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Lst>
  <p:sldSz cy="6858000" cx="12192000"/>
  <p:notesSz cx="6858000" cy="9144000"/>
  <p:embeddedFontLst>
    <p:embeddedFont>
      <p:font typeface="Roboto Slab"/>
      <p:regular r:id="rId82"/>
      <p:bold r:id="rId83"/>
    </p:embeddedFont>
    <p:embeddedFont>
      <p:font typeface="Proxima Nova"/>
      <p:regular r:id="rId84"/>
      <p:bold r:id="rId85"/>
      <p:italic r:id="rId86"/>
      <p:boldItalic r:id="rId87"/>
    </p:embeddedFont>
    <p:embeddedFont>
      <p:font typeface="Roboto"/>
      <p:regular r:id="rId88"/>
      <p:bold r:id="rId89"/>
      <p:italic r:id="rId90"/>
      <p:boldItalic r:id="rId91"/>
    </p:embeddedFont>
    <p:embeddedFont>
      <p:font typeface="Maven Pro SemiBold"/>
      <p:regular r:id="rId92"/>
      <p:bold r:id="rId93"/>
    </p:embeddedFont>
    <p:embeddedFont>
      <p:font typeface="Maven Pro"/>
      <p:regular r:id="rId94"/>
      <p:bold r:id="rId95"/>
    </p:embeddedFont>
    <p:embeddedFont>
      <p:font typeface="Maven Pro Medium"/>
      <p:regular r:id="rId96"/>
      <p:bold r:id="rId97"/>
    </p:embeddedFont>
    <p:embeddedFont>
      <p:font typeface="Alfa Slab One"/>
      <p:regular r:id="rId98"/>
    </p:embeddedFont>
    <p:embeddedFont>
      <p:font typeface="Open Sans"/>
      <p:regular r:id="rId99"/>
      <p:bold r:id="rId100"/>
      <p:italic r:id="rId101"/>
      <p:boldItalic r:id="rId10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33AECA8-2E08-4D3A-9F4B-442DFD0A10B2}">
  <a:tblStyle styleId="{333AECA8-2E08-4D3A-9F4B-442DFD0A10B2}"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6B42B35F-3580-4F3D-BF5A-0243D6B360B3}"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99656E5D-E6A0-4F01-842E-655E98155D2D}" styleName="Table_2">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2" Type="http://schemas.openxmlformats.org/officeDocument/2006/relationships/font" Target="fonts/OpenSans-boldItalic.fntdata"/><Relationship Id="rId101" Type="http://schemas.openxmlformats.org/officeDocument/2006/relationships/font" Target="fonts/OpenSans-italic.fntdata"/><Relationship Id="rId100" Type="http://schemas.openxmlformats.org/officeDocument/2006/relationships/font" Target="fonts/OpenSans-bold.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font" Target="fonts/MavenPro-bold.fntdata"/><Relationship Id="rId94" Type="http://schemas.openxmlformats.org/officeDocument/2006/relationships/font" Target="fonts/MavenPro-regular.fntdata"/><Relationship Id="rId97" Type="http://schemas.openxmlformats.org/officeDocument/2006/relationships/font" Target="fonts/MavenProMedium-bold.fntdata"/><Relationship Id="rId96" Type="http://schemas.openxmlformats.org/officeDocument/2006/relationships/font" Target="fonts/MavenProMedium-regular.fntdata"/><Relationship Id="rId11" Type="http://schemas.openxmlformats.org/officeDocument/2006/relationships/slide" Target="slides/slide6.xml"/><Relationship Id="rId99" Type="http://schemas.openxmlformats.org/officeDocument/2006/relationships/font" Target="fonts/OpenSans-regular.fntdata"/><Relationship Id="rId10" Type="http://schemas.openxmlformats.org/officeDocument/2006/relationships/slide" Target="slides/slide5.xml"/><Relationship Id="rId98" Type="http://schemas.openxmlformats.org/officeDocument/2006/relationships/font" Target="fonts/AlfaSlabOne-regular.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font" Target="fonts/Roboto-boldItalic.fntdata"/><Relationship Id="rId90" Type="http://schemas.openxmlformats.org/officeDocument/2006/relationships/font" Target="fonts/Roboto-italic.fntdata"/><Relationship Id="rId93" Type="http://schemas.openxmlformats.org/officeDocument/2006/relationships/font" Target="fonts/MavenProSemiBold-bold.fntdata"/><Relationship Id="rId92" Type="http://schemas.openxmlformats.org/officeDocument/2006/relationships/font" Target="fonts/MavenProSemiBold-regular.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 Id="rId84" Type="http://schemas.openxmlformats.org/officeDocument/2006/relationships/font" Target="fonts/ProximaNova-regular.fntdata"/><Relationship Id="rId83" Type="http://schemas.openxmlformats.org/officeDocument/2006/relationships/font" Target="fonts/RobotoSlab-bold.fntdata"/><Relationship Id="rId86" Type="http://schemas.openxmlformats.org/officeDocument/2006/relationships/font" Target="fonts/ProximaNova-italic.fntdata"/><Relationship Id="rId85" Type="http://schemas.openxmlformats.org/officeDocument/2006/relationships/font" Target="fonts/ProximaNova-bold.fntdata"/><Relationship Id="rId88" Type="http://schemas.openxmlformats.org/officeDocument/2006/relationships/font" Target="fonts/Roboto-regular.fntdata"/><Relationship Id="rId87" Type="http://schemas.openxmlformats.org/officeDocument/2006/relationships/font" Target="fonts/ProximaNova-boldItalic.fntdata"/><Relationship Id="rId89" Type="http://schemas.openxmlformats.org/officeDocument/2006/relationships/font" Target="fonts/Roboto-bold.fntdata"/><Relationship Id="rId80" Type="http://schemas.openxmlformats.org/officeDocument/2006/relationships/slide" Target="slides/slide75.xml"/><Relationship Id="rId82" Type="http://schemas.openxmlformats.org/officeDocument/2006/relationships/font" Target="fonts/RobotoSlab-regular.fntdata"/><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18000"/>
              </a:lnSpc>
              <a:spcBef>
                <a:spcPts val="0"/>
              </a:spcBef>
              <a:spcAft>
                <a:spcPts val="0"/>
              </a:spcAft>
              <a:buClr>
                <a:srgbClr val="00AC8C"/>
              </a:buClr>
              <a:buSzPts val="1200"/>
              <a:buFont typeface="Calibri"/>
              <a:buNone/>
              <a:defRPr b="0" i="0" sz="1200" u="none" cap="none" strike="noStrike">
                <a:solidFill>
                  <a:srgbClr val="00AC8C"/>
                </a:solidFill>
                <a:latin typeface="Calibri"/>
                <a:ea typeface="Calibri"/>
                <a:cs typeface="Calibri"/>
                <a:sym typeface="Calibri"/>
              </a:defRPr>
            </a:lvl1pPr>
            <a:lvl2pPr lvl="1" marR="0" rtl="0" algn="l">
              <a:lnSpc>
                <a:spcPct val="118000"/>
              </a:lnSpc>
              <a:spcBef>
                <a:spcPts val="0"/>
              </a:spcBef>
              <a:spcAft>
                <a:spcPts val="0"/>
              </a:spcAft>
              <a:buClr>
                <a:schemeClr val="dk1"/>
              </a:buClr>
              <a:buSzPts val="1900"/>
              <a:buFont typeface="Calibri"/>
              <a:buNone/>
              <a:defRPr b="0" i="0" sz="1900" u="none" cap="none" strike="noStrike">
                <a:solidFill>
                  <a:schemeClr val="dk1"/>
                </a:solidFill>
                <a:latin typeface="Calibri"/>
                <a:ea typeface="Calibri"/>
                <a:cs typeface="Calibri"/>
                <a:sym typeface="Calibri"/>
              </a:defRPr>
            </a:lvl2pPr>
            <a:lvl3pPr lvl="2" marR="0" rtl="0" algn="l">
              <a:lnSpc>
                <a:spcPct val="118000"/>
              </a:lnSpc>
              <a:spcBef>
                <a:spcPts val="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3pPr>
            <a:lvl4pPr lvl="3" marR="0" rtl="0" algn="l">
              <a:lnSpc>
                <a:spcPct val="118000"/>
              </a:lnSpc>
              <a:spcBef>
                <a:spcPts val="0"/>
              </a:spcBef>
              <a:spcAft>
                <a:spcPts val="0"/>
              </a:spcAft>
              <a:buClr>
                <a:schemeClr val="dk1"/>
              </a:buClr>
              <a:buSzPts val="1900"/>
              <a:buFont typeface="Arial"/>
              <a:buChar char="&gt;"/>
              <a:defRPr b="0" i="0" sz="1900" u="none" cap="none" strike="noStrike">
                <a:solidFill>
                  <a:schemeClr val="dk1"/>
                </a:solidFill>
                <a:latin typeface="Calibri"/>
                <a:ea typeface="Calibri"/>
                <a:cs typeface="Calibri"/>
                <a:sym typeface="Calibri"/>
              </a:defRPr>
            </a:lvl4pPr>
            <a:lvl5pPr lvl="4" marR="0" rtl="0" algn="l">
              <a:lnSpc>
                <a:spcPct val="118000"/>
              </a:lnSpc>
              <a:spcBef>
                <a:spcPts val="0"/>
              </a:spcBef>
              <a:spcAft>
                <a:spcPts val="0"/>
              </a:spcAft>
              <a:buClr>
                <a:schemeClr val="dk1"/>
              </a:buClr>
              <a:buSzPts val="1900"/>
              <a:buFont typeface="Noto Sans Symbols"/>
              <a:buChar char="−"/>
              <a:defRPr b="0" i="0" sz="1900" u="none" cap="none" strike="noStrike">
                <a:solidFill>
                  <a:schemeClr val="dk1"/>
                </a:solidFill>
                <a:latin typeface="Calibri"/>
                <a:ea typeface="Calibri"/>
                <a:cs typeface="Calibri"/>
                <a:sym typeface="Calibri"/>
              </a:defRPr>
            </a:lvl5pPr>
            <a:lvl6pPr lvl="5" marR="0" rtl="0" algn="l">
              <a:lnSpc>
                <a:spcPct val="125000"/>
              </a:lnSpc>
              <a:spcBef>
                <a:spcPts val="0"/>
              </a:spcBef>
              <a:spcAft>
                <a:spcPts val="0"/>
              </a:spcAft>
              <a:buClr>
                <a:srgbClr val="00AC8C"/>
              </a:buClr>
              <a:buSzPts val="1600"/>
              <a:buFont typeface="Calibri"/>
              <a:buNone/>
              <a:defRPr b="0" i="0" sz="1600" u="none" cap="none" strike="noStrike">
                <a:solidFill>
                  <a:srgbClr val="00AC8C"/>
                </a:solidFill>
                <a:latin typeface="Calibri"/>
                <a:ea typeface="Calibri"/>
                <a:cs typeface="Calibri"/>
                <a:sym typeface="Calibri"/>
              </a:defRPr>
            </a:lvl6pPr>
            <a:lvl7pPr lvl="6" marR="0" rtl="0" algn="l">
              <a:lnSpc>
                <a:spcPct val="125000"/>
              </a:lnSpc>
              <a:spcBef>
                <a:spcPts val="0"/>
              </a:spcBef>
              <a:spcAft>
                <a:spcPts val="0"/>
              </a:spcAft>
              <a:buClr>
                <a:schemeClr val="dk1"/>
              </a:buClr>
              <a:buSzPts val="1600"/>
              <a:buFont typeface="Calibri"/>
              <a:buNone/>
              <a:defRPr b="0" i="0" sz="1600" u="none" cap="none" strike="noStrike">
                <a:solidFill>
                  <a:schemeClr val="dk1"/>
                </a:solidFill>
                <a:latin typeface="Calibri"/>
                <a:ea typeface="Calibri"/>
                <a:cs typeface="Calibri"/>
                <a:sym typeface="Calibri"/>
              </a:defRPr>
            </a:lvl7pPr>
            <a:lvl8pPr lvl="7" marR="0" rtl="0" algn="l">
              <a:lnSpc>
                <a:spcPct val="125000"/>
              </a:lnSpc>
              <a:spcBef>
                <a:spcPts val="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lvl="8" marR="0" rtl="0" algn="l">
              <a:lnSpc>
                <a:spcPct val="125000"/>
              </a:lnSpc>
              <a:spcBef>
                <a:spcPts val="0"/>
              </a:spcBef>
              <a:spcAft>
                <a:spcPts val="0"/>
              </a:spcAft>
              <a:buClr>
                <a:schemeClr val="dk1"/>
              </a:buClr>
              <a:buSzPts val="1600"/>
              <a:buFont typeface="Arial"/>
              <a:buChar char="&gt;"/>
              <a:defRPr b="0" i="0" sz="16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18000"/>
              </a:lnSpc>
              <a:spcBef>
                <a:spcPts val="0"/>
              </a:spcBef>
              <a:spcAft>
                <a:spcPts val="0"/>
              </a:spcAft>
              <a:buClr>
                <a:srgbClr val="00AC8C"/>
              </a:buClr>
              <a:buSzPts val="1200"/>
              <a:buFont typeface="Calibri"/>
              <a:buNone/>
              <a:defRPr b="0" i="0" sz="1200" u="none" cap="none" strike="noStrike">
                <a:solidFill>
                  <a:srgbClr val="00AC8C"/>
                </a:solidFill>
                <a:latin typeface="Calibri"/>
                <a:ea typeface="Calibri"/>
                <a:cs typeface="Calibri"/>
                <a:sym typeface="Calibri"/>
              </a:defRPr>
            </a:lvl1pPr>
            <a:lvl2pPr lvl="1" marR="0" rtl="0" algn="l">
              <a:lnSpc>
                <a:spcPct val="118000"/>
              </a:lnSpc>
              <a:spcBef>
                <a:spcPts val="0"/>
              </a:spcBef>
              <a:spcAft>
                <a:spcPts val="0"/>
              </a:spcAft>
              <a:buClr>
                <a:schemeClr val="dk1"/>
              </a:buClr>
              <a:buSzPts val="1900"/>
              <a:buFont typeface="Calibri"/>
              <a:buNone/>
              <a:defRPr b="0" i="0" sz="1900" u="none" cap="none" strike="noStrike">
                <a:solidFill>
                  <a:schemeClr val="dk1"/>
                </a:solidFill>
                <a:latin typeface="Calibri"/>
                <a:ea typeface="Calibri"/>
                <a:cs typeface="Calibri"/>
                <a:sym typeface="Calibri"/>
              </a:defRPr>
            </a:lvl2pPr>
            <a:lvl3pPr lvl="2" marR="0" rtl="0" algn="l">
              <a:lnSpc>
                <a:spcPct val="118000"/>
              </a:lnSpc>
              <a:spcBef>
                <a:spcPts val="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3pPr>
            <a:lvl4pPr lvl="3" marR="0" rtl="0" algn="l">
              <a:lnSpc>
                <a:spcPct val="118000"/>
              </a:lnSpc>
              <a:spcBef>
                <a:spcPts val="0"/>
              </a:spcBef>
              <a:spcAft>
                <a:spcPts val="0"/>
              </a:spcAft>
              <a:buClr>
                <a:schemeClr val="dk1"/>
              </a:buClr>
              <a:buSzPts val="1900"/>
              <a:buFont typeface="Arial"/>
              <a:buChar char="&gt;"/>
              <a:defRPr b="0" i="0" sz="1900" u="none" cap="none" strike="noStrike">
                <a:solidFill>
                  <a:schemeClr val="dk1"/>
                </a:solidFill>
                <a:latin typeface="Calibri"/>
                <a:ea typeface="Calibri"/>
                <a:cs typeface="Calibri"/>
                <a:sym typeface="Calibri"/>
              </a:defRPr>
            </a:lvl4pPr>
            <a:lvl5pPr lvl="4" marR="0" rtl="0" algn="l">
              <a:lnSpc>
                <a:spcPct val="118000"/>
              </a:lnSpc>
              <a:spcBef>
                <a:spcPts val="0"/>
              </a:spcBef>
              <a:spcAft>
                <a:spcPts val="0"/>
              </a:spcAft>
              <a:buClr>
                <a:schemeClr val="dk1"/>
              </a:buClr>
              <a:buSzPts val="1900"/>
              <a:buFont typeface="Noto Sans Symbols"/>
              <a:buChar char="−"/>
              <a:defRPr b="0" i="0" sz="1900" u="none" cap="none" strike="noStrike">
                <a:solidFill>
                  <a:schemeClr val="dk1"/>
                </a:solidFill>
                <a:latin typeface="Calibri"/>
                <a:ea typeface="Calibri"/>
                <a:cs typeface="Calibri"/>
                <a:sym typeface="Calibri"/>
              </a:defRPr>
            </a:lvl5pPr>
            <a:lvl6pPr lvl="5" marR="0" rtl="0" algn="l">
              <a:lnSpc>
                <a:spcPct val="125000"/>
              </a:lnSpc>
              <a:spcBef>
                <a:spcPts val="0"/>
              </a:spcBef>
              <a:spcAft>
                <a:spcPts val="0"/>
              </a:spcAft>
              <a:buClr>
                <a:srgbClr val="00AC8C"/>
              </a:buClr>
              <a:buSzPts val="1600"/>
              <a:buFont typeface="Calibri"/>
              <a:buNone/>
              <a:defRPr b="0" i="0" sz="1600" u="none" cap="none" strike="noStrike">
                <a:solidFill>
                  <a:srgbClr val="00AC8C"/>
                </a:solidFill>
                <a:latin typeface="Calibri"/>
                <a:ea typeface="Calibri"/>
                <a:cs typeface="Calibri"/>
                <a:sym typeface="Calibri"/>
              </a:defRPr>
            </a:lvl6pPr>
            <a:lvl7pPr lvl="6" marR="0" rtl="0" algn="l">
              <a:lnSpc>
                <a:spcPct val="125000"/>
              </a:lnSpc>
              <a:spcBef>
                <a:spcPts val="0"/>
              </a:spcBef>
              <a:spcAft>
                <a:spcPts val="0"/>
              </a:spcAft>
              <a:buClr>
                <a:schemeClr val="dk1"/>
              </a:buClr>
              <a:buSzPts val="1600"/>
              <a:buFont typeface="Calibri"/>
              <a:buNone/>
              <a:defRPr b="0" i="0" sz="1600" u="none" cap="none" strike="noStrike">
                <a:solidFill>
                  <a:schemeClr val="dk1"/>
                </a:solidFill>
                <a:latin typeface="Calibri"/>
                <a:ea typeface="Calibri"/>
                <a:cs typeface="Calibri"/>
                <a:sym typeface="Calibri"/>
              </a:defRPr>
            </a:lvl7pPr>
            <a:lvl8pPr lvl="7" marR="0" rtl="0" algn="l">
              <a:lnSpc>
                <a:spcPct val="125000"/>
              </a:lnSpc>
              <a:spcBef>
                <a:spcPts val="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lvl="8" marR="0" rtl="0" algn="l">
              <a:lnSpc>
                <a:spcPct val="125000"/>
              </a:lnSpc>
              <a:spcBef>
                <a:spcPts val="0"/>
              </a:spcBef>
              <a:spcAft>
                <a:spcPts val="0"/>
              </a:spcAft>
              <a:buClr>
                <a:schemeClr val="dk1"/>
              </a:buClr>
              <a:buSzPts val="1600"/>
              <a:buFont typeface="Arial"/>
              <a:buChar char="&gt;"/>
              <a:defRPr b="0" i="0" sz="16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18000"/>
              </a:lnSpc>
              <a:spcBef>
                <a:spcPts val="0"/>
              </a:spcBef>
              <a:spcAft>
                <a:spcPts val="0"/>
              </a:spcAft>
              <a:buClr>
                <a:srgbClr val="00AC8C"/>
              </a:buClr>
              <a:buSzPts val="1200"/>
              <a:buFont typeface="Calibri"/>
              <a:buNone/>
              <a:defRPr b="0" i="0" sz="1200" u="none" cap="none" strike="noStrike">
                <a:solidFill>
                  <a:srgbClr val="00AC8C"/>
                </a:solidFill>
                <a:latin typeface="Calibri"/>
                <a:ea typeface="Calibri"/>
                <a:cs typeface="Calibri"/>
                <a:sym typeface="Calibri"/>
              </a:defRPr>
            </a:lvl1pPr>
            <a:lvl2pPr lvl="1" marR="0" rtl="0" algn="l">
              <a:lnSpc>
                <a:spcPct val="118000"/>
              </a:lnSpc>
              <a:spcBef>
                <a:spcPts val="0"/>
              </a:spcBef>
              <a:spcAft>
                <a:spcPts val="0"/>
              </a:spcAft>
              <a:buClr>
                <a:schemeClr val="dk1"/>
              </a:buClr>
              <a:buSzPts val="1900"/>
              <a:buFont typeface="Calibri"/>
              <a:buNone/>
              <a:defRPr b="0" i="0" sz="1900" u="none" cap="none" strike="noStrike">
                <a:solidFill>
                  <a:schemeClr val="dk1"/>
                </a:solidFill>
                <a:latin typeface="Calibri"/>
                <a:ea typeface="Calibri"/>
                <a:cs typeface="Calibri"/>
                <a:sym typeface="Calibri"/>
              </a:defRPr>
            </a:lvl2pPr>
            <a:lvl3pPr lvl="2" marR="0" rtl="0" algn="l">
              <a:lnSpc>
                <a:spcPct val="118000"/>
              </a:lnSpc>
              <a:spcBef>
                <a:spcPts val="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3pPr>
            <a:lvl4pPr lvl="3" marR="0" rtl="0" algn="l">
              <a:lnSpc>
                <a:spcPct val="118000"/>
              </a:lnSpc>
              <a:spcBef>
                <a:spcPts val="0"/>
              </a:spcBef>
              <a:spcAft>
                <a:spcPts val="0"/>
              </a:spcAft>
              <a:buClr>
                <a:schemeClr val="dk1"/>
              </a:buClr>
              <a:buSzPts val="1900"/>
              <a:buFont typeface="Arial"/>
              <a:buChar char="&gt;"/>
              <a:defRPr b="0" i="0" sz="1900" u="none" cap="none" strike="noStrike">
                <a:solidFill>
                  <a:schemeClr val="dk1"/>
                </a:solidFill>
                <a:latin typeface="Calibri"/>
                <a:ea typeface="Calibri"/>
                <a:cs typeface="Calibri"/>
                <a:sym typeface="Calibri"/>
              </a:defRPr>
            </a:lvl4pPr>
            <a:lvl5pPr lvl="4" marR="0" rtl="0" algn="l">
              <a:lnSpc>
                <a:spcPct val="118000"/>
              </a:lnSpc>
              <a:spcBef>
                <a:spcPts val="0"/>
              </a:spcBef>
              <a:spcAft>
                <a:spcPts val="0"/>
              </a:spcAft>
              <a:buClr>
                <a:schemeClr val="dk1"/>
              </a:buClr>
              <a:buSzPts val="1900"/>
              <a:buFont typeface="Noto Sans Symbols"/>
              <a:buChar char="−"/>
              <a:defRPr b="0" i="0" sz="1900" u="none" cap="none" strike="noStrike">
                <a:solidFill>
                  <a:schemeClr val="dk1"/>
                </a:solidFill>
                <a:latin typeface="Calibri"/>
                <a:ea typeface="Calibri"/>
                <a:cs typeface="Calibri"/>
                <a:sym typeface="Calibri"/>
              </a:defRPr>
            </a:lvl5pPr>
            <a:lvl6pPr lvl="5" marR="0" rtl="0" algn="l">
              <a:lnSpc>
                <a:spcPct val="125000"/>
              </a:lnSpc>
              <a:spcBef>
                <a:spcPts val="0"/>
              </a:spcBef>
              <a:spcAft>
                <a:spcPts val="0"/>
              </a:spcAft>
              <a:buClr>
                <a:srgbClr val="00AC8C"/>
              </a:buClr>
              <a:buSzPts val="1600"/>
              <a:buFont typeface="Calibri"/>
              <a:buNone/>
              <a:defRPr b="0" i="0" sz="1600" u="none" cap="none" strike="noStrike">
                <a:solidFill>
                  <a:srgbClr val="00AC8C"/>
                </a:solidFill>
                <a:latin typeface="Calibri"/>
                <a:ea typeface="Calibri"/>
                <a:cs typeface="Calibri"/>
                <a:sym typeface="Calibri"/>
              </a:defRPr>
            </a:lvl6pPr>
            <a:lvl7pPr lvl="6" marR="0" rtl="0" algn="l">
              <a:lnSpc>
                <a:spcPct val="125000"/>
              </a:lnSpc>
              <a:spcBef>
                <a:spcPts val="0"/>
              </a:spcBef>
              <a:spcAft>
                <a:spcPts val="0"/>
              </a:spcAft>
              <a:buClr>
                <a:schemeClr val="dk1"/>
              </a:buClr>
              <a:buSzPts val="1600"/>
              <a:buFont typeface="Calibri"/>
              <a:buNone/>
              <a:defRPr b="0" i="0" sz="1600" u="none" cap="none" strike="noStrike">
                <a:solidFill>
                  <a:schemeClr val="dk1"/>
                </a:solidFill>
                <a:latin typeface="Calibri"/>
                <a:ea typeface="Calibri"/>
                <a:cs typeface="Calibri"/>
                <a:sym typeface="Calibri"/>
              </a:defRPr>
            </a:lvl7pPr>
            <a:lvl8pPr lvl="7" marR="0" rtl="0" algn="l">
              <a:lnSpc>
                <a:spcPct val="125000"/>
              </a:lnSpc>
              <a:spcBef>
                <a:spcPts val="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lvl="8" marR="0" rtl="0" algn="l">
              <a:lnSpc>
                <a:spcPct val="125000"/>
              </a:lnSpc>
              <a:spcBef>
                <a:spcPts val="0"/>
              </a:spcBef>
              <a:spcAft>
                <a:spcPts val="0"/>
              </a:spcAft>
              <a:buClr>
                <a:schemeClr val="dk1"/>
              </a:buClr>
              <a:buSzPts val="1600"/>
              <a:buFont typeface="Arial"/>
              <a:buChar char="&gt;"/>
              <a:defRPr b="0" i="0" sz="16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18000"/>
              </a:lnSpc>
              <a:spcBef>
                <a:spcPts val="0"/>
              </a:spcBef>
              <a:spcAft>
                <a:spcPts val="0"/>
              </a:spcAft>
              <a:buClr>
                <a:srgbClr val="00AC8C"/>
              </a:buClr>
              <a:buSzPts val="1200"/>
              <a:buFont typeface="Calibri"/>
              <a:buNone/>
            </a:pPr>
            <a:fld id="{00000000-1234-1234-1234-123412341234}" type="slidenum">
              <a:rPr b="0" i="0" lang="en-US" sz="1200" u="none" cap="none" strike="noStrike">
                <a:solidFill>
                  <a:srgbClr val="00AC8C"/>
                </a:solidFill>
                <a:latin typeface="Calibri"/>
                <a:ea typeface="Calibri"/>
                <a:cs typeface="Calibri"/>
                <a:sym typeface="Calibri"/>
              </a:rPr>
              <a:t>‹#›</a:t>
            </a:fld>
            <a:endParaRPr b="0" i="0" sz="1200" u="none" cap="none" strike="noStrike">
              <a:solidFill>
                <a:srgbClr val="00AC8C"/>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nforcementtracker.com/"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nforcementtracker.com/"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nforcementtracker.com/"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reativecommons.org/licenses/" TargetMode="External"/><Relationship Id="rId3" Type="http://schemas.openxmlformats.org/officeDocument/2006/relationships/hyperlink" Target="https://opensource.org/licenses" TargetMode="External"/><Relationship Id="rId4" Type="http://schemas.openxmlformats.org/officeDocument/2006/relationships/hyperlink" Target="https://www.fsf.org/licensing/" TargetMode="External"/><Relationship Id="rId11" Type="http://schemas.openxmlformats.org/officeDocument/2006/relationships/hyperlink" Target="https://wikipedia.org/" TargetMode="External"/><Relationship Id="rId10" Type="http://schemas.openxmlformats.org/officeDocument/2006/relationships/hyperlink" Target="https://commons.wikimedia.org/wiki/Main_Page" TargetMode="External"/><Relationship Id="rId12" Type="http://schemas.openxmlformats.org/officeDocument/2006/relationships/hyperlink" Target="https://en.wikipedia.org/wiki/Copyleft" TargetMode="External"/><Relationship Id="rId9" Type="http://schemas.openxmlformats.org/officeDocument/2006/relationships/hyperlink" Target="http://spinxpress.com/" TargetMode="External"/><Relationship Id="rId5" Type="http://schemas.openxmlformats.org/officeDocument/2006/relationships/hyperlink" Target="https://choosealicense.com" TargetMode="External"/><Relationship Id="rId6" Type="http://schemas.openxmlformats.org/officeDocument/2006/relationships/hyperlink" Target="https://open-science-training-handbook.gitbook.io/book/open-science-basics/open-licensing-and-file-formats" TargetMode="External"/><Relationship Id="rId7" Type="http://schemas.openxmlformats.org/officeDocument/2006/relationships/hyperlink" Target="https://www.flickr.com/creativecommons/" TargetMode="External"/><Relationship Id="rId8" Type="http://schemas.openxmlformats.org/officeDocument/2006/relationships/hyperlink" Target="https://www.jamendo.com/en/creativecommons" TargetMode="Externa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oyalsociety.org/topics-policy/projects/science-public-enterprise/digital-repositories/" TargetMode="External"/><Relationship Id="rId3" Type="http://schemas.openxmlformats.org/officeDocument/2006/relationships/hyperlink" Target="https://help.osf.io/hc/en-us/articles/360019737894" TargetMode="Externa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ec.europa.eu/research/participants/data/ref/h2020/grants_manual/hi/oa_pilot/h2020-hi-oa-pilot-guide_en.pdf" TargetMode="External"/><Relationship Id="rId3" Type="http://schemas.openxmlformats.org/officeDocument/2006/relationships/hyperlink" Target="https://ec.europa.eu/info/funding-tenders/opportunities/docs/2021-2027/horizon/guidance/programme-guide_horizon_en.pdf" TargetMode="External"/><Relationship Id="rId4" Type="http://schemas.openxmlformats.org/officeDocument/2006/relationships/hyperlink" Target="https://www.publisso.de/en/publishing/research-data/" TargetMode="External"/><Relationship Id="rId5" Type="http://schemas.openxmlformats.org/officeDocument/2006/relationships/hyperlink" Target="https://www.publisso.de/en/digital-preservation/" TargetMode="External"/><Relationship Id="rId6" Type="http://schemas.openxmlformats.org/officeDocument/2006/relationships/hyperlink" Target="https://www.publisso.de/en/research-data-management/rd-archiving/" TargetMode="External"/><Relationship Id="rId7" Type="http://schemas.openxmlformats.org/officeDocument/2006/relationships/hyperlink" Target="https://gfzpublic.gfz-potsdam.de/rest/items/item_4422888_4/component/file_4422889/content" TargetMode="Externa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journals.plos.org/ploscompbiol/s/recommended-repositories" TargetMode="External"/><Relationship Id="rId3" Type="http://schemas.openxmlformats.org/officeDocument/2006/relationships/hyperlink" Target="http://figshare.com/articles/Scientific_Data_recommended_repositories_June_2015/1434640" TargetMode="Externa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journals.plos.org/plosone/s/data-availability" TargetMode="External"/><Relationship Id="rId3" Type="http://schemas.openxmlformats.org/officeDocument/2006/relationships/hyperlink" Target="https://insights.uksg.org/articles/10.1629/uksg.463/" TargetMode="External"/><Relationship Id="rId4" Type="http://schemas.openxmlformats.org/officeDocument/2006/relationships/hyperlink" Target="http://www.copdess.org/enabling-fair-data-project/" TargetMode="External"/><Relationship Id="rId5" Type="http://schemas.openxmlformats.org/officeDocument/2006/relationships/hyperlink" Target="https://journals.plos.org/ploscompbiol/s/submission-guidelines#loc-methods-submissions" TargetMode="External"/><Relationship Id="rId6" Type="http://schemas.openxmlformats.org/officeDocument/2006/relationships/hyperlink" Target="https://doi.org/10.25490/a97f-egyk" TargetMode="Externa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5" name="Google Shape;365;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a:p>
        </p:txBody>
      </p:sp>
      <p:sp>
        <p:nvSpPr>
          <p:cNvPr id="366" name="Google Shape;366;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18000"/>
              </a:lnSpc>
              <a:spcBef>
                <a:spcPts val="0"/>
              </a:spcBef>
              <a:spcAft>
                <a:spcPts val="0"/>
              </a:spcAft>
              <a:buClr>
                <a:srgbClr val="00AC8C"/>
              </a:buClr>
              <a:buSzPts val="1200"/>
              <a:buFont typeface="Calibri"/>
              <a:buNone/>
            </a:pPr>
            <a:fld id="{00000000-1234-1234-1234-123412341234}" type="slidenum">
              <a:rPr b="0" i="0" lang="en-US" sz="1200" u="none" cap="none" strike="noStrike">
                <a:solidFill>
                  <a:srgbClr val="00AC8C"/>
                </a:solidFill>
                <a:latin typeface="Calibri"/>
                <a:ea typeface="Calibri"/>
                <a:cs typeface="Calibri"/>
                <a:sym typeface="Calibri"/>
              </a:rPr>
              <a:t>‹#›</a:t>
            </a:fld>
            <a:endParaRPr b="0" i="0" sz="1200" u="none" cap="none" strike="noStrike">
              <a:solidFill>
                <a:srgbClr val="00AC8C"/>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0" name="Shape 860"/>
        <p:cNvGrpSpPr/>
        <p:nvPr/>
      </p:nvGrpSpPr>
      <p:grpSpPr>
        <a:xfrm>
          <a:off x="0" y="0"/>
          <a:ext cx="0" cy="0"/>
          <a:chOff x="0" y="0"/>
          <a:chExt cx="0" cy="0"/>
        </a:xfrm>
      </p:grpSpPr>
      <p:sp>
        <p:nvSpPr>
          <p:cNvPr id="861" name="Google Shape;861;g1f2b6aba519_0_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62" name="Google Shape;862;g1f2b6aba519_0_6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https://docs.google.com/document/d/1EHE2yTmQ3ZltzAfpGr2fD248lJZN9SW9Q72oA9hn7yo/edit?usp=sharing</a:t>
            </a:r>
            <a:endParaRPr/>
          </a:p>
        </p:txBody>
      </p:sp>
      <p:sp>
        <p:nvSpPr>
          <p:cNvPr id="863" name="Google Shape;863;g1f2b6aba519_0_6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1f2b6aba519_0_15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1f2b6aba519_0_154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2" name="Shape 892"/>
        <p:cNvGrpSpPr/>
        <p:nvPr/>
      </p:nvGrpSpPr>
      <p:grpSpPr>
        <a:xfrm>
          <a:off x="0" y="0"/>
          <a:ext cx="0" cy="0"/>
          <a:chOff x="0" y="0"/>
          <a:chExt cx="0" cy="0"/>
        </a:xfrm>
      </p:grpSpPr>
      <p:sp>
        <p:nvSpPr>
          <p:cNvPr id="893" name="Google Shape;893;g1f2b6aba519_0_1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94" name="Google Shape;894;g1f2b6aba519_0_10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5" name="Google Shape;895;g1f2b6aba519_0_10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5" name="Shape 915"/>
        <p:cNvGrpSpPr/>
        <p:nvPr/>
      </p:nvGrpSpPr>
      <p:grpSpPr>
        <a:xfrm>
          <a:off x="0" y="0"/>
          <a:ext cx="0" cy="0"/>
          <a:chOff x="0" y="0"/>
          <a:chExt cx="0" cy="0"/>
        </a:xfrm>
      </p:grpSpPr>
      <p:sp>
        <p:nvSpPr>
          <p:cNvPr id="916" name="Google Shape;916;g1f2b6aba519_0_3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17" name="Google Shape;917;g1f2b6aba519_0_33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Up to 33.7% admitted other questionable research practices</a:t>
            </a:r>
            <a:endParaRPr/>
          </a:p>
          <a:p>
            <a:pPr indent="0" lvl="0" marL="0" rtl="0" algn="l">
              <a:spcBef>
                <a:spcPts val="0"/>
              </a:spcBef>
              <a:spcAft>
                <a:spcPts val="0"/>
              </a:spcAft>
              <a:buNone/>
            </a:pPr>
            <a:r>
              <a:t/>
            </a:r>
            <a:endParaRPr/>
          </a:p>
        </p:txBody>
      </p:sp>
      <p:sp>
        <p:nvSpPr>
          <p:cNvPr id="918" name="Google Shape;918;g1f2b6aba519_0_33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0" name="Shape 940"/>
        <p:cNvGrpSpPr/>
        <p:nvPr/>
      </p:nvGrpSpPr>
      <p:grpSpPr>
        <a:xfrm>
          <a:off x="0" y="0"/>
          <a:ext cx="0" cy="0"/>
          <a:chOff x="0" y="0"/>
          <a:chExt cx="0" cy="0"/>
        </a:xfrm>
      </p:grpSpPr>
      <p:sp>
        <p:nvSpPr>
          <p:cNvPr id="941" name="Google Shape;941;g1f2b6aba519_0_14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42" name="Google Shape;942;g1f2b6aba519_0_145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3" name="Google Shape;943;g1f2b6aba519_0_145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1" name="Shape 971"/>
        <p:cNvGrpSpPr/>
        <p:nvPr/>
      </p:nvGrpSpPr>
      <p:grpSpPr>
        <a:xfrm>
          <a:off x="0" y="0"/>
          <a:ext cx="0" cy="0"/>
          <a:chOff x="0" y="0"/>
          <a:chExt cx="0" cy="0"/>
        </a:xfrm>
      </p:grpSpPr>
      <p:sp>
        <p:nvSpPr>
          <p:cNvPr id="972" name="Google Shape;972;g1f2b6aba519_0_1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73" name="Google Shape;973;g1f2b6aba519_0_11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sz="1100" u="sng">
                <a:solidFill>
                  <a:srgbClr val="2200CC"/>
                </a:solidFill>
                <a:latin typeface="Arial"/>
                <a:ea typeface="Arial"/>
                <a:cs typeface="Arial"/>
                <a:sym typeface="Arial"/>
                <a:hlinkClick r:id="rId2">
                  <a:extLst>
                    <a:ext uri="{A12FA001-AC4F-418D-AE19-62706E023703}">
                      <ahyp:hlinkClr val="tx"/>
                    </a:ext>
                  </a:extLst>
                </a:hlinkClick>
              </a:rPr>
              <a:t>https://www.enforcementtracker.com/</a:t>
            </a:r>
            <a:r>
              <a:rPr lang="en-US" sz="1100">
                <a:latin typeface="Arial"/>
                <a:ea typeface="Arial"/>
                <a:cs typeface="Arial"/>
                <a:sym typeface="Arial"/>
              </a:rPr>
              <a:t> </a:t>
            </a:r>
            <a:endParaRPr sz="1100">
              <a:latin typeface="Arial"/>
              <a:ea typeface="Arial"/>
              <a:cs typeface="Arial"/>
              <a:sym typeface="Arial"/>
            </a:endParaRPr>
          </a:p>
          <a:p>
            <a:pPr indent="0" lvl="0" marL="0" rtl="0" algn="l">
              <a:spcBef>
                <a:spcPts val="0"/>
              </a:spcBef>
              <a:spcAft>
                <a:spcPts val="0"/>
              </a:spcAft>
              <a:buNone/>
            </a:pPr>
            <a:r>
              <a:t/>
            </a:r>
            <a:endParaRPr/>
          </a:p>
        </p:txBody>
      </p:sp>
      <p:sp>
        <p:nvSpPr>
          <p:cNvPr id="974" name="Google Shape;974;g1f2b6aba519_0_11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3" name="Shape 993"/>
        <p:cNvGrpSpPr/>
        <p:nvPr/>
      </p:nvGrpSpPr>
      <p:grpSpPr>
        <a:xfrm>
          <a:off x="0" y="0"/>
          <a:ext cx="0" cy="0"/>
          <a:chOff x="0" y="0"/>
          <a:chExt cx="0" cy="0"/>
        </a:xfrm>
      </p:grpSpPr>
      <p:sp>
        <p:nvSpPr>
          <p:cNvPr id="994" name="Google Shape;994;g1f2b6aba519_0_37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95" name="Google Shape;995;g1f2b6aba519_0_379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sz="1100" u="sng">
                <a:solidFill>
                  <a:srgbClr val="2200CC"/>
                </a:solidFill>
                <a:latin typeface="Arial"/>
                <a:ea typeface="Arial"/>
                <a:cs typeface="Arial"/>
                <a:sym typeface="Arial"/>
                <a:hlinkClick r:id="rId2">
                  <a:extLst>
                    <a:ext uri="{A12FA001-AC4F-418D-AE19-62706E023703}">
                      <ahyp:hlinkClr val="tx"/>
                    </a:ext>
                  </a:extLst>
                </a:hlinkClick>
              </a:rPr>
              <a:t>https://www.enforcementtracker.com/</a:t>
            </a:r>
            <a:r>
              <a:rPr lang="en-US" sz="1100">
                <a:latin typeface="Arial"/>
                <a:ea typeface="Arial"/>
                <a:cs typeface="Arial"/>
                <a:sym typeface="Arial"/>
              </a:rPr>
              <a:t> </a:t>
            </a:r>
            <a:endParaRPr sz="1100">
              <a:latin typeface="Arial"/>
              <a:ea typeface="Arial"/>
              <a:cs typeface="Arial"/>
              <a:sym typeface="Arial"/>
            </a:endParaRPr>
          </a:p>
          <a:p>
            <a:pPr indent="0" lvl="0" marL="0" rtl="0" algn="l">
              <a:spcBef>
                <a:spcPts val="0"/>
              </a:spcBef>
              <a:spcAft>
                <a:spcPts val="0"/>
              </a:spcAft>
              <a:buNone/>
            </a:pPr>
            <a:r>
              <a:t/>
            </a:r>
            <a:endParaRPr/>
          </a:p>
        </p:txBody>
      </p:sp>
      <p:sp>
        <p:nvSpPr>
          <p:cNvPr id="996" name="Google Shape;996;g1f2b6aba519_0_379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7" name="Shape 1017"/>
        <p:cNvGrpSpPr/>
        <p:nvPr/>
      </p:nvGrpSpPr>
      <p:grpSpPr>
        <a:xfrm>
          <a:off x="0" y="0"/>
          <a:ext cx="0" cy="0"/>
          <a:chOff x="0" y="0"/>
          <a:chExt cx="0" cy="0"/>
        </a:xfrm>
      </p:grpSpPr>
      <p:sp>
        <p:nvSpPr>
          <p:cNvPr id="1018" name="Google Shape;1018;g1f2b6aba519_0_23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19" name="Google Shape;1019;g1f2b6aba519_0_233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sz="1100" u="sng">
                <a:solidFill>
                  <a:srgbClr val="2200CC"/>
                </a:solidFill>
                <a:latin typeface="Arial"/>
                <a:ea typeface="Arial"/>
                <a:cs typeface="Arial"/>
                <a:sym typeface="Arial"/>
                <a:hlinkClick r:id="rId2">
                  <a:extLst>
                    <a:ext uri="{A12FA001-AC4F-418D-AE19-62706E023703}">
                      <ahyp:hlinkClr val="tx"/>
                    </a:ext>
                  </a:extLst>
                </a:hlinkClick>
              </a:rPr>
              <a:t>https://www.enforcementtracker.com/</a:t>
            </a:r>
            <a:r>
              <a:rPr lang="en-US" sz="1100">
                <a:latin typeface="Arial"/>
                <a:ea typeface="Arial"/>
                <a:cs typeface="Arial"/>
                <a:sym typeface="Arial"/>
              </a:rPr>
              <a:t> </a:t>
            </a:r>
            <a:endParaRPr sz="1100">
              <a:latin typeface="Arial"/>
              <a:ea typeface="Arial"/>
              <a:cs typeface="Arial"/>
              <a:sym typeface="Arial"/>
            </a:endParaRPr>
          </a:p>
          <a:p>
            <a:pPr indent="0" lvl="0" marL="0" rtl="0" algn="l">
              <a:spcBef>
                <a:spcPts val="0"/>
              </a:spcBef>
              <a:spcAft>
                <a:spcPts val="0"/>
              </a:spcAft>
              <a:buNone/>
            </a:pPr>
            <a:r>
              <a:t/>
            </a:r>
            <a:endParaRPr/>
          </a:p>
        </p:txBody>
      </p:sp>
      <p:sp>
        <p:nvSpPr>
          <p:cNvPr id="1020" name="Google Shape;1020;g1f2b6aba519_0_233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3" name="Shape 1043"/>
        <p:cNvGrpSpPr/>
        <p:nvPr/>
      </p:nvGrpSpPr>
      <p:grpSpPr>
        <a:xfrm>
          <a:off x="0" y="0"/>
          <a:ext cx="0" cy="0"/>
          <a:chOff x="0" y="0"/>
          <a:chExt cx="0" cy="0"/>
        </a:xfrm>
      </p:grpSpPr>
      <p:sp>
        <p:nvSpPr>
          <p:cNvPr id="1044" name="Google Shape;1044;g1f2b6aba519_0_3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45" name="Google Shape;1045;g1f2b6aba519_0_32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46" name="Google Shape;1046;g1f2b6aba519_0_32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4" name="Shape 1064"/>
        <p:cNvGrpSpPr/>
        <p:nvPr/>
      </p:nvGrpSpPr>
      <p:grpSpPr>
        <a:xfrm>
          <a:off x="0" y="0"/>
          <a:ext cx="0" cy="0"/>
          <a:chOff x="0" y="0"/>
          <a:chExt cx="0" cy="0"/>
        </a:xfrm>
      </p:grpSpPr>
      <p:sp>
        <p:nvSpPr>
          <p:cNvPr id="1065" name="Google Shape;1065;g1eb861eed27_0_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66" name="Google Shape;1066;g1eb861eed27_0_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7" name="Google Shape;1067;g1eb861eed27_0_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24f7ecb88f4_0_15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3" name="Google Shape;373;g24f7ecb88f4_0_155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4" name="Google Shape;374;g24f7ecb88f4_0_155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4" name="Shape 1074"/>
        <p:cNvGrpSpPr/>
        <p:nvPr/>
      </p:nvGrpSpPr>
      <p:grpSpPr>
        <a:xfrm>
          <a:off x="0" y="0"/>
          <a:ext cx="0" cy="0"/>
          <a:chOff x="0" y="0"/>
          <a:chExt cx="0" cy="0"/>
        </a:xfrm>
      </p:grpSpPr>
      <p:sp>
        <p:nvSpPr>
          <p:cNvPr id="1075" name="Google Shape;1075;g1f2b6aba519_0_35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76" name="Google Shape;1076;g1f2b6aba519_0_3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7" name="Shape 1087"/>
        <p:cNvGrpSpPr/>
        <p:nvPr/>
      </p:nvGrpSpPr>
      <p:grpSpPr>
        <a:xfrm>
          <a:off x="0" y="0"/>
          <a:ext cx="0" cy="0"/>
          <a:chOff x="0" y="0"/>
          <a:chExt cx="0" cy="0"/>
        </a:xfrm>
      </p:grpSpPr>
      <p:sp>
        <p:nvSpPr>
          <p:cNvPr id="1088" name="Google Shape;1088;g1e3cd84f217_0_7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9" name="Google Shape;1089;g1e3cd84f217_0_74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1090" name="Google Shape;1090;g1e3cd84f217_0_74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1f2b6aba519_0_6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6" name="Google Shape;1106;g1f2b6aba519_0_66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07" name="Google Shape;1107;g1f2b6aba519_0_66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18000"/>
              </a:lnSpc>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3" name="Shape 1123"/>
        <p:cNvGrpSpPr/>
        <p:nvPr/>
      </p:nvGrpSpPr>
      <p:grpSpPr>
        <a:xfrm>
          <a:off x="0" y="0"/>
          <a:ext cx="0" cy="0"/>
          <a:chOff x="0" y="0"/>
          <a:chExt cx="0" cy="0"/>
        </a:xfrm>
      </p:grpSpPr>
      <p:sp>
        <p:nvSpPr>
          <p:cNvPr id="1124" name="Google Shape;1124;g1f2b6aba519_0_23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125" name="Google Shape;1125;g1f2b6aba519_0_231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26" name="Google Shape;1126;g1f2b6aba519_0_231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2" name="Shape 1132"/>
        <p:cNvGrpSpPr/>
        <p:nvPr/>
      </p:nvGrpSpPr>
      <p:grpSpPr>
        <a:xfrm>
          <a:off x="0" y="0"/>
          <a:ext cx="0" cy="0"/>
          <a:chOff x="0" y="0"/>
          <a:chExt cx="0" cy="0"/>
        </a:xfrm>
      </p:grpSpPr>
      <p:sp>
        <p:nvSpPr>
          <p:cNvPr id="1133" name="Google Shape;1133;g1f2b6aba519_0_23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134" name="Google Shape;1134;g1f2b6aba519_0_231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35" name="Google Shape;1135;g1f2b6aba519_0_231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4" name="Shape 1154"/>
        <p:cNvGrpSpPr/>
        <p:nvPr/>
      </p:nvGrpSpPr>
      <p:grpSpPr>
        <a:xfrm>
          <a:off x="0" y="0"/>
          <a:ext cx="0" cy="0"/>
          <a:chOff x="0" y="0"/>
          <a:chExt cx="0" cy="0"/>
        </a:xfrm>
      </p:grpSpPr>
      <p:sp>
        <p:nvSpPr>
          <p:cNvPr id="1155" name="Google Shape;1155;g24f7ecb88f4_0_1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6" name="Google Shape;1156;g24f7ecb88f4_0_113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1" name="Shape 1161"/>
        <p:cNvGrpSpPr/>
        <p:nvPr/>
      </p:nvGrpSpPr>
      <p:grpSpPr>
        <a:xfrm>
          <a:off x="0" y="0"/>
          <a:ext cx="0" cy="0"/>
          <a:chOff x="0" y="0"/>
          <a:chExt cx="0" cy="0"/>
        </a:xfrm>
      </p:grpSpPr>
      <p:sp>
        <p:nvSpPr>
          <p:cNvPr id="1162" name="Google Shape;1162;g24f7ecb88f4_0_12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3" name="Google Shape;1163;g24f7ecb88f4_0_129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g1f2b6aba519_0_15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189" name="Google Shape;1189;g1f2b6aba519_0_150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0" name="Google Shape;1190;g1f2b6aba519_0_150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5" name="Shape 1195"/>
        <p:cNvGrpSpPr/>
        <p:nvPr/>
      </p:nvGrpSpPr>
      <p:grpSpPr>
        <a:xfrm>
          <a:off x="0" y="0"/>
          <a:ext cx="0" cy="0"/>
          <a:chOff x="0" y="0"/>
          <a:chExt cx="0" cy="0"/>
        </a:xfrm>
      </p:grpSpPr>
      <p:sp>
        <p:nvSpPr>
          <p:cNvPr id="1196" name="Google Shape;1196;g1f2b6aba519_0_23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197" name="Google Shape;1197;g1f2b6aba519_0_232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8" name="Google Shape;1198;g1f2b6aba519_0_232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1" name="Shape 1211"/>
        <p:cNvGrpSpPr/>
        <p:nvPr/>
      </p:nvGrpSpPr>
      <p:grpSpPr>
        <a:xfrm>
          <a:off x="0" y="0"/>
          <a:ext cx="0" cy="0"/>
          <a:chOff x="0" y="0"/>
          <a:chExt cx="0" cy="0"/>
        </a:xfrm>
      </p:grpSpPr>
      <p:sp>
        <p:nvSpPr>
          <p:cNvPr id="1212" name="Google Shape;1212;g1f2b6aba519_0_32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213" name="Google Shape;1213;g1f2b6aba519_0_323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14" name="Google Shape;1214;g1f2b6aba519_0_323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1f2b6aba519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85" name="Google Shape;385;g1f2b6aba519_0_1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https://www.youtube.com/watch?v=N2zK3sAtr-4&amp;ab_channel=NYUHealthSciencesLibrary</a:t>
            </a:r>
            <a:endParaRPr/>
          </a:p>
        </p:txBody>
      </p:sp>
      <p:sp>
        <p:nvSpPr>
          <p:cNvPr id="386" name="Google Shape;386;g1f2b6aba519_0_1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0" name="Shape 1220"/>
        <p:cNvGrpSpPr/>
        <p:nvPr/>
      </p:nvGrpSpPr>
      <p:grpSpPr>
        <a:xfrm>
          <a:off x="0" y="0"/>
          <a:ext cx="0" cy="0"/>
          <a:chOff x="0" y="0"/>
          <a:chExt cx="0" cy="0"/>
        </a:xfrm>
      </p:grpSpPr>
      <p:sp>
        <p:nvSpPr>
          <p:cNvPr id="1221" name="Google Shape;1221;g1f2b6aba519_0_15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222" name="Google Shape;1222;g1f2b6aba519_0_153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23" name="Google Shape;1223;g1f2b6aba519_0_153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29" name="Google Shape;1229;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6" name="Shape 1286"/>
        <p:cNvGrpSpPr/>
        <p:nvPr/>
      </p:nvGrpSpPr>
      <p:grpSpPr>
        <a:xfrm>
          <a:off x="0" y="0"/>
          <a:ext cx="0" cy="0"/>
          <a:chOff x="0" y="0"/>
          <a:chExt cx="0" cy="0"/>
        </a:xfrm>
      </p:grpSpPr>
      <p:sp>
        <p:nvSpPr>
          <p:cNvPr id="1287" name="Google Shape;1287;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8" name="Google Shape;1288;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4" name="Shape 1294"/>
        <p:cNvGrpSpPr/>
        <p:nvPr/>
      </p:nvGrpSpPr>
      <p:grpSpPr>
        <a:xfrm>
          <a:off x="0" y="0"/>
          <a:ext cx="0" cy="0"/>
          <a:chOff x="0" y="0"/>
          <a:chExt cx="0" cy="0"/>
        </a:xfrm>
      </p:grpSpPr>
      <p:sp>
        <p:nvSpPr>
          <p:cNvPr id="1295" name="Google Shape;1295;g24f7ecb88f4_0_5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6" name="Google Shape;1296;g24f7ecb88f4_0_57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97" name="Google Shape;1297;g24f7ecb88f4_0_57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2" name="Shape 1302"/>
        <p:cNvGrpSpPr/>
        <p:nvPr/>
      </p:nvGrpSpPr>
      <p:grpSpPr>
        <a:xfrm>
          <a:off x="0" y="0"/>
          <a:ext cx="0" cy="0"/>
          <a:chOff x="0" y="0"/>
          <a:chExt cx="0" cy="0"/>
        </a:xfrm>
      </p:grpSpPr>
      <p:sp>
        <p:nvSpPr>
          <p:cNvPr id="1303" name="Google Shape;1303;g24f7ecb88f4_0_5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4" name="Google Shape;1304;g24f7ecb88f4_0_5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05" name="Google Shape;1305;g24f7ecb88f4_0_58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3" name="Shape 1313"/>
        <p:cNvGrpSpPr/>
        <p:nvPr/>
      </p:nvGrpSpPr>
      <p:grpSpPr>
        <a:xfrm>
          <a:off x="0" y="0"/>
          <a:ext cx="0" cy="0"/>
          <a:chOff x="0" y="0"/>
          <a:chExt cx="0" cy="0"/>
        </a:xfrm>
      </p:grpSpPr>
      <p:sp>
        <p:nvSpPr>
          <p:cNvPr id="1314" name="Google Shape;1314;p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5" name="Google Shape;1315;p8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a:t>The TOP Guidelines are a set of best practices that journals across scientific disciplines can adopt. They cover various topics in scientific publishing from data sharing to preregistration. The goal is to translate scientific norms and values into concrete actions and change the current incentive structures to drive researchers’ behavior toward more open research practices.</a:t>
            </a:r>
            <a:endParaRPr/>
          </a:p>
          <a:p>
            <a:pPr indent="0" lvl="0" marL="0" rtl="0" algn="l">
              <a:lnSpc>
                <a:spcPct val="100000"/>
              </a:lnSpc>
              <a:spcBef>
                <a:spcPts val="0"/>
              </a:spcBef>
              <a:spcAft>
                <a:spcPts val="0"/>
              </a:spcAft>
              <a:buSzPts val="1400"/>
              <a:buNone/>
            </a:pPr>
            <a:r>
              <a:t/>
            </a:r>
            <a:endParaRPr/>
          </a:p>
          <a:p>
            <a:pPr indent="-228600" lvl="0" marL="457200" marR="0" rtl="0" algn="l">
              <a:lnSpc>
                <a:spcPct val="100000"/>
              </a:lnSpc>
              <a:spcBef>
                <a:spcPts val="0"/>
              </a:spcBef>
              <a:spcAft>
                <a:spcPts val="0"/>
              </a:spcAft>
              <a:buSzPts val="1400"/>
              <a:buNone/>
            </a:pPr>
            <a:r>
              <a:t/>
            </a:r>
            <a:endParaRPr/>
          </a:p>
        </p:txBody>
      </p:sp>
      <p:sp>
        <p:nvSpPr>
          <p:cNvPr id="1316" name="Google Shape;1316;p8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18000"/>
              </a:lnSpc>
              <a:spcBef>
                <a:spcPts val="0"/>
              </a:spcBef>
              <a:spcAft>
                <a:spcPts val="0"/>
              </a:spcAft>
              <a:buClr>
                <a:srgbClr val="00AC8C"/>
              </a:buClr>
              <a:buSzPts val="1200"/>
              <a:buFont typeface="Calibri"/>
              <a:buNone/>
            </a:pPr>
            <a:fld id="{00000000-1234-1234-1234-123412341234}" type="slidenum">
              <a:rPr b="0" i="0" lang="en-US" sz="1200" u="none" cap="none" strike="noStrike">
                <a:solidFill>
                  <a:srgbClr val="00AC8C"/>
                </a:solidFill>
                <a:latin typeface="Calibri"/>
                <a:ea typeface="Calibri"/>
                <a:cs typeface="Calibri"/>
                <a:sym typeface="Calibri"/>
              </a:rPr>
              <a:t>‹#›</a:t>
            </a:fld>
            <a:endParaRPr b="0" i="0" sz="1200" u="none" cap="none" strike="noStrike">
              <a:solidFill>
                <a:srgbClr val="00AC8C"/>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4" name="Shape 1334"/>
        <p:cNvGrpSpPr/>
        <p:nvPr/>
      </p:nvGrpSpPr>
      <p:grpSpPr>
        <a:xfrm>
          <a:off x="0" y="0"/>
          <a:ext cx="0" cy="0"/>
          <a:chOff x="0" y="0"/>
          <a:chExt cx="0" cy="0"/>
        </a:xfrm>
      </p:grpSpPr>
      <p:sp>
        <p:nvSpPr>
          <p:cNvPr id="1335" name="Google Shape;1335;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6" name="Google Shape;1336;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solidFill>
                <a:schemeClr val="dk1"/>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5" name="Shape 1345"/>
        <p:cNvGrpSpPr/>
        <p:nvPr/>
      </p:nvGrpSpPr>
      <p:grpSpPr>
        <a:xfrm>
          <a:off x="0" y="0"/>
          <a:ext cx="0" cy="0"/>
          <a:chOff x="0" y="0"/>
          <a:chExt cx="0" cy="0"/>
        </a:xfrm>
      </p:grpSpPr>
      <p:sp>
        <p:nvSpPr>
          <p:cNvPr id="1346" name="Google Shape;1346;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7" name="Google Shape;1347;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a:t>Nature</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1" name="Shape 1361"/>
        <p:cNvGrpSpPr/>
        <p:nvPr/>
      </p:nvGrpSpPr>
      <p:grpSpPr>
        <a:xfrm>
          <a:off x="0" y="0"/>
          <a:ext cx="0" cy="0"/>
          <a:chOff x="0" y="0"/>
          <a:chExt cx="0" cy="0"/>
        </a:xfrm>
      </p:grpSpPr>
      <p:sp>
        <p:nvSpPr>
          <p:cNvPr id="1362" name="Google Shape;1362;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3" name="Google Shape;1363;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8" name="Shape 1378"/>
        <p:cNvGrpSpPr/>
        <p:nvPr/>
      </p:nvGrpSpPr>
      <p:grpSpPr>
        <a:xfrm>
          <a:off x="0" y="0"/>
          <a:ext cx="0" cy="0"/>
          <a:chOff x="0" y="0"/>
          <a:chExt cx="0" cy="0"/>
        </a:xfrm>
      </p:grpSpPr>
      <p:sp>
        <p:nvSpPr>
          <p:cNvPr id="1379" name="Google Shape;1379;p8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80" name="Google Shape;1380;p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24f7ecb88f4_0_15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4" name="Google Shape;394;g24f7ecb88f4_0_157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5" name="Google Shape;395;g24f7ecb88f4_0_157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9" name="Shape 1409"/>
        <p:cNvGrpSpPr/>
        <p:nvPr/>
      </p:nvGrpSpPr>
      <p:grpSpPr>
        <a:xfrm>
          <a:off x="0" y="0"/>
          <a:ext cx="0" cy="0"/>
          <a:chOff x="0" y="0"/>
          <a:chExt cx="0" cy="0"/>
        </a:xfrm>
      </p:grpSpPr>
      <p:sp>
        <p:nvSpPr>
          <p:cNvPr id="1410" name="Google Shape;1410;g24f7ecb88f4_0_5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11" name="Google Shape;1411;g24f7ecb88f4_0_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1" name="Shape 1421"/>
        <p:cNvGrpSpPr/>
        <p:nvPr/>
      </p:nvGrpSpPr>
      <p:grpSpPr>
        <a:xfrm>
          <a:off x="0" y="0"/>
          <a:ext cx="0" cy="0"/>
          <a:chOff x="0" y="0"/>
          <a:chExt cx="0" cy="0"/>
        </a:xfrm>
      </p:grpSpPr>
      <p:sp>
        <p:nvSpPr>
          <p:cNvPr id="1422" name="Google Shape;1422;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3" name="Google Shape;142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9" name="Shape 1429"/>
        <p:cNvGrpSpPr/>
        <p:nvPr/>
      </p:nvGrpSpPr>
      <p:grpSpPr>
        <a:xfrm>
          <a:off x="0" y="0"/>
          <a:ext cx="0" cy="0"/>
          <a:chOff x="0" y="0"/>
          <a:chExt cx="0" cy="0"/>
        </a:xfrm>
      </p:grpSpPr>
      <p:sp>
        <p:nvSpPr>
          <p:cNvPr id="1430" name="Google Shape;1430;g1f2b6aba519_0_25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31" name="Google Shape;1431;g1f2b6aba519_0_25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3" name="Shape 1443"/>
        <p:cNvGrpSpPr/>
        <p:nvPr/>
      </p:nvGrpSpPr>
      <p:grpSpPr>
        <a:xfrm>
          <a:off x="0" y="0"/>
          <a:ext cx="0" cy="0"/>
          <a:chOff x="0" y="0"/>
          <a:chExt cx="0" cy="0"/>
        </a:xfrm>
      </p:grpSpPr>
      <p:sp>
        <p:nvSpPr>
          <p:cNvPr id="1444" name="Google Shape;1444;g1f2b6aba519_0_25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445" name="Google Shape;1445;g1f2b6aba519_0_259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46" name="Google Shape;1446;g1f2b6aba519_0_259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4" name="Shape 1454"/>
        <p:cNvGrpSpPr/>
        <p:nvPr/>
      </p:nvGrpSpPr>
      <p:grpSpPr>
        <a:xfrm>
          <a:off x="0" y="0"/>
          <a:ext cx="0" cy="0"/>
          <a:chOff x="0" y="0"/>
          <a:chExt cx="0" cy="0"/>
        </a:xfrm>
      </p:grpSpPr>
      <p:sp>
        <p:nvSpPr>
          <p:cNvPr id="1455" name="Google Shape;1455;g1f2b6aba519_0_32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456" name="Google Shape;1456;g1f2b6aba519_0_325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57" name="Google Shape;1457;g1f2b6aba519_0_325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3" name="Shape 1463"/>
        <p:cNvGrpSpPr/>
        <p:nvPr/>
      </p:nvGrpSpPr>
      <p:grpSpPr>
        <a:xfrm>
          <a:off x="0" y="0"/>
          <a:ext cx="0" cy="0"/>
          <a:chOff x="0" y="0"/>
          <a:chExt cx="0" cy="0"/>
        </a:xfrm>
      </p:grpSpPr>
      <p:sp>
        <p:nvSpPr>
          <p:cNvPr id="1464" name="Google Shape;1464;g24f7ecb88f4_0_59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600"/>
              <a:buFont typeface="Arial"/>
              <a:buNone/>
            </a:pPr>
            <a:r>
              <a:rPr lang="en-US"/>
              <a:t>Data acquired through open licences are generally free to use but the openness of the licence could be one of several, whether they are Creative Commons or using another brand of license. Using Creative Commons as an example, CC-0 and CC-BY are clearly very open and free. However, going further through the spectrum of CC licences to CC-BY-SA you would be restricted to making sure that any derivatives produced from the original have the same licence, while those with NC cannot be used for commercial purposes. On the other hand, when taking financial considerations into account, there can be times when you can acquire data for a fee that you must then be careful to read their terms and conditions carefully. In many cases, this method of acquiring data will be licensed using bespoke licences which may at first glance look very similar to licences such as CC but will have significant variations which ties back into their freeness to use. </a:t>
            </a:r>
            <a:endParaRPr/>
          </a:p>
          <a:p>
            <a:pPr indent="0" lvl="0" marL="0" rtl="0" algn="l">
              <a:lnSpc>
                <a:spcPct val="100000"/>
              </a:lnSpc>
              <a:spcBef>
                <a:spcPts val="0"/>
              </a:spcBef>
              <a:spcAft>
                <a:spcPts val="0"/>
              </a:spcAft>
              <a:buClr>
                <a:schemeClr val="dk1"/>
              </a:buClr>
              <a:buSzPts val="1800"/>
              <a:buFont typeface="Arial"/>
              <a:buNone/>
            </a:pPr>
            <a:r>
              <a:t/>
            </a:r>
            <a:endParaRPr/>
          </a:p>
          <a:p>
            <a:pPr indent="0" lvl="0" marL="0" rtl="0" algn="l">
              <a:lnSpc>
                <a:spcPct val="100000"/>
              </a:lnSpc>
              <a:spcBef>
                <a:spcPts val="0"/>
              </a:spcBef>
              <a:spcAft>
                <a:spcPts val="0"/>
              </a:spcAft>
              <a:buClr>
                <a:schemeClr val="dk1"/>
              </a:buClr>
              <a:buSzPts val="1800"/>
              <a:buFont typeface="Arial"/>
              <a:buNone/>
            </a:pPr>
            <a:r>
              <a:rPr lang="en-US"/>
              <a:t>CC-BY allows for the greatest possible re-use of your work while ensuring that you are referenced as the creator</a:t>
            </a:r>
            <a:endParaRPr/>
          </a:p>
          <a:p>
            <a:pPr indent="0" lvl="0" marL="0" rtl="0" algn="l">
              <a:lnSpc>
                <a:spcPct val="100000"/>
              </a:lnSpc>
              <a:spcBef>
                <a:spcPts val="0"/>
              </a:spcBef>
              <a:spcAft>
                <a:spcPts val="0"/>
              </a:spcAft>
              <a:buClr>
                <a:schemeClr val="dk1"/>
              </a:buClr>
              <a:buSzPts val="1800"/>
              <a:buFont typeface="Arial"/>
              <a:buNone/>
            </a:pPr>
            <a:r>
              <a:t/>
            </a:r>
            <a:endParaRPr/>
          </a:p>
          <a:p>
            <a:pPr indent="0" lvl="0" marL="0" rtl="0" algn="l">
              <a:lnSpc>
                <a:spcPct val="100000"/>
              </a:lnSpc>
              <a:spcBef>
                <a:spcPts val="0"/>
              </a:spcBef>
              <a:spcAft>
                <a:spcPts val="0"/>
              </a:spcAft>
              <a:buClr>
                <a:schemeClr val="dk1"/>
              </a:buClr>
              <a:buSzPts val="1800"/>
              <a:buFont typeface="Arial"/>
              <a:buNone/>
            </a:pPr>
            <a:r>
              <a:rPr lang="en-US"/>
              <a:t>The most used licenses for scientific content are</a:t>
            </a:r>
            <a:r>
              <a:rPr lang="en-US" u="sng">
                <a:solidFill>
                  <a:schemeClr val="hlink"/>
                </a:solidFill>
                <a:hlinkClick r:id="rId2"/>
              </a:rPr>
              <a:t> Creative Commons licenses</a:t>
            </a:r>
            <a:r>
              <a:rPr lang="en-US"/>
              <a:t>. In general, a CC BY license (requiring only attribution) is a good option for works such articles, books, working papers, and reports while a dedication to the public domain using CC0 is recommended for datasets and databases (NOTE: In the US and EU, individual facts cannot be copyrighted, although collections of facts that underwent some creative selection or organization may be copyrighted. Additionally, in the EU there is a sui generis right granted to the maker of a database for the investment made in its compilation, even when this does not involve any creativity.). Creative Commons licenses should not be used for licensing software because they were not designed for that purpose, as the organisation states. Instead, software developers should use appropriate licenses like those collected by the</a:t>
            </a:r>
            <a:r>
              <a:rPr lang="en-US" u="sng">
                <a:solidFill>
                  <a:schemeClr val="hlink"/>
                </a:solidFill>
                <a:hlinkClick r:id="rId3"/>
              </a:rPr>
              <a:t> Open Source Initiative</a:t>
            </a:r>
            <a:r>
              <a:rPr lang="en-US"/>
              <a:t> or</a:t>
            </a:r>
            <a:r>
              <a:rPr lang="en-US" u="sng">
                <a:solidFill>
                  <a:schemeClr val="hlink"/>
                </a:solidFill>
                <a:hlinkClick r:id="rId4"/>
              </a:rPr>
              <a:t> Free Software Foundation</a:t>
            </a:r>
            <a:r>
              <a:rPr lang="en-US"/>
              <a:t>. You can check your options at</a:t>
            </a:r>
            <a:r>
              <a:rPr lang="en-US" u="sng">
                <a:solidFill>
                  <a:schemeClr val="hlink"/>
                </a:solidFill>
                <a:hlinkClick r:id="rId5"/>
              </a:rPr>
              <a:t> https://choosealicense.com</a:t>
            </a:r>
            <a:r>
              <a:rPr lang="en-US"/>
              <a:t> (see Section 3 for more details ). SOURCE: </a:t>
            </a:r>
            <a:r>
              <a:rPr lang="en-US" u="sng">
                <a:solidFill>
                  <a:schemeClr val="hlink"/>
                </a:solidFill>
                <a:hlinkClick r:id="rId6"/>
              </a:rPr>
              <a:t>Open Licensing and File Formats - Open Science Training Handbook (gitbook.io)</a:t>
            </a:r>
            <a:endParaRPr/>
          </a:p>
          <a:p>
            <a:pPr indent="0" lvl="0" marL="0" rtl="0" algn="l">
              <a:lnSpc>
                <a:spcPct val="100000"/>
              </a:lnSpc>
              <a:spcBef>
                <a:spcPts val="0"/>
              </a:spcBef>
              <a:spcAft>
                <a:spcPts val="0"/>
              </a:spcAft>
              <a:buClr>
                <a:schemeClr val="dk1"/>
              </a:buClr>
              <a:buSzPts val="1800"/>
              <a:buFont typeface="Arial"/>
              <a:buNone/>
            </a:pPr>
            <a:r>
              <a:t/>
            </a:r>
            <a:endParaRPr/>
          </a:p>
          <a:p>
            <a:pPr indent="0" lvl="0" marL="0" rtl="0" algn="l">
              <a:lnSpc>
                <a:spcPct val="100000"/>
              </a:lnSpc>
              <a:spcBef>
                <a:spcPts val="0"/>
              </a:spcBef>
              <a:spcAft>
                <a:spcPts val="0"/>
              </a:spcAft>
              <a:buSzPts val="1800"/>
              <a:buNone/>
            </a:pPr>
            <a:r>
              <a:rPr lang="en-US"/>
              <a:t>for pictures at </a:t>
            </a:r>
            <a:r>
              <a:rPr lang="en-US" u="sng">
                <a:solidFill>
                  <a:schemeClr val="hlink"/>
                </a:solidFill>
                <a:hlinkClick r:id="rId7"/>
              </a:rPr>
              <a:t>Flickr</a:t>
            </a:r>
            <a:r>
              <a:rPr lang="en-US"/>
              <a:t>, albums at </a:t>
            </a:r>
            <a:r>
              <a:rPr lang="en-US" u="sng">
                <a:solidFill>
                  <a:schemeClr val="hlink"/>
                </a:solidFill>
                <a:hlinkClick r:id="rId8"/>
              </a:rPr>
              <a:t>Jamendo</a:t>
            </a:r>
            <a:r>
              <a:rPr lang="en-US"/>
              <a:t>, and general media at </a:t>
            </a:r>
            <a:r>
              <a:rPr lang="en-US" u="sng">
                <a:solidFill>
                  <a:schemeClr val="hlink"/>
                </a:solidFill>
                <a:hlinkClick r:id="rId9"/>
              </a:rPr>
              <a:t>spinxpress</a:t>
            </a:r>
            <a:r>
              <a:rPr lang="en-US"/>
              <a:t>. The </a:t>
            </a:r>
            <a:r>
              <a:rPr lang="en-US" u="sng">
                <a:solidFill>
                  <a:schemeClr val="hlink"/>
                </a:solidFill>
                <a:hlinkClick r:id="rId10"/>
              </a:rPr>
              <a:t>Wikimedia Commons</a:t>
            </a:r>
            <a:r>
              <a:rPr lang="en-US"/>
              <a:t>, the multimedia repository of </a:t>
            </a:r>
            <a:r>
              <a:rPr lang="en-US" u="sng">
                <a:solidFill>
                  <a:schemeClr val="hlink"/>
                </a:solidFill>
                <a:hlinkClick r:id="rId11"/>
              </a:rPr>
              <a:t>Wikipedia</a:t>
            </a:r>
            <a:r>
              <a:rPr lang="en-US"/>
              <a:t>, is a core user of our licenses as well.</a:t>
            </a:r>
            <a:endParaRPr/>
          </a:p>
          <a:p>
            <a:pPr indent="0" lvl="0" marL="0" rtl="0" algn="l">
              <a:lnSpc>
                <a:spcPct val="100000"/>
              </a:lnSpc>
              <a:spcBef>
                <a:spcPts val="0"/>
              </a:spcBef>
              <a:spcAft>
                <a:spcPts val="0"/>
              </a:spcAft>
              <a:buSzPts val="1800"/>
              <a:buNone/>
            </a:pPr>
            <a:r>
              <a:t/>
            </a:r>
            <a:endParaRPr/>
          </a:p>
          <a:p>
            <a:pPr indent="0" lvl="0" marL="0" rtl="0" algn="l">
              <a:lnSpc>
                <a:spcPct val="100000"/>
              </a:lnSpc>
              <a:spcBef>
                <a:spcPts val="0"/>
              </a:spcBef>
              <a:spcAft>
                <a:spcPts val="0"/>
              </a:spcAft>
              <a:buSzPts val="1800"/>
              <a:buNone/>
            </a:pPr>
            <a:r>
              <a:rPr lang="en-US"/>
              <a:t>OTHER VERSIONS: </a:t>
            </a:r>
            <a:r>
              <a:rPr lang="en-US" u="sng">
                <a:solidFill>
                  <a:schemeClr val="hlink"/>
                </a:solidFill>
                <a:hlinkClick r:id="rId12"/>
              </a:rPr>
              <a:t>https://en.wikipedia.org/wiki/Copyleft</a:t>
            </a:r>
            <a:endParaRPr/>
          </a:p>
          <a:p>
            <a:pPr indent="0" lvl="0" marL="0" rtl="0" algn="l">
              <a:lnSpc>
                <a:spcPct val="100000"/>
              </a:lnSpc>
              <a:spcBef>
                <a:spcPts val="0"/>
              </a:spcBef>
              <a:spcAft>
                <a:spcPts val="0"/>
              </a:spcAft>
              <a:buSzPts val="1800"/>
              <a:buNone/>
            </a:pPr>
            <a:r>
              <a:rPr lang="en-US"/>
              <a:t>http://www.konomark.org/</a:t>
            </a:r>
            <a:endParaRPr/>
          </a:p>
          <a:p>
            <a:pPr indent="0" lvl="0" marL="0" rtl="0" algn="l">
              <a:lnSpc>
                <a:spcPct val="100000"/>
              </a:lnSpc>
              <a:spcBef>
                <a:spcPts val="0"/>
              </a:spcBef>
              <a:spcAft>
                <a:spcPts val="0"/>
              </a:spcAft>
              <a:buSzPts val="1800"/>
              <a:buNone/>
            </a:pPr>
            <a:r>
              <a:t/>
            </a:r>
            <a:endParaRPr/>
          </a:p>
        </p:txBody>
      </p:sp>
      <p:sp>
        <p:nvSpPr>
          <p:cNvPr id="1465" name="Google Shape;1465;g24f7ecb88f4_0_5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5" name="Shape 1475"/>
        <p:cNvGrpSpPr/>
        <p:nvPr/>
      </p:nvGrpSpPr>
      <p:grpSpPr>
        <a:xfrm>
          <a:off x="0" y="0"/>
          <a:ext cx="0" cy="0"/>
          <a:chOff x="0" y="0"/>
          <a:chExt cx="0" cy="0"/>
        </a:xfrm>
      </p:grpSpPr>
      <p:sp>
        <p:nvSpPr>
          <p:cNvPr id="1476" name="Google Shape;1476;g24f7ecb88f4_0_7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800"/>
              <a:buNone/>
            </a:pPr>
            <a:r>
              <a:t/>
            </a:r>
            <a:endParaRPr sz="1100">
              <a:solidFill>
                <a:srgbClr val="4285F4"/>
              </a:solidFill>
              <a:latin typeface="Arial"/>
              <a:ea typeface="Arial"/>
              <a:cs typeface="Arial"/>
              <a:sym typeface="Arial"/>
            </a:endParaRPr>
          </a:p>
        </p:txBody>
      </p:sp>
      <p:sp>
        <p:nvSpPr>
          <p:cNvPr id="1477" name="Google Shape;1477;g24f7ecb88f4_0_7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7" name="Shape 1487"/>
        <p:cNvGrpSpPr/>
        <p:nvPr/>
      </p:nvGrpSpPr>
      <p:grpSpPr>
        <a:xfrm>
          <a:off x="0" y="0"/>
          <a:ext cx="0" cy="0"/>
          <a:chOff x="0" y="0"/>
          <a:chExt cx="0" cy="0"/>
        </a:xfrm>
      </p:grpSpPr>
      <p:sp>
        <p:nvSpPr>
          <p:cNvPr id="1488" name="Google Shape;1488;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9" name="Google Shape;148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5" name="Shape 1495"/>
        <p:cNvGrpSpPr/>
        <p:nvPr/>
      </p:nvGrpSpPr>
      <p:grpSpPr>
        <a:xfrm>
          <a:off x="0" y="0"/>
          <a:ext cx="0" cy="0"/>
          <a:chOff x="0" y="0"/>
          <a:chExt cx="0" cy="0"/>
        </a:xfrm>
      </p:grpSpPr>
      <p:sp>
        <p:nvSpPr>
          <p:cNvPr id="1496" name="Google Shape;1496;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7" name="Google Shape;1497;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2" name="Shape 1502"/>
        <p:cNvGrpSpPr/>
        <p:nvPr/>
      </p:nvGrpSpPr>
      <p:grpSpPr>
        <a:xfrm>
          <a:off x="0" y="0"/>
          <a:ext cx="0" cy="0"/>
          <a:chOff x="0" y="0"/>
          <a:chExt cx="0" cy="0"/>
        </a:xfrm>
      </p:grpSpPr>
      <p:sp>
        <p:nvSpPr>
          <p:cNvPr id="1503" name="Google Shape;1503;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4" name="Google Shape;1504;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g1f2b6aba519_0_11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3" name="Google Shape;593;g1f2b6aba519_0_11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94" name="Google Shape;594;g1f2b6aba519_0_11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9" name="Shape 1509"/>
        <p:cNvGrpSpPr/>
        <p:nvPr/>
      </p:nvGrpSpPr>
      <p:grpSpPr>
        <a:xfrm>
          <a:off x="0" y="0"/>
          <a:ext cx="0" cy="0"/>
          <a:chOff x="0" y="0"/>
          <a:chExt cx="0" cy="0"/>
        </a:xfrm>
      </p:grpSpPr>
      <p:sp>
        <p:nvSpPr>
          <p:cNvPr id="1510" name="Google Shape;1510;p8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11" name="Google Shape;1511;p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8" name="Shape 1518"/>
        <p:cNvGrpSpPr/>
        <p:nvPr/>
      </p:nvGrpSpPr>
      <p:grpSpPr>
        <a:xfrm>
          <a:off x="0" y="0"/>
          <a:ext cx="0" cy="0"/>
          <a:chOff x="0" y="0"/>
          <a:chExt cx="0" cy="0"/>
        </a:xfrm>
      </p:grpSpPr>
      <p:sp>
        <p:nvSpPr>
          <p:cNvPr id="1519" name="Google Shape;1519;g24f7ecb88f4_0_11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0" name="Google Shape;1520;g24f7ecb88f4_0_11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6" name="Shape 1526"/>
        <p:cNvGrpSpPr/>
        <p:nvPr/>
      </p:nvGrpSpPr>
      <p:grpSpPr>
        <a:xfrm>
          <a:off x="0" y="0"/>
          <a:ext cx="0" cy="0"/>
          <a:chOff x="0" y="0"/>
          <a:chExt cx="0" cy="0"/>
        </a:xfrm>
      </p:grpSpPr>
      <p:sp>
        <p:nvSpPr>
          <p:cNvPr id="1527" name="Google Shape;1527;g24f7ecb88f4_0_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8" name="Google Shape;1528;g24f7ecb88f4_0_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29" name="Google Shape;1529;g24f7ecb88f4_0_16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6" name="Shape 1726"/>
        <p:cNvGrpSpPr/>
        <p:nvPr/>
      </p:nvGrpSpPr>
      <p:grpSpPr>
        <a:xfrm>
          <a:off x="0" y="0"/>
          <a:ext cx="0" cy="0"/>
          <a:chOff x="0" y="0"/>
          <a:chExt cx="0" cy="0"/>
        </a:xfrm>
      </p:grpSpPr>
      <p:sp>
        <p:nvSpPr>
          <p:cNvPr id="1727" name="Google Shape;1727;g1f2b6aba519_0_29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728" name="Google Shape;1728;g1f2b6aba519_0_295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29" name="Google Shape;1729;g1f2b6aba519_0_295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7" name="Shape 1927"/>
        <p:cNvGrpSpPr/>
        <p:nvPr/>
      </p:nvGrpSpPr>
      <p:grpSpPr>
        <a:xfrm>
          <a:off x="0" y="0"/>
          <a:ext cx="0" cy="0"/>
          <a:chOff x="0" y="0"/>
          <a:chExt cx="0" cy="0"/>
        </a:xfrm>
      </p:grpSpPr>
      <p:sp>
        <p:nvSpPr>
          <p:cNvPr id="1928" name="Google Shape;1928;g24f7ecb88f4_0_3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9" name="Google Shape;1929;g24f7ecb88f4_0_3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30" name="Google Shape;1930;g24f7ecb88f4_0_36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7" name="Shape 1937"/>
        <p:cNvGrpSpPr/>
        <p:nvPr/>
      </p:nvGrpSpPr>
      <p:grpSpPr>
        <a:xfrm>
          <a:off x="0" y="0"/>
          <a:ext cx="0" cy="0"/>
          <a:chOff x="0" y="0"/>
          <a:chExt cx="0" cy="0"/>
        </a:xfrm>
      </p:grpSpPr>
      <p:sp>
        <p:nvSpPr>
          <p:cNvPr id="1938" name="Google Shape;1938;g1f2b6aba519_0_32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939" name="Google Shape;1939;g1f2b6aba519_0_327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40" name="Google Shape;1940;g1f2b6aba519_0_327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7" name="Shape 1967"/>
        <p:cNvGrpSpPr/>
        <p:nvPr/>
      </p:nvGrpSpPr>
      <p:grpSpPr>
        <a:xfrm>
          <a:off x="0" y="0"/>
          <a:ext cx="0" cy="0"/>
          <a:chOff x="0" y="0"/>
          <a:chExt cx="0" cy="0"/>
        </a:xfrm>
      </p:grpSpPr>
      <p:sp>
        <p:nvSpPr>
          <p:cNvPr id="1968" name="Google Shape;1968;g1f2b6aba519_0_33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9" name="Google Shape;1969;g1f2b6aba519_0_330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6" name="Shape 2026"/>
        <p:cNvGrpSpPr/>
        <p:nvPr/>
      </p:nvGrpSpPr>
      <p:grpSpPr>
        <a:xfrm>
          <a:off x="0" y="0"/>
          <a:ext cx="0" cy="0"/>
          <a:chOff x="0" y="0"/>
          <a:chExt cx="0" cy="0"/>
        </a:xfrm>
      </p:grpSpPr>
      <p:sp>
        <p:nvSpPr>
          <p:cNvPr id="2027" name="Google Shape;2027;g1f2b6aba519_0_33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028" name="Google Shape;2028;g1f2b6aba519_0_330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29" name="Google Shape;2029;g1f2b6aba519_0_330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7" name="Shape 2037"/>
        <p:cNvGrpSpPr/>
        <p:nvPr/>
      </p:nvGrpSpPr>
      <p:grpSpPr>
        <a:xfrm>
          <a:off x="0" y="0"/>
          <a:ext cx="0" cy="0"/>
          <a:chOff x="0" y="0"/>
          <a:chExt cx="0" cy="0"/>
        </a:xfrm>
      </p:grpSpPr>
      <p:sp>
        <p:nvSpPr>
          <p:cNvPr id="2038" name="Google Shape;2038;g1f2b6aba519_0_349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9" name="Google Shape;2039;g1f2b6aba519_0_34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5" name="Shape 2045"/>
        <p:cNvGrpSpPr/>
        <p:nvPr/>
      </p:nvGrpSpPr>
      <p:grpSpPr>
        <a:xfrm>
          <a:off x="0" y="0"/>
          <a:ext cx="0" cy="0"/>
          <a:chOff x="0" y="0"/>
          <a:chExt cx="0" cy="0"/>
        </a:xfrm>
      </p:grpSpPr>
      <p:sp>
        <p:nvSpPr>
          <p:cNvPr id="2046" name="Google Shape;2046;g1f2b6aba519_0_350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47" name="Google Shape;2047;g1f2b6aba519_0_35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 name="Shape 791"/>
        <p:cNvGrpSpPr/>
        <p:nvPr/>
      </p:nvGrpSpPr>
      <p:grpSpPr>
        <a:xfrm>
          <a:off x="0" y="0"/>
          <a:ext cx="0" cy="0"/>
          <a:chOff x="0" y="0"/>
          <a:chExt cx="0" cy="0"/>
        </a:xfrm>
      </p:grpSpPr>
      <p:sp>
        <p:nvSpPr>
          <p:cNvPr id="792" name="Google Shape;792;g1f2b6aba519_0_31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93" name="Google Shape;793;g1f2b6aba519_0_316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4" name="Google Shape;794;g1f2b6aba519_0_316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5" name="Shape 2055"/>
        <p:cNvGrpSpPr/>
        <p:nvPr/>
      </p:nvGrpSpPr>
      <p:grpSpPr>
        <a:xfrm>
          <a:off x="0" y="0"/>
          <a:ext cx="0" cy="0"/>
          <a:chOff x="0" y="0"/>
          <a:chExt cx="0" cy="0"/>
        </a:xfrm>
      </p:grpSpPr>
      <p:sp>
        <p:nvSpPr>
          <p:cNvPr id="2056" name="Google Shape;2056;g1f2b6aba519_0_38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057" name="Google Shape;2057;g1f2b6aba519_0_385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58" name="Google Shape;2058;g1f2b6aba519_0_385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6" name="Shape 2076"/>
        <p:cNvGrpSpPr/>
        <p:nvPr/>
      </p:nvGrpSpPr>
      <p:grpSpPr>
        <a:xfrm>
          <a:off x="0" y="0"/>
          <a:ext cx="0" cy="0"/>
          <a:chOff x="0" y="0"/>
          <a:chExt cx="0" cy="0"/>
        </a:xfrm>
      </p:grpSpPr>
      <p:sp>
        <p:nvSpPr>
          <p:cNvPr id="2077" name="Google Shape;2077;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8" name="Google Shape;2078;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4" name="Shape 2084"/>
        <p:cNvGrpSpPr/>
        <p:nvPr/>
      </p:nvGrpSpPr>
      <p:grpSpPr>
        <a:xfrm>
          <a:off x="0" y="0"/>
          <a:ext cx="0" cy="0"/>
          <a:chOff x="0" y="0"/>
          <a:chExt cx="0" cy="0"/>
        </a:xfrm>
      </p:grpSpPr>
      <p:sp>
        <p:nvSpPr>
          <p:cNvPr id="2085" name="Google Shape;2085;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6" name="Google Shape;2086;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1" name="Shape 2091"/>
        <p:cNvGrpSpPr/>
        <p:nvPr/>
      </p:nvGrpSpPr>
      <p:grpSpPr>
        <a:xfrm>
          <a:off x="0" y="0"/>
          <a:ext cx="0" cy="0"/>
          <a:chOff x="0" y="0"/>
          <a:chExt cx="0" cy="0"/>
        </a:xfrm>
      </p:grpSpPr>
      <p:sp>
        <p:nvSpPr>
          <p:cNvPr id="2092" name="Google Shape;2092;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3" name="Google Shape;2093;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a:solidFill>
                  <a:schemeClr val="dk1"/>
                </a:solidFill>
              </a:rPr>
              <a:t>TO READ: </a:t>
            </a:r>
            <a:r>
              <a:rPr lang="en-US" u="sng">
                <a:solidFill>
                  <a:schemeClr val="hlink"/>
                </a:solidFill>
                <a:hlinkClick r:id="rId2"/>
              </a:rPr>
              <a:t>https://royalsociety.org/topics-policy/projects/science-public-enterprise/digital-repositories/</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US" u="sng">
                <a:solidFill>
                  <a:schemeClr val="hlink"/>
                </a:solidFill>
                <a:hlinkClick r:id="rId3"/>
              </a:rPr>
              <a:t>https://help.osf.io/hc/en-us/articles/360019737894</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8" name="Shape 2098"/>
        <p:cNvGrpSpPr/>
        <p:nvPr/>
      </p:nvGrpSpPr>
      <p:grpSpPr>
        <a:xfrm>
          <a:off x="0" y="0"/>
          <a:ext cx="0" cy="0"/>
          <a:chOff x="0" y="0"/>
          <a:chExt cx="0" cy="0"/>
        </a:xfrm>
      </p:grpSpPr>
      <p:sp>
        <p:nvSpPr>
          <p:cNvPr id="2099" name="Google Shape;2099;g24f7ecb88f4_0_1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0" name="Google Shape;2100;g24f7ecb88f4_0_13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01" name="Google Shape;2101;g24f7ecb88f4_0_13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8" name="Shape 2108"/>
        <p:cNvGrpSpPr/>
        <p:nvPr/>
      </p:nvGrpSpPr>
      <p:grpSpPr>
        <a:xfrm>
          <a:off x="0" y="0"/>
          <a:ext cx="0" cy="0"/>
          <a:chOff x="0" y="0"/>
          <a:chExt cx="0" cy="0"/>
        </a:xfrm>
      </p:grpSpPr>
      <p:sp>
        <p:nvSpPr>
          <p:cNvPr id="2109" name="Google Shape;2109;g24f7ecb88f4_0_13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800"/>
              <a:buFont typeface="Arial"/>
              <a:buNone/>
            </a:pPr>
            <a:r>
              <a:t/>
            </a:r>
            <a:endParaRPr/>
          </a:p>
        </p:txBody>
      </p:sp>
      <p:sp>
        <p:nvSpPr>
          <p:cNvPr id="2110" name="Google Shape;2110;g24f7ecb88f4_0_13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6" name="Shape 2126"/>
        <p:cNvGrpSpPr/>
        <p:nvPr/>
      </p:nvGrpSpPr>
      <p:grpSpPr>
        <a:xfrm>
          <a:off x="0" y="0"/>
          <a:ext cx="0" cy="0"/>
          <a:chOff x="0" y="0"/>
          <a:chExt cx="0" cy="0"/>
        </a:xfrm>
      </p:grpSpPr>
      <p:sp>
        <p:nvSpPr>
          <p:cNvPr id="2127" name="Google Shape;2127;g24f7ecb88f4_0_1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8" name="Google Shape;2128;g24f7ecb88f4_0_1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a:t>NATURE: https://media.nature.com/full/nature-cms/documents/GuidelinesCodePublication.pdf</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1" name="Shape 2151"/>
        <p:cNvGrpSpPr/>
        <p:nvPr/>
      </p:nvGrpSpPr>
      <p:grpSpPr>
        <a:xfrm>
          <a:off x="0" y="0"/>
          <a:ext cx="0" cy="0"/>
          <a:chOff x="0" y="0"/>
          <a:chExt cx="0" cy="0"/>
        </a:xfrm>
      </p:grpSpPr>
      <p:sp>
        <p:nvSpPr>
          <p:cNvPr id="2152" name="Google Shape;2152;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53" name="Google Shape;2153;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9" name="Shape 2159"/>
        <p:cNvGrpSpPr/>
        <p:nvPr/>
      </p:nvGrpSpPr>
      <p:grpSpPr>
        <a:xfrm>
          <a:off x="0" y="0"/>
          <a:ext cx="0" cy="0"/>
          <a:chOff x="0" y="0"/>
          <a:chExt cx="0" cy="0"/>
        </a:xfrm>
      </p:grpSpPr>
      <p:sp>
        <p:nvSpPr>
          <p:cNvPr id="2160" name="Google Shape;2160;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61" name="Google Shape;2161;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5" name="Shape 2165"/>
        <p:cNvGrpSpPr/>
        <p:nvPr/>
      </p:nvGrpSpPr>
      <p:grpSpPr>
        <a:xfrm>
          <a:off x="0" y="0"/>
          <a:ext cx="0" cy="0"/>
          <a:chOff x="0" y="0"/>
          <a:chExt cx="0" cy="0"/>
        </a:xfrm>
      </p:grpSpPr>
      <p:sp>
        <p:nvSpPr>
          <p:cNvPr id="2166" name="Google Shape;2166;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67" name="Google Shape;2167;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1000"/>
              </a:spcAft>
              <a:buClr>
                <a:schemeClr val="dk1"/>
              </a:buClr>
              <a:buSzPts val="1100"/>
              <a:buFont typeface="Arial"/>
              <a:buNone/>
            </a:pPr>
            <a:r>
              <a:rPr lang="en-US" sz="1000">
                <a:solidFill>
                  <a:schemeClr val="dk1"/>
                </a:solidFill>
                <a:latin typeface="Roboto"/>
                <a:ea typeface="Roboto"/>
                <a:cs typeface="Roboto"/>
                <a:sym typeface="Roboto"/>
              </a:rPr>
              <a:t>Results of each statistical test should be reported in full with the value of the test statistic and p-value, and not simply reported as significant or non-significant; more than two significant digits on p-values are usually not needed except in situations of extreme multiple testing such as in genetic association studies where stringent corrections for multiple testing might be used.Any results that are reported to constitute a blinded, independent validation of a statistical model (or mathematical classifier or predictor) must be accompanied by a detailed explanation that includes: 1) specification of the exact “locked down” form of the model, including all data processing steps, algorithm for calculating the model output, and any cutpoints that might be applied to the model output for final classification; 2) date on which the model or predictor was fully locked down in exactly the form described; 3) name of the individual(s) who maintained the blinded data and oversaw the evaluation (e.g., honest broker); and 4) statement of assurance that no modifications, additions, or exclusion were made to the validation data set from the point at which the model was locked down and that neither the validation data nor any subset of it had ever been used to assess or refine the model being tested.</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1f2b6aba519_0_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1f2b6aba519_0_9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https://docs.google.com/document/d/1EHE2yTmQ3ZltzAfpGr2fD248lJZN9SW9Q72oA9hn7yo/edit</a:t>
            </a:r>
            <a:endParaRPr/>
          </a:p>
        </p:txBody>
      </p:sp>
      <p:sp>
        <p:nvSpPr>
          <p:cNvPr id="801" name="Google Shape;801;g1f2b6aba519_0_9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AC8C"/>
              </a:buClr>
              <a:buSzPts val="1200"/>
              <a:buFont typeface="Calibri"/>
              <a:buNone/>
            </a:pPr>
            <a:fld id="{00000000-1234-1234-1234-123412341234}" type="slidenum">
              <a:rPr lang="en-US"/>
              <a:t>‹#›</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1" name="Shape 2171"/>
        <p:cNvGrpSpPr/>
        <p:nvPr/>
      </p:nvGrpSpPr>
      <p:grpSpPr>
        <a:xfrm>
          <a:off x="0" y="0"/>
          <a:ext cx="0" cy="0"/>
          <a:chOff x="0" y="0"/>
          <a:chExt cx="0" cy="0"/>
        </a:xfrm>
      </p:grpSpPr>
      <p:sp>
        <p:nvSpPr>
          <p:cNvPr id="2172" name="Google Shape;2172;g24f7ecb88f4_0_9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solidFill>
                  <a:srgbClr val="4285F4"/>
                </a:solidFill>
              </a:rPr>
              <a:t>External Repositories</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I am fine with your formulation. Eventually you could add that „the use of re3data is also recommended in the European Commission’s “</a:t>
            </a:r>
            <a:r>
              <a:rPr lang="en-US" u="sng">
                <a:solidFill>
                  <a:srgbClr val="1C3AA9"/>
                </a:solidFill>
                <a:hlinkClick r:id="rId2">
                  <a:extLst>
                    <a:ext uri="{A12FA001-AC4F-418D-AE19-62706E023703}">
                      <ahyp:hlinkClr val="tx"/>
                    </a:ext>
                  </a:extLst>
                </a:hlinkClick>
              </a:rPr>
              <a:t>Guidelines on Open Access to Scientific Publications and Research Data in Horizon 2020</a:t>
            </a:r>
            <a:r>
              <a:rPr lang="en-US">
                <a:solidFill>
                  <a:srgbClr val="4285F4"/>
                </a:solidFill>
              </a:rPr>
              <a:t>”. And by this linking also to Horizon 2020.</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There is also a paragraph on external repositories in the new program of Horizon Europe:</a:t>
            </a:r>
            <a:r>
              <a:rPr lang="en-US" u="sng">
                <a:solidFill>
                  <a:srgbClr val="1C3AA9"/>
                </a:solidFill>
                <a:hlinkClick r:id="rId3">
                  <a:extLst>
                    <a:ext uri="{A12FA001-AC4F-418D-AE19-62706E023703}">
                      <ahyp:hlinkClr val="tx"/>
                    </a:ext>
                  </a:extLst>
                </a:hlinkClick>
              </a:rPr>
              <a:t> https://ec.europa.eu/info/funding-tenders/opportunities/docs/2021-2027/horizon/guidance/programme-guide_horizon_en.pdf</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Authors have to check that the external repositories are archiving data for at least 10 years. If data in external repositories are linked to published articles, they should be available without limits as the published article, especially if data are published with an open access license.</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Prepare the documentation for your files</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1.      You explain that supplementary data should eventually be published „via a permanent link on a website (DOI)“.</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A permanent link must be created by someone, very often this is done by the publishing repositories.</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Do you want to give any assitance on doi? Or are you planning to create yourself the dois?</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At the National Library of Medicine ZB-MED is administering the german consortium for dois:</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The</a:t>
            </a:r>
            <a:r>
              <a:rPr lang="en-US" u="sng">
                <a:solidFill>
                  <a:srgbClr val="1C3AA9"/>
                </a:solidFill>
                <a:hlinkClick r:id="rId4">
                  <a:extLst>
                    <a:ext uri="{A12FA001-AC4F-418D-AE19-62706E023703}">
                      <ahyp:hlinkClr val="tx"/>
                    </a:ext>
                  </a:extLst>
                </a:hlinkClick>
              </a:rPr>
              <a:t> https://www.publisso.de/en/publishing/research-data/</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2.     You are writing: „Every archive folder must include a README file for understanding the structure and content of the folder before uploading to the MDC's digital data repository.“</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Are you planning to develop an MDC data repository? That would be new for us. Or do you just mean the archiving storage place provided by the IT?</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Roles and Responsibilities:</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The Library cannot give „support in choosing file formats, metadata for archival and preparing the data“.</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For this information RDM and / or a responsible person in the IT should be responsible. As Metadata are the domain of the researchers themselves, they can be formalized in some aspects as you know and have explained in the Policy Framework for Research Data Management. Are you working on developing standardized metadata?</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Where we can give support is on requested information in the planned publications reporting system, i.e. the repository.</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As you know, this publications reporting system should allow us to request information on publications but also on research data, software, technology platforms and funding linked to the publication. The aim is to link all these information under the same surface in the repository. You and Sarah had established the necessary forms for research data and software. We are planning to finisch this project in the first quarter next year.</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See attached document on requirements, pages 3 and 4: The text is only in german, but the tables for research data and software are also in English.</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A general point on archiving and publishing data</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You are already mentioning the publication of data under a permanent link (doi). But in my understanding this is a question of publishing, not archiving. If you mention doi, shouldn’t you also have to explain the importance of copyright and licensing? Shouldn’t there be a clear cut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In the „Policy Framework for Research Data Management“ the question of open data is discussed.</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Wouldn't it make sense to refer to this policy concerning publishing?</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Eventually it is worth for you to have a look at the different kind of policies of the ZBMED, also on digital archiving:</a:t>
            </a:r>
            <a:r>
              <a:rPr lang="en-US" u="sng">
                <a:solidFill>
                  <a:srgbClr val="1C3AA9"/>
                </a:solidFill>
                <a:hlinkClick r:id="rId5">
                  <a:extLst>
                    <a:ext uri="{A12FA001-AC4F-418D-AE19-62706E023703}">
                      <ahyp:hlinkClr val="tx"/>
                    </a:ext>
                  </a:extLst>
                </a:hlinkClick>
              </a:rPr>
              <a:t> https://www.publisso.de/en/digital-preservation/</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u="sng">
                <a:solidFill>
                  <a:srgbClr val="1C3AA9"/>
                </a:solidFill>
                <a:hlinkClick r:id="rId6">
                  <a:extLst>
                    <a:ext uri="{A12FA001-AC4F-418D-AE19-62706E023703}">
                      <ahyp:hlinkClr val="tx"/>
                    </a:ext>
                  </a:extLst>
                </a:hlinkClick>
              </a:rPr>
              <a:t>https://www.publisso.de/en/research-data-management/rd-archiving/</a:t>
            </a:r>
            <a:r>
              <a:rPr lang="en-US">
                <a:solidFill>
                  <a:srgbClr val="4285F4"/>
                </a:solidFill>
              </a:rPr>
              <a:t> (here is also a list of recommended formats for research data)</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Please have also a look on the point „Long-term availability“ in the Helmholtz document: „Recommendations for guidelines at the Helmholtz centres on handling research data“.</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u="sng">
                <a:solidFill>
                  <a:srgbClr val="1C3AA9"/>
                </a:solidFill>
                <a:hlinkClick r:id="rId7">
                  <a:extLst>
                    <a:ext uri="{A12FA001-AC4F-418D-AE19-62706E023703}">
                      <ahyp:hlinkClr val="tx"/>
                    </a:ext>
                  </a:extLst>
                </a:hlinkClick>
              </a:rPr>
              <a:t>https://gfzpublic.gfz-potsdam.de/rest/items/item_4422888_4/component/file_4422889/content</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Kind regards</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Wolf</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Ein direkter Zugriff der Autor*innen auf das MDC Repository ist weder erforderlich noch erwünscht.</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rPr lang="en-US">
                <a:solidFill>
                  <a:srgbClr val="4285F4"/>
                </a:solidFill>
              </a:rPr>
              <a:t> </a:t>
            </a:r>
            <a:endParaRPr>
              <a:solidFill>
                <a:srgbClr val="4285F4"/>
              </a:solidFill>
            </a:endParaRPr>
          </a:p>
          <a:p>
            <a:pPr indent="0" lvl="0" marL="0" rtl="0" algn="l">
              <a:lnSpc>
                <a:spcPct val="100000"/>
              </a:lnSpc>
              <a:spcBef>
                <a:spcPts val="0"/>
              </a:spcBef>
              <a:spcAft>
                <a:spcPts val="0"/>
              </a:spcAft>
              <a:buClr>
                <a:schemeClr val="dk1"/>
              </a:buClr>
              <a:buSzPts val="1100"/>
              <a:buFont typeface="Arial"/>
              <a:buNone/>
            </a:pPr>
            <a:r>
              <a:t/>
            </a:r>
            <a:endParaRPr>
              <a:solidFill>
                <a:srgbClr val="4285F4"/>
              </a:solidFill>
            </a:endParaRPr>
          </a:p>
          <a:p>
            <a:pPr indent="0" lvl="0" marL="0" rtl="0" algn="l">
              <a:lnSpc>
                <a:spcPct val="100000"/>
              </a:lnSpc>
              <a:spcBef>
                <a:spcPts val="0"/>
              </a:spcBef>
              <a:spcAft>
                <a:spcPts val="0"/>
              </a:spcAft>
              <a:buClr>
                <a:schemeClr val="dk1"/>
              </a:buClr>
              <a:buSzPts val="1600"/>
              <a:buFont typeface="Arial"/>
              <a:buNone/>
            </a:pPr>
            <a:r>
              <a:t/>
            </a:r>
            <a:endParaRPr>
              <a:solidFill>
                <a:srgbClr val="4285F4"/>
              </a:solidFill>
            </a:endParaRPr>
          </a:p>
          <a:p>
            <a:pPr indent="0" lvl="0" marL="0" rtl="0" algn="l">
              <a:lnSpc>
                <a:spcPct val="100000"/>
              </a:lnSpc>
              <a:spcBef>
                <a:spcPts val="0"/>
              </a:spcBef>
              <a:spcAft>
                <a:spcPts val="0"/>
              </a:spcAft>
              <a:buSzPts val="1800"/>
              <a:buNone/>
            </a:pPr>
            <a:r>
              <a:t/>
            </a:r>
            <a:endParaRPr>
              <a:solidFill>
                <a:srgbClr val="4285F4"/>
              </a:solidFill>
            </a:endParaRPr>
          </a:p>
        </p:txBody>
      </p:sp>
      <p:sp>
        <p:nvSpPr>
          <p:cNvPr id="2173" name="Google Shape;2173;g24f7ecb88f4_0_9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4" name="Shape 2184"/>
        <p:cNvGrpSpPr/>
        <p:nvPr/>
      </p:nvGrpSpPr>
      <p:grpSpPr>
        <a:xfrm>
          <a:off x="0" y="0"/>
          <a:ext cx="0" cy="0"/>
          <a:chOff x="0" y="0"/>
          <a:chExt cx="0" cy="0"/>
        </a:xfrm>
      </p:grpSpPr>
      <p:sp>
        <p:nvSpPr>
          <p:cNvPr id="2185" name="Google Shape;2185;p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6" name="Google Shape;2186;p8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a:p>
        </p:txBody>
      </p:sp>
      <p:sp>
        <p:nvSpPr>
          <p:cNvPr id="2187" name="Google Shape;2187;p8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18000"/>
              </a:lnSpc>
              <a:spcBef>
                <a:spcPts val="0"/>
              </a:spcBef>
              <a:spcAft>
                <a:spcPts val="0"/>
              </a:spcAft>
              <a:buClr>
                <a:srgbClr val="00AC8C"/>
              </a:buClr>
              <a:buSzPts val="1200"/>
              <a:buFont typeface="Calibri"/>
              <a:buNone/>
            </a:pPr>
            <a:fld id="{00000000-1234-1234-1234-123412341234}" type="slidenum">
              <a:rPr b="0" i="0" lang="en-US" sz="1200" u="none" cap="none" strike="noStrike">
                <a:solidFill>
                  <a:srgbClr val="00AC8C"/>
                </a:solidFill>
                <a:latin typeface="Calibri"/>
                <a:ea typeface="Calibri"/>
                <a:cs typeface="Calibri"/>
                <a:sym typeface="Calibri"/>
              </a:rPr>
              <a:t>‹#›</a:t>
            </a:fld>
            <a:endParaRPr b="0" i="0" sz="1200" u="none" cap="none" strike="noStrike">
              <a:solidFill>
                <a:srgbClr val="00AC8C"/>
              </a:solidFill>
              <a:latin typeface="Calibri"/>
              <a:ea typeface="Calibri"/>
              <a:cs typeface="Calibri"/>
              <a:sym typeface="Calibri"/>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3" name="Shape 2193"/>
        <p:cNvGrpSpPr/>
        <p:nvPr/>
      </p:nvGrpSpPr>
      <p:grpSpPr>
        <a:xfrm>
          <a:off x="0" y="0"/>
          <a:ext cx="0" cy="0"/>
          <a:chOff x="0" y="0"/>
          <a:chExt cx="0" cy="0"/>
        </a:xfrm>
      </p:grpSpPr>
      <p:sp>
        <p:nvSpPr>
          <p:cNvPr id="2194" name="Google Shape;2194;g24f7ecb88f4_0_13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5" name="Google Shape;2195;g24f7ecb88f4_0_134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800"/>
              <a:buFont typeface="Arial"/>
              <a:buNone/>
            </a:pPr>
            <a:r>
              <a:t/>
            </a:r>
            <a:endParaRPr sz="1100"/>
          </a:p>
        </p:txBody>
      </p:sp>
      <p:sp>
        <p:nvSpPr>
          <p:cNvPr id="2196" name="Google Shape;2196;g24f7ecb88f4_0_134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3" name="Shape 2233"/>
        <p:cNvGrpSpPr/>
        <p:nvPr/>
      </p:nvGrpSpPr>
      <p:grpSpPr>
        <a:xfrm>
          <a:off x="0" y="0"/>
          <a:ext cx="0" cy="0"/>
          <a:chOff x="0" y="0"/>
          <a:chExt cx="0" cy="0"/>
        </a:xfrm>
      </p:grpSpPr>
      <p:sp>
        <p:nvSpPr>
          <p:cNvPr id="2234" name="Google Shape;2234;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35" name="Google Shape;2235;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8" name="Shape 2248"/>
        <p:cNvGrpSpPr/>
        <p:nvPr/>
      </p:nvGrpSpPr>
      <p:grpSpPr>
        <a:xfrm>
          <a:off x="0" y="0"/>
          <a:ext cx="0" cy="0"/>
          <a:chOff x="0" y="0"/>
          <a:chExt cx="0" cy="0"/>
        </a:xfrm>
      </p:grpSpPr>
      <p:sp>
        <p:nvSpPr>
          <p:cNvPr id="2249" name="Google Shape;2249;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0" name="Google Shape;2250;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u="sng">
                <a:solidFill>
                  <a:schemeClr val="hlink"/>
                </a:solidFill>
                <a:hlinkClick r:id="rId2"/>
              </a:rPr>
              <a:t>https://journals.plos.org/ploscompbiol/s/recommended-repositories</a:t>
            </a:r>
            <a:r>
              <a:rPr lang="en-US">
                <a:solidFill>
                  <a:schemeClr val="dk1"/>
                </a:solidFill>
              </a:rPr>
              <a:t> </a:t>
            </a:r>
            <a:r>
              <a:rPr b="1" lang="en-US" sz="1300">
                <a:solidFill>
                  <a:srgbClr val="202020"/>
                </a:solidFill>
                <a:highlight>
                  <a:schemeClr val="lt1"/>
                </a:highlight>
              </a:rPr>
              <a:t>Unstructured and/or Large Data</a:t>
            </a:r>
            <a:endParaRPr b="1" sz="1300">
              <a:solidFill>
                <a:srgbClr val="202020"/>
              </a:solidFill>
              <a:highlight>
                <a:schemeClr val="lt1"/>
              </a:highlight>
            </a:endParaRPr>
          </a:p>
          <a:p>
            <a:pPr indent="0" lvl="0" marL="0" rtl="0" algn="l">
              <a:lnSpc>
                <a:spcPct val="135000"/>
              </a:lnSpc>
              <a:spcBef>
                <a:spcPts val="0"/>
              </a:spcBef>
              <a:spcAft>
                <a:spcPts val="1400"/>
              </a:spcAft>
              <a:buClr>
                <a:schemeClr val="dk1"/>
              </a:buClr>
              <a:buSzPts val="1100"/>
              <a:buFont typeface="Arial"/>
              <a:buNone/>
            </a:pPr>
            <a:r>
              <a:rPr lang="en-US" sz="1000">
                <a:solidFill>
                  <a:srgbClr val="202020"/>
                </a:solidFill>
                <a:highlight>
                  <a:schemeClr val="lt1"/>
                </a:highlight>
              </a:rPr>
              <a:t>PLOS would like to thank the Open Access Nature Publishing Group journal, </a:t>
            </a:r>
            <a:r>
              <a:rPr i="1" lang="en-US" sz="1000">
                <a:solidFill>
                  <a:srgbClr val="202020"/>
                </a:solidFill>
                <a:highlight>
                  <a:schemeClr val="lt1"/>
                </a:highlight>
              </a:rPr>
              <a:t>Scientific Data</a:t>
            </a:r>
            <a:r>
              <a:rPr lang="en-US" sz="1000">
                <a:solidFill>
                  <a:srgbClr val="202020"/>
                </a:solidFill>
                <a:highlight>
                  <a:schemeClr val="lt1"/>
                </a:highlight>
              </a:rPr>
              <a:t>, for their own </a:t>
            </a:r>
            <a:r>
              <a:rPr lang="en-US" sz="1000" u="sng">
                <a:solidFill>
                  <a:srgbClr val="50A1EF"/>
                </a:solidFill>
                <a:highlight>
                  <a:schemeClr val="lt1"/>
                </a:highlight>
                <a:hlinkClick r:id="rId3">
                  <a:extLst>
                    <a:ext uri="{A12FA001-AC4F-418D-AE19-62706E023703}">
                      <ahyp:hlinkClr val="tx"/>
                    </a:ext>
                  </a:extLst>
                </a:hlinkClick>
              </a:rPr>
              <a:t>list of recommended repositories</a:t>
            </a:r>
            <a:r>
              <a:rPr lang="en-US" sz="1000">
                <a:solidFill>
                  <a:srgbClr val="202020"/>
                </a:solidFill>
                <a:highlight>
                  <a:schemeClr val="lt1"/>
                </a:highlight>
              </a:rPr>
              <a:t>.</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2" name="Shape 2262"/>
        <p:cNvGrpSpPr/>
        <p:nvPr/>
      </p:nvGrpSpPr>
      <p:grpSpPr>
        <a:xfrm>
          <a:off x="0" y="0"/>
          <a:ext cx="0" cy="0"/>
          <a:chOff x="0" y="0"/>
          <a:chExt cx="0" cy="0"/>
        </a:xfrm>
      </p:grpSpPr>
      <p:sp>
        <p:nvSpPr>
          <p:cNvPr id="2263" name="Google Shape;2263;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4" name="Google Shape;2264;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a:t>Policies have been in place for sharing some specific kinds of research data (such as protein structural data and genetic sequences) for a quarter of a century or more. Since 2014, PLOS has led the way with a </a:t>
            </a:r>
            <a:r>
              <a:rPr lang="en-US" u="sng">
                <a:solidFill>
                  <a:schemeClr val="hlink"/>
                </a:solidFill>
                <a:hlinkClick r:id="rId2"/>
              </a:rPr>
              <a:t>mandatory data availability policy</a:t>
            </a:r>
            <a:r>
              <a:rPr lang="en-US"/>
              <a:t> for all our articles, and since 2016 </a:t>
            </a:r>
            <a:r>
              <a:rPr lang="en-US" u="sng">
                <a:solidFill>
                  <a:schemeClr val="hlink"/>
                </a:solidFill>
                <a:hlinkClick r:id="rId3"/>
              </a:rPr>
              <a:t>most larger publishers</a:t>
            </a:r>
            <a:r>
              <a:rPr lang="en-US"/>
              <a:t> – Springer Nature, Elsevier, Wiley, Taylor &amp; Francis – have introduced tiered data policy initiatives. Coupled with discipline-specific policy initiatives, such as </a:t>
            </a:r>
            <a:r>
              <a:rPr lang="en-US" u="sng">
                <a:solidFill>
                  <a:schemeClr val="hlink"/>
                </a:solidFill>
                <a:hlinkClick r:id="rId4"/>
              </a:rPr>
              <a:t>in Earth sciences</a:t>
            </a:r>
            <a:r>
              <a:rPr lang="en-US"/>
              <a:t>, this means thousands of journals now have a data policy of some kind.</a:t>
            </a:r>
            <a:endParaRPr/>
          </a:p>
          <a:p>
            <a:pPr indent="0" lvl="0" marL="0" rtl="0" algn="l">
              <a:lnSpc>
                <a:spcPct val="100000"/>
              </a:lnSpc>
              <a:spcBef>
                <a:spcPts val="0"/>
              </a:spcBef>
              <a:spcAft>
                <a:spcPts val="0"/>
              </a:spcAft>
              <a:buClr>
                <a:schemeClr val="dk1"/>
              </a:buClr>
              <a:buSzPts val="1100"/>
              <a:buFont typeface="Arial"/>
              <a:buNone/>
            </a:pPr>
            <a:r>
              <a:rPr lang="en-US" sz="1050" u="sng">
                <a:solidFill>
                  <a:srgbClr val="1A73E8"/>
                </a:solidFill>
                <a:highlight>
                  <a:srgbClr val="FFFFFF"/>
                </a:highlight>
                <a:latin typeface="Roboto"/>
                <a:ea typeface="Roboto"/>
                <a:cs typeface="Roboto"/>
                <a:sym typeface="Roboto"/>
                <a:hlinkClick r:id="rId5">
                  <a:extLst>
                    <a:ext uri="{A12FA001-AC4F-418D-AE19-62706E023703}">
                      <ahyp:hlinkClr val="tx"/>
                    </a:ext>
                  </a:extLst>
                </a:hlinkClick>
              </a:rPr>
              <a:t>https://journals.plos.org/ploscompbiol/s/submission-guidelines#loc-methods-submissions</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POSSIBLE TO ADD:</a:t>
            </a:r>
            <a:endParaRPr/>
          </a:p>
          <a:p>
            <a:pPr indent="0" lvl="0" marL="0" rtl="0" algn="l">
              <a:lnSpc>
                <a:spcPct val="100000"/>
              </a:lnSpc>
              <a:spcBef>
                <a:spcPts val="0"/>
              </a:spcBef>
              <a:spcAft>
                <a:spcPts val="0"/>
              </a:spcAft>
              <a:buClr>
                <a:schemeClr val="dk1"/>
              </a:buClr>
              <a:buSzPts val="1100"/>
              <a:buFont typeface="Arial"/>
              <a:buNone/>
            </a:pPr>
            <a:r>
              <a:rPr lang="en-US" sz="1200">
                <a:solidFill>
                  <a:srgbClr val="333333"/>
                </a:solidFill>
                <a:highlight>
                  <a:srgbClr val="FDFDFD"/>
                </a:highlight>
              </a:rPr>
              <a:t>Joint Declaration of Data Citation Principles. Martone M. (ed.) San Diego CA: FORCE11; 2014 </a:t>
            </a:r>
            <a:r>
              <a:rPr lang="en-US" sz="1200">
                <a:solidFill>
                  <a:srgbClr val="1A5C81"/>
                </a:solidFill>
                <a:highlight>
                  <a:srgbClr val="FDFDFD"/>
                </a:highlight>
                <a:uFill>
                  <a:noFill/>
                </a:uFill>
                <a:hlinkClick r:id="rId6">
                  <a:extLst>
                    <a:ext uri="{A12FA001-AC4F-418D-AE19-62706E023703}">
                      <ahyp:hlinkClr val="tx"/>
                    </a:ext>
                  </a:extLst>
                </a:hlinkClick>
              </a:rPr>
              <a:t>https://doi.org/10.25490/a97f-egyk</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0" name="Shape 2300"/>
        <p:cNvGrpSpPr/>
        <p:nvPr/>
      </p:nvGrpSpPr>
      <p:grpSpPr>
        <a:xfrm>
          <a:off x="0" y="0"/>
          <a:ext cx="0" cy="0"/>
          <a:chOff x="0" y="0"/>
          <a:chExt cx="0" cy="0"/>
        </a:xfrm>
      </p:grpSpPr>
      <p:sp>
        <p:nvSpPr>
          <p:cNvPr id="2301" name="Google Shape;2301;g24f7ecb88f4_0_9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02" name="Google Shape;2302;g24f7ecb88f4_0_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9" name="Shape 819"/>
        <p:cNvGrpSpPr/>
        <p:nvPr/>
      </p:nvGrpSpPr>
      <p:grpSpPr>
        <a:xfrm>
          <a:off x="0" y="0"/>
          <a:ext cx="0" cy="0"/>
          <a:chOff x="0" y="0"/>
          <a:chExt cx="0" cy="0"/>
        </a:xfrm>
      </p:grpSpPr>
      <p:sp>
        <p:nvSpPr>
          <p:cNvPr id="820" name="Google Shape;820;g1f2b6aba519_0_38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21" name="Google Shape;821;g1f2b6aba519_0_382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https://docs.google.com/document/d/1EHE2yTmQ3ZltzAfpGr2fD248lJZN9SW9Q72oA9hn7yo/edit</a:t>
            </a:r>
            <a:endParaRPr/>
          </a:p>
        </p:txBody>
      </p:sp>
      <p:sp>
        <p:nvSpPr>
          <p:cNvPr id="822" name="Google Shape;822;g1f2b6aba519_0_382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g1f2b6aba519_0_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42" name="Google Shape;842;g1f2b6aba519_0_8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https://docs.google.com/document/d/1EHE2yTmQ3ZltzAfpGr2fD248lJZN9SW9Q72oA9hn7yo/edit?usp=sharing</a:t>
            </a:r>
            <a:endParaRPr/>
          </a:p>
        </p:txBody>
      </p:sp>
      <p:sp>
        <p:nvSpPr>
          <p:cNvPr id="843" name="Google Shape;843;g1f2b6aba519_0_8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9.png"/><Relationship Id="rId4" Type="http://schemas.openxmlformats.org/officeDocument/2006/relationships/hyperlink" Target="http://bit.ly/2Tynxth" TargetMode="External"/><Relationship Id="rId5" Type="http://schemas.openxmlformats.org/officeDocument/2006/relationships/hyperlink" Target="http://bit.ly/2TyoMsr" TargetMode="External"/><Relationship Id="rId6" Type="http://schemas.openxmlformats.org/officeDocument/2006/relationships/hyperlink" Target="http://bit.ly/2TtBDfr" TargetMode="Externa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1.png"/><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png"/><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6.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 Id="rId3" Type="http://schemas.openxmlformats.org/officeDocument/2006/relationships/image" Target="../media/image1.png"/><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3" showMasterSp="0">
  <p:cSld name="Title 3">
    <p:spTree>
      <p:nvGrpSpPr>
        <p:cNvPr id="17" name="Shape 17"/>
        <p:cNvGrpSpPr/>
        <p:nvPr/>
      </p:nvGrpSpPr>
      <p:grpSpPr>
        <a:xfrm>
          <a:off x="0" y="0"/>
          <a:ext cx="0" cy="0"/>
          <a:chOff x="0" y="0"/>
          <a:chExt cx="0" cy="0"/>
        </a:xfrm>
      </p:grpSpPr>
      <p:pic>
        <p:nvPicPr>
          <p:cNvPr id="18" name="Google Shape;18;p2"/>
          <p:cNvPicPr preferRelativeResize="0"/>
          <p:nvPr/>
        </p:nvPicPr>
        <p:blipFill rotWithShape="1">
          <a:blip r:embed="rId2">
            <a:alphaModFix/>
          </a:blip>
          <a:srcRect b="0" l="0" r="50" t="0"/>
          <a:stretch/>
        </p:blipFill>
        <p:spPr>
          <a:xfrm>
            <a:off x="0" y="0"/>
            <a:ext cx="12192000" cy="6858000"/>
          </a:xfrm>
          <a:prstGeom prst="rect">
            <a:avLst/>
          </a:prstGeom>
          <a:noFill/>
          <a:ln>
            <a:noFill/>
          </a:ln>
        </p:spPr>
      </p:pic>
      <p:sp>
        <p:nvSpPr>
          <p:cNvPr id="19" name="Google Shape;19;p2"/>
          <p:cNvSpPr/>
          <p:nvPr/>
        </p:nvSpPr>
        <p:spPr>
          <a:xfrm>
            <a:off x="0" y="0"/>
            <a:ext cx="6534000" cy="6858000"/>
          </a:xfrm>
          <a:prstGeom prst="rect">
            <a:avLst/>
          </a:prstGeom>
          <a:solidFill>
            <a:srgbClr val="1E3791">
              <a:alpha val="83921"/>
            </a:srgbClr>
          </a:solidFill>
          <a:ln>
            <a:noFill/>
          </a:ln>
        </p:spPr>
        <p:txBody>
          <a:bodyPr anchorCtr="0" anchor="ctr" bIns="45700" lIns="91425" spcFirstLastPara="1" rIns="91425" wrap="square" tIns="45700">
            <a:noAutofit/>
          </a:bodyPr>
          <a:lstStyle/>
          <a:p>
            <a:pPr indent="0" lvl="0" marL="0" marR="0" rtl="0" algn="ctr">
              <a:lnSpc>
                <a:spcPct val="118000"/>
              </a:lnSpc>
              <a:spcBef>
                <a:spcPts val="0"/>
              </a:spcBef>
              <a:spcAft>
                <a:spcPts val="0"/>
              </a:spcAft>
              <a:buClr>
                <a:srgbClr val="00AC8C"/>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 name="Google Shape;20;p2"/>
          <p:cNvSpPr txBox="1"/>
          <p:nvPr>
            <p:ph type="ctrTitle"/>
          </p:nvPr>
        </p:nvSpPr>
        <p:spPr>
          <a:xfrm>
            <a:off x="814278" y="1107687"/>
            <a:ext cx="5526000" cy="1800000"/>
          </a:xfrm>
          <a:prstGeom prst="rect">
            <a:avLst/>
          </a:prstGeom>
          <a:noFill/>
          <a:ln>
            <a:noFill/>
          </a:ln>
        </p:spPr>
        <p:txBody>
          <a:bodyPr anchorCtr="0" anchor="t" bIns="0" lIns="0" spcFirstLastPara="1" rIns="0" wrap="square" tIns="0">
            <a:noAutofit/>
          </a:bodyPr>
          <a:lstStyle>
            <a:lvl1pPr lvl="0" algn="l">
              <a:lnSpc>
                <a:spcPct val="108000"/>
              </a:lnSpc>
              <a:spcBef>
                <a:spcPts val="0"/>
              </a:spcBef>
              <a:spcAft>
                <a:spcPts val="0"/>
              </a:spcAft>
              <a:buClr>
                <a:schemeClr val="lt1"/>
              </a:buClr>
              <a:buSzPts val="3400"/>
              <a:buFont typeface="Arial"/>
              <a:buNone/>
              <a:defRPr b="0" sz="3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2"/>
          <p:cNvSpPr txBox="1"/>
          <p:nvPr>
            <p:ph idx="1" type="subTitle"/>
          </p:nvPr>
        </p:nvSpPr>
        <p:spPr>
          <a:xfrm>
            <a:off x="813600" y="4466432"/>
            <a:ext cx="4554000" cy="1655762"/>
          </a:xfrm>
          <a:prstGeom prst="rect">
            <a:avLst/>
          </a:prstGeom>
          <a:noFill/>
          <a:ln>
            <a:noFill/>
          </a:ln>
        </p:spPr>
        <p:txBody>
          <a:bodyPr anchorCtr="0" anchor="b" bIns="0" lIns="0" spcFirstLastPara="1" rIns="0" wrap="square" tIns="0">
            <a:noAutofit/>
          </a:bodyPr>
          <a:lstStyle>
            <a:lvl1pPr lvl="0" algn="l">
              <a:lnSpc>
                <a:spcPct val="96000"/>
              </a:lnSpc>
              <a:spcBef>
                <a:spcPts val="0"/>
              </a:spcBef>
              <a:spcAft>
                <a:spcPts val="0"/>
              </a:spcAft>
              <a:buClr>
                <a:schemeClr val="lt1"/>
              </a:buClr>
              <a:buSzPts val="2600"/>
              <a:buFont typeface="Arial"/>
              <a:buNone/>
              <a:defRPr sz="2600">
                <a:solidFill>
                  <a:schemeClr val="lt1"/>
                </a:solidFill>
              </a:defRPr>
            </a:lvl1pPr>
            <a:lvl2pPr lvl="1" algn="ctr">
              <a:lnSpc>
                <a:spcPct val="118000"/>
              </a:lnSpc>
              <a:spcBef>
                <a:spcPts val="0"/>
              </a:spcBef>
              <a:spcAft>
                <a:spcPts val="0"/>
              </a:spcAft>
              <a:buClr>
                <a:schemeClr val="dk1"/>
              </a:buClr>
              <a:buSzPts val="2000"/>
              <a:buFont typeface="Arial"/>
              <a:buNone/>
              <a:defRPr sz="2000"/>
            </a:lvl2pPr>
            <a:lvl3pPr lvl="2" algn="ctr">
              <a:lnSpc>
                <a:spcPct val="118000"/>
              </a:lnSpc>
              <a:spcBef>
                <a:spcPts val="0"/>
              </a:spcBef>
              <a:spcAft>
                <a:spcPts val="0"/>
              </a:spcAft>
              <a:buClr>
                <a:schemeClr val="dk1"/>
              </a:buClr>
              <a:buSzPts val="1800"/>
              <a:buNone/>
              <a:defRPr sz="1800"/>
            </a:lvl3pPr>
            <a:lvl4pPr lvl="3" algn="ctr">
              <a:lnSpc>
                <a:spcPct val="118000"/>
              </a:lnSpc>
              <a:spcBef>
                <a:spcPts val="0"/>
              </a:spcBef>
              <a:spcAft>
                <a:spcPts val="0"/>
              </a:spcAft>
              <a:buClr>
                <a:schemeClr val="dk1"/>
              </a:buClr>
              <a:buSzPts val="1600"/>
              <a:buNone/>
              <a:defRPr sz="1600"/>
            </a:lvl4pPr>
            <a:lvl5pPr lvl="4" algn="ctr">
              <a:lnSpc>
                <a:spcPct val="118000"/>
              </a:lnSpc>
              <a:spcBef>
                <a:spcPts val="0"/>
              </a:spcBef>
              <a:spcAft>
                <a:spcPts val="0"/>
              </a:spcAft>
              <a:buClr>
                <a:schemeClr val="dk1"/>
              </a:buClr>
              <a:buSzPts val="1600"/>
              <a:buNone/>
              <a:defRPr sz="1600"/>
            </a:lvl5pPr>
            <a:lvl6pPr lvl="5" algn="ctr">
              <a:lnSpc>
                <a:spcPct val="125000"/>
              </a:lnSpc>
              <a:spcBef>
                <a:spcPts val="0"/>
              </a:spcBef>
              <a:spcAft>
                <a:spcPts val="0"/>
              </a:spcAft>
              <a:buClr>
                <a:srgbClr val="00AC8C"/>
              </a:buClr>
              <a:buSzPts val="1600"/>
              <a:buFont typeface="Arial"/>
              <a:buNone/>
              <a:defRPr sz="1600"/>
            </a:lvl6pPr>
            <a:lvl7pPr lvl="6" algn="ctr">
              <a:lnSpc>
                <a:spcPct val="125000"/>
              </a:lnSpc>
              <a:spcBef>
                <a:spcPts val="0"/>
              </a:spcBef>
              <a:spcAft>
                <a:spcPts val="0"/>
              </a:spcAft>
              <a:buClr>
                <a:schemeClr val="dk1"/>
              </a:buClr>
              <a:buSzPts val="1600"/>
              <a:buFont typeface="Arial"/>
              <a:buNone/>
              <a:defRPr sz="1600"/>
            </a:lvl7pPr>
            <a:lvl8pPr lvl="7" algn="ctr">
              <a:lnSpc>
                <a:spcPct val="125000"/>
              </a:lnSpc>
              <a:spcBef>
                <a:spcPts val="0"/>
              </a:spcBef>
              <a:spcAft>
                <a:spcPts val="0"/>
              </a:spcAft>
              <a:buClr>
                <a:schemeClr val="dk1"/>
              </a:buClr>
              <a:buSzPts val="1600"/>
              <a:buNone/>
              <a:defRPr sz="1600"/>
            </a:lvl8pPr>
            <a:lvl9pPr lvl="8" algn="ctr">
              <a:lnSpc>
                <a:spcPct val="125000"/>
              </a:lnSpc>
              <a:spcBef>
                <a:spcPts val="0"/>
              </a:spcBef>
              <a:spcAft>
                <a:spcPts val="0"/>
              </a:spcAft>
              <a:buClr>
                <a:schemeClr val="dk1"/>
              </a:buClr>
              <a:buSzPts val="1600"/>
              <a:buNone/>
              <a:defRPr sz="1600"/>
            </a:lvl9pPr>
          </a:lstStyle>
          <a:p/>
        </p:txBody>
      </p:sp>
      <p:pic>
        <p:nvPicPr>
          <p:cNvPr id="22" name="Google Shape;22;p2"/>
          <p:cNvPicPr preferRelativeResize="0"/>
          <p:nvPr/>
        </p:nvPicPr>
        <p:blipFill rotWithShape="1">
          <a:blip r:embed="rId3">
            <a:alphaModFix/>
          </a:blip>
          <a:srcRect b="0" l="0" r="0" t="0"/>
          <a:stretch/>
        </p:blipFill>
        <p:spPr>
          <a:xfrm>
            <a:off x="10370061" y="391319"/>
            <a:ext cx="1422000" cy="823287"/>
          </a:xfrm>
          <a:prstGeom prst="rect">
            <a:avLst/>
          </a:prstGeom>
          <a:noFill/>
          <a:ln>
            <a:noFill/>
          </a:ln>
        </p:spPr>
      </p:pic>
      <p:sp>
        <p:nvSpPr>
          <p:cNvPr id="23" name="Google Shape;23;p2"/>
          <p:cNvSpPr/>
          <p:nvPr/>
        </p:nvSpPr>
        <p:spPr>
          <a:xfrm>
            <a:off x="392837" y="802728"/>
            <a:ext cx="6141694" cy="5245506"/>
          </a:xfrm>
          <a:custGeom>
            <a:rect b="b" l="l" r="r" t="t"/>
            <a:pathLst>
              <a:path extrusionOk="0" h="5245506" w="6141694">
                <a:moveTo>
                  <a:pt x="6350" y="5245507"/>
                </a:moveTo>
                <a:lnTo>
                  <a:pt x="0" y="5245507"/>
                </a:lnTo>
                <a:lnTo>
                  <a:pt x="0" y="0"/>
                </a:lnTo>
                <a:lnTo>
                  <a:pt x="6141695" y="0"/>
                </a:lnTo>
                <a:lnTo>
                  <a:pt x="6141682" y="6350"/>
                </a:lnTo>
                <a:lnTo>
                  <a:pt x="6350" y="6350"/>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Tree>
  </p:cSld>
  <p:clrMapOvr>
    <a:masterClrMapping/>
  </p:clrMapOvr>
  <p:extLst>
    <p:ext uri="{DCECCB84-F9BA-43D5-87BE-67443E8EF086}">
      <p15:sldGuideLst>
        <p15:guide id="1" pos="512">
          <p15:clr>
            <a:srgbClr val="FBAE40"/>
          </p15:clr>
        </p15:guide>
        <p15:guide id="2" orient="horz" pos="696">
          <p15:clr>
            <a:srgbClr val="FBAE40"/>
          </p15:clr>
        </p15:guide>
        <p15:guide id="3" orient="horz" pos="385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 point">
    <p:spTree>
      <p:nvGrpSpPr>
        <p:cNvPr id="82" name="Shape 82"/>
        <p:cNvGrpSpPr/>
        <p:nvPr/>
      </p:nvGrpSpPr>
      <p:grpSpPr>
        <a:xfrm>
          <a:off x="0" y="0"/>
          <a:ext cx="0" cy="0"/>
          <a:chOff x="0" y="0"/>
          <a:chExt cx="0" cy="0"/>
        </a:xfrm>
      </p:grpSpPr>
      <p:sp>
        <p:nvSpPr>
          <p:cNvPr id="83" name="Google Shape;83;p11"/>
          <p:cNvSpPr txBox="1"/>
          <p:nvPr>
            <p:ph type="title"/>
          </p:nvPr>
        </p:nvSpPr>
        <p:spPr>
          <a:xfrm>
            <a:off x="960000" y="1923800"/>
            <a:ext cx="6464800" cy="3010400"/>
          </a:xfrm>
          <a:prstGeom prst="rect">
            <a:avLst/>
          </a:prstGeom>
          <a:noFill/>
          <a:ln>
            <a:noFill/>
          </a:ln>
        </p:spPr>
        <p:txBody>
          <a:bodyPr anchorCtr="0" anchor="ctr" bIns="91425" lIns="91425" spcFirstLastPara="1" rIns="91425" wrap="square" tIns="91425">
            <a:noAutofit/>
          </a:bodyPr>
          <a:lstStyle>
            <a:lvl1pPr lvl="0" algn="l">
              <a:lnSpc>
                <a:spcPct val="98000"/>
              </a:lnSpc>
              <a:spcBef>
                <a:spcPts val="0"/>
              </a:spcBef>
              <a:spcAft>
                <a:spcPts val="0"/>
              </a:spcAft>
              <a:buSzPts val="4800"/>
              <a:buNone/>
              <a:defRPr sz="9333"/>
            </a:lvl1pPr>
            <a:lvl2pPr lvl="1" algn="l">
              <a:lnSpc>
                <a:spcPct val="100000"/>
              </a:lnSpc>
              <a:spcBef>
                <a:spcPts val="0"/>
              </a:spcBef>
              <a:spcAft>
                <a:spcPts val="0"/>
              </a:spcAft>
              <a:buSzPts val="4800"/>
              <a:buNone/>
              <a:defRPr sz="6400"/>
            </a:lvl2pPr>
            <a:lvl3pPr lvl="2" algn="l">
              <a:lnSpc>
                <a:spcPct val="100000"/>
              </a:lnSpc>
              <a:spcBef>
                <a:spcPts val="0"/>
              </a:spcBef>
              <a:spcAft>
                <a:spcPts val="0"/>
              </a:spcAft>
              <a:buSzPts val="4800"/>
              <a:buNone/>
              <a:defRPr sz="6400"/>
            </a:lvl3pPr>
            <a:lvl4pPr lvl="3" algn="l">
              <a:lnSpc>
                <a:spcPct val="100000"/>
              </a:lnSpc>
              <a:spcBef>
                <a:spcPts val="0"/>
              </a:spcBef>
              <a:spcAft>
                <a:spcPts val="0"/>
              </a:spcAft>
              <a:buSzPts val="4800"/>
              <a:buNone/>
              <a:defRPr sz="6400"/>
            </a:lvl4pPr>
            <a:lvl5pPr lvl="4" algn="l">
              <a:lnSpc>
                <a:spcPct val="100000"/>
              </a:lnSpc>
              <a:spcBef>
                <a:spcPts val="0"/>
              </a:spcBef>
              <a:spcAft>
                <a:spcPts val="0"/>
              </a:spcAft>
              <a:buSzPts val="4800"/>
              <a:buNone/>
              <a:defRPr sz="6400"/>
            </a:lvl5pPr>
            <a:lvl6pPr lvl="5" algn="l">
              <a:lnSpc>
                <a:spcPct val="100000"/>
              </a:lnSpc>
              <a:spcBef>
                <a:spcPts val="0"/>
              </a:spcBef>
              <a:spcAft>
                <a:spcPts val="0"/>
              </a:spcAft>
              <a:buSzPts val="4800"/>
              <a:buNone/>
              <a:defRPr sz="6400"/>
            </a:lvl6pPr>
            <a:lvl7pPr lvl="6" algn="l">
              <a:lnSpc>
                <a:spcPct val="100000"/>
              </a:lnSpc>
              <a:spcBef>
                <a:spcPts val="0"/>
              </a:spcBef>
              <a:spcAft>
                <a:spcPts val="0"/>
              </a:spcAft>
              <a:buSzPts val="4800"/>
              <a:buNone/>
              <a:defRPr sz="6400"/>
            </a:lvl7pPr>
            <a:lvl8pPr lvl="7" algn="l">
              <a:lnSpc>
                <a:spcPct val="100000"/>
              </a:lnSpc>
              <a:spcBef>
                <a:spcPts val="0"/>
              </a:spcBef>
              <a:spcAft>
                <a:spcPts val="0"/>
              </a:spcAft>
              <a:buSzPts val="4800"/>
              <a:buNone/>
              <a:defRPr sz="6400"/>
            </a:lvl8pPr>
            <a:lvl9pPr lvl="8" algn="l">
              <a:lnSpc>
                <a:spcPct val="100000"/>
              </a:lnSpc>
              <a:spcBef>
                <a:spcPts val="0"/>
              </a:spcBef>
              <a:spcAft>
                <a:spcPts val="0"/>
              </a:spcAft>
              <a:buSzPts val="4800"/>
              <a:buNone/>
              <a:defRPr sz="6400"/>
            </a:lvl9pPr>
          </a:lstStyle>
          <a:p/>
        </p:txBody>
      </p:sp>
      <p:sp>
        <p:nvSpPr>
          <p:cNvPr id="84" name="Google Shape;84;p11"/>
          <p:cNvSpPr txBox="1"/>
          <p:nvPr>
            <p:ph idx="12" type="sldNum"/>
          </p:nvPr>
        </p:nvSpPr>
        <p:spPr>
          <a:xfrm>
            <a:off x="11409045" y="6333135"/>
            <a:ext cx="731600" cy="524800"/>
          </a:xfrm>
          <a:prstGeom prst="rect">
            <a:avLst/>
          </a:prstGeom>
          <a:noFill/>
          <a:ln>
            <a:noFill/>
          </a:ln>
        </p:spPr>
        <p:txBody>
          <a:bodyPr anchorCtr="0" anchor="t" bIns="91425" lIns="91425" spcFirstLastPara="1" rIns="91425" wrap="square" tIns="91425">
            <a:noAutofit/>
          </a:bodyPr>
          <a:lstStyle>
            <a:lvl1pPr indent="0" lvl="0"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indent="0" lvl="1"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2pPr>
            <a:lvl3pPr indent="0" lvl="2"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3pPr>
            <a:lvl4pPr indent="0" lvl="3"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4pPr>
            <a:lvl5pPr indent="0" lvl="4"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5pPr>
            <a:lvl6pPr indent="0" lvl="5"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6pPr>
            <a:lvl7pPr indent="0" lvl="6"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7pPr>
            <a:lvl8pPr indent="0" lvl="7"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8pPr>
            <a:lvl9pPr indent="0" lvl="8"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big picture right">
  <p:cSld name="Text, big picture right">
    <p:spTree>
      <p:nvGrpSpPr>
        <p:cNvPr id="85" name="Shape 85"/>
        <p:cNvGrpSpPr/>
        <p:nvPr/>
      </p:nvGrpSpPr>
      <p:grpSpPr>
        <a:xfrm>
          <a:off x="0" y="0"/>
          <a:ext cx="0" cy="0"/>
          <a:chOff x="0" y="0"/>
          <a:chExt cx="0" cy="0"/>
        </a:xfrm>
      </p:grpSpPr>
      <p:sp>
        <p:nvSpPr>
          <p:cNvPr id="86" name="Google Shape;86;p12"/>
          <p:cNvSpPr txBox="1"/>
          <p:nvPr>
            <p:ph type="title"/>
          </p:nvPr>
        </p:nvSpPr>
        <p:spPr>
          <a:xfrm>
            <a:off x="541021" y="476699"/>
            <a:ext cx="5193779" cy="720000"/>
          </a:xfrm>
          <a:prstGeom prst="rect">
            <a:avLst/>
          </a:prstGeom>
          <a:noFill/>
          <a:ln>
            <a:noFill/>
          </a:ln>
        </p:spPr>
        <p:txBody>
          <a:bodyPr anchorCtr="0" anchor="t" bIns="0" lIns="0" spcFirstLastPara="1" rIns="0" wrap="square" tIns="0">
            <a:noAutofit/>
          </a:bodyPr>
          <a:lstStyle>
            <a:lvl1pPr lvl="0" algn="l">
              <a:lnSpc>
                <a:spcPct val="98000"/>
              </a:lnSpc>
              <a:spcBef>
                <a:spcPts val="0"/>
              </a:spcBef>
              <a:spcAft>
                <a:spcPts val="0"/>
              </a:spcAft>
              <a:buClr>
                <a:srgbClr val="1E379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12"/>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88" name="Google Shape;88;p12"/>
          <p:cNvSpPr txBox="1"/>
          <p:nvPr>
            <p:ph idx="11" type="ftr"/>
          </p:nvPr>
        </p:nvSpPr>
        <p:spPr>
          <a:xfrm>
            <a:off x="2747964" y="6485664"/>
            <a:ext cx="2984999"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89" name="Google Shape;89;p12"/>
          <p:cNvSpPr txBox="1"/>
          <p:nvPr>
            <p:ph idx="1" type="body"/>
          </p:nvPr>
        </p:nvSpPr>
        <p:spPr>
          <a:xfrm>
            <a:off x="538163" y="825363"/>
            <a:ext cx="5194800" cy="370800"/>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1E3791"/>
              </a:buClr>
              <a:buSzPts val="2000"/>
              <a:buFont typeface="Arial"/>
              <a:buNone/>
              <a:defRPr sz="2000">
                <a:solidFill>
                  <a:srgbClr val="1E3791"/>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90" name="Google Shape;90;p12"/>
          <p:cNvSpPr/>
          <p:nvPr/>
        </p:nvSpPr>
        <p:spPr>
          <a:xfrm>
            <a:off x="532860" y="1655991"/>
            <a:ext cx="11184102" cy="4662004"/>
          </a:xfrm>
          <a:custGeom>
            <a:rect b="b" l="l" r="r" t="t"/>
            <a:pathLst>
              <a:path extrusionOk="0" h="4662004" w="11184102">
                <a:moveTo>
                  <a:pt x="11184103" y="4662005"/>
                </a:moveTo>
                <a:lnTo>
                  <a:pt x="11177753" y="4662005"/>
                </a:lnTo>
                <a:lnTo>
                  <a:pt x="11177753" y="6350"/>
                </a:lnTo>
                <a:lnTo>
                  <a:pt x="0" y="6350"/>
                </a:lnTo>
                <a:lnTo>
                  <a:pt x="0" y="0"/>
                </a:lnTo>
                <a:lnTo>
                  <a:pt x="11184103"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91" name="Google Shape;91;p12"/>
          <p:cNvSpPr txBox="1"/>
          <p:nvPr>
            <p:ph idx="2" type="body"/>
          </p:nvPr>
        </p:nvSpPr>
        <p:spPr>
          <a:xfrm>
            <a:off x="540000" y="1792800"/>
            <a:ext cx="5194800" cy="4525200"/>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87AADC"/>
              </a:buClr>
              <a:buSzPts val="1900"/>
              <a:buFont typeface="Arial"/>
              <a:buNone/>
              <a:defRPr>
                <a:solidFill>
                  <a:srgbClr val="87AADC"/>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87AADC"/>
              </a:buClr>
              <a:buSzPts val="1600"/>
              <a:buFont typeface="Arial"/>
              <a:buNone/>
              <a:defRPr>
                <a:solidFill>
                  <a:srgbClr val="87AADC"/>
                </a:solidFill>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92" name="Google Shape;92;p12"/>
          <p:cNvSpPr/>
          <p:nvPr>
            <p:ph idx="3" type="pic"/>
          </p:nvPr>
        </p:nvSpPr>
        <p:spPr>
          <a:xfrm>
            <a:off x="6311900" y="0"/>
            <a:ext cx="5880100" cy="6858000"/>
          </a:xfrm>
          <a:prstGeom prst="rect">
            <a:avLst/>
          </a:prstGeom>
          <a:solidFill>
            <a:srgbClr val="D8D8D8"/>
          </a:solidFill>
          <a:ln>
            <a:noFill/>
          </a:ln>
        </p:spPr>
      </p:sp>
    </p:spTree>
  </p:cSld>
  <p:clrMapOvr>
    <a:masterClrMapping/>
  </p:clrMapOvr>
  <p:extLst>
    <p:ext uri="{DCECCB84-F9BA-43D5-87BE-67443E8EF086}">
      <p15:sldGuideLst>
        <p15:guide id="1" orient="horz" pos="755">
          <p15:clr>
            <a:srgbClr val="FBAE40"/>
          </p15:clr>
        </p15:guide>
        <p15:guide id="2" pos="3976">
          <p15:clr>
            <a:srgbClr val="FBAE40"/>
          </p15:clr>
        </p15:guide>
        <p15:guide id="3" pos="3613">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4">
    <p:spTree>
      <p:nvGrpSpPr>
        <p:cNvPr id="93" name="Shape 93"/>
        <p:cNvGrpSpPr/>
        <p:nvPr/>
      </p:nvGrpSpPr>
      <p:grpSpPr>
        <a:xfrm>
          <a:off x="0" y="0"/>
          <a:ext cx="0" cy="0"/>
          <a:chOff x="0" y="0"/>
          <a:chExt cx="0" cy="0"/>
        </a:xfrm>
      </p:grpSpPr>
      <p:sp>
        <p:nvSpPr>
          <p:cNvPr id="94" name="Google Shape;94;p13"/>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4000"/>
              <a:buNone/>
              <a:defRPr/>
            </a:lvl1pPr>
            <a:lvl2pPr lvl="1" algn="l">
              <a:lnSpc>
                <a:spcPct val="100000"/>
              </a:lnSpc>
              <a:spcBef>
                <a:spcPts val="0"/>
              </a:spcBef>
              <a:spcAft>
                <a:spcPts val="0"/>
              </a:spcAft>
              <a:buSzPts val="4000"/>
              <a:buNone/>
              <a:defRPr/>
            </a:lvl2pPr>
            <a:lvl3pPr lvl="2" algn="l">
              <a:lnSpc>
                <a:spcPct val="100000"/>
              </a:lnSpc>
              <a:spcBef>
                <a:spcPts val="0"/>
              </a:spcBef>
              <a:spcAft>
                <a:spcPts val="0"/>
              </a:spcAft>
              <a:buSzPts val="4000"/>
              <a:buNone/>
              <a:defRPr/>
            </a:lvl3pPr>
            <a:lvl4pPr lvl="3" algn="l">
              <a:lnSpc>
                <a:spcPct val="100000"/>
              </a:lnSpc>
              <a:spcBef>
                <a:spcPts val="0"/>
              </a:spcBef>
              <a:spcAft>
                <a:spcPts val="0"/>
              </a:spcAft>
              <a:buSzPts val="4000"/>
              <a:buNone/>
              <a:defRPr/>
            </a:lvl4pPr>
            <a:lvl5pPr lvl="4" algn="l">
              <a:lnSpc>
                <a:spcPct val="100000"/>
              </a:lnSpc>
              <a:spcBef>
                <a:spcPts val="0"/>
              </a:spcBef>
              <a:spcAft>
                <a:spcPts val="0"/>
              </a:spcAft>
              <a:buSzPts val="4000"/>
              <a:buNone/>
              <a:defRPr/>
            </a:lvl5pPr>
            <a:lvl6pPr lvl="5" algn="l">
              <a:lnSpc>
                <a:spcPct val="100000"/>
              </a:lnSpc>
              <a:spcBef>
                <a:spcPts val="0"/>
              </a:spcBef>
              <a:spcAft>
                <a:spcPts val="0"/>
              </a:spcAft>
              <a:buSzPts val="4000"/>
              <a:buNone/>
              <a:defRPr/>
            </a:lvl6pPr>
            <a:lvl7pPr lvl="6" algn="l">
              <a:lnSpc>
                <a:spcPct val="100000"/>
              </a:lnSpc>
              <a:spcBef>
                <a:spcPts val="0"/>
              </a:spcBef>
              <a:spcAft>
                <a:spcPts val="0"/>
              </a:spcAft>
              <a:buSzPts val="4000"/>
              <a:buNone/>
              <a:defRPr/>
            </a:lvl7pPr>
            <a:lvl8pPr lvl="7" algn="l">
              <a:lnSpc>
                <a:spcPct val="100000"/>
              </a:lnSpc>
              <a:spcBef>
                <a:spcPts val="0"/>
              </a:spcBef>
              <a:spcAft>
                <a:spcPts val="0"/>
              </a:spcAft>
              <a:buSzPts val="4000"/>
              <a:buNone/>
              <a:defRPr/>
            </a:lvl8pPr>
            <a:lvl9pPr lvl="8" algn="l">
              <a:lnSpc>
                <a:spcPct val="100000"/>
              </a:lnSpc>
              <a:spcBef>
                <a:spcPts val="0"/>
              </a:spcBef>
              <a:spcAft>
                <a:spcPts val="0"/>
              </a:spcAft>
              <a:buSzPts val="4000"/>
              <a:buNone/>
              <a:defRPr/>
            </a:lvl9pPr>
          </a:lstStyle>
          <a:p/>
        </p:txBody>
      </p:sp>
      <p:sp>
        <p:nvSpPr>
          <p:cNvPr id="95" name="Google Shape;95;p13"/>
          <p:cNvSpPr txBox="1"/>
          <p:nvPr>
            <p:ph idx="1" type="body"/>
          </p:nvPr>
        </p:nvSpPr>
        <p:spPr>
          <a:xfrm>
            <a:off x="415600" y="1536633"/>
            <a:ext cx="5333100" cy="4555200"/>
          </a:xfrm>
          <a:prstGeom prst="rect">
            <a:avLst/>
          </a:prstGeom>
          <a:noFill/>
          <a:ln>
            <a:noFill/>
          </a:ln>
        </p:spPr>
        <p:txBody>
          <a:bodyPr anchorCtr="0" anchor="t" bIns="121900" lIns="121900" spcFirstLastPara="1" rIns="121900" wrap="square" tIns="121900">
            <a:norm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96" name="Google Shape;96;p13"/>
          <p:cNvSpPr txBox="1"/>
          <p:nvPr>
            <p:ph idx="2" type="body"/>
          </p:nvPr>
        </p:nvSpPr>
        <p:spPr>
          <a:xfrm>
            <a:off x="6443200" y="1536633"/>
            <a:ext cx="5333100" cy="4555200"/>
          </a:xfrm>
          <a:prstGeom prst="rect">
            <a:avLst/>
          </a:prstGeom>
          <a:noFill/>
          <a:ln>
            <a:noFill/>
          </a:ln>
        </p:spPr>
        <p:txBody>
          <a:bodyPr anchorCtr="0" anchor="t" bIns="121900" lIns="121900" spcFirstLastPara="1" rIns="121900" wrap="square" tIns="121900">
            <a:norm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97" name="Google Shape;97;p13"/>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8" name="Shape 98"/>
        <p:cNvGrpSpPr/>
        <p:nvPr/>
      </p:nvGrpSpPr>
      <p:grpSpPr>
        <a:xfrm>
          <a:off x="0" y="0"/>
          <a:ext cx="0" cy="0"/>
          <a:chOff x="0" y="0"/>
          <a:chExt cx="0" cy="0"/>
        </a:xfrm>
      </p:grpSpPr>
      <p:pic>
        <p:nvPicPr>
          <p:cNvPr id="99" name="Google Shape;99;p14"/>
          <p:cNvPicPr preferRelativeResize="0"/>
          <p:nvPr/>
        </p:nvPicPr>
        <p:blipFill rotWithShape="1">
          <a:blip r:embed="rId2">
            <a:alphaModFix/>
          </a:blip>
          <a:srcRect b="38675" l="0" r="0" t="38675"/>
          <a:stretch/>
        </p:blipFill>
        <p:spPr>
          <a:xfrm>
            <a:off x="0" y="-36200"/>
            <a:ext cx="12191997" cy="1578499"/>
          </a:xfrm>
          <a:prstGeom prst="rect">
            <a:avLst/>
          </a:prstGeom>
          <a:noFill/>
          <a:ln>
            <a:noFill/>
          </a:ln>
        </p:spPr>
      </p:pic>
      <p:sp>
        <p:nvSpPr>
          <p:cNvPr id="100" name="Google Shape;100;p14"/>
          <p:cNvSpPr txBox="1"/>
          <p:nvPr>
            <p:ph type="title"/>
          </p:nvPr>
        </p:nvSpPr>
        <p:spPr>
          <a:xfrm>
            <a:off x="960000" y="593367"/>
            <a:ext cx="10272000" cy="763600"/>
          </a:xfrm>
          <a:prstGeom prst="rect">
            <a:avLst/>
          </a:prstGeom>
          <a:noFill/>
          <a:ln>
            <a:noFill/>
          </a:ln>
        </p:spPr>
        <p:txBody>
          <a:bodyPr anchorCtr="0" anchor="t" bIns="91425" lIns="91425" spcFirstLastPara="1" rIns="91425" wrap="square" tIns="91425">
            <a:noAutofit/>
          </a:bodyPr>
          <a:lstStyle>
            <a:lvl1pPr lvl="0" algn="l">
              <a:lnSpc>
                <a:spcPct val="98000"/>
              </a:lnSpc>
              <a:spcBef>
                <a:spcPts val="0"/>
              </a:spcBef>
              <a:spcAft>
                <a:spcPts val="0"/>
              </a:spcAft>
              <a:buClr>
                <a:srgbClr val="FFFFFF"/>
              </a:buClr>
              <a:buSzPts val="3200"/>
              <a:buNone/>
              <a:defRPr>
                <a:solidFill>
                  <a:srgbClr val="FFFFFF"/>
                </a:solidFill>
              </a:defRPr>
            </a:lvl1pPr>
            <a:lvl2pPr lvl="1" algn="l">
              <a:lnSpc>
                <a:spcPct val="100000"/>
              </a:lnSpc>
              <a:spcBef>
                <a:spcPts val="0"/>
              </a:spcBef>
              <a:spcAft>
                <a:spcPts val="0"/>
              </a:spcAft>
              <a:buClr>
                <a:srgbClr val="FFFFFF"/>
              </a:buClr>
              <a:buSzPts val="3200"/>
              <a:buNone/>
              <a:defRPr>
                <a:solidFill>
                  <a:srgbClr val="FFFFFF"/>
                </a:solidFill>
              </a:defRPr>
            </a:lvl2pPr>
            <a:lvl3pPr lvl="2" algn="l">
              <a:lnSpc>
                <a:spcPct val="100000"/>
              </a:lnSpc>
              <a:spcBef>
                <a:spcPts val="0"/>
              </a:spcBef>
              <a:spcAft>
                <a:spcPts val="0"/>
              </a:spcAft>
              <a:buClr>
                <a:srgbClr val="FFFFFF"/>
              </a:buClr>
              <a:buSzPts val="3200"/>
              <a:buNone/>
              <a:defRPr>
                <a:solidFill>
                  <a:srgbClr val="FFFFFF"/>
                </a:solidFill>
              </a:defRPr>
            </a:lvl3pPr>
            <a:lvl4pPr lvl="3" algn="l">
              <a:lnSpc>
                <a:spcPct val="100000"/>
              </a:lnSpc>
              <a:spcBef>
                <a:spcPts val="0"/>
              </a:spcBef>
              <a:spcAft>
                <a:spcPts val="0"/>
              </a:spcAft>
              <a:buClr>
                <a:srgbClr val="FFFFFF"/>
              </a:buClr>
              <a:buSzPts val="3200"/>
              <a:buNone/>
              <a:defRPr>
                <a:solidFill>
                  <a:srgbClr val="FFFFFF"/>
                </a:solidFill>
              </a:defRPr>
            </a:lvl4pPr>
            <a:lvl5pPr lvl="4" algn="l">
              <a:lnSpc>
                <a:spcPct val="100000"/>
              </a:lnSpc>
              <a:spcBef>
                <a:spcPts val="0"/>
              </a:spcBef>
              <a:spcAft>
                <a:spcPts val="0"/>
              </a:spcAft>
              <a:buClr>
                <a:srgbClr val="FFFFFF"/>
              </a:buClr>
              <a:buSzPts val="3200"/>
              <a:buNone/>
              <a:defRPr>
                <a:solidFill>
                  <a:srgbClr val="FFFFFF"/>
                </a:solidFill>
              </a:defRPr>
            </a:lvl5pPr>
            <a:lvl6pPr lvl="5" algn="l">
              <a:lnSpc>
                <a:spcPct val="100000"/>
              </a:lnSpc>
              <a:spcBef>
                <a:spcPts val="0"/>
              </a:spcBef>
              <a:spcAft>
                <a:spcPts val="0"/>
              </a:spcAft>
              <a:buClr>
                <a:srgbClr val="FFFFFF"/>
              </a:buClr>
              <a:buSzPts val="3200"/>
              <a:buNone/>
              <a:defRPr>
                <a:solidFill>
                  <a:srgbClr val="FFFFFF"/>
                </a:solidFill>
              </a:defRPr>
            </a:lvl6pPr>
            <a:lvl7pPr lvl="6" algn="l">
              <a:lnSpc>
                <a:spcPct val="100000"/>
              </a:lnSpc>
              <a:spcBef>
                <a:spcPts val="0"/>
              </a:spcBef>
              <a:spcAft>
                <a:spcPts val="0"/>
              </a:spcAft>
              <a:buClr>
                <a:srgbClr val="FFFFFF"/>
              </a:buClr>
              <a:buSzPts val="3200"/>
              <a:buNone/>
              <a:defRPr>
                <a:solidFill>
                  <a:srgbClr val="FFFFFF"/>
                </a:solidFill>
              </a:defRPr>
            </a:lvl7pPr>
            <a:lvl8pPr lvl="7" algn="l">
              <a:lnSpc>
                <a:spcPct val="100000"/>
              </a:lnSpc>
              <a:spcBef>
                <a:spcPts val="0"/>
              </a:spcBef>
              <a:spcAft>
                <a:spcPts val="0"/>
              </a:spcAft>
              <a:buClr>
                <a:srgbClr val="FFFFFF"/>
              </a:buClr>
              <a:buSzPts val="3200"/>
              <a:buNone/>
              <a:defRPr>
                <a:solidFill>
                  <a:srgbClr val="FFFFFF"/>
                </a:solidFill>
              </a:defRPr>
            </a:lvl8pPr>
            <a:lvl9pPr lvl="8" algn="l">
              <a:lnSpc>
                <a:spcPct val="100000"/>
              </a:lnSpc>
              <a:spcBef>
                <a:spcPts val="0"/>
              </a:spcBef>
              <a:spcAft>
                <a:spcPts val="0"/>
              </a:spcAft>
              <a:buClr>
                <a:srgbClr val="FFFFFF"/>
              </a:buClr>
              <a:buSzPts val="3200"/>
              <a:buNone/>
              <a:defRPr>
                <a:solidFill>
                  <a:srgbClr val="FFFFFF"/>
                </a:solidFill>
              </a:defRPr>
            </a:lvl9pPr>
          </a:lstStyle>
          <a:p/>
        </p:txBody>
      </p:sp>
      <p:sp>
        <p:nvSpPr>
          <p:cNvPr id="101" name="Google Shape;101;p14"/>
          <p:cNvSpPr txBox="1"/>
          <p:nvPr>
            <p:ph idx="1" type="subTitle"/>
          </p:nvPr>
        </p:nvSpPr>
        <p:spPr>
          <a:xfrm>
            <a:off x="2093467" y="4764167"/>
            <a:ext cx="3028400" cy="1301200"/>
          </a:xfrm>
          <a:prstGeom prst="rect">
            <a:avLst/>
          </a:prstGeom>
          <a:noFill/>
          <a:ln>
            <a:noFill/>
          </a:ln>
        </p:spPr>
        <p:txBody>
          <a:bodyPr anchorCtr="0" anchor="t" bIns="91425" lIns="91425" spcFirstLastPara="1" rIns="91425" wrap="square" tIns="91425">
            <a:noAutofit/>
          </a:bodyPr>
          <a:lstStyle>
            <a:lvl1pPr lvl="0" algn="ctr">
              <a:lnSpc>
                <a:spcPct val="118000"/>
              </a:lnSpc>
              <a:spcBef>
                <a:spcPts val="0"/>
              </a:spcBef>
              <a:spcAft>
                <a:spcPts val="0"/>
              </a:spcAft>
              <a:buSzPts val="1600"/>
              <a:buNone/>
              <a:defRPr/>
            </a:lvl1pPr>
            <a:lvl2pPr lvl="1" algn="ctr">
              <a:lnSpc>
                <a:spcPct val="118000"/>
              </a:lnSpc>
              <a:spcBef>
                <a:spcPts val="0"/>
              </a:spcBef>
              <a:spcAft>
                <a:spcPts val="0"/>
              </a:spcAft>
              <a:buSzPts val="1600"/>
              <a:buNone/>
              <a:defRPr/>
            </a:lvl2pPr>
            <a:lvl3pPr lvl="2" algn="ctr">
              <a:lnSpc>
                <a:spcPct val="118000"/>
              </a:lnSpc>
              <a:spcBef>
                <a:spcPts val="0"/>
              </a:spcBef>
              <a:spcAft>
                <a:spcPts val="0"/>
              </a:spcAft>
              <a:buSzPts val="1600"/>
              <a:buNone/>
              <a:defRPr/>
            </a:lvl3pPr>
            <a:lvl4pPr lvl="3" algn="ctr">
              <a:lnSpc>
                <a:spcPct val="118000"/>
              </a:lnSpc>
              <a:spcBef>
                <a:spcPts val="0"/>
              </a:spcBef>
              <a:spcAft>
                <a:spcPts val="0"/>
              </a:spcAft>
              <a:buSzPts val="1600"/>
              <a:buNone/>
              <a:defRPr/>
            </a:lvl4pPr>
            <a:lvl5pPr lvl="4" algn="ctr">
              <a:lnSpc>
                <a:spcPct val="118000"/>
              </a:lnSpc>
              <a:spcBef>
                <a:spcPts val="0"/>
              </a:spcBef>
              <a:spcAft>
                <a:spcPts val="0"/>
              </a:spcAft>
              <a:buSzPts val="1600"/>
              <a:buNone/>
              <a:defRPr/>
            </a:lvl5pPr>
            <a:lvl6pPr lvl="5" algn="ctr">
              <a:lnSpc>
                <a:spcPct val="125000"/>
              </a:lnSpc>
              <a:spcBef>
                <a:spcPts val="0"/>
              </a:spcBef>
              <a:spcAft>
                <a:spcPts val="0"/>
              </a:spcAft>
              <a:buSzPts val="1600"/>
              <a:buNone/>
              <a:defRPr/>
            </a:lvl6pPr>
            <a:lvl7pPr lvl="6" algn="ctr">
              <a:lnSpc>
                <a:spcPct val="125000"/>
              </a:lnSpc>
              <a:spcBef>
                <a:spcPts val="0"/>
              </a:spcBef>
              <a:spcAft>
                <a:spcPts val="0"/>
              </a:spcAft>
              <a:buSzPts val="1600"/>
              <a:buNone/>
              <a:defRPr/>
            </a:lvl7pPr>
            <a:lvl8pPr lvl="7" algn="ctr">
              <a:lnSpc>
                <a:spcPct val="125000"/>
              </a:lnSpc>
              <a:spcBef>
                <a:spcPts val="0"/>
              </a:spcBef>
              <a:spcAft>
                <a:spcPts val="0"/>
              </a:spcAft>
              <a:buSzPts val="1600"/>
              <a:buNone/>
              <a:defRPr/>
            </a:lvl8pPr>
            <a:lvl9pPr lvl="8" algn="ctr">
              <a:lnSpc>
                <a:spcPct val="125000"/>
              </a:lnSpc>
              <a:spcBef>
                <a:spcPts val="0"/>
              </a:spcBef>
              <a:spcAft>
                <a:spcPts val="0"/>
              </a:spcAft>
              <a:buSzPts val="1600"/>
              <a:buNone/>
              <a:defRPr/>
            </a:lvl9pPr>
          </a:lstStyle>
          <a:p/>
        </p:txBody>
      </p:sp>
      <p:sp>
        <p:nvSpPr>
          <p:cNvPr id="102" name="Google Shape;102;p14"/>
          <p:cNvSpPr txBox="1"/>
          <p:nvPr>
            <p:ph idx="2" type="subTitle"/>
          </p:nvPr>
        </p:nvSpPr>
        <p:spPr>
          <a:xfrm>
            <a:off x="7102651" y="4764167"/>
            <a:ext cx="3028400" cy="1301200"/>
          </a:xfrm>
          <a:prstGeom prst="rect">
            <a:avLst/>
          </a:prstGeom>
          <a:noFill/>
          <a:ln>
            <a:noFill/>
          </a:ln>
        </p:spPr>
        <p:txBody>
          <a:bodyPr anchorCtr="0" anchor="t" bIns="91425" lIns="91425" spcFirstLastPara="1" rIns="91425" wrap="square" tIns="91425">
            <a:noAutofit/>
          </a:bodyPr>
          <a:lstStyle>
            <a:lvl1pPr lvl="0" algn="ctr">
              <a:lnSpc>
                <a:spcPct val="118000"/>
              </a:lnSpc>
              <a:spcBef>
                <a:spcPts val="0"/>
              </a:spcBef>
              <a:spcAft>
                <a:spcPts val="0"/>
              </a:spcAft>
              <a:buSzPts val="1600"/>
              <a:buNone/>
              <a:defRPr/>
            </a:lvl1pPr>
            <a:lvl2pPr lvl="1" algn="ctr">
              <a:lnSpc>
                <a:spcPct val="118000"/>
              </a:lnSpc>
              <a:spcBef>
                <a:spcPts val="0"/>
              </a:spcBef>
              <a:spcAft>
                <a:spcPts val="0"/>
              </a:spcAft>
              <a:buSzPts val="1600"/>
              <a:buNone/>
              <a:defRPr/>
            </a:lvl2pPr>
            <a:lvl3pPr lvl="2" algn="ctr">
              <a:lnSpc>
                <a:spcPct val="118000"/>
              </a:lnSpc>
              <a:spcBef>
                <a:spcPts val="0"/>
              </a:spcBef>
              <a:spcAft>
                <a:spcPts val="0"/>
              </a:spcAft>
              <a:buSzPts val="1600"/>
              <a:buNone/>
              <a:defRPr/>
            </a:lvl3pPr>
            <a:lvl4pPr lvl="3" algn="ctr">
              <a:lnSpc>
                <a:spcPct val="118000"/>
              </a:lnSpc>
              <a:spcBef>
                <a:spcPts val="0"/>
              </a:spcBef>
              <a:spcAft>
                <a:spcPts val="0"/>
              </a:spcAft>
              <a:buSzPts val="1600"/>
              <a:buNone/>
              <a:defRPr/>
            </a:lvl4pPr>
            <a:lvl5pPr lvl="4" algn="ctr">
              <a:lnSpc>
                <a:spcPct val="118000"/>
              </a:lnSpc>
              <a:spcBef>
                <a:spcPts val="0"/>
              </a:spcBef>
              <a:spcAft>
                <a:spcPts val="0"/>
              </a:spcAft>
              <a:buSzPts val="1600"/>
              <a:buNone/>
              <a:defRPr/>
            </a:lvl5pPr>
            <a:lvl6pPr lvl="5" algn="ctr">
              <a:lnSpc>
                <a:spcPct val="125000"/>
              </a:lnSpc>
              <a:spcBef>
                <a:spcPts val="0"/>
              </a:spcBef>
              <a:spcAft>
                <a:spcPts val="0"/>
              </a:spcAft>
              <a:buSzPts val="1600"/>
              <a:buNone/>
              <a:defRPr/>
            </a:lvl6pPr>
            <a:lvl7pPr lvl="6" algn="ctr">
              <a:lnSpc>
                <a:spcPct val="125000"/>
              </a:lnSpc>
              <a:spcBef>
                <a:spcPts val="0"/>
              </a:spcBef>
              <a:spcAft>
                <a:spcPts val="0"/>
              </a:spcAft>
              <a:buSzPts val="1600"/>
              <a:buNone/>
              <a:defRPr/>
            </a:lvl7pPr>
            <a:lvl8pPr lvl="7" algn="ctr">
              <a:lnSpc>
                <a:spcPct val="125000"/>
              </a:lnSpc>
              <a:spcBef>
                <a:spcPts val="0"/>
              </a:spcBef>
              <a:spcAft>
                <a:spcPts val="0"/>
              </a:spcAft>
              <a:buSzPts val="1600"/>
              <a:buNone/>
              <a:defRPr/>
            </a:lvl8pPr>
            <a:lvl9pPr lvl="8" algn="ctr">
              <a:lnSpc>
                <a:spcPct val="125000"/>
              </a:lnSpc>
              <a:spcBef>
                <a:spcPts val="0"/>
              </a:spcBef>
              <a:spcAft>
                <a:spcPts val="0"/>
              </a:spcAft>
              <a:buSzPts val="1600"/>
              <a:buNone/>
              <a:defRPr/>
            </a:lvl9pPr>
          </a:lstStyle>
          <a:p/>
        </p:txBody>
      </p:sp>
      <p:sp>
        <p:nvSpPr>
          <p:cNvPr id="103" name="Google Shape;103;p14"/>
          <p:cNvSpPr txBox="1"/>
          <p:nvPr>
            <p:ph idx="3" type="subTitle"/>
          </p:nvPr>
        </p:nvSpPr>
        <p:spPr>
          <a:xfrm>
            <a:off x="2365067" y="4150233"/>
            <a:ext cx="2485200" cy="522400"/>
          </a:xfrm>
          <a:prstGeom prst="rect">
            <a:avLst/>
          </a:prstGeom>
          <a:noFill/>
          <a:ln>
            <a:noFill/>
          </a:ln>
        </p:spPr>
        <p:txBody>
          <a:bodyPr anchorCtr="0" anchor="ctr" bIns="91425" lIns="91425" spcFirstLastPara="1" rIns="91425" wrap="square" tIns="91425">
            <a:noAutofit/>
          </a:bodyPr>
          <a:lstStyle>
            <a:lvl1pPr lvl="0" algn="ctr">
              <a:lnSpc>
                <a:spcPct val="118000"/>
              </a:lnSpc>
              <a:spcBef>
                <a:spcPts val="0"/>
              </a:spcBef>
              <a:spcAft>
                <a:spcPts val="0"/>
              </a:spcAft>
              <a:buSzPts val="2000"/>
              <a:buFont typeface="Alfa Slab One"/>
              <a:buNone/>
              <a:defRPr sz="2667">
                <a:solidFill>
                  <a:srgbClr val="FFFFFF"/>
                </a:solidFill>
                <a:latin typeface="Alfa Slab One"/>
                <a:ea typeface="Alfa Slab One"/>
                <a:cs typeface="Alfa Slab One"/>
                <a:sym typeface="Alfa Slab One"/>
              </a:defRPr>
            </a:lvl1pPr>
            <a:lvl2pPr lvl="1" algn="ctr">
              <a:lnSpc>
                <a:spcPct val="118000"/>
              </a:lnSpc>
              <a:spcBef>
                <a:spcPts val="0"/>
              </a:spcBef>
              <a:spcAft>
                <a:spcPts val="0"/>
              </a:spcAft>
              <a:buSzPts val="2000"/>
              <a:buFont typeface="Alfa Slab One"/>
              <a:buNone/>
              <a:defRPr sz="2667">
                <a:latin typeface="Alfa Slab One"/>
                <a:ea typeface="Alfa Slab One"/>
                <a:cs typeface="Alfa Slab One"/>
                <a:sym typeface="Alfa Slab One"/>
              </a:defRPr>
            </a:lvl2pPr>
            <a:lvl3pPr lvl="2" algn="ctr">
              <a:lnSpc>
                <a:spcPct val="118000"/>
              </a:lnSpc>
              <a:spcBef>
                <a:spcPts val="0"/>
              </a:spcBef>
              <a:spcAft>
                <a:spcPts val="0"/>
              </a:spcAft>
              <a:buSzPts val="2000"/>
              <a:buFont typeface="Alfa Slab One"/>
              <a:buNone/>
              <a:defRPr sz="2667">
                <a:latin typeface="Alfa Slab One"/>
                <a:ea typeface="Alfa Slab One"/>
                <a:cs typeface="Alfa Slab One"/>
                <a:sym typeface="Alfa Slab One"/>
              </a:defRPr>
            </a:lvl3pPr>
            <a:lvl4pPr lvl="3" algn="ctr">
              <a:lnSpc>
                <a:spcPct val="118000"/>
              </a:lnSpc>
              <a:spcBef>
                <a:spcPts val="0"/>
              </a:spcBef>
              <a:spcAft>
                <a:spcPts val="0"/>
              </a:spcAft>
              <a:buSzPts val="2000"/>
              <a:buFont typeface="Alfa Slab One"/>
              <a:buNone/>
              <a:defRPr sz="2667">
                <a:latin typeface="Alfa Slab One"/>
                <a:ea typeface="Alfa Slab One"/>
                <a:cs typeface="Alfa Slab One"/>
                <a:sym typeface="Alfa Slab One"/>
              </a:defRPr>
            </a:lvl4pPr>
            <a:lvl5pPr lvl="4" algn="ctr">
              <a:lnSpc>
                <a:spcPct val="118000"/>
              </a:lnSpc>
              <a:spcBef>
                <a:spcPts val="0"/>
              </a:spcBef>
              <a:spcAft>
                <a:spcPts val="0"/>
              </a:spcAft>
              <a:buSzPts val="2000"/>
              <a:buFont typeface="Alfa Slab One"/>
              <a:buNone/>
              <a:defRPr sz="2667">
                <a:latin typeface="Alfa Slab One"/>
                <a:ea typeface="Alfa Slab One"/>
                <a:cs typeface="Alfa Slab One"/>
                <a:sym typeface="Alfa Slab One"/>
              </a:defRPr>
            </a:lvl5pPr>
            <a:lvl6pPr lvl="5" algn="ctr">
              <a:lnSpc>
                <a:spcPct val="125000"/>
              </a:lnSpc>
              <a:spcBef>
                <a:spcPts val="0"/>
              </a:spcBef>
              <a:spcAft>
                <a:spcPts val="0"/>
              </a:spcAft>
              <a:buSzPts val="2000"/>
              <a:buFont typeface="Alfa Slab One"/>
              <a:buNone/>
              <a:defRPr sz="2667">
                <a:latin typeface="Alfa Slab One"/>
                <a:ea typeface="Alfa Slab One"/>
                <a:cs typeface="Alfa Slab One"/>
                <a:sym typeface="Alfa Slab One"/>
              </a:defRPr>
            </a:lvl6pPr>
            <a:lvl7pPr lvl="6" algn="ctr">
              <a:lnSpc>
                <a:spcPct val="125000"/>
              </a:lnSpc>
              <a:spcBef>
                <a:spcPts val="0"/>
              </a:spcBef>
              <a:spcAft>
                <a:spcPts val="0"/>
              </a:spcAft>
              <a:buSzPts val="2000"/>
              <a:buFont typeface="Alfa Slab One"/>
              <a:buNone/>
              <a:defRPr sz="2667">
                <a:latin typeface="Alfa Slab One"/>
                <a:ea typeface="Alfa Slab One"/>
                <a:cs typeface="Alfa Slab One"/>
                <a:sym typeface="Alfa Slab One"/>
              </a:defRPr>
            </a:lvl7pPr>
            <a:lvl8pPr lvl="7" algn="ctr">
              <a:lnSpc>
                <a:spcPct val="125000"/>
              </a:lnSpc>
              <a:spcBef>
                <a:spcPts val="0"/>
              </a:spcBef>
              <a:spcAft>
                <a:spcPts val="0"/>
              </a:spcAft>
              <a:buSzPts val="2000"/>
              <a:buFont typeface="Alfa Slab One"/>
              <a:buNone/>
              <a:defRPr sz="2667">
                <a:latin typeface="Alfa Slab One"/>
                <a:ea typeface="Alfa Slab One"/>
                <a:cs typeface="Alfa Slab One"/>
                <a:sym typeface="Alfa Slab One"/>
              </a:defRPr>
            </a:lvl8pPr>
            <a:lvl9pPr lvl="8" algn="ctr">
              <a:lnSpc>
                <a:spcPct val="125000"/>
              </a:lnSpc>
              <a:spcBef>
                <a:spcPts val="0"/>
              </a:spcBef>
              <a:spcAft>
                <a:spcPts val="0"/>
              </a:spcAft>
              <a:buSzPts val="2000"/>
              <a:buFont typeface="Alfa Slab One"/>
              <a:buNone/>
              <a:defRPr sz="2667">
                <a:latin typeface="Alfa Slab One"/>
                <a:ea typeface="Alfa Slab One"/>
                <a:cs typeface="Alfa Slab One"/>
                <a:sym typeface="Alfa Slab One"/>
              </a:defRPr>
            </a:lvl9pPr>
          </a:lstStyle>
          <a:p/>
        </p:txBody>
      </p:sp>
      <p:sp>
        <p:nvSpPr>
          <p:cNvPr id="104" name="Google Shape;104;p14"/>
          <p:cNvSpPr txBox="1"/>
          <p:nvPr>
            <p:ph idx="4" type="subTitle"/>
          </p:nvPr>
        </p:nvSpPr>
        <p:spPr>
          <a:xfrm>
            <a:off x="7374251" y="4150233"/>
            <a:ext cx="2485200" cy="522400"/>
          </a:xfrm>
          <a:prstGeom prst="rect">
            <a:avLst/>
          </a:prstGeom>
          <a:noFill/>
          <a:ln>
            <a:noFill/>
          </a:ln>
        </p:spPr>
        <p:txBody>
          <a:bodyPr anchorCtr="0" anchor="ctr" bIns="91425" lIns="91425" spcFirstLastPara="1" rIns="91425" wrap="square" tIns="91425">
            <a:noAutofit/>
          </a:bodyPr>
          <a:lstStyle>
            <a:lvl1pPr lvl="0" algn="ctr">
              <a:lnSpc>
                <a:spcPct val="118000"/>
              </a:lnSpc>
              <a:spcBef>
                <a:spcPts val="0"/>
              </a:spcBef>
              <a:spcAft>
                <a:spcPts val="0"/>
              </a:spcAft>
              <a:buSzPts val="2000"/>
              <a:buFont typeface="Alfa Slab One"/>
              <a:buNone/>
              <a:defRPr sz="2667">
                <a:solidFill>
                  <a:srgbClr val="FFFFFF"/>
                </a:solidFill>
                <a:latin typeface="Alfa Slab One"/>
                <a:ea typeface="Alfa Slab One"/>
                <a:cs typeface="Alfa Slab One"/>
                <a:sym typeface="Alfa Slab One"/>
              </a:defRPr>
            </a:lvl1pPr>
            <a:lvl2pPr lvl="1" algn="ctr">
              <a:lnSpc>
                <a:spcPct val="118000"/>
              </a:lnSpc>
              <a:spcBef>
                <a:spcPts val="0"/>
              </a:spcBef>
              <a:spcAft>
                <a:spcPts val="0"/>
              </a:spcAft>
              <a:buSzPts val="2000"/>
              <a:buFont typeface="Alfa Slab One"/>
              <a:buNone/>
              <a:defRPr sz="2667">
                <a:latin typeface="Alfa Slab One"/>
                <a:ea typeface="Alfa Slab One"/>
                <a:cs typeface="Alfa Slab One"/>
                <a:sym typeface="Alfa Slab One"/>
              </a:defRPr>
            </a:lvl2pPr>
            <a:lvl3pPr lvl="2" algn="ctr">
              <a:lnSpc>
                <a:spcPct val="118000"/>
              </a:lnSpc>
              <a:spcBef>
                <a:spcPts val="0"/>
              </a:spcBef>
              <a:spcAft>
                <a:spcPts val="0"/>
              </a:spcAft>
              <a:buSzPts val="2000"/>
              <a:buFont typeface="Alfa Slab One"/>
              <a:buNone/>
              <a:defRPr sz="2667">
                <a:latin typeface="Alfa Slab One"/>
                <a:ea typeface="Alfa Slab One"/>
                <a:cs typeface="Alfa Slab One"/>
                <a:sym typeface="Alfa Slab One"/>
              </a:defRPr>
            </a:lvl3pPr>
            <a:lvl4pPr lvl="3" algn="ctr">
              <a:lnSpc>
                <a:spcPct val="118000"/>
              </a:lnSpc>
              <a:spcBef>
                <a:spcPts val="0"/>
              </a:spcBef>
              <a:spcAft>
                <a:spcPts val="0"/>
              </a:spcAft>
              <a:buSzPts val="2000"/>
              <a:buFont typeface="Alfa Slab One"/>
              <a:buNone/>
              <a:defRPr sz="2667">
                <a:latin typeface="Alfa Slab One"/>
                <a:ea typeface="Alfa Slab One"/>
                <a:cs typeface="Alfa Slab One"/>
                <a:sym typeface="Alfa Slab One"/>
              </a:defRPr>
            </a:lvl4pPr>
            <a:lvl5pPr lvl="4" algn="ctr">
              <a:lnSpc>
                <a:spcPct val="118000"/>
              </a:lnSpc>
              <a:spcBef>
                <a:spcPts val="0"/>
              </a:spcBef>
              <a:spcAft>
                <a:spcPts val="0"/>
              </a:spcAft>
              <a:buSzPts val="2000"/>
              <a:buFont typeface="Alfa Slab One"/>
              <a:buNone/>
              <a:defRPr sz="2667">
                <a:latin typeface="Alfa Slab One"/>
                <a:ea typeface="Alfa Slab One"/>
                <a:cs typeface="Alfa Slab One"/>
                <a:sym typeface="Alfa Slab One"/>
              </a:defRPr>
            </a:lvl5pPr>
            <a:lvl6pPr lvl="5" algn="ctr">
              <a:lnSpc>
                <a:spcPct val="125000"/>
              </a:lnSpc>
              <a:spcBef>
                <a:spcPts val="0"/>
              </a:spcBef>
              <a:spcAft>
                <a:spcPts val="0"/>
              </a:spcAft>
              <a:buSzPts val="2000"/>
              <a:buFont typeface="Alfa Slab One"/>
              <a:buNone/>
              <a:defRPr sz="2667">
                <a:latin typeface="Alfa Slab One"/>
                <a:ea typeface="Alfa Slab One"/>
                <a:cs typeface="Alfa Slab One"/>
                <a:sym typeface="Alfa Slab One"/>
              </a:defRPr>
            </a:lvl6pPr>
            <a:lvl7pPr lvl="6" algn="ctr">
              <a:lnSpc>
                <a:spcPct val="125000"/>
              </a:lnSpc>
              <a:spcBef>
                <a:spcPts val="0"/>
              </a:spcBef>
              <a:spcAft>
                <a:spcPts val="0"/>
              </a:spcAft>
              <a:buSzPts val="2000"/>
              <a:buFont typeface="Alfa Slab One"/>
              <a:buNone/>
              <a:defRPr sz="2667">
                <a:latin typeface="Alfa Slab One"/>
                <a:ea typeface="Alfa Slab One"/>
                <a:cs typeface="Alfa Slab One"/>
                <a:sym typeface="Alfa Slab One"/>
              </a:defRPr>
            </a:lvl7pPr>
            <a:lvl8pPr lvl="7" algn="ctr">
              <a:lnSpc>
                <a:spcPct val="125000"/>
              </a:lnSpc>
              <a:spcBef>
                <a:spcPts val="0"/>
              </a:spcBef>
              <a:spcAft>
                <a:spcPts val="0"/>
              </a:spcAft>
              <a:buSzPts val="2000"/>
              <a:buFont typeface="Alfa Slab One"/>
              <a:buNone/>
              <a:defRPr sz="2667">
                <a:latin typeface="Alfa Slab One"/>
                <a:ea typeface="Alfa Slab One"/>
                <a:cs typeface="Alfa Slab One"/>
                <a:sym typeface="Alfa Slab One"/>
              </a:defRPr>
            </a:lvl8pPr>
            <a:lvl9pPr lvl="8" algn="ctr">
              <a:lnSpc>
                <a:spcPct val="125000"/>
              </a:lnSpc>
              <a:spcBef>
                <a:spcPts val="0"/>
              </a:spcBef>
              <a:spcAft>
                <a:spcPts val="0"/>
              </a:spcAft>
              <a:buSzPts val="2000"/>
              <a:buFont typeface="Alfa Slab One"/>
              <a:buNone/>
              <a:defRPr sz="2667">
                <a:latin typeface="Alfa Slab One"/>
                <a:ea typeface="Alfa Slab One"/>
                <a:cs typeface="Alfa Slab One"/>
                <a:sym typeface="Alfa Slab One"/>
              </a:defRPr>
            </a:lvl9pPr>
          </a:lstStyle>
          <a:p/>
        </p:txBody>
      </p:sp>
      <p:sp>
        <p:nvSpPr>
          <p:cNvPr id="105" name="Google Shape;105;p14"/>
          <p:cNvSpPr txBox="1"/>
          <p:nvPr>
            <p:ph idx="12" type="sldNum"/>
          </p:nvPr>
        </p:nvSpPr>
        <p:spPr>
          <a:xfrm>
            <a:off x="11409045" y="6333135"/>
            <a:ext cx="731600" cy="524800"/>
          </a:xfrm>
          <a:prstGeom prst="rect">
            <a:avLst/>
          </a:prstGeom>
          <a:noFill/>
          <a:ln>
            <a:noFill/>
          </a:ln>
        </p:spPr>
        <p:txBody>
          <a:bodyPr anchorCtr="0" anchor="t" bIns="91425" lIns="91425" spcFirstLastPara="1" rIns="91425" wrap="square" tIns="91425">
            <a:noAutofit/>
          </a:bodyPr>
          <a:lstStyle>
            <a:lvl1pPr indent="0" lvl="0"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indent="0" lvl="1"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2pPr>
            <a:lvl3pPr indent="0" lvl="2"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3pPr>
            <a:lvl4pPr indent="0" lvl="3"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4pPr>
            <a:lvl5pPr indent="0" lvl="4"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5pPr>
            <a:lvl6pPr indent="0" lvl="5"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6pPr>
            <a:lvl7pPr indent="0" lvl="6"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7pPr>
            <a:lvl8pPr indent="0" lvl="7"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8pPr>
            <a:lvl9pPr indent="0" lvl="8"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texts">
  <p:cSld name="Four texts">
    <p:spTree>
      <p:nvGrpSpPr>
        <p:cNvPr id="106" name="Shape 106"/>
        <p:cNvGrpSpPr/>
        <p:nvPr/>
      </p:nvGrpSpPr>
      <p:grpSpPr>
        <a:xfrm>
          <a:off x="0" y="0"/>
          <a:ext cx="0" cy="0"/>
          <a:chOff x="0" y="0"/>
          <a:chExt cx="0" cy="0"/>
        </a:xfrm>
      </p:grpSpPr>
      <p:sp>
        <p:nvSpPr>
          <p:cNvPr id="107" name="Google Shape;107;p15"/>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lvl1pPr lvl="0" algn="l">
              <a:lnSpc>
                <a:spcPct val="98000"/>
              </a:lnSpc>
              <a:spcBef>
                <a:spcPts val="0"/>
              </a:spcBef>
              <a:spcAft>
                <a:spcPts val="0"/>
              </a:spcAft>
              <a:buClr>
                <a:srgbClr val="1E379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8" name="Google Shape;108;p15"/>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109" name="Google Shape;109;p15"/>
          <p:cNvSpPr txBox="1"/>
          <p:nvPr>
            <p:ph idx="11" type="ftr"/>
          </p:nvPr>
        </p:nvSpPr>
        <p:spPr>
          <a:xfrm>
            <a:off x="2747964" y="6485664"/>
            <a:ext cx="7884540"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110" name="Google Shape;110;p15"/>
          <p:cNvSpPr txBox="1"/>
          <p:nvPr>
            <p:ph idx="12" type="sldNum"/>
          </p:nvPr>
        </p:nvSpPr>
        <p:spPr>
          <a:xfrm>
            <a:off x="11316580" y="6485664"/>
            <a:ext cx="403933" cy="180000"/>
          </a:xfrm>
          <a:prstGeom prst="rect">
            <a:avLst/>
          </a:prstGeom>
          <a:noFill/>
          <a:ln>
            <a:noFill/>
          </a:ln>
        </p:spPr>
        <p:txBody>
          <a:bodyPr anchorCtr="0" anchor="b" bIns="0" lIns="0" spcFirstLastPara="1" rIns="0" wrap="square" tIns="0">
            <a:noAutofit/>
          </a:bodyPr>
          <a:lstStyle>
            <a:lvl1pPr indent="0" lvl="0"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indent="0" lvl="1"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2pPr>
            <a:lvl3pPr indent="0" lvl="2"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3pPr>
            <a:lvl4pPr indent="0" lvl="3"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4pPr>
            <a:lvl5pPr indent="0" lvl="4"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5pPr>
            <a:lvl6pPr indent="0" lvl="5"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6pPr>
            <a:lvl7pPr indent="0" lvl="6"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7pPr>
            <a:lvl8pPr indent="0" lvl="7"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8pPr>
            <a:lvl9pPr indent="0" lvl="8"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111" name="Google Shape;111;p15"/>
          <p:cNvSpPr txBox="1"/>
          <p:nvPr>
            <p:ph idx="1" type="body"/>
          </p:nvPr>
        </p:nvSpPr>
        <p:spPr>
          <a:xfrm>
            <a:off x="538163" y="825363"/>
            <a:ext cx="9720000" cy="370800"/>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1E3791"/>
              </a:buClr>
              <a:buSzPts val="2000"/>
              <a:buFont typeface="Arial"/>
              <a:buNone/>
              <a:defRPr sz="2000">
                <a:solidFill>
                  <a:srgbClr val="1E3791"/>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112" name="Google Shape;112;p15"/>
          <p:cNvSpPr/>
          <p:nvPr/>
        </p:nvSpPr>
        <p:spPr>
          <a:xfrm>
            <a:off x="532860" y="1655991"/>
            <a:ext cx="11184102" cy="4662004"/>
          </a:xfrm>
          <a:custGeom>
            <a:rect b="b" l="l" r="r" t="t"/>
            <a:pathLst>
              <a:path extrusionOk="0" h="4662004" w="11184102">
                <a:moveTo>
                  <a:pt x="11184103" y="4662005"/>
                </a:moveTo>
                <a:lnTo>
                  <a:pt x="11177753" y="4662005"/>
                </a:lnTo>
                <a:lnTo>
                  <a:pt x="11177753" y="6350"/>
                </a:lnTo>
                <a:lnTo>
                  <a:pt x="0" y="6350"/>
                </a:lnTo>
                <a:lnTo>
                  <a:pt x="0" y="0"/>
                </a:lnTo>
                <a:lnTo>
                  <a:pt x="11184103"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113" name="Google Shape;113;p15"/>
          <p:cNvSpPr txBox="1"/>
          <p:nvPr>
            <p:ph idx="2" type="body"/>
          </p:nvPr>
        </p:nvSpPr>
        <p:spPr>
          <a:xfrm>
            <a:off x="541338" y="1869587"/>
            <a:ext cx="10964862" cy="852286"/>
          </a:xfrm>
          <a:prstGeom prst="rect">
            <a:avLst/>
          </a:prstGeom>
          <a:noFill/>
          <a:ln cap="flat" cmpd="sng" w="9525">
            <a:solidFill>
              <a:srgbClr val="EB2D4B"/>
            </a:solidFill>
            <a:prstDash val="solid"/>
            <a:round/>
            <a:headEnd len="sm" w="sm" type="none"/>
            <a:tailEnd len="sm" w="sm" type="none"/>
          </a:ln>
        </p:spPr>
        <p:txBody>
          <a:bodyPr anchorCtr="0" anchor="t" bIns="111600" lIns="180000" spcFirstLastPara="1" rIns="180000" wrap="square" tIns="111600">
            <a:noAutofit/>
          </a:bodyPr>
          <a:lstStyle>
            <a:lvl1pPr indent="-228600" lvl="0" marL="457200" algn="l">
              <a:lnSpc>
                <a:spcPct val="118000"/>
              </a:lnSpc>
              <a:spcBef>
                <a:spcPts val="0"/>
              </a:spcBef>
              <a:spcAft>
                <a:spcPts val="0"/>
              </a:spcAft>
              <a:buClr>
                <a:srgbClr val="EB2D4B"/>
              </a:buClr>
              <a:buSzPts val="1900"/>
              <a:buFont typeface="Arial"/>
              <a:buNone/>
              <a:defRPr sz="1900" cap="none">
                <a:solidFill>
                  <a:srgbClr val="EB2D4B"/>
                </a:solidFill>
              </a:defRPr>
            </a:lvl1pPr>
            <a:lvl2pPr indent="-228600" lvl="1" marL="914400" algn="l">
              <a:lnSpc>
                <a:spcPct val="118000"/>
              </a:lnSpc>
              <a:spcBef>
                <a:spcPts val="0"/>
              </a:spcBef>
              <a:spcAft>
                <a:spcPts val="0"/>
              </a:spcAft>
              <a:buClr>
                <a:schemeClr val="dk1"/>
              </a:buClr>
              <a:buSzPts val="1600"/>
              <a:buFont typeface="Arial"/>
              <a:buNone/>
              <a:defRPr sz="1600">
                <a:solidFill>
                  <a:schemeClr val="dk1"/>
                </a:solidFill>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114" name="Google Shape;114;p15"/>
          <p:cNvSpPr txBox="1"/>
          <p:nvPr>
            <p:ph idx="3" type="body"/>
          </p:nvPr>
        </p:nvSpPr>
        <p:spPr>
          <a:xfrm>
            <a:off x="540000" y="2953130"/>
            <a:ext cx="10964862" cy="853200"/>
          </a:xfrm>
          <a:prstGeom prst="rect">
            <a:avLst/>
          </a:prstGeom>
          <a:noFill/>
          <a:ln cap="flat" cmpd="sng" w="9525">
            <a:solidFill>
              <a:srgbClr val="EB2D4B"/>
            </a:solidFill>
            <a:prstDash val="solid"/>
            <a:round/>
            <a:headEnd len="sm" w="sm" type="none"/>
            <a:tailEnd len="sm" w="sm" type="none"/>
          </a:ln>
        </p:spPr>
        <p:txBody>
          <a:bodyPr anchorCtr="0" anchor="t" bIns="111600" lIns="180000" spcFirstLastPara="1" rIns="180000" wrap="square" tIns="111600">
            <a:noAutofit/>
          </a:bodyPr>
          <a:lstStyle>
            <a:lvl1pPr indent="-228600" lvl="0" marL="457200" algn="l">
              <a:lnSpc>
                <a:spcPct val="118000"/>
              </a:lnSpc>
              <a:spcBef>
                <a:spcPts val="0"/>
              </a:spcBef>
              <a:spcAft>
                <a:spcPts val="0"/>
              </a:spcAft>
              <a:buClr>
                <a:srgbClr val="EB2D4B"/>
              </a:buClr>
              <a:buSzPts val="1900"/>
              <a:buFont typeface="Arial"/>
              <a:buNone/>
              <a:defRPr sz="1900" cap="none">
                <a:solidFill>
                  <a:srgbClr val="EB2D4B"/>
                </a:solidFill>
              </a:defRPr>
            </a:lvl1pPr>
            <a:lvl2pPr indent="-228600" lvl="1" marL="914400" algn="l">
              <a:lnSpc>
                <a:spcPct val="118000"/>
              </a:lnSpc>
              <a:spcBef>
                <a:spcPts val="0"/>
              </a:spcBef>
              <a:spcAft>
                <a:spcPts val="0"/>
              </a:spcAft>
              <a:buClr>
                <a:schemeClr val="dk1"/>
              </a:buClr>
              <a:buSzPts val="1600"/>
              <a:buFont typeface="Arial"/>
              <a:buNone/>
              <a:defRPr sz="1600">
                <a:solidFill>
                  <a:schemeClr val="dk1"/>
                </a:solidFill>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115" name="Google Shape;115;p15"/>
          <p:cNvSpPr txBox="1"/>
          <p:nvPr>
            <p:ph idx="4" type="body"/>
          </p:nvPr>
        </p:nvSpPr>
        <p:spPr>
          <a:xfrm>
            <a:off x="540000" y="4037587"/>
            <a:ext cx="10964862" cy="853200"/>
          </a:xfrm>
          <a:prstGeom prst="rect">
            <a:avLst/>
          </a:prstGeom>
          <a:noFill/>
          <a:ln cap="flat" cmpd="sng" w="9525">
            <a:solidFill>
              <a:srgbClr val="EB2D4B"/>
            </a:solidFill>
            <a:prstDash val="solid"/>
            <a:round/>
            <a:headEnd len="sm" w="sm" type="none"/>
            <a:tailEnd len="sm" w="sm" type="none"/>
          </a:ln>
        </p:spPr>
        <p:txBody>
          <a:bodyPr anchorCtr="0" anchor="t" bIns="111600" lIns="180000" spcFirstLastPara="1" rIns="180000" wrap="square" tIns="111600">
            <a:noAutofit/>
          </a:bodyPr>
          <a:lstStyle>
            <a:lvl1pPr indent="-228600" lvl="0" marL="457200" algn="l">
              <a:lnSpc>
                <a:spcPct val="118000"/>
              </a:lnSpc>
              <a:spcBef>
                <a:spcPts val="0"/>
              </a:spcBef>
              <a:spcAft>
                <a:spcPts val="0"/>
              </a:spcAft>
              <a:buClr>
                <a:srgbClr val="EB2D4B"/>
              </a:buClr>
              <a:buSzPts val="1900"/>
              <a:buFont typeface="Arial"/>
              <a:buNone/>
              <a:defRPr sz="1900" cap="none">
                <a:solidFill>
                  <a:srgbClr val="EB2D4B"/>
                </a:solidFill>
              </a:defRPr>
            </a:lvl1pPr>
            <a:lvl2pPr indent="-228600" lvl="1" marL="914400" algn="l">
              <a:lnSpc>
                <a:spcPct val="118000"/>
              </a:lnSpc>
              <a:spcBef>
                <a:spcPts val="0"/>
              </a:spcBef>
              <a:spcAft>
                <a:spcPts val="0"/>
              </a:spcAft>
              <a:buClr>
                <a:schemeClr val="dk1"/>
              </a:buClr>
              <a:buSzPts val="1600"/>
              <a:buFont typeface="Arial"/>
              <a:buNone/>
              <a:defRPr sz="1600">
                <a:solidFill>
                  <a:schemeClr val="dk1"/>
                </a:solidFill>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116" name="Google Shape;116;p15"/>
          <p:cNvSpPr txBox="1"/>
          <p:nvPr>
            <p:ph idx="5" type="body"/>
          </p:nvPr>
        </p:nvSpPr>
        <p:spPr>
          <a:xfrm>
            <a:off x="540000" y="5122043"/>
            <a:ext cx="10964862" cy="853200"/>
          </a:xfrm>
          <a:prstGeom prst="rect">
            <a:avLst/>
          </a:prstGeom>
          <a:noFill/>
          <a:ln cap="flat" cmpd="sng" w="9525">
            <a:solidFill>
              <a:srgbClr val="EB2D4B"/>
            </a:solidFill>
            <a:prstDash val="solid"/>
            <a:round/>
            <a:headEnd len="sm" w="sm" type="none"/>
            <a:tailEnd len="sm" w="sm" type="none"/>
          </a:ln>
        </p:spPr>
        <p:txBody>
          <a:bodyPr anchorCtr="0" anchor="t" bIns="111600" lIns="180000" spcFirstLastPara="1" rIns="180000" wrap="square" tIns="111600">
            <a:noAutofit/>
          </a:bodyPr>
          <a:lstStyle>
            <a:lvl1pPr indent="-228600" lvl="0" marL="457200" algn="l">
              <a:lnSpc>
                <a:spcPct val="118000"/>
              </a:lnSpc>
              <a:spcBef>
                <a:spcPts val="0"/>
              </a:spcBef>
              <a:spcAft>
                <a:spcPts val="0"/>
              </a:spcAft>
              <a:buClr>
                <a:srgbClr val="EB2D4B"/>
              </a:buClr>
              <a:buSzPts val="1900"/>
              <a:buFont typeface="Arial"/>
              <a:buNone/>
              <a:defRPr sz="1900" cap="none">
                <a:solidFill>
                  <a:srgbClr val="EB2D4B"/>
                </a:solidFill>
              </a:defRPr>
            </a:lvl1pPr>
            <a:lvl2pPr indent="-228600" lvl="1" marL="914400" algn="l">
              <a:lnSpc>
                <a:spcPct val="118000"/>
              </a:lnSpc>
              <a:spcBef>
                <a:spcPts val="0"/>
              </a:spcBef>
              <a:spcAft>
                <a:spcPts val="0"/>
              </a:spcAft>
              <a:buClr>
                <a:schemeClr val="dk1"/>
              </a:buClr>
              <a:buSzPts val="1600"/>
              <a:buFont typeface="Arial"/>
              <a:buNone/>
              <a:defRPr sz="1600">
                <a:solidFill>
                  <a:schemeClr val="dk1"/>
                </a:solidFill>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Tree>
  </p:cSld>
  <p:clrMapOvr>
    <a:masterClrMapping/>
  </p:clrMapOvr>
  <p:extLst>
    <p:ext uri="{DCECCB84-F9BA-43D5-87BE-67443E8EF086}">
      <p15:sldGuideLst>
        <p15:guide id="1" orient="horz" pos="755">
          <p15:clr>
            <a:srgbClr val="FBAE40"/>
          </p15:clr>
        </p15:guide>
        <p15:guide id="2" orient="horz" pos="1176">
          <p15:clr>
            <a:srgbClr val="FBAE40"/>
          </p15:clr>
        </p15:guide>
        <p15:guide id="3" orient="horz" pos="1860">
          <p15:clr>
            <a:srgbClr val="FBAE40"/>
          </p15:clr>
        </p15:guide>
        <p15:guide id="4" orient="horz" pos="2543">
          <p15:clr>
            <a:srgbClr val="FBAE40"/>
          </p15:clr>
        </p15:guide>
        <p15:guide id="5" orient="horz" pos="322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117" name="Shape 117"/>
        <p:cNvGrpSpPr/>
        <p:nvPr/>
      </p:nvGrpSpPr>
      <p:grpSpPr>
        <a:xfrm>
          <a:off x="0" y="0"/>
          <a:ext cx="0" cy="0"/>
          <a:chOff x="0" y="0"/>
          <a:chExt cx="0" cy="0"/>
        </a:xfrm>
      </p:grpSpPr>
      <p:pic>
        <p:nvPicPr>
          <p:cNvPr id="118" name="Google Shape;118;p16"/>
          <p:cNvPicPr preferRelativeResize="0"/>
          <p:nvPr/>
        </p:nvPicPr>
        <p:blipFill rotWithShape="1">
          <a:blip r:embed="rId2">
            <a:alphaModFix/>
          </a:blip>
          <a:srcRect b="38675" l="0" r="0" t="38675"/>
          <a:stretch/>
        </p:blipFill>
        <p:spPr>
          <a:xfrm>
            <a:off x="0" y="-36200"/>
            <a:ext cx="12191997" cy="1578499"/>
          </a:xfrm>
          <a:prstGeom prst="rect">
            <a:avLst/>
          </a:prstGeom>
          <a:noFill/>
          <a:ln>
            <a:noFill/>
          </a:ln>
        </p:spPr>
      </p:pic>
      <p:sp>
        <p:nvSpPr>
          <p:cNvPr id="119" name="Google Shape;119;p16"/>
          <p:cNvSpPr txBox="1"/>
          <p:nvPr>
            <p:ph type="title"/>
          </p:nvPr>
        </p:nvSpPr>
        <p:spPr>
          <a:xfrm>
            <a:off x="960000" y="593367"/>
            <a:ext cx="10272000" cy="763600"/>
          </a:xfrm>
          <a:prstGeom prst="rect">
            <a:avLst/>
          </a:prstGeom>
          <a:noFill/>
          <a:ln>
            <a:noFill/>
          </a:ln>
        </p:spPr>
        <p:txBody>
          <a:bodyPr anchorCtr="0" anchor="t" bIns="91425" lIns="91425" spcFirstLastPara="1" rIns="91425" wrap="square" tIns="91425">
            <a:noAutofit/>
          </a:bodyPr>
          <a:lstStyle>
            <a:lvl1pPr lvl="0" algn="l">
              <a:lnSpc>
                <a:spcPct val="98000"/>
              </a:lnSpc>
              <a:spcBef>
                <a:spcPts val="0"/>
              </a:spcBef>
              <a:spcAft>
                <a:spcPts val="0"/>
              </a:spcAft>
              <a:buClr>
                <a:srgbClr val="FFFFFF"/>
              </a:buClr>
              <a:buSzPts val="3200"/>
              <a:buNone/>
              <a:defRPr>
                <a:solidFill>
                  <a:srgbClr val="FFFFFF"/>
                </a:solidFill>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120" name="Google Shape;120;p16"/>
          <p:cNvSpPr txBox="1"/>
          <p:nvPr>
            <p:ph idx="1" type="body"/>
          </p:nvPr>
        </p:nvSpPr>
        <p:spPr>
          <a:xfrm>
            <a:off x="960000" y="1984233"/>
            <a:ext cx="6790800" cy="4107600"/>
          </a:xfrm>
          <a:prstGeom prst="rect">
            <a:avLst/>
          </a:prstGeom>
          <a:noFill/>
          <a:ln>
            <a:noFill/>
          </a:ln>
        </p:spPr>
        <p:txBody>
          <a:bodyPr anchorCtr="0" anchor="ctr" bIns="91425" lIns="91425" spcFirstLastPara="1" rIns="91425" wrap="square" tIns="91425">
            <a:noAutofit/>
          </a:bodyPr>
          <a:lstStyle>
            <a:lvl1pPr indent="-330200" lvl="0" marL="457200" algn="l">
              <a:lnSpc>
                <a:spcPct val="90000"/>
              </a:lnSpc>
              <a:spcBef>
                <a:spcPts val="0"/>
              </a:spcBef>
              <a:spcAft>
                <a:spcPts val="0"/>
              </a:spcAft>
              <a:buClr>
                <a:srgbClr val="446652"/>
              </a:buClr>
              <a:buSzPts val="1600"/>
              <a:buFont typeface="Chivo"/>
              <a:buChar char="●"/>
              <a:defRPr/>
            </a:lvl1pPr>
            <a:lvl2pPr indent="-330200" lvl="1" marL="914400" algn="l">
              <a:lnSpc>
                <a:spcPct val="118000"/>
              </a:lnSpc>
              <a:spcBef>
                <a:spcPts val="1333"/>
              </a:spcBef>
              <a:spcAft>
                <a:spcPts val="0"/>
              </a:spcAft>
              <a:buClr>
                <a:srgbClr val="446652"/>
              </a:buClr>
              <a:buSzPts val="1600"/>
              <a:buFont typeface="Chivo"/>
              <a:buChar char="○"/>
              <a:defRPr/>
            </a:lvl2pPr>
            <a:lvl3pPr indent="-330200" lvl="2" marL="1371600" algn="l">
              <a:lnSpc>
                <a:spcPct val="118000"/>
              </a:lnSpc>
              <a:spcBef>
                <a:spcPts val="0"/>
              </a:spcBef>
              <a:spcAft>
                <a:spcPts val="0"/>
              </a:spcAft>
              <a:buClr>
                <a:srgbClr val="446652"/>
              </a:buClr>
              <a:buSzPts val="1600"/>
              <a:buFont typeface="Chivo"/>
              <a:buChar char="■"/>
              <a:defRPr/>
            </a:lvl3pPr>
            <a:lvl4pPr indent="-330200" lvl="3" marL="1828800" algn="l">
              <a:lnSpc>
                <a:spcPct val="118000"/>
              </a:lnSpc>
              <a:spcBef>
                <a:spcPts val="0"/>
              </a:spcBef>
              <a:spcAft>
                <a:spcPts val="0"/>
              </a:spcAft>
              <a:buClr>
                <a:srgbClr val="446652"/>
              </a:buClr>
              <a:buSzPts val="1600"/>
              <a:buFont typeface="Chivo"/>
              <a:buChar char="●"/>
              <a:defRPr/>
            </a:lvl4pPr>
            <a:lvl5pPr indent="-330200" lvl="4" marL="2286000" algn="l">
              <a:lnSpc>
                <a:spcPct val="118000"/>
              </a:lnSpc>
              <a:spcBef>
                <a:spcPts val="0"/>
              </a:spcBef>
              <a:spcAft>
                <a:spcPts val="0"/>
              </a:spcAft>
              <a:buClr>
                <a:srgbClr val="446652"/>
              </a:buClr>
              <a:buSzPts val="1600"/>
              <a:buFont typeface="Chivo"/>
              <a:buChar char="○"/>
              <a:defRPr/>
            </a:lvl5pPr>
            <a:lvl6pPr indent="-330200" lvl="5" marL="2743200" algn="l">
              <a:lnSpc>
                <a:spcPct val="125000"/>
              </a:lnSpc>
              <a:spcBef>
                <a:spcPts val="0"/>
              </a:spcBef>
              <a:spcAft>
                <a:spcPts val="0"/>
              </a:spcAft>
              <a:buClr>
                <a:srgbClr val="446652"/>
              </a:buClr>
              <a:buSzPts val="1600"/>
              <a:buFont typeface="Chivo"/>
              <a:buChar char="■"/>
              <a:defRPr/>
            </a:lvl6pPr>
            <a:lvl7pPr indent="-330200" lvl="6" marL="3200400" algn="l">
              <a:lnSpc>
                <a:spcPct val="125000"/>
              </a:lnSpc>
              <a:spcBef>
                <a:spcPts val="0"/>
              </a:spcBef>
              <a:spcAft>
                <a:spcPts val="0"/>
              </a:spcAft>
              <a:buClr>
                <a:srgbClr val="446652"/>
              </a:buClr>
              <a:buSzPts val="1600"/>
              <a:buFont typeface="Chivo"/>
              <a:buChar char="●"/>
              <a:defRPr/>
            </a:lvl7pPr>
            <a:lvl8pPr indent="-330200" lvl="7" marL="3657600" algn="l">
              <a:lnSpc>
                <a:spcPct val="125000"/>
              </a:lnSpc>
              <a:spcBef>
                <a:spcPts val="0"/>
              </a:spcBef>
              <a:spcAft>
                <a:spcPts val="0"/>
              </a:spcAft>
              <a:buClr>
                <a:srgbClr val="446652"/>
              </a:buClr>
              <a:buSzPts val="1600"/>
              <a:buFont typeface="Chivo"/>
              <a:buChar char="○"/>
              <a:defRPr/>
            </a:lvl8pPr>
            <a:lvl9pPr indent="-330200" lvl="8" marL="4114800" algn="l">
              <a:lnSpc>
                <a:spcPct val="125000"/>
              </a:lnSpc>
              <a:spcBef>
                <a:spcPts val="0"/>
              </a:spcBef>
              <a:spcAft>
                <a:spcPts val="0"/>
              </a:spcAft>
              <a:buClr>
                <a:srgbClr val="446652"/>
              </a:buClr>
              <a:buSzPts val="1600"/>
              <a:buFont typeface="Chivo"/>
              <a:buChar char="■"/>
              <a:defRPr/>
            </a:lvl9pPr>
          </a:lstStyle>
          <a:p/>
        </p:txBody>
      </p:sp>
      <p:sp>
        <p:nvSpPr>
          <p:cNvPr id="121" name="Google Shape;121;p16"/>
          <p:cNvSpPr txBox="1"/>
          <p:nvPr>
            <p:ph idx="12" type="sldNum"/>
          </p:nvPr>
        </p:nvSpPr>
        <p:spPr>
          <a:xfrm>
            <a:off x="11409045" y="6333135"/>
            <a:ext cx="731600" cy="524800"/>
          </a:xfrm>
          <a:prstGeom prst="rect">
            <a:avLst/>
          </a:prstGeom>
          <a:noFill/>
          <a:ln>
            <a:noFill/>
          </a:ln>
        </p:spPr>
        <p:txBody>
          <a:bodyPr anchorCtr="0" anchor="t" bIns="91425" lIns="91425" spcFirstLastPara="1" rIns="91425" wrap="square" tIns="91425">
            <a:noAutofit/>
          </a:bodyPr>
          <a:lstStyle>
            <a:lvl1pPr indent="0" lvl="0"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indent="0" lvl="1"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2pPr>
            <a:lvl3pPr indent="0" lvl="2"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3pPr>
            <a:lvl4pPr indent="0" lvl="3"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4pPr>
            <a:lvl5pPr indent="0" lvl="4"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5pPr>
            <a:lvl6pPr indent="0" lvl="5"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6pPr>
            <a:lvl7pPr indent="0" lvl="6"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7pPr>
            <a:lvl8pPr indent="0" lvl="7"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8pPr>
            <a:lvl9pPr indent="0" lvl="8"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2" name="Shape 122"/>
        <p:cNvGrpSpPr/>
        <p:nvPr/>
      </p:nvGrpSpPr>
      <p:grpSpPr>
        <a:xfrm>
          <a:off x="0" y="0"/>
          <a:ext cx="0" cy="0"/>
          <a:chOff x="0" y="0"/>
          <a:chExt cx="0" cy="0"/>
        </a:xfrm>
      </p:grpSpPr>
      <p:sp>
        <p:nvSpPr>
          <p:cNvPr id="123" name="Google Shape;123;p17"/>
          <p:cNvSpPr txBox="1"/>
          <p:nvPr>
            <p:ph idx="1" type="body"/>
          </p:nvPr>
        </p:nvSpPr>
        <p:spPr>
          <a:xfrm>
            <a:off x="960000" y="1739833"/>
            <a:ext cx="10272000" cy="4555200"/>
          </a:xfrm>
          <a:prstGeom prst="rect">
            <a:avLst/>
          </a:prstGeom>
          <a:noFill/>
          <a:ln>
            <a:noFill/>
          </a:ln>
        </p:spPr>
        <p:txBody>
          <a:bodyPr anchorCtr="0" anchor="ctr" bIns="91425" lIns="91425" spcFirstLastPara="1" rIns="91425" wrap="square" tIns="91425">
            <a:noAutofit/>
          </a:bodyPr>
          <a:lstStyle>
            <a:lvl1pPr indent="-304800" lvl="0" marL="457200" algn="l">
              <a:lnSpc>
                <a:spcPct val="118000"/>
              </a:lnSpc>
              <a:spcBef>
                <a:spcPts val="0"/>
              </a:spcBef>
              <a:spcAft>
                <a:spcPts val="0"/>
              </a:spcAft>
              <a:buClr>
                <a:srgbClr val="434343"/>
              </a:buClr>
              <a:buSzPts val="1200"/>
              <a:buFont typeface="Maven Pro"/>
              <a:buAutoNum type="arabicPeriod"/>
              <a:defRPr sz="1600">
                <a:latin typeface="Maven Pro"/>
                <a:ea typeface="Maven Pro"/>
                <a:cs typeface="Maven Pro"/>
                <a:sym typeface="Maven Pro"/>
              </a:defRPr>
            </a:lvl1pPr>
            <a:lvl2pPr indent="-304800" lvl="1" marL="914400" algn="l">
              <a:lnSpc>
                <a:spcPct val="118000"/>
              </a:lnSpc>
              <a:spcBef>
                <a:spcPts val="0"/>
              </a:spcBef>
              <a:spcAft>
                <a:spcPts val="0"/>
              </a:spcAft>
              <a:buClr>
                <a:srgbClr val="434343"/>
              </a:buClr>
              <a:buSzPts val="1200"/>
              <a:buFont typeface="Roboto Condensed Light"/>
              <a:buAutoNum type="alphaLcPeriod"/>
              <a:defRPr sz="1600"/>
            </a:lvl2pPr>
            <a:lvl3pPr indent="-304800" lvl="2" marL="1371600" algn="l">
              <a:lnSpc>
                <a:spcPct val="118000"/>
              </a:lnSpc>
              <a:spcBef>
                <a:spcPts val="0"/>
              </a:spcBef>
              <a:spcAft>
                <a:spcPts val="0"/>
              </a:spcAft>
              <a:buClr>
                <a:srgbClr val="434343"/>
              </a:buClr>
              <a:buSzPts val="1200"/>
              <a:buFont typeface="Roboto Condensed Light"/>
              <a:buAutoNum type="romanLcPeriod"/>
              <a:defRPr sz="1600"/>
            </a:lvl3pPr>
            <a:lvl4pPr indent="-304800" lvl="3" marL="1828800" algn="l">
              <a:lnSpc>
                <a:spcPct val="118000"/>
              </a:lnSpc>
              <a:spcBef>
                <a:spcPts val="0"/>
              </a:spcBef>
              <a:spcAft>
                <a:spcPts val="0"/>
              </a:spcAft>
              <a:buClr>
                <a:srgbClr val="434343"/>
              </a:buClr>
              <a:buSzPts val="1200"/>
              <a:buFont typeface="Roboto Condensed Light"/>
              <a:buAutoNum type="arabicPeriod"/>
              <a:defRPr sz="1600"/>
            </a:lvl4pPr>
            <a:lvl5pPr indent="-304800" lvl="4" marL="2286000" algn="l">
              <a:lnSpc>
                <a:spcPct val="118000"/>
              </a:lnSpc>
              <a:spcBef>
                <a:spcPts val="0"/>
              </a:spcBef>
              <a:spcAft>
                <a:spcPts val="0"/>
              </a:spcAft>
              <a:buClr>
                <a:srgbClr val="434343"/>
              </a:buClr>
              <a:buSzPts val="1200"/>
              <a:buFont typeface="Roboto Condensed Light"/>
              <a:buAutoNum type="alphaLcPeriod"/>
              <a:defRPr sz="1600"/>
            </a:lvl5pPr>
            <a:lvl6pPr indent="-304800" lvl="5" marL="2743200" algn="l">
              <a:lnSpc>
                <a:spcPct val="125000"/>
              </a:lnSpc>
              <a:spcBef>
                <a:spcPts val="0"/>
              </a:spcBef>
              <a:spcAft>
                <a:spcPts val="0"/>
              </a:spcAft>
              <a:buClr>
                <a:srgbClr val="434343"/>
              </a:buClr>
              <a:buSzPts val="1200"/>
              <a:buFont typeface="Roboto Condensed Light"/>
              <a:buAutoNum type="romanLcPeriod"/>
              <a:defRPr sz="1600"/>
            </a:lvl6pPr>
            <a:lvl7pPr indent="-304800" lvl="6" marL="3200400" algn="l">
              <a:lnSpc>
                <a:spcPct val="125000"/>
              </a:lnSpc>
              <a:spcBef>
                <a:spcPts val="0"/>
              </a:spcBef>
              <a:spcAft>
                <a:spcPts val="0"/>
              </a:spcAft>
              <a:buClr>
                <a:srgbClr val="434343"/>
              </a:buClr>
              <a:buSzPts val="1200"/>
              <a:buFont typeface="Roboto Condensed Light"/>
              <a:buAutoNum type="arabicPeriod"/>
              <a:defRPr sz="1600"/>
            </a:lvl7pPr>
            <a:lvl8pPr indent="-304800" lvl="7" marL="3657600" algn="l">
              <a:lnSpc>
                <a:spcPct val="125000"/>
              </a:lnSpc>
              <a:spcBef>
                <a:spcPts val="0"/>
              </a:spcBef>
              <a:spcAft>
                <a:spcPts val="0"/>
              </a:spcAft>
              <a:buClr>
                <a:srgbClr val="434343"/>
              </a:buClr>
              <a:buSzPts val="1200"/>
              <a:buFont typeface="Roboto Condensed Light"/>
              <a:buAutoNum type="alphaLcPeriod"/>
              <a:defRPr sz="1600"/>
            </a:lvl8pPr>
            <a:lvl9pPr indent="-304800" lvl="8" marL="4114800" algn="l">
              <a:lnSpc>
                <a:spcPct val="125000"/>
              </a:lnSpc>
              <a:spcBef>
                <a:spcPts val="0"/>
              </a:spcBef>
              <a:spcAft>
                <a:spcPts val="0"/>
              </a:spcAft>
              <a:buClr>
                <a:srgbClr val="434343"/>
              </a:buClr>
              <a:buSzPts val="1200"/>
              <a:buFont typeface="Roboto Condensed Light"/>
              <a:buAutoNum type="romanLcPeriod"/>
              <a:defRPr sz="1600"/>
            </a:lvl9pPr>
          </a:lstStyle>
          <a:p/>
        </p:txBody>
      </p:sp>
      <p:pic>
        <p:nvPicPr>
          <p:cNvPr id="124" name="Google Shape;124;p17"/>
          <p:cNvPicPr preferRelativeResize="0"/>
          <p:nvPr/>
        </p:nvPicPr>
        <p:blipFill rotWithShape="1">
          <a:blip r:embed="rId2">
            <a:alphaModFix/>
          </a:blip>
          <a:srcRect b="38675" l="0" r="0" t="38675"/>
          <a:stretch/>
        </p:blipFill>
        <p:spPr>
          <a:xfrm>
            <a:off x="0" y="-36200"/>
            <a:ext cx="12191997" cy="1578499"/>
          </a:xfrm>
          <a:prstGeom prst="rect">
            <a:avLst/>
          </a:prstGeom>
          <a:noFill/>
          <a:ln>
            <a:noFill/>
          </a:ln>
        </p:spPr>
      </p:pic>
      <p:sp>
        <p:nvSpPr>
          <p:cNvPr id="125" name="Google Shape;125;p17"/>
          <p:cNvSpPr txBox="1"/>
          <p:nvPr>
            <p:ph type="title"/>
          </p:nvPr>
        </p:nvSpPr>
        <p:spPr>
          <a:xfrm>
            <a:off x="960000" y="593367"/>
            <a:ext cx="10272000" cy="763600"/>
          </a:xfrm>
          <a:prstGeom prst="rect">
            <a:avLst/>
          </a:prstGeom>
          <a:noFill/>
          <a:ln>
            <a:noFill/>
          </a:ln>
        </p:spPr>
        <p:txBody>
          <a:bodyPr anchorCtr="0" anchor="t" bIns="91425" lIns="91425" spcFirstLastPara="1" rIns="91425" wrap="square" tIns="91425">
            <a:noAutofit/>
          </a:bodyPr>
          <a:lstStyle>
            <a:lvl1pPr lvl="0" algn="l">
              <a:lnSpc>
                <a:spcPct val="98000"/>
              </a:lnSpc>
              <a:spcBef>
                <a:spcPts val="0"/>
              </a:spcBef>
              <a:spcAft>
                <a:spcPts val="0"/>
              </a:spcAft>
              <a:buClr>
                <a:srgbClr val="FFFFFF"/>
              </a:buClr>
              <a:buSzPts val="3200"/>
              <a:buNone/>
              <a:defRPr>
                <a:solidFill>
                  <a:srgbClr val="FFFFFF"/>
                </a:solidFill>
              </a:defRPr>
            </a:lvl1pPr>
            <a:lvl2pPr lvl="1" algn="l">
              <a:lnSpc>
                <a:spcPct val="100000"/>
              </a:lnSpc>
              <a:spcBef>
                <a:spcPts val="0"/>
              </a:spcBef>
              <a:spcAft>
                <a:spcPts val="0"/>
              </a:spcAft>
              <a:buClr>
                <a:srgbClr val="FFFFFF"/>
              </a:buClr>
              <a:buSzPts val="3200"/>
              <a:buNone/>
              <a:defRPr>
                <a:solidFill>
                  <a:srgbClr val="FFFFFF"/>
                </a:solidFill>
              </a:defRPr>
            </a:lvl2pPr>
            <a:lvl3pPr lvl="2" algn="l">
              <a:lnSpc>
                <a:spcPct val="100000"/>
              </a:lnSpc>
              <a:spcBef>
                <a:spcPts val="0"/>
              </a:spcBef>
              <a:spcAft>
                <a:spcPts val="0"/>
              </a:spcAft>
              <a:buClr>
                <a:srgbClr val="FFFFFF"/>
              </a:buClr>
              <a:buSzPts val="3200"/>
              <a:buNone/>
              <a:defRPr>
                <a:solidFill>
                  <a:srgbClr val="FFFFFF"/>
                </a:solidFill>
              </a:defRPr>
            </a:lvl3pPr>
            <a:lvl4pPr lvl="3" algn="l">
              <a:lnSpc>
                <a:spcPct val="100000"/>
              </a:lnSpc>
              <a:spcBef>
                <a:spcPts val="0"/>
              </a:spcBef>
              <a:spcAft>
                <a:spcPts val="0"/>
              </a:spcAft>
              <a:buClr>
                <a:srgbClr val="FFFFFF"/>
              </a:buClr>
              <a:buSzPts val="3200"/>
              <a:buNone/>
              <a:defRPr>
                <a:solidFill>
                  <a:srgbClr val="FFFFFF"/>
                </a:solidFill>
              </a:defRPr>
            </a:lvl4pPr>
            <a:lvl5pPr lvl="4" algn="l">
              <a:lnSpc>
                <a:spcPct val="100000"/>
              </a:lnSpc>
              <a:spcBef>
                <a:spcPts val="0"/>
              </a:spcBef>
              <a:spcAft>
                <a:spcPts val="0"/>
              </a:spcAft>
              <a:buClr>
                <a:srgbClr val="FFFFFF"/>
              </a:buClr>
              <a:buSzPts val="3200"/>
              <a:buNone/>
              <a:defRPr>
                <a:solidFill>
                  <a:srgbClr val="FFFFFF"/>
                </a:solidFill>
              </a:defRPr>
            </a:lvl5pPr>
            <a:lvl6pPr lvl="5" algn="l">
              <a:lnSpc>
                <a:spcPct val="100000"/>
              </a:lnSpc>
              <a:spcBef>
                <a:spcPts val="0"/>
              </a:spcBef>
              <a:spcAft>
                <a:spcPts val="0"/>
              </a:spcAft>
              <a:buClr>
                <a:srgbClr val="FFFFFF"/>
              </a:buClr>
              <a:buSzPts val="3200"/>
              <a:buNone/>
              <a:defRPr>
                <a:solidFill>
                  <a:srgbClr val="FFFFFF"/>
                </a:solidFill>
              </a:defRPr>
            </a:lvl6pPr>
            <a:lvl7pPr lvl="6" algn="l">
              <a:lnSpc>
                <a:spcPct val="100000"/>
              </a:lnSpc>
              <a:spcBef>
                <a:spcPts val="0"/>
              </a:spcBef>
              <a:spcAft>
                <a:spcPts val="0"/>
              </a:spcAft>
              <a:buClr>
                <a:srgbClr val="FFFFFF"/>
              </a:buClr>
              <a:buSzPts val="3200"/>
              <a:buNone/>
              <a:defRPr>
                <a:solidFill>
                  <a:srgbClr val="FFFFFF"/>
                </a:solidFill>
              </a:defRPr>
            </a:lvl7pPr>
            <a:lvl8pPr lvl="7" algn="l">
              <a:lnSpc>
                <a:spcPct val="100000"/>
              </a:lnSpc>
              <a:spcBef>
                <a:spcPts val="0"/>
              </a:spcBef>
              <a:spcAft>
                <a:spcPts val="0"/>
              </a:spcAft>
              <a:buClr>
                <a:srgbClr val="FFFFFF"/>
              </a:buClr>
              <a:buSzPts val="3200"/>
              <a:buNone/>
              <a:defRPr>
                <a:solidFill>
                  <a:srgbClr val="FFFFFF"/>
                </a:solidFill>
              </a:defRPr>
            </a:lvl8pPr>
            <a:lvl9pPr lvl="8" algn="l">
              <a:lnSpc>
                <a:spcPct val="100000"/>
              </a:lnSpc>
              <a:spcBef>
                <a:spcPts val="0"/>
              </a:spcBef>
              <a:spcAft>
                <a:spcPts val="0"/>
              </a:spcAft>
              <a:buClr>
                <a:srgbClr val="FFFFFF"/>
              </a:buClr>
              <a:buSzPts val="3200"/>
              <a:buNone/>
              <a:defRPr>
                <a:solidFill>
                  <a:srgbClr val="FFFFFF"/>
                </a:solidFill>
              </a:defRPr>
            </a:lvl9pPr>
          </a:lstStyle>
          <a:p/>
        </p:txBody>
      </p:sp>
      <p:sp>
        <p:nvSpPr>
          <p:cNvPr id="126" name="Google Shape;126;p17"/>
          <p:cNvSpPr txBox="1"/>
          <p:nvPr>
            <p:ph idx="12" type="sldNum"/>
          </p:nvPr>
        </p:nvSpPr>
        <p:spPr>
          <a:xfrm>
            <a:off x="11409045" y="6333135"/>
            <a:ext cx="731600" cy="524800"/>
          </a:xfrm>
          <a:prstGeom prst="rect">
            <a:avLst/>
          </a:prstGeom>
          <a:noFill/>
          <a:ln>
            <a:noFill/>
          </a:ln>
        </p:spPr>
        <p:txBody>
          <a:bodyPr anchorCtr="0" anchor="t" bIns="91425" lIns="91425" spcFirstLastPara="1" rIns="91425" wrap="square" tIns="91425">
            <a:noAutofit/>
          </a:bodyPr>
          <a:lstStyle>
            <a:lvl1pPr indent="0" lvl="0"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Maven Pro"/>
                <a:ea typeface="Maven Pro"/>
                <a:cs typeface="Maven Pro"/>
                <a:sym typeface="Maven Pro"/>
              </a:defRPr>
            </a:lvl1pPr>
            <a:lvl2pPr indent="0" lvl="1"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Maven Pro"/>
                <a:ea typeface="Maven Pro"/>
                <a:cs typeface="Maven Pro"/>
                <a:sym typeface="Maven Pro"/>
              </a:defRPr>
            </a:lvl2pPr>
            <a:lvl3pPr indent="0" lvl="2"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Maven Pro"/>
                <a:ea typeface="Maven Pro"/>
                <a:cs typeface="Maven Pro"/>
                <a:sym typeface="Maven Pro"/>
              </a:defRPr>
            </a:lvl3pPr>
            <a:lvl4pPr indent="0" lvl="3"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Maven Pro"/>
                <a:ea typeface="Maven Pro"/>
                <a:cs typeface="Maven Pro"/>
                <a:sym typeface="Maven Pro"/>
              </a:defRPr>
            </a:lvl4pPr>
            <a:lvl5pPr indent="0" lvl="4"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Maven Pro"/>
                <a:ea typeface="Maven Pro"/>
                <a:cs typeface="Maven Pro"/>
                <a:sym typeface="Maven Pro"/>
              </a:defRPr>
            </a:lvl5pPr>
            <a:lvl6pPr indent="0" lvl="5"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Maven Pro"/>
                <a:ea typeface="Maven Pro"/>
                <a:cs typeface="Maven Pro"/>
                <a:sym typeface="Maven Pro"/>
              </a:defRPr>
            </a:lvl6pPr>
            <a:lvl7pPr indent="0" lvl="6"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Maven Pro"/>
                <a:ea typeface="Maven Pro"/>
                <a:cs typeface="Maven Pro"/>
                <a:sym typeface="Maven Pro"/>
              </a:defRPr>
            </a:lvl7pPr>
            <a:lvl8pPr indent="0" lvl="7"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Maven Pro"/>
                <a:ea typeface="Maven Pro"/>
                <a:cs typeface="Maven Pro"/>
                <a:sym typeface="Maven Pro"/>
              </a:defRPr>
            </a:lvl8pPr>
            <a:lvl9pPr indent="0" lvl="8"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Maven Pro"/>
                <a:ea typeface="Maven Pro"/>
                <a:cs typeface="Maven Pro"/>
                <a:sym typeface="Maven Pr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Thanks">
    <p:bg>
      <p:bgPr>
        <a:blipFill>
          <a:blip r:embed="rId2">
            <a:alphaModFix/>
          </a:blip>
          <a:stretch>
            <a:fillRect/>
          </a:stretch>
        </a:blipFill>
      </p:bgPr>
    </p:bg>
    <p:spTree>
      <p:nvGrpSpPr>
        <p:cNvPr id="127" name="Shape 127"/>
        <p:cNvGrpSpPr/>
        <p:nvPr/>
      </p:nvGrpSpPr>
      <p:grpSpPr>
        <a:xfrm>
          <a:off x="0" y="0"/>
          <a:ext cx="0" cy="0"/>
          <a:chOff x="0" y="0"/>
          <a:chExt cx="0" cy="0"/>
        </a:xfrm>
      </p:grpSpPr>
      <p:pic>
        <p:nvPicPr>
          <p:cNvPr id="128" name="Google Shape;128;p18"/>
          <p:cNvPicPr preferRelativeResize="0"/>
          <p:nvPr/>
        </p:nvPicPr>
        <p:blipFill rotWithShape="1">
          <a:blip r:embed="rId3">
            <a:alphaModFix/>
          </a:blip>
          <a:srcRect b="40348" l="0" r="0" t="35721"/>
          <a:stretch/>
        </p:blipFill>
        <p:spPr>
          <a:xfrm>
            <a:off x="0" y="5190301"/>
            <a:ext cx="12191997" cy="1667700"/>
          </a:xfrm>
          <a:prstGeom prst="rect">
            <a:avLst/>
          </a:prstGeom>
          <a:noFill/>
          <a:ln>
            <a:noFill/>
          </a:ln>
        </p:spPr>
      </p:pic>
      <p:sp>
        <p:nvSpPr>
          <p:cNvPr id="129" name="Google Shape;129;p18"/>
          <p:cNvSpPr txBox="1"/>
          <p:nvPr>
            <p:ph type="ctrTitle"/>
          </p:nvPr>
        </p:nvSpPr>
        <p:spPr>
          <a:xfrm>
            <a:off x="960000" y="923200"/>
            <a:ext cx="5636400" cy="1345200"/>
          </a:xfrm>
          <a:prstGeom prst="rect">
            <a:avLst/>
          </a:prstGeom>
          <a:noFill/>
          <a:ln>
            <a:noFill/>
          </a:ln>
        </p:spPr>
        <p:txBody>
          <a:bodyPr anchorCtr="0" anchor="b" bIns="91425" lIns="91425" spcFirstLastPara="1" rIns="91425" wrap="square" tIns="91425">
            <a:noAutofit/>
          </a:bodyPr>
          <a:lstStyle>
            <a:lvl1pPr lvl="0" algn="l">
              <a:lnSpc>
                <a:spcPct val="98000"/>
              </a:lnSpc>
              <a:spcBef>
                <a:spcPts val="0"/>
              </a:spcBef>
              <a:spcAft>
                <a:spcPts val="0"/>
              </a:spcAft>
              <a:buClr>
                <a:srgbClr val="FFFFFF"/>
              </a:buClr>
              <a:buSzPts val="5200"/>
              <a:buNone/>
              <a:defRPr sz="6667">
                <a:solidFill>
                  <a:srgbClr val="FFFFFF"/>
                </a:solidFill>
                <a:latin typeface="Alfa Slab One"/>
                <a:ea typeface="Alfa Slab One"/>
                <a:cs typeface="Alfa Slab One"/>
                <a:sym typeface="Alfa Slab One"/>
              </a:defRPr>
            </a:lvl1pPr>
            <a:lvl2pPr lvl="1" algn="ctr">
              <a:lnSpc>
                <a:spcPct val="100000"/>
              </a:lnSpc>
              <a:spcBef>
                <a:spcPts val="0"/>
              </a:spcBef>
              <a:spcAft>
                <a:spcPts val="0"/>
              </a:spcAft>
              <a:buClr>
                <a:srgbClr val="FFFFFF"/>
              </a:buClr>
              <a:buSzPts val="5200"/>
              <a:buNone/>
              <a:defRPr sz="6933">
                <a:solidFill>
                  <a:srgbClr val="FFFFFF"/>
                </a:solidFill>
              </a:defRPr>
            </a:lvl2pPr>
            <a:lvl3pPr lvl="2" algn="ctr">
              <a:lnSpc>
                <a:spcPct val="100000"/>
              </a:lnSpc>
              <a:spcBef>
                <a:spcPts val="0"/>
              </a:spcBef>
              <a:spcAft>
                <a:spcPts val="0"/>
              </a:spcAft>
              <a:buClr>
                <a:srgbClr val="FFFFFF"/>
              </a:buClr>
              <a:buSzPts val="5200"/>
              <a:buNone/>
              <a:defRPr sz="6933">
                <a:solidFill>
                  <a:srgbClr val="FFFFFF"/>
                </a:solidFill>
              </a:defRPr>
            </a:lvl3pPr>
            <a:lvl4pPr lvl="3" algn="ctr">
              <a:lnSpc>
                <a:spcPct val="100000"/>
              </a:lnSpc>
              <a:spcBef>
                <a:spcPts val="0"/>
              </a:spcBef>
              <a:spcAft>
                <a:spcPts val="0"/>
              </a:spcAft>
              <a:buClr>
                <a:srgbClr val="FFFFFF"/>
              </a:buClr>
              <a:buSzPts val="5200"/>
              <a:buNone/>
              <a:defRPr sz="6933">
                <a:solidFill>
                  <a:srgbClr val="FFFFFF"/>
                </a:solidFill>
              </a:defRPr>
            </a:lvl4pPr>
            <a:lvl5pPr lvl="4" algn="ctr">
              <a:lnSpc>
                <a:spcPct val="100000"/>
              </a:lnSpc>
              <a:spcBef>
                <a:spcPts val="0"/>
              </a:spcBef>
              <a:spcAft>
                <a:spcPts val="0"/>
              </a:spcAft>
              <a:buClr>
                <a:srgbClr val="FFFFFF"/>
              </a:buClr>
              <a:buSzPts val="5200"/>
              <a:buNone/>
              <a:defRPr sz="6933">
                <a:solidFill>
                  <a:srgbClr val="FFFFFF"/>
                </a:solidFill>
              </a:defRPr>
            </a:lvl5pPr>
            <a:lvl6pPr lvl="5" algn="ctr">
              <a:lnSpc>
                <a:spcPct val="100000"/>
              </a:lnSpc>
              <a:spcBef>
                <a:spcPts val="0"/>
              </a:spcBef>
              <a:spcAft>
                <a:spcPts val="0"/>
              </a:spcAft>
              <a:buClr>
                <a:srgbClr val="FFFFFF"/>
              </a:buClr>
              <a:buSzPts val="5200"/>
              <a:buNone/>
              <a:defRPr sz="6933">
                <a:solidFill>
                  <a:srgbClr val="FFFFFF"/>
                </a:solidFill>
              </a:defRPr>
            </a:lvl6pPr>
            <a:lvl7pPr lvl="6" algn="ctr">
              <a:lnSpc>
                <a:spcPct val="100000"/>
              </a:lnSpc>
              <a:spcBef>
                <a:spcPts val="0"/>
              </a:spcBef>
              <a:spcAft>
                <a:spcPts val="0"/>
              </a:spcAft>
              <a:buClr>
                <a:srgbClr val="FFFFFF"/>
              </a:buClr>
              <a:buSzPts val="5200"/>
              <a:buNone/>
              <a:defRPr sz="6933">
                <a:solidFill>
                  <a:srgbClr val="FFFFFF"/>
                </a:solidFill>
              </a:defRPr>
            </a:lvl7pPr>
            <a:lvl8pPr lvl="7" algn="ctr">
              <a:lnSpc>
                <a:spcPct val="100000"/>
              </a:lnSpc>
              <a:spcBef>
                <a:spcPts val="0"/>
              </a:spcBef>
              <a:spcAft>
                <a:spcPts val="0"/>
              </a:spcAft>
              <a:buClr>
                <a:srgbClr val="FFFFFF"/>
              </a:buClr>
              <a:buSzPts val="5200"/>
              <a:buNone/>
              <a:defRPr sz="6933">
                <a:solidFill>
                  <a:srgbClr val="FFFFFF"/>
                </a:solidFill>
              </a:defRPr>
            </a:lvl8pPr>
            <a:lvl9pPr lvl="8" algn="ctr">
              <a:lnSpc>
                <a:spcPct val="100000"/>
              </a:lnSpc>
              <a:spcBef>
                <a:spcPts val="0"/>
              </a:spcBef>
              <a:spcAft>
                <a:spcPts val="0"/>
              </a:spcAft>
              <a:buClr>
                <a:srgbClr val="FFFFFF"/>
              </a:buClr>
              <a:buSzPts val="5200"/>
              <a:buNone/>
              <a:defRPr sz="6933">
                <a:solidFill>
                  <a:srgbClr val="FFFFFF"/>
                </a:solidFill>
              </a:defRPr>
            </a:lvl9pPr>
          </a:lstStyle>
          <a:p/>
        </p:txBody>
      </p:sp>
      <p:sp>
        <p:nvSpPr>
          <p:cNvPr id="130" name="Google Shape;130;p18"/>
          <p:cNvSpPr txBox="1"/>
          <p:nvPr>
            <p:ph idx="1" type="subTitle"/>
          </p:nvPr>
        </p:nvSpPr>
        <p:spPr>
          <a:xfrm>
            <a:off x="960000" y="2142767"/>
            <a:ext cx="5636400" cy="5276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Clr>
                <a:schemeClr val="lt1"/>
              </a:buClr>
              <a:buSzPts val="1600"/>
              <a:buFont typeface="Alfa Slab One"/>
              <a:buNone/>
              <a:defRPr sz="2267">
                <a:solidFill>
                  <a:schemeClr val="dk2"/>
                </a:solidFill>
                <a:latin typeface="Alfa Slab One"/>
                <a:ea typeface="Alfa Slab One"/>
                <a:cs typeface="Alfa Slab One"/>
                <a:sym typeface="Alfa Slab One"/>
              </a:defRPr>
            </a:lvl1pPr>
            <a:lvl2pPr lvl="1" algn="ctr">
              <a:lnSpc>
                <a:spcPct val="100000"/>
              </a:lnSpc>
              <a:spcBef>
                <a:spcPts val="0"/>
              </a:spcBef>
              <a:spcAft>
                <a:spcPts val="0"/>
              </a:spcAft>
              <a:buClr>
                <a:schemeClr val="lt1"/>
              </a:buClr>
              <a:buSzPts val="1800"/>
              <a:buNone/>
              <a:defRPr sz="2400">
                <a:solidFill>
                  <a:schemeClr val="lt1"/>
                </a:solidFill>
              </a:defRPr>
            </a:lvl2pPr>
            <a:lvl3pPr lvl="2" algn="ctr">
              <a:lnSpc>
                <a:spcPct val="100000"/>
              </a:lnSpc>
              <a:spcBef>
                <a:spcPts val="0"/>
              </a:spcBef>
              <a:spcAft>
                <a:spcPts val="0"/>
              </a:spcAft>
              <a:buClr>
                <a:schemeClr val="lt1"/>
              </a:buClr>
              <a:buSzPts val="1800"/>
              <a:buNone/>
              <a:defRPr sz="2400">
                <a:solidFill>
                  <a:schemeClr val="lt1"/>
                </a:solidFill>
              </a:defRPr>
            </a:lvl3pPr>
            <a:lvl4pPr lvl="3" algn="ctr">
              <a:lnSpc>
                <a:spcPct val="100000"/>
              </a:lnSpc>
              <a:spcBef>
                <a:spcPts val="0"/>
              </a:spcBef>
              <a:spcAft>
                <a:spcPts val="0"/>
              </a:spcAft>
              <a:buClr>
                <a:schemeClr val="lt1"/>
              </a:buClr>
              <a:buSzPts val="1800"/>
              <a:buNone/>
              <a:defRPr sz="2400">
                <a:solidFill>
                  <a:schemeClr val="lt1"/>
                </a:solidFill>
              </a:defRPr>
            </a:lvl4pPr>
            <a:lvl5pPr lvl="4" algn="ctr">
              <a:lnSpc>
                <a:spcPct val="100000"/>
              </a:lnSpc>
              <a:spcBef>
                <a:spcPts val="0"/>
              </a:spcBef>
              <a:spcAft>
                <a:spcPts val="0"/>
              </a:spcAft>
              <a:buClr>
                <a:schemeClr val="lt1"/>
              </a:buClr>
              <a:buSzPts val="1800"/>
              <a:buNone/>
              <a:defRPr sz="2400">
                <a:solidFill>
                  <a:schemeClr val="lt1"/>
                </a:solidFill>
              </a:defRPr>
            </a:lvl5pPr>
            <a:lvl6pPr lvl="5" algn="ctr">
              <a:lnSpc>
                <a:spcPct val="100000"/>
              </a:lnSpc>
              <a:spcBef>
                <a:spcPts val="0"/>
              </a:spcBef>
              <a:spcAft>
                <a:spcPts val="0"/>
              </a:spcAft>
              <a:buClr>
                <a:schemeClr val="lt1"/>
              </a:buClr>
              <a:buSzPts val="1800"/>
              <a:buNone/>
              <a:defRPr sz="2400">
                <a:solidFill>
                  <a:schemeClr val="lt1"/>
                </a:solidFill>
              </a:defRPr>
            </a:lvl6pPr>
            <a:lvl7pPr lvl="6" algn="ctr">
              <a:lnSpc>
                <a:spcPct val="100000"/>
              </a:lnSpc>
              <a:spcBef>
                <a:spcPts val="0"/>
              </a:spcBef>
              <a:spcAft>
                <a:spcPts val="0"/>
              </a:spcAft>
              <a:buClr>
                <a:schemeClr val="lt1"/>
              </a:buClr>
              <a:buSzPts val="1800"/>
              <a:buNone/>
              <a:defRPr sz="2400">
                <a:solidFill>
                  <a:schemeClr val="lt1"/>
                </a:solidFill>
              </a:defRPr>
            </a:lvl7pPr>
            <a:lvl8pPr lvl="7" algn="ctr">
              <a:lnSpc>
                <a:spcPct val="100000"/>
              </a:lnSpc>
              <a:spcBef>
                <a:spcPts val="0"/>
              </a:spcBef>
              <a:spcAft>
                <a:spcPts val="0"/>
              </a:spcAft>
              <a:buClr>
                <a:schemeClr val="lt1"/>
              </a:buClr>
              <a:buSzPts val="1800"/>
              <a:buNone/>
              <a:defRPr sz="2400">
                <a:solidFill>
                  <a:schemeClr val="lt1"/>
                </a:solidFill>
              </a:defRPr>
            </a:lvl8pPr>
            <a:lvl9pPr lvl="8" algn="ctr">
              <a:lnSpc>
                <a:spcPct val="100000"/>
              </a:lnSpc>
              <a:spcBef>
                <a:spcPts val="0"/>
              </a:spcBef>
              <a:spcAft>
                <a:spcPts val="0"/>
              </a:spcAft>
              <a:buClr>
                <a:schemeClr val="lt1"/>
              </a:buClr>
              <a:buSzPts val="1800"/>
              <a:buNone/>
              <a:defRPr sz="2400">
                <a:solidFill>
                  <a:schemeClr val="lt1"/>
                </a:solidFill>
              </a:defRPr>
            </a:lvl9pPr>
          </a:lstStyle>
          <a:p/>
        </p:txBody>
      </p:sp>
      <p:sp>
        <p:nvSpPr>
          <p:cNvPr id="131" name="Google Shape;131;p18"/>
          <p:cNvSpPr txBox="1"/>
          <p:nvPr>
            <p:ph idx="2" type="subTitle"/>
          </p:nvPr>
        </p:nvSpPr>
        <p:spPr>
          <a:xfrm>
            <a:off x="960000" y="2754800"/>
            <a:ext cx="5636400" cy="10620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Clr>
                <a:schemeClr val="lt1"/>
              </a:buClr>
              <a:buSzPts val="1600"/>
              <a:buNone/>
              <a:defRPr>
                <a:solidFill>
                  <a:schemeClr val="lt1"/>
                </a:solidFill>
                <a:latin typeface="Maven Pro SemiBold"/>
                <a:ea typeface="Maven Pro SemiBold"/>
                <a:cs typeface="Maven Pro SemiBold"/>
                <a:sym typeface="Maven Pro SemiBold"/>
              </a:defRPr>
            </a:lvl1pPr>
            <a:lvl2pPr lvl="1" algn="ctr">
              <a:lnSpc>
                <a:spcPct val="100000"/>
              </a:lnSpc>
              <a:spcBef>
                <a:spcPts val="0"/>
              </a:spcBef>
              <a:spcAft>
                <a:spcPts val="0"/>
              </a:spcAft>
              <a:buClr>
                <a:schemeClr val="lt1"/>
              </a:buClr>
              <a:buSzPts val="1600"/>
              <a:buNone/>
              <a:defRPr>
                <a:solidFill>
                  <a:schemeClr val="lt1"/>
                </a:solidFill>
              </a:defRPr>
            </a:lvl2pPr>
            <a:lvl3pPr lvl="2" algn="ctr">
              <a:lnSpc>
                <a:spcPct val="100000"/>
              </a:lnSpc>
              <a:spcBef>
                <a:spcPts val="0"/>
              </a:spcBef>
              <a:spcAft>
                <a:spcPts val="0"/>
              </a:spcAft>
              <a:buClr>
                <a:schemeClr val="lt1"/>
              </a:buClr>
              <a:buSzPts val="1600"/>
              <a:buNone/>
              <a:defRPr>
                <a:solidFill>
                  <a:schemeClr val="lt1"/>
                </a:solidFill>
              </a:defRPr>
            </a:lvl3pPr>
            <a:lvl4pPr lvl="3" algn="ctr">
              <a:lnSpc>
                <a:spcPct val="100000"/>
              </a:lnSpc>
              <a:spcBef>
                <a:spcPts val="0"/>
              </a:spcBef>
              <a:spcAft>
                <a:spcPts val="0"/>
              </a:spcAft>
              <a:buClr>
                <a:schemeClr val="lt1"/>
              </a:buClr>
              <a:buSzPts val="1600"/>
              <a:buNone/>
              <a:defRPr>
                <a:solidFill>
                  <a:schemeClr val="lt1"/>
                </a:solidFill>
              </a:defRPr>
            </a:lvl4pPr>
            <a:lvl5pPr lvl="4" algn="ctr">
              <a:lnSpc>
                <a:spcPct val="100000"/>
              </a:lnSpc>
              <a:spcBef>
                <a:spcPts val="0"/>
              </a:spcBef>
              <a:spcAft>
                <a:spcPts val="0"/>
              </a:spcAft>
              <a:buClr>
                <a:schemeClr val="lt1"/>
              </a:buClr>
              <a:buSzPts val="1600"/>
              <a:buNone/>
              <a:defRPr>
                <a:solidFill>
                  <a:schemeClr val="lt1"/>
                </a:solidFill>
              </a:defRPr>
            </a:lvl5pPr>
            <a:lvl6pPr lvl="5" algn="ctr">
              <a:lnSpc>
                <a:spcPct val="100000"/>
              </a:lnSpc>
              <a:spcBef>
                <a:spcPts val="0"/>
              </a:spcBef>
              <a:spcAft>
                <a:spcPts val="0"/>
              </a:spcAft>
              <a:buClr>
                <a:schemeClr val="lt1"/>
              </a:buClr>
              <a:buSzPts val="1600"/>
              <a:buNone/>
              <a:defRPr>
                <a:solidFill>
                  <a:schemeClr val="lt1"/>
                </a:solidFill>
              </a:defRPr>
            </a:lvl6pPr>
            <a:lvl7pPr lvl="6" algn="ctr">
              <a:lnSpc>
                <a:spcPct val="100000"/>
              </a:lnSpc>
              <a:spcBef>
                <a:spcPts val="0"/>
              </a:spcBef>
              <a:spcAft>
                <a:spcPts val="0"/>
              </a:spcAft>
              <a:buClr>
                <a:schemeClr val="lt1"/>
              </a:buClr>
              <a:buSzPts val="1600"/>
              <a:buNone/>
              <a:defRPr>
                <a:solidFill>
                  <a:schemeClr val="lt1"/>
                </a:solidFill>
              </a:defRPr>
            </a:lvl7pPr>
            <a:lvl8pPr lvl="7" algn="ctr">
              <a:lnSpc>
                <a:spcPct val="100000"/>
              </a:lnSpc>
              <a:spcBef>
                <a:spcPts val="0"/>
              </a:spcBef>
              <a:spcAft>
                <a:spcPts val="0"/>
              </a:spcAft>
              <a:buClr>
                <a:schemeClr val="lt1"/>
              </a:buClr>
              <a:buSzPts val="1600"/>
              <a:buNone/>
              <a:defRPr>
                <a:solidFill>
                  <a:schemeClr val="lt1"/>
                </a:solidFill>
              </a:defRPr>
            </a:lvl8pPr>
            <a:lvl9pPr lvl="8" algn="ctr">
              <a:lnSpc>
                <a:spcPct val="100000"/>
              </a:lnSpc>
              <a:spcBef>
                <a:spcPts val="0"/>
              </a:spcBef>
              <a:spcAft>
                <a:spcPts val="0"/>
              </a:spcAft>
              <a:buClr>
                <a:schemeClr val="lt1"/>
              </a:buClr>
              <a:buSzPts val="1600"/>
              <a:buNone/>
              <a:defRPr>
                <a:solidFill>
                  <a:schemeClr val="lt1"/>
                </a:solidFill>
              </a:defRPr>
            </a:lvl9pPr>
          </a:lstStyle>
          <a:p/>
        </p:txBody>
      </p:sp>
      <p:sp>
        <p:nvSpPr>
          <p:cNvPr id="132" name="Google Shape;132;p18"/>
          <p:cNvSpPr txBox="1"/>
          <p:nvPr/>
        </p:nvSpPr>
        <p:spPr>
          <a:xfrm>
            <a:off x="960000" y="5247333"/>
            <a:ext cx="5260400" cy="741600"/>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400"/>
              </a:spcBef>
              <a:spcAft>
                <a:spcPts val="0"/>
              </a:spcAft>
              <a:buClr>
                <a:srgbClr val="000000"/>
              </a:buClr>
              <a:buSzPts val="1333"/>
              <a:buFont typeface="Arial"/>
              <a:buNone/>
            </a:pPr>
            <a:r>
              <a:rPr b="1" i="0" lang="en-US" sz="1333" u="none" cap="none" strike="noStrike">
                <a:solidFill>
                  <a:schemeClr val="dk1"/>
                </a:solidFill>
                <a:latin typeface="Maven Pro"/>
                <a:ea typeface="Maven Pro"/>
                <a:cs typeface="Maven Pro"/>
                <a:sym typeface="Maven Pro"/>
              </a:rPr>
              <a:t>CREDITS:</a:t>
            </a:r>
            <a:r>
              <a:rPr b="0" i="0" lang="en-US" sz="1333" u="none" cap="none" strike="noStrike">
                <a:solidFill>
                  <a:schemeClr val="dk1"/>
                </a:solidFill>
                <a:latin typeface="Maven Pro"/>
                <a:ea typeface="Maven Pro"/>
                <a:cs typeface="Maven Pro"/>
                <a:sym typeface="Maven Pro"/>
              </a:rPr>
              <a:t> This presentation template was created by </a:t>
            </a:r>
            <a:r>
              <a:rPr b="1" i="0" lang="en-US" sz="1333" u="none" cap="none" strike="noStrike">
                <a:solidFill>
                  <a:schemeClr val="dk1"/>
                </a:solidFill>
                <a:uFill>
                  <a:noFill/>
                </a:uFill>
                <a:latin typeface="Maven Pro"/>
                <a:ea typeface="Maven Pro"/>
                <a:cs typeface="Maven Pro"/>
                <a:sym typeface="Maven Pro"/>
                <a:hlinkClick r:id="rId4">
                  <a:extLst>
                    <a:ext uri="{A12FA001-AC4F-418D-AE19-62706E023703}">
                      <ahyp:hlinkClr val="tx"/>
                    </a:ext>
                  </a:extLst>
                </a:hlinkClick>
              </a:rPr>
              <a:t>Slidesgo</a:t>
            </a:r>
            <a:r>
              <a:rPr b="0" i="0" lang="en-US" sz="1333" u="none" cap="none" strike="noStrike">
                <a:solidFill>
                  <a:schemeClr val="dk1"/>
                </a:solidFill>
                <a:latin typeface="Maven Pro"/>
                <a:ea typeface="Maven Pro"/>
                <a:cs typeface="Maven Pro"/>
                <a:sym typeface="Maven Pro"/>
              </a:rPr>
              <a:t>, including icons by </a:t>
            </a:r>
            <a:r>
              <a:rPr b="1" i="0" lang="en-US" sz="1333" u="none" cap="none" strike="noStrike">
                <a:solidFill>
                  <a:schemeClr val="dk1"/>
                </a:solidFill>
                <a:uFill>
                  <a:noFill/>
                </a:uFill>
                <a:latin typeface="Maven Pro"/>
                <a:ea typeface="Maven Pro"/>
                <a:cs typeface="Maven Pro"/>
                <a:sym typeface="Maven Pro"/>
                <a:hlinkClick r:id="rId5">
                  <a:extLst>
                    <a:ext uri="{A12FA001-AC4F-418D-AE19-62706E023703}">
                      <ahyp:hlinkClr val="tx"/>
                    </a:ext>
                  </a:extLst>
                </a:hlinkClick>
              </a:rPr>
              <a:t>Flaticon</a:t>
            </a:r>
            <a:r>
              <a:rPr b="0" i="0" lang="en-US" sz="1333" u="none" cap="none" strike="noStrike">
                <a:solidFill>
                  <a:schemeClr val="dk1"/>
                </a:solidFill>
                <a:latin typeface="Maven Pro"/>
                <a:ea typeface="Maven Pro"/>
                <a:cs typeface="Maven Pro"/>
                <a:sym typeface="Maven Pro"/>
              </a:rPr>
              <a:t>, infographics &amp; images by </a:t>
            </a:r>
            <a:r>
              <a:rPr b="1" i="0" lang="en-US" sz="1333" u="none" cap="none" strike="noStrike">
                <a:solidFill>
                  <a:schemeClr val="dk1"/>
                </a:solidFill>
                <a:uFill>
                  <a:noFill/>
                </a:uFill>
                <a:latin typeface="Maven Pro"/>
                <a:ea typeface="Maven Pro"/>
                <a:cs typeface="Maven Pro"/>
                <a:sym typeface="Maven Pro"/>
                <a:hlinkClick r:id="rId6">
                  <a:extLst>
                    <a:ext uri="{A12FA001-AC4F-418D-AE19-62706E023703}">
                      <ahyp:hlinkClr val="tx"/>
                    </a:ext>
                  </a:extLst>
                </a:hlinkClick>
              </a:rPr>
              <a:t>Freepik</a:t>
            </a:r>
            <a:r>
              <a:rPr b="0" i="0" lang="en-US" sz="1333" u="none" cap="none" strike="noStrike">
                <a:solidFill>
                  <a:schemeClr val="dk1"/>
                </a:solidFill>
                <a:latin typeface="Maven Pro"/>
                <a:ea typeface="Maven Pro"/>
                <a:cs typeface="Maven Pro"/>
                <a:sym typeface="Maven Pro"/>
              </a:rPr>
              <a:t> </a:t>
            </a:r>
            <a:endParaRPr b="1" i="0" sz="1333" u="none" cap="none" strike="noStrike">
              <a:solidFill>
                <a:schemeClr val="dk1"/>
              </a:solidFill>
              <a:latin typeface="Maven Pro"/>
              <a:ea typeface="Maven Pro"/>
              <a:cs typeface="Maven Pro"/>
              <a:sym typeface="Maven Pro"/>
            </a:endParaRPr>
          </a:p>
        </p:txBody>
      </p:sp>
      <p:sp>
        <p:nvSpPr>
          <p:cNvPr id="133" name="Google Shape;133;p18"/>
          <p:cNvSpPr txBox="1"/>
          <p:nvPr>
            <p:ph idx="12" type="sldNum"/>
          </p:nvPr>
        </p:nvSpPr>
        <p:spPr>
          <a:xfrm>
            <a:off x="11409045" y="6333135"/>
            <a:ext cx="731600" cy="524800"/>
          </a:xfrm>
          <a:prstGeom prst="rect">
            <a:avLst/>
          </a:prstGeom>
          <a:noFill/>
          <a:ln>
            <a:noFill/>
          </a:ln>
        </p:spPr>
        <p:txBody>
          <a:bodyPr anchorCtr="0" anchor="t" bIns="91425" lIns="91425" spcFirstLastPara="1" rIns="91425" wrap="square" tIns="91425">
            <a:noAutofit/>
          </a:bodyPr>
          <a:lstStyle>
            <a:lvl1pPr indent="0" lvl="0"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indent="0" lvl="1"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2pPr>
            <a:lvl3pPr indent="0" lvl="2"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3pPr>
            <a:lvl4pPr indent="0" lvl="3"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4pPr>
            <a:lvl5pPr indent="0" lvl="4"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5pPr>
            <a:lvl6pPr indent="0" lvl="5"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6pPr>
            <a:lvl7pPr indent="0" lvl="6"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7pPr>
            <a:lvl8pPr indent="0" lvl="7"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8pPr>
            <a:lvl9pPr indent="0" lvl="8"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showMasterSp="0">
  <p:cSld name="Title 2">
    <p:spTree>
      <p:nvGrpSpPr>
        <p:cNvPr id="134" name="Shape 134"/>
        <p:cNvGrpSpPr/>
        <p:nvPr/>
      </p:nvGrpSpPr>
      <p:grpSpPr>
        <a:xfrm>
          <a:off x="0" y="0"/>
          <a:ext cx="0" cy="0"/>
          <a:chOff x="0" y="0"/>
          <a:chExt cx="0" cy="0"/>
        </a:xfrm>
      </p:grpSpPr>
      <p:pic>
        <p:nvPicPr>
          <p:cNvPr id="135" name="Google Shape;135;p19"/>
          <p:cNvPicPr preferRelativeResize="0"/>
          <p:nvPr/>
        </p:nvPicPr>
        <p:blipFill rotWithShape="1">
          <a:blip r:embed="rId2">
            <a:alphaModFix/>
          </a:blip>
          <a:srcRect b="0" l="0" r="186" t="0"/>
          <a:stretch/>
        </p:blipFill>
        <p:spPr>
          <a:xfrm>
            <a:off x="0" y="0"/>
            <a:ext cx="12192000" cy="6858000"/>
          </a:xfrm>
          <a:prstGeom prst="rect">
            <a:avLst/>
          </a:prstGeom>
          <a:noFill/>
          <a:ln>
            <a:noFill/>
          </a:ln>
        </p:spPr>
      </p:pic>
      <p:sp>
        <p:nvSpPr>
          <p:cNvPr id="136" name="Google Shape;136;p19"/>
          <p:cNvSpPr/>
          <p:nvPr/>
        </p:nvSpPr>
        <p:spPr>
          <a:xfrm>
            <a:off x="0" y="0"/>
            <a:ext cx="6534000" cy="6858000"/>
          </a:xfrm>
          <a:prstGeom prst="rect">
            <a:avLst/>
          </a:prstGeom>
          <a:solidFill>
            <a:srgbClr val="1E3791">
              <a:alpha val="83921"/>
            </a:srgbClr>
          </a:solidFill>
          <a:ln>
            <a:noFill/>
          </a:ln>
        </p:spPr>
        <p:txBody>
          <a:bodyPr anchorCtr="0" anchor="ctr" bIns="45700" lIns="91425" spcFirstLastPara="1" rIns="91425" wrap="square" tIns="45700">
            <a:noAutofit/>
          </a:bodyPr>
          <a:lstStyle/>
          <a:p>
            <a:pPr indent="0" lvl="0" marL="0" marR="0" rtl="0" algn="ctr">
              <a:lnSpc>
                <a:spcPct val="118000"/>
              </a:lnSpc>
              <a:spcBef>
                <a:spcPts val="0"/>
              </a:spcBef>
              <a:spcAft>
                <a:spcPts val="0"/>
              </a:spcAft>
              <a:buClr>
                <a:srgbClr val="00AC8C"/>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137" name="Google Shape;137;p19"/>
          <p:cNvSpPr txBox="1"/>
          <p:nvPr>
            <p:ph type="ctrTitle"/>
          </p:nvPr>
        </p:nvSpPr>
        <p:spPr>
          <a:xfrm>
            <a:off x="814278" y="1107687"/>
            <a:ext cx="5526000" cy="1800000"/>
          </a:xfrm>
          <a:prstGeom prst="rect">
            <a:avLst/>
          </a:prstGeom>
          <a:noFill/>
          <a:ln>
            <a:noFill/>
          </a:ln>
        </p:spPr>
        <p:txBody>
          <a:bodyPr anchorCtr="0" anchor="t" bIns="0" lIns="0" spcFirstLastPara="1" rIns="0" wrap="square" tIns="0">
            <a:noAutofit/>
          </a:bodyPr>
          <a:lstStyle>
            <a:lvl1pPr lvl="0" algn="l">
              <a:lnSpc>
                <a:spcPct val="108000"/>
              </a:lnSpc>
              <a:spcBef>
                <a:spcPts val="0"/>
              </a:spcBef>
              <a:spcAft>
                <a:spcPts val="0"/>
              </a:spcAft>
              <a:buClr>
                <a:schemeClr val="lt1"/>
              </a:buClr>
              <a:buSzPts val="3400"/>
              <a:buFont typeface="Arial"/>
              <a:buNone/>
              <a:defRPr b="0" sz="3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8" name="Google Shape;138;p19"/>
          <p:cNvSpPr txBox="1"/>
          <p:nvPr>
            <p:ph idx="1" type="subTitle"/>
          </p:nvPr>
        </p:nvSpPr>
        <p:spPr>
          <a:xfrm>
            <a:off x="813600" y="4466432"/>
            <a:ext cx="4554000" cy="1655762"/>
          </a:xfrm>
          <a:prstGeom prst="rect">
            <a:avLst/>
          </a:prstGeom>
          <a:noFill/>
          <a:ln>
            <a:noFill/>
          </a:ln>
        </p:spPr>
        <p:txBody>
          <a:bodyPr anchorCtr="0" anchor="b" bIns="0" lIns="0" spcFirstLastPara="1" rIns="0" wrap="square" tIns="0">
            <a:noAutofit/>
          </a:bodyPr>
          <a:lstStyle>
            <a:lvl1pPr lvl="0" algn="l">
              <a:lnSpc>
                <a:spcPct val="96000"/>
              </a:lnSpc>
              <a:spcBef>
                <a:spcPts val="0"/>
              </a:spcBef>
              <a:spcAft>
                <a:spcPts val="0"/>
              </a:spcAft>
              <a:buClr>
                <a:schemeClr val="lt1"/>
              </a:buClr>
              <a:buSzPts val="2600"/>
              <a:buFont typeface="Arial"/>
              <a:buNone/>
              <a:defRPr sz="2600">
                <a:solidFill>
                  <a:schemeClr val="lt1"/>
                </a:solidFill>
              </a:defRPr>
            </a:lvl1pPr>
            <a:lvl2pPr lvl="1" algn="ctr">
              <a:lnSpc>
                <a:spcPct val="118000"/>
              </a:lnSpc>
              <a:spcBef>
                <a:spcPts val="0"/>
              </a:spcBef>
              <a:spcAft>
                <a:spcPts val="0"/>
              </a:spcAft>
              <a:buClr>
                <a:schemeClr val="dk1"/>
              </a:buClr>
              <a:buSzPts val="2000"/>
              <a:buFont typeface="Arial"/>
              <a:buNone/>
              <a:defRPr sz="2000"/>
            </a:lvl2pPr>
            <a:lvl3pPr lvl="2" algn="ctr">
              <a:lnSpc>
                <a:spcPct val="118000"/>
              </a:lnSpc>
              <a:spcBef>
                <a:spcPts val="0"/>
              </a:spcBef>
              <a:spcAft>
                <a:spcPts val="0"/>
              </a:spcAft>
              <a:buClr>
                <a:schemeClr val="dk1"/>
              </a:buClr>
              <a:buSzPts val="1800"/>
              <a:buNone/>
              <a:defRPr sz="1800"/>
            </a:lvl3pPr>
            <a:lvl4pPr lvl="3" algn="ctr">
              <a:lnSpc>
                <a:spcPct val="118000"/>
              </a:lnSpc>
              <a:spcBef>
                <a:spcPts val="0"/>
              </a:spcBef>
              <a:spcAft>
                <a:spcPts val="0"/>
              </a:spcAft>
              <a:buClr>
                <a:schemeClr val="dk1"/>
              </a:buClr>
              <a:buSzPts val="1600"/>
              <a:buNone/>
              <a:defRPr sz="1600"/>
            </a:lvl4pPr>
            <a:lvl5pPr lvl="4" algn="ctr">
              <a:lnSpc>
                <a:spcPct val="118000"/>
              </a:lnSpc>
              <a:spcBef>
                <a:spcPts val="0"/>
              </a:spcBef>
              <a:spcAft>
                <a:spcPts val="0"/>
              </a:spcAft>
              <a:buClr>
                <a:schemeClr val="dk1"/>
              </a:buClr>
              <a:buSzPts val="1600"/>
              <a:buNone/>
              <a:defRPr sz="1600"/>
            </a:lvl5pPr>
            <a:lvl6pPr lvl="5" algn="ctr">
              <a:lnSpc>
                <a:spcPct val="125000"/>
              </a:lnSpc>
              <a:spcBef>
                <a:spcPts val="0"/>
              </a:spcBef>
              <a:spcAft>
                <a:spcPts val="0"/>
              </a:spcAft>
              <a:buClr>
                <a:srgbClr val="00AC8C"/>
              </a:buClr>
              <a:buSzPts val="1600"/>
              <a:buFont typeface="Arial"/>
              <a:buNone/>
              <a:defRPr sz="1600"/>
            </a:lvl6pPr>
            <a:lvl7pPr lvl="6" algn="ctr">
              <a:lnSpc>
                <a:spcPct val="125000"/>
              </a:lnSpc>
              <a:spcBef>
                <a:spcPts val="0"/>
              </a:spcBef>
              <a:spcAft>
                <a:spcPts val="0"/>
              </a:spcAft>
              <a:buClr>
                <a:schemeClr val="dk1"/>
              </a:buClr>
              <a:buSzPts val="1600"/>
              <a:buFont typeface="Arial"/>
              <a:buNone/>
              <a:defRPr sz="1600"/>
            </a:lvl7pPr>
            <a:lvl8pPr lvl="7" algn="ctr">
              <a:lnSpc>
                <a:spcPct val="125000"/>
              </a:lnSpc>
              <a:spcBef>
                <a:spcPts val="0"/>
              </a:spcBef>
              <a:spcAft>
                <a:spcPts val="0"/>
              </a:spcAft>
              <a:buClr>
                <a:schemeClr val="dk1"/>
              </a:buClr>
              <a:buSzPts val="1600"/>
              <a:buNone/>
              <a:defRPr sz="1600"/>
            </a:lvl8pPr>
            <a:lvl9pPr lvl="8" algn="ctr">
              <a:lnSpc>
                <a:spcPct val="125000"/>
              </a:lnSpc>
              <a:spcBef>
                <a:spcPts val="0"/>
              </a:spcBef>
              <a:spcAft>
                <a:spcPts val="0"/>
              </a:spcAft>
              <a:buClr>
                <a:schemeClr val="dk1"/>
              </a:buClr>
              <a:buSzPts val="1600"/>
              <a:buNone/>
              <a:defRPr sz="1600"/>
            </a:lvl9pPr>
          </a:lstStyle>
          <a:p/>
        </p:txBody>
      </p:sp>
      <p:pic>
        <p:nvPicPr>
          <p:cNvPr id="139" name="Google Shape;139;p19"/>
          <p:cNvPicPr preferRelativeResize="0"/>
          <p:nvPr/>
        </p:nvPicPr>
        <p:blipFill rotWithShape="1">
          <a:blip r:embed="rId3">
            <a:alphaModFix/>
          </a:blip>
          <a:srcRect b="0" l="0" r="0" t="0"/>
          <a:stretch/>
        </p:blipFill>
        <p:spPr>
          <a:xfrm>
            <a:off x="10370061" y="391319"/>
            <a:ext cx="1422000" cy="823287"/>
          </a:xfrm>
          <a:prstGeom prst="rect">
            <a:avLst/>
          </a:prstGeom>
          <a:noFill/>
          <a:ln>
            <a:noFill/>
          </a:ln>
        </p:spPr>
      </p:pic>
      <p:sp>
        <p:nvSpPr>
          <p:cNvPr id="140" name="Google Shape;140;p19"/>
          <p:cNvSpPr/>
          <p:nvPr/>
        </p:nvSpPr>
        <p:spPr>
          <a:xfrm>
            <a:off x="392837" y="802728"/>
            <a:ext cx="6141694" cy="5245506"/>
          </a:xfrm>
          <a:custGeom>
            <a:rect b="b" l="l" r="r" t="t"/>
            <a:pathLst>
              <a:path extrusionOk="0" h="5245506" w="6141694">
                <a:moveTo>
                  <a:pt x="6350" y="5245507"/>
                </a:moveTo>
                <a:lnTo>
                  <a:pt x="0" y="5245507"/>
                </a:lnTo>
                <a:lnTo>
                  <a:pt x="0" y="0"/>
                </a:lnTo>
                <a:lnTo>
                  <a:pt x="6141695" y="0"/>
                </a:lnTo>
                <a:lnTo>
                  <a:pt x="6141682" y="6350"/>
                </a:lnTo>
                <a:lnTo>
                  <a:pt x="6350" y="6350"/>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Tree>
  </p:cSld>
  <p:clrMapOvr>
    <a:masterClrMapping/>
  </p:clrMapOvr>
  <p:extLst>
    <p:ext uri="{DCECCB84-F9BA-43D5-87BE-67443E8EF086}">
      <p15:sldGuideLst>
        <p15:guide id="1" pos="512">
          <p15:clr>
            <a:srgbClr val="FBAE40"/>
          </p15:clr>
        </p15:guide>
        <p15:guide id="2" orient="horz" pos="696">
          <p15:clr>
            <a:srgbClr val="FBAE40"/>
          </p15:clr>
        </p15:guide>
        <p15:guide id="3" orient="horz" pos="3857">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showMasterSp="0">
  <p:cSld name="Title 4">
    <p:spTree>
      <p:nvGrpSpPr>
        <p:cNvPr id="141" name="Shape 141"/>
        <p:cNvGrpSpPr/>
        <p:nvPr/>
      </p:nvGrpSpPr>
      <p:grpSpPr>
        <a:xfrm>
          <a:off x="0" y="0"/>
          <a:ext cx="0" cy="0"/>
          <a:chOff x="0" y="0"/>
          <a:chExt cx="0" cy="0"/>
        </a:xfrm>
      </p:grpSpPr>
      <p:sp>
        <p:nvSpPr>
          <p:cNvPr id="142" name="Google Shape;142;p20"/>
          <p:cNvSpPr/>
          <p:nvPr>
            <p:ph idx="2" type="pic"/>
          </p:nvPr>
        </p:nvSpPr>
        <p:spPr>
          <a:xfrm>
            <a:off x="0" y="0"/>
            <a:ext cx="12192000" cy="6858000"/>
          </a:xfrm>
          <a:prstGeom prst="rect">
            <a:avLst/>
          </a:prstGeom>
          <a:solidFill>
            <a:srgbClr val="D8D8D8"/>
          </a:solidFill>
          <a:ln>
            <a:noFill/>
          </a:ln>
        </p:spPr>
      </p:sp>
      <p:sp>
        <p:nvSpPr>
          <p:cNvPr id="143" name="Google Shape;143;p20"/>
          <p:cNvSpPr txBox="1"/>
          <p:nvPr>
            <p:ph idx="1" type="body"/>
          </p:nvPr>
        </p:nvSpPr>
        <p:spPr>
          <a:xfrm>
            <a:off x="0" y="0"/>
            <a:ext cx="6534000" cy="6858000"/>
          </a:xfrm>
          <a:prstGeom prst="rect">
            <a:avLst/>
          </a:prstGeom>
          <a:blipFill rotWithShape="1">
            <a:blip r:embed="rId2">
              <a:alphaModFix/>
            </a:blip>
            <a:stretch>
              <a:fillRect b="0" l="0" r="0" t="0"/>
            </a:stretch>
          </a:blip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00AC8C"/>
              </a:buClr>
              <a:buSzPts val="100"/>
              <a:buFont typeface="Arial"/>
              <a:buNone/>
              <a:defRPr sz="100"/>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144" name="Google Shape;144;p20"/>
          <p:cNvSpPr txBox="1"/>
          <p:nvPr>
            <p:ph type="ctrTitle"/>
          </p:nvPr>
        </p:nvSpPr>
        <p:spPr>
          <a:xfrm>
            <a:off x="814278" y="1107687"/>
            <a:ext cx="5526000" cy="1800000"/>
          </a:xfrm>
          <a:prstGeom prst="rect">
            <a:avLst/>
          </a:prstGeom>
          <a:noFill/>
          <a:ln>
            <a:noFill/>
          </a:ln>
        </p:spPr>
        <p:txBody>
          <a:bodyPr anchorCtr="0" anchor="t" bIns="0" lIns="0" spcFirstLastPara="1" rIns="0" wrap="square" tIns="0">
            <a:noAutofit/>
          </a:bodyPr>
          <a:lstStyle>
            <a:lvl1pPr lvl="0" algn="l">
              <a:lnSpc>
                <a:spcPct val="108000"/>
              </a:lnSpc>
              <a:spcBef>
                <a:spcPts val="0"/>
              </a:spcBef>
              <a:spcAft>
                <a:spcPts val="0"/>
              </a:spcAft>
              <a:buClr>
                <a:schemeClr val="lt1"/>
              </a:buClr>
              <a:buSzPts val="3400"/>
              <a:buFont typeface="Arial"/>
              <a:buNone/>
              <a:defRPr b="0" sz="3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5" name="Google Shape;145;p20"/>
          <p:cNvSpPr txBox="1"/>
          <p:nvPr>
            <p:ph idx="3" type="subTitle"/>
          </p:nvPr>
        </p:nvSpPr>
        <p:spPr>
          <a:xfrm>
            <a:off x="813600" y="4466432"/>
            <a:ext cx="4554000" cy="1655762"/>
          </a:xfrm>
          <a:prstGeom prst="rect">
            <a:avLst/>
          </a:prstGeom>
          <a:noFill/>
          <a:ln>
            <a:noFill/>
          </a:ln>
        </p:spPr>
        <p:txBody>
          <a:bodyPr anchorCtr="0" anchor="b" bIns="0" lIns="0" spcFirstLastPara="1" rIns="0" wrap="square" tIns="0">
            <a:noAutofit/>
          </a:bodyPr>
          <a:lstStyle>
            <a:lvl1pPr lvl="0" algn="l">
              <a:lnSpc>
                <a:spcPct val="96000"/>
              </a:lnSpc>
              <a:spcBef>
                <a:spcPts val="0"/>
              </a:spcBef>
              <a:spcAft>
                <a:spcPts val="0"/>
              </a:spcAft>
              <a:buClr>
                <a:schemeClr val="lt1"/>
              </a:buClr>
              <a:buSzPts val="2600"/>
              <a:buFont typeface="Arial"/>
              <a:buNone/>
              <a:defRPr sz="2600">
                <a:solidFill>
                  <a:schemeClr val="lt1"/>
                </a:solidFill>
              </a:defRPr>
            </a:lvl1pPr>
            <a:lvl2pPr lvl="1" algn="ctr">
              <a:lnSpc>
                <a:spcPct val="118000"/>
              </a:lnSpc>
              <a:spcBef>
                <a:spcPts val="0"/>
              </a:spcBef>
              <a:spcAft>
                <a:spcPts val="0"/>
              </a:spcAft>
              <a:buClr>
                <a:schemeClr val="dk1"/>
              </a:buClr>
              <a:buSzPts val="2000"/>
              <a:buFont typeface="Arial"/>
              <a:buNone/>
              <a:defRPr sz="2000"/>
            </a:lvl2pPr>
            <a:lvl3pPr lvl="2" algn="ctr">
              <a:lnSpc>
                <a:spcPct val="118000"/>
              </a:lnSpc>
              <a:spcBef>
                <a:spcPts val="0"/>
              </a:spcBef>
              <a:spcAft>
                <a:spcPts val="0"/>
              </a:spcAft>
              <a:buClr>
                <a:schemeClr val="dk1"/>
              </a:buClr>
              <a:buSzPts val="1800"/>
              <a:buNone/>
              <a:defRPr sz="1800"/>
            </a:lvl3pPr>
            <a:lvl4pPr lvl="3" algn="ctr">
              <a:lnSpc>
                <a:spcPct val="118000"/>
              </a:lnSpc>
              <a:spcBef>
                <a:spcPts val="0"/>
              </a:spcBef>
              <a:spcAft>
                <a:spcPts val="0"/>
              </a:spcAft>
              <a:buClr>
                <a:schemeClr val="dk1"/>
              </a:buClr>
              <a:buSzPts val="1600"/>
              <a:buNone/>
              <a:defRPr sz="1600"/>
            </a:lvl4pPr>
            <a:lvl5pPr lvl="4" algn="ctr">
              <a:lnSpc>
                <a:spcPct val="118000"/>
              </a:lnSpc>
              <a:spcBef>
                <a:spcPts val="0"/>
              </a:spcBef>
              <a:spcAft>
                <a:spcPts val="0"/>
              </a:spcAft>
              <a:buClr>
                <a:schemeClr val="dk1"/>
              </a:buClr>
              <a:buSzPts val="1600"/>
              <a:buNone/>
              <a:defRPr sz="1600"/>
            </a:lvl5pPr>
            <a:lvl6pPr lvl="5" algn="ctr">
              <a:lnSpc>
                <a:spcPct val="125000"/>
              </a:lnSpc>
              <a:spcBef>
                <a:spcPts val="0"/>
              </a:spcBef>
              <a:spcAft>
                <a:spcPts val="0"/>
              </a:spcAft>
              <a:buClr>
                <a:srgbClr val="00AC8C"/>
              </a:buClr>
              <a:buSzPts val="1600"/>
              <a:buFont typeface="Arial"/>
              <a:buNone/>
              <a:defRPr sz="1600"/>
            </a:lvl6pPr>
            <a:lvl7pPr lvl="6" algn="ctr">
              <a:lnSpc>
                <a:spcPct val="125000"/>
              </a:lnSpc>
              <a:spcBef>
                <a:spcPts val="0"/>
              </a:spcBef>
              <a:spcAft>
                <a:spcPts val="0"/>
              </a:spcAft>
              <a:buClr>
                <a:schemeClr val="dk1"/>
              </a:buClr>
              <a:buSzPts val="1600"/>
              <a:buFont typeface="Arial"/>
              <a:buNone/>
              <a:defRPr sz="1600"/>
            </a:lvl7pPr>
            <a:lvl8pPr lvl="7" algn="ctr">
              <a:lnSpc>
                <a:spcPct val="125000"/>
              </a:lnSpc>
              <a:spcBef>
                <a:spcPts val="0"/>
              </a:spcBef>
              <a:spcAft>
                <a:spcPts val="0"/>
              </a:spcAft>
              <a:buClr>
                <a:schemeClr val="dk1"/>
              </a:buClr>
              <a:buSzPts val="1600"/>
              <a:buNone/>
              <a:defRPr sz="1600"/>
            </a:lvl8pPr>
            <a:lvl9pPr lvl="8" algn="ctr">
              <a:lnSpc>
                <a:spcPct val="125000"/>
              </a:lnSpc>
              <a:spcBef>
                <a:spcPts val="0"/>
              </a:spcBef>
              <a:spcAft>
                <a:spcPts val="0"/>
              </a:spcAft>
              <a:buClr>
                <a:schemeClr val="dk1"/>
              </a:buClr>
              <a:buSzPts val="1600"/>
              <a:buNone/>
              <a:defRPr sz="1600"/>
            </a:lvl9pPr>
          </a:lstStyle>
          <a:p/>
        </p:txBody>
      </p:sp>
      <p:sp>
        <p:nvSpPr>
          <p:cNvPr id="146" name="Google Shape;146;p20"/>
          <p:cNvSpPr/>
          <p:nvPr/>
        </p:nvSpPr>
        <p:spPr>
          <a:xfrm>
            <a:off x="10371600" y="392400"/>
            <a:ext cx="1421917" cy="824318"/>
          </a:xfrm>
          <a:custGeom>
            <a:rect b="b" l="l" r="r" t="t"/>
            <a:pathLst>
              <a:path extrusionOk="0" h="119988" w="119993">
                <a:moveTo>
                  <a:pt x="15908" y="60006"/>
                </a:moveTo>
                <a:lnTo>
                  <a:pt x="15908" y="59605"/>
                </a:lnTo>
                <a:lnTo>
                  <a:pt x="15885" y="59203"/>
                </a:lnTo>
                <a:lnTo>
                  <a:pt x="15863" y="58814"/>
                </a:lnTo>
                <a:lnTo>
                  <a:pt x="15818" y="58425"/>
                </a:lnTo>
                <a:lnTo>
                  <a:pt x="15765" y="58049"/>
                </a:lnTo>
                <a:lnTo>
                  <a:pt x="15705" y="57674"/>
                </a:lnTo>
                <a:lnTo>
                  <a:pt x="15638" y="57311"/>
                </a:lnTo>
                <a:lnTo>
                  <a:pt x="15555" y="56961"/>
                </a:lnTo>
                <a:lnTo>
                  <a:pt x="15465" y="56611"/>
                </a:lnTo>
                <a:lnTo>
                  <a:pt x="15368" y="56274"/>
                </a:lnTo>
                <a:lnTo>
                  <a:pt x="15255" y="55950"/>
                </a:lnTo>
                <a:lnTo>
                  <a:pt x="15135" y="55626"/>
                </a:lnTo>
                <a:lnTo>
                  <a:pt x="15015" y="55328"/>
                </a:lnTo>
                <a:lnTo>
                  <a:pt x="14880" y="55030"/>
                </a:lnTo>
                <a:lnTo>
                  <a:pt x="14738" y="54745"/>
                </a:lnTo>
                <a:lnTo>
                  <a:pt x="14588" y="54472"/>
                </a:lnTo>
                <a:lnTo>
                  <a:pt x="14430" y="54213"/>
                </a:lnTo>
                <a:lnTo>
                  <a:pt x="14265" y="53967"/>
                </a:lnTo>
                <a:lnTo>
                  <a:pt x="14093" y="53734"/>
                </a:lnTo>
                <a:lnTo>
                  <a:pt x="13913" y="53513"/>
                </a:lnTo>
                <a:lnTo>
                  <a:pt x="13733" y="53319"/>
                </a:lnTo>
                <a:lnTo>
                  <a:pt x="13545" y="53125"/>
                </a:lnTo>
                <a:lnTo>
                  <a:pt x="13350" y="52956"/>
                </a:lnTo>
                <a:lnTo>
                  <a:pt x="13148" y="52801"/>
                </a:lnTo>
                <a:lnTo>
                  <a:pt x="12938" y="52658"/>
                </a:lnTo>
                <a:lnTo>
                  <a:pt x="12728" y="52528"/>
                </a:lnTo>
                <a:lnTo>
                  <a:pt x="12518" y="52425"/>
                </a:lnTo>
                <a:lnTo>
                  <a:pt x="12300" y="52334"/>
                </a:lnTo>
                <a:lnTo>
                  <a:pt x="12075" y="52269"/>
                </a:lnTo>
                <a:lnTo>
                  <a:pt x="11850" y="52217"/>
                </a:lnTo>
                <a:lnTo>
                  <a:pt x="11618" y="52191"/>
                </a:lnTo>
                <a:lnTo>
                  <a:pt x="11385" y="52178"/>
                </a:lnTo>
                <a:lnTo>
                  <a:pt x="9360" y="52178"/>
                </a:lnTo>
                <a:lnTo>
                  <a:pt x="9360" y="67822"/>
                </a:lnTo>
                <a:lnTo>
                  <a:pt x="11385" y="67822"/>
                </a:lnTo>
                <a:lnTo>
                  <a:pt x="11618" y="67809"/>
                </a:lnTo>
                <a:lnTo>
                  <a:pt x="11850" y="67783"/>
                </a:lnTo>
                <a:lnTo>
                  <a:pt x="12075" y="67731"/>
                </a:lnTo>
                <a:lnTo>
                  <a:pt x="12300" y="67666"/>
                </a:lnTo>
                <a:lnTo>
                  <a:pt x="12518" y="67575"/>
                </a:lnTo>
                <a:lnTo>
                  <a:pt x="12728" y="67472"/>
                </a:lnTo>
                <a:lnTo>
                  <a:pt x="12938" y="67342"/>
                </a:lnTo>
                <a:lnTo>
                  <a:pt x="13148" y="67199"/>
                </a:lnTo>
                <a:lnTo>
                  <a:pt x="13350" y="67044"/>
                </a:lnTo>
                <a:lnTo>
                  <a:pt x="13545" y="66875"/>
                </a:lnTo>
                <a:lnTo>
                  <a:pt x="13733" y="66681"/>
                </a:lnTo>
                <a:lnTo>
                  <a:pt x="13913" y="66487"/>
                </a:lnTo>
                <a:lnTo>
                  <a:pt x="14093" y="66266"/>
                </a:lnTo>
                <a:lnTo>
                  <a:pt x="14265" y="66033"/>
                </a:lnTo>
                <a:lnTo>
                  <a:pt x="14430" y="65787"/>
                </a:lnTo>
                <a:lnTo>
                  <a:pt x="14588" y="65528"/>
                </a:lnTo>
                <a:lnTo>
                  <a:pt x="14738" y="65255"/>
                </a:lnTo>
                <a:lnTo>
                  <a:pt x="14880" y="64970"/>
                </a:lnTo>
                <a:lnTo>
                  <a:pt x="15015" y="64672"/>
                </a:lnTo>
                <a:lnTo>
                  <a:pt x="15135" y="64374"/>
                </a:lnTo>
                <a:lnTo>
                  <a:pt x="15255" y="64050"/>
                </a:lnTo>
                <a:lnTo>
                  <a:pt x="15368" y="63726"/>
                </a:lnTo>
                <a:lnTo>
                  <a:pt x="15465" y="63389"/>
                </a:lnTo>
                <a:lnTo>
                  <a:pt x="15555" y="63039"/>
                </a:lnTo>
                <a:lnTo>
                  <a:pt x="15638" y="62689"/>
                </a:lnTo>
                <a:lnTo>
                  <a:pt x="15705" y="62326"/>
                </a:lnTo>
                <a:lnTo>
                  <a:pt x="15765" y="61951"/>
                </a:lnTo>
                <a:lnTo>
                  <a:pt x="15818" y="61575"/>
                </a:lnTo>
                <a:lnTo>
                  <a:pt x="15863" y="61186"/>
                </a:lnTo>
                <a:lnTo>
                  <a:pt x="15885" y="60797"/>
                </a:lnTo>
                <a:lnTo>
                  <a:pt x="15908" y="60408"/>
                </a:lnTo>
                <a:lnTo>
                  <a:pt x="15908" y="60006"/>
                </a:lnTo>
                <a:close/>
                <a:moveTo>
                  <a:pt x="54360" y="54965"/>
                </a:moveTo>
                <a:lnTo>
                  <a:pt x="54360" y="54822"/>
                </a:lnTo>
                <a:lnTo>
                  <a:pt x="54353" y="54680"/>
                </a:lnTo>
                <a:lnTo>
                  <a:pt x="54338" y="54537"/>
                </a:lnTo>
                <a:lnTo>
                  <a:pt x="54323" y="54408"/>
                </a:lnTo>
                <a:lnTo>
                  <a:pt x="54308" y="54265"/>
                </a:lnTo>
                <a:lnTo>
                  <a:pt x="54285" y="54135"/>
                </a:lnTo>
                <a:lnTo>
                  <a:pt x="54263" y="54006"/>
                </a:lnTo>
                <a:lnTo>
                  <a:pt x="54233" y="53876"/>
                </a:lnTo>
                <a:lnTo>
                  <a:pt x="54165" y="53643"/>
                </a:lnTo>
                <a:lnTo>
                  <a:pt x="54083" y="53410"/>
                </a:lnTo>
                <a:lnTo>
                  <a:pt x="53993" y="53189"/>
                </a:lnTo>
                <a:lnTo>
                  <a:pt x="53888" y="52995"/>
                </a:lnTo>
                <a:lnTo>
                  <a:pt x="53775" y="52813"/>
                </a:lnTo>
                <a:lnTo>
                  <a:pt x="53648" y="52658"/>
                </a:lnTo>
                <a:lnTo>
                  <a:pt x="53513" y="52515"/>
                </a:lnTo>
                <a:lnTo>
                  <a:pt x="53378" y="52399"/>
                </a:lnTo>
                <a:lnTo>
                  <a:pt x="53303" y="52347"/>
                </a:lnTo>
                <a:lnTo>
                  <a:pt x="53228" y="52308"/>
                </a:lnTo>
                <a:lnTo>
                  <a:pt x="53153" y="52269"/>
                </a:lnTo>
                <a:lnTo>
                  <a:pt x="53070" y="52230"/>
                </a:lnTo>
                <a:lnTo>
                  <a:pt x="52995" y="52217"/>
                </a:lnTo>
                <a:lnTo>
                  <a:pt x="52913" y="52191"/>
                </a:lnTo>
                <a:lnTo>
                  <a:pt x="52830" y="52178"/>
                </a:lnTo>
                <a:lnTo>
                  <a:pt x="52748" y="52178"/>
                </a:lnTo>
                <a:lnTo>
                  <a:pt x="48143" y="52178"/>
                </a:lnTo>
                <a:lnTo>
                  <a:pt x="48143" y="57738"/>
                </a:lnTo>
                <a:lnTo>
                  <a:pt x="52748" y="57738"/>
                </a:lnTo>
                <a:lnTo>
                  <a:pt x="52830" y="57738"/>
                </a:lnTo>
                <a:lnTo>
                  <a:pt x="52913" y="57725"/>
                </a:lnTo>
                <a:lnTo>
                  <a:pt x="52995" y="57712"/>
                </a:lnTo>
                <a:lnTo>
                  <a:pt x="53070" y="57687"/>
                </a:lnTo>
                <a:lnTo>
                  <a:pt x="53153" y="57661"/>
                </a:lnTo>
                <a:lnTo>
                  <a:pt x="53228" y="57622"/>
                </a:lnTo>
                <a:lnTo>
                  <a:pt x="53303" y="57570"/>
                </a:lnTo>
                <a:lnTo>
                  <a:pt x="53378" y="57531"/>
                </a:lnTo>
                <a:lnTo>
                  <a:pt x="53513" y="57414"/>
                </a:lnTo>
                <a:lnTo>
                  <a:pt x="53648" y="57272"/>
                </a:lnTo>
                <a:lnTo>
                  <a:pt x="53775" y="57103"/>
                </a:lnTo>
                <a:lnTo>
                  <a:pt x="53888" y="56922"/>
                </a:lnTo>
                <a:lnTo>
                  <a:pt x="53993" y="56728"/>
                </a:lnTo>
                <a:lnTo>
                  <a:pt x="54083" y="56520"/>
                </a:lnTo>
                <a:lnTo>
                  <a:pt x="54165" y="56287"/>
                </a:lnTo>
                <a:lnTo>
                  <a:pt x="54233" y="56041"/>
                </a:lnTo>
                <a:lnTo>
                  <a:pt x="54263" y="55924"/>
                </a:lnTo>
                <a:lnTo>
                  <a:pt x="54285" y="55794"/>
                </a:lnTo>
                <a:lnTo>
                  <a:pt x="54308" y="55652"/>
                </a:lnTo>
                <a:lnTo>
                  <a:pt x="54323" y="55522"/>
                </a:lnTo>
                <a:lnTo>
                  <a:pt x="54338" y="55393"/>
                </a:lnTo>
                <a:lnTo>
                  <a:pt x="54353" y="55250"/>
                </a:lnTo>
                <a:lnTo>
                  <a:pt x="54360" y="55107"/>
                </a:lnTo>
                <a:lnTo>
                  <a:pt x="54360" y="54965"/>
                </a:lnTo>
                <a:close/>
                <a:moveTo>
                  <a:pt x="54413" y="65035"/>
                </a:moveTo>
                <a:lnTo>
                  <a:pt x="54413" y="64893"/>
                </a:lnTo>
                <a:lnTo>
                  <a:pt x="54405" y="64750"/>
                </a:lnTo>
                <a:lnTo>
                  <a:pt x="54398" y="64620"/>
                </a:lnTo>
                <a:lnTo>
                  <a:pt x="54383" y="64478"/>
                </a:lnTo>
                <a:lnTo>
                  <a:pt x="54360" y="64348"/>
                </a:lnTo>
                <a:lnTo>
                  <a:pt x="54345" y="64219"/>
                </a:lnTo>
                <a:lnTo>
                  <a:pt x="54315" y="64089"/>
                </a:lnTo>
                <a:lnTo>
                  <a:pt x="54285" y="63959"/>
                </a:lnTo>
                <a:lnTo>
                  <a:pt x="54218" y="63713"/>
                </a:lnTo>
                <a:lnTo>
                  <a:pt x="54135" y="63480"/>
                </a:lnTo>
                <a:lnTo>
                  <a:pt x="54045" y="63272"/>
                </a:lnTo>
                <a:lnTo>
                  <a:pt x="53940" y="63078"/>
                </a:lnTo>
                <a:lnTo>
                  <a:pt x="53828" y="62897"/>
                </a:lnTo>
                <a:lnTo>
                  <a:pt x="53700" y="62728"/>
                </a:lnTo>
                <a:lnTo>
                  <a:pt x="53573" y="62599"/>
                </a:lnTo>
                <a:lnTo>
                  <a:pt x="53430" y="62482"/>
                </a:lnTo>
                <a:lnTo>
                  <a:pt x="53355" y="62430"/>
                </a:lnTo>
                <a:lnTo>
                  <a:pt x="53280" y="62378"/>
                </a:lnTo>
                <a:lnTo>
                  <a:pt x="53205" y="62339"/>
                </a:lnTo>
                <a:lnTo>
                  <a:pt x="53130" y="62313"/>
                </a:lnTo>
                <a:lnTo>
                  <a:pt x="53048" y="62288"/>
                </a:lnTo>
                <a:lnTo>
                  <a:pt x="52965" y="62275"/>
                </a:lnTo>
                <a:lnTo>
                  <a:pt x="52883" y="62262"/>
                </a:lnTo>
                <a:lnTo>
                  <a:pt x="52800" y="62262"/>
                </a:lnTo>
                <a:lnTo>
                  <a:pt x="48143" y="62262"/>
                </a:lnTo>
                <a:lnTo>
                  <a:pt x="48143" y="67822"/>
                </a:lnTo>
                <a:lnTo>
                  <a:pt x="52800" y="67822"/>
                </a:lnTo>
                <a:lnTo>
                  <a:pt x="52883" y="67809"/>
                </a:lnTo>
                <a:lnTo>
                  <a:pt x="52965" y="67809"/>
                </a:lnTo>
                <a:lnTo>
                  <a:pt x="53048" y="67783"/>
                </a:lnTo>
                <a:lnTo>
                  <a:pt x="53130" y="67757"/>
                </a:lnTo>
                <a:lnTo>
                  <a:pt x="53205" y="67731"/>
                </a:lnTo>
                <a:lnTo>
                  <a:pt x="53280" y="67692"/>
                </a:lnTo>
                <a:lnTo>
                  <a:pt x="53355" y="67653"/>
                </a:lnTo>
                <a:lnTo>
                  <a:pt x="53430" y="67601"/>
                </a:lnTo>
                <a:lnTo>
                  <a:pt x="53573" y="67485"/>
                </a:lnTo>
                <a:lnTo>
                  <a:pt x="53700" y="67342"/>
                </a:lnTo>
                <a:lnTo>
                  <a:pt x="53828" y="67187"/>
                </a:lnTo>
                <a:lnTo>
                  <a:pt x="53940" y="67005"/>
                </a:lnTo>
                <a:lnTo>
                  <a:pt x="54045" y="66811"/>
                </a:lnTo>
                <a:lnTo>
                  <a:pt x="54135" y="66590"/>
                </a:lnTo>
                <a:lnTo>
                  <a:pt x="54218" y="66357"/>
                </a:lnTo>
                <a:lnTo>
                  <a:pt x="54285" y="66124"/>
                </a:lnTo>
                <a:lnTo>
                  <a:pt x="54315" y="65994"/>
                </a:lnTo>
                <a:lnTo>
                  <a:pt x="54345" y="65865"/>
                </a:lnTo>
                <a:lnTo>
                  <a:pt x="54360" y="65735"/>
                </a:lnTo>
                <a:lnTo>
                  <a:pt x="54383" y="65592"/>
                </a:lnTo>
                <a:lnTo>
                  <a:pt x="54398" y="65463"/>
                </a:lnTo>
                <a:lnTo>
                  <a:pt x="54405" y="65320"/>
                </a:lnTo>
                <a:lnTo>
                  <a:pt x="54413" y="65178"/>
                </a:lnTo>
                <a:lnTo>
                  <a:pt x="54413" y="65035"/>
                </a:lnTo>
                <a:close/>
                <a:moveTo>
                  <a:pt x="108428" y="88182"/>
                </a:moveTo>
                <a:lnTo>
                  <a:pt x="104183" y="88182"/>
                </a:lnTo>
                <a:lnTo>
                  <a:pt x="104183" y="96140"/>
                </a:lnTo>
                <a:lnTo>
                  <a:pt x="108428" y="96140"/>
                </a:lnTo>
                <a:lnTo>
                  <a:pt x="108548" y="96127"/>
                </a:lnTo>
                <a:lnTo>
                  <a:pt x="108660" y="96114"/>
                </a:lnTo>
                <a:lnTo>
                  <a:pt x="108780" y="96088"/>
                </a:lnTo>
                <a:lnTo>
                  <a:pt x="108893" y="96062"/>
                </a:lnTo>
                <a:lnTo>
                  <a:pt x="109005" y="96010"/>
                </a:lnTo>
                <a:lnTo>
                  <a:pt x="109110" y="95959"/>
                </a:lnTo>
                <a:lnTo>
                  <a:pt x="109223" y="95894"/>
                </a:lnTo>
                <a:lnTo>
                  <a:pt x="109320" y="95829"/>
                </a:lnTo>
                <a:lnTo>
                  <a:pt x="109425" y="95751"/>
                </a:lnTo>
                <a:lnTo>
                  <a:pt x="109523" y="95660"/>
                </a:lnTo>
                <a:lnTo>
                  <a:pt x="109620" y="95557"/>
                </a:lnTo>
                <a:lnTo>
                  <a:pt x="109718" y="95453"/>
                </a:lnTo>
                <a:lnTo>
                  <a:pt x="109808" y="95349"/>
                </a:lnTo>
                <a:lnTo>
                  <a:pt x="109890" y="95233"/>
                </a:lnTo>
                <a:lnTo>
                  <a:pt x="109973" y="95103"/>
                </a:lnTo>
                <a:lnTo>
                  <a:pt x="110055" y="94974"/>
                </a:lnTo>
                <a:lnTo>
                  <a:pt x="110130" y="94831"/>
                </a:lnTo>
                <a:lnTo>
                  <a:pt x="110205" y="94688"/>
                </a:lnTo>
                <a:lnTo>
                  <a:pt x="110273" y="94533"/>
                </a:lnTo>
                <a:lnTo>
                  <a:pt x="110340" y="94377"/>
                </a:lnTo>
                <a:lnTo>
                  <a:pt x="110400" y="94222"/>
                </a:lnTo>
                <a:lnTo>
                  <a:pt x="110453" y="94053"/>
                </a:lnTo>
                <a:lnTo>
                  <a:pt x="110505" y="93885"/>
                </a:lnTo>
                <a:lnTo>
                  <a:pt x="110550" y="93703"/>
                </a:lnTo>
                <a:lnTo>
                  <a:pt x="110588" y="93522"/>
                </a:lnTo>
                <a:lnTo>
                  <a:pt x="110625" y="93341"/>
                </a:lnTo>
                <a:lnTo>
                  <a:pt x="110655" y="93159"/>
                </a:lnTo>
                <a:lnTo>
                  <a:pt x="110685" y="92965"/>
                </a:lnTo>
                <a:lnTo>
                  <a:pt x="110708" y="92770"/>
                </a:lnTo>
                <a:lnTo>
                  <a:pt x="110723" y="92563"/>
                </a:lnTo>
                <a:lnTo>
                  <a:pt x="110730" y="92369"/>
                </a:lnTo>
                <a:lnTo>
                  <a:pt x="110730" y="92161"/>
                </a:lnTo>
                <a:lnTo>
                  <a:pt x="110730" y="91954"/>
                </a:lnTo>
                <a:lnTo>
                  <a:pt x="110723" y="91759"/>
                </a:lnTo>
                <a:lnTo>
                  <a:pt x="110708" y="91552"/>
                </a:lnTo>
                <a:lnTo>
                  <a:pt x="110685" y="91358"/>
                </a:lnTo>
                <a:lnTo>
                  <a:pt x="110655" y="91163"/>
                </a:lnTo>
                <a:lnTo>
                  <a:pt x="110625" y="90982"/>
                </a:lnTo>
                <a:lnTo>
                  <a:pt x="110588" y="90787"/>
                </a:lnTo>
                <a:lnTo>
                  <a:pt x="110550" y="90606"/>
                </a:lnTo>
                <a:lnTo>
                  <a:pt x="110505" y="90437"/>
                </a:lnTo>
                <a:lnTo>
                  <a:pt x="110453" y="90269"/>
                </a:lnTo>
                <a:lnTo>
                  <a:pt x="110400" y="90100"/>
                </a:lnTo>
                <a:lnTo>
                  <a:pt x="110340" y="89932"/>
                </a:lnTo>
                <a:lnTo>
                  <a:pt x="110273" y="89776"/>
                </a:lnTo>
                <a:lnTo>
                  <a:pt x="110205" y="89634"/>
                </a:lnTo>
                <a:lnTo>
                  <a:pt x="110130" y="89478"/>
                </a:lnTo>
                <a:lnTo>
                  <a:pt x="110055" y="89349"/>
                </a:lnTo>
                <a:lnTo>
                  <a:pt x="109973" y="89219"/>
                </a:lnTo>
                <a:lnTo>
                  <a:pt x="109890" y="89090"/>
                </a:lnTo>
                <a:lnTo>
                  <a:pt x="109808" y="88973"/>
                </a:lnTo>
                <a:lnTo>
                  <a:pt x="109718" y="88856"/>
                </a:lnTo>
                <a:lnTo>
                  <a:pt x="109620" y="88753"/>
                </a:lnTo>
                <a:lnTo>
                  <a:pt x="109523" y="88662"/>
                </a:lnTo>
                <a:lnTo>
                  <a:pt x="109425" y="88571"/>
                </a:lnTo>
                <a:lnTo>
                  <a:pt x="109320" y="88493"/>
                </a:lnTo>
                <a:lnTo>
                  <a:pt x="109223" y="88416"/>
                </a:lnTo>
                <a:lnTo>
                  <a:pt x="109110" y="88351"/>
                </a:lnTo>
                <a:lnTo>
                  <a:pt x="109005" y="88299"/>
                </a:lnTo>
                <a:lnTo>
                  <a:pt x="108893" y="88260"/>
                </a:lnTo>
                <a:lnTo>
                  <a:pt x="108780" y="88221"/>
                </a:lnTo>
                <a:lnTo>
                  <a:pt x="108660" y="88195"/>
                </a:lnTo>
                <a:lnTo>
                  <a:pt x="108548" y="88182"/>
                </a:lnTo>
                <a:lnTo>
                  <a:pt x="108428" y="88182"/>
                </a:lnTo>
                <a:close/>
                <a:moveTo>
                  <a:pt x="66570" y="52178"/>
                </a:moveTo>
                <a:lnTo>
                  <a:pt x="62325" y="52178"/>
                </a:lnTo>
                <a:lnTo>
                  <a:pt x="62325" y="60136"/>
                </a:lnTo>
                <a:lnTo>
                  <a:pt x="66570" y="60136"/>
                </a:lnTo>
                <a:lnTo>
                  <a:pt x="66690" y="60136"/>
                </a:lnTo>
                <a:lnTo>
                  <a:pt x="66803" y="60123"/>
                </a:lnTo>
                <a:lnTo>
                  <a:pt x="66923" y="60097"/>
                </a:lnTo>
                <a:lnTo>
                  <a:pt x="67035" y="60058"/>
                </a:lnTo>
                <a:lnTo>
                  <a:pt x="67140" y="60019"/>
                </a:lnTo>
                <a:lnTo>
                  <a:pt x="67253" y="59968"/>
                </a:lnTo>
                <a:lnTo>
                  <a:pt x="67358" y="59903"/>
                </a:lnTo>
                <a:lnTo>
                  <a:pt x="67463" y="59825"/>
                </a:lnTo>
                <a:lnTo>
                  <a:pt x="67568" y="59747"/>
                </a:lnTo>
                <a:lnTo>
                  <a:pt x="67665" y="59657"/>
                </a:lnTo>
                <a:lnTo>
                  <a:pt x="67763" y="59566"/>
                </a:lnTo>
                <a:lnTo>
                  <a:pt x="67853" y="59462"/>
                </a:lnTo>
                <a:lnTo>
                  <a:pt x="67943" y="59346"/>
                </a:lnTo>
                <a:lnTo>
                  <a:pt x="68033" y="59229"/>
                </a:lnTo>
                <a:lnTo>
                  <a:pt x="68115" y="59112"/>
                </a:lnTo>
                <a:lnTo>
                  <a:pt x="68198" y="58970"/>
                </a:lnTo>
                <a:lnTo>
                  <a:pt x="68273" y="58840"/>
                </a:lnTo>
                <a:lnTo>
                  <a:pt x="68348" y="58697"/>
                </a:lnTo>
                <a:lnTo>
                  <a:pt x="68415" y="58542"/>
                </a:lnTo>
                <a:lnTo>
                  <a:pt x="68475" y="58386"/>
                </a:lnTo>
                <a:lnTo>
                  <a:pt x="68535" y="58231"/>
                </a:lnTo>
                <a:lnTo>
                  <a:pt x="68595" y="58062"/>
                </a:lnTo>
                <a:lnTo>
                  <a:pt x="68648" y="57881"/>
                </a:lnTo>
                <a:lnTo>
                  <a:pt x="68693" y="57712"/>
                </a:lnTo>
                <a:lnTo>
                  <a:pt x="68730" y="57531"/>
                </a:lnTo>
                <a:lnTo>
                  <a:pt x="68768" y="57350"/>
                </a:lnTo>
                <a:lnTo>
                  <a:pt x="68798" y="57155"/>
                </a:lnTo>
                <a:lnTo>
                  <a:pt x="68828" y="56961"/>
                </a:lnTo>
                <a:lnTo>
                  <a:pt x="68843" y="56766"/>
                </a:lnTo>
                <a:lnTo>
                  <a:pt x="68858" y="56572"/>
                </a:lnTo>
                <a:lnTo>
                  <a:pt x="68865" y="56365"/>
                </a:lnTo>
                <a:lnTo>
                  <a:pt x="68873" y="56157"/>
                </a:lnTo>
                <a:lnTo>
                  <a:pt x="68865" y="55950"/>
                </a:lnTo>
                <a:lnTo>
                  <a:pt x="68858" y="55755"/>
                </a:lnTo>
                <a:lnTo>
                  <a:pt x="68843" y="55561"/>
                </a:lnTo>
                <a:lnTo>
                  <a:pt x="68828" y="55354"/>
                </a:lnTo>
                <a:lnTo>
                  <a:pt x="68798" y="55172"/>
                </a:lnTo>
                <a:lnTo>
                  <a:pt x="68768" y="54978"/>
                </a:lnTo>
                <a:lnTo>
                  <a:pt x="68730" y="54796"/>
                </a:lnTo>
                <a:lnTo>
                  <a:pt x="68693" y="54615"/>
                </a:lnTo>
                <a:lnTo>
                  <a:pt x="68648" y="54434"/>
                </a:lnTo>
                <a:lnTo>
                  <a:pt x="68595" y="54265"/>
                </a:lnTo>
                <a:lnTo>
                  <a:pt x="68535" y="54097"/>
                </a:lnTo>
                <a:lnTo>
                  <a:pt x="68475" y="53941"/>
                </a:lnTo>
                <a:lnTo>
                  <a:pt x="68415" y="53786"/>
                </a:lnTo>
                <a:lnTo>
                  <a:pt x="68348" y="53630"/>
                </a:lnTo>
                <a:lnTo>
                  <a:pt x="68273" y="53487"/>
                </a:lnTo>
                <a:lnTo>
                  <a:pt x="68198" y="53345"/>
                </a:lnTo>
                <a:lnTo>
                  <a:pt x="68115" y="53215"/>
                </a:lnTo>
                <a:lnTo>
                  <a:pt x="68033" y="53086"/>
                </a:lnTo>
                <a:lnTo>
                  <a:pt x="67943" y="52969"/>
                </a:lnTo>
                <a:lnTo>
                  <a:pt x="67853" y="52865"/>
                </a:lnTo>
                <a:lnTo>
                  <a:pt x="67763" y="52762"/>
                </a:lnTo>
                <a:lnTo>
                  <a:pt x="67665" y="52658"/>
                </a:lnTo>
                <a:lnTo>
                  <a:pt x="67568" y="52567"/>
                </a:lnTo>
                <a:lnTo>
                  <a:pt x="67463" y="52489"/>
                </a:lnTo>
                <a:lnTo>
                  <a:pt x="67358" y="52425"/>
                </a:lnTo>
                <a:lnTo>
                  <a:pt x="67253" y="52360"/>
                </a:lnTo>
                <a:lnTo>
                  <a:pt x="67140" y="52308"/>
                </a:lnTo>
                <a:lnTo>
                  <a:pt x="67035" y="52256"/>
                </a:lnTo>
                <a:lnTo>
                  <a:pt x="66923" y="52230"/>
                </a:lnTo>
                <a:lnTo>
                  <a:pt x="66803" y="52204"/>
                </a:lnTo>
                <a:lnTo>
                  <a:pt x="66690" y="52191"/>
                </a:lnTo>
                <a:lnTo>
                  <a:pt x="66570" y="52178"/>
                </a:lnTo>
                <a:close/>
                <a:moveTo>
                  <a:pt x="91425" y="26543"/>
                </a:moveTo>
                <a:lnTo>
                  <a:pt x="95370" y="26543"/>
                </a:lnTo>
                <a:lnTo>
                  <a:pt x="93398" y="16991"/>
                </a:lnTo>
                <a:lnTo>
                  <a:pt x="91425" y="26543"/>
                </a:lnTo>
                <a:close/>
                <a:moveTo>
                  <a:pt x="107408" y="60006"/>
                </a:moveTo>
                <a:lnTo>
                  <a:pt x="113633" y="72332"/>
                </a:lnTo>
                <a:lnTo>
                  <a:pt x="110168" y="72332"/>
                </a:lnTo>
                <a:lnTo>
                  <a:pt x="105120" y="62262"/>
                </a:lnTo>
                <a:lnTo>
                  <a:pt x="103680" y="62262"/>
                </a:lnTo>
                <a:lnTo>
                  <a:pt x="103680" y="72332"/>
                </a:lnTo>
                <a:lnTo>
                  <a:pt x="101063" y="72332"/>
                </a:lnTo>
                <a:lnTo>
                  <a:pt x="101063" y="47668"/>
                </a:lnTo>
                <a:lnTo>
                  <a:pt x="103680" y="47668"/>
                </a:lnTo>
                <a:lnTo>
                  <a:pt x="103680" y="57738"/>
                </a:lnTo>
                <a:lnTo>
                  <a:pt x="105120" y="57738"/>
                </a:lnTo>
                <a:lnTo>
                  <a:pt x="110168" y="47668"/>
                </a:lnTo>
                <a:lnTo>
                  <a:pt x="113633" y="47668"/>
                </a:lnTo>
                <a:lnTo>
                  <a:pt x="107408" y="60006"/>
                </a:lnTo>
                <a:close/>
                <a:moveTo>
                  <a:pt x="109208" y="24003"/>
                </a:moveTo>
                <a:lnTo>
                  <a:pt x="113460" y="36341"/>
                </a:lnTo>
                <a:lnTo>
                  <a:pt x="110453" y="36341"/>
                </a:lnTo>
                <a:lnTo>
                  <a:pt x="107280" y="27385"/>
                </a:lnTo>
                <a:lnTo>
                  <a:pt x="104115" y="36341"/>
                </a:lnTo>
                <a:lnTo>
                  <a:pt x="101108" y="36341"/>
                </a:lnTo>
                <a:lnTo>
                  <a:pt x="105360" y="24003"/>
                </a:lnTo>
                <a:lnTo>
                  <a:pt x="101108" y="11664"/>
                </a:lnTo>
                <a:lnTo>
                  <a:pt x="104115" y="11664"/>
                </a:lnTo>
                <a:lnTo>
                  <a:pt x="107280" y="20620"/>
                </a:lnTo>
                <a:lnTo>
                  <a:pt x="110453" y="11664"/>
                </a:lnTo>
                <a:lnTo>
                  <a:pt x="113460" y="11664"/>
                </a:lnTo>
                <a:lnTo>
                  <a:pt x="109208" y="24003"/>
                </a:lnTo>
                <a:close/>
                <a:moveTo>
                  <a:pt x="100058" y="36341"/>
                </a:moveTo>
                <a:lnTo>
                  <a:pt x="97283" y="36341"/>
                </a:lnTo>
                <a:lnTo>
                  <a:pt x="96225" y="31053"/>
                </a:lnTo>
                <a:lnTo>
                  <a:pt x="90593" y="31053"/>
                </a:lnTo>
                <a:lnTo>
                  <a:pt x="89505" y="36341"/>
                </a:lnTo>
                <a:lnTo>
                  <a:pt x="86730" y="36341"/>
                </a:lnTo>
                <a:lnTo>
                  <a:pt x="91703" y="11664"/>
                </a:lnTo>
                <a:lnTo>
                  <a:pt x="95093" y="11664"/>
                </a:lnTo>
                <a:lnTo>
                  <a:pt x="100058" y="36341"/>
                </a:lnTo>
                <a:close/>
                <a:moveTo>
                  <a:pt x="85455" y="88182"/>
                </a:moveTo>
                <a:lnTo>
                  <a:pt x="81015" y="88182"/>
                </a:lnTo>
                <a:lnTo>
                  <a:pt x="81015" y="108336"/>
                </a:lnTo>
                <a:lnTo>
                  <a:pt x="78398" y="108336"/>
                </a:lnTo>
                <a:lnTo>
                  <a:pt x="78398" y="88182"/>
                </a:lnTo>
                <a:lnTo>
                  <a:pt x="73958" y="88182"/>
                </a:lnTo>
                <a:lnTo>
                  <a:pt x="73958" y="83659"/>
                </a:lnTo>
                <a:lnTo>
                  <a:pt x="85455" y="83659"/>
                </a:lnTo>
                <a:lnTo>
                  <a:pt x="85455" y="88182"/>
                </a:lnTo>
                <a:close/>
                <a:moveTo>
                  <a:pt x="84998" y="62884"/>
                </a:moveTo>
                <a:lnTo>
                  <a:pt x="84990" y="63389"/>
                </a:lnTo>
                <a:lnTo>
                  <a:pt x="84968" y="63895"/>
                </a:lnTo>
                <a:lnTo>
                  <a:pt x="84930" y="64387"/>
                </a:lnTo>
                <a:lnTo>
                  <a:pt x="84878" y="64880"/>
                </a:lnTo>
                <a:lnTo>
                  <a:pt x="84810" y="65359"/>
                </a:lnTo>
                <a:lnTo>
                  <a:pt x="84735" y="65826"/>
                </a:lnTo>
                <a:lnTo>
                  <a:pt x="84645" y="66292"/>
                </a:lnTo>
                <a:lnTo>
                  <a:pt x="84540" y="66746"/>
                </a:lnTo>
                <a:lnTo>
                  <a:pt x="84428" y="67187"/>
                </a:lnTo>
                <a:lnTo>
                  <a:pt x="84300" y="67614"/>
                </a:lnTo>
                <a:lnTo>
                  <a:pt x="84158" y="68029"/>
                </a:lnTo>
                <a:lnTo>
                  <a:pt x="84015" y="68431"/>
                </a:lnTo>
                <a:lnTo>
                  <a:pt x="83850" y="68820"/>
                </a:lnTo>
                <a:lnTo>
                  <a:pt x="83678" y="69195"/>
                </a:lnTo>
                <a:lnTo>
                  <a:pt x="83498" y="69558"/>
                </a:lnTo>
                <a:lnTo>
                  <a:pt x="83310" y="69895"/>
                </a:lnTo>
                <a:lnTo>
                  <a:pt x="83108" y="70232"/>
                </a:lnTo>
                <a:lnTo>
                  <a:pt x="82898" y="70543"/>
                </a:lnTo>
                <a:lnTo>
                  <a:pt x="82680" y="70841"/>
                </a:lnTo>
                <a:lnTo>
                  <a:pt x="82455" y="71114"/>
                </a:lnTo>
                <a:lnTo>
                  <a:pt x="82223" y="71373"/>
                </a:lnTo>
                <a:lnTo>
                  <a:pt x="81983" y="71619"/>
                </a:lnTo>
                <a:lnTo>
                  <a:pt x="81735" y="71826"/>
                </a:lnTo>
                <a:lnTo>
                  <a:pt x="81480" y="72034"/>
                </a:lnTo>
                <a:lnTo>
                  <a:pt x="81218" y="72215"/>
                </a:lnTo>
                <a:lnTo>
                  <a:pt x="80955" y="72371"/>
                </a:lnTo>
                <a:lnTo>
                  <a:pt x="80678" y="72500"/>
                </a:lnTo>
                <a:lnTo>
                  <a:pt x="80400" y="72617"/>
                </a:lnTo>
                <a:lnTo>
                  <a:pt x="80115" y="72695"/>
                </a:lnTo>
                <a:lnTo>
                  <a:pt x="79830" y="72759"/>
                </a:lnTo>
                <a:lnTo>
                  <a:pt x="79538" y="72798"/>
                </a:lnTo>
                <a:lnTo>
                  <a:pt x="79245" y="72811"/>
                </a:lnTo>
                <a:lnTo>
                  <a:pt x="78945" y="72798"/>
                </a:lnTo>
                <a:lnTo>
                  <a:pt x="78660" y="72759"/>
                </a:lnTo>
                <a:lnTo>
                  <a:pt x="78368" y="72695"/>
                </a:lnTo>
                <a:lnTo>
                  <a:pt x="78090" y="72617"/>
                </a:lnTo>
                <a:lnTo>
                  <a:pt x="77805" y="72500"/>
                </a:lnTo>
                <a:lnTo>
                  <a:pt x="77535" y="72371"/>
                </a:lnTo>
                <a:lnTo>
                  <a:pt x="77273" y="72215"/>
                </a:lnTo>
                <a:lnTo>
                  <a:pt x="77010" y="72034"/>
                </a:lnTo>
                <a:lnTo>
                  <a:pt x="76755" y="71826"/>
                </a:lnTo>
                <a:lnTo>
                  <a:pt x="76508" y="71619"/>
                </a:lnTo>
                <a:lnTo>
                  <a:pt x="76268" y="71373"/>
                </a:lnTo>
                <a:lnTo>
                  <a:pt x="76035" y="71114"/>
                </a:lnTo>
                <a:lnTo>
                  <a:pt x="75803" y="70841"/>
                </a:lnTo>
                <a:lnTo>
                  <a:pt x="75585" y="70543"/>
                </a:lnTo>
                <a:lnTo>
                  <a:pt x="75383" y="70232"/>
                </a:lnTo>
                <a:lnTo>
                  <a:pt x="75180" y="69895"/>
                </a:lnTo>
                <a:lnTo>
                  <a:pt x="74993" y="69558"/>
                </a:lnTo>
                <a:lnTo>
                  <a:pt x="74805" y="69195"/>
                </a:lnTo>
                <a:lnTo>
                  <a:pt x="74640" y="68820"/>
                </a:lnTo>
                <a:lnTo>
                  <a:pt x="74475" y="68431"/>
                </a:lnTo>
                <a:lnTo>
                  <a:pt x="74325" y="68029"/>
                </a:lnTo>
                <a:lnTo>
                  <a:pt x="74190" y="67614"/>
                </a:lnTo>
                <a:lnTo>
                  <a:pt x="74063" y="67187"/>
                </a:lnTo>
                <a:lnTo>
                  <a:pt x="73950" y="66746"/>
                </a:lnTo>
                <a:lnTo>
                  <a:pt x="73845" y="66292"/>
                </a:lnTo>
                <a:lnTo>
                  <a:pt x="73755" y="65826"/>
                </a:lnTo>
                <a:lnTo>
                  <a:pt x="73673" y="65359"/>
                </a:lnTo>
                <a:lnTo>
                  <a:pt x="73613" y="64880"/>
                </a:lnTo>
                <a:lnTo>
                  <a:pt x="73560" y="64387"/>
                </a:lnTo>
                <a:lnTo>
                  <a:pt x="73523" y="63895"/>
                </a:lnTo>
                <a:lnTo>
                  <a:pt x="73500" y="63389"/>
                </a:lnTo>
                <a:lnTo>
                  <a:pt x="73493" y="62884"/>
                </a:lnTo>
                <a:lnTo>
                  <a:pt x="73493" y="47668"/>
                </a:lnTo>
                <a:lnTo>
                  <a:pt x="76110" y="47668"/>
                </a:lnTo>
                <a:lnTo>
                  <a:pt x="76110" y="62884"/>
                </a:lnTo>
                <a:lnTo>
                  <a:pt x="76110" y="63156"/>
                </a:lnTo>
                <a:lnTo>
                  <a:pt x="76125" y="63428"/>
                </a:lnTo>
                <a:lnTo>
                  <a:pt x="76148" y="63700"/>
                </a:lnTo>
                <a:lnTo>
                  <a:pt x="76170" y="63972"/>
                </a:lnTo>
                <a:lnTo>
                  <a:pt x="76208" y="64232"/>
                </a:lnTo>
                <a:lnTo>
                  <a:pt x="76253" y="64491"/>
                </a:lnTo>
                <a:lnTo>
                  <a:pt x="76298" y="64737"/>
                </a:lnTo>
                <a:lnTo>
                  <a:pt x="76358" y="64983"/>
                </a:lnTo>
                <a:lnTo>
                  <a:pt x="76418" y="65230"/>
                </a:lnTo>
                <a:lnTo>
                  <a:pt x="76485" y="65463"/>
                </a:lnTo>
                <a:lnTo>
                  <a:pt x="76560" y="65683"/>
                </a:lnTo>
                <a:lnTo>
                  <a:pt x="76643" y="65903"/>
                </a:lnTo>
                <a:lnTo>
                  <a:pt x="76733" y="66124"/>
                </a:lnTo>
                <a:lnTo>
                  <a:pt x="76823" y="66318"/>
                </a:lnTo>
                <a:lnTo>
                  <a:pt x="76920" y="66526"/>
                </a:lnTo>
                <a:lnTo>
                  <a:pt x="77025" y="66707"/>
                </a:lnTo>
                <a:lnTo>
                  <a:pt x="77138" y="66888"/>
                </a:lnTo>
                <a:lnTo>
                  <a:pt x="77250" y="67057"/>
                </a:lnTo>
                <a:lnTo>
                  <a:pt x="77370" y="67225"/>
                </a:lnTo>
                <a:lnTo>
                  <a:pt x="77490" y="67368"/>
                </a:lnTo>
                <a:lnTo>
                  <a:pt x="77618" y="67511"/>
                </a:lnTo>
                <a:lnTo>
                  <a:pt x="77753" y="67640"/>
                </a:lnTo>
                <a:lnTo>
                  <a:pt x="77888" y="67757"/>
                </a:lnTo>
                <a:lnTo>
                  <a:pt x="78023" y="67873"/>
                </a:lnTo>
                <a:lnTo>
                  <a:pt x="78165" y="67964"/>
                </a:lnTo>
                <a:lnTo>
                  <a:pt x="78315" y="68055"/>
                </a:lnTo>
                <a:lnTo>
                  <a:pt x="78465" y="68133"/>
                </a:lnTo>
                <a:lnTo>
                  <a:pt x="78615" y="68184"/>
                </a:lnTo>
                <a:lnTo>
                  <a:pt x="78765" y="68236"/>
                </a:lnTo>
                <a:lnTo>
                  <a:pt x="78923" y="68275"/>
                </a:lnTo>
                <a:lnTo>
                  <a:pt x="79080" y="68288"/>
                </a:lnTo>
                <a:lnTo>
                  <a:pt x="79245" y="68301"/>
                </a:lnTo>
                <a:lnTo>
                  <a:pt x="79403" y="68288"/>
                </a:lnTo>
                <a:lnTo>
                  <a:pt x="79568" y="68275"/>
                </a:lnTo>
                <a:lnTo>
                  <a:pt x="79718" y="68236"/>
                </a:lnTo>
                <a:lnTo>
                  <a:pt x="79875" y="68184"/>
                </a:lnTo>
                <a:lnTo>
                  <a:pt x="80025" y="68133"/>
                </a:lnTo>
                <a:lnTo>
                  <a:pt x="80175" y="68055"/>
                </a:lnTo>
                <a:lnTo>
                  <a:pt x="80325" y="67964"/>
                </a:lnTo>
                <a:lnTo>
                  <a:pt x="80468" y="67873"/>
                </a:lnTo>
                <a:lnTo>
                  <a:pt x="80603" y="67757"/>
                </a:lnTo>
                <a:lnTo>
                  <a:pt x="80738" y="67640"/>
                </a:lnTo>
                <a:lnTo>
                  <a:pt x="80873" y="67511"/>
                </a:lnTo>
                <a:lnTo>
                  <a:pt x="81000" y="67368"/>
                </a:lnTo>
                <a:lnTo>
                  <a:pt x="81120" y="67225"/>
                </a:lnTo>
                <a:lnTo>
                  <a:pt x="81240" y="67057"/>
                </a:lnTo>
                <a:lnTo>
                  <a:pt x="81353" y="66888"/>
                </a:lnTo>
                <a:lnTo>
                  <a:pt x="81465" y="66707"/>
                </a:lnTo>
                <a:lnTo>
                  <a:pt x="81563" y="66526"/>
                </a:lnTo>
                <a:lnTo>
                  <a:pt x="81668" y="66318"/>
                </a:lnTo>
                <a:lnTo>
                  <a:pt x="81758" y="66124"/>
                </a:lnTo>
                <a:lnTo>
                  <a:pt x="81848" y="65903"/>
                </a:lnTo>
                <a:lnTo>
                  <a:pt x="81930" y="65683"/>
                </a:lnTo>
                <a:lnTo>
                  <a:pt x="82005" y="65463"/>
                </a:lnTo>
                <a:lnTo>
                  <a:pt x="82073" y="65230"/>
                </a:lnTo>
                <a:lnTo>
                  <a:pt x="82133" y="64983"/>
                </a:lnTo>
                <a:lnTo>
                  <a:pt x="82193" y="64737"/>
                </a:lnTo>
                <a:lnTo>
                  <a:pt x="82238" y="64491"/>
                </a:lnTo>
                <a:lnTo>
                  <a:pt x="82283" y="64232"/>
                </a:lnTo>
                <a:lnTo>
                  <a:pt x="82320" y="63972"/>
                </a:lnTo>
                <a:lnTo>
                  <a:pt x="82343" y="63700"/>
                </a:lnTo>
                <a:lnTo>
                  <a:pt x="82365" y="63428"/>
                </a:lnTo>
                <a:lnTo>
                  <a:pt x="82380" y="63156"/>
                </a:lnTo>
                <a:lnTo>
                  <a:pt x="82380" y="62884"/>
                </a:lnTo>
                <a:lnTo>
                  <a:pt x="82380" y="47668"/>
                </a:lnTo>
                <a:lnTo>
                  <a:pt x="84998" y="47668"/>
                </a:lnTo>
                <a:lnTo>
                  <a:pt x="84998" y="62884"/>
                </a:lnTo>
                <a:close/>
                <a:moveTo>
                  <a:pt x="82373" y="41745"/>
                </a:moveTo>
                <a:lnTo>
                  <a:pt x="82373" y="46256"/>
                </a:lnTo>
                <a:lnTo>
                  <a:pt x="76095" y="46256"/>
                </a:lnTo>
                <a:lnTo>
                  <a:pt x="76095" y="41745"/>
                </a:lnTo>
                <a:lnTo>
                  <a:pt x="82373" y="41745"/>
                </a:lnTo>
                <a:close/>
                <a:moveTo>
                  <a:pt x="84968" y="36341"/>
                </a:moveTo>
                <a:lnTo>
                  <a:pt x="82350" y="36341"/>
                </a:lnTo>
                <a:lnTo>
                  <a:pt x="82350" y="19039"/>
                </a:lnTo>
                <a:lnTo>
                  <a:pt x="76410" y="36341"/>
                </a:lnTo>
                <a:lnTo>
                  <a:pt x="73688" y="36341"/>
                </a:lnTo>
                <a:lnTo>
                  <a:pt x="67748" y="19000"/>
                </a:lnTo>
                <a:lnTo>
                  <a:pt x="67748" y="36341"/>
                </a:lnTo>
                <a:lnTo>
                  <a:pt x="65130" y="36341"/>
                </a:lnTo>
                <a:lnTo>
                  <a:pt x="65130" y="11664"/>
                </a:lnTo>
                <a:lnTo>
                  <a:pt x="68243" y="11664"/>
                </a:lnTo>
                <a:lnTo>
                  <a:pt x="75045" y="31455"/>
                </a:lnTo>
                <a:lnTo>
                  <a:pt x="81878" y="11664"/>
                </a:lnTo>
                <a:lnTo>
                  <a:pt x="84968" y="11664"/>
                </a:lnTo>
                <a:lnTo>
                  <a:pt x="84968" y="36341"/>
                </a:lnTo>
                <a:close/>
                <a:moveTo>
                  <a:pt x="59708" y="47668"/>
                </a:moveTo>
                <a:lnTo>
                  <a:pt x="66570" y="47668"/>
                </a:lnTo>
                <a:lnTo>
                  <a:pt x="66825" y="47681"/>
                </a:lnTo>
                <a:lnTo>
                  <a:pt x="67073" y="47707"/>
                </a:lnTo>
                <a:lnTo>
                  <a:pt x="67320" y="47759"/>
                </a:lnTo>
                <a:lnTo>
                  <a:pt x="67560" y="47837"/>
                </a:lnTo>
                <a:lnTo>
                  <a:pt x="67800" y="47927"/>
                </a:lnTo>
                <a:lnTo>
                  <a:pt x="68033" y="48044"/>
                </a:lnTo>
                <a:lnTo>
                  <a:pt x="68258" y="48187"/>
                </a:lnTo>
                <a:lnTo>
                  <a:pt x="68483" y="48329"/>
                </a:lnTo>
                <a:lnTo>
                  <a:pt x="68700" y="48511"/>
                </a:lnTo>
                <a:lnTo>
                  <a:pt x="68910" y="48692"/>
                </a:lnTo>
                <a:lnTo>
                  <a:pt x="69120" y="48899"/>
                </a:lnTo>
                <a:lnTo>
                  <a:pt x="69315" y="49120"/>
                </a:lnTo>
                <a:lnTo>
                  <a:pt x="69510" y="49353"/>
                </a:lnTo>
                <a:lnTo>
                  <a:pt x="69698" y="49612"/>
                </a:lnTo>
                <a:lnTo>
                  <a:pt x="69878" y="49871"/>
                </a:lnTo>
                <a:lnTo>
                  <a:pt x="70043" y="50157"/>
                </a:lnTo>
                <a:lnTo>
                  <a:pt x="70208" y="50455"/>
                </a:lnTo>
                <a:lnTo>
                  <a:pt x="70365" y="50766"/>
                </a:lnTo>
                <a:lnTo>
                  <a:pt x="70508" y="51077"/>
                </a:lnTo>
                <a:lnTo>
                  <a:pt x="70643" y="51414"/>
                </a:lnTo>
                <a:lnTo>
                  <a:pt x="70778" y="51764"/>
                </a:lnTo>
                <a:lnTo>
                  <a:pt x="70890" y="52114"/>
                </a:lnTo>
                <a:lnTo>
                  <a:pt x="71003" y="52477"/>
                </a:lnTo>
                <a:lnTo>
                  <a:pt x="71100" y="52852"/>
                </a:lnTo>
                <a:lnTo>
                  <a:pt x="71190" y="53241"/>
                </a:lnTo>
                <a:lnTo>
                  <a:pt x="71265" y="53643"/>
                </a:lnTo>
                <a:lnTo>
                  <a:pt x="71333" y="54045"/>
                </a:lnTo>
                <a:lnTo>
                  <a:pt x="71385" y="54446"/>
                </a:lnTo>
                <a:lnTo>
                  <a:pt x="71430" y="54874"/>
                </a:lnTo>
                <a:lnTo>
                  <a:pt x="71460" y="55289"/>
                </a:lnTo>
                <a:lnTo>
                  <a:pt x="71483" y="55730"/>
                </a:lnTo>
                <a:lnTo>
                  <a:pt x="71490" y="56157"/>
                </a:lnTo>
                <a:lnTo>
                  <a:pt x="71483" y="56455"/>
                </a:lnTo>
                <a:lnTo>
                  <a:pt x="71475" y="56740"/>
                </a:lnTo>
                <a:lnTo>
                  <a:pt x="71460" y="57026"/>
                </a:lnTo>
                <a:lnTo>
                  <a:pt x="71445" y="57311"/>
                </a:lnTo>
                <a:lnTo>
                  <a:pt x="71423" y="57583"/>
                </a:lnTo>
                <a:lnTo>
                  <a:pt x="71393" y="57868"/>
                </a:lnTo>
                <a:lnTo>
                  <a:pt x="71355" y="58140"/>
                </a:lnTo>
                <a:lnTo>
                  <a:pt x="71318" y="58412"/>
                </a:lnTo>
                <a:lnTo>
                  <a:pt x="71273" y="58685"/>
                </a:lnTo>
                <a:lnTo>
                  <a:pt x="71220" y="58944"/>
                </a:lnTo>
                <a:lnTo>
                  <a:pt x="71168" y="59203"/>
                </a:lnTo>
                <a:lnTo>
                  <a:pt x="71108" y="59462"/>
                </a:lnTo>
                <a:lnTo>
                  <a:pt x="71048" y="59721"/>
                </a:lnTo>
                <a:lnTo>
                  <a:pt x="70973" y="59968"/>
                </a:lnTo>
                <a:lnTo>
                  <a:pt x="70905" y="60214"/>
                </a:lnTo>
                <a:lnTo>
                  <a:pt x="70823" y="60460"/>
                </a:lnTo>
                <a:lnTo>
                  <a:pt x="70740" y="60693"/>
                </a:lnTo>
                <a:lnTo>
                  <a:pt x="70658" y="60927"/>
                </a:lnTo>
                <a:lnTo>
                  <a:pt x="70568" y="61147"/>
                </a:lnTo>
                <a:lnTo>
                  <a:pt x="70470" y="61367"/>
                </a:lnTo>
                <a:lnTo>
                  <a:pt x="70373" y="61588"/>
                </a:lnTo>
                <a:lnTo>
                  <a:pt x="70268" y="61795"/>
                </a:lnTo>
                <a:lnTo>
                  <a:pt x="70163" y="62002"/>
                </a:lnTo>
                <a:lnTo>
                  <a:pt x="70050" y="62197"/>
                </a:lnTo>
                <a:lnTo>
                  <a:pt x="69930" y="62391"/>
                </a:lnTo>
                <a:lnTo>
                  <a:pt x="69810" y="62586"/>
                </a:lnTo>
                <a:lnTo>
                  <a:pt x="69690" y="62767"/>
                </a:lnTo>
                <a:lnTo>
                  <a:pt x="69563" y="62936"/>
                </a:lnTo>
                <a:lnTo>
                  <a:pt x="69428" y="63104"/>
                </a:lnTo>
                <a:lnTo>
                  <a:pt x="69300" y="63260"/>
                </a:lnTo>
                <a:lnTo>
                  <a:pt x="69158" y="63415"/>
                </a:lnTo>
                <a:lnTo>
                  <a:pt x="69015" y="63558"/>
                </a:lnTo>
                <a:lnTo>
                  <a:pt x="71318" y="72332"/>
                </a:lnTo>
                <a:lnTo>
                  <a:pt x="68445" y="72332"/>
                </a:lnTo>
                <a:lnTo>
                  <a:pt x="66413" y="64659"/>
                </a:lnTo>
                <a:lnTo>
                  <a:pt x="62325" y="64659"/>
                </a:lnTo>
                <a:lnTo>
                  <a:pt x="62325" y="72332"/>
                </a:lnTo>
                <a:lnTo>
                  <a:pt x="59708" y="72332"/>
                </a:lnTo>
                <a:lnTo>
                  <a:pt x="59708" y="47668"/>
                </a:lnTo>
                <a:close/>
                <a:moveTo>
                  <a:pt x="60525" y="83659"/>
                </a:moveTo>
                <a:lnTo>
                  <a:pt x="63525" y="83659"/>
                </a:lnTo>
                <a:lnTo>
                  <a:pt x="69413" y="100274"/>
                </a:lnTo>
                <a:lnTo>
                  <a:pt x="69413" y="83659"/>
                </a:lnTo>
                <a:lnTo>
                  <a:pt x="72030" y="83659"/>
                </a:lnTo>
                <a:lnTo>
                  <a:pt x="72030" y="108336"/>
                </a:lnTo>
                <a:lnTo>
                  <a:pt x="69030" y="108336"/>
                </a:lnTo>
                <a:lnTo>
                  <a:pt x="63143" y="91733"/>
                </a:lnTo>
                <a:lnTo>
                  <a:pt x="63143" y="108336"/>
                </a:lnTo>
                <a:lnTo>
                  <a:pt x="60525" y="108336"/>
                </a:lnTo>
                <a:lnTo>
                  <a:pt x="60525" y="83659"/>
                </a:lnTo>
                <a:close/>
                <a:moveTo>
                  <a:pt x="87278" y="57116"/>
                </a:moveTo>
                <a:lnTo>
                  <a:pt x="87285" y="56611"/>
                </a:lnTo>
                <a:lnTo>
                  <a:pt x="87308" y="56105"/>
                </a:lnTo>
                <a:lnTo>
                  <a:pt x="87345" y="55613"/>
                </a:lnTo>
                <a:lnTo>
                  <a:pt x="87398" y="55120"/>
                </a:lnTo>
                <a:lnTo>
                  <a:pt x="87465" y="54641"/>
                </a:lnTo>
                <a:lnTo>
                  <a:pt x="87540" y="54174"/>
                </a:lnTo>
                <a:lnTo>
                  <a:pt x="87630" y="53708"/>
                </a:lnTo>
                <a:lnTo>
                  <a:pt x="87735" y="53254"/>
                </a:lnTo>
                <a:lnTo>
                  <a:pt x="87848" y="52813"/>
                </a:lnTo>
                <a:lnTo>
                  <a:pt x="87975" y="52386"/>
                </a:lnTo>
                <a:lnTo>
                  <a:pt x="88118" y="51971"/>
                </a:lnTo>
                <a:lnTo>
                  <a:pt x="88260" y="51569"/>
                </a:lnTo>
                <a:lnTo>
                  <a:pt x="88425" y="51180"/>
                </a:lnTo>
                <a:lnTo>
                  <a:pt x="88598" y="50805"/>
                </a:lnTo>
                <a:lnTo>
                  <a:pt x="88778" y="50442"/>
                </a:lnTo>
                <a:lnTo>
                  <a:pt x="88965" y="50105"/>
                </a:lnTo>
                <a:lnTo>
                  <a:pt x="89168" y="49768"/>
                </a:lnTo>
                <a:lnTo>
                  <a:pt x="89378" y="49457"/>
                </a:lnTo>
                <a:lnTo>
                  <a:pt x="89595" y="49159"/>
                </a:lnTo>
                <a:lnTo>
                  <a:pt x="89820" y="48886"/>
                </a:lnTo>
                <a:lnTo>
                  <a:pt x="90053" y="48627"/>
                </a:lnTo>
                <a:lnTo>
                  <a:pt x="90293" y="48381"/>
                </a:lnTo>
                <a:lnTo>
                  <a:pt x="90540" y="48161"/>
                </a:lnTo>
                <a:lnTo>
                  <a:pt x="90795" y="47966"/>
                </a:lnTo>
                <a:lnTo>
                  <a:pt x="91058" y="47785"/>
                </a:lnTo>
                <a:lnTo>
                  <a:pt x="91320" y="47629"/>
                </a:lnTo>
                <a:lnTo>
                  <a:pt x="91598" y="47500"/>
                </a:lnTo>
                <a:lnTo>
                  <a:pt x="91875" y="47383"/>
                </a:lnTo>
                <a:lnTo>
                  <a:pt x="92153" y="47305"/>
                </a:lnTo>
                <a:lnTo>
                  <a:pt x="92445" y="47241"/>
                </a:lnTo>
                <a:lnTo>
                  <a:pt x="92738" y="47202"/>
                </a:lnTo>
                <a:lnTo>
                  <a:pt x="93030" y="47189"/>
                </a:lnTo>
                <a:lnTo>
                  <a:pt x="93323" y="47202"/>
                </a:lnTo>
                <a:lnTo>
                  <a:pt x="93615" y="47241"/>
                </a:lnTo>
                <a:lnTo>
                  <a:pt x="93908" y="47305"/>
                </a:lnTo>
                <a:lnTo>
                  <a:pt x="94185" y="47383"/>
                </a:lnTo>
                <a:lnTo>
                  <a:pt x="94463" y="47500"/>
                </a:lnTo>
                <a:lnTo>
                  <a:pt x="94740" y="47629"/>
                </a:lnTo>
                <a:lnTo>
                  <a:pt x="95003" y="47785"/>
                </a:lnTo>
                <a:lnTo>
                  <a:pt x="95265" y="47966"/>
                </a:lnTo>
                <a:lnTo>
                  <a:pt x="95520" y="48161"/>
                </a:lnTo>
                <a:lnTo>
                  <a:pt x="95768" y="48381"/>
                </a:lnTo>
                <a:lnTo>
                  <a:pt x="96008" y="48627"/>
                </a:lnTo>
                <a:lnTo>
                  <a:pt x="96240" y="48886"/>
                </a:lnTo>
                <a:lnTo>
                  <a:pt x="96465" y="49159"/>
                </a:lnTo>
                <a:lnTo>
                  <a:pt x="96683" y="49457"/>
                </a:lnTo>
                <a:lnTo>
                  <a:pt x="96893" y="49768"/>
                </a:lnTo>
                <a:lnTo>
                  <a:pt x="97095" y="50105"/>
                </a:lnTo>
                <a:lnTo>
                  <a:pt x="97283" y="50442"/>
                </a:lnTo>
                <a:lnTo>
                  <a:pt x="97463" y="50805"/>
                </a:lnTo>
                <a:lnTo>
                  <a:pt x="97635" y="51180"/>
                </a:lnTo>
                <a:lnTo>
                  <a:pt x="97800" y="51569"/>
                </a:lnTo>
                <a:lnTo>
                  <a:pt x="97950" y="51971"/>
                </a:lnTo>
                <a:lnTo>
                  <a:pt x="98085" y="52386"/>
                </a:lnTo>
                <a:lnTo>
                  <a:pt x="98213" y="52813"/>
                </a:lnTo>
                <a:lnTo>
                  <a:pt x="98325" y="53254"/>
                </a:lnTo>
                <a:lnTo>
                  <a:pt x="98430" y="53708"/>
                </a:lnTo>
                <a:lnTo>
                  <a:pt x="98520" y="54174"/>
                </a:lnTo>
                <a:lnTo>
                  <a:pt x="98603" y="54641"/>
                </a:lnTo>
                <a:lnTo>
                  <a:pt x="98663" y="55120"/>
                </a:lnTo>
                <a:lnTo>
                  <a:pt x="98715" y="55613"/>
                </a:lnTo>
                <a:lnTo>
                  <a:pt x="98753" y="56105"/>
                </a:lnTo>
                <a:lnTo>
                  <a:pt x="98775" y="56611"/>
                </a:lnTo>
                <a:lnTo>
                  <a:pt x="98783" y="57116"/>
                </a:lnTo>
                <a:lnTo>
                  <a:pt x="98783" y="57466"/>
                </a:lnTo>
                <a:lnTo>
                  <a:pt x="96165" y="57466"/>
                </a:lnTo>
                <a:lnTo>
                  <a:pt x="96165" y="57116"/>
                </a:lnTo>
                <a:lnTo>
                  <a:pt x="96165" y="56844"/>
                </a:lnTo>
                <a:lnTo>
                  <a:pt x="96150" y="56572"/>
                </a:lnTo>
                <a:lnTo>
                  <a:pt x="96128" y="56300"/>
                </a:lnTo>
                <a:lnTo>
                  <a:pt x="96105" y="56028"/>
                </a:lnTo>
                <a:lnTo>
                  <a:pt x="96068" y="55768"/>
                </a:lnTo>
                <a:lnTo>
                  <a:pt x="96023" y="55509"/>
                </a:lnTo>
                <a:lnTo>
                  <a:pt x="95978" y="55263"/>
                </a:lnTo>
                <a:lnTo>
                  <a:pt x="95918" y="55017"/>
                </a:lnTo>
                <a:lnTo>
                  <a:pt x="95858" y="54770"/>
                </a:lnTo>
                <a:lnTo>
                  <a:pt x="95790" y="54537"/>
                </a:lnTo>
                <a:lnTo>
                  <a:pt x="95715" y="54317"/>
                </a:lnTo>
                <a:lnTo>
                  <a:pt x="95633" y="54097"/>
                </a:lnTo>
                <a:lnTo>
                  <a:pt x="95543" y="53876"/>
                </a:lnTo>
                <a:lnTo>
                  <a:pt x="95453" y="53682"/>
                </a:lnTo>
                <a:lnTo>
                  <a:pt x="95355" y="53474"/>
                </a:lnTo>
                <a:lnTo>
                  <a:pt x="95250" y="53293"/>
                </a:lnTo>
                <a:lnTo>
                  <a:pt x="95138" y="53112"/>
                </a:lnTo>
                <a:lnTo>
                  <a:pt x="95025" y="52943"/>
                </a:lnTo>
                <a:lnTo>
                  <a:pt x="94905" y="52775"/>
                </a:lnTo>
                <a:lnTo>
                  <a:pt x="94785" y="52632"/>
                </a:lnTo>
                <a:lnTo>
                  <a:pt x="94658" y="52489"/>
                </a:lnTo>
                <a:lnTo>
                  <a:pt x="94523" y="52360"/>
                </a:lnTo>
                <a:lnTo>
                  <a:pt x="94388" y="52243"/>
                </a:lnTo>
                <a:lnTo>
                  <a:pt x="94253" y="52127"/>
                </a:lnTo>
                <a:lnTo>
                  <a:pt x="94110" y="52036"/>
                </a:lnTo>
                <a:lnTo>
                  <a:pt x="93960" y="51945"/>
                </a:lnTo>
                <a:lnTo>
                  <a:pt x="93810" y="51867"/>
                </a:lnTo>
                <a:lnTo>
                  <a:pt x="93660" y="51816"/>
                </a:lnTo>
                <a:lnTo>
                  <a:pt x="93510" y="51764"/>
                </a:lnTo>
                <a:lnTo>
                  <a:pt x="93353" y="51725"/>
                </a:lnTo>
                <a:lnTo>
                  <a:pt x="93195" y="51712"/>
                </a:lnTo>
                <a:lnTo>
                  <a:pt x="93030" y="51699"/>
                </a:lnTo>
                <a:lnTo>
                  <a:pt x="92873" y="51712"/>
                </a:lnTo>
                <a:lnTo>
                  <a:pt x="92708" y="51725"/>
                </a:lnTo>
                <a:lnTo>
                  <a:pt x="92550" y="51764"/>
                </a:lnTo>
                <a:lnTo>
                  <a:pt x="92400" y="51816"/>
                </a:lnTo>
                <a:lnTo>
                  <a:pt x="92250" y="51867"/>
                </a:lnTo>
                <a:lnTo>
                  <a:pt x="92100" y="51945"/>
                </a:lnTo>
                <a:lnTo>
                  <a:pt x="91950" y="52036"/>
                </a:lnTo>
                <a:lnTo>
                  <a:pt x="91808" y="52127"/>
                </a:lnTo>
                <a:lnTo>
                  <a:pt x="91673" y="52243"/>
                </a:lnTo>
                <a:lnTo>
                  <a:pt x="91538" y="52360"/>
                </a:lnTo>
                <a:lnTo>
                  <a:pt x="91403" y="52489"/>
                </a:lnTo>
                <a:lnTo>
                  <a:pt x="91275" y="52632"/>
                </a:lnTo>
                <a:lnTo>
                  <a:pt x="91155" y="52775"/>
                </a:lnTo>
                <a:lnTo>
                  <a:pt x="91035" y="52943"/>
                </a:lnTo>
                <a:lnTo>
                  <a:pt x="90923" y="53112"/>
                </a:lnTo>
                <a:lnTo>
                  <a:pt x="90810" y="53293"/>
                </a:lnTo>
                <a:lnTo>
                  <a:pt x="90713" y="53474"/>
                </a:lnTo>
                <a:lnTo>
                  <a:pt x="90608" y="53682"/>
                </a:lnTo>
                <a:lnTo>
                  <a:pt x="90518" y="53876"/>
                </a:lnTo>
                <a:lnTo>
                  <a:pt x="90428" y="54097"/>
                </a:lnTo>
                <a:lnTo>
                  <a:pt x="90345" y="54317"/>
                </a:lnTo>
                <a:lnTo>
                  <a:pt x="90270" y="54537"/>
                </a:lnTo>
                <a:lnTo>
                  <a:pt x="90203" y="54770"/>
                </a:lnTo>
                <a:lnTo>
                  <a:pt x="90143" y="55017"/>
                </a:lnTo>
                <a:lnTo>
                  <a:pt x="90083" y="55263"/>
                </a:lnTo>
                <a:lnTo>
                  <a:pt x="90038" y="55509"/>
                </a:lnTo>
                <a:lnTo>
                  <a:pt x="89993" y="55768"/>
                </a:lnTo>
                <a:lnTo>
                  <a:pt x="89955" y="56028"/>
                </a:lnTo>
                <a:lnTo>
                  <a:pt x="89933" y="56300"/>
                </a:lnTo>
                <a:lnTo>
                  <a:pt x="89910" y="56572"/>
                </a:lnTo>
                <a:lnTo>
                  <a:pt x="89895" y="56844"/>
                </a:lnTo>
                <a:lnTo>
                  <a:pt x="89895" y="57116"/>
                </a:lnTo>
                <a:lnTo>
                  <a:pt x="89895" y="62884"/>
                </a:lnTo>
                <a:lnTo>
                  <a:pt x="89895" y="63156"/>
                </a:lnTo>
                <a:lnTo>
                  <a:pt x="89910" y="63428"/>
                </a:lnTo>
                <a:lnTo>
                  <a:pt x="89933" y="63700"/>
                </a:lnTo>
                <a:lnTo>
                  <a:pt x="89955" y="63972"/>
                </a:lnTo>
                <a:lnTo>
                  <a:pt x="89993" y="64232"/>
                </a:lnTo>
                <a:lnTo>
                  <a:pt x="90038" y="64491"/>
                </a:lnTo>
                <a:lnTo>
                  <a:pt x="90083" y="64737"/>
                </a:lnTo>
                <a:lnTo>
                  <a:pt x="90143" y="64983"/>
                </a:lnTo>
                <a:lnTo>
                  <a:pt x="90203" y="65230"/>
                </a:lnTo>
                <a:lnTo>
                  <a:pt x="90270" y="65463"/>
                </a:lnTo>
                <a:lnTo>
                  <a:pt x="90345" y="65683"/>
                </a:lnTo>
                <a:lnTo>
                  <a:pt x="90428" y="65903"/>
                </a:lnTo>
                <a:lnTo>
                  <a:pt x="90518" y="66124"/>
                </a:lnTo>
                <a:lnTo>
                  <a:pt x="90608" y="66318"/>
                </a:lnTo>
                <a:lnTo>
                  <a:pt x="90713" y="66526"/>
                </a:lnTo>
                <a:lnTo>
                  <a:pt x="90810" y="66707"/>
                </a:lnTo>
                <a:lnTo>
                  <a:pt x="90923" y="66888"/>
                </a:lnTo>
                <a:lnTo>
                  <a:pt x="91035" y="67057"/>
                </a:lnTo>
                <a:lnTo>
                  <a:pt x="91155" y="67225"/>
                </a:lnTo>
                <a:lnTo>
                  <a:pt x="91275" y="67368"/>
                </a:lnTo>
                <a:lnTo>
                  <a:pt x="91403" y="67511"/>
                </a:lnTo>
                <a:lnTo>
                  <a:pt x="91538" y="67640"/>
                </a:lnTo>
                <a:lnTo>
                  <a:pt x="91673" y="67757"/>
                </a:lnTo>
                <a:lnTo>
                  <a:pt x="91808" y="67873"/>
                </a:lnTo>
                <a:lnTo>
                  <a:pt x="91950" y="67964"/>
                </a:lnTo>
                <a:lnTo>
                  <a:pt x="92100" y="68055"/>
                </a:lnTo>
                <a:lnTo>
                  <a:pt x="92250" y="68133"/>
                </a:lnTo>
                <a:lnTo>
                  <a:pt x="92400" y="68184"/>
                </a:lnTo>
                <a:lnTo>
                  <a:pt x="92550" y="68236"/>
                </a:lnTo>
                <a:lnTo>
                  <a:pt x="92708" y="68275"/>
                </a:lnTo>
                <a:lnTo>
                  <a:pt x="92873" y="68288"/>
                </a:lnTo>
                <a:lnTo>
                  <a:pt x="93030" y="68301"/>
                </a:lnTo>
                <a:lnTo>
                  <a:pt x="93195" y="68288"/>
                </a:lnTo>
                <a:lnTo>
                  <a:pt x="93353" y="68275"/>
                </a:lnTo>
                <a:lnTo>
                  <a:pt x="93510" y="68236"/>
                </a:lnTo>
                <a:lnTo>
                  <a:pt x="93660" y="68184"/>
                </a:lnTo>
                <a:lnTo>
                  <a:pt x="93810" y="68133"/>
                </a:lnTo>
                <a:lnTo>
                  <a:pt x="93960" y="68055"/>
                </a:lnTo>
                <a:lnTo>
                  <a:pt x="94110" y="67964"/>
                </a:lnTo>
                <a:lnTo>
                  <a:pt x="94253" y="67873"/>
                </a:lnTo>
                <a:lnTo>
                  <a:pt x="94388" y="67757"/>
                </a:lnTo>
                <a:lnTo>
                  <a:pt x="94523" y="67640"/>
                </a:lnTo>
                <a:lnTo>
                  <a:pt x="94658" y="67511"/>
                </a:lnTo>
                <a:lnTo>
                  <a:pt x="94785" y="67368"/>
                </a:lnTo>
                <a:lnTo>
                  <a:pt x="94905" y="67225"/>
                </a:lnTo>
                <a:lnTo>
                  <a:pt x="95025" y="67057"/>
                </a:lnTo>
                <a:lnTo>
                  <a:pt x="95138" y="66888"/>
                </a:lnTo>
                <a:lnTo>
                  <a:pt x="95250" y="66707"/>
                </a:lnTo>
                <a:lnTo>
                  <a:pt x="95348" y="66526"/>
                </a:lnTo>
                <a:lnTo>
                  <a:pt x="95453" y="66318"/>
                </a:lnTo>
                <a:lnTo>
                  <a:pt x="95543" y="66124"/>
                </a:lnTo>
                <a:lnTo>
                  <a:pt x="95633" y="65903"/>
                </a:lnTo>
                <a:lnTo>
                  <a:pt x="95715" y="65683"/>
                </a:lnTo>
                <a:lnTo>
                  <a:pt x="95790" y="65463"/>
                </a:lnTo>
                <a:lnTo>
                  <a:pt x="95858" y="65230"/>
                </a:lnTo>
                <a:lnTo>
                  <a:pt x="95918" y="64983"/>
                </a:lnTo>
                <a:lnTo>
                  <a:pt x="95978" y="64737"/>
                </a:lnTo>
                <a:lnTo>
                  <a:pt x="96023" y="64491"/>
                </a:lnTo>
                <a:lnTo>
                  <a:pt x="96068" y="64232"/>
                </a:lnTo>
                <a:lnTo>
                  <a:pt x="96105" y="63972"/>
                </a:lnTo>
                <a:lnTo>
                  <a:pt x="96128" y="63700"/>
                </a:lnTo>
                <a:lnTo>
                  <a:pt x="96150" y="63428"/>
                </a:lnTo>
                <a:lnTo>
                  <a:pt x="96165" y="63156"/>
                </a:lnTo>
                <a:lnTo>
                  <a:pt x="96165" y="62884"/>
                </a:lnTo>
                <a:lnTo>
                  <a:pt x="96165" y="62534"/>
                </a:lnTo>
                <a:lnTo>
                  <a:pt x="98783" y="62534"/>
                </a:lnTo>
                <a:lnTo>
                  <a:pt x="98783" y="62884"/>
                </a:lnTo>
                <a:lnTo>
                  <a:pt x="98775" y="63389"/>
                </a:lnTo>
                <a:lnTo>
                  <a:pt x="98753" y="63895"/>
                </a:lnTo>
                <a:lnTo>
                  <a:pt x="98715" y="64387"/>
                </a:lnTo>
                <a:lnTo>
                  <a:pt x="98663" y="64880"/>
                </a:lnTo>
                <a:lnTo>
                  <a:pt x="98603" y="65359"/>
                </a:lnTo>
                <a:lnTo>
                  <a:pt x="98520" y="65826"/>
                </a:lnTo>
                <a:lnTo>
                  <a:pt x="98430" y="66292"/>
                </a:lnTo>
                <a:lnTo>
                  <a:pt x="98325" y="66746"/>
                </a:lnTo>
                <a:lnTo>
                  <a:pt x="98213" y="67187"/>
                </a:lnTo>
                <a:lnTo>
                  <a:pt x="98085" y="67614"/>
                </a:lnTo>
                <a:lnTo>
                  <a:pt x="97950" y="68029"/>
                </a:lnTo>
                <a:lnTo>
                  <a:pt x="97800" y="68431"/>
                </a:lnTo>
                <a:lnTo>
                  <a:pt x="97635" y="68820"/>
                </a:lnTo>
                <a:lnTo>
                  <a:pt x="97463" y="69195"/>
                </a:lnTo>
                <a:lnTo>
                  <a:pt x="97283" y="69558"/>
                </a:lnTo>
                <a:lnTo>
                  <a:pt x="97095" y="69895"/>
                </a:lnTo>
                <a:lnTo>
                  <a:pt x="96893" y="70232"/>
                </a:lnTo>
                <a:lnTo>
                  <a:pt x="96683" y="70543"/>
                </a:lnTo>
                <a:lnTo>
                  <a:pt x="96465" y="70841"/>
                </a:lnTo>
                <a:lnTo>
                  <a:pt x="96240" y="71114"/>
                </a:lnTo>
                <a:lnTo>
                  <a:pt x="96008" y="71373"/>
                </a:lnTo>
                <a:lnTo>
                  <a:pt x="95768" y="71619"/>
                </a:lnTo>
                <a:lnTo>
                  <a:pt x="95520" y="71826"/>
                </a:lnTo>
                <a:lnTo>
                  <a:pt x="95265" y="72034"/>
                </a:lnTo>
                <a:lnTo>
                  <a:pt x="95003" y="72215"/>
                </a:lnTo>
                <a:lnTo>
                  <a:pt x="94740" y="72371"/>
                </a:lnTo>
                <a:lnTo>
                  <a:pt x="94463" y="72500"/>
                </a:lnTo>
                <a:lnTo>
                  <a:pt x="94185" y="72617"/>
                </a:lnTo>
                <a:lnTo>
                  <a:pt x="93908" y="72695"/>
                </a:lnTo>
                <a:lnTo>
                  <a:pt x="93615" y="72759"/>
                </a:lnTo>
                <a:lnTo>
                  <a:pt x="93323" y="72798"/>
                </a:lnTo>
                <a:lnTo>
                  <a:pt x="93030" y="72811"/>
                </a:lnTo>
                <a:lnTo>
                  <a:pt x="92738" y="72798"/>
                </a:lnTo>
                <a:lnTo>
                  <a:pt x="92445" y="72759"/>
                </a:lnTo>
                <a:lnTo>
                  <a:pt x="92153" y="72695"/>
                </a:lnTo>
                <a:lnTo>
                  <a:pt x="91875" y="72617"/>
                </a:lnTo>
                <a:lnTo>
                  <a:pt x="91598" y="72500"/>
                </a:lnTo>
                <a:lnTo>
                  <a:pt x="91320" y="72371"/>
                </a:lnTo>
                <a:lnTo>
                  <a:pt x="91058" y="72215"/>
                </a:lnTo>
                <a:lnTo>
                  <a:pt x="90795" y="72034"/>
                </a:lnTo>
                <a:lnTo>
                  <a:pt x="90540" y="71826"/>
                </a:lnTo>
                <a:lnTo>
                  <a:pt x="90293" y="71619"/>
                </a:lnTo>
                <a:lnTo>
                  <a:pt x="90053" y="71373"/>
                </a:lnTo>
                <a:lnTo>
                  <a:pt x="89820" y="71114"/>
                </a:lnTo>
                <a:lnTo>
                  <a:pt x="89595" y="70841"/>
                </a:lnTo>
                <a:lnTo>
                  <a:pt x="89378" y="70543"/>
                </a:lnTo>
                <a:lnTo>
                  <a:pt x="89168" y="70232"/>
                </a:lnTo>
                <a:lnTo>
                  <a:pt x="88965" y="69895"/>
                </a:lnTo>
                <a:lnTo>
                  <a:pt x="88778" y="69558"/>
                </a:lnTo>
                <a:lnTo>
                  <a:pt x="88598" y="69195"/>
                </a:lnTo>
                <a:lnTo>
                  <a:pt x="88425" y="68820"/>
                </a:lnTo>
                <a:lnTo>
                  <a:pt x="88260" y="68431"/>
                </a:lnTo>
                <a:lnTo>
                  <a:pt x="88118" y="68029"/>
                </a:lnTo>
                <a:lnTo>
                  <a:pt x="87975" y="67614"/>
                </a:lnTo>
                <a:lnTo>
                  <a:pt x="87848" y="67187"/>
                </a:lnTo>
                <a:lnTo>
                  <a:pt x="87735" y="66746"/>
                </a:lnTo>
                <a:lnTo>
                  <a:pt x="87630" y="66292"/>
                </a:lnTo>
                <a:lnTo>
                  <a:pt x="87540" y="65826"/>
                </a:lnTo>
                <a:lnTo>
                  <a:pt x="87465" y="65359"/>
                </a:lnTo>
                <a:lnTo>
                  <a:pt x="87398" y="64880"/>
                </a:lnTo>
                <a:lnTo>
                  <a:pt x="87345" y="64387"/>
                </a:lnTo>
                <a:lnTo>
                  <a:pt x="87308" y="63895"/>
                </a:lnTo>
                <a:lnTo>
                  <a:pt x="87285" y="63389"/>
                </a:lnTo>
                <a:lnTo>
                  <a:pt x="87278" y="62884"/>
                </a:lnTo>
                <a:lnTo>
                  <a:pt x="87278" y="57116"/>
                </a:lnTo>
                <a:close/>
                <a:moveTo>
                  <a:pt x="87383" y="83659"/>
                </a:moveTo>
                <a:lnTo>
                  <a:pt x="98888" y="83659"/>
                </a:lnTo>
                <a:lnTo>
                  <a:pt x="98888" y="88182"/>
                </a:lnTo>
                <a:lnTo>
                  <a:pt x="90000" y="88182"/>
                </a:lnTo>
                <a:lnTo>
                  <a:pt x="90000" y="93742"/>
                </a:lnTo>
                <a:lnTo>
                  <a:pt x="98888" y="93742"/>
                </a:lnTo>
                <a:lnTo>
                  <a:pt x="98888" y="98253"/>
                </a:lnTo>
                <a:lnTo>
                  <a:pt x="90000" y="98253"/>
                </a:lnTo>
                <a:lnTo>
                  <a:pt x="90000" y="103825"/>
                </a:lnTo>
                <a:lnTo>
                  <a:pt x="98888" y="103825"/>
                </a:lnTo>
                <a:lnTo>
                  <a:pt x="98888" y="108336"/>
                </a:lnTo>
                <a:lnTo>
                  <a:pt x="87383" y="108336"/>
                </a:lnTo>
                <a:lnTo>
                  <a:pt x="87383" y="83659"/>
                </a:lnTo>
                <a:close/>
                <a:moveTo>
                  <a:pt x="101565" y="83659"/>
                </a:moveTo>
                <a:lnTo>
                  <a:pt x="108428" y="83659"/>
                </a:lnTo>
                <a:lnTo>
                  <a:pt x="108683" y="83672"/>
                </a:lnTo>
                <a:lnTo>
                  <a:pt x="108930" y="83711"/>
                </a:lnTo>
                <a:lnTo>
                  <a:pt x="109178" y="83763"/>
                </a:lnTo>
                <a:lnTo>
                  <a:pt x="109418" y="83841"/>
                </a:lnTo>
                <a:lnTo>
                  <a:pt x="109658" y="83931"/>
                </a:lnTo>
                <a:lnTo>
                  <a:pt x="109890" y="84048"/>
                </a:lnTo>
                <a:lnTo>
                  <a:pt x="110115" y="84178"/>
                </a:lnTo>
                <a:lnTo>
                  <a:pt x="110340" y="84333"/>
                </a:lnTo>
                <a:lnTo>
                  <a:pt x="110558" y="84502"/>
                </a:lnTo>
                <a:lnTo>
                  <a:pt x="110768" y="84683"/>
                </a:lnTo>
                <a:lnTo>
                  <a:pt x="110978" y="84890"/>
                </a:lnTo>
                <a:lnTo>
                  <a:pt x="111173" y="85111"/>
                </a:lnTo>
                <a:lnTo>
                  <a:pt x="111368" y="85357"/>
                </a:lnTo>
                <a:lnTo>
                  <a:pt x="111555" y="85603"/>
                </a:lnTo>
                <a:lnTo>
                  <a:pt x="111735" y="85875"/>
                </a:lnTo>
                <a:lnTo>
                  <a:pt x="111900" y="86160"/>
                </a:lnTo>
                <a:lnTo>
                  <a:pt x="112065" y="86446"/>
                </a:lnTo>
                <a:lnTo>
                  <a:pt x="112223" y="86757"/>
                </a:lnTo>
                <a:lnTo>
                  <a:pt x="112365" y="87081"/>
                </a:lnTo>
                <a:lnTo>
                  <a:pt x="112508" y="87418"/>
                </a:lnTo>
                <a:lnTo>
                  <a:pt x="112635" y="87755"/>
                </a:lnTo>
                <a:lnTo>
                  <a:pt x="112755" y="88118"/>
                </a:lnTo>
                <a:lnTo>
                  <a:pt x="112860" y="88480"/>
                </a:lnTo>
                <a:lnTo>
                  <a:pt x="112958" y="88856"/>
                </a:lnTo>
                <a:lnTo>
                  <a:pt x="113048" y="89245"/>
                </a:lnTo>
                <a:lnTo>
                  <a:pt x="113123" y="89634"/>
                </a:lnTo>
                <a:lnTo>
                  <a:pt x="113190" y="90036"/>
                </a:lnTo>
                <a:lnTo>
                  <a:pt x="113243" y="90450"/>
                </a:lnTo>
                <a:lnTo>
                  <a:pt x="113288" y="90865"/>
                </a:lnTo>
                <a:lnTo>
                  <a:pt x="113318" y="91293"/>
                </a:lnTo>
                <a:lnTo>
                  <a:pt x="113340" y="91720"/>
                </a:lnTo>
                <a:lnTo>
                  <a:pt x="113348" y="92161"/>
                </a:lnTo>
                <a:lnTo>
                  <a:pt x="113340" y="92446"/>
                </a:lnTo>
                <a:lnTo>
                  <a:pt x="113333" y="92731"/>
                </a:lnTo>
                <a:lnTo>
                  <a:pt x="113318" y="93017"/>
                </a:lnTo>
                <a:lnTo>
                  <a:pt x="113303" y="93302"/>
                </a:lnTo>
                <a:lnTo>
                  <a:pt x="113280" y="93587"/>
                </a:lnTo>
                <a:lnTo>
                  <a:pt x="113250" y="93859"/>
                </a:lnTo>
                <a:lnTo>
                  <a:pt x="113213" y="94131"/>
                </a:lnTo>
                <a:lnTo>
                  <a:pt x="113175" y="94403"/>
                </a:lnTo>
                <a:lnTo>
                  <a:pt x="113130" y="94675"/>
                </a:lnTo>
                <a:lnTo>
                  <a:pt x="113078" y="94948"/>
                </a:lnTo>
                <a:lnTo>
                  <a:pt x="113025" y="95207"/>
                </a:lnTo>
                <a:lnTo>
                  <a:pt x="112965" y="95466"/>
                </a:lnTo>
                <a:lnTo>
                  <a:pt x="112905" y="95712"/>
                </a:lnTo>
                <a:lnTo>
                  <a:pt x="112838" y="95971"/>
                </a:lnTo>
                <a:lnTo>
                  <a:pt x="112763" y="96218"/>
                </a:lnTo>
                <a:lnTo>
                  <a:pt x="112680" y="96451"/>
                </a:lnTo>
                <a:lnTo>
                  <a:pt x="112598" y="96684"/>
                </a:lnTo>
                <a:lnTo>
                  <a:pt x="112515" y="96918"/>
                </a:lnTo>
                <a:lnTo>
                  <a:pt x="112425" y="97151"/>
                </a:lnTo>
                <a:lnTo>
                  <a:pt x="112328" y="97371"/>
                </a:lnTo>
                <a:lnTo>
                  <a:pt x="112230" y="97592"/>
                </a:lnTo>
                <a:lnTo>
                  <a:pt x="112125" y="97799"/>
                </a:lnTo>
                <a:lnTo>
                  <a:pt x="112020" y="98006"/>
                </a:lnTo>
                <a:lnTo>
                  <a:pt x="111908" y="98201"/>
                </a:lnTo>
                <a:lnTo>
                  <a:pt x="111788" y="98395"/>
                </a:lnTo>
                <a:lnTo>
                  <a:pt x="111668" y="98577"/>
                </a:lnTo>
                <a:lnTo>
                  <a:pt x="111548" y="98758"/>
                </a:lnTo>
                <a:lnTo>
                  <a:pt x="111420" y="98926"/>
                </a:lnTo>
                <a:lnTo>
                  <a:pt x="111285" y="99095"/>
                </a:lnTo>
                <a:lnTo>
                  <a:pt x="111158" y="99263"/>
                </a:lnTo>
                <a:lnTo>
                  <a:pt x="111015" y="99406"/>
                </a:lnTo>
                <a:lnTo>
                  <a:pt x="110873" y="99549"/>
                </a:lnTo>
                <a:lnTo>
                  <a:pt x="113175" y="108336"/>
                </a:lnTo>
                <a:lnTo>
                  <a:pt x="110303" y="108336"/>
                </a:lnTo>
                <a:lnTo>
                  <a:pt x="108270" y="100650"/>
                </a:lnTo>
                <a:lnTo>
                  <a:pt x="104183" y="100650"/>
                </a:lnTo>
                <a:lnTo>
                  <a:pt x="104183" y="108336"/>
                </a:lnTo>
                <a:lnTo>
                  <a:pt x="101565" y="108336"/>
                </a:lnTo>
                <a:lnTo>
                  <a:pt x="101565" y="83659"/>
                </a:lnTo>
                <a:close/>
                <a:moveTo>
                  <a:pt x="57743" y="108336"/>
                </a:moveTo>
                <a:lnTo>
                  <a:pt x="46245" y="108336"/>
                </a:lnTo>
                <a:lnTo>
                  <a:pt x="46245" y="83659"/>
                </a:lnTo>
                <a:lnTo>
                  <a:pt x="57743" y="83659"/>
                </a:lnTo>
                <a:lnTo>
                  <a:pt x="57743" y="88182"/>
                </a:lnTo>
                <a:lnTo>
                  <a:pt x="48855" y="88182"/>
                </a:lnTo>
                <a:lnTo>
                  <a:pt x="48855" y="93742"/>
                </a:lnTo>
                <a:lnTo>
                  <a:pt x="57743" y="93742"/>
                </a:lnTo>
                <a:lnTo>
                  <a:pt x="57743" y="98253"/>
                </a:lnTo>
                <a:lnTo>
                  <a:pt x="48855" y="98253"/>
                </a:lnTo>
                <a:lnTo>
                  <a:pt x="48855" y="103825"/>
                </a:lnTo>
                <a:lnTo>
                  <a:pt x="57743" y="103825"/>
                </a:lnTo>
                <a:lnTo>
                  <a:pt x="57743" y="108336"/>
                </a:lnTo>
                <a:close/>
                <a:moveTo>
                  <a:pt x="55830" y="59955"/>
                </a:moveTo>
                <a:lnTo>
                  <a:pt x="55973" y="60214"/>
                </a:lnTo>
                <a:lnTo>
                  <a:pt x="56100" y="60499"/>
                </a:lnTo>
                <a:lnTo>
                  <a:pt x="56228" y="60784"/>
                </a:lnTo>
                <a:lnTo>
                  <a:pt x="56340" y="61069"/>
                </a:lnTo>
                <a:lnTo>
                  <a:pt x="56445" y="61367"/>
                </a:lnTo>
                <a:lnTo>
                  <a:pt x="56550" y="61678"/>
                </a:lnTo>
                <a:lnTo>
                  <a:pt x="56640" y="61989"/>
                </a:lnTo>
                <a:lnTo>
                  <a:pt x="56715" y="62313"/>
                </a:lnTo>
                <a:lnTo>
                  <a:pt x="56790" y="62637"/>
                </a:lnTo>
                <a:lnTo>
                  <a:pt x="56850" y="62974"/>
                </a:lnTo>
                <a:lnTo>
                  <a:pt x="56903" y="63298"/>
                </a:lnTo>
                <a:lnTo>
                  <a:pt x="56948" y="63648"/>
                </a:lnTo>
                <a:lnTo>
                  <a:pt x="56985" y="63985"/>
                </a:lnTo>
                <a:lnTo>
                  <a:pt x="57008" y="64335"/>
                </a:lnTo>
                <a:lnTo>
                  <a:pt x="57023" y="64685"/>
                </a:lnTo>
                <a:lnTo>
                  <a:pt x="57023" y="65035"/>
                </a:lnTo>
                <a:lnTo>
                  <a:pt x="57023" y="65411"/>
                </a:lnTo>
                <a:lnTo>
                  <a:pt x="57000" y="65787"/>
                </a:lnTo>
                <a:lnTo>
                  <a:pt x="56978" y="66150"/>
                </a:lnTo>
                <a:lnTo>
                  <a:pt x="56940" y="66513"/>
                </a:lnTo>
                <a:lnTo>
                  <a:pt x="56895" y="66863"/>
                </a:lnTo>
                <a:lnTo>
                  <a:pt x="56835" y="67212"/>
                </a:lnTo>
                <a:lnTo>
                  <a:pt x="56768" y="67549"/>
                </a:lnTo>
                <a:lnTo>
                  <a:pt x="56693" y="67873"/>
                </a:lnTo>
                <a:lnTo>
                  <a:pt x="56610" y="68197"/>
                </a:lnTo>
                <a:lnTo>
                  <a:pt x="56513" y="68508"/>
                </a:lnTo>
                <a:lnTo>
                  <a:pt x="56415" y="68820"/>
                </a:lnTo>
                <a:lnTo>
                  <a:pt x="56303" y="69118"/>
                </a:lnTo>
                <a:lnTo>
                  <a:pt x="56183" y="69403"/>
                </a:lnTo>
                <a:lnTo>
                  <a:pt x="56063" y="69675"/>
                </a:lnTo>
                <a:lnTo>
                  <a:pt x="55928" y="69947"/>
                </a:lnTo>
                <a:lnTo>
                  <a:pt x="55785" y="70193"/>
                </a:lnTo>
                <a:lnTo>
                  <a:pt x="55643" y="70440"/>
                </a:lnTo>
                <a:lnTo>
                  <a:pt x="55485" y="70673"/>
                </a:lnTo>
                <a:lnTo>
                  <a:pt x="55328" y="70880"/>
                </a:lnTo>
                <a:lnTo>
                  <a:pt x="55163" y="71088"/>
                </a:lnTo>
                <a:lnTo>
                  <a:pt x="54990" y="71282"/>
                </a:lnTo>
                <a:lnTo>
                  <a:pt x="54818" y="71450"/>
                </a:lnTo>
                <a:lnTo>
                  <a:pt x="54630" y="71619"/>
                </a:lnTo>
                <a:lnTo>
                  <a:pt x="54443" y="71762"/>
                </a:lnTo>
                <a:lnTo>
                  <a:pt x="54255" y="71891"/>
                </a:lnTo>
                <a:lnTo>
                  <a:pt x="54060" y="72008"/>
                </a:lnTo>
                <a:lnTo>
                  <a:pt x="53858" y="72099"/>
                </a:lnTo>
                <a:lnTo>
                  <a:pt x="53655" y="72189"/>
                </a:lnTo>
                <a:lnTo>
                  <a:pt x="53445" y="72254"/>
                </a:lnTo>
                <a:lnTo>
                  <a:pt x="53235" y="72293"/>
                </a:lnTo>
                <a:lnTo>
                  <a:pt x="53018" y="72332"/>
                </a:lnTo>
                <a:lnTo>
                  <a:pt x="52800" y="72332"/>
                </a:lnTo>
                <a:lnTo>
                  <a:pt x="45525" y="72332"/>
                </a:lnTo>
                <a:lnTo>
                  <a:pt x="45525" y="47668"/>
                </a:lnTo>
                <a:lnTo>
                  <a:pt x="52748" y="47668"/>
                </a:lnTo>
                <a:lnTo>
                  <a:pt x="52965" y="47681"/>
                </a:lnTo>
                <a:lnTo>
                  <a:pt x="53183" y="47707"/>
                </a:lnTo>
                <a:lnTo>
                  <a:pt x="53393" y="47746"/>
                </a:lnTo>
                <a:lnTo>
                  <a:pt x="53595" y="47811"/>
                </a:lnTo>
                <a:lnTo>
                  <a:pt x="53805" y="47902"/>
                </a:lnTo>
                <a:lnTo>
                  <a:pt x="54000" y="47992"/>
                </a:lnTo>
                <a:lnTo>
                  <a:pt x="54195" y="48109"/>
                </a:lnTo>
                <a:lnTo>
                  <a:pt x="54390" y="48238"/>
                </a:lnTo>
                <a:lnTo>
                  <a:pt x="54578" y="48381"/>
                </a:lnTo>
                <a:lnTo>
                  <a:pt x="54758" y="48550"/>
                </a:lnTo>
                <a:lnTo>
                  <a:pt x="54938" y="48718"/>
                </a:lnTo>
                <a:lnTo>
                  <a:pt x="55110" y="48912"/>
                </a:lnTo>
                <a:lnTo>
                  <a:pt x="55275" y="49120"/>
                </a:lnTo>
                <a:lnTo>
                  <a:pt x="55433" y="49340"/>
                </a:lnTo>
                <a:lnTo>
                  <a:pt x="55583" y="49560"/>
                </a:lnTo>
                <a:lnTo>
                  <a:pt x="55733" y="49807"/>
                </a:lnTo>
                <a:lnTo>
                  <a:pt x="55875" y="50053"/>
                </a:lnTo>
                <a:lnTo>
                  <a:pt x="56003" y="50325"/>
                </a:lnTo>
                <a:lnTo>
                  <a:pt x="56130" y="50597"/>
                </a:lnTo>
                <a:lnTo>
                  <a:pt x="56250" y="50882"/>
                </a:lnTo>
                <a:lnTo>
                  <a:pt x="56355" y="51180"/>
                </a:lnTo>
                <a:lnTo>
                  <a:pt x="56460" y="51492"/>
                </a:lnTo>
                <a:lnTo>
                  <a:pt x="56558" y="51803"/>
                </a:lnTo>
                <a:lnTo>
                  <a:pt x="56640" y="52127"/>
                </a:lnTo>
                <a:lnTo>
                  <a:pt x="56715" y="52451"/>
                </a:lnTo>
                <a:lnTo>
                  <a:pt x="56783" y="52801"/>
                </a:lnTo>
                <a:lnTo>
                  <a:pt x="56835" y="53137"/>
                </a:lnTo>
                <a:lnTo>
                  <a:pt x="56888" y="53500"/>
                </a:lnTo>
                <a:lnTo>
                  <a:pt x="56925" y="53850"/>
                </a:lnTo>
                <a:lnTo>
                  <a:pt x="56948" y="54213"/>
                </a:lnTo>
                <a:lnTo>
                  <a:pt x="56963" y="54589"/>
                </a:lnTo>
                <a:lnTo>
                  <a:pt x="56970" y="54965"/>
                </a:lnTo>
                <a:lnTo>
                  <a:pt x="56963" y="55315"/>
                </a:lnTo>
                <a:lnTo>
                  <a:pt x="56955" y="55652"/>
                </a:lnTo>
                <a:lnTo>
                  <a:pt x="56925" y="56002"/>
                </a:lnTo>
                <a:lnTo>
                  <a:pt x="56895" y="56339"/>
                </a:lnTo>
                <a:lnTo>
                  <a:pt x="56850" y="56676"/>
                </a:lnTo>
                <a:lnTo>
                  <a:pt x="56805" y="57000"/>
                </a:lnTo>
                <a:lnTo>
                  <a:pt x="56745" y="57337"/>
                </a:lnTo>
                <a:lnTo>
                  <a:pt x="56670" y="57648"/>
                </a:lnTo>
                <a:lnTo>
                  <a:pt x="56595" y="57972"/>
                </a:lnTo>
                <a:lnTo>
                  <a:pt x="56513" y="58270"/>
                </a:lnTo>
                <a:lnTo>
                  <a:pt x="56415" y="58581"/>
                </a:lnTo>
                <a:lnTo>
                  <a:pt x="56318" y="58866"/>
                </a:lnTo>
                <a:lnTo>
                  <a:pt x="56205" y="59151"/>
                </a:lnTo>
                <a:lnTo>
                  <a:pt x="56085" y="59423"/>
                </a:lnTo>
                <a:lnTo>
                  <a:pt x="55958" y="59695"/>
                </a:lnTo>
                <a:lnTo>
                  <a:pt x="55830" y="59955"/>
                </a:lnTo>
                <a:close/>
                <a:moveTo>
                  <a:pt x="44063" y="101272"/>
                </a:moveTo>
                <a:lnTo>
                  <a:pt x="44055" y="101661"/>
                </a:lnTo>
                <a:lnTo>
                  <a:pt x="44040" y="102050"/>
                </a:lnTo>
                <a:lnTo>
                  <a:pt x="44010" y="102426"/>
                </a:lnTo>
                <a:lnTo>
                  <a:pt x="43973" y="102789"/>
                </a:lnTo>
                <a:lnTo>
                  <a:pt x="43920" y="103164"/>
                </a:lnTo>
                <a:lnTo>
                  <a:pt x="43860" y="103514"/>
                </a:lnTo>
                <a:lnTo>
                  <a:pt x="43793" y="103864"/>
                </a:lnTo>
                <a:lnTo>
                  <a:pt x="43718" y="104214"/>
                </a:lnTo>
                <a:lnTo>
                  <a:pt x="43628" y="104538"/>
                </a:lnTo>
                <a:lnTo>
                  <a:pt x="43530" y="104862"/>
                </a:lnTo>
                <a:lnTo>
                  <a:pt x="43425" y="105186"/>
                </a:lnTo>
                <a:lnTo>
                  <a:pt x="43313" y="105484"/>
                </a:lnTo>
                <a:lnTo>
                  <a:pt x="43193" y="105782"/>
                </a:lnTo>
                <a:lnTo>
                  <a:pt x="43065" y="106068"/>
                </a:lnTo>
                <a:lnTo>
                  <a:pt x="42923" y="106340"/>
                </a:lnTo>
                <a:lnTo>
                  <a:pt x="42780" y="106599"/>
                </a:lnTo>
                <a:lnTo>
                  <a:pt x="42630" y="106858"/>
                </a:lnTo>
                <a:lnTo>
                  <a:pt x="42473" y="107091"/>
                </a:lnTo>
                <a:lnTo>
                  <a:pt x="42308" y="107312"/>
                </a:lnTo>
                <a:lnTo>
                  <a:pt x="42135" y="107519"/>
                </a:lnTo>
                <a:lnTo>
                  <a:pt x="41955" y="107727"/>
                </a:lnTo>
                <a:lnTo>
                  <a:pt x="41775" y="107908"/>
                </a:lnTo>
                <a:lnTo>
                  <a:pt x="41588" y="108076"/>
                </a:lnTo>
                <a:lnTo>
                  <a:pt x="41393" y="108219"/>
                </a:lnTo>
                <a:lnTo>
                  <a:pt x="41198" y="108362"/>
                </a:lnTo>
                <a:lnTo>
                  <a:pt x="40995" y="108478"/>
                </a:lnTo>
                <a:lnTo>
                  <a:pt x="40785" y="108582"/>
                </a:lnTo>
                <a:lnTo>
                  <a:pt x="40575" y="108660"/>
                </a:lnTo>
                <a:lnTo>
                  <a:pt x="40358" y="108724"/>
                </a:lnTo>
                <a:lnTo>
                  <a:pt x="40140" y="108776"/>
                </a:lnTo>
                <a:lnTo>
                  <a:pt x="39923" y="108802"/>
                </a:lnTo>
                <a:lnTo>
                  <a:pt x="39698" y="108815"/>
                </a:lnTo>
                <a:lnTo>
                  <a:pt x="39473" y="108802"/>
                </a:lnTo>
                <a:lnTo>
                  <a:pt x="39255" y="108776"/>
                </a:lnTo>
                <a:lnTo>
                  <a:pt x="39030" y="108724"/>
                </a:lnTo>
                <a:lnTo>
                  <a:pt x="38820" y="108660"/>
                </a:lnTo>
                <a:lnTo>
                  <a:pt x="38610" y="108582"/>
                </a:lnTo>
                <a:lnTo>
                  <a:pt x="38400" y="108478"/>
                </a:lnTo>
                <a:lnTo>
                  <a:pt x="38198" y="108362"/>
                </a:lnTo>
                <a:lnTo>
                  <a:pt x="38003" y="108219"/>
                </a:lnTo>
                <a:lnTo>
                  <a:pt x="37808" y="108076"/>
                </a:lnTo>
                <a:lnTo>
                  <a:pt x="37620" y="107908"/>
                </a:lnTo>
                <a:lnTo>
                  <a:pt x="37440" y="107727"/>
                </a:lnTo>
                <a:lnTo>
                  <a:pt x="37260" y="107519"/>
                </a:lnTo>
                <a:lnTo>
                  <a:pt x="37088" y="107312"/>
                </a:lnTo>
                <a:lnTo>
                  <a:pt x="36923" y="107091"/>
                </a:lnTo>
                <a:lnTo>
                  <a:pt x="36765" y="106858"/>
                </a:lnTo>
                <a:lnTo>
                  <a:pt x="36615" y="106599"/>
                </a:lnTo>
                <a:lnTo>
                  <a:pt x="36473" y="106340"/>
                </a:lnTo>
                <a:lnTo>
                  <a:pt x="36330" y="106068"/>
                </a:lnTo>
                <a:lnTo>
                  <a:pt x="36203" y="105782"/>
                </a:lnTo>
                <a:lnTo>
                  <a:pt x="36083" y="105484"/>
                </a:lnTo>
                <a:lnTo>
                  <a:pt x="35970" y="105186"/>
                </a:lnTo>
                <a:lnTo>
                  <a:pt x="35865" y="104862"/>
                </a:lnTo>
                <a:lnTo>
                  <a:pt x="35768" y="104538"/>
                </a:lnTo>
                <a:lnTo>
                  <a:pt x="35678" y="104214"/>
                </a:lnTo>
                <a:lnTo>
                  <a:pt x="35603" y="103864"/>
                </a:lnTo>
                <a:lnTo>
                  <a:pt x="35535" y="103514"/>
                </a:lnTo>
                <a:lnTo>
                  <a:pt x="35475" y="103164"/>
                </a:lnTo>
                <a:lnTo>
                  <a:pt x="35423" y="102789"/>
                </a:lnTo>
                <a:lnTo>
                  <a:pt x="35385" y="102426"/>
                </a:lnTo>
                <a:lnTo>
                  <a:pt x="35355" y="102050"/>
                </a:lnTo>
                <a:lnTo>
                  <a:pt x="35340" y="101661"/>
                </a:lnTo>
                <a:lnTo>
                  <a:pt x="35333" y="101272"/>
                </a:lnTo>
                <a:lnTo>
                  <a:pt x="35333" y="90723"/>
                </a:lnTo>
                <a:lnTo>
                  <a:pt x="35340" y="90334"/>
                </a:lnTo>
                <a:lnTo>
                  <a:pt x="35355" y="89945"/>
                </a:lnTo>
                <a:lnTo>
                  <a:pt x="35385" y="89569"/>
                </a:lnTo>
                <a:lnTo>
                  <a:pt x="35423" y="89206"/>
                </a:lnTo>
                <a:lnTo>
                  <a:pt x="35475" y="88843"/>
                </a:lnTo>
                <a:lnTo>
                  <a:pt x="35535" y="88480"/>
                </a:lnTo>
                <a:lnTo>
                  <a:pt x="35603" y="88130"/>
                </a:lnTo>
                <a:lnTo>
                  <a:pt x="35678" y="87794"/>
                </a:lnTo>
                <a:lnTo>
                  <a:pt x="35768" y="87457"/>
                </a:lnTo>
                <a:lnTo>
                  <a:pt x="35865" y="87133"/>
                </a:lnTo>
                <a:lnTo>
                  <a:pt x="35970" y="86821"/>
                </a:lnTo>
                <a:lnTo>
                  <a:pt x="36083" y="86510"/>
                </a:lnTo>
                <a:lnTo>
                  <a:pt x="36203" y="86212"/>
                </a:lnTo>
                <a:lnTo>
                  <a:pt x="36330" y="85927"/>
                </a:lnTo>
                <a:lnTo>
                  <a:pt x="36473" y="85655"/>
                </a:lnTo>
                <a:lnTo>
                  <a:pt x="36615" y="85396"/>
                </a:lnTo>
                <a:lnTo>
                  <a:pt x="36765" y="85150"/>
                </a:lnTo>
                <a:lnTo>
                  <a:pt x="36923" y="84903"/>
                </a:lnTo>
                <a:lnTo>
                  <a:pt x="37088" y="84683"/>
                </a:lnTo>
                <a:lnTo>
                  <a:pt x="37260" y="84476"/>
                </a:lnTo>
                <a:lnTo>
                  <a:pt x="37440" y="84281"/>
                </a:lnTo>
                <a:lnTo>
                  <a:pt x="37620" y="84100"/>
                </a:lnTo>
                <a:lnTo>
                  <a:pt x="37808" y="83931"/>
                </a:lnTo>
                <a:lnTo>
                  <a:pt x="38003" y="83776"/>
                </a:lnTo>
                <a:lnTo>
                  <a:pt x="38198" y="83646"/>
                </a:lnTo>
                <a:lnTo>
                  <a:pt x="38400" y="83517"/>
                </a:lnTo>
                <a:lnTo>
                  <a:pt x="38610" y="83426"/>
                </a:lnTo>
                <a:lnTo>
                  <a:pt x="38820" y="83335"/>
                </a:lnTo>
                <a:lnTo>
                  <a:pt x="39030" y="83270"/>
                </a:lnTo>
                <a:lnTo>
                  <a:pt x="39255" y="83218"/>
                </a:lnTo>
                <a:lnTo>
                  <a:pt x="39473" y="83193"/>
                </a:lnTo>
                <a:lnTo>
                  <a:pt x="39698" y="83180"/>
                </a:lnTo>
                <a:lnTo>
                  <a:pt x="39923" y="83193"/>
                </a:lnTo>
                <a:lnTo>
                  <a:pt x="40140" y="83218"/>
                </a:lnTo>
                <a:lnTo>
                  <a:pt x="40358" y="83270"/>
                </a:lnTo>
                <a:lnTo>
                  <a:pt x="40575" y="83335"/>
                </a:lnTo>
                <a:lnTo>
                  <a:pt x="40785" y="83426"/>
                </a:lnTo>
                <a:lnTo>
                  <a:pt x="40995" y="83517"/>
                </a:lnTo>
                <a:lnTo>
                  <a:pt x="41198" y="83646"/>
                </a:lnTo>
                <a:lnTo>
                  <a:pt x="41393" y="83776"/>
                </a:lnTo>
                <a:lnTo>
                  <a:pt x="41588" y="83931"/>
                </a:lnTo>
                <a:lnTo>
                  <a:pt x="41775" y="84100"/>
                </a:lnTo>
                <a:lnTo>
                  <a:pt x="41955" y="84281"/>
                </a:lnTo>
                <a:lnTo>
                  <a:pt x="42135" y="84476"/>
                </a:lnTo>
                <a:lnTo>
                  <a:pt x="42308" y="84683"/>
                </a:lnTo>
                <a:lnTo>
                  <a:pt x="42473" y="84903"/>
                </a:lnTo>
                <a:lnTo>
                  <a:pt x="42630" y="85150"/>
                </a:lnTo>
                <a:lnTo>
                  <a:pt x="42780" y="85396"/>
                </a:lnTo>
                <a:lnTo>
                  <a:pt x="42923" y="85655"/>
                </a:lnTo>
                <a:lnTo>
                  <a:pt x="43065" y="85927"/>
                </a:lnTo>
                <a:lnTo>
                  <a:pt x="43193" y="86212"/>
                </a:lnTo>
                <a:lnTo>
                  <a:pt x="43313" y="86510"/>
                </a:lnTo>
                <a:lnTo>
                  <a:pt x="43425" y="86821"/>
                </a:lnTo>
                <a:lnTo>
                  <a:pt x="43530" y="87133"/>
                </a:lnTo>
                <a:lnTo>
                  <a:pt x="43628" y="87457"/>
                </a:lnTo>
                <a:lnTo>
                  <a:pt x="43718" y="87794"/>
                </a:lnTo>
                <a:lnTo>
                  <a:pt x="43793" y="88130"/>
                </a:lnTo>
                <a:lnTo>
                  <a:pt x="43860" y="88480"/>
                </a:lnTo>
                <a:lnTo>
                  <a:pt x="43920" y="88843"/>
                </a:lnTo>
                <a:lnTo>
                  <a:pt x="43973" y="89206"/>
                </a:lnTo>
                <a:lnTo>
                  <a:pt x="44010" y="89569"/>
                </a:lnTo>
                <a:lnTo>
                  <a:pt x="44040" y="89945"/>
                </a:lnTo>
                <a:lnTo>
                  <a:pt x="44055" y="90334"/>
                </a:lnTo>
                <a:lnTo>
                  <a:pt x="44063" y="90723"/>
                </a:lnTo>
                <a:lnTo>
                  <a:pt x="44063" y="91539"/>
                </a:lnTo>
                <a:lnTo>
                  <a:pt x="41445" y="91539"/>
                </a:lnTo>
                <a:lnTo>
                  <a:pt x="41445" y="90723"/>
                </a:lnTo>
                <a:lnTo>
                  <a:pt x="41445" y="90567"/>
                </a:lnTo>
                <a:lnTo>
                  <a:pt x="41438" y="90411"/>
                </a:lnTo>
                <a:lnTo>
                  <a:pt x="41423" y="90256"/>
                </a:lnTo>
                <a:lnTo>
                  <a:pt x="41408" y="90100"/>
                </a:lnTo>
                <a:lnTo>
                  <a:pt x="41393" y="89958"/>
                </a:lnTo>
                <a:lnTo>
                  <a:pt x="41370" y="89815"/>
                </a:lnTo>
                <a:lnTo>
                  <a:pt x="41340" y="89673"/>
                </a:lnTo>
                <a:lnTo>
                  <a:pt x="41310" y="89530"/>
                </a:lnTo>
                <a:lnTo>
                  <a:pt x="41273" y="89401"/>
                </a:lnTo>
                <a:lnTo>
                  <a:pt x="41235" y="89271"/>
                </a:lnTo>
                <a:lnTo>
                  <a:pt x="41198" y="89141"/>
                </a:lnTo>
                <a:lnTo>
                  <a:pt x="41153" y="89025"/>
                </a:lnTo>
                <a:lnTo>
                  <a:pt x="41100" y="88908"/>
                </a:lnTo>
                <a:lnTo>
                  <a:pt x="41055" y="88791"/>
                </a:lnTo>
                <a:lnTo>
                  <a:pt x="40995" y="88675"/>
                </a:lnTo>
                <a:lnTo>
                  <a:pt x="40943" y="88571"/>
                </a:lnTo>
                <a:lnTo>
                  <a:pt x="40883" y="88480"/>
                </a:lnTo>
                <a:lnTo>
                  <a:pt x="40815" y="88377"/>
                </a:lnTo>
                <a:lnTo>
                  <a:pt x="40748" y="88299"/>
                </a:lnTo>
                <a:lnTo>
                  <a:pt x="40680" y="88208"/>
                </a:lnTo>
                <a:lnTo>
                  <a:pt x="40613" y="88130"/>
                </a:lnTo>
                <a:lnTo>
                  <a:pt x="40538" y="88066"/>
                </a:lnTo>
                <a:lnTo>
                  <a:pt x="40463" y="87988"/>
                </a:lnTo>
                <a:lnTo>
                  <a:pt x="40388" y="87936"/>
                </a:lnTo>
                <a:lnTo>
                  <a:pt x="40305" y="87884"/>
                </a:lnTo>
                <a:lnTo>
                  <a:pt x="40223" y="87832"/>
                </a:lnTo>
                <a:lnTo>
                  <a:pt x="40140" y="87794"/>
                </a:lnTo>
                <a:lnTo>
                  <a:pt x="40058" y="87755"/>
                </a:lnTo>
                <a:lnTo>
                  <a:pt x="39968" y="87729"/>
                </a:lnTo>
                <a:lnTo>
                  <a:pt x="39878" y="87716"/>
                </a:lnTo>
                <a:lnTo>
                  <a:pt x="39788" y="87703"/>
                </a:lnTo>
                <a:lnTo>
                  <a:pt x="39698" y="87703"/>
                </a:lnTo>
                <a:lnTo>
                  <a:pt x="39608" y="87703"/>
                </a:lnTo>
                <a:lnTo>
                  <a:pt x="39518" y="87716"/>
                </a:lnTo>
                <a:lnTo>
                  <a:pt x="39428" y="87729"/>
                </a:lnTo>
                <a:lnTo>
                  <a:pt x="39338" y="87755"/>
                </a:lnTo>
                <a:lnTo>
                  <a:pt x="39255" y="87794"/>
                </a:lnTo>
                <a:lnTo>
                  <a:pt x="39173" y="87832"/>
                </a:lnTo>
                <a:lnTo>
                  <a:pt x="39090" y="87884"/>
                </a:lnTo>
                <a:lnTo>
                  <a:pt x="39008" y="87936"/>
                </a:lnTo>
                <a:lnTo>
                  <a:pt x="38933" y="87988"/>
                </a:lnTo>
                <a:lnTo>
                  <a:pt x="38858" y="88066"/>
                </a:lnTo>
                <a:lnTo>
                  <a:pt x="38783" y="88130"/>
                </a:lnTo>
                <a:lnTo>
                  <a:pt x="38715" y="88208"/>
                </a:lnTo>
                <a:lnTo>
                  <a:pt x="38648" y="88299"/>
                </a:lnTo>
                <a:lnTo>
                  <a:pt x="38580" y="88377"/>
                </a:lnTo>
                <a:lnTo>
                  <a:pt x="38513" y="88480"/>
                </a:lnTo>
                <a:lnTo>
                  <a:pt x="38453" y="88571"/>
                </a:lnTo>
                <a:lnTo>
                  <a:pt x="38400" y="88675"/>
                </a:lnTo>
                <a:lnTo>
                  <a:pt x="38340" y="88791"/>
                </a:lnTo>
                <a:lnTo>
                  <a:pt x="38295" y="88908"/>
                </a:lnTo>
                <a:lnTo>
                  <a:pt x="38243" y="89025"/>
                </a:lnTo>
                <a:lnTo>
                  <a:pt x="38198" y="89141"/>
                </a:lnTo>
                <a:lnTo>
                  <a:pt x="38160" y="89271"/>
                </a:lnTo>
                <a:lnTo>
                  <a:pt x="38123" y="89401"/>
                </a:lnTo>
                <a:lnTo>
                  <a:pt x="38085" y="89530"/>
                </a:lnTo>
                <a:lnTo>
                  <a:pt x="38055" y="89673"/>
                </a:lnTo>
                <a:lnTo>
                  <a:pt x="38025" y="89815"/>
                </a:lnTo>
                <a:lnTo>
                  <a:pt x="38003" y="89958"/>
                </a:lnTo>
                <a:lnTo>
                  <a:pt x="37988" y="90100"/>
                </a:lnTo>
                <a:lnTo>
                  <a:pt x="37973" y="90256"/>
                </a:lnTo>
                <a:lnTo>
                  <a:pt x="37958" y="90411"/>
                </a:lnTo>
                <a:lnTo>
                  <a:pt x="37950" y="90567"/>
                </a:lnTo>
                <a:lnTo>
                  <a:pt x="37950" y="90723"/>
                </a:lnTo>
                <a:lnTo>
                  <a:pt x="37950" y="101272"/>
                </a:lnTo>
                <a:lnTo>
                  <a:pt x="37950" y="101441"/>
                </a:lnTo>
                <a:lnTo>
                  <a:pt x="37958" y="101596"/>
                </a:lnTo>
                <a:lnTo>
                  <a:pt x="37973" y="101739"/>
                </a:lnTo>
                <a:lnTo>
                  <a:pt x="37988" y="101894"/>
                </a:lnTo>
                <a:lnTo>
                  <a:pt x="38003" y="102037"/>
                </a:lnTo>
                <a:lnTo>
                  <a:pt x="38025" y="102180"/>
                </a:lnTo>
                <a:lnTo>
                  <a:pt x="38055" y="102322"/>
                </a:lnTo>
                <a:lnTo>
                  <a:pt x="38085" y="102465"/>
                </a:lnTo>
                <a:lnTo>
                  <a:pt x="38123" y="102594"/>
                </a:lnTo>
                <a:lnTo>
                  <a:pt x="38160" y="102724"/>
                </a:lnTo>
                <a:lnTo>
                  <a:pt x="38198" y="102853"/>
                </a:lnTo>
                <a:lnTo>
                  <a:pt x="38243" y="102983"/>
                </a:lnTo>
                <a:lnTo>
                  <a:pt x="38295" y="103100"/>
                </a:lnTo>
                <a:lnTo>
                  <a:pt x="38340" y="103203"/>
                </a:lnTo>
                <a:lnTo>
                  <a:pt x="38400" y="103320"/>
                </a:lnTo>
                <a:lnTo>
                  <a:pt x="38453" y="103424"/>
                </a:lnTo>
                <a:lnTo>
                  <a:pt x="38513" y="103527"/>
                </a:lnTo>
                <a:lnTo>
                  <a:pt x="38580" y="103618"/>
                </a:lnTo>
                <a:lnTo>
                  <a:pt x="38648" y="103709"/>
                </a:lnTo>
                <a:lnTo>
                  <a:pt x="38715" y="103787"/>
                </a:lnTo>
                <a:lnTo>
                  <a:pt x="38783" y="103864"/>
                </a:lnTo>
                <a:lnTo>
                  <a:pt x="38858" y="103942"/>
                </a:lnTo>
                <a:lnTo>
                  <a:pt x="38933" y="104007"/>
                </a:lnTo>
                <a:lnTo>
                  <a:pt x="39008" y="104059"/>
                </a:lnTo>
                <a:lnTo>
                  <a:pt x="39090" y="104111"/>
                </a:lnTo>
                <a:lnTo>
                  <a:pt x="39173" y="104162"/>
                </a:lnTo>
                <a:lnTo>
                  <a:pt x="39255" y="104201"/>
                </a:lnTo>
                <a:lnTo>
                  <a:pt x="39338" y="104240"/>
                </a:lnTo>
                <a:lnTo>
                  <a:pt x="39428" y="104266"/>
                </a:lnTo>
                <a:lnTo>
                  <a:pt x="39518" y="104279"/>
                </a:lnTo>
                <a:lnTo>
                  <a:pt x="39608" y="104292"/>
                </a:lnTo>
                <a:lnTo>
                  <a:pt x="39698" y="104292"/>
                </a:lnTo>
                <a:lnTo>
                  <a:pt x="39788" y="104292"/>
                </a:lnTo>
                <a:lnTo>
                  <a:pt x="39878" y="104279"/>
                </a:lnTo>
                <a:lnTo>
                  <a:pt x="39968" y="104266"/>
                </a:lnTo>
                <a:lnTo>
                  <a:pt x="40058" y="104240"/>
                </a:lnTo>
                <a:lnTo>
                  <a:pt x="40140" y="104201"/>
                </a:lnTo>
                <a:lnTo>
                  <a:pt x="40223" y="104162"/>
                </a:lnTo>
                <a:lnTo>
                  <a:pt x="40305" y="104111"/>
                </a:lnTo>
                <a:lnTo>
                  <a:pt x="40388" y="104059"/>
                </a:lnTo>
                <a:lnTo>
                  <a:pt x="40463" y="104007"/>
                </a:lnTo>
                <a:lnTo>
                  <a:pt x="40538" y="103942"/>
                </a:lnTo>
                <a:lnTo>
                  <a:pt x="40613" y="103864"/>
                </a:lnTo>
                <a:lnTo>
                  <a:pt x="40680" y="103787"/>
                </a:lnTo>
                <a:lnTo>
                  <a:pt x="40748" y="103709"/>
                </a:lnTo>
                <a:lnTo>
                  <a:pt x="40815" y="103618"/>
                </a:lnTo>
                <a:lnTo>
                  <a:pt x="40883" y="103527"/>
                </a:lnTo>
                <a:lnTo>
                  <a:pt x="40943" y="103424"/>
                </a:lnTo>
                <a:lnTo>
                  <a:pt x="40995" y="103320"/>
                </a:lnTo>
                <a:lnTo>
                  <a:pt x="41055" y="103203"/>
                </a:lnTo>
                <a:lnTo>
                  <a:pt x="41100" y="103100"/>
                </a:lnTo>
                <a:lnTo>
                  <a:pt x="41153" y="102983"/>
                </a:lnTo>
                <a:lnTo>
                  <a:pt x="41198" y="102853"/>
                </a:lnTo>
                <a:lnTo>
                  <a:pt x="41235" y="102724"/>
                </a:lnTo>
                <a:lnTo>
                  <a:pt x="41273" y="102594"/>
                </a:lnTo>
                <a:lnTo>
                  <a:pt x="41310" y="102465"/>
                </a:lnTo>
                <a:lnTo>
                  <a:pt x="41340" y="102322"/>
                </a:lnTo>
                <a:lnTo>
                  <a:pt x="41370" y="102180"/>
                </a:lnTo>
                <a:lnTo>
                  <a:pt x="41393" y="102037"/>
                </a:lnTo>
                <a:lnTo>
                  <a:pt x="41408" y="101894"/>
                </a:lnTo>
                <a:lnTo>
                  <a:pt x="41423" y="101739"/>
                </a:lnTo>
                <a:lnTo>
                  <a:pt x="41438" y="101596"/>
                </a:lnTo>
                <a:lnTo>
                  <a:pt x="41445" y="101441"/>
                </a:lnTo>
                <a:lnTo>
                  <a:pt x="41445" y="101272"/>
                </a:lnTo>
                <a:lnTo>
                  <a:pt x="41445" y="100456"/>
                </a:lnTo>
                <a:lnTo>
                  <a:pt x="44063" y="100456"/>
                </a:lnTo>
                <a:lnTo>
                  <a:pt x="44063" y="101272"/>
                </a:lnTo>
                <a:close/>
                <a:moveTo>
                  <a:pt x="43538" y="72332"/>
                </a:moveTo>
                <a:lnTo>
                  <a:pt x="34815" y="72332"/>
                </a:lnTo>
                <a:lnTo>
                  <a:pt x="34815" y="47668"/>
                </a:lnTo>
                <a:lnTo>
                  <a:pt x="37425" y="47668"/>
                </a:lnTo>
                <a:lnTo>
                  <a:pt x="37425" y="67822"/>
                </a:lnTo>
                <a:lnTo>
                  <a:pt x="43538" y="67822"/>
                </a:lnTo>
                <a:lnTo>
                  <a:pt x="43538" y="72332"/>
                </a:lnTo>
                <a:close/>
                <a:moveTo>
                  <a:pt x="31935" y="72332"/>
                </a:moveTo>
                <a:lnTo>
                  <a:pt x="20438" y="72332"/>
                </a:lnTo>
                <a:lnTo>
                  <a:pt x="20438" y="47668"/>
                </a:lnTo>
                <a:lnTo>
                  <a:pt x="31935" y="47668"/>
                </a:lnTo>
                <a:lnTo>
                  <a:pt x="31935" y="52178"/>
                </a:lnTo>
                <a:lnTo>
                  <a:pt x="23048" y="52178"/>
                </a:lnTo>
                <a:lnTo>
                  <a:pt x="23048" y="57738"/>
                </a:lnTo>
                <a:lnTo>
                  <a:pt x="31935" y="57738"/>
                </a:lnTo>
                <a:lnTo>
                  <a:pt x="31935" y="62262"/>
                </a:lnTo>
                <a:lnTo>
                  <a:pt x="23048" y="62262"/>
                </a:lnTo>
                <a:lnTo>
                  <a:pt x="23048" y="67822"/>
                </a:lnTo>
                <a:lnTo>
                  <a:pt x="31935" y="67822"/>
                </a:lnTo>
                <a:lnTo>
                  <a:pt x="31935" y="72332"/>
                </a:lnTo>
                <a:close/>
                <a:moveTo>
                  <a:pt x="18525" y="60006"/>
                </a:moveTo>
                <a:lnTo>
                  <a:pt x="18518" y="60629"/>
                </a:lnTo>
                <a:lnTo>
                  <a:pt x="18488" y="61264"/>
                </a:lnTo>
                <a:lnTo>
                  <a:pt x="18443" y="61873"/>
                </a:lnTo>
                <a:lnTo>
                  <a:pt x="18383" y="62482"/>
                </a:lnTo>
                <a:lnTo>
                  <a:pt x="18300" y="63078"/>
                </a:lnTo>
                <a:lnTo>
                  <a:pt x="18203" y="63661"/>
                </a:lnTo>
                <a:lnTo>
                  <a:pt x="18090" y="64232"/>
                </a:lnTo>
                <a:lnTo>
                  <a:pt x="17963" y="64802"/>
                </a:lnTo>
                <a:lnTo>
                  <a:pt x="17820" y="65346"/>
                </a:lnTo>
                <a:lnTo>
                  <a:pt x="17663" y="65878"/>
                </a:lnTo>
                <a:lnTo>
                  <a:pt x="17490" y="66396"/>
                </a:lnTo>
                <a:lnTo>
                  <a:pt x="17303" y="66888"/>
                </a:lnTo>
                <a:lnTo>
                  <a:pt x="17108" y="67381"/>
                </a:lnTo>
                <a:lnTo>
                  <a:pt x="16890" y="67848"/>
                </a:lnTo>
                <a:lnTo>
                  <a:pt x="16673" y="68288"/>
                </a:lnTo>
                <a:lnTo>
                  <a:pt x="16433" y="68716"/>
                </a:lnTo>
                <a:lnTo>
                  <a:pt x="16185" y="69131"/>
                </a:lnTo>
                <a:lnTo>
                  <a:pt x="15923" y="69519"/>
                </a:lnTo>
                <a:lnTo>
                  <a:pt x="15653" y="69882"/>
                </a:lnTo>
                <a:lnTo>
                  <a:pt x="15375" y="70219"/>
                </a:lnTo>
                <a:lnTo>
                  <a:pt x="15083" y="70543"/>
                </a:lnTo>
                <a:lnTo>
                  <a:pt x="14790" y="70841"/>
                </a:lnTo>
                <a:lnTo>
                  <a:pt x="14483" y="71114"/>
                </a:lnTo>
                <a:lnTo>
                  <a:pt x="14160" y="71360"/>
                </a:lnTo>
                <a:lnTo>
                  <a:pt x="13838" y="71580"/>
                </a:lnTo>
                <a:lnTo>
                  <a:pt x="13508" y="71774"/>
                </a:lnTo>
                <a:lnTo>
                  <a:pt x="13170" y="71943"/>
                </a:lnTo>
                <a:lnTo>
                  <a:pt x="12825" y="72086"/>
                </a:lnTo>
                <a:lnTo>
                  <a:pt x="12473" y="72189"/>
                </a:lnTo>
                <a:lnTo>
                  <a:pt x="12113" y="72267"/>
                </a:lnTo>
                <a:lnTo>
                  <a:pt x="11753" y="72319"/>
                </a:lnTo>
                <a:lnTo>
                  <a:pt x="11385" y="72332"/>
                </a:lnTo>
                <a:lnTo>
                  <a:pt x="6750" y="72332"/>
                </a:lnTo>
                <a:lnTo>
                  <a:pt x="6750" y="47668"/>
                </a:lnTo>
                <a:lnTo>
                  <a:pt x="11385" y="47668"/>
                </a:lnTo>
                <a:lnTo>
                  <a:pt x="11753" y="47681"/>
                </a:lnTo>
                <a:lnTo>
                  <a:pt x="12113" y="47733"/>
                </a:lnTo>
                <a:lnTo>
                  <a:pt x="12473" y="47811"/>
                </a:lnTo>
                <a:lnTo>
                  <a:pt x="12825" y="47914"/>
                </a:lnTo>
                <a:lnTo>
                  <a:pt x="13170" y="48057"/>
                </a:lnTo>
                <a:lnTo>
                  <a:pt x="13508" y="48226"/>
                </a:lnTo>
                <a:lnTo>
                  <a:pt x="13838" y="48420"/>
                </a:lnTo>
                <a:lnTo>
                  <a:pt x="14160" y="48640"/>
                </a:lnTo>
                <a:lnTo>
                  <a:pt x="14483" y="48886"/>
                </a:lnTo>
                <a:lnTo>
                  <a:pt x="14790" y="49159"/>
                </a:lnTo>
                <a:lnTo>
                  <a:pt x="15083" y="49457"/>
                </a:lnTo>
                <a:lnTo>
                  <a:pt x="15375" y="49781"/>
                </a:lnTo>
                <a:lnTo>
                  <a:pt x="15653" y="50118"/>
                </a:lnTo>
                <a:lnTo>
                  <a:pt x="15923" y="50481"/>
                </a:lnTo>
                <a:lnTo>
                  <a:pt x="16185" y="50869"/>
                </a:lnTo>
                <a:lnTo>
                  <a:pt x="16433" y="51284"/>
                </a:lnTo>
                <a:lnTo>
                  <a:pt x="16673" y="51712"/>
                </a:lnTo>
                <a:lnTo>
                  <a:pt x="16890" y="52153"/>
                </a:lnTo>
                <a:lnTo>
                  <a:pt x="17108" y="52619"/>
                </a:lnTo>
                <a:lnTo>
                  <a:pt x="17303" y="53112"/>
                </a:lnTo>
                <a:lnTo>
                  <a:pt x="17490" y="53604"/>
                </a:lnTo>
                <a:lnTo>
                  <a:pt x="17663" y="54122"/>
                </a:lnTo>
                <a:lnTo>
                  <a:pt x="17820" y="54654"/>
                </a:lnTo>
                <a:lnTo>
                  <a:pt x="17963" y="55198"/>
                </a:lnTo>
                <a:lnTo>
                  <a:pt x="18090" y="55768"/>
                </a:lnTo>
                <a:lnTo>
                  <a:pt x="18203" y="56339"/>
                </a:lnTo>
                <a:lnTo>
                  <a:pt x="18300" y="56922"/>
                </a:lnTo>
                <a:lnTo>
                  <a:pt x="18383" y="57518"/>
                </a:lnTo>
                <a:lnTo>
                  <a:pt x="18443" y="58127"/>
                </a:lnTo>
                <a:lnTo>
                  <a:pt x="18488" y="58736"/>
                </a:lnTo>
                <a:lnTo>
                  <a:pt x="18518" y="59371"/>
                </a:lnTo>
                <a:lnTo>
                  <a:pt x="18525" y="60006"/>
                </a:lnTo>
                <a:close/>
                <a:moveTo>
                  <a:pt x="119993" y="119987"/>
                </a:moveTo>
                <a:lnTo>
                  <a:pt x="119993" y="83996"/>
                </a:lnTo>
                <a:lnTo>
                  <a:pt x="119993" y="71995"/>
                </a:lnTo>
                <a:lnTo>
                  <a:pt x="119993" y="36004"/>
                </a:lnTo>
                <a:lnTo>
                  <a:pt x="119993" y="0"/>
                </a:lnTo>
                <a:lnTo>
                  <a:pt x="58388" y="0"/>
                </a:lnTo>
                <a:lnTo>
                  <a:pt x="58388" y="36004"/>
                </a:lnTo>
                <a:lnTo>
                  <a:pt x="0" y="36004"/>
                </a:lnTo>
                <a:lnTo>
                  <a:pt x="0" y="83996"/>
                </a:lnTo>
                <a:lnTo>
                  <a:pt x="28583" y="83996"/>
                </a:lnTo>
                <a:lnTo>
                  <a:pt x="28583" y="119987"/>
                </a:lnTo>
                <a:lnTo>
                  <a:pt x="119993" y="119987"/>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extLst>
    <p:ext uri="{DCECCB84-F9BA-43D5-87BE-67443E8EF086}">
      <p15:sldGuideLst>
        <p15:guide id="1" pos="512">
          <p15:clr>
            <a:srgbClr val="FBAE40"/>
          </p15:clr>
        </p15:guide>
        <p15:guide id="2" orient="horz" pos="696">
          <p15:clr>
            <a:srgbClr val="FBAE40"/>
          </p15:clr>
        </p15:guide>
        <p15:guide id="3" orient="horz" pos="385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Agenda">
    <p:spTree>
      <p:nvGrpSpPr>
        <p:cNvPr id="24" name="Shape 24"/>
        <p:cNvGrpSpPr/>
        <p:nvPr/>
      </p:nvGrpSpPr>
      <p:grpSpPr>
        <a:xfrm>
          <a:off x="0" y="0"/>
          <a:ext cx="0" cy="0"/>
          <a:chOff x="0" y="0"/>
          <a:chExt cx="0" cy="0"/>
        </a:xfrm>
      </p:grpSpPr>
      <p:sp>
        <p:nvSpPr>
          <p:cNvPr id="25" name="Google Shape;25;p3"/>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lvl1pPr lvl="0" algn="l">
              <a:lnSpc>
                <a:spcPct val="98000"/>
              </a:lnSpc>
              <a:spcBef>
                <a:spcPts val="0"/>
              </a:spcBef>
              <a:spcAft>
                <a:spcPts val="0"/>
              </a:spcAft>
              <a:buClr>
                <a:srgbClr val="1E379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3"/>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7" name="Google Shape;27;p3"/>
          <p:cNvSpPr txBox="1"/>
          <p:nvPr>
            <p:ph idx="11" type="ftr"/>
          </p:nvPr>
        </p:nvSpPr>
        <p:spPr>
          <a:xfrm>
            <a:off x="2747964" y="6485664"/>
            <a:ext cx="7884540"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8" name="Google Shape;28;p3"/>
          <p:cNvSpPr txBox="1"/>
          <p:nvPr>
            <p:ph idx="12" type="sldNum"/>
          </p:nvPr>
        </p:nvSpPr>
        <p:spPr>
          <a:xfrm>
            <a:off x="11316580" y="6485664"/>
            <a:ext cx="403933" cy="180000"/>
          </a:xfrm>
          <a:prstGeom prst="rect">
            <a:avLst/>
          </a:prstGeom>
          <a:noFill/>
          <a:ln>
            <a:noFill/>
          </a:ln>
        </p:spPr>
        <p:txBody>
          <a:bodyPr anchorCtr="0" anchor="b" bIns="0" lIns="0" spcFirstLastPara="1" rIns="0" wrap="square" tIns="0">
            <a:noAutofit/>
          </a:bodyPr>
          <a:lstStyle>
            <a:lvl1pPr indent="0" lvl="0"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indent="0" lvl="1"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2pPr>
            <a:lvl3pPr indent="0" lvl="2"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3pPr>
            <a:lvl4pPr indent="0" lvl="3"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4pPr>
            <a:lvl5pPr indent="0" lvl="4"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5pPr>
            <a:lvl6pPr indent="0" lvl="5"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6pPr>
            <a:lvl7pPr indent="0" lvl="6"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7pPr>
            <a:lvl8pPr indent="0" lvl="7"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8pPr>
            <a:lvl9pPr indent="0" lvl="8"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29" name="Google Shape;29;p3"/>
          <p:cNvSpPr txBox="1"/>
          <p:nvPr>
            <p:ph idx="1" type="body"/>
          </p:nvPr>
        </p:nvSpPr>
        <p:spPr>
          <a:xfrm>
            <a:off x="538163" y="825363"/>
            <a:ext cx="9720000" cy="370800"/>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1E3791"/>
              </a:buClr>
              <a:buSzPts val="2000"/>
              <a:buFont typeface="Arial"/>
              <a:buNone/>
              <a:defRPr sz="2000">
                <a:solidFill>
                  <a:srgbClr val="1E3791"/>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30" name="Google Shape;30;p3"/>
          <p:cNvSpPr/>
          <p:nvPr/>
        </p:nvSpPr>
        <p:spPr>
          <a:xfrm>
            <a:off x="532860" y="1655991"/>
            <a:ext cx="11184102" cy="4662004"/>
          </a:xfrm>
          <a:custGeom>
            <a:rect b="b" l="l" r="r" t="t"/>
            <a:pathLst>
              <a:path extrusionOk="0" h="4662004" w="11184102">
                <a:moveTo>
                  <a:pt x="11184103" y="4662005"/>
                </a:moveTo>
                <a:lnTo>
                  <a:pt x="11177753" y="4662005"/>
                </a:lnTo>
                <a:lnTo>
                  <a:pt x="11177753" y="6350"/>
                </a:lnTo>
                <a:lnTo>
                  <a:pt x="0" y="6350"/>
                </a:lnTo>
                <a:lnTo>
                  <a:pt x="0" y="0"/>
                </a:lnTo>
                <a:lnTo>
                  <a:pt x="11184103"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31" name="Google Shape;31;p3"/>
          <p:cNvSpPr txBox="1"/>
          <p:nvPr>
            <p:ph idx="2" type="body"/>
          </p:nvPr>
        </p:nvSpPr>
        <p:spPr>
          <a:xfrm>
            <a:off x="541338" y="1869587"/>
            <a:ext cx="10964862" cy="823607"/>
          </a:xfrm>
          <a:prstGeom prst="rect">
            <a:avLst/>
          </a:prstGeom>
          <a:noFill/>
          <a:ln cap="flat" cmpd="sng" w="9525">
            <a:solidFill>
              <a:schemeClr val="dk2"/>
            </a:solidFill>
            <a:prstDash val="solid"/>
            <a:round/>
            <a:headEnd len="sm" w="sm" type="none"/>
            <a:tailEnd len="sm" w="sm" type="none"/>
          </a:ln>
        </p:spPr>
        <p:txBody>
          <a:bodyPr anchorCtr="0" anchor="t" bIns="111600" lIns="180000" spcFirstLastPara="1" rIns="180000" wrap="square" tIns="111600">
            <a:noAutofit/>
          </a:bodyPr>
          <a:lstStyle>
            <a:lvl1pPr indent="-228600" lvl="0" marL="457200" algn="l">
              <a:lnSpc>
                <a:spcPct val="124000"/>
              </a:lnSpc>
              <a:spcBef>
                <a:spcPts val="0"/>
              </a:spcBef>
              <a:spcAft>
                <a:spcPts val="0"/>
              </a:spcAft>
              <a:buClr>
                <a:srgbClr val="1E3791"/>
              </a:buClr>
              <a:buSzPts val="1600"/>
              <a:buFont typeface="Arial"/>
              <a:buNone/>
              <a:defRPr sz="1600" cap="none">
                <a:solidFill>
                  <a:srgbClr val="1E3791"/>
                </a:solidFill>
              </a:defRPr>
            </a:lvl1pPr>
            <a:lvl2pPr indent="-228600" lvl="1" marL="914400" algn="l">
              <a:lnSpc>
                <a:spcPct val="124000"/>
              </a:lnSpc>
              <a:spcBef>
                <a:spcPts val="0"/>
              </a:spcBef>
              <a:spcAft>
                <a:spcPts val="0"/>
              </a:spcAft>
              <a:buClr>
                <a:schemeClr val="dk1"/>
              </a:buClr>
              <a:buSzPts val="1600"/>
              <a:buFont typeface="Arial"/>
              <a:buNone/>
              <a:defRPr sz="1600">
                <a:solidFill>
                  <a:schemeClr val="dk1"/>
                </a:solidFill>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32" name="Google Shape;32;p3"/>
          <p:cNvSpPr txBox="1"/>
          <p:nvPr>
            <p:ph idx="3" type="body"/>
          </p:nvPr>
        </p:nvSpPr>
        <p:spPr>
          <a:xfrm>
            <a:off x="540000" y="2874912"/>
            <a:ext cx="10964862" cy="823607"/>
          </a:xfrm>
          <a:prstGeom prst="rect">
            <a:avLst/>
          </a:prstGeom>
          <a:noFill/>
          <a:ln cap="flat" cmpd="sng" w="9525">
            <a:solidFill>
              <a:schemeClr val="dk2"/>
            </a:solidFill>
            <a:prstDash val="solid"/>
            <a:round/>
            <a:headEnd len="sm" w="sm" type="none"/>
            <a:tailEnd len="sm" w="sm" type="none"/>
          </a:ln>
        </p:spPr>
        <p:txBody>
          <a:bodyPr anchorCtr="0" anchor="t" bIns="111600" lIns="180000" spcFirstLastPara="1" rIns="180000" wrap="square" tIns="111600">
            <a:noAutofit/>
          </a:bodyPr>
          <a:lstStyle>
            <a:lvl1pPr indent="-228600" lvl="0" marL="457200" algn="l">
              <a:lnSpc>
                <a:spcPct val="124000"/>
              </a:lnSpc>
              <a:spcBef>
                <a:spcPts val="0"/>
              </a:spcBef>
              <a:spcAft>
                <a:spcPts val="0"/>
              </a:spcAft>
              <a:buClr>
                <a:srgbClr val="1E3791"/>
              </a:buClr>
              <a:buSzPts val="1600"/>
              <a:buFont typeface="Arial"/>
              <a:buNone/>
              <a:defRPr sz="1600" cap="none">
                <a:solidFill>
                  <a:srgbClr val="1E3791"/>
                </a:solidFill>
              </a:defRPr>
            </a:lvl1pPr>
            <a:lvl2pPr indent="-228600" lvl="1" marL="914400" algn="l">
              <a:lnSpc>
                <a:spcPct val="124000"/>
              </a:lnSpc>
              <a:spcBef>
                <a:spcPts val="0"/>
              </a:spcBef>
              <a:spcAft>
                <a:spcPts val="0"/>
              </a:spcAft>
              <a:buClr>
                <a:schemeClr val="dk1"/>
              </a:buClr>
              <a:buSzPts val="1600"/>
              <a:buFont typeface="Arial"/>
              <a:buNone/>
              <a:defRPr sz="1600">
                <a:solidFill>
                  <a:schemeClr val="dk1"/>
                </a:solidFill>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33" name="Google Shape;33;p3"/>
          <p:cNvSpPr txBox="1"/>
          <p:nvPr>
            <p:ph idx="4" type="body"/>
          </p:nvPr>
        </p:nvSpPr>
        <p:spPr>
          <a:xfrm>
            <a:off x="540000" y="3880237"/>
            <a:ext cx="10964862" cy="823607"/>
          </a:xfrm>
          <a:prstGeom prst="rect">
            <a:avLst/>
          </a:prstGeom>
          <a:noFill/>
          <a:ln cap="flat" cmpd="sng" w="9525">
            <a:solidFill>
              <a:schemeClr val="dk2"/>
            </a:solidFill>
            <a:prstDash val="solid"/>
            <a:round/>
            <a:headEnd len="sm" w="sm" type="none"/>
            <a:tailEnd len="sm" w="sm" type="none"/>
          </a:ln>
        </p:spPr>
        <p:txBody>
          <a:bodyPr anchorCtr="0" anchor="t" bIns="111600" lIns="180000" spcFirstLastPara="1" rIns="180000" wrap="square" tIns="111600">
            <a:noAutofit/>
          </a:bodyPr>
          <a:lstStyle>
            <a:lvl1pPr indent="-228600" lvl="0" marL="457200" algn="l">
              <a:lnSpc>
                <a:spcPct val="124000"/>
              </a:lnSpc>
              <a:spcBef>
                <a:spcPts val="0"/>
              </a:spcBef>
              <a:spcAft>
                <a:spcPts val="0"/>
              </a:spcAft>
              <a:buClr>
                <a:srgbClr val="1E3791"/>
              </a:buClr>
              <a:buSzPts val="1600"/>
              <a:buFont typeface="Arial"/>
              <a:buNone/>
              <a:defRPr sz="1600" cap="none">
                <a:solidFill>
                  <a:srgbClr val="1E3791"/>
                </a:solidFill>
              </a:defRPr>
            </a:lvl1pPr>
            <a:lvl2pPr indent="-228600" lvl="1" marL="914400" algn="l">
              <a:lnSpc>
                <a:spcPct val="124000"/>
              </a:lnSpc>
              <a:spcBef>
                <a:spcPts val="0"/>
              </a:spcBef>
              <a:spcAft>
                <a:spcPts val="0"/>
              </a:spcAft>
              <a:buClr>
                <a:schemeClr val="dk1"/>
              </a:buClr>
              <a:buSzPts val="1600"/>
              <a:buFont typeface="Arial"/>
              <a:buNone/>
              <a:defRPr sz="1600">
                <a:solidFill>
                  <a:schemeClr val="dk1"/>
                </a:solidFill>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34" name="Google Shape;34;p3"/>
          <p:cNvSpPr txBox="1"/>
          <p:nvPr>
            <p:ph idx="5" type="body"/>
          </p:nvPr>
        </p:nvSpPr>
        <p:spPr>
          <a:xfrm>
            <a:off x="540000" y="4885561"/>
            <a:ext cx="10964862" cy="823607"/>
          </a:xfrm>
          <a:prstGeom prst="rect">
            <a:avLst/>
          </a:prstGeom>
          <a:noFill/>
          <a:ln cap="flat" cmpd="sng" w="9525">
            <a:solidFill>
              <a:schemeClr val="dk2"/>
            </a:solidFill>
            <a:prstDash val="solid"/>
            <a:round/>
            <a:headEnd len="sm" w="sm" type="none"/>
            <a:tailEnd len="sm" w="sm" type="none"/>
          </a:ln>
        </p:spPr>
        <p:txBody>
          <a:bodyPr anchorCtr="0" anchor="t" bIns="111600" lIns="180000" spcFirstLastPara="1" rIns="180000" wrap="square" tIns="111600">
            <a:noAutofit/>
          </a:bodyPr>
          <a:lstStyle>
            <a:lvl1pPr indent="-228600" lvl="0" marL="457200" algn="l">
              <a:lnSpc>
                <a:spcPct val="124000"/>
              </a:lnSpc>
              <a:spcBef>
                <a:spcPts val="0"/>
              </a:spcBef>
              <a:spcAft>
                <a:spcPts val="0"/>
              </a:spcAft>
              <a:buClr>
                <a:srgbClr val="1E3791"/>
              </a:buClr>
              <a:buSzPts val="1600"/>
              <a:buFont typeface="Arial"/>
              <a:buNone/>
              <a:defRPr sz="1600" cap="none">
                <a:solidFill>
                  <a:srgbClr val="1E3791"/>
                </a:solidFill>
              </a:defRPr>
            </a:lvl1pPr>
            <a:lvl2pPr indent="-228600" lvl="1" marL="914400" algn="l">
              <a:lnSpc>
                <a:spcPct val="124000"/>
              </a:lnSpc>
              <a:spcBef>
                <a:spcPts val="0"/>
              </a:spcBef>
              <a:spcAft>
                <a:spcPts val="0"/>
              </a:spcAft>
              <a:buClr>
                <a:schemeClr val="dk1"/>
              </a:buClr>
              <a:buSzPts val="1600"/>
              <a:buFont typeface="Arial"/>
              <a:buNone/>
              <a:defRPr sz="1600">
                <a:solidFill>
                  <a:schemeClr val="dk1"/>
                </a:solidFill>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Tree>
  </p:cSld>
  <p:clrMapOvr>
    <a:masterClrMapping/>
  </p:clrMapOvr>
  <p:extLst>
    <p:ext uri="{DCECCB84-F9BA-43D5-87BE-67443E8EF086}">
      <p15:sldGuideLst>
        <p15:guide id="1" orient="horz" pos="755">
          <p15:clr>
            <a:srgbClr val="FBAE40"/>
          </p15:clr>
        </p15:guide>
        <p15:guide id="2" orient="horz" pos="1176">
          <p15:clr>
            <a:srgbClr val="FBAE40"/>
          </p15:clr>
        </p15:guide>
        <p15:guide id="3" orient="horz" pos="1811">
          <p15:clr>
            <a:srgbClr val="FBAE40"/>
          </p15:clr>
        </p15:guide>
        <p15:guide id="4" orient="horz" pos="2444">
          <p15:clr>
            <a:srgbClr val="FBAE40"/>
          </p15:clr>
        </p15:guide>
        <p15:guide id="5" orient="horz" pos="307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5" showMasterSp="0">
  <p:cSld name="Title 5">
    <p:spTree>
      <p:nvGrpSpPr>
        <p:cNvPr id="147" name="Shape 147"/>
        <p:cNvGrpSpPr/>
        <p:nvPr/>
      </p:nvGrpSpPr>
      <p:grpSpPr>
        <a:xfrm>
          <a:off x="0" y="0"/>
          <a:ext cx="0" cy="0"/>
          <a:chOff x="0" y="0"/>
          <a:chExt cx="0" cy="0"/>
        </a:xfrm>
      </p:grpSpPr>
      <p:pic>
        <p:nvPicPr>
          <p:cNvPr id="148" name="Google Shape;148;p21"/>
          <p:cNvPicPr preferRelativeResize="0"/>
          <p:nvPr/>
        </p:nvPicPr>
        <p:blipFill rotWithShape="1">
          <a:blip r:embed="rId2">
            <a:alphaModFix/>
          </a:blip>
          <a:srcRect b="0" l="0" r="50" t="0"/>
          <a:stretch/>
        </p:blipFill>
        <p:spPr>
          <a:xfrm>
            <a:off x="0" y="0"/>
            <a:ext cx="12192000" cy="6858000"/>
          </a:xfrm>
          <a:prstGeom prst="rect">
            <a:avLst/>
          </a:prstGeom>
          <a:noFill/>
          <a:ln>
            <a:noFill/>
          </a:ln>
        </p:spPr>
      </p:pic>
      <p:sp>
        <p:nvSpPr>
          <p:cNvPr id="149" name="Google Shape;149;p21"/>
          <p:cNvSpPr txBox="1"/>
          <p:nvPr>
            <p:ph type="ctrTitle"/>
          </p:nvPr>
        </p:nvSpPr>
        <p:spPr>
          <a:xfrm>
            <a:off x="814278" y="1107687"/>
            <a:ext cx="5526000" cy="1800000"/>
          </a:xfrm>
          <a:prstGeom prst="rect">
            <a:avLst/>
          </a:prstGeom>
          <a:noFill/>
          <a:ln>
            <a:noFill/>
          </a:ln>
        </p:spPr>
        <p:txBody>
          <a:bodyPr anchorCtr="0" anchor="t" bIns="0" lIns="0" spcFirstLastPara="1" rIns="0" wrap="square" tIns="0">
            <a:noAutofit/>
          </a:bodyPr>
          <a:lstStyle>
            <a:lvl1pPr lvl="0" algn="l">
              <a:lnSpc>
                <a:spcPct val="108000"/>
              </a:lnSpc>
              <a:spcBef>
                <a:spcPts val="0"/>
              </a:spcBef>
              <a:spcAft>
                <a:spcPts val="0"/>
              </a:spcAft>
              <a:buClr>
                <a:schemeClr val="lt1"/>
              </a:buClr>
              <a:buSzPts val="3400"/>
              <a:buFont typeface="Arial"/>
              <a:buNone/>
              <a:defRPr b="0" sz="3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0" name="Google Shape;150;p21"/>
          <p:cNvSpPr txBox="1"/>
          <p:nvPr>
            <p:ph idx="1" type="subTitle"/>
          </p:nvPr>
        </p:nvSpPr>
        <p:spPr>
          <a:xfrm>
            <a:off x="813600" y="4466432"/>
            <a:ext cx="4554000" cy="1655762"/>
          </a:xfrm>
          <a:prstGeom prst="rect">
            <a:avLst/>
          </a:prstGeom>
          <a:noFill/>
          <a:ln>
            <a:noFill/>
          </a:ln>
        </p:spPr>
        <p:txBody>
          <a:bodyPr anchorCtr="0" anchor="b" bIns="0" lIns="0" spcFirstLastPara="1" rIns="0" wrap="square" tIns="0">
            <a:noAutofit/>
          </a:bodyPr>
          <a:lstStyle>
            <a:lvl1pPr lvl="0" algn="l">
              <a:lnSpc>
                <a:spcPct val="96000"/>
              </a:lnSpc>
              <a:spcBef>
                <a:spcPts val="0"/>
              </a:spcBef>
              <a:spcAft>
                <a:spcPts val="0"/>
              </a:spcAft>
              <a:buClr>
                <a:schemeClr val="lt1"/>
              </a:buClr>
              <a:buSzPts val="2600"/>
              <a:buFont typeface="Arial"/>
              <a:buNone/>
              <a:defRPr sz="2600">
                <a:solidFill>
                  <a:schemeClr val="lt1"/>
                </a:solidFill>
              </a:defRPr>
            </a:lvl1pPr>
            <a:lvl2pPr lvl="1" algn="ctr">
              <a:lnSpc>
                <a:spcPct val="118000"/>
              </a:lnSpc>
              <a:spcBef>
                <a:spcPts val="0"/>
              </a:spcBef>
              <a:spcAft>
                <a:spcPts val="0"/>
              </a:spcAft>
              <a:buClr>
                <a:schemeClr val="dk1"/>
              </a:buClr>
              <a:buSzPts val="2000"/>
              <a:buFont typeface="Arial"/>
              <a:buNone/>
              <a:defRPr sz="2000"/>
            </a:lvl2pPr>
            <a:lvl3pPr lvl="2" algn="ctr">
              <a:lnSpc>
                <a:spcPct val="118000"/>
              </a:lnSpc>
              <a:spcBef>
                <a:spcPts val="0"/>
              </a:spcBef>
              <a:spcAft>
                <a:spcPts val="0"/>
              </a:spcAft>
              <a:buClr>
                <a:schemeClr val="dk1"/>
              </a:buClr>
              <a:buSzPts val="1800"/>
              <a:buNone/>
              <a:defRPr sz="1800"/>
            </a:lvl3pPr>
            <a:lvl4pPr lvl="3" algn="ctr">
              <a:lnSpc>
                <a:spcPct val="118000"/>
              </a:lnSpc>
              <a:spcBef>
                <a:spcPts val="0"/>
              </a:spcBef>
              <a:spcAft>
                <a:spcPts val="0"/>
              </a:spcAft>
              <a:buClr>
                <a:schemeClr val="dk1"/>
              </a:buClr>
              <a:buSzPts val="1600"/>
              <a:buNone/>
              <a:defRPr sz="1600"/>
            </a:lvl4pPr>
            <a:lvl5pPr lvl="4" algn="ctr">
              <a:lnSpc>
                <a:spcPct val="118000"/>
              </a:lnSpc>
              <a:spcBef>
                <a:spcPts val="0"/>
              </a:spcBef>
              <a:spcAft>
                <a:spcPts val="0"/>
              </a:spcAft>
              <a:buClr>
                <a:schemeClr val="dk1"/>
              </a:buClr>
              <a:buSzPts val="1600"/>
              <a:buNone/>
              <a:defRPr sz="1600"/>
            </a:lvl5pPr>
            <a:lvl6pPr lvl="5" algn="ctr">
              <a:lnSpc>
                <a:spcPct val="125000"/>
              </a:lnSpc>
              <a:spcBef>
                <a:spcPts val="0"/>
              </a:spcBef>
              <a:spcAft>
                <a:spcPts val="0"/>
              </a:spcAft>
              <a:buClr>
                <a:srgbClr val="00AC8C"/>
              </a:buClr>
              <a:buSzPts val="1600"/>
              <a:buFont typeface="Arial"/>
              <a:buNone/>
              <a:defRPr sz="1600"/>
            </a:lvl6pPr>
            <a:lvl7pPr lvl="6" algn="ctr">
              <a:lnSpc>
                <a:spcPct val="125000"/>
              </a:lnSpc>
              <a:spcBef>
                <a:spcPts val="0"/>
              </a:spcBef>
              <a:spcAft>
                <a:spcPts val="0"/>
              </a:spcAft>
              <a:buClr>
                <a:schemeClr val="dk1"/>
              </a:buClr>
              <a:buSzPts val="1600"/>
              <a:buFont typeface="Arial"/>
              <a:buNone/>
              <a:defRPr sz="1600"/>
            </a:lvl7pPr>
            <a:lvl8pPr lvl="7" algn="ctr">
              <a:lnSpc>
                <a:spcPct val="125000"/>
              </a:lnSpc>
              <a:spcBef>
                <a:spcPts val="0"/>
              </a:spcBef>
              <a:spcAft>
                <a:spcPts val="0"/>
              </a:spcAft>
              <a:buClr>
                <a:schemeClr val="dk1"/>
              </a:buClr>
              <a:buSzPts val="1600"/>
              <a:buNone/>
              <a:defRPr sz="1600"/>
            </a:lvl8pPr>
            <a:lvl9pPr lvl="8" algn="ctr">
              <a:lnSpc>
                <a:spcPct val="125000"/>
              </a:lnSpc>
              <a:spcBef>
                <a:spcPts val="0"/>
              </a:spcBef>
              <a:spcAft>
                <a:spcPts val="0"/>
              </a:spcAft>
              <a:buClr>
                <a:schemeClr val="dk1"/>
              </a:buClr>
              <a:buSzPts val="1600"/>
              <a:buNone/>
              <a:defRPr sz="1600"/>
            </a:lvl9pPr>
          </a:lstStyle>
          <a:p/>
        </p:txBody>
      </p:sp>
      <p:pic>
        <p:nvPicPr>
          <p:cNvPr id="151" name="Google Shape;151;p21"/>
          <p:cNvPicPr preferRelativeResize="0"/>
          <p:nvPr/>
        </p:nvPicPr>
        <p:blipFill rotWithShape="1">
          <a:blip r:embed="rId3">
            <a:alphaModFix/>
          </a:blip>
          <a:srcRect b="0" l="0" r="0" t="0"/>
          <a:stretch/>
        </p:blipFill>
        <p:spPr>
          <a:xfrm>
            <a:off x="10370061" y="391319"/>
            <a:ext cx="1422000" cy="823287"/>
          </a:xfrm>
          <a:prstGeom prst="rect">
            <a:avLst/>
          </a:prstGeom>
          <a:noFill/>
          <a:ln>
            <a:noFill/>
          </a:ln>
        </p:spPr>
      </p:pic>
      <p:pic>
        <p:nvPicPr>
          <p:cNvPr id="152" name="Google Shape;152;p21"/>
          <p:cNvPicPr preferRelativeResize="0"/>
          <p:nvPr/>
        </p:nvPicPr>
        <p:blipFill rotWithShape="1">
          <a:blip r:embed="rId4">
            <a:alphaModFix/>
          </a:blip>
          <a:srcRect b="0" l="0" r="0" t="0"/>
          <a:stretch/>
        </p:blipFill>
        <p:spPr>
          <a:xfrm>
            <a:off x="10558462" y="6290692"/>
            <a:ext cx="1246048" cy="181545"/>
          </a:xfrm>
          <a:prstGeom prst="rect">
            <a:avLst/>
          </a:prstGeom>
          <a:noFill/>
          <a:ln>
            <a:noFill/>
          </a:ln>
        </p:spPr>
      </p:pic>
      <p:sp>
        <p:nvSpPr>
          <p:cNvPr id="153" name="Google Shape;153;p21"/>
          <p:cNvSpPr/>
          <p:nvPr/>
        </p:nvSpPr>
        <p:spPr>
          <a:xfrm>
            <a:off x="392823" y="802728"/>
            <a:ext cx="9210966" cy="5245506"/>
          </a:xfrm>
          <a:custGeom>
            <a:rect b="b" l="l" r="r" t="t"/>
            <a:pathLst>
              <a:path extrusionOk="0" h="5245506" w="9210966">
                <a:moveTo>
                  <a:pt x="6350" y="5245507"/>
                </a:moveTo>
                <a:lnTo>
                  <a:pt x="0" y="5245507"/>
                </a:lnTo>
                <a:lnTo>
                  <a:pt x="0" y="0"/>
                </a:lnTo>
                <a:lnTo>
                  <a:pt x="9210967" y="0"/>
                </a:lnTo>
                <a:lnTo>
                  <a:pt x="9210967" y="6350"/>
                </a:lnTo>
                <a:lnTo>
                  <a:pt x="6350" y="6350"/>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Tree>
  </p:cSld>
  <p:clrMapOvr>
    <a:masterClrMapping/>
  </p:clrMapOvr>
  <p:extLst>
    <p:ext uri="{DCECCB84-F9BA-43D5-87BE-67443E8EF086}">
      <p15:sldGuideLst>
        <p15:guide id="1" pos="512">
          <p15:clr>
            <a:srgbClr val="FBAE40"/>
          </p15:clr>
        </p15:guide>
        <p15:guide id="2" orient="horz" pos="696">
          <p15:clr>
            <a:srgbClr val="FBAE40"/>
          </p15:clr>
        </p15:guide>
        <p15:guide id="3" orient="horz" pos="385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showMasterSp="0">
  <p:cSld name="Title 6">
    <p:spTree>
      <p:nvGrpSpPr>
        <p:cNvPr id="154" name="Shape 154"/>
        <p:cNvGrpSpPr/>
        <p:nvPr/>
      </p:nvGrpSpPr>
      <p:grpSpPr>
        <a:xfrm>
          <a:off x="0" y="0"/>
          <a:ext cx="0" cy="0"/>
          <a:chOff x="0" y="0"/>
          <a:chExt cx="0" cy="0"/>
        </a:xfrm>
      </p:grpSpPr>
      <p:pic>
        <p:nvPicPr>
          <p:cNvPr id="155" name="Google Shape;155;p22"/>
          <p:cNvPicPr preferRelativeResize="0"/>
          <p:nvPr/>
        </p:nvPicPr>
        <p:blipFill rotWithShape="1">
          <a:blip r:embed="rId2">
            <a:alphaModFix/>
          </a:blip>
          <a:srcRect b="0" l="0" r="50" t="0"/>
          <a:stretch/>
        </p:blipFill>
        <p:spPr>
          <a:xfrm>
            <a:off x="1" y="0"/>
            <a:ext cx="12191999" cy="6858000"/>
          </a:xfrm>
          <a:prstGeom prst="rect">
            <a:avLst/>
          </a:prstGeom>
          <a:noFill/>
          <a:ln>
            <a:noFill/>
          </a:ln>
        </p:spPr>
      </p:pic>
      <p:sp>
        <p:nvSpPr>
          <p:cNvPr id="156" name="Google Shape;156;p22"/>
          <p:cNvSpPr txBox="1"/>
          <p:nvPr>
            <p:ph type="ctrTitle"/>
          </p:nvPr>
        </p:nvSpPr>
        <p:spPr>
          <a:xfrm>
            <a:off x="814278" y="1107687"/>
            <a:ext cx="5526000" cy="1800000"/>
          </a:xfrm>
          <a:prstGeom prst="rect">
            <a:avLst/>
          </a:prstGeom>
          <a:noFill/>
          <a:ln>
            <a:noFill/>
          </a:ln>
        </p:spPr>
        <p:txBody>
          <a:bodyPr anchorCtr="0" anchor="t" bIns="0" lIns="0" spcFirstLastPara="1" rIns="0" wrap="square" tIns="0">
            <a:noAutofit/>
          </a:bodyPr>
          <a:lstStyle>
            <a:lvl1pPr lvl="0" algn="l">
              <a:lnSpc>
                <a:spcPct val="108000"/>
              </a:lnSpc>
              <a:spcBef>
                <a:spcPts val="0"/>
              </a:spcBef>
              <a:spcAft>
                <a:spcPts val="0"/>
              </a:spcAft>
              <a:buClr>
                <a:schemeClr val="lt1"/>
              </a:buClr>
              <a:buSzPts val="3400"/>
              <a:buFont typeface="Arial"/>
              <a:buNone/>
              <a:defRPr b="0" sz="3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7" name="Google Shape;157;p22"/>
          <p:cNvSpPr txBox="1"/>
          <p:nvPr>
            <p:ph idx="1" type="subTitle"/>
          </p:nvPr>
        </p:nvSpPr>
        <p:spPr>
          <a:xfrm>
            <a:off x="813600" y="4466432"/>
            <a:ext cx="4554000" cy="1655762"/>
          </a:xfrm>
          <a:prstGeom prst="rect">
            <a:avLst/>
          </a:prstGeom>
          <a:noFill/>
          <a:ln>
            <a:noFill/>
          </a:ln>
        </p:spPr>
        <p:txBody>
          <a:bodyPr anchorCtr="0" anchor="b" bIns="0" lIns="0" spcFirstLastPara="1" rIns="0" wrap="square" tIns="0">
            <a:noAutofit/>
          </a:bodyPr>
          <a:lstStyle>
            <a:lvl1pPr lvl="0" algn="l">
              <a:lnSpc>
                <a:spcPct val="96000"/>
              </a:lnSpc>
              <a:spcBef>
                <a:spcPts val="0"/>
              </a:spcBef>
              <a:spcAft>
                <a:spcPts val="0"/>
              </a:spcAft>
              <a:buClr>
                <a:schemeClr val="lt1"/>
              </a:buClr>
              <a:buSzPts val="2600"/>
              <a:buFont typeface="Arial"/>
              <a:buNone/>
              <a:defRPr sz="2600">
                <a:solidFill>
                  <a:schemeClr val="lt1"/>
                </a:solidFill>
              </a:defRPr>
            </a:lvl1pPr>
            <a:lvl2pPr lvl="1" algn="ctr">
              <a:lnSpc>
                <a:spcPct val="118000"/>
              </a:lnSpc>
              <a:spcBef>
                <a:spcPts val="0"/>
              </a:spcBef>
              <a:spcAft>
                <a:spcPts val="0"/>
              </a:spcAft>
              <a:buClr>
                <a:schemeClr val="dk1"/>
              </a:buClr>
              <a:buSzPts val="2000"/>
              <a:buFont typeface="Arial"/>
              <a:buNone/>
              <a:defRPr sz="2000"/>
            </a:lvl2pPr>
            <a:lvl3pPr lvl="2" algn="ctr">
              <a:lnSpc>
                <a:spcPct val="118000"/>
              </a:lnSpc>
              <a:spcBef>
                <a:spcPts val="0"/>
              </a:spcBef>
              <a:spcAft>
                <a:spcPts val="0"/>
              </a:spcAft>
              <a:buClr>
                <a:schemeClr val="dk1"/>
              </a:buClr>
              <a:buSzPts val="1800"/>
              <a:buNone/>
              <a:defRPr sz="1800"/>
            </a:lvl3pPr>
            <a:lvl4pPr lvl="3" algn="ctr">
              <a:lnSpc>
                <a:spcPct val="118000"/>
              </a:lnSpc>
              <a:spcBef>
                <a:spcPts val="0"/>
              </a:spcBef>
              <a:spcAft>
                <a:spcPts val="0"/>
              </a:spcAft>
              <a:buClr>
                <a:schemeClr val="dk1"/>
              </a:buClr>
              <a:buSzPts val="1600"/>
              <a:buNone/>
              <a:defRPr sz="1600"/>
            </a:lvl4pPr>
            <a:lvl5pPr lvl="4" algn="ctr">
              <a:lnSpc>
                <a:spcPct val="118000"/>
              </a:lnSpc>
              <a:spcBef>
                <a:spcPts val="0"/>
              </a:spcBef>
              <a:spcAft>
                <a:spcPts val="0"/>
              </a:spcAft>
              <a:buClr>
                <a:schemeClr val="dk1"/>
              </a:buClr>
              <a:buSzPts val="1600"/>
              <a:buNone/>
              <a:defRPr sz="1600"/>
            </a:lvl5pPr>
            <a:lvl6pPr lvl="5" algn="ctr">
              <a:lnSpc>
                <a:spcPct val="125000"/>
              </a:lnSpc>
              <a:spcBef>
                <a:spcPts val="0"/>
              </a:spcBef>
              <a:spcAft>
                <a:spcPts val="0"/>
              </a:spcAft>
              <a:buClr>
                <a:srgbClr val="00AC8C"/>
              </a:buClr>
              <a:buSzPts val="1600"/>
              <a:buFont typeface="Arial"/>
              <a:buNone/>
              <a:defRPr sz="1600"/>
            </a:lvl6pPr>
            <a:lvl7pPr lvl="6" algn="ctr">
              <a:lnSpc>
                <a:spcPct val="125000"/>
              </a:lnSpc>
              <a:spcBef>
                <a:spcPts val="0"/>
              </a:spcBef>
              <a:spcAft>
                <a:spcPts val="0"/>
              </a:spcAft>
              <a:buClr>
                <a:schemeClr val="dk1"/>
              </a:buClr>
              <a:buSzPts val="1600"/>
              <a:buFont typeface="Arial"/>
              <a:buNone/>
              <a:defRPr sz="1600"/>
            </a:lvl7pPr>
            <a:lvl8pPr lvl="7" algn="ctr">
              <a:lnSpc>
                <a:spcPct val="125000"/>
              </a:lnSpc>
              <a:spcBef>
                <a:spcPts val="0"/>
              </a:spcBef>
              <a:spcAft>
                <a:spcPts val="0"/>
              </a:spcAft>
              <a:buClr>
                <a:schemeClr val="dk1"/>
              </a:buClr>
              <a:buSzPts val="1600"/>
              <a:buNone/>
              <a:defRPr sz="1600"/>
            </a:lvl8pPr>
            <a:lvl9pPr lvl="8" algn="ctr">
              <a:lnSpc>
                <a:spcPct val="125000"/>
              </a:lnSpc>
              <a:spcBef>
                <a:spcPts val="0"/>
              </a:spcBef>
              <a:spcAft>
                <a:spcPts val="0"/>
              </a:spcAft>
              <a:buClr>
                <a:schemeClr val="dk1"/>
              </a:buClr>
              <a:buSzPts val="1600"/>
              <a:buNone/>
              <a:defRPr sz="1600"/>
            </a:lvl9pPr>
          </a:lstStyle>
          <a:p/>
        </p:txBody>
      </p:sp>
      <p:pic>
        <p:nvPicPr>
          <p:cNvPr id="158" name="Google Shape;158;p22"/>
          <p:cNvPicPr preferRelativeResize="0"/>
          <p:nvPr/>
        </p:nvPicPr>
        <p:blipFill rotWithShape="1">
          <a:blip r:embed="rId3">
            <a:alphaModFix/>
          </a:blip>
          <a:srcRect b="0" l="0" r="0" t="0"/>
          <a:stretch/>
        </p:blipFill>
        <p:spPr>
          <a:xfrm>
            <a:off x="10370061" y="391319"/>
            <a:ext cx="1422000" cy="823287"/>
          </a:xfrm>
          <a:prstGeom prst="rect">
            <a:avLst/>
          </a:prstGeom>
          <a:noFill/>
          <a:ln>
            <a:noFill/>
          </a:ln>
        </p:spPr>
      </p:pic>
      <p:pic>
        <p:nvPicPr>
          <p:cNvPr id="159" name="Google Shape;159;p22"/>
          <p:cNvPicPr preferRelativeResize="0"/>
          <p:nvPr/>
        </p:nvPicPr>
        <p:blipFill rotWithShape="1">
          <a:blip r:embed="rId4">
            <a:alphaModFix/>
          </a:blip>
          <a:srcRect b="0" l="0" r="0" t="0"/>
          <a:stretch/>
        </p:blipFill>
        <p:spPr>
          <a:xfrm>
            <a:off x="10558462" y="6290692"/>
            <a:ext cx="1246048" cy="181545"/>
          </a:xfrm>
          <a:prstGeom prst="rect">
            <a:avLst/>
          </a:prstGeom>
          <a:noFill/>
          <a:ln>
            <a:noFill/>
          </a:ln>
        </p:spPr>
      </p:pic>
      <p:sp>
        <p:nvSpPr>
          <p:cNvPr id="160" name="Google Shape;160;p22"/>
          <p:cNvSpPr/>
          <p:nvPr/>
        </p:nvSpPr>
        <p:spPr>
          <a:xfrm>
            <a:off x="392823" y="802728"/>
            <a:ext cx="9210966" cy="5245506"/>
          </a:xfrm>
          <a:custGeom>
            <a:rect b="b" l="l" r="r" t="t"/>
            <a:pathLst>
              <a:path extrusionOk="0" h="5245506" w="9210966">
                <a:moveTo>
                  <a:pt x="6350" y="5245507"/>
                </a:moveTo>
                <a:lnTo>
                  <a:pt x="0" y="5245507"/>
                </a:lnTo>
                <a:lnTo>
                  <a:pt x="0" y="0"/>
                </a:lnTo>
                <a:lnTo>
                  <a:pt x="9210967" y="0"/>
                </a:lnTo>
                <a:lnTo>
                  <a:pt x="9210967" y="6350"/>
                </a:lnTo>
                <a:lnTo>
                  <a:pt x="6350" y="6350"/>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Tree>
  </p:cSld>
  <p:clrMapOvr>
    <a:masterClrMapping/>
  </p:clrMapOvr>
  <p:extLst>
    <p:ext uri="{DCECCB84-F9BA-43D5-87BE-67443E8EF086}">
      <p15:sldGuideLst>
        <p15:guide id="1" pos="512">
          <p15:clr>
            <a:srgbClr val="FBAE40"/>
          </p15:clr>
        </p15:guide>
        <p15:guide id="2" orient="horz" pos="696">
          <p15:clr>
            <a:srgbClr val="FBAE40"/>
          </p15:clr>
        </p15:guide>
        <p15:guide id="3" orient="horz" pos="3857">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7" showMasterSp="0">
  <p:cSld name="Title 7">
    <p:spTree>
      <p:nvGrpSpPr>
        <p:cNvPr id="161" name="Shape 161"/>
        <p:cNvGrpSpPr/>
        <p:nvPr/>
      </p:nvGrpSpPr>
      <p:grpSpPr>
        <a:xfrm>
          <a:off x="0" y="0"/>
          <a:ext cx="0" cy="0"/>
          <a:chOff x="0" y="0"/>
          <a:chExt cx="0" cy="0"/>
        </a:xfrm>
      </p:grpSpPr>
      <p:sp>
        <p:nvSpPr>
          <p:cNvPr id="162" name="Google Shape;162;p23"/>
          <p:cNvSpPr/>
          <p:nvPr>
            <p:ph idx="2" type="pic"/>
          </p:nvPr>
        </p:nvSpPr>
        <p:spPr>
          <a:xfrm>
            <a:off x="0" y="0"/>
            <a:ext cx="12192000" cy="6858000"/>
          </a:xfrm>
          <a:prstGeom prst="rect">
            <a:avLst/>
          </a:prstGeom>
          <a:solidFill>
            <a:srgbClr val="D8D8D8"/>
          </a:solidFill>
          <a:ln>
            <a:noFill/>
          </a:ln>
        </p:spPr>
      </p:sp>
      <p:sp>
        <p:nvSpPr>
          <p:cNvPr id="163" name="Google Shape;163;p23"/>
          <p:cNvSpPr/>
          <p:nvPr/>
        </p:nvSpPr>
        <p:spPr>
          <a:xfrm>
            <a:off x="10371600" y="392400"/>
            <a:ext cx="1421917" cy="824318"/>
          </a:xfrm>
          <a:custGeom>
            <a:rect b="b" l="l" r="r" t="t"/>
            <a:pathLst>
              <a:path extrusionOk="0" h="119988" w="119993">
                <a:moveTo>
                  <a:pt x="15908" y="60006"/>
                </a:moveTo>
                <a:lnTo>
                  <a:pt x="15908" y="59605"/>
                </a:lnTo>
                <a:lnTo>
                  <a:pt x="15885" y="59203"/>
                </a:lnTo>
                <a:lnTo>
                  <a:pt x="15863" y="58814"/>
                </a:lnTo>
                <a:lnTo>
                  <a:pt x="15818" y="58425"/>
                </a:lnTo>
                <a:lnTo>
                  <a:pt x="15765" y="58049"/>
                </a:lnTo>
                <a:lnTo>
                  <a:pt x="15705" y="57674"/>
                </a:lnTo>
                <a:lnTo>
                  <a:pt x="15638" y="57311"/>
                </a:lnTo>
                <a:lnTo>
                  <a:pt x="15555" y="56961"/>
                </a:lnTo>
                <a:lnTo>
                  <a:pt x="15465" y="56611"/>
                </a:lnTo>
                <a:lnTo>
                  <a:pt x="15368" y="56274"/>
                </a:lnTo>
                <a:lnTo>
                  <a:pt x="15255" y="55950"/>
                </a:lnTo>
                <a:lnTo>
                  <a:pt x="15135" y="55626"/>
                </a:lnTo>
                <a:lnTo>
                  <a:pt x="15015" y="55328"/>
                </a:lnTo>
                <a:lnTo>
                  <a:pt x="14880" y="55030"/>
                </a:lnTo>
                <a:lnTo>
                  <a:pt x="14738" y="54745"/>
                </a:lnTo>
                <a:lnTo>
                  <a:pt x="14588" y="54472"/>
                </a:lnTo>
                <a:lnTo>
                  <a:pt x="14430" y="54213"/>
                </a:lnTo>
                <a:lnTo>
                  <a:pt x="14265" y="53967"/>
                </a:lnTo>
                <a:lnTo>
                  <a:pt x="14093" y="53734"/>
                </a:lnTo>
                <a:lnTo>
                  <a:pt x="13913" y="53513"/>
                </a:lnTo>
                <a:lnTo>
                  <a:pt x="13733" y="53319"/>
                </a:lnTo>
                <a:lnTo>
                  <a:pt x="13545" y="53125"/>
                </a:lnTo>
                <a:lnTo>
                  <a:pt x="13350" y="52956"/>
                </a:lnTo>
                <a:lnTo>
                  <a:pt x="13148" y="52801"/>
                </a:lnTo>
                <a:lnTo>
                  <a:pt x="12938" y="52658"/>
                </a:lnTo>
                <a:lnTo>
                  <a:pt x="12728" y="52528"/>
                </a:lnTo>
                <a:lnTo>
                  <a:pt x="12518" y="52425"/>
                </a:lnTo>
                <a:lnTo>
                  <a:pt x="12300" y="52334"/>
                </a:lnTo>
                <a:lnTo>
                  <a:pt x="12075" y="52269"/>
                </a:lnTo>
                <a:lnTo>
                  <a:pt x="11850" y="52217"/>
                </a:lnTo>
                <a:lnTo>
                  <a:pt x="11618" y="52191"/>
                </a:lnTo>
                <a:lnTo>
                  <a:pt x="11385" y="52178"/>
                </a:lnTo>
                <a:lnTo>
                  <a:pt x="9360" y="52178"/>
                </a:lnTo>
                <a:lnTo>
                  <a:pt x="9360" y="67822"/>
                </a:lnTo>
                <a:lnTo>
                  <a:pt x="11385" y="67822"/>
                </a:lnTo>
                <a:lnTo>
                  <a:pt x="11618" y="67809"/>
                </a:lnTo>
                <a:lnTo>
                  <a:pt x="11850" y="67783"/>
                </a:lnTo>
                <a:lnTo>
                  <a:pt x="12075" y="67731"/>
                </a:lnTo>
                <a:lnTo>
                  <a:pt x="12300" y="67666"/>
                </a:lnTo>
                <a:lnTo>
                  <a:pt x="12518" y="67575"/>
                </a:lnTo>
                <a:lnTo>
                  <a:pt x="12728" y="67472"/>
                </a:lnTo>
                <a:lnTo>
                  <a:pt x="12938" y="67342"/>
                </a:lnTo>
                <a:lnTo>
                  <a:pt x="13148" y="67199"/>
                </a:lnTo>
                <a:lnTo>
                  <a:pt x="13350" y="67044"/>
                </a:lnTo>
                <a:lnTo>
                  <a:pt x="13545" y="66875"/>
                </a:lnTo>
                <a:lnTo>
                  <a:pt x="13733" y="66681"/>
                </a:lnTo>
                <a:lnTo>
                  <a:pt x="13913" y="66487"/>
                </a:lnTo>
                <a:lnTo>
                  <a:pt x="14093" y="66266"/>
                </a:lnTo>
                <a:lnTo>
                  <a:pt x="14265" y="66033"/>
                </a:lnTo>
                <a:lnTo>
                  <a:pt x="14430" y="65787"/>
                </a:lnTo>
                <a:lnTo>
                  <a:pt x="14588" y="65528"/>
                </a:lnTo>
                <a:lnTo>
                  <a:pt x="14738" y="65255"/>
                </a:lnTo>
                <a:lnTo>
                  <a:pt x="14880" y="64970"/>
                </a:lnTo>
                <a:lnTo>
                  <a:pt x="15015" y="64672"/>
                </a:lnTo>
                <a:lnTo>
                  <a:pt x="15135" y="64374"/>
                </a:lnTo>
                <a:lnTo>
                  <a:pt x="15255" y="64050"/>
                </a:lnTo>
                <a:lnTo>
                  <a:pt x="15368" y="63726"/>
                </a:lnTo>
                <a:lnTo>
                  <a:pt x="15465" y="63389"/>
                </a:lnTo>
                <a:lnTo>
                  <a:pt x="15555" y="63039"/>
                </a:lnTo>
                <a:lnTo>
                  <a:pt x="15638" y="62689"/>
                </a:lnTo>
                <a:lnTo>
                  <a:pt x="15705" y="62326"/>
                </a:lnTo>
                <a:lnTo>
                  <a:pt x="15765" y="61951"/>
                </a:lnTo>
                <a:lnTo>
                  <a:pt x="15818" y="61575"/>
                </a:lnTo>
                <a:lnTo>
                  <a:pt x="15863" y="61186"/>
                </a:lnTo>
                <a:lnTo>
                  <a:pt x="15885" y="60797"/>
                </a:lnTo>
                <a:lnTo>
                  <a:pt x="15908" y="60408"/>
                </a:lnTo>
                <a:lnTo>
                  <a:pt x="15908" y="60006"/>
                </a:lnTo>
                <a:close/>
                <a:moveTo>
                  <a:pt x="54360" y="54965"/>
                </a:moveTo>
                <a:lnTo>
                  <a:pt x="54360" y="54822"/>
                </a:lnTo>
                <a:lnTo>
                  <a:pt x="54353" y="54680"/>
                </a:lnTo>
                <a:lnTo>
                  <a:pt x="54338" y="54537"/>
                </a:lnTo>
                <a:lnTo>
                  <a:pt x="54323" y="54408"/>
                </a:lnTo>
                <a:lnTo>
                  <a:pt x="54308" y="54265"/>
                </a:lnTo>
                <a:lnTo>
                  <a:pt x="54285" y="54135"/>
                </a:lnTo>
                <a:lnTo>
                  <a:pt x="54263" y="54006"/>
                </a:lnTo>
                <a:lnTo>
                  <a:pt x="54233" y="53876"/>
                </a:lnTo>
                <a:lnTo>
                  <a:pt x="54165" y="53643"/>
                </a:lnTo>
                <a:lnTo>
                  <a:pt x="54083" y="53410"/>
                </a:lnTo>
                <a:lnTo>
                  <a:pt x="53993" y="53189"/>
                </a:lnTo>
                <a:lnTo>
                  <a:pt x="53888" y="52995"/>
                </a:lnTo>
                <a:lnTo>
                  <a:pt x="53775" y="52813"/>
                </a:lnTo>
                <a:lnTo>
                  <a:pt x="53648" y="52658"/>
                </a:lnTo>
                <a:lnTo>
                  <a:pt x="53513" y="52515"/>
                </a:lnTo>
                <a:lnTo>
                  <a:pt x="53378" y="52399"/>
                </a:lnTo>
                <a:lnTo>
                  <a:pt x="53303" y="52347"/>
                </a:lnTo>
                <a:lnTo>
                  <a:pt x="53228" y="52308"/>
                </a:lnTo>
                <a:lnTo>
                  <a:pt x="53153" y="52269"/>
                </a:lnTo>
                <a:lnTo>
                  <a:pt x="53070" y="52230"/>
                </a:lnTo>
                <a:lnTo>
                  <a:pt x="52995" y="52217"/>
                </a:lnTo>
                <a:lnTo>
                  <a:pt x="52913" y="52191"/>
                </a:lnTo>
                <a:lnTo>
                  <a:pt x="52830" y="52178"/>
                </a:lnTo>
                <a:lnTo>
                  <a:pt x="52748" y="52178"/>
                </a:lnTo>
                <a:lnTo>
                  <a:pt x="48143" y="52178"/>
                </a:lnTo>
                <a:lnTo>
                  <a:pt x="48143" y="57738"/>
                </a:lnTo>
                <a:lnTo>
                  <a:pt x="52748" y="57738"/>
                </a:lnTo>
                <a:lnTo>
                  <a:pt x="52830" y="57738"/>
                </a:lnTo>
                <a:lnTo>
                  <a:pt x="52913" y="57725"/>
                </a:lnTo>
                <a:lnTo>
                  <a:pt x="52995" y="57712"/>
                </a:lnTo>
                <a:lnTo>
                  <a:pt x="53070" y="57687"/>
                </a:lnTo>
                <a:lnTo>
                  <a:pt x="53153" y="57661"/>
                </a:lnTo>
                <a:lnTo>
                  <a:pt x="53228" y="57622"/>
                </a:lnTo>
                <a:lnTo>
                  <a:pt x="53303" y="57570"/>
                </a:lnTo>
                <a:lnTo>
                  <a:pt x="53378" y="57531"/>
                </a:lnTo>
                <a:lnTo>
                  <a:pt x="53513" y="57414"/>
                </a:lnTo>
                <a:lnTo>
                  <a:pt x="53648" y="57272"/>
                </a:lnTo>
                <a:lnTo>
                  <a:pt x="53775" y="57103"/>
                </a:lnTo>
                <a:lnTo>
                  <a:pt x="53888" y="56922"/>
                </a:lnTo>
                <a:lnTo>
                  <a:pt x="53993" y="56728"/>
                </a:lnTo>
                <a:lnTo>
                  <a:pt x="54083" y="56520"/>
                </a:lnTo>
                <a:lnTo>
                  <a:pt x="54165" y="56287"/>
                </a:lnTo>
                <a:lnTo>
                  <a:pt x="54233" y="56041"/>
                </a:lnTo>
                <a:lnTo>
                  <a:pt x="54263" y="55924"/>
                </a:lnTo>
                <a:lnTo>
                  <a:pt x="54285" y="55794"/>
                </a:lnTo>
                <a:lnTo>
                  <a:pt x="54308" y="55652"/>
                </a:lnTo>
                <a:lnTo>
                  <a:pt x="54323" y="55522"/>
                </a:lnTo>
                <a:lnTo>
                  <a:pt x="54338" y="55393"/>
                </a:lnTo>
                <a:lnTo>
                  <a:pt x="54353" y="55250"/>
                </a:lnTo>
                <a:lnTo>
                  <a:pt x="54360" y="55107"/>
                </a:lnTo>
                <a:lnTo>
                  <a:pt x="54360" y="54965"/>
                </a:lnTo>
                <a:close/>
                <a:moveTo>
                  <a:pt x="54413" y="65035"/>
                </a:moveTo>
                <a:lnTo>
                  <a:pt x="54413" y="64893"/>
                </a:lnTo>
                <a:lnTo>
                  <a:pt x="54405" y="64750"/>
                </a:lnTo>
                <a:lnTo>
                  <a:pt x="54398" y="64620"/>
                </a:lnTo>
                <a:lnTo>
                  <a:pt x="54383" y="64478"/>
                </a:lnTo>
                <a:lnTo>
                  <a:pt x="54360" y="64348"/>
                </a:lnTo>
                <a:lnTo>
                  <a:pt x="54345" y="64219"/>
                </a:lnTo>
                <a:lnTo>
                  <a:pt x="54315" y="64089"/>
                </a:lnTo>
                <a:lnTo>
                  <a:pt x="54285" y="63959"/>
                </a:lnTo>
                <a:lnTo>
                  <a:pt x="54218" y="63713"/>
                </a:lnTo>
                <a:lnTo>
                  <a:pt x="54135" y="63480"/>
                </a:lnTo>
                <a:lnTo>
                  <a:pt x="54045" y="63272"/>
                </a:lnTo>
                <a:lnTo>
                  <a:pt x="53940" y="63078"/>
                </a:lnTo>
                <a:lnTo>
                  <a:pt x="53828" y="62897"/>
                </a:lnTo>
                <a:lnTo>
                  <a:pt x="53700" y="62728"/>
                </a:lnTo>
                <a:lnTo>
                  <a:pt x="53573" y="62599"/>
                </a:lnTo>
                <a:lnTo>
                  <a:pt x="53430" y="62482"/>
                </a:lnTo>
                <a:lnTo>
                  <a:pt x="53355" y="62430"/>
                </a:lnTo>
                <a:lnTo>
                  <a:pt x="53280" y="62378"/>
                </a:lnTo>
                <a:lnTo>
                  <a:pt x="53205" y="62339"/>
                </a:lnTo>
                <a:lnTo>
                  <a:pt x="53130" y="62313"/>
                </a:lnTo>
                <a:lnTo>
                  <a:pt x="53048" y="62288"/>
                </a:lnTo>
                <a:lnTo>
                  <a:pt x="52965" y="62275"/>
                </a:lnTo>
                <a:lnTo>
                  <a:pt x="52883" y="62262"/>
                </a:lnTo>
                <a:lnTo>
                  <a:pt x="52800" y="62262"/>
                </a:lnTo>
                <a:lnTo>
                  <a:pt x="48143" y="62262"/>
                </a:lnTo>
                <a:lnTo>
                  <a:pt x="48143" y="67822"/>
                </a:lnTo>
                <a:lnTo>
                  <a:pt x="52800" y="67822"/>
                </a:lnTo>
                <a:lnTo>
                  <a:pt x="52883" y="67809"/>
                </a:lnTo>
                <a:lnTo>
                  <a:pt x="52965" y="67809"/>
                </a:lnTo>
                <a:lnTo>
                  <a:pt x="53048" y="67783"/>
                </a:lnTo>
                <a:lnTo>
                  <a:pt x="53130" y="67757"/>
                </a:lnTo>
                <a:lnTo>
                  <a:pt x="53205" y="67731"/>
                </a:lnTo>
                <a:lnTo>
                  <a:pt x="53280" y="67692"/>
                </a:lnTo>
                <a:lnTo>
                  <a:pt x="53355" y="67653"/>
                </a:lnTo>
                <a:lnTo>
                  <a:pt x="53430" y="67601"/>
                </a:lnTo>
                <a:lnTo>
                  <a:pt x="53573" y="67485"/>
                </a:lnTo>
                <a:lnTo>
                  <a:pt x="53700" y="67342"/>
                </a:lnTo>
                <a:lnTo>
                  <a:pt x="53828" y="67187"/>
                </a:lnTo>
                <a:lnTo>
                  <a:pt x="53940" y="67005"/>
                </a:lnTo>
                <a:lnTo>
                  <a:pt x="54045" y="66811"/>
                </a:lnTo>
                <a:lnTo>
                  <a:pt x="54135" y="66590"/>
                </a:lnTo>
                <a:lnTo>
                  <a:pt x="54218" y="66357"/>
                </a:lnTo>
                <a:lnTo>
                  <a:pt x="54285" y="66124"/>
                </a:lnTo>
                <a:lnTo>
                  <a:pt x="54315" y="65994"/>
                </a:lnTo>
                <a:lnTo>
                  <a:pt x="54345" y="65865"/>
                </a:lnTo>
                <a:lnTo>
                  <a:pt x="54360" y="65735"/>
                </a:lnTo>
                <a:lnTo>
                  <a:pt x="54383" y="65592"/>
                </a:lnTo>
                <a:lnTo>
                  <a:pt x="54398" y="65463"/>
                </a:lnTo>
                <a:lnTo>
                  <a:pt x="54405" y="65320"/>
                </a:lnTo>
                <a:lnTo>
                  <a:pt x="54413" y="65178"/>
                </a:lnTo>
                <a:lnTo>
                  <a:pt x="54413" y="65035"/>
                </a:lnTo>
                <a:close/>
                <a:moveTo>
                  <a:pt x="108428" y="88182"/>
                </a:moveTo>
                <a:lnTo>
                  <a:pt x="104183" y="88182"/>
                </a:lnTo>
                <a:lnTo>
                  <a:pt x="104183" y="96140"/>
                </a:lnTo>
                <a:lnTo>
                  <a:pt x="108428" y="96140"/>
                </a:lnTo>
                <a:lnTo>
                  <a:pt x="108548" y="96127"/>
                </a:lnTo>
                <a:lnTo>
                  <a:pt x="108660" y="96114"/>
                </a:lnTo>
                <a:lnTo>
                  <a:pt x="108780" y="96088"/>
                </a:lnTo>
                <a:lnTo>
                  <a:pt x="108893" y="96062"/>
                </a:lnTo>
                <a:lnTo>
                  <a:pt x="109005" y="96010"/>
                </a:lnTo>
                <a:lnTo>
                  <a:pt x="109110" y="95959"/>
                </a:lnTo>
                <a:lnTo>
                  <a:pt x="109223" y="95894"/>
                </a:lnTo>
                <a:lnTo>
                  <a:pt x="109320" y="95829"/>
                </a:lnTo>
                <a:lnTo>
                  <a:pt x="109425" y="95751"/>
                </a:lnTo>
                <a:lnTo>
                  <a:pt x="109523" y="95660"/>
                </a:lnTo>
                <a:lnTo>
                  <a:pt x="109620" y="95557"/>
                </a:lnTo>
                <a:lnTo>
                  <a:pt x="109718" y="95453"/>
                </a:lnTo>
                <a:lnTo>
                  <a:pt x="109808" y="95349"/>
                </a:lnTo>
                <a:lnTo>
                  <a:pt x="109890" y="95233"/>
                </a:lnTo>
                <a:lnTo>
                  <a:pt x="109973" y="95103"/>
                </a:lnTo>
                <a:lnTo>
                  <a:pt x="110055" y="94974"/>
                </a:lnTo>
                <a:lnTo>
                  <a:pt x="110130" y="94831"/>
                </a:lnTo>
                <a:lnTo>
                  <a:pt x="110205" y="94688"/>
                </a:lnTo>
                <a:lnTo>
                  <a:pt x="110273" y="94533"/>
                </a:lnTo>
                <a:lnTo>
                  <a:pt x="110340" y="94377"/>
                </a:lnTo>
                <a:lnTo>
                  <a:pt x="110400" y="94222"/>
                </a:lnTo>
                <a:lnTo>
                  <a:pt x="110453" y="94053"/>
                </a:lnTo>
                <a:lnTo>
                  <a:pt x="110505" y="93885"/>
                </a:lnTo>
                <a:lnTo>
                  <a:pt x="110550" y="93703"/>
                </a:lnTo>
                <a:lnTo>
                  <a:pt x="110588" y="93522"/>
                </a:lnTo>
                <a:lnTo>
                  <a:pt x="110625" y="93341"/>
                </a:lnTo>
                <a:lnTo>
                  <a:pt x="110655" y="93159"/>
                </a:lnTo>
                <a:lnTo>
                  <a:pt x="110685" y="92965"/>
                </a:lnTo>
                <a:lnTo>
                  <a:pt x="110708" y="92770"/>
                </a:lnTo>
                <a:lnTo>
                  <a:pt x="110723" y="92563"/>
                </a:lnTo>
                <a:lnTo>
                  <a:pt x="110730" y="92369"/>
                </a:lnTo>
                <a:lnTo>
                  <a:pt x="110730" y="92161"/>
                </a:lnTo>
                <a:lnTo>
                  <a:pt x="110730" y="91954"/>
                </a:lnTo>
                <a:lnTo>
                  <a:pt x="110723" y="91759"/>
                </a:lnTo>
                <a:lnTo>
                  <a:pt x="110708" y="91552"/>
                </a:lnTo>
                <a:lnTo>
                  <a:pt x="110685" y="91358"/>
                </a:lnTo>
                <a:lnTo>
                  <a:pt x="110655" y="91163"/>
                </a:lnTo>
                <a:lnTo>
                  <a:pt x="110625" y="90982"/>
                </a:lnTo>
                <a:lnTo>
                  <a:pt x="110588" y="90787"/>
                </a:lnTo>
                <a:lnTo>
                  <a:pt x="110550" y="90606"/>
                </a:lnTo>
                <a:lnTo>
                  <a:pt x="110505" y="90437"/>
                </a:lnTo>
                <a:lnTo>
                  <a:pt x="110453" y="90269"/>
                </a:lnTo>
                <a:lnTo>
                  <a:pt x="110400" y="90100"/>
                </a:lnTo>
                <a:lnTo>
                  <a:pt x="110340" y="89932"/>
                </a:lnTo>
                <a:lnTo>
                  <a:pt x="110273" y="89776"/>
                </a:lnTo>
                <a:lnTo>
                  <a:pt x="110205" y="89634"/>
                </a:lnTo>
                <a:lnTo>
                  <a:pt x="110130" y="89478"/>
                </a:lnTo>
                <a:lnTo>
                  <a:pt x="110055" y="89349"/>
                </a:lnTo>
                <a:lnTo>
                  <a:pt x="109973" y="89219"/>
                </a:lnTo>
                <a:lnTo>
                  <a:pt x="109890" y="89090"/>
                </a:lnTo>
                <a:lnTo>
                  <a:pt x="109808" y="88973"/>
                </a:lnTo>
                <a:lnTo>
                  <a:pt x="109718" y="88856"/>
                </a:lnTo>
                <a:lnTo>
                  <a:pt x="109620" y="88753"/>
                </a:lnTo>
                <a:lnTo>
                  <a:pt x="109523" y="88662"/>
                </a:lnTo>
                <a:lnTo>
                  <a:pt x="109425" y="88571"/>
                </a:lnTo>
                <a:lnTo>
                  <a:pt x="109320" y="88493"/>
                </a:lnTo>
                <a:lnTo>
                  <a:pt x="109223" y="88416"/>
                </a:lnTo>
                <a:lnTo>
                  <a:pt x="109110" y="88351"/>
                </a:lnTo>
                <a:lnTo>
                  <a:pt x="109005" y="88299"/>
                </a:lnTo>
                <a:lnTo>
                  <a:pt x="108893" y="88260"/>
                </a:lnTo>
                <a:lnTo>
                  <a:pt x="108780" y="88221"/>
                </a:lnTo>
                <a:lnTo>
                  <a:pt x="108660" y="88195"/>
                </a:lnTo>
                <a:lnTo>
                  <a:pt x="108548" y="88182"/>
                </a:lnTo>
                <a:lnTo>
                  <a:pt x="108428" y="88182"/>
                </a:lnTo>
                <a:close/>
                <a:moveTo>
                  <a:pt x="66570" y="52178"/>
                </a:moveTo>
                <a:lnTo>
                  <a:pt x="62325" y="52178"/>
                </a:lnTo>
                <a:lnTo>
                  <a:pt x="62325" y="60136"/>
                </a:lnTo>
                <a:lnTo>
                  <a:pt x="66570" y="60136"/>
                </a:lnTo>
                <a:lnTo>
                  <a:pt x="66690" y="60136"/>
                </a:lnTo>
                <a:lnTo>
                  <a:pt x="66803" y="60123"/>
                </a:lnTo>
                <a:lnTo>
                  <a:pt x="66923" y="60097"/>
                </a:lnTo>
                <a:lnTo>
                  <a:pt x="67035" y="60058"/>
                </a:lnTo>
                <a:lnTo>
                  <a:pt x="67140" y="60019"/>
                </a:lnTo>
                <a:lnTo>
                  <a:pt x="67253" y="59968"/>
                </a:lnTo>
                <a:lnTo>
                  <a:pt x="67358" y="59903"/>
                </a:lnTo>
                <a:lnTo>
                  <a:pt x="67463" y="59825"/>
                </a:lnTo>
                <a:lnTo>
                  <a:pt x="67568" y="59747"/>
                </a:lnTo>
                <a:lnTo>
                  <a:pt x="67665" y="59657"/>
                </a:lnTo>
                <a:lnTo>
                  <a:pt x="67763" y="59566"/>
                </a:lnTo>
                <a:lnTo>
                  <a:pt x="67853" y="59462"/>
                </a:lnTo>
                <a:lnTo>
                  <a:pt x="67943" y="59346"/>
                </a:lnTo>
                <a:lnTo>
                  <a:pt x="68033" y="59229"/>
                </a:lnTo>
                <a:lnTo>
                  <a:pt x="68115" y="59112"/>
                </a:lnTo>
                <a:lnTo>
                  <a:pt x="68198" y="58970"/>
                </a:lnTo>
                <a:lnTo>
                  <a:pt x="68273" y="58840"/>
                </a:lnTo>
                <a:lnTo>
                  <a:pt x="68348" y="58697"/>
                </a:lnTo>
                <a:lnTo>
                  <a:pt x="68415" y="58542"/>
                </a:lnTo>
                <a:lnTo>
                  <a:pt x="68475" y="58386"/>
                </a:lnTo>
                <a:lnTo>
                  <a:pt x="68535" y="58231"/>
                </a:lnTo>
                <a:lnTo>
                  <a:pt x="68595" y="58062"/>
                </a:lnTo>
                <a:lnTo>
                  <a:pt x="68648" y="57881"/>
                </a:lnTo>
                <a:lnTo>
                  <a:pt x="68693" y="57712"/>
                </a:lnTo>
                <a:lnTo>
                  <a:pt x="68730" y="57531"/>
                </a:lnTo>
                <a:lnTo>
                  <a:pt x="68768" y="57350"/>
                </a:lnTo>
                <a:lnTo>
                  <a:pt x="68798" y="57155"/>
                </a:lnTo>
                <a:lnTo>
                  <a:pt x="68828" y="56961"/>
                </a:lnTo>
                <a:lnTo>
                  <a:pt x="68843" y="56766"/>
                </a:lnTo>
                <a:lnTo>
                  <a:pt x="68858" y="56572"/>
                </a:lnTo>
                <a:lnTo>
                  <a:pt x="68865" y="56365"/>
                </a:lnTo>
                <a:lnTo>
                  <a:pt x="68873" y="56157"/>
                </a:lnTo>
                <a:lnTo>
                  <a:pt x="68865" y="55950"/>
                </a:lnTo>
                <a:lnTo>
                  <a:pt x="68858" y="55755"/>
                </a:lnTo>
                <a:lnTo>
                  <a:pt x="68843" y="55561"/>
                </a:lnTo>
                <a:lnTo>
                  <a:pt x="68828" y="55354"/>
                </a:lnTo>
                <a:lnTo>
                  <a:pt x="68798" y="55172"/>
                </a:lnTo>
                <a:lnTo>
                  <a:pt x="68768" y="54978"/>
                </a:lnTo>
                <a:lnTo>
                  <a:pt x="68730" y="54796"/>
                </a:lnTo>
                <a:lnTo>
                  <a:pt x="68693" y="54615"/>
                </a:lnTo>
                <a:lnTo>
                  <a:pt x="68648" y="54434"/>
                </a:lnTo>
                <a:lnTo>
                  <a:pt x="68595" y="54265"/>
                </a:lnTo>
                <a:lnTo>
                  <a:pt x="68535" y="54097"/>
                </a:lnTo>
                <a:lnTo>
                  <a:pt x="68475" y="53941"/>
                </a:lnTo>
                <a:lnTo>
                  <a:pt x="68415" y="53786"/>
                </a:lnTo>
                <a:lnTo>
                  <a:pt x="68348" y="53630"/>
                </a:lnTo>
                <a:lnTo>
                  <a:pt x="68273" y="53487"/>
                </a:lnTo>
                <a:lnTo>
                  <a:pt x="68198" y="53345"/>
                </a:lnTo>
                <a:lnTo>
                  <a:pt x="68115" y="53215"/>
                </a:lnTo>
                <a:lnTo>
                  <a:pt x="68033" y="53086"/>
                </a:lnTo>
                <a:lnTo>
                  <a:pt x="67943" y="52969"/>
                </a:lnTo>
                <a:lnTo>
                  <a:pt x="67853" y="52865"/>
                </a:lnTo>
                <a:lnTo>
                  <a:pt x="67763" y="52762"/>
                </a:lnTo>
                <a:lnTo>
                  <a:pt x="67665" y="52658"/>
                </a:lnTo>
                <a:lnTo>
                  <a:pt x="67568" y="52567"/>
                </a:lnTo>
                <a:lnTo>
                  <a:pt x="67463" y="52489"/>
                </a:lnTo>
                <a:lnTo>
                  <a:pt x="67358" y="52425"/>
                </a:lnTo>
                <a:lnTo>
                  <a:pt x="67253" y="52360"/>
                </a:lnTo>
                <a:lnTo>
                  <a:pt x="67140" y="52308"/>
                </a:lnTo>
                <a:lnTo>
                  <a:pt x="67035" y="52256"/>
                </a:lnTo>
                <a:lnTo>
                  <a:pt x="66923" y="52230"/>
                </a:lnTo>
                <a:lnTo>
                  <a:pt x="66803" y="52204"/>
                </a:lnTo>
                <a:lnTo>
                  <a:pt x="66690" y="52191"/>
                </a:lnTo>
                <a:lnTo>
                  <a:pt x="66570" y="52178"/>
                </a:lnTo>
                <a:close/>
                <a:moveTo>
                  <a:pt x="91425" y="26543"/>
                </a:moveTo>
                <a:lnTo>
                  <a:pt x="95370" y="26543"/>
                </a:lnTo>
                <a:lnTo>
                  <a:pt x="93398" y="16991"/>
                </a:lnTo>
                <a:lnTo>
                  <a:pt x="91425" y="26543"/>
                </a:lnTo>
                <a:close/>
                <a:moveTo>
                  <a:pt x="107408" y="60006"/>
                </a:moveTo>
                <a:lnTo>
                  <a:pt x="113633" y="72332"/>
                </a:lnTo>
                <a:lnTo>
                  <a:pt x="110168" y="72332"/>
                </a:lnTo>
                <a:lnTo>
                  <a:pt x="105120" y="62262"/>
                </a:lnTo>
                <a:lnTo>
                  <a:pt x="103680" y="62262"/>
                </a:lnTo>
                <a:lnTo>
                  <a:pt x="103680" y="72332"/>
                </a:lnTo>
                <a:lnTo>
                  <a:pt x="101063" y="72332"/>
                </a:lnTo>
                <a:lnTo>
                  <a:pt x="101063" y="47668"/>
                </a:lnTo>
                <a:lnTo>
                  <a:pt x="103680" y="47668"/>
                </a:lnTo>
                <a:lnTo>
                  <a:pt x="103680" y="57738"/>
                </a:lnTo>
                <a:lnTo>
                  <a:pt x="105120" y="57738"/>
                </a:lnTo>
                <a:lnTo>
                  <a:pt x="110168" y="47668"/>
                </a:lnTo>
                <a:lnTo>
                  <a:pt x="113633" y="47668"/>
                </a:lnTo>
                <a:lnTo>
                  <a:pt x="107408" y="60006"/>
                </a:lnTo>
                <a:close/>
                <a:moveTo>
                  <a:pt x="109208" y="24003"/>
                </a:moveTo>
                <a:lnTo>
                  <a:pt x="113460" y="36341"/>
                </a:lnTo>
                <a:lnTo>
                  <a:pt x="110453" y="36341"/>
                </a:lnTo>
                <a:lnTo>
                  <a:pt x="107280" y="27385"/>
                </a:lnTo>
                <a:lnTo>
                  <a:pt x="104115" y="36341"/>
                </a:lnTo>
                <a:lnTo>
                  <a:pt x="101108" y="36341"/>
                </a:lnTo>
                <a:lnTo>
                  <a:pt x="105360" y="24003"/>
                </a:lnTo>
                <a:lnTo>
                  <a:pt x="101108" y="11664"/>
                </a:lnTo>
                <a:lnTo>
                  <a:pt x="104115" y="11664"/>
                </a:lnTo>
                <a:lnTo>
                  <a:pt x="107280" y="20620"/>
                </a:lnTo>
                <a:lnTo>
                  <a:pt x="110453" y="11664"/>
                </a:lnTo>
                <a:lnTo>
                  <a:pt x="113460" y="11664"/>
                </a:lnTo>
                <a:lnTo>
                  <a:pt x="109208" y="24003"/>
                </a:lnTo>
                <a:close/>
                <a:moveTo>
                  <a:pt x="100058" y="36341"/>
                </a:moveTo>
                <a:lnTo>
                  <a:pt x="97283" y="36341"/>
                </a:lnTo>
                <a:lnTo>
                  <a:pt x="96225" y="31053"/>
                </a:lnTo>
                <a:lnTo>
                  <a:pt x="90593" y="31053"/>
                </a:lnTo>
                <a:lnTo>
                  <a:pt x="89505" y="36341"/>
                </a:lnTo>
                <a:lnTo>
                  <a:pt x="86730" y="36341"/>
                </a:lnTo>
                <a:lnTo>
                  <a:pt x="91703" y="11664"/>
                </a:lnTo>
                <a:lnTo>
                  <a:pt x="95093" y="11664"/>
                </a:lnTo>
                <a:lnTo>
                  <a:pt x="100058" y="36341"/>
                </a:lnTo>
                <a:close/>
                <a:moveTo>
                  <a:pt x="85455" y="88182"/>
                </a:moveTo>
                <a:lnTo>
                  <a:pt x="81015" y="88182"/>
                </a:lnTo>
                <a:lnTo>
                  <a:pt x="81015" y="108336"/>
                </a:lnTo>
                <a:lnTo>
                  <a:pt x="78398" y="108336"/>
                </a:lnTo>
                <a:lnTo>
                  <a:pt x="78398" y="88182"/>
                </a:lnTo>
                <a:lnTo>
                  <a:pt x="73958" y="88182"/>
                </a:lnTo>
                <a:lnTo>
                  <a:pt x="73958" y="83659"/>
                </a:lnTo>
                <a:lnTo>
                  <a:pt x="85455" y="83659"/>
                </a:lnTo>
                <a:lnTo>
                  <a:pt x="85455" y="88182"/>
                </a:lnTo>
                <a:close/>
                <a:moveTo>
                  <a:pt x="84998" y="62884"/>
                </a:moveTo>
                <a:lnTo>
                  <a:pt x="84990" y="63389"/>
                </a:lnTo>
                <a:lnTo>
                  <a:pt x="84968" y="63895"/>
                </a:lnTo>
                <a:lnTo>
                  <a:pt x="84930" y="64387"/>
                </a:lnTo>
                <a:lnTo>
                  <a:pt x="84878" y="64880"/>
                </a:lnTo>
                <a:lnTo>
                  <a:pt x="84810" y="65359"/>
                </a:lnTo>
                <a:lnTo>
                  <a:pt x="84735" y="65826"/>
                </a:lnTo>
                <a:lnTo>
                  <a:pt x="84645" y="66292"/>
                </a:lnTo>
                <a:lnTo>
                  <a:pt x="84540" y="66746"/>
                </a:lnTo>
                <a:lnTo>
                  <a:pt x="84428" y="67187"/>
                </a:lnTo>
                <a:lnTo>
                  <a:pt x="84300" y="67614"/>
                </a:lnTo>
                <a:lnTo>
                  <a:pt x="84158" y="68029"/>
                </a:lnTo>
                <a:lnTo>
                  <a:pt x="84015" y="68431"/>
                </a:lnTo>
                <a:lnTo>
                  <a:pt x="83850" y="68820"/>
                </a:lnTo>
                <a:lnTo>
                  <a:pt x="83678" y="69195"/>
                </a:lnTo>
                <a:lnTo>
                  <a:pt x="83498" y="69558"/>
                </a:lnTo>
                <a:lnTo>
                  <a:pt x="83310" y="69895"/>
                </a:lnTo>
                <a:lnTo>
                  <a:pt x="83108" y="70232"/>
                </a:lnTo>
                <a:lnTo>
                  <a:pt x="82898" y="70543"/>
                </a:lnTo>
                <a:lnTo>
                  <a:pt x="82680" y="70841"/>
                </a:lnTo>
                <a:lnTo>
                  <a:pt x="82455" y="71114"/>
                </a:lnTo>
                <a:lnTo>
                  <a:pt x="82223" y="71373"/>
                </a:lnTo>
                <a:lnTo>
                  <a:pt x="81983" y="71619"/>
                </a:lnTo>
                <a:lnTo>
                  <a:pt x="81735" y="71826"/>
                </a:lnTo>
                <a:lnTo>
                  <a:pt x="81480" y="72034"/>
                </a:lnTo>
                <a:lnTo>
                  <a:pt x="81218" y="72215"/>
                </a:lnTo>
                <a:lnTo>
                  <a:pt x="80955" y="72371"/>
                </a:lnTo>
                <a:lnTo>
                  <a:pt x="80678" y="72500"/>
                </a:lnTo>
                <a:lnTo>
                  <a:pt x="80400" y="72617"/>
                </a:lnTo>
                <a:lnTo>
                  <a:pt x="80115" y="72695"/>
                </a:lnTo>
                <a:lnTo>
                  <a:pt x="79830" y="72759"/>
                </a:lnTo>
                <a:lnTo>
                  <a:pt x="79538" y="72798"/>
                </a:lnTo>
                <a:lnTo>
                  <a:pt x="79245" y="72811"/>
                </a:lnTo>
                <a:lnTo>
                  <a:pt x="78945" y="72798"/>
                </a:lnTo>
                <a:lnTo>
                  <a:pt x="78660" y="72759"/>
                </a:lnTo>
                <a:lnTo>
                  <a:pt x="78368" y="72695"/>
                </a:lnTo>
                <a:lnTo>
                  <a:pt x="78090" y="72617"/>
                </a:lnTo>
                <a:lnTo>
                  <a:pt x="77805" y="72500"/>
                </a:lnTo>
                <a:lnTo>
                  <a:pt x="77535" y="72371"/>
                </a:lnTo>
                <a:lnTo>
                  <a:pt x="77273" y="72215"/>
                </a:lnTo>
                <a:lnTo>
                  <a:pt x="77010" y="72034"/>
                </a:lnTo>
                <a:lnTo>
                  <a:pt x="76755" y="71826"/>
                </a:lnTo>
                <a:lnTo>
                  <a:pt x="76508" y="71619"/>
                </a:lnTo>
                <a:lnTo>
                  <a:pt x="76268" y="71373"/>
                </a:lnTo>
                <a:lnTo>
                  <a:pt x="76035" y="71114"/>
                </a:lnTo>
                <a:lnTo>
                  <a:pt x="75803" y="70841"/>
                </a:lnTo>
                <a:lnTo>
                  <a:pt x="75585" y="70543"/>
                </a:lnTo>
                <a:lnTo>
                  <a:pt x="75383" y="70232"/>
                </a:lnTo>
                <a:lnTo>
                  <a:pt x="75180" y="69895"/>
                </a:lnTo>
                <a:lnTo>
                  <a:pt x="74993" y="69558"/>
                </a:lnTo>
                <a:lnTo>
                  <a:pt x="74805" y="69195"/>
                </a:lnTo>
                <a:lnTo>
                  <a:pt x="74640" y="68820"/>
                </a:lnTo>
                <a:lnTo>
                  <a:pt x="74475" y="68431"/>
                </a:lnTo>
                <a:lnTo>
                  <a:pt x="74325" y="68029"/>
                </a:lnTo>
                <a:lnTo>
                  <a:pt x="74190" y="67614"/>
                </a:lnTo>
                <a:lnTo>
                  <a:pt x="74063" y="67187"/>
                </a:lnTo>
                <a:lnTo>
                  <a:pt x="73950" y="66746"/>
                </a:lnTo>
                <a:lnTo>
                  <a:pt x="73845" y="66292"/>
                </a:lnTo>
                <a:lnTo>
                  <a:pt x="73755" y="65826"/>
                </a:lnTo>
                <a:lnTo>
                  <a:pt x="73673" y="65359"/>
                </a:lnTo>
                <a:lnTo>
                  <a:pt x="73613" y="64880"/>
                </a:lnTo>
                <a:lnTo>
                  <a:pt x="73560" y="64387"/>
                </a:lnTo>
                <a:lnTo>
                  <a:pt x="73523" y="63895"/>
                </a:lnTo>
                <a:lnTo>
                  <a:pt x="73500" y="63389"/>
                </a:lnTo>
                <a:lnTo>
                  <a:pt x="73493" y="62884"/>
                </a:lnTo>
                <a:lnTo>
                  <a:pt x="73493" y="47668"/>
                </a:lnTo>
                <a:lnTo>
                  <a:pt x="76110" y="47668"/>
                </a:lnTo>
                <a:lnTo>
                  <a:pt x="76110" y="62884"/>
                </a:lnTo>
                <a:lnTo>
                  <a:pt x="76110" y="63156"/>
                </a:lnTo>
                <a:lnTo>
                  <a:pt x="76125" y="63428"/>
                </a:lnTo>
                <a:lnTo>
                  <a:pt x="76148" y="63700"/>
                </a:lnTo>
                <a:lnTo>
                  <a:pt x="76170" y="63972"/>
                </a:lnTo>
                <a:lnTo>
                  <a:pt x="76208" y="64232"/>
                </a:lnTo>
                <a:lnTo>
                  <a:pt x="76253" y="64491"/>
                </a:lnTo>
                <a:lnTo>
                  <a:pt x="76298" y="64737"/>
                </a:lnTo>
                <a:lnTo>
                  <a:pt x="76358" y="64983"/>
                </a:lnTo>
                <a:lnTo>
                  <a:pt x="76418" y="65230"/>
                </a:lnTo>
                <a:lnTo>
                  <a:pt x="76485" y="65463"/>
                </a:lnTo>
                <a:lnTo>
                  <a:pt x="76560" y="65683"/>
                </a:lnTo>
                <a:lnTo>
                  <a:pt x="76643" y="65903"/>
                </a:lnTo>
                <a:lnTo>
                  <a:pt x="76733" y="66124"/>
                </a:lnTo>
                <a:lnTo>
                  <a:pt x="76823" y="66318"/>
                </a:lnTo>
                <a:lnTo>
                  <a:pt x="76920" y="66526"/>
                </a:lnTo>
                <a:lnTo>
                  <a:pt x="77025" y="66707"/>
                </a:lnTo>
                <a:lnTo>
                  <a:pt x="77138" y="66888"/>
                </a:lnTo>
                <a:lnTo>
                  <a:pt x="77250" y="67057"/>
                </a:lnTo>
                <a:lnTo>
                  <a:pt x="77370" y="67225"/>
                </a:lnTo>
                <a:lnTo>
                  <a:pt x="77490" y="67368"/>
                </a:lnTo>
                <a:lnTo>
                  <a:pt x="77618" y="67511"/>
                </a:lnTo>
                <a:lnTo>
                  <a:pt x="77753" y="67640"/>
                </a:lnTo>
                <a:lnTo>
                  <a:pt x="77888" y="67757"/>
                </a:lnTo>
                <a:lnTo>
                  <a:pt x="78023" y="67873"/>
                </a:lnTo>
                <a:lnTo>
                  <a:pt x="78165" y="67964"/>
                </a:lnTo>
                <a:lnTo>
                  <a:pt x="78315" y="68055"/>
                </a:lnTo>
                <a:lnTo>
                  <a:pt x="78465" y="68133"/>
                </a:lnTo>
                <a:lnTo>
                  <a:pt x="78615" y="68184"/>
                </a:lnTo>
                <a:lnTo>
                  <a:pt x="78765" y="68236"/>
                </a:lnTo>
                <a:lnTo>
                  <a:pt x="78923" y="68275"/>
                </a:lnTo>
                <a:lnTo>
                  <a:pt x="79080" y="68288"/>
                </a:lnTo>
                <a:lnTo>
                  <a:pt x="79245" y="68301"/>
                </a:lnTo>
                <a:lnTo>
                  <a:pt x="79403" y="68288"/>
                </a:lnTo>
                <a:lnTo>
                  <a:pt x="79568" y="68275"/>
                </a:lnTo>
                <a:lnTo>
                  <a:pt x="79718" y="68236"/>
                </a:lnTo>
                <a:lnTo>
                  <a:pt x="79875" y="68184"/>
                </a:lnTo>
                <a:lnTo>
                  <a:pt x="80025" y="68133"/>
                </a:lnTo>
                <a:lnTo>
                  <a:pt x="80175" y="68055"/>
                </a:lnTo>
                <a:lnTo>
                  <a:pt x="80325" y="67964"/>
                </a:lnTo>
                <a:lnTo>
                  <a:pt x="80468" y="67873"/>
                </a:lnTo>
                <a:lnTo>
                  <a:pt x="80603" y="67757"/>
                </a:lnTo>
                <a:lnTo>
                  <a:pt x="80738" y="67640"/>
                </a:lnTo>
                <a:lnTo>
                  <a:pt x="80873" y="67511"/>
                </a:lnTo>
                <a:lnTo>
                  <a:pt x="81000" y="67368"/>
                </a:lnTo>
                <a:lnTo>
                  <a:pt x="81120" y="67225"/>
                </a:lnTo>
                <a:lnTo>
                  <a:pt x="81240" y="67057"/>
                </a:lnTo>
                <a:lnTo>
                  <a:pt x="81353" y="66888"/>
                </a:lnTo>
                <a:lnTo>
                  <a:pt x="81465" y="66707"/>
                </a:lnTo>
                <a:lnTo>
                  <a:pt x="81563" y="66526"/>
                </a:lnTo>
                <a:lnTo>
                  <a:pt x="81668" y="66318"/>
                </a:lnTo>
                <a:lnTo>
                  <a:pt x="81758" y="66124"/>
                </a:lnTo>
                <a:lnTo>
                  <a:pt x="81848" y="65903"/>
                </a:lnTo>
                <a:lnTo>
                  <a:pt x="81930" y="65683"/>
                </a:lnTo>
                <a:lnTo>
                  <a:pt x="82005" y="65463"/>
                </a:lnTo>
                <a:lnTo>
                  <a:pt x="82073" y="65230"/>
                </a:lnTo>
                <a:lnTo>
                  <a:pt x="82133" y="64983"/>
                </a:lnTo>
                <a:lnTo>
                  <a:pt x="82193" y="64737"/>
                </a:lnTo>
                <a:lnTo>
                  <a:pt x="82238" y="64491"/>
                </a:lnTo>
                <a:lnTo>
                  <a:pt x="82283" y="64232"/>
                </a:lnTo>
                <a:lnTo>
                  <a:pt x="82320" y="63972"/>
                </a:lnTo>
                <a:lnTo>
                  <a:pt x="82343" y="63700"/>
                </a:lnTo>
                <a:lnTo>
                  <a:pt x="82365" y="63428"/>
                </a:lnTo>
                <a:lnTo>
                  <a:pt x="82380" y="63156"/>
                </a:lnTo>
                <a:lnTo>
                  <a:pt x="82380" y="62884"/>
                </a:lnTo>
                <a:lnTo>
                  <a:pt x="82380" y="47668"/>
                </a:lnTo>
                <a:lnTo>
                  <a:pt x="84998" y="47668"/>
                </a:lnTo>
                <a:lnTo>
                  <a:pt x="84998" y="62884"/>
                </a:lnTo>
                <a:close/>
                <a:moveTo>
                  <a:pt x="82373" y="41745"/>
                </a:moveTo>
                <a:lnTo>
                  <a:pt x="82373" y="46256"/>
                </a:lnTo>
                <a:lnTo>
                  <a:pt x="76095" y="46256"/>
                </a:lnTo>
                <a:lnTo>
                  <a:pt x="76095" y="41745"/>
                </a:lnTo>
                <a:lnTo>
                  <a:pt x="82373" y="41745"/>
                </a:lnTo>
                <a:close/>
                <a:moveTo>
                  <a:pt x="84968" y="36341"/>
                </a:moveTo>
                <a:lnTo>
                  <a:pt x="82350" y="36341"/>
                </a:lnTo>
                <a:lnTo>
                  <a:pt x="82350" y="19039"/>
                </a:lnTo>
                <a:lnTo>
                  <a:pt x="76410" y="36341"/>
                </a:lnTo>
                <a:lnTo>
                  <a:pt x="73688" y="36341"/>
                </a:lnTo>
                <a:lnTo>
                  <a:pt x="67748" y="19000"/>
                </a:lnTo>
                <a:lnTo>
                  <a:pt x="67748" y="36341"/>
                </a:lnTo>
                <a:lnTo>
                  <a:pt x="65130" y="36341"/>
                </a:lnTo>
                <a:lnTo>
                  <a:pt x="65130" y="11664"/>
                </a:lnTo>
                <a:lnTo>
                  <a:pt x="68243" y="11664"/>
                </a:lnTo>
                <a:lnTo>
                  <a:pt x="75045" y="31455"/>
                </a:lnTo>
                <a:lnTo>
                  <a:pt x="81878" y="11664"/>
                </a:lnTo>
                <a:lnTo>
                  <a:pt x="84968" y="11664"/>
                </a:lnTo>
                <a:lnTo>
                  <a:pt x="84968" y="36341"/>
                </a:lnTo>
                <a:close/>
                <a:moveTo>
                  <a:pt x="59708" y="47668"/>
                </a:moveTo>
                <a:lnTo>
                  <a:pt x="66570" y="47668"/>
                </a:lnTo>
                <a:lnTo>
                  <a:pt x="66825" y="47681"/>
                </a:lnTo>
                <a:lnTo>
                  <a:pt x="67073" y="47707"/>
                </a:lnTo>
                <a:lnTo>
                  <a:pt x="67320" y="47759"/>
                </a:lnTo>
                <a:lnTo>
                  <a:pt x="67560" y="47837"/>
                </a:lnTo>
                <a:lnTo>
                  <a:pt x="67800" y="47927"/>
                </a:lnTo>
                <a:lnTo>
                  <a:pt x="68033" y="48044"/>
                </a:lnTo>
                <a:lnTo>
                  <a:pt x="68258" y="48187"/>
                </a:lnTo>
                <a:lnTo>
                  <a:pt x="68483" y="48329"/>
                </a:lnTo>
                <a:lnTo>
                  <a:pt x="68700" y="48511"/>
                </a:lnTo>
                <a:lnTo>
                  <a:pt x="68910" y="48692"/>
                </a:lnTo>
                <a:lnTo>
                  <a:pt x="69120" y="48899"/>
                </a:lnTo>
                <a:lnTo>
                  <a:pt x="69315" y="49120"/>
                </a:lnTo>
                <a:lnTo>
                  <a:pt x="69510" y="49353"/>
                </a:lnTo>
                <a:lnTo>
                  <a:pt x="69698" y="49612"/>
                </a:lnTo>
                <a:lnTo>
                  <a:pt x="69878" y="49871"/>
                </a:lnTo>
                <a:lnTo>
                  <a:pt x="70043" y="50157"/>
                </a:lnTo>
                <a:lnTo>
                  <a:pt x="70208" y="50455"/>
                </a:lnTo>
                <a:lnTo>
                  <a:pt x="70365" y="50766"/>
                </a:lnTo>
                <a:lnTo>
                  <a:pt x="70508" y="51077"/>
                </a:lnTo>
                <a:lnTo>
                  <a:pt x="70643" y="51414"/>
                </a:lnTo>
                <a:lnTo>
                  <a:pt x="70778" y="51764"/>
                </a:lnTo>
                <a:lnTo>
                  <a:pt x="70890" y="52114"/>
                </a:lnTo>
                <a:lnTo>
                  <a:pt x="71003" y="52477"/>
                </a:lnTo>
                <a:lnTo>
                  <a:pt x="71100" y="52852"/>
                </a:lnTo>
                <a:lnTo>
                  <a:pt x="71190" y="53241"/>
                </a:lnTo>
                <a:lnTo>
                  <a:pt x="71265" y="53643"/>
                </a:lnTo>
                <a:lnTo>
                  <a:pt x="71333" y="54045"/>
                </a:lnTo>
                <a:lnTo>
                  <a:pt x="71385" y="54446"/>
                </a:lnTo>
                <a:lnTo>
                  <a:pt x="71430" y="54874"/>
                </a:lnTo>
                <a:lnTo>
                  <a:pt x="71460" y="55289"/>
                </a:lnTo>
                <a:lnTo>
                  <a:pt x="71483" y="55730"/>
                </a:lnTo>
                <a:lnTo>
                  <a:pt x="71490" y="56157"/>
                </a:lnTo>
                <a:lnTo>
                  <a:pt x="71483" y="56455"/>
                </a:lnTo>
                <a:lnTo>
                  <a:pt x="71475" y="56740"/>
                </a:lnTo>
                <a:lnTo>
                  <a:pt x="71460" y="57026"/>
                </a:lnTo>
                <a:lnTo>
                  <a:pt x="71445" y="57311"/>
                </a:lnTo>
                <a:lnTo>
                  <a:pt x="71423" y="57583"/>
                </a:lnTo>
                <a:lnTo>
                  <a:pt x="71393" y="57868"/>
                </a:lnTo>
                <a:lnTo>
                  <a:pt x="71355" y="58140"/>
                </a:lnTo>
                <a:lnTo>
                  <a:pt x="71318" y="58412"/>
                </a:lnTo>
                <a:lnTo>
                  <a:pt x="71273" y="58685"/>
                </a:lnTo>
                <a:lnTo>
                  <a:pt x="71220" y="58944"/>
                </a:lnTo>
                <a:lnTo>
                  <a:pt x="71168" y="59203"/>
                </a:lnTo>
                <a:lnTo>
                  <a:pt x="71108" y="59462"/>
                </a:lnTo>
                <a:lnTo>
                  <a:pt x="71048" y="59721"/>
                </a:lnTo>
                <a:lnTo>
                  <a:pt x="70973" y="59968"/>
                </a:lnTo>
                <a:lnTo>
                  <a:pt x="70905" y="60214"/>
                </a:lnTo>
                <a:lnTo>
                  <a:pt x="70823" y="60460"/>
                </a:lnTo>
                <a:lnTo>
                  <a:pt x="70740" y="60693"/>
                </a:lnTo>
                <a:lnTo>
                  <a:pt x="70658" y="60927"/>
                </a:lnTo>
                <a:lnTo>
                  <a:pt x="70568" y="61147"/>
                </a:lnTo>
                <a:lnTo>
                  <a:pt x="70470" y="61367"/>
                </a:lnTo>
                <a:lnTo>
                  <a:pt x="70373" y="61588"/>
                </a:lnTo>
                <a:lnTo>
                  <a:pt x="70268" y="61795"/>
                </a:lnTo>
                <a:lnTo>
                  <a:pt x="70163" y="62002"/>
                </a:lnTo>
                <a:lnTo>
                  <a:pt x="70050" y="62197"/>
                </a:lnTo>
                <a:lnTo>
                  <a:pt x="69930" y="62391"/>
                </a:lnTo>
                <a:lnTo>
                  <a:pt x="69810" y="62586"/>
                </a:lnTo>
                <a:lnTo>
                  <a:pt x="69690" y="62767"/>
                </a:lnTo>
                <a:lnTo>
                  <a:pt x="69563" y="62936"/>
                </a:lnTo>
                <a:lnTo>
                  <a:pt x="69428" y="63104"/>
                </a:lnTo>
                <a:lnTo>
                  <a:pt x="69300" y="63260"/>
                </a:lnTo>
                <a:lnTo>
                  <a:pt x="69158" y="63415"/>
                </a:lnTo>
                <a:lnTo>
                  <a:pt x="69015" y="63558"/>
                </a:lnTo>
                <a:lnTo>
                  <a:pt x="71318" y="72332"/>
                </a:lnTo>
                <a:lnTo>
                  <a:pt x="68445" y="72332"/>
                </a:lnTo>
                <a:lnTo>
                  <a:pt x="66413" y="64659"/>
                </a:lnTo>
                <a:lnTo>
                  <a:pt x="62325" y="64659"/>
                </a:lnTo>
                <a:lnTo>
                  <a:pt x="62325" y="72332"/>
                </a:lnTo>
                <a:lnTo>
                  <a:pt x="59708" y="72332"/>
                </a:lnTo>
                <a:lnTo>
                  <a:pt x="59708" y="47668"/>
                </a:lnTo>
                <a:close/>
                <a:moveTo>
                  <a:pt x="60525" y="83659"/>
                </a:moveTo>
                <a:lnTo>
                  <a:pt x="63525" y="83659"/>
                </a:lnTo>
                <a:lnTo>
                  <a:pt x="69413" y="100274"/>
                </a:lnTo>
                <a:lnTo>
                  <a:pt x="69413" y="83659"/>
                </a:lnTo>
                <a:lnTo>
                  <a:pt x="72030" y="83659"/>
                </a:lnTo>
                <a:lnTo>
                  <a:pt x="72030" y="108336"/>
                </a:lnTo>
                <a:lnTo>
                  <a:pt x="69030" y="108336"/>
                </a:lnTo>
                <a:lnTo>
                  <a:pt x="63143" y="91733"/>
                </a:lnTo>
                <a:lnTo>
                  <a:pt x="63143" y="108336"/>
                </a:lnTo>
                <a:lnTo>
                  <a:pt x="60525" y="108336"/>
                </a:lnTo>
                <a:lnTo>
                  <a:pt x="60525" y="83659"/>
                </a:lnTo>
                <a:close/>
                <a:moveTo>
                  <a:pt x="87278" y="57116"/>
                </a:moveTo>
                <a:lnTo>
                  <a:pt x="87285" y="56611"/>
                </a:lnTo>
                <a:lnTo>
                  <a:pt x="87308" y="56105"/>
                </a:lnTo>
                <a:lnTo>
                  <a:pt x="87345" y="55613"/>
                </a:lnTo>
                <a:lnTo>
                  <a:pt x="87398" y="55120"/>
                </a:lnTo>
                <a:lnTo>
                  <a:pt x="87465" y="54641"/>
                </a:lnTo>
                <a:lnTo>
                  <a:pt x="87540" y="54174"/>
                </a:lnTo>
                <a:lnTo>
                  <a:pt x="87630" y="53708"/>
                </a:lnTo>
                <a:lnTo>
                  <a:pt x="87735" y="53254"/>
                </a:lnTo>
                <a:lnTo>
                  <a:pt x="87848" y="52813"/>
                </a:lnTo>
                <a:lnTo>
                  <a:pt x="87975" y="52386"/>
                </a:lnTo>
                <a:lnTo>
                  <a:pt x="88118" y="51971"/>
                </a:lnTo>
                <a:lnTo>
                  <a:pt x="88260" y="51569"/>
                </a:lnTo>
                <a:lnTo>
                  <a:pt x="88425" y="51180"/>
                </a:lnTo>
                <a:lnTo>
                  <a:pt x="88598" y="50805"/>
                </a:lnTo>
                <a:lnTo>
                  <a:pt x="88778" y="50442"/>
                </a:lnTo>
                <a:lnTo>
                  <a:pt x="88965" y="50105"/>
                </a:lnTo>
                <a:lnTo>
                  <a:pt x="89168" y="49768"/>
                </a:lnTo>
                <a:lnTo>
                  <a:pt x="89378" y="49457"/>
                </a:lnTo>
                <a:lnTo>
                  <a:pt x="89595" y="49159"/>
                </a:lnTo>
                <a:lnTo>
                  <a:pt x="89820" y="48886"/>
                </a:lnTo>
                <a:lnTo>
                  <a:pt x="90053" y="48627"/>
                </a:lnTo>
                <a:lnTo>
                  <a:pt x="90293" y="48381"/>
                </a:lnTo>
                <a:lnTo>
                  <a:pt x="90540" y="48161"/>
                </a:lnTo>
                <a:lnTo>
                  <a:pt x="90795" y="47966"/>
                </a:lnTo>
                <a:lnTo>
                  <a:pt x="91058" y="47785"/>
                </a:lnTo>
                <a:lnTo>
                  <a:pt x="91320" y="47629"/>
                </a:lnTo>
                <a:lnTo>
                  <a:pt x="91598" y="47500"/>
                </a:lnTo>
                <a:lnTo>
                  <a:pt x="91875" y="47383"/>
                </a:lnTo>
                <a:lnTo>
                  <a:pt x="92153" y="47305"/>
                </a:lnTo>
                <a:lnTo>
                  <a:pt x="92445" y="47241"/>
                </a:lnTo>
                <a:lnTo>
                  <a:pt x="92738" y="47202"/>
                </a:lnTo>
                <a:lnTo>
                  <a:pt x="93030" y="47189"/>
                </a:lnTo>
                <a:lnTo>
                  <a:pt x="93323" y="47202"/>
                </a:lnTo>
                <a:lnTo>
                  <a:pt x="93615" y="47241"/>
                </a:lnTo>
                <a:lnTo>
                  <a:pt x="93908" y="47305"/>
                </a:lnTo>
                <a:lnTo>
                  <a:pt x="94185" y="47383"/>
                </a:lnTo>
                <a:lnTo>
                  <a:pt x="94463" y="47500"/>
                </a:lnTo>
                <a:lnTo>
                  <a:pt x="94740" y="47629"/>
                </a:lnTo>
                <a:lnTo>
                  <a:pt x="95003" y="47785"/>
                </a:lnTo>
                <a:lnTo>
                  <a:pt x="95265" y="47966"/>
                </a:lnTo>
                <a:lnTo>
                  <a:pt x="95520" y="48161"/>
                </a:lnTo>
                <a:lnTo>
                  <a:pt x="95768" y="48381"/>
                </a:lnTo>
                <a:lnTo>
                  <a:pt x="96008" y="48627"/>
                </a:lnTo>
                <a:lnTo>
                  <a:pt x="96240" y="48886"/>
                </a:lnTo>
                <a:lnTo>
                  <a:pt x="96465" y="49159"/>
                </a:lnTo>
                <a:lnTo>
                  <a:pt x="96683" y="49457"/>
                </a:lnTo>
                <a:lnTo>
                  <a:pt x="96893" y="49768"/>
                </a:lnTo>
                <a:lnTo>
                  <a:pt x="97095" y="50105"/>
                </a:lnTo>
                <a:lnTo>
                  <a:pt x="97283" y="50442"/>
                </a:lnTo>
                <a:lnTo>
                  <a:pt x="97463" y="50805"/>
                </a:lnTo>
                <a:lnTo>
                  <a:pt x="97635" y="51180"/>
                </a:lnTo>
                <a:lnTo>
                  <a:pt x="97800" y="51569"/>
                </a:lnTo>
                <a:lnTo>
                  <a:pt x="97950" y="51971"/>
                </a:lnTo>
                <a:lnTo>
                  <a:pt x="98085" y="52386"/>
                </a:lnTo>
                <a:lnTo>
                  <a:pt x="98213" y="52813"/>
                </a:lnTo>
                <a:lnTo>
                  <a:pt x="98325" y="53254"/>
                </a:lnTo>
                <a:lnTo>
                  <a:pt x="98430" y="53708"/>
                </a:lnTo>
                <a:lnTo>
                  <a:pt x="98520" y="54174"/>
                </a:lnTo>
                <a:lnTo>
                  <a:pt x="98603" y="54641"/>
                </a:lnTo>
                <a:lnTo>
                  <a:pt x="98663" y="55120"/>
                </a:lnTo>
                <a:lnTo>
                  <a:pt x="98715" y="55613"/>
                </a:lnTo>
                <a:lnTo>
                  <a:pt x="98753" y="56105"/>
                </a:lnTo>
                <a:lnTo>
                  <a:pt x="98775" y="56611"/>
                </a:lnTo>
                <a:lnTo>
                  <a:pt x="98783" y="57116"/>
                </a:lnTo>
                <a:lnTo>
                  <a:pt x="98783" y="57466"/>
                </a:lnTo>
                <a:lnTo>
                  <a:pt x="96165" y="57466"/>
                </a:lnTo>
                <a:lnTo>
                  <a:pt x="96165" y="57116"/>
                </a:lnTo>
                <a:lnTo>
                  <a:pt x="96165" y="56844"/>
                </a:lnTo>
                <a:lnTo>
                  <a:pt x="96150" y="56572"/>
                </a:lnTo>
                <a:lnTo>
                  <a:pt x="96128" y="56300"/>
                </a:lnTo>
                <a:lnTo>
                  <a:pt x="96105" y="56028"/>
                </a:lnTo>
                <a:lnTo>
                  <a:pt x="96068" y="55768"/>
                </a:lnTo>
                <a:lnTo>
                  <a:pt x="96023" y="55509"/>
                </a:lnTo>
                <a:lnTo>
                  <a:pt x="95978" y="55263"/>
                </a:lnTo>
                <a:lnTo>
                  <a:pt x="95918" y="55017"/>
                </a:lnTo>
                <a:lnTo>
                  <a:pt x="95858" y="54770"/>
                </a:lnTo>
                <a:lnTo>
                  <a:pt x="95790" y="54537"/>
                </a:lnTo>
                <a:lnTo>
                  <a:pt x="95715" y="54317"/>
                </a:lnTo>
                <a:lnTo>
                  <a:pt x="95633" y="54097"/>
                </a:lnTo>
                <a:lnTo>
                  <a:pt x="95543" y="53876"/>
                </a:lnTo>
                <a:lnTo>
                  <a:pt x="95453" y="53682"/>
                </a:lnTo>
                <a:lnTo>
                  <a:pt x="95355" y="53474"/>
                </a:lnTo>
                <a:lnTo>
                  <a:pt x="95250" y="53293"/>
                </a:lnTo>
                <a:lnTo>
                  <a:pt x="95138" y="53112"/>
                </a:lnTo>
                <a:lnTo>
                  <a:pt x="95025" y="52943"/>
                </a:lnTo>
                <a:lnTo>
                  <a:pt x="94905" y="52775"/>
                </a:lnTo>
                <a:lnTo>
                  <a:pt x="94785" y="52632"/>
                </a:lnTo>
                <a:lnTo>
                  <a:pt x="94658" y="52489"/>
                </a:lnTo>
                <a:lnTo>
                  <a:pt x="94523" y="52360"/>
                </a:lnTo>
                <a:lnTo>
                  <a:pt x="94388" y="52243"/>
                </a:lnTo>
                <a:lnTo>
                  <a:pt x="94253" y="52127"/>
                </a:lnTo>
                <a:lnTo>
                  <a:pt x="94110" y="52036"/>
                </a:lnTo>
                <a:lnTo>
                  <a:pt x="93960" y="51945"/>
                </a:lnTo>
                <a:lnTo>
                  <a:pt x="93810" y="51867"/>
                </a:lnTo>
                <a:lnTo>
                  <a:pt x="93660" y="51816"/>
                </a:lnTo>
                <a:lnTo>
                  <a:pt x="93510" y="51764"/>
                </a:lnTo>
                <a:lnTo>
                  <a:pt x="93353" y="51725"/>
                </a:lnTo>
                <a:lnTo>
                  <a:pt x="93195" y="51712"/>
                </a:lnTo>
                <a:lnTo>
                  <a:pt x="93030" y="51699"/>
                </a:lnTo>
                <a:lnTo>
                  <a:pt x="92873" y="51712"/>
                </a:lnTo>
                <a:lnTo>
                  <a:pt x="92708" y="51725"/>
                </a:lnTo>
                <a:lnTo>
                  <a:pt x="92550" y="51764"/>
                </a:lnTo>
                <a:lnTo>
                  <a:pt x="92400" y="51816"/>
                </a:lnTo>
                <a:lnTo>
                  <a:pt x="92250" y="51867"/>
                </a:lnTo>
                <a:lnTo>
                  <a:pt x="92100" y="51945"/>
                </a:lnTo>
                <a:lnTo>
                  <a:pt x="91950" y="52036"/>
                </a:lnTo>
                <a:lnTo>
                  <a:pt x="91808" y="52127"/>
                </a:lnTo>
                <a:lnTo>
                  <a:pt x="91673" y="52243"/>
                </a:lnTo>
                <a:lnTo>
                  <a:pt x="91538" y="52360"/>
                </a:lnTo>
                <a:lnTo>
                  <a:pt x="91403" y="52489"/>
                </a:lnTo>
                <a:lnTo>
                  <a:pt x="91275" y="52632"/>
                </a:lnTo>
                <a:lnTo>
                  <a:pt x="91155" y="52775"/>
                </a:lnTo>
                <a:lnTo>
                  <a:pt x="91035" y="52943"/>
                </a:lnTo>
                <a:lnTo>
                  <a:pt x="90923" y="53112"/>
                </a:lnTo>
                <a:lnTo>
                  <a:pt x="90810" y="53293"/>
                </a:lnTo>
                <a:lnTo>
                  <a:pt x="90713" y="53474"/>
                </a:lnTo>
                <a:lnTo>
                  <a:pt x="90608" y="53682"/>
                </a:lnTo>
                <a:lnTo>
                  <a:pt x="90518" y="53876"/>
                </a:lnTo>
                <a:lnTo>
                  <a:pt x="90428" y="54097"/>
                </a:lnTo>
                <a:lnTo>
                  <a:pt x="90345" y="54317"/>
                </a:lnTo>
                <a:lnTo>
                  <a:pt x="90270" y="54537"/>
                </a:lnTo>
                <a:lnTo>
                  <a:pt x="90203" y="54770"/>
                </a:lnTo>
                <a:lnTo>
                  <a:pt x="90143" y="55017"/>
                </a:lnTo>
                <a:lnTo>
                  <a:pt x="90083" y="55263"/>
                </a:lnTo>
                <a:lnTo>
                  <a:pt x="90038" y="55509"/>
                </a:lnTo>
                <a:lnTo>
                  <a:pt x="89993" y="55768"/>
                </a:lnTo>
                <a:lnTo>
                  <a:pt x="89955" y="56028"/>
                </a:lnTo>
                <a:lnTo>
                  <a:pt x="89933" y="56300"/>
                </a:lnTo>
                <a:lnTo>
                  <a:pt x="89910" y="56572"/>
                </a:lnTo>
                <a:lnTo>
                  <a:pt x="89895" y="56844"/>
                </a:lnTo>
                <a:lnTo>
                  <a:pt x="89895" y="57116"/>
                </a:lnTo>
                <a:lnTo>
                  <a:pt x="89895" y="62884"/>
                </a:lnTo>
                <a:lnTo>
                  <a:pt x="89895" y="63156"/>
                </a:lnTo>
                <a:lnTo>
                  <a:pt x="89910" y="63428"/>
                </a:lnTo>
                <a:lnTo>
                  <a:pt x="89933" y="63700"/>
                </a:lnTo>
                <a:lnTo>
                  <a:pt x="89955" y="63972"/>
                </a:lnTo>
                <a:lnTo>
                  <a:pt x="89993" y="64232"/>
                </a:lnTo>
                <a:lnTo>
                  <a:pt x="90038" y="64491"/>
                </a:lnTo>
                <a:lnTo>
                  <a:pt x="90083" y="64737"/>
                </a:lnTo>
                <a:lnTo>
                  <a:pt x="90143" y="64983"/>
                </a:lnTo>
                <a:lnTo>
                  <a:pt x="90203" y="65230"/>
                </a:lnTo>
                <a:lnTo>
                  <a:pt x="90270" y="65463"/>
                </a:lnTo>
                <a:lnTo>
                  <a:pt x="90345" y="65683"/>
                </a:lnTo>
                <a:lnTo>
                  <a:pt x="90428" y="65903"/>
                </a:lnTo>
                <a:lnTo>
                  <a:pt x="90518" y="66124"/>
                </a:lnTo>
                <a:lnTo>
                  <a:pt x="90608" y="66318"/>
                </a:lnTo>
                <a:lnTo>
                  <a:pt x="90713" y="66526"/>
                </a:lnTo>
                <a:lnTo>
                  <a:pt x="90810" y="66707"/>
                </a:lnTo>
                <a:lnTo>
                  <a:pt x="90923" y="66888"/>
                </a:lnTo>
                <a:lnTo>
                  <a:pt x="91035" y="67057"/>
                </a:lnTo>
                <a:lnTo>
                  <a:pt x="91155" y="67225"/>
                </a:lnTo>
                <a:lnTo>
                  <a:pt x="91275" y="67368"/>
                </a:lnTo>
                <a:lnTo>
                  <a:pt x="91403" y="67511"/>
                </a:lnTo>
                <a:lnTo>
                  <a:pt x="91538" y="67640"/>
                </a:lnTo>
                <a:lnTo>
                  <a:pt x="91673" y="67757"/>
                </a:lnTo>
                <a:lnTo>
                  <a:pt x="91808" y="67873"/>
                </a:lnTo>
                <a:lnTo>
                  <a:pt x="91950" y="67964"/>
                </a:lnTo>
                <a:lnTo>
                  <a:pt x="92100" y="68055"/>
                </a:lnTo>
                <a:lnTo>
                  <a:pt x="92250" y="68133"/>
                </a:lnTo>
                <a:lnTo>
                  <a:pt x="92400" y="68184"/>
                </a:lnTo>
                <a:lnTo>
                  <a:pt x="92550" y="68236"/>
                </a:lnTo>
                <a:lnTo>
                  <a:pt x="92708" y="68275"/>
                </a:lnTo>
                <a:lnTo>
                  <a:pt x="92873" y="68288"/>
                </a:lnTo>
                <a:lnTo>
                  <a:pt x="93030" y="68301"/>
                </a:lnTo>
                <a:lnTo>
                  <a:pt x="93195" y="68288"/>
                </a:lnTo>
                <a:lnTo>
                  <a:pt x="93353" y="68275"/>
                </a:lnTo>
                <a:lnTo>
                  <a:pt x="93510" y="68236"/>
                </a:lnTo>
                <a:lnTo>
                  <a:pt x="93660" y="68184"/>
                </a:lnTo>
                <a:lnTo>
                  <a:pt x="93810" y="68133"/>
                </a:lnTo>
                <a:lnTo>
                  <a:pt x="93960" y="68055"/>
                </a:lnTo>
                <a:lnTo>
                  <a:pt x="94110" y="67964"/>
                </a:lnTo>
                <a:lnTo>
                  <a:pt x="94253" y="67873"/>
                </a:lnTo>
                <a:lnTo>
                  <a:pt x="94388" y="67757"/>
                </a:lnTo>
                <a:lnTo>
                  <a:pt x="94523" y="67640"/>
                </a:lnTo>
                <a:lnTo>
                  <a:pt x="94658" y="67511"/>
                </a:lnTo>
                <a:lnTo>
                  <a:pt x="94785" y="67368"/>
                </a:lnTo>
                <a:lnTo>
                  <a:pt x="94905" y="67225"/>
                </a:lnTo>
                <a:lnTo>
                  <a:pt x="95025" y="67057"/>
                </a:lnTo>
                <a:lnTo>
                  <a:pt x="95138" y="66888"/>
                </a:lnTo>
                <a:lnTo>
                  <a:pt x="95250" y="66707"/>
                </a:lnTo>
                <a:lnTo>
                  <a:pt x="95348" y="66526"/>
                </a:lnTo>
                <a:lnTo>
                  <a:pt x="95453" y="66318"/>
                </a:lnTo>
                <a:lnTo>
                  <a:pt x="95543" y="66124"/>
                </a:lnTo>
                <a:lnTo>
                  <a:pt x="95633" y="65903"/>
                </a:lnTo>
                <a:lnTo>
                  <a:pt x="95715" y="65683"/>
                </a:lnTo>
                <a:lnTo>
                  <a:pt x="95790" y="65463"/>
                </a:lnTo>
                <a:lnTo>
                  <a:pt x="95858" y="65230"/>
                </a:lnTo>
                <a:lnTo>
                  <a:pt x="95918" y="64983"/>
                </a:lnTo>
                <a:lnTo>
                  <a:pt x="95978" y="64737"/>
                </a:lnTo>
                <a:lnTo>
                  <a:pt x="96023" y="64491"/>
                </a:lnTo>
                <a:lnTo>
                  <a:pt x="96068" y="64232"/>
                </a:lnTo>
                <a:lnTo>
                  <a:pt x="96105" y="63972"/>
                </a:lnTo>
                <a:lnTo>
                  <a:pt x="96128" y="63700"/>
                </a:lnTo>
                <a:lnTo>
                  <a:pt x="96150" y="63428"/>
                </a:lnTo>
                <a:lnTo>
                  <a:pt x="96165" y="63156"/>
                </a:lnTo>
                <a:lnTo>
                  <a:pt x="96165" y="62884"/>
                </a:lnTo>
                <a:lnTo>
                  <a:pt x="96165" y="62534"/>
                </a:lnTo>
                <a:lnTo>
                  <a:pt x="98783" y="62534"/>
                </a:lnTo>
                <a:lnTo>
                  <a:pt x="98783" y="62884"/>
                </a:lnTo>
                <a:lnTo>
                  <a:pt x="98775" y="63389"/>
                </a:lnTo>
                <a:lnTo>
                  <a:pt x="98753" y="63895"/>
                </a:lnTo>
                <a:lnTo>
                  <a:pt x="98715" y="64387"/>
                </a:lnTo>
                <a:lnTo>
                  <a:pt x="98663" y="64880"/>
                </a:lnTo>
                <a:lnTo>
                  <a:pt x="98603" y="65359"/>
                </a:lnTo>
                <a:lnTo>
                  <a:pt x="98520" y="65826"/>
                </a:lnTo>
                <a:lnTo>
                  <a:pt x="98430" y="66292"/>
                </a:lnTo>
                <a:lnTo>
                  <a:pt x="98325" y="66746"/>
                </a:lnTo>
                <a:lnTo>
                  <a:pt x="98213" y="67187"/>
                </a:lnTo>
                <a:lnTo>
                  <a:pt x="98085" y="67614"/>
                </a:lnTo>
                <a:lnTo>
                  <a:pt x="97950" y="68029"/>
                </a:lnTo>
                <a:lnTo>
                  <a:pt x="97800" y="68431"/>
                </a:lnTo>
                <a:lnTo>
                  <a:pt x="97635" y="68820"/>
                </a:lnTo>
                <a:lnTo>
                  <a:pt x="97463" y="69195"/>
                </a:lnTo>
                <a:lnTo>
                  <a:pt x="97283" y="69558"/>
                </a:lnTo>
                <a:lnTo>
                  <a:pt x="97095" y="69895"/>
                </a:lnTo>
                <a:lnTo>
                  <a:pt x="96893" y="70232"/>
                </a:lnTo>
                <a:lnTo>
                  <a:pt x="96683" y="70543"/>
                </a:lnTo>
                <a:lnTo>
                  <a:pt x="96465" y="70841"/>
                </a:lnTo>
                <a:lnTo>
                  <a:pt x="96240" y="71114"/>
                </a:lnTo>
                <a:lnTo>
                  <a:pt x="96008" y="71373"/>
                </a:lnTo>
                <a:lnTo>
                  <a:pt x="95768" y="71619"/>
                </a:lnTo>
                <a:lnTo>
                  <a:pt x="95520" y="71826"/>
                </a:lnTo>
                <a:lnTo>
                  <a:pt x="95265" y="72034"/>
                </a:lnTo>
                <a:lnTo>
                  <a:pt x="95003" y="72215"/>
                </a:lnTo>
                <a:lnTo>
                  <a:pt x="94740" y="72371"/>
                </a:lnTo>
                <a:lnTo>
                  <a:pt x="94463" y="72500"/>
                </a:lnTo>
                <a:lnTo>
                  <a:pt x="94185" y="72617"/>
                </a:lnTo>
                <a:lnTo>
                  <a:pt x="93908" y="72695"/>
                </a:lnTo>
                <a:lnTo>
                  <a:pt x="93615" y="72759"/>
                </a:lnTo>
                <a:lnTo>
                  <a:pt x="93323" y="72798"/>
                </a:lnTo>
                <a:lnTo>
                  <a:pt x="93030" y="72811"/>
                </a:lnTo>
                <a:lnTo>
                  <a:pt x="92738" y="72798"/>
                </a:lnTo>
                <a:lnTo>
                  <a:pt x="92445" y="72759"/>
                </a:lnTo>
                <a:lnTo>
                  <a:pt x="92153" y="72695"/>
                </a:lnTo>
                <a:lnTo>
                  <a:pt x="91875" y="72617"/>
                </a:lnTo>
                <a:lnTo>
                  <a:pt x="91598" y="72500"/>
                </a:lnTo>
                <a:lnTo>
                  <a:pt x="91320" y="72371"/>
                </a:lnTo>
                <a:lnTo>
                  <a:pt x="91058" y="72215"/>
                </a:lnTo>
                <a:lnTo>
                  <a:pt x="90795" y="72034"/>
                </a:lnTo>
                <a:lnTo>
                  <a:pt x="90540" y="71826"/>
                </a:lnTo>
                <a:lnTo>
                  <a:pt x="90293" y="71619"/>
                </a:lnTo>
                <a:lnTo>
                  <a:pt x="90053" y="71373"/>
                </a:lnTo>
                <a:lnTo>
                  <a:pt x="89820" y="71114"/>
                </a:lnTo>
                <a:lnTo>
                  <a:pt x="89595" y="70841"/>
                </a:lnTo>
                <a:lnTo>
                  <a:pt x="89378" y="70543"/>
                </a:lnTo>
                <a:lnTo>
                  <a:pt x="89168" y="70232"/>
                </a:lnTo>
                <a:lnTo>
                  <a:pt x="88965" y="69895"/>
                </a:lnTo>
                <a:lnTo>
                  <a:pt x="88778" y="69558"/>
                </a:lnTo>
                <a:lnTo>
                  <a:pt x="88598" y="69195"/>
                </a:lnTo>
                <a:lnTo>
                  <a:pt x="88425" y="68820"/>
                </a:lnTo>
                <a:lnTo>
                  <a:pt x="88260" y="68431"/>
                </a:lnTo>
                <a:lnTo>
                  <a:pt x="88118" y="68029"/>
                </a:lnTo>
                <a:lnTo>
                  <a:pt x="87975" y="67614"/>
                </a:lnTo>
                <a:lnTo>
                  <a:pt x="87848" y="67187"/>
                </a:lnTo>
                <a:lnTo>
                  <a:pt x="87735" y="66746"/>
                </a:lnTo>
                <a:lnTo>
                  <a:pt x="87630" y="66292"/>
                </a:lnTo>
                <a:lnTo>
                  <a:pt x="87540" y="65826"/>
                </a:lnTo>
                <a:lnTo>
                  <a:pt x="87465" y="65359"/>
                </a:lnTo>
                <a:lnTo>
                  <a:pt x="87398" y="64880"/>
                </a:lnTo>
                <a:lnTo>
                  <a:pt x="87345" y="64387"/>
                </a:lnTo>
                <a:lnTo>
                  <a:pt x="87308" y="63895"/>
                </a:lnTo>
                <a:lnTo>
                  <a:pt x="87285" y="63389"/>
                </a:lnTo>
                <a:lnTo>
                  <a:pt x="87278" y="62884"/>
                </a:lnTo>
                <a:lnTo>
                  <a:pt x="87278" y="57116"/>
                </a:lnTo>
                <a:close/>
                <a:moveTo>
                  <a:pt x="87383" y="83659"/>
                </a:moveTo>
                <a:lnTo>
                  <a:pt x="98888" y="83659"/>
                </a:lnTo>
                <a:lnTo>
                  <a:pt x="98888" y="88182"/>
                </a:lnTo>
                <a:lnTo>
                  <a:pt x="90000" y="88182"/>
                </a:lnTo>
                <a:lnTo>
                  <a:pt x="90000" y="93742"/>
                </a:lnTo>
                <a:lnTo>
                  <a:pt x="98888" y="93742"/>
                </a:lnTo>
                <a:lnTo>
                  <a:pt x="98888" y="98253"/>
                </a:lnTo>
                <a:lnTo>
                  <a:pt x="90000" y="98253"/>
                </a:lnTo>
                <a:lnTo>
                  <a:pt x="90000" y="103825"/>
                </a:lnTo>
                <a:lnTo>
                  <a:pt x="98888" y="103825"/>
                </a:lnTo>
                <a:lnTo>
                  <a:pt x="98888" y="108336"/>
                </a:lnTo>
                <a:lnTo>
                  <a:pt x="87383" y="108336"/>
                </a:lnTo>
                <a:lnTo>
                  <a:pt x="87383" y="83659"/>
                </a:lnTo>
                <a:close/>
                <a:moveTo>
                  <a:pt x="101565" y="83659"/>
                </a:moveTo>
                <a:lnTo>
                  <a:pt x="108428" y="83659"/>
                </a:lnTo>
                <a:lnTo>
                  <a:pt x="108683" y="83672"/>
                </a:lnTo>
                <a:lnTo>
                  <a:pt x="108930" y="83711"/>
                </a:lnTo>
                <a:lnTo>
                  <a:pt x="109178" y="83763"/>
                </a:lnTo>
                <a:lnTo>
                  <a:pt x="109418" y="83841"/>
                </a:lnTo>
                <a:lnTo>
                  <a:pt x="109658" y="83931"/>
                </a:lnTo>
                <a:lnTo>
                  <a:pt x="109890" y="84048"/>
                </a:lnTo>
                <a:lnTo>
                  <a:pt x="110115" y="84178"/>
                </a:lnTo>
                <a:lnTo>
                  <a:pt x="110340" y="84333"/>
                </a:lnTo>
                <a:lnTo>
                  <a:pt x="110558" y="84502"/>
                </a:lnTo>
                <a:lnTo>
                  <a:pt x="110768" y="84683"/>
                </a:lnTo>
                <a:lnTo>
                  <a:pt x="110978" y="84890"/>
                </a:lnTo>
                <a:lnTo>
                  <a:pt x="111173" y="85111"/>
                </a:lnTo>
                <a:lnTo>
                  <a:pt x="111368" y="85357"/>
                </a:lnTo>
                <a:lnTo>
                  <a:pt x="111555" y="85603"/>
                </a:lnTo>
                <a:lnTo>
                  <a:pt x="111735" y="85875"/>
                </a:lnTo>
                <a:lnTo>
                  <a:pt x="111900" y="86160"/>
                </a:lnTo>
                <a:lnTo>
                  <a:pt x="112065" y="86446"/>
                </a:lnTo>
                <a:lnTo>
                  <a:pt x="112223" y="86757"/>
                </a:lnTo>
                <a:lnTo>
                  <a:pt x="112365" y="87081"/>
                </a:lnTo>
                <a:lnTo>
                  <a:pt x="112508" y="87418"/>
                </a:lnTo>
                <a:lnTo>
                  <a:pt x="112635" y="87755"/>
                </a:lnTo>
                <a:lnTo>
                  <a:pt x="112755" y="88118"/>
                </a:lnTo>
                <a:lnTo>
                  <a:pt x="112860" y="88480"/>
                </a:lnTo>
                <a:lnTo>
                  <a:pt x="112958" y="88856"/>
                </a:lnTo>
                <a:lnTo>
                  <a:pt x="113048" y="89245"/>
                </a:lnTo>
                <a:lnTo>
                  <a:pt x="113123" y="89634"/>
                </a:lnTo>
                <a:lnTo>
                  <a:pt x="113190" y="90036"/>
                </a:lnTo>
                <a:lnTo>
                  <a:pt x="113243" y="90450"/>
                </a:lnTo>
                <a:lnTo>
                  <a:pt x="113288" y="90865"/>
                </a:lnTo>
                <a:lnTo>
                  <a:pt x="113318" y="91293"/>
                </a:lnTo>
                <a:lnTo>
                  <a:pt x="113340" y="91720"/>
                </a:lnTo>
                <a:lnTo>
                  <a:pt x="113348" y="92161"/>
                </a:lnTo>
                <a:lnTo>
                  <a:pt x="113340" y="92446"/>
                </a:lnTo>
                <a:lnTo>
                  <a:pt x="113333" y="92731"/>
                </a:lnTo>
                <a:lnTo>
                  <a:pt x="113318" y="93017"/>
                </a:lnTo>
                <a:lnTo>
                  <a:pt x="113303" y="93302"/>
                </a:lnTo>
                <a:lnTo>
                  <a:pt x="113280" y="93587"/>
                </a:lnTo>
                <a:lnTo>
                  <a:pt x="113250" y="93859"/>
                </a:lnTo>
                <a:lnTo>
                  <a:pt x="113213" y="94131"/>
                </a:lnTo>
                <a:lnTo>
                  <a:pt x="113175" y="94403"/>
                </a:lnTo>
                <a:lnTo>
                  <a:pt x="113130" y="94675"/>
                </a:lnTo>
                <a:lnTo>
                  <a:pt x="113078" y="94948"/>
                </a:lnTo>
                <a:lnTo>
                  <a:pt x="113025" y="95207"/>
                </a:lnTo>
                <a:lnTo>
                  <a:pt x="112965" y="95466"/>
                </a:lnTo>
                <a:lnTo>
                  <a:pt x="112905" y="95712"/>
                </a:lnTo>
                <a:lnTo>
                  <a:pt x="112838" y="95971"/>
                </a:lnTo>
                <a:lnTo>
                  <a:pt x="112763" y="96218"/>
                </a:lnTo>
                <a:lnTo>
                  <a:pt x="112680" y="96451"/>
                </a:lnTo>
                <a:lnTo>
                  <a:pt x="112598" y="96684"/>
                </a:lnTo>
                <a:lnTo>
                  <a:pt x="112515" y="96918"/>
                </a:lnTo>
                <a:lnTo>
                  <a:pt x="112425" y="97151"/>
                </a:lnTo>
                <a:lnTo>
                  <a:pt x="112328" y="97371"/>
                </a:lnTo>
                <a:lnTo>
                  <a:pt x="112230" y="97592"/>
                </a:lnTo>
                <a:lnTo>
                  <a:pt x="112125" y="97799"/>
                </a:lnTo>
                <a:lnTo>
                  <a:pt x="112020" y="98006"/>
                </a:lnTo>
                <a:lnTo>
                  <a:pt x="111908" y="98201"/>
                </a:lnTo>
                <a:lnTo>
                  <a:pt x="111788" y="98395"/>
                </a:lnTo>
                <a:lnTo>
                  <a:pt x="111668" y="98577"/>
                </a:lnTo>
                <a:lnTo>
                  <a:pt x="111548" y="98758"/>
                </a:lnTo>
                <a:lnTo>
                  <a:pt x="111420" y="98926"/>
                </a:lnTo>
                <a:lnTo>
                  <a:pt x="111285" y="99095"/>
                </a:lnTo>
                <a:lnTo>
                  <a:pt x="111158" y="99263"/>
                </a:lnTo>
                <a:lnTo>
                  <a:pt x="111015" y="99406"/>
                </a:lnTo>
                <a:lnTo>
                  <a:pt x="110873" y="99549"/>
                </a:lnTo>
                <a:lnTo>
                  <a:pt x="113175" y="108336"/>
                </a:lnTo>
                <a:lnTo>
                  <a:pt x="110303" y="108336"/>
                </a:lnTo>
                <a:lnTo>
                  <a:pt x="108270" y="100650"/>
                </a:lnTo>
                <a:lnTo>
                  <a:pt x="104183" y="100650"/>
                </a:lnTo>
                <a:lnTo>
                  <a:pt x="104183" y="108336"/>
                </a:lnTo>
                <a:lnTo>
                  <a:pt x="101565" y="108336"/>
                </a:lnTo>
                <a:lnTo>
                  <a:pt x="101565" y="83659"/>
                </a:lnTo>
                <a:close/>
                <a:moveTo>
                  <a:pt x="57743" y="108336"/>
                </a:moveTo>
                <a:lnTo>
                  <a:pt x="46245" y="108336"/>
                </a:lnTo>
                <a:lnTo>
                  <a:pt x="46245" y="83659"/>
                </a:lnTo>
                <a:lnTo>
                  <a:pt x="57743" y="83659"/>
                </a:lnTo>
                <a:lnTo>
                  <a:pt x="57743" y="88182"/>
                </a:lnTo>
                <a:lnTo>
                  <a:pt x="48855" y="88182"/>
                </a:lnTo>
                <a:lnTo>
                  <a:pt x="48855" y="93742"/>
                </a:lnTo>
                <a:lnTo>
                  <a:pt x="57743" y="93742"/>
                </a:lnTo>
                <a:lnTo>
                  <a:pt x="57743" y="98253"/>
                </a:lnTo>
                <a:lnTo>
                  <a:pt x="48855" y="98253"/>
                </a:lnTo>
                <a:lnTo>
                  <a:pt x="48855" y="103825"/>
                </a:lnTo>
                <a:lnTo>
                  <a:pt x="57743" y="103825"/>
                </a:lnTo>
                <a:lnTo>
                  <a:pt x="57743" y="108336"/>
                </a:lnTo>
                <a:close/>
                <a:moveTo>
                  <a:pt x="55830" y="59955"/>
                </a:moveTo>
                <a:lnTo>
                  <a:pt x="55973" y="60214"/>
                </a:lnTo>
                <a:lnTo>
                  <a:pt x="56100" y="60499"/>
                </a:lnTo>
                <a:lnTo>
                  <a:pt x="56228" y="60784"/>
                </a:lnTo>
                <a:lnTo>
                  <a:pt x="56340" y="61069"/>
                </a:lnTo>
                <a:lnTo>
                  <a:pt x="56445" y="61367"/>
                </a:lnTo>
                <a:lnTo>
                  <a:pt x="56550" y="61678"/>
                </a:lnTo>
                <a:lnTo>
                  <a:pt x="56640" y="61989"/>
                </a:lnTo>
                <a:lnTo>
                  <a:pt x="56715" y="62313"/>
                </a:lnTo>
                <a:lnTo>
                  <a:pt x="56790" y="62637"/>
                </a:lnTo>
                <a:lnTo>
                  <a:pt x="56850" y="62974"/>
                </a:lnTo>
                <a:lnTo>
                  <a:pt x="56903" y="63298"/>
                </a:lnTo>
                <a:lnTo>
                  <a:pt x="56948" y="63648"/>
                </a:lnTo>
                <a:lnTo>
                  <a:pt x="56985" y="63985"/>
                </a:lnTo>
                <a:lnTo>
                  <a:pt x="57008" y="64335"/>
                </a:lnTo>
                <a:lnTo>
                  <a:pt x="57023" y="64685"/>
                </a:lnTo>
                <a:lnTo>
                  <a:pt x="57023" y="65035"/>
                </a:lnTo>
                <a:lnTo>
                  <a:pt x="57023" y="65411"/>
                </a:lnTo>
                <a:lnTo>
                  <a:pt x="57000" y="65787"/>
                </a:lnTo>
                <a:lnTo>
                  <a:pt x="56978" y="66150"/>
                </a:lnTo>
                <a:lnTo>
                  <a:pt x="56940" y="66513"/>
                </a:lnTo>
                <a:lnTo>
                  <a:pt x="56895" y="66863"/>
                </a:lnTo>
                <a:lnTo>
                  <a:pt x="56835" y="67212"/>
                </a:lnTo>
                <a:lnTo>
                  <a:pt x="56768" y="67549"/>
                </a:lnTo>
                <a:lnTo>
                  <a:pt x="56693" y="67873"/>
                </a:lnTo>
                <a:lnTo>
                  <a:pt x="56610" y="68197"/>
                </a:lnTo>
                <a:lnTo>
                  <a:pt x="56513" y="68508"/>
                </a:lnTo>
                <a:lnTo>
                  <a:pt x="56415" y="68820"/>
                </a:lnTo>
                <a:lnTo>
                  <a:pt x="56303" y="69118"/>
                </a:lnTo>
                <a:lnTo>
                  <a:pt x="56183" y="69403"/>
                </a:lnTo>
                <a:lnTo>
                  <a:pt x="56063" y="69675"/>
                </a:lnTo>
                <a:lnTo>
                  <a:pt x="55928" y="69947"/>
                </a:lnTo>
                <a:lnTo>
                  <a:pt x="55785" y="70193"/>
                </a:lnTo>
                <a:lnTo>
                  <a:pt x="55643" y="70440"/>
                </a:lnTo>
                <a:lnTo>
                  <a:pt x="55485" y="70673"/>
                </a:lnTo>
                <a:lnTo>
                  <a:pt x="55328" y="70880"/>
                </a:lnTo>
                <a:lnTo>
                  <a:pt x="55163" y="71088"/>
                </a:lnTo>
                <a:lnTo>
                  <a:pt x="54990" y="71282"/>
                </a:lnTo>
                <a:lnTo>
                  <a:pt x="54818" y="71450"/>
                </a:lnTo>
                <a:lnTo>
                  <a:pt x="54630" y="71619"/>
                </a:lnTo>
                <a:lnTo>
                  <a:pt x="54443" y="71762"/>
                </a:lnTo>
                <a:lnTo>
                  <a:pt x="54255" y="71891"/>
                </a:lnTo>
                <a:lnTo>
                  <a:pt x="54060" y="72008"/>
                </a:lnTo>
                <a:lnTo>
                  <a:pt x="53858" y="72099"/>
                </a:lnTo>
                <a:lnTo>
                  <a:pt x="53655" y="72189"/>
                </a:lnTo>
                <a:lnTo>
                  <a:pt x="53445" y="72254"/>
                </a:lnTo>
                <a:lnTo>
                  <a:pt x="53235" y="72293"/>
                </a:lnTo>
                <a:lnTo>
                  <a:pt x="53018" y="72332"/>
                </a:lnTo>
                <a:lnTo>
                  <a:pt x="52800" y="72332"/>
                </a:lnTo>
                <a:lnTo>
                  <a:pt x="45525" y="72332"/>
                </a:lnTo>
                <a:lnTo>
                  <a:pt x="45525" y="47668"/>
                </a:lnTo>
                <a:lnTo>
                  <a:pt x="52748" y="47668"/>
                </a:lnTo>
                <a:lnTo>
                  <a:pt x="52965" y="47681"/>
                </a:lnTo>
                <a:lnTo>
                  <a:pt x="53183" y="47707"/>
                </a:lnTo>
                <a:lnTo>
                  <a:pt x="53393" y="47746"/>
                </a:lnTo>
                <a:lnTo>
                  <a:pt x="53595" y="47811"/>
                </a:lnTo>
                <a:lnTo>
                  <a:pt x="53805" y="47902"/>
                </a:lnTo>
                <a:lnTo>
                  <a:pt x="54000" y="47992"/>
                </a:lnTo>
                <a:lnTo>
                  <a:pt x="54195" y="48109"/>
                </a:lnTo>
                <a:lnTo>
                  <a:pt x="54390" y="48238"/>
                </a:lnTo>
                <a:lnTo>
                  <a:pt x="54578" y="48381"/>
                </a:lnTo>
                <a:lnTo>
                  <a:pt x="54758" y="48550"/>
                </a:lnTo>
                <a:lnTo>
                  <a:pt x="54938" y="48718"/>
                </a:lnTo>
                <a:lnTo>
                  <a:pt x="55110" y="48912"/>
                </a:lnTo>
                <a:lnTo>
                  <a:pt x="55275" y="49120"/>
                </a:lnTo>
                <a:lnTo>
                  <a:pt x="55433" y="49340"/>
                </a:lnTo>
                <a:lnTo>
                  <a:pt x="55583" y="49560"/>
                </a:lnTo>
                <a:lnTo>
                  <a:pt x="55733" y="49807"/>
                </a:lnTo>
                <a:lnTo>
                  <a:pt x="55875" y="50053"/>
                </a:lnTo>
                <a:lnTo>
                  <a:pt x="56003" y="50325"/>
                </a:lnTo>
                <a:lnTo>
                  <a:pt x="56130" y="50597"/>
                </a:lnTo>
                <a:lnTo>
                  <a:pt x="56250" y="50882"/>
                </a:lnTo>
                <a:lnTo>
                  <a:pt x="56355" y="51180"/>
                </a:lnTo>
                <a:lnTo>
                  <a:pt x="56460" y="51492"/>
                </a:lnTo>
                <a:lnTo>
                  <a:pt x="56558" y="51803"/>
                </a:lnTo>
                <a:lnTo>
                  <a:pt x="56640" y="52127"/>
                </a:lnTo>
                <a:lnTo>
                  <a:pt x="56715" y="52451"/>
                </a:lnTo>
                <a:lnTo>
                  <a:pt x="56783" y="52801"/>
                </a:lnTo>
                <a:lnTo>
                  <a:pt x="56835" y="53137"/>
                </a:lnTo>
                <a:lnTo>
                  <a:pt x="56888" y="53500"/>
                </a:lnTo>
                <a:lnTo>
                  <a:pt x="56925" y="53850"/>
                </a:lnTo>
                <a:lnTo>
                  <a:pt x="56948" y="54213"/>
                </a:lnTo>
                <a:lnTo>
                  <a:pt x="56963" y="54589"/>
                </a:lnTo>
                <a:lnTo>
                  <a:pt x="56970" y="54965"/>
                </a:lnTo>
                <a:lnTo>
                  <a:pt x="56963" y="55315"/>
                </a:lnTo>
                <a:lnTo>
                  <a:pt x="56955" y="55652"/>
                </a:lnTo>
                <a:lnTo>
                  <a:pt x="56925" y="56002"/>
                </a:lnTo>
                <a:lnTo>
                  <a:pt x="56895" y="56339"/>
                </a:lnTo>
                <a:lnTo>
                  <a:pt x="56850" y="56676"/>
                </a:lnTo>
                <a:lnTo>
                  <a:pt x="56805" y="57000"/>
                </a:lnTo>
                <a:lnTo>
                  <a:pt x="56745" y="57337"/>
                </a:lnTo>
                <a:lnTo>
                  <a:pt x="56670" y="57648"/>
                </a:lnTo>
                <a:lnTo>
                  <a:pt x="56595" y="57972"/>
                </a:lnTo>
                <a:lnTo>
                  <a:pt x="56513" y="58270"/>
                </a:lnTo>
                <a:lnTo>
                  <a:pt x="56415" y="58581"/>
                </a:lnTo>
                <a:lnTo>
                  <a:pt x="56318" y="58866"/>
                </a:lnTo>
                <a:lnTo>
                  <a:pt x="56205" y="59151"/>
                </a:lnTo>
                <a:lnTo>
                  <a:pt x="56085" y="59423"/>
                </a:lnTo>
                <a:lnTo>
                  <a:pt x="55958" y="59695"/>
                </a:lnTo>
                <a:lnTo>
                  <a:pt x="55830" y="59955"/>
                </a:lnTo>
                <a:close/>
                <a:moveTo>
                  <a:pt x="44063" y="101272"/>
                </a:moveTo>
                <a:lnTo>
                  <a:pt x="44055" y="101661"/>
                </a:lnTo>
                <a:lnTo>
                  <a:pt x="44040" y="102050"/>
                </a:lnTo>
                <a:lnTo>
                  <a:pt x="44010" y="102426"/>
                </a:lnTo>
                <a:lnTo>
                  <a:pt x="43973" y="102789"/>
                </a:lnTo>
                <a:lnTo>
                  <a:pt x="43920" y="103164"/>
                </a:lnTo>
                <a:lnTo>
                  <a:pt x="43860" y="103514"/>
                </a:lnTo>
                <a:lnTo>
                  <a:pt x="43793" y="103864"/>
                </a:lnTo>
                <a:lnTo>
                  <a:pt x="43718" y="104214"/>
                </a:lnTo>
                <a:lnTo>
                  <a:pt x="43628" y="104538"/>
                </a:lnTo>
                <a:lnTo>
                  <a:pt x="43530" y="104862"/>
                </a:lnTo>
                <a:lnTo>
                  <a:pt x="43425" y="105186"/>
                </a:lnTo>
                <a:lnTo>
                  <a:pt x="43313" y="105484"/>
                </a:lnTo>
                <a:lnTo>
                  <a:pt x="43193" y="105782"/>
                </a:lnTo>
                <a:lnTo>
                  <a:pt x="43065" y="106068"/>
                </a:lnTo>
                <a:lnTo>
                  <a:pt x="42923" y="106340"/>
                </a:lnTo>
                <a:lnTo>
                  <a:pt x="42780" y="106599"/>
                </a:lnTo>
                <a:lnTo>
                  <a:pt x="42630" y="106858"/>
                </a:lnTo>
                <a:lnTo>
                  <a:pt x="42473" y="107091"/>
                </a:lnTo>
                <a:lnTo>
                  <a:pt x="42308" y="107312"/>
                </a:lnTo>
                <a:lnTo>
                  <a:pt x="42135" y="107519"/>
                </a:lnTo>
                <a:lnTo>
                  <a:pt x="41955" y="107727"/>
                </a:lnTo>
                <a:lnTo>
                  <a:pt x="41775" y="107908"/>
                </a:lnTo>
                <a:lnTo>
                  <a:pt x="41588" y="108076"/>
                </a:lnTo>
                <a:lnTo>
                  <a:pt x="41393" y="108219"/>
                </a:lnTo>
                <a:lnTo>
                  <a:pt x="41198" y="108362"/>
                </a:lnTo>
                <a:lnTo>
                  <a:pt x="40995" y="108478"/>
                </a:lnTo>
                <a:lnTo>
                  <a:pt x="40785" y="108582"/>
                </a:lnTo>
                <a:lnTo>
                  <a:pt x="40575" y="108660"/>
                </a:lnTo>
                <a:lnTo>
                  <a:pt x="40358" y="108724"/>
                </a:lnTo>
                <a:lnTo>
                  <a:pt x="40140" y="108776"/>
                </a:lnTo>
                <a:lnTo>
                  <a:pt x="39923" y="108802"/>
                </a:lnTo>
                <a:lnTo>
                  <a:pt x="39698" y="108815"/>
                </a:lnTo>
                <a:lnTo>
                  <a:pt x="39473" y="108802"/>
                </a:lnTo>
                <a:lnTo>
                  <a:pt x="39255" y="108776"/>
                </a:lnTo>
                <a:lnTo>
                  <a:pt x="39030" y="108724"/>
                </a:lnTo>
                <a:lnTo>
                  <a:pt x="38820" y="108660"/>
                </a:lnTo>
                <a:lnTo>
                  <a:pt x="38610" y="108582"/>
                </a:lnTo>
                <a:lnTo>
                  <a:pt x="38400" y="108478"/>
                </a:lnTo>
                <a:lnTo>
                  <a:pt x="38198" y="108362"/>
                </a:lnTo>
                <a:lnTo>
                  <a:pt x="38003" y="108219"/>
                </a:lnTo>
                <a:lnTo>
                  <a:pt x="37808" y="108076"/>
                </a:lnTo>
                <a:lnTo>
                  <a:pt x="37620" y="107908"/>
                </a:lnTo>
                <a:lnTo>
                  <a:pt x="37440" y="107727"/>
                </a:lnTo>
                <a:lnTo>
                  <a:pt x="37260" y="107519"/>
                </a:lnTo>
                <a:lnTo>
                  <a:pt x="37088" y="107312"/>
                </a:lnTo>
                <a:lnTo>
                  <a:pt x="36923" y="107091"/>
                </a:lnTo>
                <a:lnTo>
                  <a:pt x="36765" y="106858"/>
                </a:lnTo>
                <a:lnTo>
                  <a:pt x="36615" y="106599"/>
                </a:lnTo>
                <a:lnTo>
                  <a:pt x="36473" y="106340"/>
                </a:lnTo>
                <a:lnTo>
                  <a:pt x="36330" y="106068"/>
                </a:lnTo>
                <a:lnTo>
                  <a:pt x="36203" y="105782"/>
                </a:lnTo>
                <a:lnTo>
                  <a:pt x="36083" y="105484"/>
                </a:lnTo>
                <a:lnTo>
                  <a:pt x="35970" y="105186"/>
                </a:lnTo>
                <a:lnTo>
                  <a:pt x="35865" y="104862"/>
                </a:lnTo>
                <a:lnTo>
                  <a:pt x="35768" y="104538"/>
                </a:lnTo>
                <a:lnTo>
                  <a:pt x="35678" y="104214"/>
                </a:lnTo>
                <a:lnTo>
                  <a:pt x="35603" y="103864"/>
                </a:lnTo>
                <a:lnTo>
                  <a:pt x="35535" y="103514"/>
                </a:lnTo>
                <a:lnTo>
                  <a:pt x="35475" y="103164"/>
                </a:lnTo>
                <a:lnTo>
                  <a:pt x="35423" y="102789"/>
                </a:lnTo>
                <a:lnTo>
                  <a:pt x="35385" y="102426"/>
                </a:lnTo>
                <a:lnTo>
                  <a:pt x="35355" y="102050"/>
                </a:lnTo>
                <a:lnTo>
                  <a:pt x="35340" y="101661"/>
                </a:lnTo>
                <a:lnTo>
                  <a:pt x="35333" y="101272"/>
                </a:lnTo>
                <a:lnTo>
                  <a:pt x="35333" y="90723"/>
                </a:lnTo>
                <a:lnTo>
                  <a:pt x="35340" y="90334"/>
                </a:lnTo>
                <a:lnTo>
                  <a:pt x="35355" y="89945"/>
                </a:lnTo>
                <a:lnTo>
                  <a:pt x="35385" y="89569"/>
                </a:lnTo>
                <a:lnTo>
                  <a:pt x="35423" y="89206"/>
                </a:lnTo>
                <a:lnTo>
                  <a:pt x="35475" y="88843"/>
                </a:lnTo>
                <a:lnTo>
                  <a:pt x="35535" y="88480"/>
                </a:lnTo>
                <a:lnTo>
                  <a:pt x="35603" y="88130"/>
                </a:lnTo>
                <a:lnTo>
                  <a:pt x="35678" y="87794"/>
                </a:lnTo>
                <a:lnTo>
                  <a:pt x="35768" y="87457"/>
                </a:lnTo>
                <a:lnTo>
                  <a:pt x="35865" y="87133"/>
                </a:lnTo>
                <a:lnTo>
                  <a:pt x="35970" y="86821"/>
                </a:lnTo>
                <a:lnTo>
                  <a:pt x="36083" y="86510"/>
                </a:lnTo>
                <a:lnTo>
                  <a:pt x="36203" y="86212"/>
                </a:lnTo>
                <a:lnTo>
                  <a:pt x="36330" y="85927"/>
                </a:lnTo>
                <a:lnTo>
                  <a:pt x="36473" y="85655"/>
                </a:lnTo>
                <a:lnTo>
                  <a:pt x="36615" y="85396"/>
                </a:lnTo>
                <a:lnTo>
                  <a:pt x="36765" y="85150"/>
                </a:lnTo>
                <a:lnTo>
                  <a:pt x="36923" y="84903"/>
                </a:lnTo>
                <a:lnTo>
                  <a:pt x="37088" y="84683"/>
                </a:lnTo>
                <a:lnTo>
                  <a:pt x="37260" y="84476"/>
                </a:lnTo>
                <a:lnTo>
                  <a:pt x="37440" y="84281"/>
                </a:lnTo>
                <a:lnTo>
                  <a:pt x="37620" y="84100"/>
                </a:lnTo>
                <a:lnTo>
                  <a:pt x="37808" y="83931"/>
                </a:lnTo>
                <a:lnTo>
                  <a:pt x="38003" y="83776"/>
                </a:lnTo>
                <a:lnTo>
                  <a:pt x="38198" y="83646"/>
                </a:lnTo>
                <a:lnTo>
                  <a:pt x="38400" y="83517"/>
                </a:lnTo>
                <a:lnTo>
                  <a:pt x="38610" y="83426"/>
                </a:lnTo>
                <a:lnTo>
                  <a:pt x="38820" y="83335"/>
                </a:lnTo>
                <a:lnTo>
                  <a:pt x="39030" y="83270"/>
                </a:lnTo>
                <a:lnTo>
                  <a:pt x="39255" y="83218"/>
                </a:lnTo>
                <a:lnTo>
                  <a:pt x="39473" y="83193"/>
                </a:lnTo>
                <a:lnTo>
                  <a:pt x="39698" y="83180"/>
                </a:lnTo>
                <a:lnTo>
                  <a:pt x="39923" y="83193"/>
                </a:lnTo>
                <a:lnTo>
                  <a:pt x="40140" y="83218"/>
                </a:lnTo>
                <a:lnTo>
                  <a:pt x="40358" y="83270"/>
                </a:lnTo>
                <a:lnTo>
                  <a:pt x="40575" y="83335"/>
                </a:lnTo>
                <a:lnTo>
                  <a:pt x="40785" y="83426"/>
                </a:lnTo>
                <a:lnTo>
                  <a:pt x="40995" y="83517"/>
                </a:lnTo>
                <a:lnTo>
                  <a:pt x="41198" y="83646"/>
                </a:lnTo>
                <a:lnTo>
                  <a:pt x="41393" y="83776"/>
                </a:lnTo>
                <a:lnTo>
                  <a:pt x="41588" y="83931"/>
                </a:lnTo>
                <a:lnTo>
                  <a:pt x="41775" y="84100"/>
                </a:lnTo>
                <a:lnTo>
                  <a:pt x="41955" y="84281"/>
                </a:lnTo>
                <a:lnTo>
                  <a:pt x="42135" y="84476"/>
                </a:lnTo>
                <a:lnTo>
                  <a:pt x="42308" y="84683"/>
                </a:lnTo>
                <a:lnTo>
                  <a:pt x="42473" y="84903"/>
                </a:lnTo>
                <a:lnTo>
                  <a:pt x="42630" y="85150"/>
                </a:lnTo>
                <a:lnTo>
                  <a:pt x="42780" y="85396"/>
                </a:lnTo>
                <a:lnTo>
                  <a:pt x="42923" y="85655"/>
                </a:lnTo>
                <a:lnTo>
                  <a:pt x="43065" y="85927"/>
                </a:lnTo>
                <a:lnTo>
                  <a:pt x="43193" y="86212"/>
                </a:lnTo>
                <a:lnTo>
                  <a:pt x="43313" y="86510"/>
                </a:lnTo>
                <a:lnTo>
                  <a:pt x="43425" y="86821"/>
                </a:lnTo>
                <a:lnTo>
                  <a:pt x="43530" y="87133"/>
                </a:lnTo>
                <a:lnTo>
                  <a:pt x="43628" y="87457"/>
                </a:lnTo>
                <a:lnTo>
                  <a:pt x="43718" y="87794"/>
                </a:lnTo>
                <a:lnTo>
                  <a:pt x="43793" y="88130"/>
                </a:lnTo>
                <a:lnTo>
                  <a:pt x="43860" y="88480"/>
                </a:lnTo>
                <a:lnTo>
                  <a:pt x="43920" y="88843"/>
                </a:lnTo>
                <a:lnTo>
                  <a:pt x="43973" y="89206"/>
                </a:lnTo>
                <a:lnTo>
                  <a:pt x="44010" y="89569"/>
                </a:lnTo>
                <a:lnTo>
                  <a:pt x="44040" y="89945"/>
                </a:lnTo>
                <a:lnTo>
                  <a:pt x="44055" y="90334"/>
                </a:lnTo>
                <a:lnTo>
                  <a:pt x="44063" y="90723"/>
                </a:lnTo>
                <a:lnTo>
                  <a:pt x="44063" y="91539"/>
                </a:lnTo>
                <a:lnTo>
                  <a:pt x="41445" y="91539"/>
                </a:lnTo>
                <a:lnTo>
                  <a:pt x="41445" y="90723"/>
                </a:lnTo>
                <a:lnTo>
                  <a:pt x="41445" y="90567"/>
                </a:lnTo>
                <a:lnTo>
                  <a:pt x="41438" y="90411"/>
                </a:lnTo>
                <a:lnTo>
                  <a:pt x="41423" y="90256"/>
                </a:lnTo>
                <a:lnTo>
                  <a:pt x="41408" y="90100"/>
                </a:lnTo>
                <a:lnTo>
                  <a:pt x="41393" y="89958"/>
                </a:lnTo>
                <a:lnTo>
                  <a:pt x="41370" y="89815"/>
                </a:lnTo>
                <a:lnTo>
                  <a:pt x="41340" y="89673"/>
                </a:lnTo>
                <a:lnTo>
                  <a:pt x="41310" y="89530"/>
                </a:lnTo>
                <a:lnTo>
                  <a:pt x="41273" y="89401"/>
                </a:lnTo>
                <a:lnTo>
                  <a:pt x="41235" y="89271"/>
                </a:lnTo>
                <a:lnTo>
                  <a:pt x="41198" y="89141"/>
                </a:lnTo>
                <a:lnTo>
                  <a:pt x="41153" y="89025"/>
                </a:lnTo>
                <a:lnTo>
                  <a:pt x="41100" y="88908"/>
                </a:lnTo>
                <a:lnTo>
                  <a:pt x="41055" y="88791"/>
                </a:lnTo>
                <a:lnTo>
                  <a:pt x="40995" y="88675"/>
                </a:lnTo>
                <a:lnTo>
                  <a:pt x="40943" y="88571"/>
                </a:lnTo>
                <a:lnTo>
                  <a:pt x="40883" y="88480"/>
                </a:lnTo>
                <a:lnTo>
                  <a:pt x="40815" y="88377"/>
                </a:lnTo>
                <a:lnTo>
                  <a:pt x="40748" y="88299"/>
                </a:lnTo>
                <a:lnTo>
                  <a:pt x="40680" y="88208"/>
                </a:lnTo>
                <a:lnTo>
                  <a:pt x="40613" y="88130"/>
                </a:lnTo>
                <a:lnTo>
                  <a:pt x="40538" y="88066"/>
                </a:lnTo>
                <a:lnTo>
                  <a:pt x="40463" y="87988"/>
                </a:lnTo>
                <a:lnTo>
                  <a:pt x="40388" y="87936"/>
                </a:lnTo>
                <a:lnTo>
                  <a:pt x="40305" y="87884"/>
                </a:lnTo>
                <a:lnTo>
                  <a:pt x="40223" y="87832"/>
                </a:lnTo>
                <a:lnTo>
                  <a:pt x="40140" y="87794"/>
                </a:lnTo>
                <a:lnTo>
                  <a:pt x="40058" y="87755"/>
                </a:lnTo>
                <a:lnTo>
                  <a:pt x="39968" y="87729"/>
                </a:lnTo>
                <a:lnTo>
                  <a:pt x="39878" y="87716"/>
                </a:lnTo>
                <a:lnTo>
                  <a:pt x="39788" y="87703"/>
                </a:lnTo>
                <a:lnTo>
                  <a:pt x="39698" y="87703"/>
                </a:lnTo>
                <a:lnTo>
                  <a:pt x="39608" y="87703"/>
                </a:lnTo>
                <a:lnTo>
                  <a:pt x="39518" y="87716"/>
                </a:lnTo>
                <a:lnTo>
                  <a:pt x="39428" y="87729"/>
                </a:lnTo>
                <a:lnTo>
                  <a:pt x="39338" y="87755"/>
                </a:lnTo>
                <a:lnTo>
                  <a:pt x="39255" y="87794"/>
                </a:lnTo>
                <a:lnTo>
                  <a:pt x="39173" y="87832"/>
                </a:lnTo>
                <a:lnTo>
                  <a:pt x="39090" y="87884"/>
                </a:lnTo>
                <a:lnTo>
                  <a:pt x="39008" y="87936"/>
                </a:lnTo>
                <a:lnTo>
                  <a:pt x="38933" y="87988"/>
                </a:lnTo>
                <a:lnTo>
                  <a:pt x="38858" y="88066"/>
                </a:lnTo>
                <a:lnTo>
                  <a:pt x="38783" y="88130"/>
                </a:lnTo>
                <a:lnTo>
                  <a:pt x="38715" y="88208"/>
                </a:lnTo>
                <a:lnTo>
                  <a:pt x="38648" y="88299"/>
                </a:lnTo>
                <a:lnTo>
                  <a:pt x="38580" y="88377"/>
                </a:lnTo>
                <a:lnTo>
                  <a:pt x="38513" y="88480"/>
                </a:lnTo>
                <a:lnTo>
                  <a:pt x="38453" y="88571"/>
                </a:lnTo>
                <a:lnTo>
                  <a:pt x="38400" y="88675"/>
                </a:lnTo>
                <a:lnTo>
                  <a:pt x="38340" y="88791"/>
                </a:lnTo>
                <a:lnTo>
                  <a:pt x="38295" y="88908"/>
                </a:lnTo>
                <a:lnTo>
                  <a:pt x="38243" y="89025"/>
                </a:lnTo>
                <a:lnTo>
                  <a:pt x="38198" y="89141"/>
                </a:lnTo>
                <a:lnTo>
                  <a:pt x="38160" y="89271"/>
                </a:lnTo>
                <a:lnTo>
                  <a:pt x="38123" y="89401"/>
                </a:lnTo>
                <a:lnTo>
                  <a:pt x="38085" y="89530"/>
                </a:lnTo>
                <a:lnTo>
                  <a:pt x="38055" y="89673"/>
                </a:lnTo>
                <a:lnTo>
                  <a:pt x="38025" y="89815"/>
                </a:lnTo>
                <a:lnTo>
                  <a:pt x="38003" y="89958"/>
                </a:lnTo>
                <a:lnTo>
                  <a:pt x="37988" y="90100"/>
                </a:lnTo>
                <a:lnTo>
                  <a:pt x="37973" y="90256"/>
                </a:lnTo>
                <a:lnTo>
                  <a:pt x="37958" y="90411"/>
                </a:lnTo>
                <a:lnTo>
                  <a:pt x="37950" y="90567"/>
                </a:lnTo>
                <a:lnTo>
                  <a:pt x="37950" y="90723"/>
                </a:lnTo>
                <a:lnTo>
                  <a:pt x="37950" y="101272"/>
                </a:lnTo>
                <a:lnTo>
                  <a:pt x="37950" y="101441"/>
                </a:lnTo>
                <a:lnTo>
                  <a:pt x="37958" y="101596"/>
                </a:lnTo>
                <a:lnTo>
                  <a:pt x="37973" y="101739"/>
                </a:lnTo>
                <a:lnTo>
                  <a:pt x="37988" y="101894"/>
                </a:lnTo>
                <a:lnTo>
                  <a:pt x="38003" y="102037"/>
                </a:lnTo>
                <a:lnTo>
                  <a:pt x="38025" y="102180"/>
                </a:lnTo>
                <a:lnTo>
                  <a:pt x="38055" y="102322"/>
                </a:lnTo>
                <a:lnTo>
                  <a:pt x="38085" y="102465"/>
                </a:lnTo>
                <a:lnTo>
                  <a:pt x="38123" y="102594"/>
                </a:lnTo>
                <a:lnTo>
                  <a:pt x="38160" y="102724"/>
                </a:lnTo>
                <a:lnTo>
                  <a:pt x="38198" y="102853"/>
                </a:lnTo>
                <a:lnTo>
                  <a:pt x="38243" y="102983"/>
                </a:lnTo>
                <a:lnTo>
                  <a:pt x="38295" y="103100"/>
                </a:lnTo>
                <a:lnTo>
                  <a:pt x="38340" y="103203"/>
                </a:lnTo>
                <a:lnTo>
                  <a:pt x="38400" y="103320"/>
                </a:lnTo>
                <a:lnTo>
                  <a:pt x="38453" y="103424"/>
                </a:lnTo>
                <a:lnTo>
                  <a:pt x="38513" y="103527"/>
                </a:lnTo>
                <a:lnTo>
                  <a:pt x="38580" y="103618"/>
                </a:lnTo>
                <a:lnTo>
                  <a:pt x="38648" y="103709"/>
                </a:lnTo>
                <a:lnTo>
                  <a:pt x="38715" y="103787"/>
                </a:lnTo>
                <a:lnTo>
                  <a:pt x="38783" y="103864"/>
                </a:lnTo>
                <a:lnTo>
                  <a:pt x="38858" y="103942"/>
                </a:lnTo>
                <a:lnTo>
                  <a:pt x="38933" y="104007"/>
                </a:lnTo>
                <a:lnTo>
                  <a:pt x="39008" y="104059"/>
                </a:lnTo>
                <a:lnTo>
                  <a:pt x="39090" y="104111"/>
                </a:lnTo>
                <a:lnTo>
                  <a:pt x="39173" y="104162"/>
                </a:lnTo>
                <a:lnTo>
                  <a:pt x="39255" y="104201"/>
                </a:lnTo>
                <a:lnTo>
                  <a:pt x="39338" y="104240"/>
                </a:lnTo>
                <a:lnTo>
                  <a:pt x="39428" y="104266"/>
                </a:lnTo>
                <a:lnTo>
                  <a:pt x="39518" y="104279"/>
                </a:lnTo>
                <a:lnTo>
                  <a:pt x="39608" y="104292"/>
                </a:lnTo>
                <a:lnTo>
                  <a:pt x="39698" y="104292"/>
                </a:lnTo>
                <a:lnTo>
                  <a:pt x="39788" y="104292"/>
                </a:lnTo>
                <a:lnTo>
                  <a:pt x="39878" y="104279"/>
                </a:lnTo>
                <a:lnTo>
                  <a:pt x="39968" y="104266"/>
                </a:lnTo>
                <a:lnTo>
                  <a:pt x="40058" y="104240"/>
                </a:lnTo>
                <a:lnTo>
                  <a:pt x="40140" y="104201"/>
                </a:lnTo>
                <a:lnTo>
                  <a:pt x="40223" y="104162"/>
                </a:lnTo>
                <a:lnTo>
                  <a:pt x="40305" y="104111"/>
                </a:lnTo>
                <a:lnTo>
                  <a:pt x="40388" y="104059"/>
                </a:lnTo>
                <a:lnTo>
                  <a:pt x="40463" y="104007"/>
                </a:lnTo>
                <a:lnTo>
                  <a:pt x="40538" y="103942"/>
                </a:lnTo>
                <a:lnTo>
                  <a:pt x="40613" y="103864"/>
                </a:lnTo>
                <a:lnTo>
                  <a:pt x="40680" y="103787"/>
                </a:lnTo>
                <a:lnTo>
                  <a:pt x="40748" y="103709"/>
                </a:lnTo>
                <a:lnTo>
                  <a:pt x="40815" y="103618"/>
                </a:lnTo>
                <a:lnTo>
                  <a:pt x="40883" y="103527"/>
                </a:lnTo>
                <a:lnTo>
                  <a:pt x="40943" y="103424"/>
                </a:lnTo>
                <a:lnTo>
                  <a:pt x="40995" y="103320"/>
                </a:lnTo>
                <a:lnTo>
                  <a:pt x="41055" y="103203"/>
                </a:lnTo>
                <a:lnTo>
                  <a:pt x="41100" y="103100"/>
                </a:lnTo>
                <a:lnTo>
                  <a:pt x="41153" y="102983"/>
                </a:lnTo>
                <a:lnTo>
                  <a:pt x="41198" y="102853"/>
                </a:lnTo>
                <a:lnTo>
                  <a:pt x="41235" y="102724"/>
                </a:lnTo>
                <a:lnTo>
                  <a:pt x="41273" y="102594"/>
                </a:lnTo>
                <a:lnTo>
                  <a:pt x="41310" y="102465"/>
                </a:lnTo>
                <a:lnTo>
                  <a:pt x="41340" y="102322"/>
                </a:lnTo>
                <a:lnTo>
                  <a:pt x="41370" y="102180"/>
                </a:lnTo>
                <a:lnTo>
                  <a:pt x="41393" y="102037"/>
                </a:lnTo>
                <a:lnTo>
                  <a:pt x="41408" y="101894"/>
                </a:lnTo>
                <a:lnTo>
                  <a:pt x="41423" y="101739"/>
                </a:lnTo>
                <a:lnTo>
                  <a:pt x="41438" y="101596"/>
                </a:lnTo>
                <a:lnTo>
                  <a:pt x="41445" y="101441"/>
                </a:lnTo>
                <a:lnTo>
                  <a:pt x="41445" y="101272"/>
                </a:lnTo>
                <a:lnTo>
                  <a:pt x="41445" y="100456"/>
                </a:lnTo>
                <a:lnTo>
                  <a:pt x="44063" y="100456"/>
                </a:lnTo>
                <a:lnTo>
                  <a:pt x="44063" y="101272"/>
                </a:lnTo>
                <a:close/>
                <a:moveTo>
                  <a:pt x="43538" y="72332"/>
                </a:moveTo>
                <a:lnTo>
                  <a:pt x="34815" y="72332"/>
                </a:lnTo>
                <a:lnTo>
                  <a:pt x="34815" y="47668"/>
                </a:lnTo>
                <a:lnTo>
                  <a:pt x="37425" y="47668"/>
                </a:lnTo>
                <a:lnTo>
                  <a:pt x="37425" y="67822"/>
                </a:lnTo>
                <a:lnTo>
                  <a:pt x="43538" y="67822"/>
                </a:lnTo>
                <a:lnTo>
                  <a:pt x="43538" y="72332"/>
                </a:lnTo>
                <a:close/>
                <a:moveTo>
                  <a:pt x="31935" y="72332"/>
                </a:moveTo>
                <a:lnTo>
                  <a:pt x="20438" y="72332"/>
                </a:lnTo>
                <a:lnTo>
                  <a:pt x="20438" y="47668"/>
                </a:lnTo>
                <a:lnTo>
                  <a:pt x="31935" y="47668"/>
                </a:lnTo>
                <a:lnTo>
                  <a:pt x="31935" y="52178"/>
                </a:lnTo>
                <a:lnTo>
                  <a:pt x="23048" y="52178"/>
                </a:lnTo>
                <a:lnTo>
                  <a:pt x="23048" y="57738"/>
                </a:lnTo>
                <a:lnTo>
                  <a:pt x="31935" y="57738"/>
                </a:lnTo>
                <a:lnTo>
                  <a:pt x="31935" y="62262"/>
                </a:lnTo>
                <a:lnTo>
                  <a:pt x="23048" y="62262"/>
                </a:lnTo>
                <a:lnTo>
                  <a:pt x="23048" y="67822"/>
                </a:lnTo>
                <a:lnTo>
                  <a:pt x="31935" y="67822"/>
                </a:lnTo>
                <a:lnTo>
                  <a:pt x="31935" y="72332"/>
                </a:lnTo>
                <a:close/>
                <a:moveTo>
                  <a:pt x="18525" y="60006"/>
                </a:moveTo>
                <a:lnTo>
                  <a:pt x="18518" y="60629"/>
                </a:lnTo>
                <a:lnTo>
                  <a:pt x="18488" y="61264"/>
                </a:lnTo>
                <a:lnTo>
                  <a:pt x="18443" y="61873"/>
                </a:lnTo>
                <a:lnTo>
                  <a:pt x="18383" y="62482"/>
                </a:lnTo>
                <a:lnTo>
                  <a:pt x="18300" y="63078"/>
                </a:lnTo>
                <a:lnTo>
                  <a:pt x="18203" y="63661"/>
                </a:lnTo>
                <a:lnTo>
                  <a:pt x="18090" y="64232"/>
                </a:lnTo>
                <a:lnTo>
                  <a:pt x="17963" y="64802"/>
                </a:lnTo>
                <a:lnTo>
                  <a:pt x="17820" y="65346"/>
                </a:lnTo>
                <a:lnTo>
                  <a:pt x="17663" y="65878"/>
                </a:lnTo>
                <a:lnTo>
                  <a:pt x="17490" y="66396"/>
                </a:lnTo>
                <a:lnTo>
                  <a:pt x="17303" y="66888"/>
                </a:lnTo>
                <a:lnTo>
                  <a:pt x="17108" y="67381"/>
                </a:lnTo>
                <a:lnTo>
                  <a:pt x="16890" y="67848"/>
                </a:lnTo>
                <a:lnTo>
                  <a:pt x="16673" y="68288"/>
                </a:lnTo>
                <a:lnTo>
                  <a:pt x="16433" y="68716"/>
                </a:lnTo>
                <a:lnTo>
                  <a:pt x="16185" y="69131"/>
                </a:lnTo>
                <a:lnTo>
                  <a:pt x="15923" y="69519"/>
                </a:lnTo>
                <a:lnTo>
                  <a:pt x="15653" y="69882"/>
                </a:lnTo>
                <a:lnTo>
                  <a:pt x="15375" y="70219"/>
                </a:lnTo>
                <a:lnTo>
                  <a:pt x="15083" y="70543"/>
                </a:lnTo>
                <a:lnTo>
                  <a:pt x="14790" y="70841"/>
                </a:lnTo>
                <a:lnTo>
                  <a:pt x="14483" y="71114"/>
                </a:lnTo>
                <a:lnTo>
                  <a:pt x="14160" y="71360"/>
                </a:lnTo>
                <a:lnTo>
                  <a:pt x="13838" y="71580"/>
                </a:lnTo>
                <a:lnTo>
                  <a:pt x="13508" y="71774"/>
                </a:lnTo>
                <a:lnTo>
                  <a:pt x="13170" y="71943"/>
                </a:lnTo>
                <a:lnTo>
                  <a:pt x="12825" y="72086"/>
                </a:lnTo>
                <a:lnTo>
                  <a:pt x="12473" y="72189"/>
                </a:lnTo>
                <a:lnTo>
                  <a:pt x="12113" y="72267"/>
                </a:lnTo>
                <a:lnTo>
                  <a:pt x="11753" y="72319"/>
                </a:lnTo>
                <a:lnTo>
                  <a:pt x="11385" y="72332"/>
                </a:lnTo>
                <a:lnTo>
                  <a:pt x="6750" y="72332"/>
                </a:lnTo>
                <a:lnTo>
                  <a:pt x="6750" y="47668"/>
                </a:lnTo>
                <a:lnTo>
                  <a:pt x="11385" y="47668"/>
                </a:lnTo>
                <a:lnTo>
                  <a:pt x="11753" y="47681"/>
                </a:lnTo>
                <a:lnTo>
                  <a:pt x="12113" y="47733"/>
                </a:lnTo>
                <a:lnTo>
                  <a:pt x="12473" y="47811"/>
                </a:lnTo>
                <a:lnTo>
                  <a:pt x="12825" y="47914"/>
                </a:lnTo>
                <a:lnTo>
                  <a:pt x="13170" y="48057"/>
                </a:lnTo>
                <a:lnTo>
                  <a:pt x="13508" y="48226"/>
                </a:lnTo>
                <a:lnTo>
                  <a:pt x="13838" y="48420"/>
                </a:lnTo>
                <a:lnTo>
                  <a:pt x="14160" y="48640"/>
                </a:lnTo>
                <a:lnTo>
                  <a:pt x="14483" y="48886"/>
                </a:lnTo>
                <a:lnTo>
                  <a:pt x="14790" y="49159"/>
                </a:lnTo>
                <a:lnTo>
                  <a:pt x="15083" y="49457"/>
                </a:lnTo>
                <a:lnTo>
                  <a:pt x="15375" y="49781"/>
                </a:lnTo>
                <a:lnTo>
                  <a:pt x="15653" y="50118"/>
                </a:lnTo>
                <a:lnTo>
                  <a:pt x="15923" y="50481"/>
                </a:lnTo>
                <a:lnTo>
                  <a:pt x="16185" y="50869"/>
                </a:lnTo>
                <a:lnTo>
                  <a:pt x="16433" y="51284"/>
                </a:lnTo>
                <a:lnTo>
                  <a:pt x="16673" y="51712"/>
                </a:lnTo>
                <a:lnTo>
                  <a:pt x="16890" y="52153"/>
                </a:lnTo>
                <a:lnTo>
                  <a:pt x="17108" y="52619"/>
                </a:lnTo>
                <a:lnTo>
                  <a:pt x="17303" y="53112"/>
                </a:lnTo>
                <a:lnTo>
                  <a:pt x="17490" y="53604"/>
                </a:lnTo>
                <a:lnTo>
                  <a:pt x="17663" y="54122"/>
                </a:lnTo>
                <a:lnTo>
                  <a:pt x="17820" y="54654"/>
                </a:lnTo>
                <a:lnTo>
                  <a:pt x="17963" y="55198"/>
                </a:lnTo>
                <a:lnTo>
                  <a:pt x="18090" y="55768"/>
                </a:lnTo>
                <a:lnTo>
                  <a:pt x="18203" y="56339"/>
                </a:lnTo>
                <a:lnTo>
                  <a:pt x="18300" y="56922"/>
                </a:lnTo>
                <a:lnTo>
                  <a:pt x="18383" y="57518"/>
                </a:lnTo>
                <a:lnTo>
                  <a:pt x="18443" y="58127"/>
                </a:lnTo>
                <a:lnTo>
                  <a:pt x="18488" y="58736"/>
                </a:lnTo>
                <a:lnTo>
                  <a:pt x="18518" y="59371"/>
                </a:lnTo>
                <a:lnTo>
                  <a:pt x="18525" y="60006"/>
                </a:lnTo>
                <a:close/>
                <a:moveTo>
                  <a:pt x="119993" y="119987"/>
                </a:moveTo>
                <a:lnTo>
                  <a:pt x="119993" y="83996"/>
                </a:lnTo>
                <a:lnTo>
                  <a:pt x="119993" y="71995"/>
                </a:lnTo>
                <a:lnTo>
                  <a:pt x="119993" y="36004"/>
                </a:lnTo>
                <a:lnTo>
                  <a:pt x="119993" y="0"/>
                </a:lnTo>
                <a:lnTo>
                  <a:pt x="58388" y="0"/>
                </a:lnTo>
                <a:lnTo>
                  <a:pt x="58388" y="36004"/>
                </a:lnTo>
                <a:lnTo>
                  <a:pt x="0" y="36004"/>
                </a:lnTo>
                <a:lnTo>
                  <a:pt x="0" y="83996"/>
                </a:lnTo>
                <a:lnTo>
                  <a:pt x="28583" y="83996"/>
                </a:lnTo>
                <a:lnTo>
                  <a:pt x="28583" y="119987"/>
                </a:lnTo>
                <a:lnTo>
                  <a:pt x="119993" y="119987"/>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 name="Google Shape;164;p23"/>
          <p:cNvSpPr txBox="1"/>
          <p:nvPr>
            <p:ph idx="1" type="body"/>
          </p:nvPr>
        </p:nvSpPr>
        <p:spPr>
          <a:xfrm>
            <a:off x="392400" y="802800"/>
            <a:ext cx="9212400" cy="5245200"/>
          </a:xfrm>
          <a:prstGeom prst="rect">
            <a:avLst/>
          </a:prstGeom>
          <a:blipFill rotWithShape="1">
            <a:blip r:embed="rId2">
              <a:alphaModFix/>
            </a:blip>
            <a:stretch>
              <a:fillRect b="0" l="0" r="0" t="0"/>
            </a:stretch>
          </a:blip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00AC8C"/>
              </a:buClr>
              <a:buSzPts val="100"/>
              <a:buFont typeface="Arial"/>
              <a:buNone/>
              <a:defRPr sz="100"/>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165" name="Google Shape;165;p23"/>
          <p:cNvSpPr txBox="1"/>
          <p:nvPr>
            <p:ph type="ctrTitle"/>
          </p:nvPr>
        </p:nvSpPr>
        <p:spPr>
          <a:xfrm>
            <a:off x="814278" y="1107687"/>
            <a:ext cx="5526000" cy="1800000"/>
          </a:xfrm>
          <a:prstGeom prst="rect">
            <a:avLst/>
          </a:prstGeom>
          <a:noFill/>
          <a:ln>
            <a:noFill/>
          </a:ln>
        </p:spPr>
        <p:txBody>
          <a:bodyPr anchorCtr="0" anchor="t" bIns="0" lIns="0" spcFirstLastPara="1" rIns="0" wrap="square" tIns="0">
            <a:noAutofit/>
          </a:bodyPr>
          <a:lstStyle>
            <a:lvl1pPr lvl="0" algn="l">
              <a:lnSpc>
                <a:spcPct val="108000"/>
              </a:lnSpc>
              <a:spcBef>
                <a:spcPts val="0"/>
              </a:spcBef>
              <a:spcAft>
                <a:spcPts val="0"/>
              </a:spcAft>
              <a:buClr>
                <a:schemeClr val="lt1"/>
              </a:buClr>
              <a:buSzPts val="3400"/>
              <a:buFont typeface="Arial"/>
              <a:buNone/>
              <a:defRPr b="0" sz="3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6" name="Google Shape;166;p23"/>
          <p:cNvSpPr txBox="1"/>
          <p:nvPr>
            <p:ph idx="3" type="subTitle"/>
          </p:nvPr>
        </p:nvSpPr>
        <p:spPr>
          <a:xfrm>
            <a:off x="813600" y="4466432"/>
            <a:ext cx="4554000" cy="1655762"/>
          </a:xfrm>
          <a:prstGeom prst="rect">
            <a:avLst/>
          </a:prstGeom>
          <a:noFill/>
          <a:ln>
            <a:noFill/>
          </a:ln>
        </p:spPr>
        <p:txBody>
          <a:bodyPr anchorCtr="0" anchor="b" bIns="0" lIns="0" spcFirstLastPara="1" rIns="0" wrap="square" tIns="0">
            <a:noAutofit/>
          </a:bodyPr>
          <a:lstStyle>
            <a:lvl1pPr lvl="0" algn="l">
              <a:lnSpc>
                <a:spcPct val="96000"/>
              </a:lnSpc>
              <a:spcBef>
                <a:spcPts val="0"/>
              </a:spcBef>
              <a:spcAft>
                <a:spcPts val="0"/>
              </a:spcAft>
              <a:buClr>
                <a:schemeClr val="lt1"/>
              </a:buClr>
              <a:buSzPts val="2600"/>
              <a:buFont typeface="Arial"/>
              <a:buNone/>
              <a:defRPr sz="2600">
                <a:solidFill>
                  <a:schemeClr val="lt1"/>
                </a:solidFill>
              </a:defRPr>
            </a:lvl1pPr>
            <a:lvl2pPr lvl="1" algn="ctr">
              <a:lnSpc>
                <a:spcPct val="118000"/>
              </a:lnSpc>
              <a:spcBef>
                <a:spcPts val="0"/>
              </a:spcBef>
              <a:spcAft>
                <a:spcPts val="0"/>
              </a:spcAft>
              <a:buClr>
                <a:schemeClr val="dk1"/>
              </a:buClr>
              <a:buSzPts val="2000"/>
              <a:buFont typeface="Arial"/>
              <a:buNone/>
              <a:defRPr sz="2000"/>
            </a:lvl2pPr>
            <a:lvl3pPr lvl="2" algn="ctr">
              <a:lnSpc>
                <a:spcPct val="118000"/>
              </a:lnSpc>
              <a:spcBef>
                <a:spcPts val="0"/>
              </a:spcBef>
              <a:spcAft>
                <a:spcPts val="0"/>
              </a:spcAft>
              <a:buClr>
                <a:schemeClr val="dk1"/>
              </a:buClr>
              <a:buSzPts val="1800"/>
              <a:buNone/>
              <a:defRPr sz="1800"/>
            </a:lvl3pPr>
            <a:lvl4pPr lvl="3" algn="ctr">
              <a:lnSpc>
                <a:spcPct val="118000"/>
              </a:lnSpc>
              <a:spcBef>
                <a:spcPts val="0"/>
              </a:spcBef>
              <a:spcAft>
                <a:spcPts val="0"/>
              </a:spcAft>
              <a:buClr>
                <a:schemeClr val="dk1"/>
              </a:buClr>
              <a:buSzPts val="1600"/>
              <a:buNone/>
              <a:defRPr sz="1600"/>
            </a:lvl4pPr>
            <a:lvl5pPr lvl="4" algn="ctr">
              <a:lnSpc>
                <a:spcPct val="118000"/>
              </a:lnSpc>
              <a:spcBef>
                <a:spcPts val="0"/>
              </a:spcBef>
              <a:spcAft>
                <a:spcPts val="0"/>
              </a:spcAft>
              <a:buClr>
                <a:schemeClr val="dk1"/>
              </a:buClr>
              <a:buSzPts val="1600"/>
              <a:buNone/>
              <a:defRPr sz="1600"/>
            </a:lvl5pPr>
            <a:lvl6pPr lvl="5" algn="ctr">
              <a:lnSpc>
                <a:spcPct val="125000"/>
              </a:lnSpc>
              <a:spcBef>
                <a:spcPts val="0"/>
              </a:spcBef>
              <a:spcAft>
                <a:spcPts val="0"/>
              </a:spcAft>
              <a:buClr>
                <a:srgbClr val="00AC8C"/>
              </a:buClr>
              <a:buSzPts val="1600"/>
              <a:buFont typeface="Arial"/>
              <a:buNone/>
              <a:defRPr sz="1600"/>
            </a:lvl6pPr>
            <a:lvl7pPr lvl="6" algn="ctr">
              <a:lnSpc>
                <a:spcPct val="125000"/>
              </a:lnSpc>
              <a:spcBef>
                <a:spcPts val="0"/>
              </a:spcBef>
              <a:spcAft>
                <a:spcPts val="0"/>
              </a:spcAft>
              <a:buClr>
                <a:schemeClr val="dk1"/>
              </a:buClr>
              <a:buSzPts val="1600"/>
              <a:buFont typeface="Arial"/>
              <a:buNone/>
              <a:defRPr sz="1600"/>
            </a:lvl7pPr>
            <a:lvl8pPr lvl="7" algn="ctr">
              <a:lnSpc>
                <a:spcPct val="125000"/>
              </a:lnSpc>
              <a:spcBef>
                <a:spcPts val="0"/>
              </a:spcBef>
              <a:spcAft>
                <a:spcPts val="0"/>
              </a:spcAft>
              <a:buClr>
                <a:schemeClr val="dk1"/>
              </a:buClr>
              <a:buSzPts val="1600"/>
              <a:buNone/>
              <a:defRPr sz="1600"/>
            </a:lvl8pPr>
            <a:lvl9pPr lvl="8" algn="ctr">
              <a:lnSpc>
                <a:spcPct val="125000"/>
              </a:lnSpc>
              <a:spcBef>
                <a:spcPts val="0"/>
              </a:spcBef>
              <a:spcAft>
                <a:spcPts val="0"/>
              </a:spcAft>
              <a:buClr>
                <a:schemeClr val="dk1"/>
              </a:buClr>
              <a:buSzPts val="1600"/>
              <a:buNone/>
              <a:defRPr sz="1600"/>
            </a:lvl9pPr>
          </a:lstStyle>
          <a:p/>
        </p:txBody>
      </p:sp>
      <p:sp>
        <p:nvSpPr>
          <p:cNvPr id="167" name="Google Shape;167;p23"/>
          <p:cNvSpPr/>
          <p:nvPr/>
        </p:nvSpPr>
        <p:spPr>
          <a:xfrm>
            <a:off x="10566035" y="6298203"/>
            <a:ext cx="1231130" cy="161994"/>
          </a:xfrm>
          <a:custGeom>
            <a:rect b="b" l="l" r="r" t="t"/>
            <a:pathLst>
              <a:path extrusionOk="0" h="107996" w="118606">
                <a:moveTo>
                  <a:pt x="118006" y="5020"/>
                </a:moveTo>
                <a:lnTo>
                  <a:pt x="117818" y="3726"/>
                </a:lnTo>
                <a:lnTo>
                  <a:pt x="117638" y="2484"/>
                </a:lnTo>
                <a:lnTo>
                  <a:pt x="117451" y="1243"/>
                </a:lnTo>
                <a:lnTo>
                  <a:pt x="117263" y="1"/>
                </a:lnTo>
                <a:lnTo>
                  <a:pt x="107986" y="1"/>
                </a:lnTo>
                <a:lnTo>
                  <a:pt x="107986" y="20596"/>
                </a:lnTo>
                <a:lnTo>
                  <a:pt x="114608" y="20596"/>
                </a:lnTo>
                <a:lnTo>
                  <a:pt x="114496" y="21993"/>
                </a:lnTo>
                <a:lnTo>
                  <a:pt x="114391" y="23183"/>
                </a:lnTo>
                <a:lnTo>
                  <a:pt x="114301" y="24270"/>
                </a:lnTo>
                <a:lnTo>
                  <a:pt x="114211" y="25253"/>
                </a:lnTo>
                <a:lnTo>
                  <a:pt x="113851" y="29237"/>
                </a:lnTo>
                <a:lnTo>
                  <a:pt x="113483" y="33170"/>
                </a:lnTo>
                <a:lnTo>
                  <a:pt x="113123" y="37103"/>
                </a:lnTo>
                <a:lnTo>
                  <a:pt x="112763" y="41036"/>
                </a:lnTo>
                <a:lnTo>
                  <a:pt x="112396" y="44968"/>
                </a:lnTo>
                <a:lnTo>
                  <a:pt x="112036" y="48901"/>
                </a:lnTo>
                <a:lnTo>
                  <a:pt x="111676" y="52885"/>
                </a:lnTo>
                <a:lnTo>
                  <a:pt x="111308" y="56818"/>
                </a:lnTo>
                <a:lnTo>
                  <a:pt x="110948" y="60751"/>
                </a:lnTo>
                <a:lnTo>
                  <a:pt x="110588" y="64684"/>
                </a:lnTo>
                <a:lnTo>
                  <a:pt x="110228" y="68668"/>
                </a:lnTo>
                <a:lnTo>
                  <a:pt x="109861" y="72601"/>
                </a:lnTo>
                <a:lnTo>
                  <a:pt x="109501" y="76534"/>
                </a:lnTo>
                <a:lnTo>
                  <a:pt x="109141" y="80466"/>
                </a:lnTo>
                <a:lnTo>
                  <a:pt x="108773" y="84399"/>
                </a:lnTo>
                <a:lnTo>
                  <a:pt x="108413" y="88384"/>
                </a:lnTo>
                <a:lnTo>
                  <a:pt x="108331" y="89367"/>
                </a:lnTo>
                <a:lnTo>
                  <a:pt x="108256" y="90350"/>
                </a:lnTo>
                <a:lnTo>
                  <a:pt x="108196" y="91281"/>
                </a:lnTo>
                <a:lnTo>
                  <a:pt x="108151" y="92213"/>
                </a:lnTo>
                <a:lnTo>
                  <a:pt x="108113" y="93144"/>
                </a:lnTo>
                <a:lnTo>
                  <a:pt x="108098" y="94024"/>
                </a:lnTo>
                <a:lnTo>
                  <a:pt x="108091" y="94955"/>
                </a:lnTo>
                <a:lnTo>
                  <a:pt x="108098" y="95835"/>
                </a:lnTo>
                <a:lnTo>
                  <a:pt x="108113" y="96663"/>
                </a:lnTo>
                <a:lnTo>
                  <a:pt x="108151" y="97543"/>
                </a:lnTo>
                <a:lnTo>
                  <a:pt x="108196" y="98371"/>
                </a:lnTo>
                <a:lnTo>
                  <a:pt x="108256" y="99199"/>
                </a:lnTo>
                <a:lnTo>
                  <a:pt x="108331" y="100078"/>
                </a:lnTo>
                <a:lnTo>
                  <a:pt x="108413" y="100906"/>
                </a:lnTo>
                <a:lnTo>
                  <a:pt x="108518" y="101734"/>
                </a:lnTo>
                <a:lnTo>
                  <a:pt x="108631" y="102562"/>
                </a:lnTo>
                <a:lnTo>
                  <a:pt x="108818" y="103907"/>
                </a:lnTo>
                <a:lnTo>
                  <a:pt x="109006" y="105253"/>
                </a:lnTo>
                <a:lnTo>
                  <a:pt x="109193" y="106650"/>
                </a:lnTo>
                <a:lnTo>
                  <a:pt x="109381" y="107995"/>
                </a:lnTo>
                <a:lnTo>
                  <a:pt x="118538" y="107995"/>
                </a:lnTo>
                <a:lnTo>
                  <a:pt x="118538" y="87504"/>
                </a:lnTo>
                <a:lnTo>
                  <a:pt x="111991" y="87504"/>
                </a:lnTo>
                <a:lnTo>
                  <a:pt x="112111" y="86055"/>
                </a:lnTo>
                <a:lnTo>
                  <a:pt x="112208" y="84813"/>
                </a:lnTo>
                <a:lnTo>
                  <a:pt x="112298" y="83726"/>
                </a:lnTo>
                <a:lnTo>
                  <a:pt x="112388" y="82743"/>
                </a:lnTo>
                <a:lnTo>
                  <a:pt x="112756" y="78759"/>
                </a:lnTo>
                <a:lnTo>
                  <a:pt x="113116" y="74826"/>
                </a:lnTo>
                <a:lnTo>
                  <a:pt x="113483" y="70841"/>
                </a:lnTo>
                <a:lnTo>
                  <a:pt x="113843" y="66857"/>
                </a:lnTo>
                <a:lnTo>
                  <a:pt x="114211" y="62924"/>
                </a:lnTo>
                <a:lnTo>
                  <a:pt x="114571" y="58940"/>
                </a:lnTo>
                <a:lnTo>
                  <a:pt x="114938" y="55007"/>
                </a:lnTo>
                <a:lnTo>
                  <a:pt x="115306" y="51023"/>
                </a:lnTo>
                <a:lnTo>
                  <a:pt x="115666" y="47090"/>
                </a:lnTo>
                <a:lnTo>
                  <a:pt x="116033" y="43105"/>
                </a:lnTo>
                <a:lnTo>
                  <a:pt x="116393" y="39121"/>
                </a:lnTo>
                <a:lnTo>
                  <a:pt x="116761" y="35188"/>
                </a:lnTo>
                <a:lnTo>
                  <a:pt x="117128" y="31204"/>
                </a:lnTo>
                <a:lnTo>
                  <a:pt x="117488" y="27271"/>
                </a:lnTo>
                <a:lnTo>
                  <a:pt x="117856" y="23286"/>
                </a:lnTo>
                <a:lnTo>
                  <a:pt x="118223" y="19354"/>
                </a:lnTo>
                <a:lnTo>
                  <a:pt x="118321" y="18215"/>
                </a:lnTo>
                <a:lnTo>
                  <a:pt x="118403" y="17180"/>
                </a:lnTo>
                <a:lnTo>
                  <a:pt x="118471" y="16197"/>
                </a:lnTo>
                <a:lnTo>
                  <a:pt x="118531" y="15214"/>
                </a:lnTo>
                <a:lnTo>
                  <a:pt x="118568" y="14334"/>
                </a:lnTo>
                <a:lnTo>
                  <a:pt x="118598" y="13455"/>
                </a:lnTo>
                <a:lnTo>
                  <a:pt x="118606" y="12575"/>
                </a:lnTo>
                <a:lnTo>
                  <a:pt x="118598" y="11747"/>
                </a:lnTo>
                <a:lnTo>
                  <a:pt x="118583" y="10971"/>
                </a:lnTo>
                <a:lnTo>
                  <a:pt x="118546" y="10143"/>
                </a:lnTo>
                <a:lnTo>
                  <a:pt x="118493" y="9315"/>
                </a:lnTo>
                <a:lnTo>
                  <a:pt x="118433" y="8487"/>
                </a:lnTo>
                <a:lnTo>
                  <a:pt x="118351" y="7659"/>
                </a:lnTo>
                <a:lnTo>
                  <a:pt x="118253" y="6831"/>
                </a:lnTo>
                <a:lnTo>
                  <a:pt x="118133" y="5900"/>
                </a:lnTo>
                <a:lnTo>
                  <a:pt x="118006" y="5020"/>
                </a:lnTo>
                <a:close/>
                <a:moveTo>
                  <a:pt x="102788" y="20492"/>
                </a:moveTo>
                <a:lnTo>
                  <a:pt x="105781" y="20492"/>
                </a:lnTo>
                <a:lnTo>
                  <a:pt x="105781" y="1"/>
                </a:lnTo>
                <a:lnTo>
                  <a:pt x="94538" y="1"/>
                </a:lnTo>
                <a:lnTo>
                  <a:pt x="94538" y="20647"/>
                </a:lnTo>
                <a:lnTo>
                  <a:pt x="98686" y="20647"/>
                </a:lnTo>
                <a:lnTo>
                  <a:pt x="98701" y="21372"/>
                </a:lnTo>
                <a:lnTo>
                  <a:pt x="98716" y="21993"/>
                </a:lnTo>
                <a:lnTo>
                  <a:pt x="98723" y="22510"/>
                </a:lnTo>
                <a:lnTo>
                  <a:pt x="98723" y="23028"/>
                </a:lnTo>
                <a:lnTo>
                  <a:pt x="98723" y="28306"/>
                </a:lnTo>
                <a:lnTo>
                  <a:pt x="98723" y="33636"/>
                </a:lnTo>
                <a:lnTo>
                  <a:pt x="98723" y="38966"/>
                </a:lnTo>
                <a:lnTo>
                  <a:pt x="98723" y="44244"/>
                </a:lnTo>
                <a:lnTo>
                  <a:pt x="98723" y="49574"/>
                </a:lnTo>
                <a:lnTo>
                  <a:pt x="98723" y="54904"/>
                </a:lnTo>
                <a:lnTo>
                  <a:pt x="98723" y="60182"/>
                </a:lnTo>
                <a:lnTo>
                  <a:pt x="98723" y="65512"/>
                </a:lnTo>
                <a:lnTo>
                  <a:pt x="98716" y="70790"/>
                </a:lnTo>
                <a:lnTo>
                  <a:pt x="98716" y="76120"/>
                </a:lnTo>
                <a:lnTo>
                  <a:pt x="98716" y="81449"/>
                </a:lnTo>
                <a:lnTo>
                  <a:pt x="98716" y="86728"/>
                </a:lnTo>
                <a:lnTo>
                  <a:pt x="98716" y="92058"/>
                </a:lnTo>
                <a:lnTo>
                  <a:pt x="98716" y="97387"/>
                </a:lnTo>
                <a:lnTo>
                  <a:pt x="98716" y="102666"/>
                </a:lnTo>
                <a:lnTo>
                  <a:pt x="98708" y="107995"/>
                </a:lnTo>
                <a:lnTo>
                  <a:pt x="101611" y="107995"/>
                </a:lnTo>
                <a:lnTo>
                  <a:pt x="101611" y="103028"/>
                </a:lnTo>
                <a:lnTo>
                  <a:pt x="101611" y="98060"/>
                </a:lnTo>
                <a:lnTo>
                  <a:pt x="101611" y="93092"/>
                </a:lnTo>
                <a:lnTo>
                  <a:pt x="101611" y="88125"/>
                </a:lnTo>
                <a:lnTo>
                  <a:pt x="101611" y="83157"/>
                </a:lnTo>
                <a:lnTo>
                  <a:pt x="101611" y="78189"/>
                </a:lnTo>
                <a:lnTo>
                  <a:pt x="101618" y="73222"/>
                </a:lnTo>
                <a:lnTo>
                  <a:pt x="101618" y="68254"/>
                </a:lnTo>
                <a:lnTo>
                  <a:pt x="101618" y="63286"/>
                </a:lnTo>
                <a:lnTo>
                  <a:pt x="101618" y="58319"/>
                </a:lnTo>
                <a:lnTo>
                  <a:pt x="101618" y="53351"/>
                </a:lnTo>
                <a:lnTo>
                  <a:pt x="101618" y="48384"/>
                </a:lnTo>
                <a:lnTo>
                  <a:pt x="101618" y="43416"/>
                </a:lnTo>
                <a:lnTo>
                  <a:pt x="101618" y="38396"/>
                </a:lnTo>
                <a:lnTo>
                  <a:pt x="101618" y="33429"/>
                </a:lnTo>
                <a:lnTo>
                  <a:pt x="101618" y="28461"/>
                </a:lnTo>
                <a:lnTo>
                  <a:pt x="101618" y="27064"/>
                </a:lnTo>
                <a:lnTo>
                  <a:pt x="101618" y="25822"/>
                </a:lnTo>
                <a:lnTo>
                  <a:pt x="101626" y="24787"/>
                </a:lnTo>
                <a:lnTo>
                  <a:pt x="101641" y="23856"/>
                </a:lnTo>
                <a:lnTo>
                  <a:pt x="101656" y="23080"/>
                </a:lnTo>
                <a:lnTo>
                  <a:pt x="101678" y="22459"/>
                </a:lnTo>
                <a:lnTo>
                  <a:pt x="101701" y="22148"/>
                </a:lnTo>
                <a:lnTo>
                  <a:pt x="101716" y="21941"/>
                </a:lnTo>
                <a:lnTo>
                  <a:pt x="101738" y="21682"/>
                </a:lnTo>
                <a:lnTo>
                  <a:pt x="101768" y="21475"/>
                </a:lnTo>
                <a:lnTo>
                  <a:pt x="101798" y="21320"/>
                </a:lnTo>
                <a:lnTo>
                  <a:pt x="101828" y="21165"/>
                </a:lnTo>
                <a:lnTo>
                  <a:pt x="101866" y="21061"/>
                </a:lnTo>
                <a:lnTo>
                  <a:pt x="101903" y="20906"/>
                </a:lnTo>
                <a:lnTo>
                  <a:pt x="102001" y="20751"/>
                </a:lnTo>
                <a:lnTo>
                  <a:pt x="102113" y="20647"/>
                </a:lnTo>
                <a:lnTo>
                  <a:pt x="102248" y="20544"/>
                </a:lnTo>
                <a:lnTo>
                  <a:pt x="102406" y="20492"/>
                </a:lnTo>
                <a:lnTo>
                  <a:pt x="102586" y="20492"/>
                </a:lnTo>
                <a:lnTo>
                  <a:pt x="102788" y="20492"/>
                </a:lnTo>
                <a:close/>
                <a:moveTo>
                  <a:pt x="94673" y="91592"/>
                </a:moveTo>
                <a:lnTo>
                  <a:pt x="94673" y="90971"/>
                </a:lnTo>
                <a:lnTo>
                  <a:pt x="94673" y="90453"/>
                </a:lnTo>
                <a:lnTo>
                  <a:pt x="94666" y="89936"/>
                </a:lnTo>
                <a:lnTo>
                  <a:pt x="94651" y="89470"/>
                </a:lnTo>
                <a:lnTo>
                  <a:pt x="94628" y="89108"/>
                </a:lnTo>
                <a:lnTo>
                  <a:pt x="94606" y="88746"/>
                </a:lnTo>
                <a:lnTo>
                  <a:pt x="94568" y="88487"/>
                </a:lnTo>
                <a:lnTo>
                  <a:pt x="94538" y="88228"/>
                </a:lnTo>
                <a:lnTo>
                  <a:pt x="94493" y="88021"/>
                </a:lnTo>
                <a:lnTo>
                  <a:pt x="94441" y="87814"/>
                </a:lnTo>
                <a:lnTo>
                  <a:pt x="94388" y="87711"/>
                </a:lnTo>
                <a:lnTo>
                  <a:pt x="94328" y="87607"/>
                </a:lnTo>
                <a:lnTo>
                  <a:pt x="94268" y="87504"/>
                </a:lnTo>
                <a:lnTo>
                  <a:pt x="94193" y="87452"/>
                </a:lnTo>
                <a:lnTo>
                  <a:pt x="94118" y="87452"/>
                </a:lnTo>
                <a:lnTo>
                  <a:pt x="94036" y="87452"/>
                </a:lnTo>
                <a:lnTo>
                  <a:pt x="93413" y="87504"/>
                </a:lnTo>
                <a:lnTo>
                  <a:pt x="92791" y="87504"/>
                </a:lnTo>
                <a:lnTo>
                  <a:pt x="92168" y="87556"/>
                </a:lnTo>
                <a:lnTo>
                  <a:pt x="91538" y="87556"/>
                </a:lnTo>
                <a:lnTo>
                  <a:pt x="90916" y="87556"/>
                </a:lnTo>
                <a:lnTo>
                  <a:pt x="90293" y="87504"/>
                </a:lnTo>
                <a:lnTo>
                  <a:pt x="89671" y="87504"/>
                </a:lnTo>
                <a:lnTo>
                  <a:pt x="89048" y="87504"/>
                </a:lnTo>
                <a:lnTo>
                  <a:pt x="88838" y="87504"/>
                </a:lnTo>
                <a:lnTo>
                  <a:pt x="88613" y="87504"/>
                </a:lnTo>
                <a:lnTo>
                  <a:pt x="88381" y="87504"/>
                </a:lnTo>
                <a:lnTo>
                  <a:pt x="88133" y="87504"/>
                </a:lnTo>
                <a:lnTo>
                  <a:pt x="88133" y="82743"/>
                </a:lnTo>
                <a:lnTo>
                  <a:pt x="88133" y="79742"/>
                </a:lnTo>
                <a:lnTo>
                  <a:pt x="88133" y="76741"/>
                </a:lnTo>
                <a:lnTo>
                  <a:pt x="88133" y="73739"/>
                </a:lnTo>
                <a:lnTo>
                  <a:pt x="88133" y="70738"/>
                </a:lnTo>
                <a:lnTo>
                  <a:pt x="88133" y="67737"/>
                </a:lnTo>
                <a:lnTo>
                  <a:pt x="88133" y="64735"/>
                </a:lnTo>
                <a:lnTo>
                  <a:pt x="88133" y="61734"/>
                </a:lnTo>
                <a:lnTo>
                  <a:pt x="88133" y="58733"/>
                </a:lnTo>
                <a:lnTo>
                  <a:pt x="88133" y="55732"/>
                </a:lnTo>
                <a:lnTo>
                  <a:pt x="88133" y="52730"/>
                </a:lnTo>
                <a:lnTo>
                  <a:pt x="88133" y="49781"/>
                </a:lnTo>
                <a:lnTo>
                  <a:pt x="88133" y="46779"/>
                </a:lnTo>
                <a:lnTo>
                  <a:pt x="88133" y="43778"/>
                </a:lnTo>
                <a:lnTo>
                  <a:pt x="88133" y="40777"/>
                </a:lnTo>
                <a:lnTo>
                  <a:pt x="88133" y="37775"/>
                </a:lnTo>
                <a:lnTo>
                  <a:pt x="88133" y="34774"/>
                </a:lnTo>
                <a:lnTo>
                  <a:pt x="88133" y="30427"/>
                </a:lnTo>
                <a:lnTo>
                  <a:pt x="88141" y="26081"/>
                </a:lnTo>
                <a:lnTo>
                  <a:pt x="88141" y="21734"/>
                </a:lnTo>
                <a:lnTo>
                  <a:pt x="88148" y="17387"/>
                </a:lnTo>
                <a:lnTo>
                  <a:pt x="88148" y="13041"/>
                </a:lnTo>
                <a:lnTo>
                  <a:pt x="88156" y="8694"/>
                </a:lnTo>
                <a:lnTo>
                  <a:pt x="88156" y="4347"/>
                </a:lnTo>
                <a:lnTo>
                  <a:pt x="88156" y="1"/>
                </a:lnTo>
                <a:lnTo>
                  <a:pt x="85148" y="1"/>
                </a:lnTo>
                <a:lnTo>
                  <a:pt x="85163" y="1191"/>
                </a:lnTo>
                <a:lnTo>
                  <a:pt x="85178" y="2381"/>
                </a:lnTo>
                <a:lnTo>
                  <a:pt x="85186" y="3571"/>
                </a:lnTo>
                <a:lnTo>
                  <a:pt x="85193" y="4761"/>
                </a:lnTo>
                <a:lnTo>
                  <a:pt x="85193" y="10143"/>
                </a:lnTo>
                <a:lnTo>
                  <a:pt x="85193" y="15576"/>
                </a:lnTo>
                <a:lnTo>
                  <a:pt x="85193" y="20958"/>
                </a:lnTo>
                <a:lnTo>
                  <a:pt x="85201" y="26391"/>
                </a:lnTo>
                <a:lnTo>
                  <a:pt x="85201" y="31825"/>
                </a:lnTo>
                <a:lnTo>
                  <a:pt x="85201" y="37206"/>
                </a:lnTo>
                <a:lnTo>
                  <a:pt x="85201" y="42640"/>
                </a:lnTo>
                <a:lnTo>
                  <a:pt x="85201" y="48021"/>
                </a:lnTo>
                <a:lnTo>
                  <a:pt x="85201" y="53455"/>
                </a:lnTo>
                <a:lnTo>
                  <a:pt x="85201" y="58888"/>
                </a:lnTo>
                <a:lnTo>
                  <a:pt x="85201" y="64270"/>
                </a:lnTo>
                <a:lnTo>
                  <a:pt x="85193" y="69703"/>
                </a:lnTo>
                <a:lnTo>
                  <a:pt x="85193" y="75085"/>
                </a:lnTo>
                <a:lnTo>
                  <a:pt x="85186" y="80518"/>
                </a:lnTo>
                <a:lnTo>
                  <a:pt x="85186" y="85951"/>
                </a:lnTo>
                <a:lnTo>
                  <a:pt x="85178" y="91333"/>
                </a:lnTo>
                <a:lnTo>
                  <a:pt x="85178" y="92316"/>
                </a:lnTo>
                <a:lnTo>
                  <a:pt x="85186" y="93299"/>
                </a:lnTo>
                <a:lnTo>
                  <a:pt x="85193" y="94231"/>
                </a:lnTo>
                <a:lnTo>
                  <a:pt x="85208" y="95162"/>
                </a:lnTo>
                <a:lnTo>
                  <a:pt x="85223" y="96042"/>
                </a:lnTo>
                <a:lnTo>
                  <a:pt x="85253" y="96922"/>
                </a:lnTo>
                <a:lnTo>
                  <a:pt x="85283" y="97750"/>
                </a:lnTo>
                <a:lnTo>
                  <a:pt x="85321" y="98526"/>
                </a:lnTo>
                <a:lnTo>
                  <a:pt x="85373" y="99354"/>
                </a:lnTo>
                <a:lnTo>
                  <a:pt x="85426" y="100078"/>
                </a:lnTo>
                <a:lnTo>
                  <a:pt x="85493" y="100854"/>
                </a:lnTo>
                <a:lnTo>
                  <a:pt x="85561" y="101527"/>
                </a:lnTo>
                <a:lnTo>
                  <a:pt x="85643" y="102252"/>
                </a:lnTo>
                <a:lnTo>
                  <a:pt x="85741" y="102873"/>
                </a:lnTo>
                <a:lnTo>
                  <a:pt x="85838" y="103545"/>
                </a:lnTo>
                <a:lnTo>
                  <a:pt x="85951" y="104166"/>
                </a:lnTo>
                <a:lnTo>
                  <a:pt x="86033" y="104580"/>
                </a:lnTo>
                <a:lnTo>
                  <a:pt x="86108" y="105046"/>
                </a:lnTo>
                <a:lnTo>
                  <a:pt x="86183" y="105512"/>
                </a:lnTo>
                <a:lnTo>
                  <a:pt x="86258" y="105977"/>
                </a:lnTo>
                <a:lnTo>
                  <a:pt x="86393" y="107012"/>
                </a:lnTo>
                <a:lnTo>
                  <a:pt x="86536" y="107995"/>
                </a:lnTo>
                <a:lnTo>
                  <a:pt x="94651" y="107995"/>
                </a:lnTo>
                <a:lnTo>
                  <a:pt x="94651" y="105926"/>
                </a:lnTo>
                <a:lnTo>
                  <a:pt x="94651" y="103907"/>
                </a:lnTo>
                <a:lnTo>
                  <a:pt x="94651" y="101838"/>
                </a:lnTo>
                <a:lnTo>
                  <a:pt x="94651" y="99819"/>
                </a:lnTo>
                <a:lnTo>
                  <a:pt x="94651" y="97750"/>
                </a:lnTo>
                <a:lnTo>
                  <a:pt x="94651" y="95680"/>
                </a:lnTo>
                <a:lnTo>
                  <a:pt x="94658" y="93662"/>
                </a:lnTo>
                <a:lnTo>
                  <a:pt x="94673" y="91592"/>
                </a:lnTo>
                <a:close/>
                <a:moveTo>
                  <a:pt x="82426" y="80259"/>
                </a:moveTo>
                <a:lnTo>
                  <a:pt x="82441" y="76999"/>
                </a:lnTo>
                <a:lnTo>
                  <a:pt x="82448" y="73688"/>
                </a:lnTo>
                <a:lnTo>
                  <a:pt x="82456" y="70427"/>
                </a:lnTo>
                <a:lnTo>
                  <a:pt x="82456" y="67167"/>
                </a:lnTo>
                <a:lnTo>
                  <a:pt x="82463" y="63907"/>
                </a:lnTo>
                <a:lnTo>
                  <a:pt x="82463" y="60596"/>
                </a:lnTo>
                <a:lnTo>
                  <a:pt x="82471" y="57336"/>
                </a:lnTo>
                <a:lnTo>
                  <a:pt x="82471" y="54076"/>
                </a:lnTo>
                <a:lnTo>
                  <a:pt x="82471" y="50764"/>
                </a:lnTo>
                <a:lnTo>
                  <a:pt x="82463" y="47504"/>
                </a:lnTo>
                <a:lnTo>
                  <a:pt x="82463" y="44244"/>
                </a:lnTo>
                <a:lnTo>
                  <a:pt x="82456" y="40984"/>
                </a:lnTo>
                <a:lnTo>
                  <a:pt x="82456" y="37672"/>
                </a:lnTo>
                <a:lnTo>
                  <a:pt x="82448" y="34412"/>
                </a:lnTo>
                <a:lnTo>
                  <a:pt x="82433" y="31152"/>
                </a:lnTo>
                <a:lnTo>
                  <a:pt x="82426" y="27892"/>
                </a:lnTo>
                <a:lnTo>
                  <a:pt x="82426" y="27219"/>
                </a:lnTo>
                <a:lnTo>
                  <a:pt x="82411" y="26495"/>
                </a:lnTo>
                <a:lnTo>
                  <a:pt x="82396" y="25822"/>
                </a:lnTo>
                <a:lnTo>
                  <a:pt x="82381" y="25149"/>
                </a:lnTo>
                <a:lnTo>
                  <a:pt x="82358" y="24425"/>
                </a:lnTo>
                <a:lnTo>
                  <a:pt x="82328" y="23752"/>
                </a:lnTo>
                <a:lnTo>
                  <a:pt x="82298" y="23028"/>
                </a:lnTo>
                <a:lnTo>
                  <a:pt x="82261" y="22355"/>
                </a:lnTo>
                <a:lnTo>
                  <a:pt x="82178" y="21010"/>
                </a:lnTo>
                <a:lnTo>
                  <a:pt x="82081" y="19716"/>
                </a:lnTo>
                <a:lnTo>
                  <a:pt x="82028" y="19095"/>
                </a:lnTo>
                <a:lnTo>
                  <a:pt x="81976" y="18474"/>
                </a:lnTo>
                <a:lnTo>
                  <a:pt x="81916" y="17905"/>
                </a:lnTo>
                <a:lnTo>
                  <a:pt x="81856" y="17336"/>
                </a:lnTo>
                <a:lnTo>
                  <a:pt x="81653" y="15576"/>
                </a:lnTo>
                <a:lnTo>
                  <a:pt x="81428" y="13869"/>
                </a:lnTo>
                <a:lnTo>
                  <a:pt x="81203" y="12213"/>
                </a:lnTo>
                <a:lnTo>
                  <a:pt x="80963" y="10557"/>
                </a:lnTo>
                <a:lnTo>
                  <a:pt x="80723" y="9004"/>
                </a:lnTo>
                <a:lnTo>
                  <a:pt x="80476" y="7452"/>
                </a:lnTo>
                <a:lnTo>
                  <a:pt x="80228" y="5900"/>
                </a:lnTo>
                <a:lnTo>
                  <a:pt x="79973" y="4399"/>
                </a:lnTo>
                <a:lnTo>
                  <a:pt x="79846" y="3675"/>
                </a:lnTo>
                <a:lnTo>
                  <a:pt x="79703" y="3054"/>
                </a:lnTo>
                <a:lnTo>
                  <a:pt x="79553" y="2536"/>
                </a:lnTo>
                <a:lnTo>
                  <a:pt x="79396" y="1967"/>
                </a:lnTo>
                <a:lnTo>
                  <a:pt x="79238" y="1501"/>
                </a:lnTo>
                <a:lnTo>
                  <a:pt x="79081" y="1036"/>
                </a:lnTo>
                <a:lnTo>
                  <a:pt x="78923" y="518"/>
                </a:lnTo>
                <a:lnTo>
                  <a:pt x="78766" y="1"/>
                </a:lnTo>
                <a:lnTo>
                  <a:pt x="74596" y="1"/>
                </a:lnTo>
                <a:lnTo>
                  <a:pt x="74461" y="259"/>
                </a:lnTo>
                <a:lnTo>
                  <a:pt x="74333" y="570"/>
                </a:lnTo>
                <a:lnTo>
                  <a:pt x="74206" y="932"/>
                </a:lnTo>
                <a:lnTo>
                  <a:pt x="74078" y="1294"/>
                </a:lnTo>
                <a:lnTo>
                  <a:pt x="73958" y="1708"/>
                </a:lnTo>
                <a:lnTo>
                  <a:pt x="73838" y="2122"/>
                </a:lnTo>
                <a:lnTo>
                  <a:pt x="73726" y="2536"/>
                </a:lnTo>
                <a:lnTo>
                  <a:pt x="73613" y="3002"/>
                </a:lnTo>
                <a:lnTo>
                  <a:pt x="73396" y="4037"/>
                </a:lnTo>
                <a:lnTo>
                  <a:pt x="73186" y="5072"/>
                </a:lnTo>
                <a:lnTo>
                  <a:pt x="72983" y="6262"/>
                </a:lnTo>
                <a:lnTo>
                  <a:pt x="72796" y="7452"/>
                </a:lnTo>
                <a:lnTo>
                  <a:pt x="72608" y="8694"/>
                </a:lnTo>
                <a:lnTo>
                  <a:pt x="72428" y="9988"/>
                </a:lnTo>
                <a:lnTo>
                  <a:pt x="72248" y="11333"/>
                </a:lnTo>
                <a:lnTo>
                  <a:pt x="72076" y="12678"/>
                </a:lnTo>
                <a:lnTo>
                  <a:pt x="71731" y="15421"/>
                </a:lnTo>
                <a:lnTo>
                  <a:pt x="71386" y="18164"/>
                </a:lnTo>
                <a:lnTo>
                  <a:pt x="71326" y="18629"/>
                </a:lnTo>
                <a:lnTo>
                  <a:pt x="71273" y="19095"/>
                </a:lnTo>
                <a:lnTo>
                  <a:pt x="71228" y="19612"/>
                </a:lnTo>
                <a:lnTo>
                  <a:pt x="71183" y="20182"/>
                </a:lnTo>
                <a:lnTo>
                  <a:pt x="71146" y="20751"/>
                </a:lnTo>
                <a:lnTo>
                  <a:pt x="71101" y="21320"/>
                </a:lnTo>
                <a:lnTo>
                  <a:pt x="71071" y="21941"/>
                </a:lnTo>
                <a:lnTo>
                  <a:pt x="71041" y="22562"/>
                </a:lnTo>
                <a:lnTo>
                  <a:pt x="70988" y="23856"/>
                </a:lnTo>
                <a:lnTo>
                  <a:pt x="70951" y="25149"/>
                </a:lnTo>
                <a:lnTo>
                  <a:pt x="70928" y="26443"/>
                </a:lnTo>
                <a:lnTo>
                  <a:pt x="70913" y="27685"/>
                </a:lnTo>
                <a:lnTo>
                  <a:pt x="70906" y="30997"/>
                </a:lnTo>
                <a:lnTo>
                  <a:pt x="70898" y="34257"/>
                </a:lnTo>
                <a:lnTo>
                  <a:pt x="70898" y="37569"/>
                </a:lnTo>
                <a:lnTo>
                  <a:pt x="70891" y="40880"/>
                </a:lnTo>
                <a:lnTo>
                  <a:pt x="70883" y="44140"/>
                </a:lnTo>
                <a:lnTo>
                  <a:pt x="70883" y="47452"/>
                </a:lnTo>
                <a:lnTo>
                  <a:pt x="70883" y="50764"/>
                </a:lnTo>
                <a:lnTo>
                  <a:pt x="70883" y="54076"/>
                </a:lnTo>
                <a:lnTo>
                  <a:pt x="70883" y="57336"/>
                </a:lnTo>
                <a:lnTo>
                  <a:pt x="70883" y="60647"/>
                </a:lnTo>
                <a:lnTo>
                  <a:pt x="70883" y="63959"/>
                </a:lnTo>
                <a:lnTo>
                  <a:pt x="70891" y="67271"/>
                </a:lnTo>
                <a:lnTo>
                  <a:pt x="70891" y="70531"/>
                </a:lnTo>
                <a:lnTo>
                  <a:pt x="70898" y="73843"/>
                </a:lnTo>
                <a:lnTo>
                  <a:pt x="70906" y="77155"/>
                </a:lnTo>
                <a:lnTo>
                  <a:pt x="70921" y="80415"/>
                </a:lnTo>
                <a:lnTo>
                  <a:pt x="70921" y="81087"/>
                </a:lnTo>
                <a:lnTo>
                  <a:pt x="70936" y="81760"/>
                </a:lnTo>
                <a:lnTo>
                  <a:pt x="70943" y="82433"/>
                </a:lnTo>
                <a:lnTo>
                  <a:pt x="70966" y="83105"/>
                </a:lnTo>
                <a:lnTo>
                  <a:pt x="70988" y="83778"/>
                </a:lnTo>
                <a:lnTo>
                  <a:pt x="71018" y="84451"/>
                </a:lnTo>
                <a:lnTo>
                  <a:pt x="71048" y="85123"/>
                </a:lnTo>
                <a:lnTo>
                  <a:pt x="71078" y="85796"/>
                </a:lnTo>
                <a:lnTo>
                  <a:pt x="71161" y="87090"/>
                </a:lnTo>
                <a:lnTo>
                  <a:pt x="71251" y="88332"/>
                </a:lnTo>
                <a:lnTo>
                  <a:pt x="71356" y="89522"/>
                </a:lnTo>
                <a:lnTo>
                  <a:pt x="71461" y="90609"/>
                </a:lnTo>
                <a:lnTo>
                  <a:pt x="71663" y="92316"/>
                </a:lnTo>
                <a:lnTo>
                  <a:pt x="71881" y="94024"/>
                </a:lnTo>
                <a:lnTo>
                  <a:pt x="72098" y="95680"/>
                </a:lnTo>
                <a:lnTo>
                  <a:pt x="72323" y="97284"/>
                </a:lnTo>
                <a:lnTo>
                  <a:pt x="72556" y="98888"/>
                </a:lnTo>
                <a:lnTo>
                  <a:pt x="72796" y="100440"/>
                </a:lnTo>
                <a:lnTo>
                  <a:pt x="73036" y="101941"/>
                </a:lnTo>
                <a:lnTo>
                  <a:pt x="73276" y="103442"/>
                </a:lnTo>
                <a:lnTo>
                  <a:pt x="73411" y="104166"/>
                </a:lnTo>
                <a:lnTo>
                  <a:pt x="73553" y="104787"/>
                </a:lnTo>
                <a:lnTo>
                  <a:pt x="73696" y="105408"/>
                </a:lnTo>
                <a:lnTo>
                  <a:pt x="73853" y="105926"/>
                </a:lnTo>
                <a:lnTo>
                  <a:pt x="74011" y="106443"/>
                </a:lnTo>
                <a:lnTo>
                  <a:pt x="74168" y="106960"/>
                </a:lnTo>
                <a:lnTo>
                  <a:pt x="74326" y="107478"/>
                </a:lnTo>
                <a:lnTo>
                  <a:pt x="74476" y="107995"/>
                </a:lnTo>
                <a:lnTo>
                  <a:pt x="78886" y="107995"/>
                </a:lnTo>
                <a:lnTo>
                  <a:pt x="79006" y="107685"/>
                </a:lnTo>
                <a:lnTo>
                  <a:pt x="79126" y="107323"/>
                </a:lnTo>
                <a:lnTo>
                  <a:pt x="79238" y="106960"/>
                </a:lnTo>
                <a:lnTo>
                  <a:pt x="79351" y="106547"/>
                </a:lnTo>
                <a:lnTo>
                  <a:pt x="79568" y="105719"/>
                </a:lnTo>
                <a:lnTo>
                  <a:pt x="79778" y="104787"/>
                </a:lnTo>
                <a:lnTo>
                  <a:pt x="79981" y="103804"/>
                </a:lnTo>
                <a:lnTo>
                  <a:pt x="80176" y="102769"/>
                </a:lnTo>
                <a:lnTo>
                  <a:pt x="80363" y="101631"/>
                </a:lnTo>
                <a:lnTo>
                  <a:pt x="80551" y="100492"/>
                </a:lnTo>
                <a:lnTo>
                  <a:pt x="80723" y="99302"/>
                </a:lnTo>
                <a:lnTo>
                  <a:pt x="80896" y="98060"/>
                </a:lnTo>
                <a:lnTo>
                  <a:pt x="81068" y="96818"/>
                </a:lnTo>
                <a:lnTo>
                  <a:pt x="81233" y="95576"/>
                </a:lnTo>
                <a:lnTo>
                  <a:pt x="81563" y="92989"/>
                </a:lnTo>
                <a:lnTo>
                  <a:pt x="81886" y="90402"/>
                </a:lnTo>
                <a:lnTo>
                  <a:pt x="81946" y="89936"/>
                </a:lnTo>
                <a:lnTo>
                  <a:pt x="82006" y="89418"/>
                </a:lnTo>
                <a:lnTo>
                  <a:pt x="82058" y="88849"/>
                </a:lnTo>
                <a:lnTo>
                  <a:pt x="82111" y="88228"/>
                </a:lnTo>
                <a:lnTo>
                  <a:pt x="82156" y="87659"/>
                </a:lnTo>
                <a:lnTo>
                  <a:pt x="82201" y="86986"/>
                </a:lnTo>
                <a:lnTo>
                  <a:pt x="82238" y="86365"/>
                </a:lnTo>
                <a:lnTo>
                  <a:pt x="82276" y="85693"/>
                </a:lnTo>
                <a:lnTo>
                  <a:pt x="82313" y="85020"/>
                </a:lnTo>
                <a:lnTo>
                  <a:pt x="82343" y="84347"/>
                </a:lnTo>
                <a:lnTo>
                  <a:pt x="82366" y="83623"/>
                </a:lnTo>
                <a:lnTo>
                  <a:pt x="82388" y="82950"/>
                </a:lnTo>
                <a:lnTo>
                  <a:pt x="82403" y="82277"/>
                </a:lnTo>
                <a:lnTo>
                  <a:pt x="82418" y="81605"/>
                </a:lnTo>
                <a:lnTo>
                  <a:pt x="82426" y="80932"/>
                </a:lnTo>
                <a:lnTo>
                  <a:pt x="82426" y="80259"/>
                </a:lnTo>
                <a:close/>
                <a:moveTo>
                  <a:pt x="79531" y="33584"/>
                </a:moveTo>
                <a:lnTo>
                  <a:pt x="79523" y="36171"/>
                </a:lnTo>
                <a:lnTo>
                  <a:pt x="79516" y="38707"/>
                </a:lnTo>
                <a:lnTo>
                  <a:pt x="79516" y="41243"/>
                </a:lnTo>
                <a:lnTo>
                  <a:pt x="79516" y="43778"/>
                </a:lnTo>
                <a:lnTo>
                  <a:pt x="79516" y="46365"/>
                </a:lnTo>
                <a:lnTo>
                  <a:pt x="79523" y="48901"/>
                </a:lnTo>
                <a:lnTo>
                  <a:pt x="79523" y="51437"/>
                </a:lnTo>
                <a:lnTo>
                  <a:pt x="79523" y="53972"/>
                </a:lnTo>
                <a:lnTo>
                  <a:pt x="79523" y="56663"/>
                </a:lnTo>
                <a:lnTo>
                  <a:pt x="79523" y="59302"/>
                </a:lnTo>
                <a:lnTo>
                  <a:pt x="79523" y="61941"/>
                </a:lnTo>
                <a:lnTo>
                  <a:pt x="79523" y="64580"/>
                </a:lnTo>
                <a:lnTo>
                  <a:pt x="79523" y="67219"/>
                </a:lnTo>
                <a:lnTo>
                  <a:pt x="79523" y="69910"/>
                </a:lnTo>
                <a:lnTo>
                  <a:pt x="79523" y="72549"/>
                </a:lnTo>
                <a:lnTo>
                  <a:pt x="79516" y="75188"/>
                </a:lnTo>
                <a:lnTo>
                  <a:pt x="79516" y="75706"/>
                </a:lnTo>
                <a:lnTo>
                  <a:pt x="79501" y="76223"/>
                </a:lnTo>
                <a:lnTo>
                  <a:pt x="79493" y="76741"/>
                </a:lnTo>
                <a:lnTo>
                  <a:pt x="79471" y="77258"/>
                </a:lnTo>
                <a:lnTo>
                  <a:pt x="79448" y="77775"/>
                </a:lnTo>
                <a:lnTo>
                  <a:pt x="79418" y="78293"/>
                </a:lnTo>
                <a:lnTo>
                  <a:pt x="79381" y="78810"/>
                </a:lnTo>
                <a:lnTo>
                  <a:pt x="79343" y="79380"/>
                </a:lnTo>
                <a:lnTo>
                  <a:pt x="79253" y="80415"/>
                </a:lnTo>
                <a:lnTo>
                  <a:pt x="79148" y="81398"/>
                </a:lnTo>
                <a:lnTo>
                  <a:pt x="79036" y="82381"/>
                </a:lnTo>
                <a:lnTo>
                  <a:pt x="78908" y="83312"/>
                </a:lnTo>
                <a:lnTo>
                  <a:pt x="78773" y="84192"/>
                </a:lnTo>
                <a:lnTo>
                  <a:pt x="78631" y="84968"/>
                </a:lnTo>
                <a:lnTo>
                  <a:pt x="78481" y="85693"/>
                </a:lnTo>
                <a:lnTo>
                  <a:pt x="78331" y="86314"/>
                </a:lnTo>
                <a:lnTo>
                  <a:pt x="78248" y="86572"/>
                </a:lnTo>
                <a:lnTo>
                  <a:pt x="78173" y="86831"/>
                </a:lnTo>
                <a:lnTo>
                  <a:pt x="78098" y="87038"/>
                </a:lnTo>
                <a:lnTo>
                  <a:pt x="78023" y="87193"/>
                </a:lnTo>
                <a:lnTo>
                  <a:pt x="77941" y="87297"/>
                </a:lnTo>
                <a:lnTo>
                  <a:pt x="77866" y="87400"/>
                </a:lnTo>
                <a:lnTo>
                  <a:pt x="77791" y="87504"/>
                </a:lnTo>
                <a:lnTo>
                  <a:pt x="77723" y="87504"/>
                </a:lnTo>
                <a:lnTo>
                  <a:pt x="77498" y="87504"/>
                </a:lnTo>
                <a:lnTo>
                  <a:pt x="77273" y="87504"/>
                </a:lnTo>
                <a:lnTo>
                  <a:pt x="77048" y="87452"/>
                </a:lnTo>
                <a:lnTo>
                  <a:pt x="76823" y="87452"/>
                </a:lnTo>
                <a:lnTo>
                  <a:pt x="76598" y="87400"/>
                </a:lnTo>
                <a:lnTo>
                  <a:pt x="76373" y="87452"/>
                </a:lnTo>
                <a:lnTo>
                  <a:pt x="76148" y="87504"/>
                </a:lnTo>
                <a:lnTo>
                  <a:pt x="75923" y="87607"/>
                </a:lnTo>
                <a:lnTo>
                  <a:pt x="75811" y="87659"/>
                </a:lnTo>
                <a:lnTo>
                  <a:pt x="75698" y="87659"/>
                </a:lnTo>
                <a:lnTo>
                  <a:pt x="75593" y="87607"/>
                </a:lnTo>
                <a:lnTo>
                  <a:pt x="75496" y="87504"/>
                </a:lnTo>
                <a:lnTo>
                  <a:pt x="75398" y="87349"/>
                </a:lnTo>
                <a:lnTo>
                  <a:pt x="75301" y="87193"/>
                </a:lnTo>
                <a:lnTo>
                  <a:pt x="75211" y="86986"/>
                </a:lnTo>
                <a:lnTo>
                  <a:pt x="75121" y="86728"/>
                </a:lnTo>
                <a:lnTo>
                  <a:pt x="75031" y="86417"/>
                </a:lnTo>
                <a:lnTo>
                  <a:pt x="74948" y="86107"/>
                </a:lnTo>
                <a:lnTo>
                  <a:pt x="74866" y="85744"/>
                </a:lnTo>
                <a:lnTo>
                  <a:pt x="74776" y="85330"/>
                </a:lnTo>
                <a:lnTo>
                  <a:pt x="74611" y="84451"/>
                </a:lnTo>
                <a:lnTo>
                  <a:pt x="74453" y="83416"/>
                </a:lnTo>
                <a:lnTo>
                  <a:pt x="74356" y="82795"/>
                </a:lnTo>
                <a:lnTo>
                  <a:pt x="74273" y="82174"/>
                </a:lnTo>
                <a:lnTo>
                  <a:pt x="74198" y="81553"/>
                </a:lnTo>
                <a:lnTo>
                  <a:pt x="74123" y="80880"/>
                </a:lnTo>
                <a:lnTo>
                  <a:pt x="74063" y="80208"/>
                </a:lnTo>
                <a:lnTo>
                  <a:pt x="74003" y="79587"/>
                </a:lnTo>
                <a:lnTo>
                  <a:pt x="73958" y="78862"/>
                </a:lnTo>
                <a:lnTo>
                  <a:pt x="73913" y="78189"/>
                </a:lnTo>
                <a:lnTo>
                  <a:pt x="73876" y="77465"/>
                </a:lnTo>
                <a:lnTo>
                  <a:pt x="73838" y="76741"/>
                </a:lnTo>
                <a:lnTo>
                  <a:pt x="73816" y="75964"/>
                </a:lnTo>
                <a:lnTo>
                  <a:pt x="73793" y="75188"/>
                </a:lnTo>
                <a:lnTo>
                  <a:pt x="73778" y="74412"/>
                </a:lnTo>
                <a:lnTo>
                  <a:pt x="73771" y="73584"/>
                </a:lnTo>
                <a:lnTo>
                  <a:pt x="73763" y="72704"/>
                </a:lnTo>
                <a:lnTo>
                  <a:pt x="73763" y="71825"/>
                </a:lnTo>
                <a:lnTo>
                  <a:pt x="73771" y="69496"/>
                </a:lnTo>
                <a:lnTo>
                  <a:pt x="73778" y="67167"/>
                </a:lnTo>
                <a:lnTo>
                  <a:pt x="73778" y="64891"/>
                </a:lnTo>
                <a:lnTo>
                  <a:pt x="73786" y="62562"/>
                </a:lnTo>
                <a:lnTo>
                  <a:pt x="73786" y="60233"/>
                </a:lnTo>
                <a:lnTo>
                  <a:pt x="73786" y="57905"/>
                </a:lnTo>
                <a:lnTo>
                  <a:pt x="73786" y="55576"/>
                </a:lnTo>
                <a:lnTo>
                  <a:pt x="73786" y="53248"/>
                </a:lnTo>
                <a:lnTo>
                  <a:pt x="73786" y="50919"/>
                </a:lnTo>
                <a:lnTo>
                  <a:pt x="73786" y="48590"/>
                </a:lnTo>
                <a:lnTo>
                  <a:pt x="73786" y="46262"/>
                </a:lnTo>
                <a:lnTo>
                  <a:pt x="73778" y="43933"/>
                </a:lnTo>
                <a:lnTo>
                  <a:pt x="73778" y="41605"/>
                </a:lnTo>
                <a:lnTo>
                  <a:pt x="73778" y="39276"/>
                </a:lnTo>
                <a:lnTo>
                  <a:pt x="73778" y="36999"/>
                </a:lnTo>
                <a:lnTo>
                  <a:pt x="73778" y="34671"/>
                </a:lnTo>
                <a:lnTo>
                  <a:pt x="73786" y="33946"/>
                </a:lnTo>
                <a:lnTo>
                  <a:pt x="73793" y="33274"/>
                </a:lnTo>
                <a:lnTo>
                  <a:pt x="73801" y="32601"/>
                </a:lnTo>
                <a:lnTo>
                  <a:pt x="73823" y="31928"/>
                </a:lnTo>
                <a:lnTo>
                  <a:pt x="73846" y="31255"/>
                </a:lnTo>
                <a:lnTo>
                  <a:pt x="73876" y="30583"/>
                </a:lnTo>
                <a:lnTo>
                  <a:pt x="73906" y="29962"/>
                </a:lnTo>
                <a:lnTo>
                  <a:pt x="73943" y="29289"/>
                </a:lnTo>
                <a:lnTo>
                  <a:pt x="73988" y="28668"/>
                </a:lnTo>
                <a:lnTo>
                  <a:pt x="74033" y="28099"/>
                </a:lnTo>
                <a:lnTo>
                  <a:pt x="74086" y="27478"/>
                </a:lnTo>
                <a:lnTo>
                  <a:pt x="74138" y="26909"/>
                </a:lnTo>
                <a:lnTo>
                  <a:pt x="74198" y="26340"/>
                </a:lnTo>
                <a:lnTo>
                  <a:pt x="74258" y="25822"/>
                </a:lnTo>
                <a:lnTo>
                  <a:pt x="74326" y="25305"/>
                </a:lnTo>
                <a:lnTo>
                  <a:pt x="74393" y="24787"/>
                </a:lnTo>
                <a:lnTo>
                  <a:pt x="74468" y="24321"/>
                </a:lnTo>
                <a:lnTo>
                  <a:pt x="74543" y="23856"/>
                </a:lnTo>
                <a:lnTo>
                  <a:pt x="74618" y="23442"/>
                </a:lnTo>
                <a:lnTo>
                  <a:pt x="74701" y="23028"/>
                </a:lnTo>
                <a:lnTo>
                  <a:pt x="74783" y="22614"/>
                </a:lnTo>
                <a:lnTo>
                  <a:pt x="74866" y="22303"/>
                </a:lnTo>
                <a:lnTo>
                  <a:pt x="74956" y="21941"/>
                </a:lnTo>
                <a:lnTo>
                  <a:pt x="75038" y="21682"/>
                </a:lnTo>
                <a:lnTo>
                  <a:pt x="75128" y="21372"/>
                </a:lnTo>
                <a:lnTo>
                  <a:pt x="75226" y="21165"/>
                </a:lnTo>
                <a:lnTo>
                  <a:pt x="75316" y="20958"/>
                </a:lnTo>
                <a:lnTo>
                  <a:pt x="75413" y="20803"/>
                </a:lnTo>
                <a:lnTo>
                  <a:pt x="75511" y="20647"/>
                </a:lnTo>
                <a:lnTo>
                  <a:pt x="75608" y="20544"/>
                </a:lnTo>
                <a:lnTo>
                  <a:pt x="75706" y="20492"/>
                </a:lnTo>
                <a:lnTo>
                  <a:pt x="75803" y="20492"/>
                </a:lnTo>
                <a:lnTo>
                  <a:pt x="75968" y="20492"/>
                </a:lnTo>
                <a:lnTo>
                  <a:pt x="76141" y="20544"/>
                </a:lnTo>
                <a:lnTo>
                  <a:pt x="76306" y="20544"/>
                </a:lnTo>
                <a:lnTo>
                  <a:pt x="76471" y="20596"/>
                </a:lnTo>
                <a:lnTo>
                  <a:pt x="76636" y="20596"/>
                </a:lnTo>
                <a:lnTo>
                  <a:pt x="76808" y="20596"/>
                </a:lnTo>
                <a:lnTo>
                  <a:pt x="76973" y="20544"/>
                </a:lnTo>
                <a:lnTo>
                  <a:pt x="77138" y="20389"/>
                </a:lnTo>
                <a:lnTo>
                  <a:pt x="77288" y="20285"/>
                </a:lnTo>
                <a:lnTo>
                  <a:pt x="77438" y="20285"/>
                </a:lnTo>
                <a:lnTo>
                  <a:pt x="77581" y="20285"/>
                </a:lnTo>
                <a:lnTo>
                  <a:pt x="77716" y="20389"/>
                </a:lnTo>
                <a:lnTo>
                  <a:pt x="77851" y="20544"/>
                </a:lnTo>
                <a:lnTo>
                  <a:pt x="77986" y="20751"/>
                </a:lnTo>
                <a:lnTo>
                  <a:pt x="78106" y="21061"/>
                </a:lnTo>
                <a:lnTo>
                  <a:pt x="78233" y="21372"/>
                </a:lnTo>
                <a:lnTo>
                  <a:pt x="78346" y="21786"/>
                </a:lnTo>
                <a:lnTo>
                  <a:pt x="78466" y="22252"/>
                </a:lnTo>
                <a:lnTo>
                  <a:pt x="78578" y="22769"/>
                </a:lnTo>
                <a:lnTo>
                  <a:pt x="78683" y="23338"/>
                </a:lnTo>
                <a:lnTo>
                  <a:pt x="78788" y="23959"/>
                </a:lnTo>
                <a:lnTo>
                  <a:pt x="78893" y="24632"/>
                </a:lnTo>
                <a:lnTo>
                  <a:pt x="78998" y="25356"/>
                </a:lnTo>
                <a:lnTo>
                  <a:pt x="79096" y="26184"/>
                </a:lnTo>
                <a:lnTo>
                  <a:pt x="79193" y="27012"/>
                </a:lnTo>
                <a:lnTo>
                  <a:pt x="79283" y="27892"/>
                </a:lnTo>
                <a:lnTo>
                  <a:pt x="79358" y="28720"/>
                </a:lnTo>
                <a:lnTo>
                  <a:pt x="79418" y="29600"/>
                </a:lnTo>
                <a:lnTo>
                  <a:pt x="79448" y="30065"/>
                </a:lnTo>
                <a:lnTo>
                  <a:pt x="79471" y="30531"/>
                </a:lnTo>
                <a:lnTo>
                  <a:pt x="79486" y="30997"/>
                </a:lnTo>
                <a:lnTo>
                  <a:pt x="79501" y="31514"/>
                </a:lnTo>
                <a:lnTo>
                  <a:pt x="79516" y="31980"/>
                </a:lnTo>
                <a:lnTo>
                  <a:pt x="79523" y="32497"/>
                </a:lnTo>
                <a:lnTo>
                  <a:pt x="79531" y="33067"/>
                </a:lnTo>
                <a:lnTo>
                  <a:pt x="79531" y="33584"/>
                </a:lnTo>
                <a:close/>
                <a:moveTo>
                  <a:pt x="68101" y="107995"/>
                </a:moveTo>
                <a:lnTo>
                  <a:pt x="68093" y="106909"/>
                </a:lnTo>
                <a:lnTo>
                  <a:pt x="68086" y="105822"/>
                </a:lnTo>
                <a:lnTo>
                  <a:pt x="68078" y="104735"/>
                </a:lnTo>
                <a:lnTo>
                  <a:pt x="68071" y="103649"/>
                </a:lnTo>
                <a:lnTo>
                  <a:pt x="68071" y="97439"/>
                </a:lnTo>
                <a:lnTo>
                  <a:pt x="68071" y="91230"/>
                </a:lnTo>
                <a:lnTo>
                  <a:pt x="68071" y="85020"/>
                </a:lnTo>
                <a:lnTo>
                  <a:pt x="68071" y="78810"/>
                </a:lnTo>
                <a:lnTo>
                  <a:pt x="68071" y="72601"/>
                </a:lnTo>
                <a:lnTo>
                  <a:pt x="68071" y="66391"/>
                </a:lnTo>
                <a:lnTo>
                  <a:pt x="68071" y="60182"/>
                </a:lnTo>
                <a:lnTo>
                  <a:pt x="68071" y="54024"/>
                </a:lnTo>
                <a:lnTo>
                  <a:pt x="68071" y="47814"/>
                </a:lnTo>
                <a:lnTo>
                  <a:pt x="68071" y="41605"/>
                </a:lnTo>
                <a:lnTo>
                  <a:pt x="68071" y="35395"/>
                </a:lnTo>
                <a:lnTo>
                  <a:pt x="68071" y="29186"/>
                </a:lnTo>
                <a:lnTo>
                  <a:pt x="68071" y="22976"/>
                </a:lnTo>
                <a:lnTo>
                  <a:pt x="68071" y="16766"/>
                </a:lnTo>
                <a:lnTo>
                  <a:pt x="68071" y="10557"/>
                </a:lnTo>
                <a:lnTo>
                  <a:pt x="68071" y="4347"/>
                </a:lnTo>
                <a:lnTo>
                  <a:pt x="68078" y="3261"/>
                </a:lnTo>
                <a:lnTo>
                  <a:pt x="68086" y="2174"/>
                </a:lnTo>
                <a:lnTo>
                  <a:pt x="68093" y="1087"/>
                </a:lnTo>
                <a:lnTo>
                  <a:pt x="68101" y="1"/>
                </a:lnTo>
                <a:lnTo>
                  <a:pt x="65086" y="1"/>
                </a:lnTo>
                <a:lnTo>
                  <a:pt x="65086" y="43882"/>
                </a:lnTo>
                <a:lnTo>
                  <a:pt x="64921" y="43933"/>
                </a:lnTo>
                <a:lnTo>
                  <a:pt x="64763" y="44037"/>
                </a:lnTo>
                <a:lnTo>
                  <a:pt x="64606" y="44089"/>
                </a:lnTo>
                <a:lnTo>
                  <a:pt x="64456" y="44089"/>
                </a:lnTo>
                <a:lnTo>
                  <a:pt x="63946" y="44089"/>
                </a:lnTo>
                <a:lnTo>
                  <a:pt x="63443" y="44140"/>
                </a:lnTo>
                <a:lnTo>
                  <a:pt x="62933" y="44140"/>
                </a:lnTo>
                <a:lnTo>
                  <a:pt x="62423" y="44140"/>
                </a:lnTo>
                <a:lnTo>
                  <a:pt x="61921" y="44140"/>
                </a:lnTo>
                <a:lnTo>
                  <a:pt x="61411" y="44140"/>
                </a:lnTo>
                <a:lnTo>
                  <a:pt x="60908" y="44140"/>
                </a:lnTo>
                <a:lnTo>
                  <a:pt x="60398" y="44140"/>
                </a:lnTo>
                <a:lnTo>
                  <a:pt x="60151" y="44089"/>
                </a:lnTo>
                <a:lnTo>
                  <a:pt x="59963" y="44037"/>
                </a:lnTo>
                <a:lnTo>
                  <a:pt x="59896" y="43933"/>
                </a:lnTo>
                <a:lnTo>
                  <a:pt x="59836" y="43830"/>
                </a:lnTo>
                <a:lnTo>
                  <a:pt x="59783" y="43675"/>
                </a:lnTo>
                <a:lnTo>
                  <a:pt x="59746" y="43468"/>
                </a:lnTo>
                <a:lnTo>
                  <a:pt x="59716" y="43157"/>
                </a:lnTo>
                <a:lnTo>
                  <a:pt x="59693" y="42795"/>
                </a:lnTo>
                <a:lnTo>
                  <a:pt x="59671" y="42381"/>
                </a:lnTo>
                <a:lnTo>
                  <a:pt x="59663" y="41863"/>
                </a:lnTo>
                <a:lnTo>
                  <a:pt x="59648" y="40518"/>
                </a:lnTo>
                <a:lnTo>
                  <a:pt x="59648" y="38759"/>
                </a:lnTo>
                <a:lnTo>
                  <a:pt x="59648" y="36327"/>
                </a:lnTo>
                <a:lnTo>
                  <a:pt x="59648" y="33895"/>
                </a:lnTo>
                <a:lnTo>
                  <a:pt x="59648" y="31514"/>
                </a:lnTo>
                <a:lnTo>
                  <a:pt x="59648" y="29082"/>
                </a:lnTo>
                <a:lnTo>
                  <a:pt x="59648" y="26650"/>
                </a:lnTo>
                <a:lnTo>
                  <a:pt x="59648" y="24218"/>
                </a:lnTo>
                <a:lnTo>
                  <a:pt x="59641" y="21786"/>
                </a:lnTo>
                <a:lnTo>
                  <a:pt x="59641" y="19406"/>
                </a:lnTo>
                <a:lnTo>
                  <a:pt x="59641" y="16973"/>
                </a:lnTo>
                <a:lnTo>
                  <a:pt x="59641" y="14541"/>
                </a:lnTo>
                <a:lnTo>
                  <a:pt x="59641" y="12109"/>
                </a:lnTo>
                <a:lnTo>
                  <a:pt x="59641" y="9677"/>
                </a:lnTo>
                <a:lnTo>
                  <a:pt x="59641" y="7245"/>
                </a:lnTo>
                <a:lnTo>
                  <a:pt x="59641" y="4865"/>
                </a:lnTo>
                <a:lnTo>
                  <a:pt x="59641" y="2433"/>
                </a:lnTo>
                <a:lnTo>
                  <a:pt x="59641" y="1"/>
                </a:lnTo>
                <a:lnTo>
                  <a:pt x="56738" y="1"/>
                </a:lnTo>
                <a:lnTo>
                  <a:pt x="56738" y="5951"/>
                </a:lnTo>
                <a:lnTo>
                  <a:pt x="56738" y="11851"/>
                </a:lnTo>
                <a:lnTo>
                  <a:pt x="56746" y="17801"/>
                </a:lnTo>
                <a:lnTo>
                  <a:pt x="56746" y="23700"/>
                </a:lnTo>
                <a:lnTo>
                  <a:pt x="56746" y="29651"/>
                </a:lnTo>
                <a:lnTo>
                  <a:pt x="56746" y="35550"/>
                </a:lnTo>
                <a:lnTo>
                  <a:pt x="56746" y="41501"/>
                </a:lnTo>
                <a:lnTo>
                  <a:pt x="56746" y="47452"/>
                </a:lnTo>
                <a:lnTo>
                  <a:pt x="56753" y="53351"/>
                </a:lnTo>
                <a:lnTo>
                  <a:pt x="56753" y="59302"/>
                </a:lnTo>
                <a:lnTo>
                  <a:pt x="56753" y="65201"/>
                </a:lnTo>
                <a:lnTo>
                  <a:pt x="56753" y="71152"/>
                </a:lnTo>
                <a:lnTo>
                  <a:pt x="56753" y="77051"/>
                </a:lnTo>
                <a:lnTo>
                  <a:pt x="56753" y="83002"/>
                </a:lnTo>
                <a:lnTo>
                  <a:pt x="56753" y="88953"/>
                </a:lnTo>
                <a:lnTo>
                  <a:pt x="56761" y="94852"/>
                </a:lnTo>
                <a:lnTo>
                  <a:pt x="56753" y="96508"/>
                </a:lnTo>
                <a:lnTo>
                  <a:pt x="56753" y="98164"/>
                </a:lnTo>
                <a:lnTo>
                  <a:pt x="56753" y="99768"/>
                </a:lnTo>
                <a:lnTo>
                  <a:pt x="56753" y="101424"/>
                </a:lnTo>
                <a:lnTo>
                  <a:pt x="56746" y="103080"/>
                </a:lnTo>
                <a:lnTo>
                  <a:pt x="56746" y="104735"/>
                </a:lnTo>
                <a:lnTo>
                  <a:pt x="56738" y="106340"/>
                </a:lnTo>
                <a:lnTo>
                  <a:pt x="56738" y="107995"/>
                </a:lnTo>
                <a:lnTo>
                  <a:pt x="59641" y="107995"/>
                </a:lnTo>
                <a:lnTo>
                  <a:pt x="59641" y="105563"/>
                </a:lnTo>
                <a:lnTo>
                  <a:pt x="59641" y="103131"/>
                </a:lnTo>
                <a:lnTo>
                  <a:pt x="59641" y="100751"/>
                </a:lnTo>
                <a:lnTo>
                  <a:pt x="59641" y="98319"/>
                </a:lnTo>
                <a:lnTo>
                  <a:pt x="59641" y="95887"/>
                </a:lnTo>
                <a:lnTo>
                  <a:pt x="59641" y="93455"/>
                </a:lnTo>
                <a:lnTo>
                  <a:pt x="59641" y="91023"/>
                </a:lnTo>
                <a:lnTo>
                  <a:pt x="59641" y="88591"/>
                </a:lnTo>
                <a:lnTo>
                  <a:pt x="59641" y="86158"/>
                </a:lnTo>
                <a:lnTo>
                  <a:pt x="59648" y="83778"/>
                </a:lnTo>
                <a:lnTo>
                  <a:pt x="59648" y="81346"/>
                </a:lnTo>
                <a:lnTo>
                  <a:pt x="59648" y="78914"/>
                </a:lnTo>
                <a:lnTo>
                  <a:pt x="59648" y="76482"/>
                </a:lnTo>
                <a:lnTo>
                  <a:pt x="59648" y="74050"/>
                </a:lnTo>
                <a:lnTo>
                  <a:pt x="59648" y="71618"/>
                </a:lnTo>
                <a:lnTo>
                  <a:pt x="59648" y="69186"/>
                </a:lnTo>
                <a:lnTo>
                  <a:pt x="59648" y="67478"/>
                </a:lnTo>
                <a:lnTo>
                  <a:pt x="59663" y="66184"/>
                </a:lnTo>
                <a:lnTo>
                  <a:pt x="59678" y="65719"/>
                </a:lnTo>
                <a:lnTo>
                  <a:pt x="59693" y="65305"/>
                </a:lnTo>
                <a:lnTo>
                  <a:pt x="59716" y="64942"/>
                </a:lnTo>
                <a:lnTo>
                  <a:pt x="59746" y="64684"/>
                </a:lnTo>
                <a:lnTo>
                  <a:pt x="59791" y="64425"/>
                </a:lnTo>
                <a:lnTo>
                  <a:pt x="59843" y="64270"/>
                </a:lnTo>
                <a:lnTo>
                  <a:pt x="59903" y="64166"/>
                </a:lnTo>
                <a:lnTo>
                  <a:pt x="59978" y="64063"/>
                </a:lnTo>
                <a:lnTo>
                  <a:pt x="60173" y="64011"/>
                </a:lnTo>
                <a:lnTo>
                  <a:pt x="60428" y="64011"/>
                </a:lnTo>
                <a:lnTo>
                  <a:pt x="60946" y="64011"/>
                </a:lnTo>
                <a:lnTo>
                  <a:pt x="61471" y="64011"/>
                </a:lnTo>
                <a:lnTo>
                  <a:pt x="61996" y="64011"/>
                </a:lnTo>
                <a:lnTo>
                  <a:pt x="62513" y="64011"/>
                </a:lnTo>
                <a:lnTo>
                  <a:pt x="63038" y="64011"/>
                </a:lnTo>
                <a:lnTo>
                  <a:pt x="63556" y="64011"/>
                </a:lnTo>
                <a:lnTo>
                  <a:pt x="64081" y="64011"/>
                </a:lnTo>
                <a:lnTo>
                  <a:pt x="64598" y="64011"/>
                </a:lnTo>
                <a:lnTo>
                  <a:pt x="64703" y="64011"/>
                </a:lnTo>
                <a:lnTo>
                  <a:pt x="64801" y="64063"/>
                </a:lnTo>
                <a:lnTo>
                  <a:pt x="64853" y="64063"/>
                </a:lnTo>
                <a:lnTo>
                  <a:pt x="64891" y="64166"/>
                </a:lnTo>
                <a:lnTo>
                  <a:pt x="64936" y="64218"/>
                </a:lnTo>
                <a:lnTo>
                  <a:pt x="64973" y="64373"/>
                </a:lnTo>
                <a:lnTo>
                  <a:pt x="65003" y="64528"/>
                </a:lnTo>
                <a:lnTo>
                  <a:pt x="65041" y="64684"/>
                </a:lnTo>
                <a:lnTo>
                  <a:pt x="65063" y="64942"/>
                </a:lnTo>
                <a:lnTo>
                  <a:pt x="65086" y="65201"/>
                </a:lnTo>
                <a:lnTo>
                  <a:pt x="65101" y="65512"/>
                </a:lnTo>
                <a:lnTo>
                  <a:pt x="65116" y="65926"/>
                </a:lnTo>
                <a:lnTo>
                  <a:pt x="65123" y="66340"/>
                </a:lnTo>
                <a:lnTo>
                  <a:pt x="65123" y="66857"/>
                </a:lnTo>
                <a:lnTo>
                  <a:pt x="65123" y="69393"/>
                </a:lnTo>
                <a:lnTo>
                  <a:pt x="65116" y="71980"/>
                </a:lnTo>
                <a:lnTo>
                  <a:pt x="65116" y="74567"/>
                </a:lnTo>
                <a:lnTo>
                  <a:pt x="65108" y="77155"/>
                </a:lnTo>
                <a:lnTo>
                  <a:pt x="65108" y="79690"/>
                </a:lnTo>
                <a:lnTo>
                  <a:pt x="65108" y="82277"/>
                </a:lnTo>
                <a:lnTo>
                  <a:pt x="65101" y="84865"/>
                </a:lnTo>
                <a:lnTo>
                  <a:pt x="65101" y="87400"/>
                </a:lnTo>
                <a:lnTo>
                  <a:pt x="65101" y="89988"/>
                </a:lnTo>
                <a:lnTo>
                  <a:pt x="65101" y="92575"/>
                </a:lnTo>
                <a:lnTo>
                  <a:pt x="65093" y="95111"/>
                </a:lnTo>
                <a:lnTo>
                  <a:pt x="65093" y="97698"/>
                </a:lnTo>
                <a:lnTo>
                  <a:pt x="65093" y="100285"/>
                </a:lnTo>
                <a:lnTo>
                  <a:pt x="65093" y="102873"/>
                </a:lnTo>
                <a:lnTo>
                  <a:pt x="65086" y="105408"/>
                </a:lnTo>
                <a:lnTo>
                  <a:pt x="65086" y="107995"/>
                </a:lnTo>
                <a:lnTo>
                  <a:pt x="68101" y="107995"/>
                </a:lnTo>
                <a:close/>
                <a:moveTo>
                  <a:pt x="53491" y="107995"/>
                </a:moveTo>
                <a:lnTo>
                  <a:pt x="53491" y="105253"/>
                </a:lnTo>
                <a:lnTo>
                  <a:pt x="53491" y="102459"/>
                </a:lnTo>
                <a:lnTo>
                  <a:pt x="53491" y="99716"/>
                </a:lnTo>
                <a:lnTo>
                  <a:pt x="53483" y="96922"/>
                </a:lnTo>
                <a:lnTo>
                  <a:pt x="53483" y="94179"/>
                </a:lnTo>
                <a:lnTo>
                  <a:pt x="53483" y="91437"/>
                </a:lnTo>
                <a:lnTo>
                  <a:pt x="53483" y="88642"/>
                </a:lnTo>
                <a:lnTo>
                  <a:pt x="53476" y="85900"/>
                </a:lnTo>
                <a:lnTo>
                  <a:pt x="53476" y="83105"/>
                </a:lnTo>
                <a:lnTo>
                  <a:pt x="53476" y="80363"/>
                </a:lnTo>
                <a:lnTo>
                  <a:pt x="53476" y="77569"/>
                </a:lnTo>
                <a:lnTo>
                  <a:pt x="53476" y="74826"/>
                </a:lnTo>
                <a:lnTo>
                  <a:pt x="53476" y="72083"/>
                </a:lnTo>
                <a:lnTo>
                  <a:pt x="53476" y="69289"/>
                </a:lnTo>
                <a:lnTo>
                  <a:pt x="53468" y="66547"/>
                </a:lnTo>
                <a:lnTo>
                  <a:pt x="53468" y="63752"/>
                </a:lnTo>
                <a:lnTo>
                  <a:pt x="53476" y="59768"/>
                </a:lnTo>
                <a:lnTo>
                  <a:pt x="53476" y="55783"/>
                </a:lnTo>
                <a:lnTo>
                  <a:pt x="53476" y="51799"/>
                </a:lnTo>
                <a:lnTo>
                  <a:pt x="53476" y="47814"/>
                </a:lnTo>
                <a:lnTo>
                  <a:pt x="53476" y="43830"/>
                </a:lnTo>
                <a:lnTo>
                  <a:pt x="53476" y="39845"/>
                </a:lnTo>
                <a:lnTo>
                  <a:pt x="53476" y="35861"/>
                </a:lnTo>
                <a:lnTo>
                  <a:pt x="53483" y="31876"/>
                </a:lnTo>
                <a:lnTo>
                  <a:pt x="53483" y="27892"/>
                </a:lnTo>
                <a:lnTo>
                  <a:pt x="53483" y="23907"/>
                </a:lnTo>
                <a:lnTo>
                  <a:pt x="53483" y="19923"/>
                </a:lnTo>
                <a:lnTo>
                  <a:pt x="53483" y="15938"/>
                </a:lnTo>
                <a:lnTo>
                  <a:pt x="53491" y="11954"/>
                </a:lnTo>
                <a:lnTo>
                  <a:pt x="53491" y="7970"/>
                </a:lnTo>
                <a:lnTo>
                  <a:pt x="53491" y="3985"/>
                </a:lnTo>
                <a:lnTo>
                  <a:pt x="53491" y="1"/>
                </a:lnTo>
                <a:lnTo>
                  <a:pt x="50476" y="1"/>
                </a:lnTo>
                <a:lnTo>
                  <a:pt x="50461" y="673"/>
                </a:lnTo>
                <a:lnTo>
                  <a:pt x="50446" y="1346"/>
                </a:lnTo>
                <a:lnTo>
                  <a:pt x="50423" y="1967"/>
                </a:lnTo>
                <a:lnTo>
                  <a:pt x="50393" y="2588"/>
                </a:lnTo>
                <a:lnTo>
                  <a:pt x="50176" y="5693"/>
                </a:lnTo>
                <a:lnTo>
                  <a:pt x="49966" y="8797"/>
                </a:lnTo>
                <a:lnTo>
                  <a:pt x="49748" y="11902"/>
                </a:lnTo>
                <a:lnTo>
                  <a:pt x="49531" y="15007"/>
                </a:lnTo>
                <a:lnTo>
                  <a:pt x="49321" y="18112"/>
                </a:lnTo>
                <a:lnTo>
                  <a:pt x="49103" y="21217"/>
                </a:lnTo>
                <a:lnTo>
                  <a:pt x="48893" y="24321"/>
                </a:lnTo>
                <a:lnTo>
                  <a:pt x="48676" y="27426"/>
                </a:lnTo>
                <a:lnTo>
                  <a:pt x="48466" y="30479"/>
                </a:lnTo>
                <a:lnTo>
                  <a:pt x="48248" y="33584"/>
                </a:lnTo>
                <a:lnTo>
                  <a:pt x="48038" y="36689"/>
                </a:lnTo>
                <a:lnTo>
                  <a:pt x="47821" y="39794"/>
                </a:lnTo>
                <a:lnTo>
                  <a:pt x="47603" y="42898"/>
                </a:lnTo>
                <a:lnTo>
                  <a:pt x="47393" y="46003"/>
                </a:lnTo>
                <a:lnTo>
                  <a:pt x="47176" y="49108"/>
                </a:lnTo>
                <a:lnTo>
                  <a:pt x="46958" y="52161"/>
                </a:lnTo>
                <a:lnTo>
                  <a:pt x="46913" y="52782"/>
                </a:lnTo>
                <a:lnTo>
                  <a:pt x="46861" y="53351"/>
                </a:lnTo>
                <a:lnTo>
                  <a:pt x="46793" y="54024"/>
                </a:lnTo>
                <a:lnTo>
                  <a:pt x="46718" y="54697"/>
                </a:lnTo>
                <a:lnTo>
                  <a:pt x="46658" y="53972"/>
                </a:lnTo>
                <a:lnTo>
                  <a:pt x="46598" y="53351"/>
                </a:lnTo>
                <a:lnTo>
                  <a:pt x="46538" y="52730"/>
                </a:lnTo>
                <a:lnTo>
                  <a:pt x="46493" y="52161"/>
                </a:lnTo>
                <a:lnTo>
                  <a:pt x="46283" y="49056"/>
                </a:lnTo>
                <a:lnTo>
                  <a:pt x="46066" y="45951"/>
                </a:lnTo>
                <a:lnTo>
                  <a:pt x="45848" y="42847"/>
                </a:lnTo>
                <a:lnTo>
                  <a:pt x="45631" y="39742"/>
                </a:lnTo>
                <a:lnTo>
                  <a:pt x="45421" y="36689"/>
                </a:lnTo>
                <a:lnTo>
                  <a:pt x="45203" y="33584"/>
                </a:lnTo>
                <a:lnTo>
                  <a:pt x="44986" y="30479"/>
                </a:lnTo>
                <a:lnTo>
                  <a:pt x="44776" y="27374"/>
                </a:lnTo>
                <a:lnTo>
                  <a:pt x="44558" y="24270"/>
                </a:lnTo>
                <a:lnTo>
                  <a:pt x="44341" y="21217"/>
                </a:lnTo>
                <a:lnTo>
                  <a:pt x="44123" y="18112"/>
                </a:lnTo>
                <a:lnTo>
                  <a:pt x="43913" y="15007"/>
                </a:lnTo>
                <a:lnTo>
                  <a:pt x="43696" y="11902"/>
                </a:lnTo>
                <a:lnTo>
                  <a:pt x="43478" y="8797"/>
                </a:lnTo>
                <a:lnTo>
                  <a:pt x="43268" y="5693"/>
                </a:lnTo>
                <a:lnTo>
                  <a:pt x="43051" y="2640"/>
                </a:lnTo>
                <a:lnTo>
                  <a:pt x="43013" y="1967"/>
                </a:lnTo>
                <a:lnTo>
                  <a:pt x="42991" y="1346"/>
                </a:lnTo>
                <a:lnTo>
                  <a:pt x="42968" y="673"/>
                </a:lnTo>
                <a:lnTo>
                  <a:pt x="42946" y="1"/>
                </a:lnTo>
                <a:lnTo>
                  <a:pt x="39931" y="1"/>
                </a:lnTo>
                <a:lnTo>
                  <a:pt x="39931" y="1708"/>
                </a:lnTo>
                <a:lnTo>
                  <a:pt x="39938" y="3364"/>
                </a:lnTo>
                <a:lnTo>
                  <a:pt x="39938" y="5072"/>
                </a:lnTo>
                <a:lnTo>
                  <a:pt x="39946" y="6779"/>
                </a:lnTo>
                <a:lnTo>
                  <a:pt x="39946" y="8435"/>
                </a:lnTo>
                <a:lnTo>
                  <a:pt x="39953" y="10143"/>
                </a:lnTo>
                <a:lnTo>
                  <a:pt x="39953" y="11851"/>
                </a:lnTo>
                <a:lnTo>
                  <a:pt x="39953" y="13558"/>
                </a:lnTo>
                <a:lnTo>
                  <a:pt x="39953" y="19147"/>
                </a:lnTo>
                <a:lnTo>
                  <a:pt x="39953" y="24735"/>
                </a:lnTo>
                <a:lnTo>
                  <a:pt x="39953" y="30376"/>
                </a:lnTo>
                <a:lnTo>
                  <a:pt x="39953" y="35964"/>
                </a:lnTo>
                <a:lnTo>
                  <a:pt x="39953" y="41553"/>
                </a:lnTo>
                <a:lnTo>
                  <a:pt x="39953" y="47193"/>
                </a:lnTo>
                <a:lnTo>
                  <a:pt x="39953" y="52782"/>
                </a:lnTo>
                <a:lnTo>
                  <a:pt x="39953" y="58371"/>
                </a:lnTo>
                <a:lnTo>
                  <a:pt x="39953" y="64011"/>
                </a:lnTo>
                <a:lnTo>
                  <a:pt x="39953" y="69600"/>
                </a:lnTo>
                <a:lnTo>
                  <a:pt x="39953" y="75188"/>
                </a:lnTo>
                <a:lnTo>
                  <a:pt x="39953" y="80829"/>
                </a:lnTo>
                <a:lnTo>
                  <a:pt x="39953" y="86417"/>
                </a:lnTo>
                <a:lnTo>
                  <a:pt x="39953" y="92006"/>
                </a:lnTo>
                <a:lnTo>
                  <a:pt x="39953" y="97646"/>
                </a:lnTo>
                <a:lnTo>
                  <a:pt x="39953" y="103235"/>
                </a:lnTo>
                <a:lnTo>
                  <a:pt x="39953" y="104425"/>
                </a:lnTo>
                <a:lnTo>
                  <a:pt x="39946" y="105615"/>
                </a:lnTo>
                <a:lnTo>
                  <a:pt x="39938" y="106805"/>
                </a:lnTo>
                <a:lnTo>
                  <a:pt x="39931" y="107995"/>
                </a:lnTo>
                <a:lnTo>
                  <a:pt x="42826" y="107995"/>
                </a:lnTo>
                <a:lnTo>
                  <a:pt x="42848" y="106805"/>
                </a:lnTo>
                <a:lnTo>
                  <a:pt x="42863" y="105615"/>
                </a:lnTo>
                <a:lnTo>
                  <a:pt x="42878" y="104477"/>
                </a:lnTo>
                <a:lnTo>
                  <a:pt x="42886" y="103286"/>
                </a:lnTo>
                <a:lnTo>
                  <a:pt x="42886" y="100182"/>
                </a:lnTo>
                <a:lnTo>
                  <a:pt x="42886" y="97077"/>
                </a:lnTo>
                <a:lnTo>
                  <a:pt x="42886" y="93972"/>
                </a:lnTo>
                <a:lnTo>
                  <a:pt x="42893" y="90867"/>
                </a:lnTo>
                <a:lnTo>
                  <a:pt x="42893" y="87763"/>
                </a:lnTo>
                <a:lnTo>
                  <a:pt x="42893" y="84658"/>
                </a:lnTo>
                <a:lnTo>
                  <a:pt x="42893" y="81605"/>
                </a:lnTo>
                <a:lnTo>
                  <a:pt x="42893" y="78500"/>
                </a:lnTo>
                <a:lnTo>
                  <a:pt x="42893" y="75395"/>
                </a:lnTo>
                <a:lnTo>
                  <a:pt x="42893" y="72290"/>
                </a:lnTo>
                <a:lnTo>
                  <a:pt x="42893" y="69186"/>
                </a:lnTo>
                <a:lnTo>
                  <a:pt x="42893" y="66081"/>
                </a:lnTo>
                <a:lnTo>
                  <a:pt x="42893" y="62976"/>
                </a:lnTo>
                <a:lnTo>
                  <a:pt x="42893" y="59923"/>
                </a:lnTo>
                <a:lnTo>
                  <a:pt x="42893" y="56818"/>
                </a:lnTo>
                <a:lnTo>
                  <a:pt x="42893" y="53713"/>
                </a:lnTo>
                <a:lnTo>
                  <a:pt x="42893" y="49574"/>
                </a:lnTo>
                <a:lnTo>
                  <a:pt x="42968" y="49522"/>
                </a:lnTo>
                <a:lnTo>
                  <a:pt x="43036" y="49470"/>
                </a:lnTo>
                <a:lnTo>
                  <a:pt x="43156" y="51074"/>
                </a:lnTo>
                <a:lnTo>
                  <a:pt x="43283" y="52730"/>
                </a:lnTo>
                <a:lnTo>
                  <a:pt x="43396" y="54386"/>
                </a:lnTo>
                <a:lnTo>
                  <a:pt x="43516" y="56042"/>
                </a:lnTo>
                <a:lnTo>
                  <a:pt x="43733" y="59199"/>
                </a:lnTo>
                <a:lnTo>
                  <a:pt x="43958" y="62355"/>
                </a:lnTo>
                <a:lnTo>
                  <a:pt x="44176" y="65512"/>
                </a:lnTo>
                <a:lnTo>
                  <a:pt x="44393" y="68616"/>
                </a:lnTo>
                <a:lnTo>
                  <a:pt x="44618" y="71773"/>
                </a:lnTo>
                <a:lnTo>
                  <a:pt x="44836" y="74929"/>
                </a:lnTo>
                <a:lnTo>
                  <a:pt x="45046" y="78086"/>
                </a:lnTo>
                <a:lnTo>
                  <a:pt x="45256" y="81294"/>
                </a:lnTo>
                <a:lnTo>
                  <a:pt x="45293" y="81812"/>
                </a:lnTo>
                <a:lnTo>
                  <a:pt x="45338" y="82277"/>
                </a:lnTo>
                <a:lnTo>
                  <a:pt x="45376" y="82743"/>
                </a:lnTo>
                <a:lnTo>
                  <a:pt x="45421" y="83157"/>
                </a:lnTo>
                <a:lnTo>
                  <a:pt x="45466" y="83571"/>
                </a:lnTo>
                <a:lnTo>
                  <a:pt x="45511" y="83882"/>
                </a:lnTo>
                <a:lnTo>
                  <a:pt x="45563" y="84192"/>
                </a:lnTo>
                <a:lnTo>
                  <a:pt x="45616" y="84503"/>
                </a:lnTo>
                <a:lnTo>
                  <a:pt x="45676" y="84710"/>
                </a:lnTo>
                <a:lnTo>
                  <a:pt x="45736" y="84917"/>
                </a:lnTo>
                <a:lnTo>
                  <a:pt x="45796" y="85072"/>
                </a:lnTo>
                <a:lnTo>
                  <a:pt x="45863" y="85227"/>
                </a:lnTo>
                <a:lnTo>
                  <a:pt x="45938" y="85330"/>
                </a:lnTo>
                <a:lnTo>
                  <a:pt x="46013" y="85382"/>
                </a:lnTo>
                <a:lnTo>
                  <a:pt x="46096" y="85434"/>
                </a:lnTo>
                <a:lnTo>
                  <a:pt x="46186" y="85434"/>
                </a:lnTo>
                <a:lnTo>
                  <a:pt x="46838" y="85382"/>
                </a:lnTo>
                <a:lnTo>
                  <a:pt x="47296" y="85382"/>
                </a:lnTo>
                <a:lnTo>
                  <a:pt x="47468" y="85330"/>
                </a:lnTo>
                <a:lnTo>
                  <a:pt x="47611" y="85227"/>
                </a:lnTo>
                <a:lnTo>
                  <a:pt x="47671" y="85175"/>
                </a:lnTo>
                <a:lnTo>
                  <a:pt x="47723" y="85072"/>
                </a:lnTo>
                <a:lnTo>
                  <a:pt x="47776" y="84917"/>
                </a:lnTo>
                <a:lnTo>
                  <a:pt x="47821" y="84761"/>
                </a:lnTo>
                <a:lnTo>
                  <a:pt x="47866" y="84554"/>
                </a:lnTo>
                <a:lnTo>
                  <a:pt x="47903" y="84296"/>
                </a:lnTo>
                <a:lnTo>
                  <a:pt x="47948" y="84037"/>
                </a:lnTo>
                <a:lnTo>
                  <a:pt x="47986" y="83675"/>
                </a:lnTo>
                <a:lnTo>
                  <a:pt x="48061" y="82847"/>
                </a:lnTo>
                <a:lnTo>
                  <a:pt x="48136" y="81812"/>
                </a:lnTo>
                <a:lnTo>
                  <a:pt x="48331" y="78966"/>
                </a:lnTo>
                <a:lnTo>
                  <a:pt x="48608" y="74929"/>
                </a:lnTo>
                <a:lnTo>
                  <a:pt x="48803" y="72135"/>
                </a:lnTo>
                <a:lnTo>
                  <a:pt x="49006" y="69341"/>
                </a:lnTo>
                <a:lnTo>
                  <a:pt x="49201" y="66547"/>
                </a:lnTo>
                <a:lnTo>
                  <a:pt x="49388" y="63752"/>
                </a:lnTo>
                <a:lnTo>
                  <a:pt x="49583" y="61010"/>
                </a:lnTo>
                <a:lnTo>
                  <a:pt x="49778" y="58215"/>
                </a:lnTo>
                <a:lnTo>
                  <a:pt x="49973" y="55421"/>
                </a:lnTo>
                <a:lnTo>
                  <a:pt x="50168" y="52627"/>
                </a:lnTo>
                <a:lnTo>
                  <a:pt x="50228" y="51799"/>
                </a:lnTo>
                <a:lnTo>
                  <a:pt x="50296" y="50971"/>
                </a:lnTo>
                <a:lnTo>
                  <a:pt x="50371" y="50143"/>
                </a:lnTo>
                <a:lnTo>
                  <a:pt x="50438" y="49367"/>
                </a:lnTo>
                <a:lnTo>
                  <a:pt x="50513" y="49470"/>
                </a:lnTo>
                <a:lnTo>
                  <a:pt x="50596" y="49574"/>
                </a:lnTo>
                <a:lnTo>
                  <a:pt x="50596" y="107995"/>
                </a:lnTo>
                <a:lnTo>
                  <a:pt x="53491" y="107995"/>
                </a:lnTo>
                <a:close/>
                <a:moveTo>
                  <a:pt x="37373" y="107995"/>
                </a:moveTo>
                <a:lnTo>
                  <a:pt x="37373" y="105977"/>
                </a:lnTo>
                <a:lnTo>
                  <a:pt x="37358" y="103907"/>
                </a:lnTo>
                <a:lnTo>
                  <a:pt x="37351" y="101889"/>
                </a:lnTo>
                <a:lnTo>
                  <a:pt x="37343" y="99819"/>
                </a:lnTo>
                <a:lnTo>
                  <a:pt x="37336" y="97801"/>
                </a:lnTo>
                <a:lnTo>
                  <a:pt x="37336" y="95732"/>
                </a:lnTo>
                <a:lnTo>
                  <a:pt x="37336" y="93713"/>
                </a:lnTo>
                <a:lnTo>
                  <a:pt x="37343" y="91644"/>
                </a:lnTo>
                <a:lnTo>
                  <a:pt x="37343" y="91023"/>
                </a:lnTo>
                <a:lnTo>
                  <a:pt x="37343" y="90505"/>
                </a:lnTo>
                <a:lnTo>
                  <a:pt x="37336" y="89988"/>
                </a:lnTo>
                <a:lnTo>
                  <a:pt x="37321" y="89574"/>
                </a:lnTo>
                <a:lnTo>
                  <a:pt x="37306" y="89160"/>
                </a:lnTo>
                <a:lnTo>
                  <a:pt x="37276" y="88797"/>
                </a:lnTo>
                <a:lnTo>
                  <a:pt x="37246" y="88487"/>
                </a:lnTo>
                <a:lnTo>
                  <a:pt x="37216" y="88280"/>
                </a:lnTo>
                <a:lnTo>
                  <a:pt x="37171" y="88021"/>
                </a:lnTo>
                <a:lnTo>
                  <a:pt x="37126" y="87866"/>
                </a:lnTo>
                <a:lnTo>
                  <a:pt x="37073" y="87711"/>
                </a:lnTo>
                <a:lnTo>
                  <a:pt x="37013" y="87607"/>
                </a:lnTo>
                <a:lnTo>
                  <a:pt x="36946" y="87504"/>
                </a:lnTo>
                <a:lnTo>
                  <a:pt x="36878" y="87504"/>
                </a:lnTo>
                <a:lnTo>
                  <a:pt x="36803" y="87452"/>
                </a:lnTo>
                <a:lnTo>
                  <a:pt x="36713" y="87452"/>
                </a:lnTo>
                <a:lnTo>
                  <a:pt x="36376" y="87452"/>
                </a:lnTo>
                <a:lnTo>
                  <a:pt x="36038" y="87504"/>
                </a:lnTo>
                <a:lnTo>
                  <a:pt x="35693" y="87504"/>
                </a:lnTo>
                <a:lnTo>
                  <a:pt x="35356" y="87504"/>
                </a:lnTo>
                <a:lnTo>
                  <a:pt x="35018" y="87556"/>
                </a:lnTo>
                <a:lnTo>
                  <a:pt x="34673" y="87556"/>
                </a:lnTo>
                <a:lnTo>
                  <a:pt x="34336" y="87556"/>
                </a:lnTo>
                <a:lnTo>
                  <a:pt x="33998" y="87556"/>
                </a:lnTo>
                <a:lnTo>
                  <a:pt x="33653" y="87556"/>
                </a:lnTo>
                <a:lnTo>
                  <a:pt x="33316" y="87504"/>
                </a:lnTo>
                <a:lnTo>
                  <a:pt x="32971" y="87504"/>
                </a:lnTo>
                <a:lnTo>
                  <a:pt x="32633" y="87504"/>
                </a:lnTo>
                <a:lnTo>
                  <a:pt x="32296" y="87504"/>
                </a:lnTo>
                <a:lnTo>
                  <a:pt x="31951" y="87504"/>
                </a:lnTo>
                <a:lnTo>
                  <a:pt x="31613" y="87556"/>
                </a:lnTo>
                <a:lnTo>
                  <a:pt x="31276" y="87556"/>
                </a:lnTo>
                <a:lnTo>
                  <a:pt x="31148" y="87504"/>
                </a:lnTo>
                <a:lnTo>
                  <a:pt x="31043" y="87452"/>
                </a:lnTo>
                <a:lnTo>
                  <a:pt x="30998" y="87349"/>
                </a:lnTo>
                <a:lnTo>
                  <a:pt x="30953" y="87245"/>
                </a:lnTo>
                <a:lnTo>
                  <a:pt x="30916" y="87142"/>
                </a:lnTo>
                <a:lnTo>
                  <a:pt x="30878" y="86986"/>
                </a:lnTo>
                <a:lnTo>
                  <a:pt x="30848" y="86779"/>
                </a:lnTo>
                <a:lnTo>
                  <a:pt x="30818" y="86572"/>
                </a:lnTo>
                <a:lnTo>
                  <a:pt x="30796" y="86314"/>
                </a:lnTo>
                <a:lnTo>
                  <a:pt x="30781" y="86003"/>
                </a:lnTo>
                <a:lnTo>
                  <a:pt x="30766" y="85641"/>
                </a:lnTo>
                <a:lnTo>
                  <a:pt x="30751" y="85227"/>
                </a:lnTo>
                <a:lnTo>
                  <a:pt x="30751" y="84813"/>
                </a:lnTo>
                <a:lnTo>
                  <a:pt x="30743" y="84296"/>
                </a:lnTo>
                <a:lnTo>
                  <a:pt x="30751" y="79017"/>
                </a:lnTo>
                <a:lnTo>
                  <a:pt x="30751" y="73739"/>
                </a:lnTo>
                <a:lnTo>
                  <a:pt x="30751" y="68513"/>
                </a:lnTo>
                <a:lnTo>
                  <a:pt x="30758" y="63235"/>
                </a:lnTo>
                <a:lnTo>
                  <a:pt x="30758" y="57957"/>
                </a:lnTo>
                <a:lnTo>
                  <a:pt x="30758" y="52678"/>
                </a:lnTo>
                <a:lnTo>
                  <a:pt x="30758" y="47400"/>
                </a:lnTo>
                <a:lnTo>
                  <a:pt x="30758" y="42174"/>
                </a:lnTo>
                <a:lnTo>
                  <a:pt x="30766" y="36896"/>
                </a:lnTo>
                <a:lnTo>
                  <a:pt x="30766" y="31618"/>
                </a:lnTo>
                <a:lnTo>
                  <a:pt x="30766" y="26340"/>
                </a:lnTo>
                <a:lnTo>
                  <a:pt x="30766" y="21061"/>
                </a:lnTo>
                <a:lnTo>
                  <a:pt x="30766" y="15783"/>
                </a:lnTo>
                <a:lnTo>
                  <a:pt x="30766" y="10557"/>
                </a:lnTo>
                <a:lnTo>
                  <a:pt x="30766" y="5279"/>
                </a:lnTo>
                <a:lnTo>
                  <a:pt x="30766" y="1"/>
                </a:lnTo>
                <a:lnTo>
                  <a:pt x="27871" y="1"/>
                </a:lnTo>
                <a:lnTo>
                  <a:pt x="27871" y="5382"/>
                </a:lnTo>
                <a:lnTo>
                  <a:pt x="27871" y="10816"/>
                </a:lnTo>
                <a:lnTo>
                  <a:pt x="27871" y="16197"/>
                </a:lnTo>
                <a:lnTo>
                  <a:pt x="27878" y="21579"/>
                </a:lnTo>
                <a:lnTo>
                  <a:pt x="27878" y="26960"/>
                </a:lnTo>
                <a:lnTo>
                  <a:pt x="27878" y="32394"/>
                </a:lnTo>
                <a:lnTo>
                  <a:pt x="27886" y="37775"/>
                </a:lnTo>
                <a:lnTo>
                  <a:pt x="27886" y="43157"/>
                </a:lnTo>
                <a:lnTo>
                  <a:pt x="27886" y="48590"/>
                </a:lnTo>
                <a:lnTo>
                  <a:pt x="27886" y="53972"/>
                </a:lnTo>
                <a:lnTo>
                  <a:pt x="27878" y="59354"/>
                </a:lnTo>
                <a:lnTo>
                  <a:pt x="27878" y="64735"/>
                </a:lnTo>
                <a:lnTo>
                  <a:pt x="27871" y="70169"/>
                </a:lnTo>
                <a:lnTo>
                  <a:pt x="27863" y="75550"/>
                </a:lnTo>
                <a:lnTo>
                  <a:pt x="27848" y="80932"/>
                </a:lnTo>
                <a:lnTo>
                  <a:pt x="27833" y="86365"/>
                </a:lnTo>
                <a:lnTo>
                  <a:pt x="27833" y="88021"/>
                </a:lnTo>
                <a:lnTo>
                  <a:pt x="27841" y="89677"/>
                </a:lnTo>
                <a:lnTo>
                  <a:pt x="27856" y="91281"/>
                </a:lnTo>
                <a:lnTo>
                  <a:pt x="27871" y="92834"/>
                </a:lnTo>
                <a:lnTo>
                  <a:pt x="27908" y="94334"/>
                </a:lnTo>
                <a:lnTo>
                  <a:pt x="27946" y="95783"/>
                </a:lnTo>
                <a:lnTo>
                  <a:pt x="27998" y="97180"/>
                </a:lnTo>
                <a:lnTo>
                  <a:pt x="28066" y="98578"/>
                </a:lnTo>
                <a:lnTo>
                  <a:pt x="28103" y="99250"/>
                </a:lnTo>
                <a:lnTo>
                  <a:pt x="28148" y="99923"/>
                </a:lnTo>
                <a:lnTo>
                  <a:pt x="28193" y="100544"/>
                </a:lnTo>
                <a:lnTo>
                  <a:pt x="28238" y="101217"/>
                </a:lnTo>
                <a:lnTo>
                  <a:pt x="28291" y="101838"/>
                </a:lnTo>
                <a:lnTo>
                  <a:pt x="28351" y="102459"/>
                </a:lnTo>
                <a:lnTo>
                  <a:pt x="28411" y="103080"/>
                </a:lnTo>
                <a:lnTo>
                  <a:pt x="28471" y="103649"/>
                </a:lnTo>
                <a:lnTo>
                  <a:pt x="28538" y="104218"/>
                </a:lnTo>
                <a:lnTo>
                  <a:pt x="28613" y="104787"/>
                </a:lnTo>
                <a:lnTo>
                  <a:pt x="28688" y="105356"/>
                </a:lnTo>
                <a:lnTo>
                  <a:pt x="28771" y="105926"/>
                </a:lnTo>
                <a:lnTo>
                  <a:pt x="28861" y="106443"/>
                </a:lnTo>
                <a:lnTo>
                  <a:pt x="28951" y="106960"/>
                </a:lnTo>
                <a:lnTo>
                  <a:pt x="29041" y="107478"/>
                </a:lnTo>
                <a:lnTo>
                  <a:pt x="29146" y="107995"/>
                </a:lnTo>
                <a:lnTo>
                  <a:pt x="37373" y="107995"/>
                </a:lnTo>
                <a:close/>
                <a:moveTo>
                  <a:pt x="16043" y="107995"/>
                </a:moveTo>
                <a:lnTo>
                  <a:pt x="24623" y="107995"/>
                </a:lnTo>
                <a:lnTo>
                  <a:pt x="24623" y="87763"/>
                </a:lnTo>
                <a:lnTo>
                  <a:pt x="24421" y="87659"/>
                </a:lnTo>
                <a:lnTo>
                  <a:pt x="24248" y="87607"/>
                </a:lnTo>
                <a:lnTo>
                  <a:pt x="24083" y="87556"/>
                </a:lnTo>
                <a:lnTo>
                  <a:pt x="23926" y="87504"/>
                </a:lnTo>
                <a:lnTo>
                  <a:pt x="23581" y="87504"/>
                </a:lnTo>
                <a:lnTo>
                  <a:pt x="23228" y="87504"/>
                </a:lnTo>
                <a:lnTo>
                  <a:pt x="22876" y="87504"/>
                </a:lnTo>
                <a:lnTo>
                  <a:pt x="22523" y="87504"/>
                </a:lnTo>
                <a:lnTo>
                  <a:pt x="22171" y="87504"/>
                </a:lnTo>
                <a:lnTo>
                  <a:pt x="21826" y="87504"/>
                </a:lnTo>
                <a:lnTo>
                  <a:pt x="21473" y="87504"/>
                </a:lnTo>
                <a:lnTo>
                  <a:pt x="21121" y="87452"/>
                </a:lnTo>
                <a:lnTo>
                  <a:pt x="20768" y="87452"/>
                </a:lnTo>
                <a:lnTo>
                  <a:pt x="20416" y="87504"/>
                </a:lnTo>
                <a:lnTo>
                  <a:pt x="20071" y="87504"/>
                </a:lnTo>
                <a:lnTo>
                  <a:pt x="19718" y="87504"/>
                </a:lnTo>
                <a:lnTo>
                  <a:pt x="19366" y="87504"/>
                </a:lnTo>
                <a:lnTo>
                  <a:pt x="19013" y="87556"/>
                </a:lnTo>
                <a:lnTo>
                  <a:pt x="18661" y="87556"/>
                </a:lnTo>
                <a:lnTo>
                  <a:pt x="18316" y="87607"/>
                </a:lnTo>
                <a:lnTo>
                  <a:pt x="18218" y="87607"/>
                </a:lnTo>
                <a:lnTo>
                  <a:pt x="18136" y="87556"/>
                </a:lnTo>
                <a:lnTo>
                  <a:pt x="18053" y="87504"/>
                </a:lnTo>
                <a:lnTo>
                  <a:pt x="17986" y="87400"/>
                </a:lnTo>
                <a:lnTo>
                  <a:pt x="17926" y="87245"/>
                </a:lnTo>
                <a:lnTo>
                  <a:pt x="17873" y="87090"/>
                </a:lnTo>
                <a:lnTo>
                  <a:pt x="17821" y="86883"/>
                </a:lnTo>
                <a:lnTo>
                  <a:pt x="17783" y="86624"/>
                </a:lnTo>
                <a:lnTo>
                  <a:pt x="17753" y="86314"/>
                </a:lnTo>
                <a:lnTo>
                  <a:pt x="17723" y="86003"/>
                </a:lnTo>
                <a:lnTo>
                  <a:pt x="17701" y="85641"/>
                </a:lnTo>
                <a:lnTo>
                  <a:pt x="17686" y="85227"/>
                </a:lnTo>
                <a:lnTo>
                  <a:pt x="17671" y="84761"/>
                </a:lnTo>
                <a:lnTo>
                  <a:pt x="17663" y="84244"/>
                </a:lnTo>
                <a:lnTo>
                  <a:pt x="17663" y="83675"/>
                </a:lnTo>
                <a:lnTo>
                  <a:pt x="17671" y="83054"/>
                </a:lnTo>
                <a:lnTo>
                  <a:pt x="17678" y="81139"/>
                </a:lnTo>
                <a:lnTo>
                  <a:pt x="17686" y="79276"/>
                </a:lnTo>
                <a:lnTo>
                  <a:pt x="17686" y="77362"/>
                </a:lnTo>
                <a:lnTo>
                  <a:pt x="17686" y="75447"/>
                </a:lnTo>
                <a:lnTo>
                  <a:pt x="17686" y="73532"/>
                </a:lnTo>
                <a:lnTo>
                  <a:pt x="17686" y="71669"/>
                </a:lnTo>
                <a:lnTo>
                  <a:pt x="17678" y="69755"/>
                </a:lnTo>
                <a:lnTo>
                  <a:pt x="17671" y="67892"/>
                </a:lnTo>
                <a:lnTo>
                  <a:pt x="17671" y="67323"/>
                </a:lnTo>
                <a:lnTo>
                  <a:pt x="17671" y="66857"/>
                </a:lnTo>
                <a:lnTo>
                  <a:pt x="17678" y="66391"/>
                </a:lnTo>
                <a:lnTo>
                  <a:pt x="17693" y="66029"/>
                </a:lnTo>
                <a:lnTo>
                  <a:pt x="17708" y="65667"/>
                </a:lnTo>
                <a:lnTo>
                  <a:pt x="17731" y="65305"/>
                </a:lnTo>
                <a:lnTo>
                  <a:pt x="17761" y="65046"/>
                </a:lnTo>
                <a:lnTo>
                  <a:pt x="17791" y="64787"/>
                </a:lnTo>
                <a:lnTo>
                  <a:pt x="17828" y="64580"/>
                </a:lnTo>
                <a:lnTo>
                  <a:pt x="17866" y="64373"/>
                </a:lnTo>
                <a:lnTo>
                  <a:pt x="17918" y="64218"/>
                </a:lnTo>
                <a:lnTo>
                  <a:pt x="17971" y="64114"/>
                </a:lnTo>
                <a:lnTo>
                  <a:pt x="18031" y="64011"/>
                </a:lnTo>
                <a:lnTo>
                  <a:pt x="18091" y="63959"/>
                </a:lnTo>
                <a:lnTo>
                  <a:pt x="18166" y="63959"/>
                </a:lnTo>
                <a:lnTo>
                  <a:pt x="18241" y="63907"/>
                </a:lnTo>
                <a:lnTo>
                  <a:pt x="18826" y="63959"/>
                </a:lnTo>
                <a:lnTo>
                  <a:pt x="19418" y="64011"/>
                </a:lnTo>
                <a:lnTo>
                  <a:pt x="20003" y="64011"/>
                </a:lnTo>
                <a:lnTo>
                  <a:pt x="20588" y="64011"/>
                </a:lnTo>
                <a:lnTo>
                  <a:pt x="21173" y="64011"/>
                </a:lnTo>
                <a:lnTo>
                  <a:pt x="21758" y="64011"/>
                </a:lnTo>
                <a:lnTo>
                  <a:pt x="22343" y="64011"/>
                </a:lnTo>
                <a:lnTo>
                  <a:pt x="22936" y="63959"/>
                </a:lnTo>
                <a:lnTo>
                  <a:pt x="23101" y="63959"/>
                </a:lnTo>
                <a:lnTo>
                  <a:pt x="23273" y="63959"/>
                </a:lnTo>
                <a:lnTo>
                  <a:pt x="23453" y="63959"/>
                </a:lnTo>
                <a:lnTo>
                  <a:pt x="23633" y="63959"/>
                </a:lnTo>
                <a:lnTo>
                  <a:pt x="23633" y="44347"/>
                </a:lnTo>
                <a:lnTo>
                  <a:pt x="23483" y="44296"/>
                </a:lnTo>
                <a:lnTo>
                  <a:pt x="23326" y="44244"/>
                </a:lnTo>
                <a:lnTo>
                  <a:pt x="23176" y="44140"/>
                </a:lnTo>
                <a:lnTo>
                  <a:pt x="23018" y="44140"/>
                </a:lnTo>
                <a:lnTo>
                  <a:pt x="22426" y="44140"/>
                </a:lnTo>
                <a:lnTo>
                  <a:pt x="21833" y="44140"/>
                </a:lnTo>
                <a:lnTo>
                  <a:pt x="21241" y="44089"/>
                </a:lnTo>
                <a:lnTo>
                  <a:pt x="20648" y="44089"/>
                </a:lnTo>
                <a:lnTo>
                  <a:pt x="20056" y="44089"/>
                </a:lnTo>
                <a:lnTo>
                  <a:pt x="19463" y="44089"/>
                </a:lnTo>
                <a:lnTo>
                  <a:pt x="18871" y="44140"/>
                </a:lnTo>
                <a:lnTo>
                  <a:pt x="18278" y="44192"/>
                </a:lnTo>
                <a:lnTo>
                  <a:pt x="18196" y="44192"/>
                </a:lnTo>
                <a:lnTo>
                  <a:pt x="18121" y="44140"/>
                </a:lnTo>
                <a:lnTo>
                  <a:pt x="18053" y="44089"/>
                </a:lnTo>
                <a:lnTo>
                  <a:pt x="17986" y="44037"/>
                </a:lnTo>
                <a:lnTo>
                  <a:pt x="17933" y="43933"/>
                </a:lnTo>
                <a:lnTo>
                  <a:pt x="17881" y="43778"/>
                </a:lnTo>
                <a:lnTo>
                  <a:pt x="17836" y="43571"/>
                </a:lnTo>
                <a:lnTo>
                  <a:pt x="17798" y="43364"/>
                </a:lnTo>
                <a:lnTo>
                  <a:pt x="17761" y="43105"/>
                </a:lnTo>
                <a:lnTo>
                  <a:pt x="17731" y="42847"/>
                </a:lnTo>
                <a:lnTo>
                  <a:pt x="17708" y="42484"/>
                </a:lnTo>
                <a:lnTo>
                  <a:pt x="17693" y="42122"/>
                </a:lnTo>
                <a:lnTo>
                  <a:pt x="17678" y="41708"/>
                </a:lnTo>
                <a:lnTo>
                  <a:pt x="17671" y="41243"/>
                </a:lnTo>
                <a:lnTo>
                  <a:pt x="17671" y="40725"/>
                </a:lnTo>
                <a:lnTo>
                  <a:pt x="17671" y="40156"/>
                </a:lnTo>
                <a:lnTo>
                  <a:pt x="17678" y="38241"/>
                </a:lnTo>
                <a:lnTo>
                  <a:pt x="17686" y="36327"/>
                </a:lnTo>
                <a:lnTo>
                  <a:pt x="17686" y="34464"/>
                </a:lnTo>
                <a:lnTo>
                  <a:pt x="17693" y="32549"/>
                </a:lnTo>
                <a:lnTo>
                  <a:pt x="17693" y="30634"/>
                </a:lnTo>
                <a:lnTo>
                  <a:pt x="17686" y="28772"/>
                </a:lnTo>
                <a:lnTo>
                  <a:pt x="17678" y="26857"/>
                </a:lnTo>
                <a:lnTo>
                  <a:pt x="17671" y="24942"/>
                </a:lnTo>
                <a:lnTo>
                  <a:pt x="17663" y="24321"/>
                </a:lnTo>
                <a:lnTo>
                  <a:pt x="17663" y="23804"/>
                </a:lnTo>
                <a:lnTo>
                  <a:pt x="17671" y="23286"/>
                </a:lnTo>
                <a:lnTo>
                  <a:pt x="17686" y="22821"/>
                </a:lnTo>
                <a:lnTo>
                  <a:pt x="17701" y="22355"/>
                </a:lnTo>
                <a:lnTo>
                  <a:pt x="17723" y="21993"/>
                </a:lnTo>
                <a:lnTo>
                  <a:pt x="17746" y="21682"/>
                </a:lnTo>
                <a:lnTo>
                  <a:pt x="17783" y="21372"/>
                </a:lnTo>
                <a:lnTo>
                  <a:pt x="17821" y="21113"/>
                </a:lnTo>
                <a:lnTo>
                  <a:pt x="17873" y="20906"/>
                </a:lnTo>
                <a:lnTo>
                  <a:pt x="17926" y="20751"/>
                </a:lnTo>
                <a:lnTo>
                  <a:pt x="17986" y="20596"/>
                </a:lnTo>
                <a:lnTo>
                  <a:pt x="18053" y="20492"/>
                </a:lnTo>
                <a:lnTo>
                  <a:pt x="18128" y="20440"/>
                </a:lnTo>
                <a:lnTo>
                  <a:pt x="18218" y="20389"/>
                </a:lnTo>
                <a:lnTo>
                  <a:pt x="18308" y="20389"/>
                </a:lnTo>
                <a:lnTo>
                  <a:pt x="18661" y="20440"/>
                </a:lnTo>
                <a:lnTo>
                  <a:pt x="19006" y="20440"/>
                </a:lnTo>
                <a:lnTo>
                  <a:pt x="19351" y="20492"/>
                </a:lnTo>
                <a:lnTo>
                  <a:pt x="19703" y="20492"/>
                </a:lnTo>
                <a:lnTo>
                  <a:pt x="20048" y="20492"/>
                </a:lnTo>
                <a:lnTo>
                  <a:pt x="20393" y="20492"/>
                </a:lnTo>
                <a:lnTo>
                  <a:pt x="20746" y="20544"/>
                </a:lnTo>
                <a:lnTo>
                  <a:pt x="21091" y="20492"/>
                </a:lnTo>
                <a:lnTo>
                  <a:pt x="21436" y="20492"/>
                </a:lnTo>
                <a:lnTo>
                  <a:pt x="21788" y="20492"/>
                </a:lnTo>
                <a:lnTo>
                  <a:pt x="22133" y="20492"/>
                </a:lnTo>
                <a:lnTo>
                  <a:pt x="22478" y="20492"/>
                </a:lnTo>
                <a:lnTo>
                  <a:pt x="22831" y="20492"/>
                </a:lnTo>
                <a:lnTo>
                  <a:pt x="23176" y="20492"/>
                </a:lnTo>
                <a:lnTo>
                  <a:pt x="23521" y="20492"/>
                </a:lnTo>
                <a:lnTo>
                  <a:pt x="23873" y="20492"/>
                </a:lnTo>
                <a:lnTo>
                  <a:pt x="24623" y="20492"/>
                </a:lnTo>
                <a:lnTo>
                  <a:pt x="24623" y="1"/>
                </a:lnTo>
                <a:lnTo>
                  <a:pt x="16043" y="1"/>
                </a:lnTo>
                <a:lnTo>
                  <a:pt x="15931" y="518"/>
                </a:lnTo>
                <a:lnTo>
                  <a:pt x="15826" y="1087"/>
                </a:lnTo>
                <a:lnTo>
                  <a:pt x="15728" y="1656"/>
                </a:lnTo>
                <a:lnTo>
                  <a:pt x="15638" y="2277"/>
                </a:lnTo>
                <a:lnTo>
                  <a:pt x="15556" y="2847"/>
                </a:lnTo>
                <a:lnTo>
                  <a:pt x="15473" y="3468"/>
                </a:lnTo>
                <a:lnTo>
                  <a:pt x="15398" y="4089"/>
                </a:lnTo>
                <a:lnTo>
                  <a:pt x="15331" y="4761"/>
                </a:lnTo>
                <a:lnTo>
                  <a:pt x="15263" y="5382"/>
                </a:lnTo>
                <a:lnTo>
                  <a:pt x="15203" y="6055"/>
                </a:lnTo>
                <a:lnTo>
                  <a:pt x="15151" y="6728"/>
                </a:lnTo>
                <a:lnTo>
                  <a:pt x="15098" y="7400"/>
                </a:lnTo>
                <a:lnTo>
                  <a:pt x="15053" y="8125"/>
                </a:lnTo>
                <a:lnTo>
                  <a:pt x="15008" y="8849"/>
                </a:lnTo>
                <a:lnTo>
                  <a:pt x="14971" y="9574"/>
                </a:lnTo>
                <a:lnTo>
                  <a:pt x="14941" y="10298"/>
                </a:lnTo>
                <a:lnTo>
                  <a:pt x="14881" y="11799"/>
                </a:lnTo>
                <a:lnTo>
                  <a:pt x="14836" y="13299"/>
                </a:lnTo>
                <a:lnTo>
                  <a:pt x="14798" y="14904"/>
                </a:lnTo>
                <a:lnTo>
                  <a:pt x="14776" y="16508"/>
                </a:lnTo>
                <a:lnTo>
                  <a:pt x="14768" y="18164"/>
                </a:lnTo>
                <a:lnTo>
                  <a:pt x="14761" y="19819"/>
                </a:lnTo>
                <a:lnTo>
                  <a:pt x="14761" y="21527"/>
                </a:lnTo>
                <a:lnTo>
                  <a:pt x="14761" y="23286"/>
                </a:lnTo>
                <a:lnTo>
                  <a:pt x="14776" y="27633"/>
                </a:lnTo>
                <a:lnTo>
                  <a:pt x="14783" y="31928"/>
                </a:lnTo>
                <a:lnTo>
                  <a:pt x="14791" y="36275"/>
                </a:lnTo>
                <a:lnTo>
                  <a:pt x="14798" y="40622"/>
                </a:lnTo>
                <a:lnTo>
                  <a:pt x="14806" y="44968"/>
                </a:lnTo>
                <a:lnTo>
                  <a:pt x="14806" y="49315"/>
                </a:lnTo>
                <a:lnTo>
                  <a:pt x="14806" y="53662"/>
                </a:lnTo>
                <a:lnTo>
                  <a:pt x="14806" y="57957"/>
                </a:lnTo>
                <a:lnTo>
                  <a:pt x="14806" y="62303"/>
                </a:lnTo>
                <a:lnTo>
                  <a:pt x="14806" y="66650"/>
                </a:lnTo>
                <a:lnTo>
                  <a:pt x="14798" y="70997"/>
                </a:lnTo>
                <a:lnTo>
                  <a:pt x="14791" y="75343"/>
                </a:lnTo>
                <a:lnTo>
                  <a:pt x="14791" y="79690"/>
                </a:lnTo>
                <a:lnTo>
                  <a:pt x="14783" y="83985"/>
                </a:lnTo>
                <a:lnTo>
                  <a:pt x="14776" y="88332"/>
                </a:lnTo>
                <a:lnTo>
                  <a:pt x="14768" y="92678"/>
                </a:lnTo>
                <a:lnTo>
                  <a:pt x="14768" y="93558"/>
                </a:lnTo>
                <a:lnTo>
                  <a:pt x="14776" y="94386"/>
                </a:lnTo>
                <a:lnTo>
                  <a:pt x="14783" y="95214"/>
                </a:lnTo>
                <a:lnTo>
                  <a:pt x="14798" y="95990"/>
                </a:lnTo>
                <a:lnTo>
                  <a:pt x="14821" y="96766"/>
                </a:lnTo>
                <a:lnTo>
                  <a:pt x="14843" y="97491"/>
                </a:lnTo>
                <a:lnTo>
                  <a:pt x="14873" y="98215"/>
                </a:lnTo>
                <a:lnTo>
                  <a:pt x="14911" y="98888"/>
                </a:lnTo>
                <a:lnTo>
                  <a:pt x="14956" y="99561"/>
                </a:lnTo>
                <a:lnTo>
                  <a:pt x="15001" y="100182"/>
                </a:lnTo>
                <a:lnTo>
                  <a:pt x="15061" y="100854"/>
                </a:lnTo>
                <a:lnTo>
                  <a:pt x="15121" y="101424"/>
                </a:lnTo>
                <a:lnTo>
                  <a:pt x="15196" y="102045"/>
                </a:lnTo>
                <a:lnTo>
                  <a:pt x="15271" y="102614"/>
                </a:lnTo>
                <a:lnTo>
                  <a:pt x="15361" y="103183"/>
                </a:lnTo>
                <a:lnTo>
                  <a:pt x="15451" y="103700"/>
                </a:lnTo>
                <a:lnTo>
                  <a:pt x="15533" y="104218"/>
                </a:lnTo>
                <a:lnTo>
                  <a:pt x="15608" y="104684"/>
                </a:lnTo>
                <a:lnTo>
                  <a:pt x="15683" y="105253"/>
                </a:lnTo>
                <a:lnTo>
                  <a:pt x="15758" y="105770"/>
                </a:lnTo>
                <a:lnTo>
                  <a:pt x="15901" y="106909"/>
                </a:lnTo>
                <a:lnTo>
                  <a:pt x="16043" y="107995"/>
                </a:lnTo>
                <a:close/>
                <a:moveTo>
                  <a:pt x="8393" y="107995"/>
                </a:moveTo>
                <a:lnTo>
                  <a:pt x="11288" y="107995"/>
                </a:lnTo>
                <a:lnTo>
                  <a:pt x="11288" y="1"/>
                </a:lnTo>
                <a:lnTo>
                  <a:pt x="8393" y="1"/>
                </a:lnTo>
                <a:lnTo>
                  <a:pt x="8393" y="2536"/>
                </a:lnTo>
                <a:lnTo>
                  <a:pt x="8393" y="5020"/>
                </a:lnTo>
                <a:lnTo>
                  <a:pt x="8393" y="7556"/>
                </a:lnTo>
                <a:lnTo>
                  <a:pt x="8393" y="10091"/>
                </a:lnTo>
                <a:lnTo>
                  <a:pt x="8393" y="12627"/>
                </a:lnTo>
                <a:lnTo>
                  <a:pt x="8393" y="15162"/>
                </a:lnTo>
                <a:lnTo>
                  <a:pt x="8393" y="17646"/>
                </a:lnTo>
                <a:lnTo>
                  <a:pt x="8393" y="20182"/>
                </a:lnTo>
                <a:lnTo>
                  <a:pt x="8393" y="22717"/>
                </a:lnTo>
                <a:lnTo>
                  <a:pt x="8393" y="25253"/>
                </a:lnTo>
                <a:lnTo>
                  <a:pt x="8401" y="27788"/>
                </a:lnTo>
                <a:lnTo>
                  <a:pt x="8401" y="30272"/>
                </a:lnTo>
                <a:lnTo>
                  <a:pt x="8401" y="32808"/>
                </a:lnTo>
                <a:lnTo>
                  <a:pt x="8401" y="35343"/>
                </a:lnTo>
                <a:lnTo>
                  <a:pt x="8408" y="37879"/>
                </a:lnTo>
                <a:lnTo>
                  <a:pt x="8408" y="40415"/>
                </a:lnTo>
                <a:lnTo>
                  <a:pt x="8408" y="41346"/>
                </a:lnTo>
                <a:lnTo>
                  <a:pt x="8386" y="42122"/>
                </a:lnTo>
                <a:lnTo>
                  <a:pt x="8371" y="42484"/>
                </a:lnTo>
                <a:lnTo>
                  <a:pt x="8356" y="42795"/>
                </a:lnTo>
                <a:lnTo>
                  <a:pt x="8333" y="43054"/>
                </a:lnTo>
                <a:lnTo>
                  <a:pt x="8303" y="43312"/>
                </a:lnTo>
                <a:lnTo>
                  <a:pt x="8273" y="43519"/>
                </a:lnTo>
                <a:lnTo>
                  <a:pt x="8236" y="43675"/>
                </a:lnTo>
                <a:lnTo>
                  <a:pt x="8191" y="43830"/>
                </a:lnTo>
                <a:lnTo>
                  <a:pt x="8146" y="43985"/>
                </a:lnTo>
                <a:lnTo>
                  <a:pt x="8093" y="44037"/>
                </a:lnTo>
                <a:lnTo>
                  <a:pt x="8026" y="44140"/>
                </a:lnTo>
                <a:lnTo>
                  <a:pt x="7958" y="44140"/>
                </a:lnTo>
                <a:lnTo>
                  <a:pt x="7883" y="44140"/>
                </a:lnTo>
                <a:lnTo>
                  <a:pt x="7328" y="44140"/>
                </a:lnTo>
                <a:lnTo>
                  <a:pt x="6773" y="44089"/>
                </a:lnTo>
                <a:lnTo>
                  <a:pt x="6211" y="44089"/>
                </a:lnTo>
                <a:lnTo>
                  <a:pt x="5656" y="44089"/>
                </a:lnTo>
                <a:lnTo>
                  <a:pt x="5093" y="44089"/>
                </a:lnTo>
                <a:lnTo>
                  <a:pt x="4538" y="44089"/>
                </a:lnTo>
                <a:lnTo>
                  <a:pt x="3983" y="44140"/>
                </a:lnTo>
                <a:lnTo>
                  <a:pt x="3421" y="44140"/>
                </a:lnTo>
                <a:lnTo>
                  <a:pt x="3316" y="44140"/>
                </a:lnTo>
                <a:lnTo>
                  <a:pt x="3211" y="44037"/>
                </a:lnTo>
                <a:lnTo>
                  <a:pt x="3166" y="43985"/>
                </a:lnTo>
                <a:lnTo>
                  <a:pt x="3128" y="43933"/>
                </a:lnTo>
                <a:lnTo>
                  <a:pt x="3083" y="43830"/>
                </a:lnTo>
                <a:lnTo>
                  <a:pt x="3053" y="43675"/>
                </a:lnTo>
                <a:lnTo>
                  <a:pt x="3016" y="43519"/>
                </a:lnTo>
                <a:lnTo>
                  <a:pt x="2993" y="43312"/>
                </a:lnTo>
                <a:lnTo>
                  <a:pt x="2963" y="43054"/>
                </a:lnTo>
                <a:lnTo>
                  <a:pt x="2948" y="42795"/>
                </a:lnTo>
                <a:lnTo>
                  <a:pt x="2933" y="42484"/>
                </a:lnTo>
                <a:lnTo>
                  <a:pt x="2918" y="42070"/>
                </a:lnTo>
                <a:lnTo>
                  <a:pt x="2911" y="41656"/>
                </a:lnTo>
                <a:lnTo>
                  <a:pt x="2911" y="41191"/>
                </a:lnTo>
                <a:lnTo>
                  <a:pt x="2918" y="38603"/>
                </a:lnTo>
                <a:lnTo>
                  <a:pt x="2918" y="36016"/>
                </a:lnTo>
                <a:lnTo>
                  <a:pt x="2918" y="33481"/>
                </a:lnTo>
                <a:lnTo>
                  <a:pt x="2926" y="30893"/>
                </a:lnTo>
                <a:lnTo>
                  <a:pt x="2926" y="28306"/>
                </a:lnTo>
                <a:lnTo>
                  <a:pt x="2926" y="25719"/>
                </a:lnTo>
                <a:lnTo>
                  <a:pt x="2926" y="23183"/>
                </a:lnTo>
                <a:lnTo>
                  <a:pt x="2933" y="20596"/>
                </a:lnTo>
                <a:lnTo>
                  <a:pt x="2933" y="18008"/>
                </a:lnTo>
                <a:lnTo>
                  <a:pt x="2933" y="15421"/>
                </a:lnTo>
                <a:lnTo>
                  <a:pt x="2933" y="12885"/>
                </a:lnTo>
                <a:lnTo>
                  <a:pt x="2933" y="10298"/>
                </a:lnTo>
                <a:lnTo>
                  <a:pt x="2933" y="7711"/>
                </a:lnTo>
                <a:lnTo>
                  <a:pt x="2941" y="5123"/>
                </a:lnTo>
                <a:lnTo>
                  <a:pt x="2941" y="2588"/>
                </a:lnTo>
                <a:lnTo>
                  <a:pt x="2941" y="1"/>
                </a:lnTo>
                <a:lnTo>
                  <a:pt x="46" y="1"/>
                </a:lnTo>
                <a:lnTo>
                  <a:pt x="31" y="984"/>
                </a:lnTo>
                <a:lnTo>
                  <a:pt x="16" y="1967"/>
                </a:lnTo>
                <a:lnTo>
                  <a:pt x="8" y="2950"/>
                </a:lnTo>
                <a:lnTo>
                  <a:pt x="1" y="3985"/>
                </a:lnTo>
                <a:lnTo>
                  <a:pt x="1" y="10195"/>
                </a:lnTo>
                <a:lnTo>
                  <a:pt x="1" y="16404"/>
                </a:lnTo>
                <a:lnTo>
                  <a:pt x="1" y="22666"/>
                </a:lnTo>
                <a:lnTo>
                  <a:pt x="1" y="28875"/>
                </a:lnTo>
                <a:lnTo>
                  <a:pt x="1" y="35085"/>
                </a:lnTo>
                <a:lnTo>
                  <a:pt x="1" y="41346"/>
                </a:lnTo>
                <a:lnTo>
                  <a:pt x="1" y="47556"/>
                </a:lnTo>
                <a:lnTo>
                  <a:pt x="1" y="53817"/>
                </a:lnTo>
                <a:lnTo>
                  <a:pt x="1" y="60026"/>
                </a:lnTo>
                <a:lnTo>
                  <a:pt x="1" y="66236"/>
                </a:lnTo>
                <a:lnTo>
                  <a:pt x="1" y="72497"/>
                </a:lnTo>
                <a:lnTo>
                  <a:pt x="1" y="78707"/>
                </a:lnTo>
                <a:lnTo>
                  <a:pt x="1" y="84968"/>
                </a:lnTo>
                <a:lnTo>
                  <a:pt x="1" y="91178"/>
                </a:lnTo>
                <a:lnTo>
                  <a:pt x="1" y="97387"/>
                </a:lnTo>
                <a:lnTo>
                  <a:pt x="1" y="103649"/>
                </a:lnTo>
                <a:lnTo>
                  <a:pt x="8" y="104735"/>
                </a:lnTo>
                <a:lnTo>
                  <a:pt x="16" y="105822"/>
                </a:lnTo>
                <a:lnTo>
                  <a:pt x="31" y="106909"/>
                </a:lnTo>
                <a:lnTo>
                  <a:pt x="46" y="107995"/>
                </a:lnTo>
                <a:lnTo>
                  <a:pt x="2941" y="107995"/>
                </a:lnTo>
                <a:lnTo>
                  <a:pt x="2941" y="105408"/>
                </a:lnTo>
                <a:lnTo>
                  <a:pt x="2941" y="102873"/>
                </a:lnTo>
                <a:lnTo>
                  <a:pt x="2933" y="100285"/>
                </a:lnTo>
                <a:lnTo>
                  <a:pt x="2933" y="97750"/>
                </a:lnTo>
                <a:lnTo>
                  <a:pt x="2933" y="95162"/>
                </a:lnTo>
                <a:lnTo>
                  <a:pt x="2933" y="92575"/>
                </a:lnTo>
                <a:lnTo>
                  <a:pt x="2933" y="90039"/>
                </a:lnTo>
                <a:lnTo>
                  <a:pt x="2926" y="87452"/>
                </a:lnTo>
                <a:lnTo>
                  <a:pt x="2926" y="84917"/>
                </a:lnTo>
                <a:lnTo>
                  <a:pt x="2926" y="82329"/>
                </a:lnTo>
                <a:lnTo>
                  <a:pt x="2926" y="79742"/>
                </a:lnTo>
                <a:lnTo>
                  <a:pt x="2926" y="77206"/>
                </a:lnTo>
                <a:lnTo>
                  <a:pt x="2918" y="74619"/>
                </a:lnTo>
                <a:lnTo>
                  <a:pt x="2918" y="72083"/>
                </a:lnTo>
                <a:lnTo>
                  <a:pt x="2911" y="69496"/>
                </a:lnTo>
                <a:lnTo>
                  <a:pt x="2911" y="66909"/>
                </a:lnTo>
                <a:lnTo>
                  <a:pt x="2911" y="66495"/>
                </a:lnTo>
                <a:lnTo>
                  <a:pt x="2918" y="66133"/>
                </a:lnTo>
                <a:lnTo>
                  <a:pt x="2926" y="65770"/>
                </a:lnTo>
                <a:lnTo>
                  <a:pt x="2941" y="65460"/>
                </a:lnTo>
                <a:lnTo>
                  <a:pt x="2956" y="65201"/>
                </a:lnTo>
                <a:lnTo>
                  <a:pt x="2978" y="64942"/>
                </a:lnTo>
                <a:lnTo>
                  <a:pt x="3001" y="64735"/>
                </a:lnTo>
                <a:lnTo>
                  <a:pt x="3031" y="64580"/>
                </a:lnTo>
                <a:lnTo>
                  <a:pt x="3061" y="64425"/>
                </a:lnTo>
                <a:lnTo>
                  <a:pt x="3091" y="64270"/>
                </a:lnTo>
                <a:lnTo>
                  <a:pt x="3128" y="64218"/>
                </a:lnTo>
                <a:lnTo>
                  <a:pt x="3173" y="64114"/>
                </a:lnTo>
                <a:lnTo>
                  <a:pt x="3263" y="64011"/>
                </a:lnTo>
                <a:lnTo>
                  <a:pt x="3368" y="64011"/>
                </a:lnTo>
                <a:lnTo>
                  <a:pt x="3938" y="64011"/>
                </a:lnTo>
                <a:lnTo>
                  <a:pt x="4516" y="64011"/>
                </a:lnTo>
                <a:lnTo>
                  <a:pt x="5086" y="64011"/>
                </a:lnTo>
                <a:lnTo>
                  <a:pt x="5656" y="64011"/>
                </a:lnTo>
                <a:lnTo>
                  <a:pt x="6226" y="64011"/>
                </a:lnTo>
                <a:lnTo>
                  <a:pt x="6796" y="64011"/>
                </a:lnTo>
                <a:lnTo>
                  <a:pt x="7366" y="64011"/>
                </a:lnTo>
                <a:lnTo>
                  <a:pt x="7936" y="63959"/>
                </a:lnTo>
                <a:lnTo>
                  <a:pt x="8003" y="64011"/>
                </a:lnTo>
                <a:lnTo>
                  <a:pt x="8056" y="64011"/>
                </a:lnTo>
                <a:lnTo>
                  <a:pt x="8108" y="64063"/>
                </a:lnTo>
                <a:lnTo>
                  <a:pt x="8161" y="64166"/>
                </a:lnTo>
                <a:lnTo>
                  <a:pt x="8206" y="64270"/>
                </a:lnTo>
                <a:lnTo>
                  <a:pt x="8243" y="64425"/>
                </a:lnTo>
                <a:lnTo>
                  <a:pt x="8273" y="64580"/>
                </a:lnTo>
                <a:lnTo>
                  <a:pt x="8303" y="64735"/>
                </a:lnTo>
                <a:lnTo>
                  <a:pt x="8333" y="64994"/>
                </a:lnTo>
                <a:lnTo>
                  <a:pt x="8356" y="65201"/>
                </a:lnTo>
                <a:lnTo>
                  <a:pt x="8371" y="65512"/>
                </a:lnTo>
                <a:lnTo>
                  <a:pt x="8386" y="65822"/>
                </a:lnTo>
                <a:lnTo>
                  <a:pt x="8401" y="66495"/>
                </a:lnTo>
                <a:lnTo>
                  <a:pt x="8408" y="67323"/>
                </a:lnTo>
                <a:lnTo>
                  <a:pt x="8408" y="69858"/>
                </a:lnTo>
                <a:lnTo>
                  <a:pt x="8401" y="72394"/>
                </a:lnTo>
                <a:lnTo>
                  <a:pt x="8401" y="74929"/>
                </a:lnTo>
                <a:lnTo>
                  <a:pt x="8401" y="77465"/>
                </a:lnTo>
                <a:lnTo>
                  <a:pt x="8401" y="80052"/>
                </a:lnTo>
                <a:lnTo>
                  <a:pt x="8393" y="82588"/>
                </a:lnTo>
                <a:lnTo>
                  <a:pt x="8393" y="85123"/>
                </a:lnTo>
                <a:lnTo>
                  <a:pt x="8393" y="87659"/>
                </a:lnTo>
                <a:lnTo>
                  <a:pt x="8393" y="90195"/>
                </a:lnTo>
                <a:lnTo>
                  <a:pt x="8393" y="92730"/>
                </a:lnTo>
                <a:lnTo>
                  <a:pt x="8393" y="95266"/>
                </a:lnTo>
                <a:lnTo>
                  <a:pt x="8393" y="97801"/>
                </a:lnTo>
                <a:lnTo>
                  <a:pt x="8393" y="100389"/>
                </a:lnTo>
                <a:lnTo>
                  <a:pt x="8393" y="102924"/>
                </a:lnTo>
                <a:lnTo>
                  <a:pt x="8393" y="105460"/>
                </a:lnTo>
                <a:lnTo>
                  <a:pt x="8393" y="107995"/>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extLst>
    <p:ext uri="{DCECCB84-F9BA-43D5-87BE-67443E8EF086}">
      <p15:sldGuideLst>
        <p15:guide id="1" pos="512">
          <p15:clr>
            <a:srgbClr val="FBAE40"/>
          </p15:clr>
        </p15:guide>
        <p15:guide id="2" orient="horz" pos="696">
          <p15:clr>
            <a:srgbClr val="FBAE40"/>
          </p15:clr>
        </p15:guide>
        <p15:guide id="3" orient="horz" pos="3857">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8" showMasterSp="0">
  <p:cSld name="Title 8">
    <p:bg>
      <p:bgPr>
        <a:solidFill>
          <a:schemeClr val="dk2"/>
        </a:solidFill>
      </p:bgPr>
    </p:bg>
    <p:spTree>
      <p:nvGrpSpPr>
        <p:cNvPr id="168" name="Shape 168"/>
        <p:cNvGrpSpPr/>
        <p:nvPr/>
      </p:nvGrpSpPr>
      <p:grpSpPr>
        <a:xfrm>
          <a:off x="0" y="0"/>
          <a:ext cx="0" cy="0"/>
          <a:chOff x="0" y="0"/>
          <a:chExt cx="0" cy="0"/>
        </a:xfrm>
      </p:grpSpPr>
      <p:sp>
        <p:nvSpPr>
          <p:cNvPr id="169" name="Google Shape;169;p24"/>
          <p:cNvSpPr txBox="1"/>
          <p:nvPr>
            <p:ph type="ctrTitle"/>
          </p:nvPr>
        </p:nvSpPr>
        <p:spPr>
          <a:xfrm>
            <a:off x="814278" y="1107687"/>
            <a:ext cx="5526000" cy="1800000"/>
          </a:xfrm>
          <a:prstGeom prst="rect">
            <a:avLst/>
          </a:prstGeom>
          <a:noFill/>
          <a:ln>
            <a:noFill/>
          </a:ln>
        </p:spPr>
        <p:txBody>
          <a:bodyPr anchorCtr="0" anchor="t" bIns="0" lIns="0" spcFirstLastPara="1" rIns="0" wrap="square" tIns="0">
            <a:noAutofit/>
          </a:bodyPr>
          <a:lstStyle>
            <a:lvl1pPr lvl="0" algn="l">
              <a:lnSpc>
                <a:spcPct val="108000"/>
              </a:lnSpc>
              <a:spcBef>
                <a:spcPts val="0"/>
              </a:spcBef>
              <a:spcAft>
                <a:spcPts val="0"/>
              </a:spcAft>
              <a:buClr>
                <a:schemeClr val="lt1"/>
              </a:buClr>
              <a:buSzPts val="3400"/>
              <a:buFont typeface="Arial"/>
              <a:buNone/>
              <a:defRPr b="0" sz="3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0" name="Google Shape;170;p24"/>
          <p:cNvSpPr txBox="1"/>
          <p:nvPr>
            <p:ph idx="1" type="subTitle"/>
          </p:nvPr>
        </p:nvSpPr>
        <p:spPr>
          <a:xfrm>
            <a:off x="813600" y="2855440"/>
            <a:ext cx="4554000" cy="1655762"/>
          </a:xfrm>
          <a:prstGeom prst="rect">
            <a:avLst/>
          </a:prstGeom>
          <a:noFill/>
          <a:ln>
            <a:noFill/>
          </a:ln>
        </p:spPr>
        <p:txBody>
          <a:bodyPr anchorCtr="0" anchor="b" bIns="0" lIns="0" spcFirstLastPara="1" rIns="0" wrap="square" tIns="0">
            <a:noAutofit/>
          </a:bodyPr>
          <a:lstStyle>
            <a:lvl1pPr lvl="0" algn="l">
              <a:lnSpc>
                <a:spcPct val="96000"/>
              </a:lnSpc>
              <a:spcBef>
                <a:spcPts val="0"/>
              </a:spcBef>
              <a:spcAft>
                <a:spcPts val="0"/>
              </a:spcAft>
              <a:buClr>
                <a:schemeClr val="lt1"/>
              </a:buClr>
              <a:buSzPts val="2600"/>
              <a:buFont typeface="Arial"/>
              <a:buNone/>
              <a:defRPr sz="2600">
                <a:solidFill>
                  <a:schemeClr val="lt1"/>
                </a:solidFill>
              </a:defRPr>
            </a:lvl1pPr>
            <a:lvl2pPr lvl="1" algn="ctr">
              <a:lnSpc>
                <a:spcPct val="118000"/>
              </a:lnSpc>
              <a:spcBef>
                <a:spcPts val="0"/>
              </a:spcBef>
              <a:spcAft>
                <a:spcPts val="0"/>
              </a:spcAft>
              <a:buClr>
                <a:schemeClr val="dk1"/>
              </a:buClr>
              <a:buSzPts val="2000"/>
              <a:buFont typeface="Arial"/>
              <a:buNone/>
              <a:defRPr sz="2000"/>
            </a:lvl2pPr>
            <a:lvl3pPr lvl="2" algn="ctr">
              <a:lnSpc>
                <a:spcPct val="118000"/>
              </a:lnSpc>
              <a:spcBef>
                <a:spcPts val="0"/>
              </a:spcBef>
              <a:spcAft>
                <a:spcPts val="0"/>
              </a:spcAft>
              <a:buClr>
                <a:schemeClr val="dk1"/>
              </a:buClr>
              <a:buSzPts val="1800"/>
              <a:buNone/>
              <a:defRPr sz="1800"/>
            </a:lvl3pPr>
            <a:lvl4pPr lvl="3" algn="ctr">
              <a:lnSpc>
                <a:spcPct val="118000"/>
              </a:lnSpc>
              <a:spcBef>
                <a:spcPts val="0"/>
              </a:spcBef>
              <a:spcAft>
                <a:spcPts val="0"/>
              </a:spcAft>
              <a:buClr>
                <a:schemeClr val="dk1"/>
              </a:buClr>
              <a:buSzPts val="1600"/>
              <a:buNone/>
              <a:defRPr sz="1600"/>
            </a:lvl4pPr>
            <a:lvl5pPr lvl="4" algn="ctr">
              <a:lnSpc>
                <a:spcPct val="118000"/>
              </a:lnSpc>
              <a:spcBef>
                <a:spcPts val="0"/>
              </a:spcBef>
              <a:spcAft>
                <a:spcPts val="0"/>
              </a:spcAft>
              <a:buClr>
                <a:schemeClr val="dk1"/>
              </a:buClr>
              <a:buSzPts val="1600"/>
              <a:buNone/>
              <a:defRPr sz="1600"/>
            </a:lvl5pPr>
            <a:lvl6pPr lvl="5" algn="ctr">
              <a:lnSpc>
                <a:spcPct val="125000"/>
              </a:lnSpc>
              <a:spcBef>
                <a:spcPts val="0"/>
              </a:spcBef>
              <a:spcAft>
                <a:spcPts val="0"/>
              </a:spcAft>
              <a:buClr>
                <a:srgbClr val="00AC8C"/>
              </a:buClr>
              <a:buSzPts val="1600"/>
              <a:buFont typeface="Arial"/>
              <a:buNone/>
              <a:defRPr sz="1600"/>
            </a:lvl6pPr>
            <a:lvl7pPr lvl="6" algn="ctr">
              <a:lnSpc>
                <a:spcPct val="125000"/>
              </a:lnSpc>
              <a:spcBef>
                <a:spcPts val="0"/>
              </a:spcBef>
              <a:spcAft>
                <a:spcPts val="0"/>
              </a:spcAft>
              <a:buClr>
                <a:schemeClr val="dk1"/>
              </a:buClr>
              <a:buSzPts val="1600"/>
              <a:buFont typeface="Arial"/>
              <a:buNone/>
              <a:defRPr sz="1600"/>
            </a:lvl7pPr>
            <a:lvl8pPr lvl="7" algn="ctr">
              <a:lnSpc>
                <a:spcPct val="125000"/>
              </a:lnSpc>
              <a:spcBef>
                <a:spcPts val="0"/>
              </a:spcBef>
              <a:spcAft>
                <a:spcPts val="0"/>
              </a:spcAft>
              <a:buClr>
                <a:schemeClr val="dk1"/>
              </a:buClr>
              <a:buSzPts val="1600"/>
              <a:buNone/>
              <a:defRPr sz="1600"/>
            </a:lvl8pPr>
            <a:lvl9pPr lvl="8" algn="ctr">
              <a:lnSpc>
                <a:spcPct val="125000"/>
              </a:lnSpc>
              <a:spcBef>
                <a:spcPts val="0"/>
              </a:spcBef>
              <a:spcAft>
                <a:spcPts val="0"/>
              </a:spcAft>
              <a:buClr>
                <a:schemeClr val="dk1"/>
              </a:buClr>
              <a:buSzPts val="1600"/>
              <a:buNone/>
              <a:defRPr sz="1600"/>
            </a:lvl9pPr>
          </a:lstStyle>
          <a:p/>
        </p:txBody>
      </p:sp>
      <p:pic>
        <p:nvPicPr>
          <p:cNvPr id="171" name="Google Shape;171;p24"/>
          <p:cNvPicPr preferRelativeResize="0"/>
          <p:nvPr/>
        </p:nvPicPr>
        <p:blipFill rotWithShape="1">
          <a:blip r:embed="rId2">
            <a:alphaModFix/>
          </a:blip>
          <a:srcRect b="0" l="0" r="0" t="0"/>
          <a:stretch/>
        </p:blipFill>
        <p:spPr>
          <a:xfrm>
            <a:off x="10370061" y="391319"/>
            <a:ext cx="1422000" cy="823287"/>
          </a:xfrm>
          <a:prstGeom prst="rect">
            <a:avLst/>
          </a:prstGeom>
          <a:noFill/>
          <a:ln>
            <a:noFill/>
          </a:ln>
        </p:spPr>
      </p:pic>
      <p:sp>
        <p:nvSpPr>
          <p:cNvPr id="172" name="Google Shape;172;p24"/>
          <p:cNvSpPr/>
          <p:nvPr/>
        </p:nvSpPr>
        <p:spPr>
          <a:xfrm>
            <a:off x="392823" y="802728"/>
            <a:ext cx="5703239" cy="3633228"/>
          </a:xfrm>
          <a:custGeom>
            <a:rect b="b" l="l" r="r" t="t"/>
            <a:pathLst>
              <a:path extrusionOk="0" h="3633228" w="5703239">
                <a:moveTo>
                  <a:pt x="6350" y="3633229"/>
                </a:moveTo>
                <a:lnTo>
                  <a:pt x="0" y="3633229"/>
                </a:lnTo>
                <a:lnTo>
                  <a:pt x="0" y="0"/>
                </a:lnTo>
                <a:lnTo>
                  <a:pt x="5703240" y="0"/>
                </a:lnTo>
                <a:lnTo>
                  <a:pt x="5703240" y="6350"/>
                </a:lnTo>
                <a:lnTo>
                  <a:pt x="6350" y="6350"/>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173" name="Google Shape;173;p24"/>
          <p:cNvSpPr/>
          <p:nvPr>
            <p:ph idx="2" type="pic"/>
          </p:nvPr>
        </p:nvSpPr>
        <p:spPr>
          <a:xfrm>
            <a:off x="6534630" y="0"/>
            <a:ext cx="3064791" cy="2821475"/>
          </a:xfrm>
          <a:prstGeom prst="rect">
            <a:avLst/>
          </a:prstGeom>
          <a:noFill/>
          <a:ln>
            <a:noFill/>
          </a:ln>
        </p:spPr>
      </p:sp>
      <p:sp>
        <p:nvSpPr>
          <p:cNvPr id="174" name="Google Shape;174;p24"/>
          <p:cNvSpPr/>
          <p:nvPr>
            <p:ph idx="3" type="pic"/>
          </p:nvPr>
        </p:nvSpPr>
        <p:spPr>
          <a:xfrm>
            <a:off x="834617" y="4838836"/>
            <a:ext cx="2921124" cy="2019163"/>
          </a:xfrm>
          <a:prstGeom prst="rect">
            <a:avLst/>
          </a:prstGeom>
          <a:noFill/>
          <a:ln>
            <a:noFill/>
          </a:ln>
        </p:spPr>
      </p:sp>
      <p:sp>
        <p:nvSpPr>
          <p:cNvPr id="175" name="Google Shape;175;p24"/>
          <p:cNvSpPr/>
          <p:nvPr>
            <p:ph idx="4" type="pic"/>
          </p:nvPr>
        </p:nvSpPr>
        <p:spPr>
          <a:xfrm>
            <a:off x="7405688" y="4027218"/>
            <a:ext cx="3944400" cy="2830781"/>
          </a:xfrm>
          <a:prstGeom prst="rect">
            <a:avLst/>
          </a:prstGeom>
          <a:noFill/>
          <a:ln>
            <a:noFill/>
          </a:ln>
        </p:spPr>
      </p:sp>
      <p:sp>
        <p:nvSpPr>
          <p:cNvPr id="176" name="Google Shape;176;p24"/>
          <p:cNvSpPr/>
          <p:nvPr/>
        </p:nvSpPr>
        <p:spPr>
          <a:xfrm>
            <a:off x="10566035" y="6298203"/>
            <a:ext cx="1231130" cy="161994"/>
          </a:xfrm>
          <a:custGeom>
            <a:rect b="b" l="l" r="r" t="t"/>
            <a:pathLst>
              <a:path extrusionOk="0" h="107996" w="118606">
                <a:moveTo>
                  <a:pt x="118006" y="5020"/>
                </a:moveTo>
                <a:lnTo>
                  <a:pt x="117818" y="3726"/>
                </a:lnTo>
                <a:lnTo>
                  <a:pt x="117638" y="2484"/>
                </a:lnTo>
                <a:lnTo>
                  <a:pt x="117451" y="1243"/>
                </a:lnTo>
                <a:lnTo>
                  <a:pt x="117263" y="1"/>
                </a:lnTo>
                <a:lnTo>
                  <a:pt x="107986" y="1"/>
                </a:lnTo>
                <a:lnTo>
                  <a:pt x="107986" y="20596"/>
                </a:lnTo>
                <a:lnTo>
                  <a:pt x="114608" y="20596"/>
                </a:lnTo>
                <a:lnTo>
                  <a:pt x="114496" y="21993"/>
                </a:lnTo>
                <a:lnTo>
                  <a:pt x="114391" y="23183"/>
                </a:lnTo>
                <a:lnTo>
                  <a:pt x="114301" y="24270"/>
                </a:lnTo>
                <a:lnTo>
                  <a:pt x="114211" y="25253"/>
                </a:lnTo>
                <a:lnTo>
                  <a:pt x="113851" y="29237"/>
                </a:lnTo>
                <a:lnTo>
                  <a:pt x="113483" y="33170"/>
                </a:lnTo>
                <a:lnTo>
                  <a:pt x="113123" y="37103"/>
                </a:lnTo>
                <a:lnTo>
                  <a:pt x="112763" y="41036"/>
                </a:lnTo>
                <a:lnTo>
                  <a:pt x="112396" y="44968"/>
                </a:lnTo>
                <a:lnTo>
                  <a:pt x="112036" y="48901"/>
                </a:lnTo>
                <a:lnTo>
                  <a:pt x="111676" y="52885"/>
                </a:lnTo>
                <a:lnTo>
                  <a:pt x="111308" y="56818"/>
                </a:lnTo>
                <a:lnTo>
                  <a:pt x="110948" y="60751"/>
                </a:lnTo>
                <a:lnTo>
                  <a:pt x="110588" y="64684"/>
                </a:lnTo>
                <a:lnTo>
                  <a:pt x="110228" y="68668"/>
                </a:lnTo>
                <a:lnTo>
                  <a:pt x="109861" y="72601"/>
                </a:lnTo>
                <a:lnTo>
                  <a:pt x="109501" y="76534"/>
                </a:lnTo>
                <a:lnTo>
                  <a:pt x="109141" y="80466"/>
                </a:lnTo>
                <a:lnTo>
                  <a:pt x="108773" y="84399"/>
                </a:lnTo>
                <a:lnTo>
                  <a:pt x="108413" y="88384"/>
                </a:lnTo>
                <a:lnTo>
                  <a:pt x="108331" y="89367"/>
                </a:lnTo>
                <a:lnTo>
                  <a:pt x="108256" y="90350"/>
                </a:lnTo>
                <a:lnTo>
                  <a:pt x="108196" y="91281"/>
                </a:lnTo>
                <a:lnTo>
                  <a:pt x="108151" y="92213"/>
                </a:lnTo>
                <a:lnTo>
                  <a:pt x="108113" y="93144"/>
                </a:lnTo>
                <a:lnTo>
                  <a:pt x="108098" y="94024"/>
                </a:lnTo>
                <a:lnTo>
                  <a:pt x="108091" y="94955"/>
                </a:lnTo>
                <a:lnTo>
                  <a:pt x="108098" y="95835"/>
                </a:lnTo>
                <a:lnTo>
                  <a:pt x="108113" y="96663"/>
                </a:lnTo>
                <a:lnTo>
                  <a:pt x="108151" y="97543"/>
                </a:lnTo>
                <a:lnTo>
                  <a:pt x="108196" y="98371"/>
                </a:lnTo>
                <a:lnTo>
                  <a:pt x="108256" y="99199"/>
                </a:lnTo>
                <a:lnTo>
                  <a:pt x="108331" y="100078"/>
                </a:lnTo>
                <a:lnTo>
                  <a:pt x="108413" y="100906"/>
                </a:lnTo>
                <a:lnTo>
                  <a:pt x="108518" y="101734"/>
                </a:lnTo>
                <a:lnTo>
                  <a:pt x="108631" y="102562"/>
                </a:lnTo>
                <a:lnTo>
                  <a:pt x="108818" y="103907"/>
                </a:lnTo>
                <a:lnTo>
                  <a:pt x="109006" y="105253"/>
                </a:lnTo>
                <a:lnTo>
                  <a:pt x="109193" y="106650"/>
                </a:lnTo>
                <a:lnTo>
                  <a:pt x="109381" y="107995"/>
                </a:lnTo>
                <a:lnTo>
                  <a:pt x="118538" y="107995"/>
                </a:lnTo>
                <a:lnTo>
                  <a:pt x="118538" y="87504"/>
                </a:lnTo>
                <a:lnTo>
                  <a:pt x="111991" y="87504"/>
                </a:lnTo>
                <a:lnTo>
                  <a:pt x="112111" y="86055"/>
                </a:lnTo>
                <a:lnTo>
                  <a:pt x="112208" y="84813"/>
                </a:lnTo>
                <a:lnTo>
                  <a:pt x="112298" y="83726"/>
                </a:lnTo>
                <a:lnTo>
                  <a:pt x="112388" y="82743"/>
                </a:lnTo>
                <a:lnTo>
                  <a:pt x="112756" y="78759"/>
                </a:lnTo>
                <a:lnTo>
                  <a:pt x="113116" y="74826"/>
                </a:lnTo>
                <a:lnTo>
                  <a:pt x="113483" y="70841"/>
                </a:lnTo>
                <a:lnTo>
                  <a:pt x="113843" y="66857"/>
                </a:lnTo>
                <a:lnTo>
                  <a:pt x="114211" y="62924"/>
                </a:lnTo>
                <a:lnTo>
                  <a:pt x="114571" y="58940"/>
                </a:lnTo>
                <a:lnTo>
                  <a:pt x="114938" y="55007"/>
                </a:lnTo>
                <a:lnTo>
                  <a:pt x="115306" y="51023"/>
                </a:lnTo>
                <a:lnTo>
                  <a:pt x="115666" y="47090"/>
                </a:lnTo>
                <a:lnTo>
                  <a:pt x="116033" y="43105"/>
                </a:lnTo>
                <a:lnTo>
                  <a:pt x="116393" y="39121"/>
                </a:lnTo>
                <a:lnTo>
                  <a:pt x="116761" y="35188"/>
                </a:lnTo>
                <a:lnTo>
                  <a:pt x="117128" y="31204"/>
                </a:lnTo>
                <a:lnTo>
                  <a:pt x="117488" y="27271"/>
                </a:lnTo>
                <a:lnTo>
                  <a:pt x="117856" y="23286"/>
                </a:lnTo>
                <a:lnTo>
                  <a:pt x="118223" y="19354"/>
                </a:lnTo>
                <a:lnTo>
                  <a:pt x="118321" y="18215"/>
                </a:lnTo>
                <a:lnTo>
                  <a:pt x="118403" y="17180"/>
                </a:lnTo>
                <a:lnTo>
                  <a:pt x="118471" y="16197"/>
                </a:lnTo>
                <a:lnTo>
                  <a:pt x="118531" y="15214"/>
                </a:lnTo>
                <a:lnTo>
                  <a:pt x="118568" y="14334"/>
                </a:lnTo>
                <a:lnTo>
                  <a:pt x="118598" y="13455"/>
                </a:lnTo>
                <a:lnTo>
                  <a:pt x="118606" y="12575"/>
                </a:lnTo>
                <a:lnTo>
                  <a:pt x="118598" y="11747"/>
                </a:lnTo>
                <a:lnTo>
                  <a:pt x="118583" y="10971"/>
                </a:lnTo>
                <a:lnTo>
                  <a:pt x="118546" y="10143"/>
                </a:lnTo>
                <a:lnTo>
                  <a:pt x="118493" y="9315"/>
                </a:lnTo>
                <a:lnTo>
                  <a:pt x="118433" y="8487"/>
                </a:lnTo>
                <a:lnTo>
                  <a:pt x="118351" y="7659"/>
                </a:lnTo>
                <a:lnTo>
                  <a:pt x="118253" y="6831"/>
                </a:lnTo>
                <a:lnTo>
                  <a:pt x="118133" y="5900"/>
                </a:lnTo>
                <a:lnTo>
                  <a:pt x="118006" y="5020"/>
                </a:lnTo>
                <a:close/>
                <a:moveTo>
                  <a:pt x="102788" y="20492"/>
                </a:moveTo>
                <a:lnTo>
                  <a:pt x="105781" y="20492"/>
                </a:lnTo>
                <a:lnTo>
                  <a:pt x="105781" y="1"/>
                </a:lnTo>
                <a:lnTo>
                  <a:pt x="94538" y="1"/>
                </a:lnTo>
                <a:lnTo>
                  <a:pt x="94538" y="20647"/>
                </a:lnTo>
                <a:lnTo>
                  <a:pt x="98686" y="20647"/>
                </a:lnTo>
                <a:lnTo>
                  <a:pt x="98701" y="21372"/>
                </a:lnTo>
                <a:lnTo>
                  <a:pt x="98716" y="21993"/>
                </a:lnTo>
                <a:lnTo>
                  <a:pt x="98723" y="22510"/>
                </a:lnTo>
                <a:lnTo>
                  <a:pt x="98723" y="23028"/>
                </a:lnTo>
                <a:lnTo>
                  <a:pt x="98723" y="28306"/>
                </a:lnTo>
                <a:lnTo>
                  <a:pt x="98723" y="33636"/>
                </a:lnTo>
                <a:lnTo>
                  <a:pt x="98723" y="38966"/>
                </a:lnTo>
                <a:lnTo>
                  <a:pt x="98723" y="44244"/>
                </a:lnTo>
                <a:lnTo>
                  <a:pt x="98723" y="49574"/>
                </a:lnTo>
                <a:lnTo>
                  <a:pt x="98723" y="54904"/>
                </a:lnTo>
                <a:lnTo>
                  <a:pt x="98723" y="60182"/>
                </a:lnTo>
                <a:lnTo>
                  <a:pt x="98723" y="65512"/>
                </a:lnTo>
                <a:lnTo>
                  <a:pt x="98716" y="70790"/>
                </a:lnTo>
                <a:lnTo>
                  <a:pt x="98716" y="76120"/>
                </a:lnTo>
                <a:lnTo>
                  <a:pt x="98716" y="81449"/>
                </a:lnTo>
                <a:lnTo>
                  <a:pt x="98716" y="86728"/>
                </a:lnTo>
                <a:lnTo>
                  <a:pt x="98716" y="92058"/>
                </a:lnTo>
                <a:lnTo>
                  <a:pt x="98716" y="97387"/>
                </a:lnTo>
                <a:lnTo>
                  <a:pt x="98716" y="102666"/>
                </a:lnTo>
                <a:lnTo>
                  <a:pt x="98708" y="107995"/>
                </a:lnTo>
                <a:lnTo>
                  <a:pt x="101611" y="107995"/>
                </a:lnTo>
                <a:lnTo>
                  <a:pt x="101611" y="103028"/>
                </a:lnTo>
                <a:lnTo>
                  <a:pt x="101611" y="98060"/>
                </a:lnTo>
                <a:lnTo>
                  <a:pt x="101611" y="93092"/>
                </a:lnTo>
                <a:lnTo>
                  <a:pt x="101611" y="88125"/>
                </a:lnTo>
                <a:lnTo>
                  <a:pt x="101611" y="83157"/>
                </a:lnTo>
                <a:lnTo>
                  <a:pt x="101611" y="78189"/>
                </a:lnTo>
                <a:lnTo>
                  <a:pt x="101618" y="73222"/>
                </a:lnTo>
                <a:lnTo>
                  <a:pt x="101618" y="68254"/>
                </a:lnTo>
                <a:lnTo>
                  <a:pt x="101618" y="63286"/>
                </a:lnTo>
                <a:lnTo>
                  <a:pt x="101618" y="58319"/>
                </a:lnTo>
                <a:lnTo>
                  <a:pt x="101618" y="53351"/>
                </a:lnTo>
                <a:lnTo>
                  <a:pt x="101618" y="48384"/>
                </a:lnTo>
                <a:lnTo>
                  <a:pt x="101618" y="43416"/>
                </a:lnTo>
                <a:lnTo>
                  <a:pt x="101618" y="38396"/>
                </a:lnTo>
                <a:lnTo>
                  <a:pt x="101618" y="33429"/>
                </a:lnTo>
                <a:lnTo>
                  <a:pt x="101618" y="28461"/>
                </a:lnTo>
                <a:lnTo>
                  <a:pt x="101618" y="27064"/>
                </a:lnTo>
                <a:lnTo>
                  <a:pt x="101618" y="25822"/>
                </a:lnTo>
                <a:lnTo>
                  <a:pt x="101626" y="24787"/>
                </a:lnTo>
                <a:lnTo>
                  <a:pt x="101641" y="23856"/>
                </a:lnTo>
                <a:lnTo>
                  <a:pt x="101656" y="23080"/>
                </a:lnTo>
                <a:lnTo>
                  <a:pt x="101678" y="22459"/>
                </a:lnTo>
                <a:lnTo>
                  <a:pt x="101701" y="22148"/>
                </a:lnTo>
                <a:lnTo>
                  <a:pt x="101716" y="21941"/>
                </a:lnTo>
                <a:lnTo>
                  <a:pt x="101738" y="21682"/>
                </a:lnTo>
                <a:lnTo>
                  <a:pt x="101768" y="21475"/>
                </a:lnTo>
                <a:lnTo>
                  <a:pt x="101798" y="21320"/>
                </a:lnTo>
                <a:lnTo>
                  <a:pt x="101828" y="21165"/>
                </a:lnTo>
                <a:lnTo>
                  <a:pt x="101866" y="21061"/>
                </a:lnTo>
                <a:lnTo>
                  <a:pt x="101903" y="20906"/>
                </a:lnTo>
                <a:lnTo>
                  <a:pt x="102001" y="20751"/>
                </a:lnTo>
                <a:lnTo>
                  <a:pt x="102113" y="20647"/>
                </a:lnTo>
                <a:lnTo>
                  <a:pt x="102248" y="20544"/>
                </a:lnTo>
                <a:lnTo>
                  <a:pt x="102406" y="20492"/>
                </a:lnTo>
                <a:lnTo>
                  <a:pt x="102586" y="20492"/>
                </a:lnTo>
                <a:lnTo>
                  <a:pt x="102788" y="20492"/>
                </a:lnTo>
                <a:close/>
                <a:moveTo>
                  <a:pt x="94673" y="91592"/>
                </a:moveTo>
                <a:lnTo>
                  <a:pt x="94673" y="90971"/>
                </a:lnTo>
                <a:lnTo>
                  <a:pt x="94673" y="90453"/>
                </a:lnTo>
                <a:lnTo>
                  <a:pt x="94666" y="89936"/>
                </a:lnTo>
                <a:lnTo>
                  <a:pt x="94651" y="89470"/>
                </a:lnTo>
                <a:lnTo>
                  <a:pt x="94628" y="89108"/>
                </a:lnTo>
                <a:lnTo>
                  <a:pt x="94606" y="88746"/>
                </a:lnTo>
                <a:lnTo>
                  <a:pt x="94568" y="88487"/>
                </a:lnTo>
                <a:lnTo>
                  <a:pt x="94538" y="88228"/>
                </a:lnTo>
                <a:lnTo>
                  <a:pt x="94493" y="88021"/>
                </a:lnTo>
                <a:lnTo>
                  <a:pt x="94441" y="87814"/>
                </a:lnTo>
                <a:lnTo>
                  <a:pt x="94388" y="87711"/>
                </a:lnTo>
                <a:lnTo>
                  <a:pt x="94328" y="87607"/>
                </a:lnTo>
                <a:lnTo>
                  <a:pt x="94268" y="87504"/>
                </a:lnTo>
                <a:lnTo>
                  <a:pt x="94193" y="87452"/>
                </a:lnTo>
                <a:lnTo>
                  <a:pt x="94118" y="87452"/>
                </a:lnTo>
                <a:lnTo>
                  <a:pt x="94036" y="87452"/>
                </a:lnTo>
                <a:lnTo>
                  <a:pt x="93413" y="87504"/>
                </a:lnTo>
                <a:lnTo>
                  <a:pt x="92791" y="87504"/>
                </a:lnTo>
                <a:lnTo>
                  <a:pt x="92168" y="87556"/>
                </a:lnTo>
                <a:lnTo>
                  <a:pt x="91538" y="87556"/>
                </a:lnTo>
                <a:lnTo>
                  <a:pt x="90916" y="87556"/>
                </a:lnTo>
                <a:lnTo>
                  <a:pt x="90293" y="87504"/>
                </a:lnTo>
                <a:lnTo>
                  <a:pt x="89671" y="87504"/>
                </a:lnTo>
                <a:lnTo>
                  <a:pt x="89048" y="87504"/>
                </a:lnTo>
                <a:lnTo>
                  <a:pt x="88838" y="87504"/>
                </a:lnTo>
                <a:lnTo>
                  <a:pt x="88613" y="87504"/>
                </a:lnTo>
                <a:lnTo>
                  <a:pt x="88381" y="87504"/>
                </a:lnTo>
                <a:lnTo>
                  <a:pt x="88133" y="87504"/>
                </a:lnTo>
                <a:lnTo>
                  <a:pt x="88133" y="82743"/>
                </a:lnTo>
                <a:lnTo>
                  <a:pt x="88133" y="79742"/>
                </a:lnTo>
                <a:lnTo>
                  <a:pt x="88133" y="76741"/>
                </a:lnTo>
                <a:lnTo>
                  <a:pt x="88133" y="73739"/>
                </a:lnTo>
                <a:lnTo>
                  <a:pt x="88133" y="70738"/>
                </a:lnTo>
                <a:lnTo>
                  <a:pt x="88133" y="67737"/>
                </a:lnTo>
                <a:lnTo>
                  <a:pt x="88133" y="64735"/>
                </a:lnTo>
                <a:lnTo>
                  <a:pt x="88133" y="61734"/>
                </a:lnTo>
                <a:lnTo>
                  <a:pt x="88133" y="58733"/>
                </a:lnTo>
                <a:lnTo>
                  <a:pt x="88133" y="55732"/>
                </a:lnTo>
                <a:lnTo>
                  <a:pt x="88133" y="52730"/>
                </a:lnTo>
                <a:lnTo>
                  <a:pt x="88133" y="49781"/>
                </a:lnTo>
                <a:lnTo>
                  <a:pt x="88133" y="46779"/>
                </a:lnTo>
                <a:lnTo>
                  <a:pt x="88133" y="43778"/>
                </a:lnTo>
                <a:lnTo>
                  <a:pt x="88133" y="40777"/>
                </a:lnTo>
                <a:lnTo>
                  <a:pt x="88133" y="37775"/>
                </a:lnTo>
                <a:lnTo>
                  <a:pt x="88133" y="34774"/>
                </a:lnTo>
                <a:lnTo>
                  <a:pt x="88133" y="30427"/>
                </a:lnTo>
                <a:lnTo>
                  <a:pt x="88141" y="26081"/>
                </a:lnTo>
                <a:lnTo>
                  <a:pt x="88141" y="21734"/>
                </a:lnTo>
                <a:lnTo>
                  <a:pt x="88148" y="17387"/>
                </a:lnTo>
                <a:lnTo>
                  <a:pt x="88148" y="13041"/>
                </a:lnTo>
                <a:lnTo>
                  <a:pt x="88156" y="8694"/>
                </a:lnTo>
                <a:lnTo>
                  <a:pt x="88156" y="4347"/>
                </a:lnTo>
                <a:lnTo>
                  <a:pt x="88156" y="1"/>
                </a:lnTo>
                <a:lnTo>
                  <a:pt x="85148" y="1"/>
                </a:lnTo>
                <a:lnTo>
                  <a:pt x="85163" y="1191"/>
                </a:lnTo>
                <a:lnTo>
                  <a:pt x="85178" y="2381"/>
                </a:lnTo>
                <a:lnTo>
                  <a:pt x="85186" y="3571"/>
                </a:lnTo>
                <a:lnTo>
                  <a:pt x="85193" y="4761"/>
                </a:lnTo>
                <a:lnTo>
                  <a:pt x="85193" y="10143"/>
                </a:lnTo>
                <a:lnTo>
                  <a:pt x="85193" y="15576"/>
                </a:lnTo>
                <a:lnTo>
                  <a:pt x="85193" y="20958"/>
                </a:lnTo>
                <a:lnTo>
                  <a:pt x="85201" y="26391"/>
                </a:lnTo>
                <a:lnTo>
                  <a:pt x="85201" y="31825"/>
                </a:lnTo>
                <a:lnTo>
                  <a:pt x="85201" y="37206"/>
                </a:lnTo>
                <a:lnTo>
                  <a:pt x="85201" y="42640"/>
                </a:lnTo>
                <a:lnTo>
                  <a:pt x="85201" y="48021"/>
                </a:lnTo>
                <a:lnTo>
                  <a:pt x="85201" y="53455"/>
                </a:lnTo>
                <a:lnTo>
                  <a:pt x="85201" y="58888"/>
                </a:lnTo>
                <a:lnTo>
                  <a:pt x="85201" y="64270"/>
                </a:lnTo>
                <a:lnTo>
                  <a:pt x="85193" y="69703"/>
                </a:lnTo>
                <a:lnTo>
                  <a:pt x="85193" y="75085"/>
                </a:lnTo>
                <a:lnTo>
                  <a:pt x="85186" y="80518"/>
                </a:lnTo>
                <a:lnTo>
                  <a:pt x="85186" y="85951"/>
                </a:lnTo>
                <a:lnTo>
                  <a:pt x="85178" y="91333"/>
                </a:lnTo>
                <a:lnTo>
                  <a:pt x="85178" y="92316"/>
                </a:lnTo>
                <a:lnTo>
                  <a:pt x="85186" y="93299"/>
                </a:lnTo>
                <a:lnTo>
                  <a:pt x="85193" y="94231"/>
                </a:lnTo>
                <a:lnTo>
                  <a:pt x="85208" y="95162"/>
                </a:lnTo>
                <a:lnTo>
                  <a:pt x="85223" y="96042"/>
                </a:lnTo>
                <a:lnTo>
                  <a:pt x="85253" y="96922"/>
                </a:lnTo>
                <a:lnTo>
                  <a:pt x="85283" y="97750"/>
                </a:lnTo>
                <a:lnTo>
                  <a:pt x="85321" y="98526"/>
                </a:lnTo>
                <a:lnTo>
                  <a:pt x="85373" y="99354"/>
                </a:lnTo>
                <a:lnTo>
                  <a:pt x="85426" y="100078"/>
                </a:lnTo>
                <a:lnTo>
                  <a:pt x="85493" y="100854"/>
                </a:lnTo>
                <a:lnTo>
                  <a:pt x="85561" y="101527"/>
                </a:lnTo>
                <a:lnTo>
                  <a:pt x="85643" y="102252"/>
                </a:lnTo>
                <a:lnTo>
                  <a:pt x="85741" y="102873"/>
                </a:lnTo>
                <a:lnTo>
                  <a:pt x="85838" y="103545"/>
                </a:lnTo>
                <a:lnTo>
                  <a:pt x="85951" y="104166"/>
                </a:lnTo>
                <a:lnTo>
                  <a:pt x="86033" y="104580"/>
                </a:lnTo>
                <a:lnTo>
                  <a:pt x="86108" y="105046"/>
                </a:lnTo>
                <a:lnTo>
                  <a:pt x="86183" y="105512"/>
                </a:lnTo>
                <a:lnTo>
                  <a:pt x="86258" y="105977"/>
                </a:lnTo>
                <a:lnTo>
                  <a:pt x="86393" y="107012"/>
                </a:lnTo>
                <a:lnTo>
                  <a:pt x="86536" y="107995"/>
                </a:lnTo>
                <a:lnTo>
                  <a:pt x="94651" y="107995"/>
                </a:lnTo>
                <a:lnTo>
                  <a:pt x="94651" y="105926"/>
                </a:lnTo>
                <a:lnTo>
                  <a:pt x="94651" y="103907"/>
                </a:lnTo>
                <a:lnTo>
                  <a:pt x="94651" y="101838"/>
                </a:lnTo>
                <a:lnTo>
                  <a:pt x="94651" y="99819"/>
                </a:lnTo>
                <a:lnTo>
                  <a:pt x="94651" y="97750"/>
                </a:lnTo>
                <a:lnTo>
                  <a:pt x="94651" y="95680"/>
                </a:lnTo>
                <a:lnTo>
                  <a:pt x="94658" y="93662"/>
                </a:lnTo>
                <a:lnTo>
                  <a:pt x="94673" y="91592"/>
                </a:lnTo>
                <a:close/>
                <a:moveTo>
                  <a:pt x="82426" y="80259"/>
                </a:moveTo>
                <a:lnTo>
                  <a:pt x="82441" y="76999"/>
                </a:lnTo>
                <a:lnTo>
                  <a:pt x="82448" y="73688"/>
                </a:lnTo>
                <a:lnTo>
                  <a:pt x="82456" y="70427"/>
                </a:lnTo>
                <a:lnTo>
                  <a:pt x="82456" y="67167"/>
                </a:lnTo>
                <a:lnTo>
                  <a:pt x="82463" y="63907"/>
                </a:lnTo>
                <a:lnTo>
                  <a:pt x="82463" y="60596"/>
                </a:lnTo>
                <a:lnTo>
                  <a:pt x="82471" y="57336"/>
                </a:lnTo>
                <a:lnTo>
                  <a:pt x="82471" y="54076"/>
                </a:lnTo>
                <a:lnTo>
                  <a:pt x="82471" y="50764"/>
                </a:lnTo>
                <a:lnTo>
                  <a:pt x="82463" y="47504"/>
                </a:lnTo>
                <a:lnTo>
                  <a:pt x="82463" y="44244"/>
                </a:lnTo>
                <a:lnTo>
                  <a:pt x="82456" y="40984"/>
                </a:lnTo>
                <a:lnTo>
                  <a:pt x="82456" y="37672"/>
                </a:lnTo>
                <a:lnTo>
                  <a:pt x="82448" y="34412"/>
                </a:lnTo>
                <a:lnTo>
                  <a:pt x="82433" y="31152"/>
                </a:lnTo>
                <a:lnTo>
                  <a:pt x="82426" y="27892"/>
                </a:lnTo>
                <a:lnTo>
                  <a:pt x="82426" y="27219"/>
                </a:lnTo>
                <a:lnTo>
                  <a:pt x="82411" y="26495"/>
                </a:lnTo>
                <a:lnTo>
                  <a:pt x="82396" y="25822"/>
                </a:lnTo>
                <a:lnTo>
                  <a:pt x="82381" y="25149"/>
                </a:lnTo>
                <a:lnTo>
                  <a:pt x="82358" y="24425"/>
                </a:lnTo>
                <a:lnTo>
                  <a:pt x="82328" y="23752"/>
                </a:lnTo>
                <a:lnTo>
                  <a:pt x="82298" y="23028"/>
                </a:lnTo>
                <a:lnTo>
                  <a:pt x="82261" y="22355"/>
                </a:lnTo>
                <a:lnTo>
                  <a:pt x="82178" y="21010"/>
                </a:lnTo>
                <a:lnTo>
                  <a:pt x="82081" y="19716"/>
                </a:lnTo>
                <a:lnTo>
                  <a:pt x="82028" y="19095"/>
                </a:lnTo>
                <a:lnTo>
                  <a:pt x="81976" y="18474"/>
                </a:lnTo>
                <a:lnTo>
                  <a:pt x="81916" y="17905"/>
                </a:lnTo>
                <a:lnTo>
                  <a:pt x="81856" y="17336"/>
                </a:lnTo>
                <a:lnTo>
                  <a:pt x="81653" y="15576"/>
                </a:lnTo>
                <a:lnTo>
                  <a:pt x="81428" y="13869"/>
                </a:lnTo>
                <a:lnTo>
                  <a:pt x="81203" y="12213"/>
                </a:lnTo>
                <a:lnTo>
                  <a:pt x="80963" y="10557"/>
                </a:lnTo>
                <a:lnTo>
                  <a:pt x="80723" y="9004"/>
                </a:lnTo>
                <a:lnTo>
                  <a:pt x="80476" y="7452"/>
                </a:lnTo>
                <a:lnTo>
                  <a:pt x="80228" y="5900"/>
                </a:lnTo>
                <a:lnTo>
                  <a:pt x="79973" y="4399"/>
                </a:lnTo>
                <a:lnTo>
                  <a:pt x="79846" y="3675"/>
                </a:lnTo>
                <a:lnTo>
                  <a:pt x="79703" y="3054"/>
                </a:lnTo>
                <a:lnTo>
                  <a:pt x="79553" y="2536"/>
                </a:lnTo>
                <a:lnTo>
                  <a:pt x="79396" y="1967"/>
                </a:lnTo>
                <a:lnTo>
                  <a:pt x="79238" y="1501"/>
                </a:lnTo>
                <a:lnTo>
                  <a:pt x="79081" y="1036"/>
                </a:lnTo>
                <a:lnTo>
                  <a:pt x="78923" y="518"/>
                </a:lnTo>
                <a:lnTo>
                  <a:pt x="78766" y="1"/>
                </a:lnTo>
                <a:lnTo>
                  <a:pt x="74596" y="1"/>
                </a:lnTo>
                <a:lnTo>
                  <a:pt x="74461" y="259"/>
                </a:lnTo>
                <a:lnTo>
                  <a:pt x="74333" y="570"/>
                </a:lnTo>
                <a:lnTo>
                  <a:pt x="74206" y="932"/>
                </a:lnTo>
                <a:lnTo>
                  <a:pt x="74078" y="1294"/>
                </a:lnTo>
                <a:lnTo>
                  <a:pt x="73958" y="1708"/>
                </a:lnTo>
                <a:lnTo>
                  <a:pt x="73838" y="2122"/>
                </a:lnTo>
                <a:lnTo>
                  <a:pt x="73726" y="2536"/>
                </a:lnTo>
                <a:lnTo>
                  <a:pt x="73613" y="3002"/>
                </a:lnTo>
                <a:lnTo>
                  <a:pt x="73396" y="4037"/>
                </a:lnTo>
                <a:lnTo>
                  <a:pt x="73186" y="5072"/>
                </a:lnTo>
                <a:lnTo>
                  <a:pt x="72983" y="6262"/>
                </a:lnTo>
                <a:lnTo>
                  <a:pt x="72796" y="7452"/>
                </a:lnTo>
                <a:lnTo>
                  <a:pt x="72608" y="8694"/>
                </a:lnTo>
                <a:lnTo>
                  <a:pt x="72428" y="9988"/>
                </a:lnTo>
                <a:lnTo>
                  <a:pt x="72248" y="11333"/>
                </a:lnTo>
                <a:lnTo>
                  <a:pt x="72076" y="12678"/>
                </a:lnTo>
                <a:lnTo>
                  <a:pt x="71731" y="15421"/>
                </a:lnTo>
                <a:lnTo>
                  <a:pt x="71386" y="18164"/>
                </a:lnTo>
                <a:lnTo>
                  <a:pt x="71326" y="18629"/>
                </a:lnTo>
                <a:lnTo>
                  <a:pt x="71273" y="19095"/>
                </a:lnTo>
                <a:lnTo>
                  <a:pt x="71228" y="19612"/>
                </a:lnTo>
                <a:lnTo>
                  <a:pt x="71183" y="20182"/>
                </a:lnTo>
                <a:lnTo>
                  <a:pt x="71146" y="20751"/>
                </a:lnTo>
                <a:lnTo>
                  <a:pt x="71101" y="21320"/>
                </a:lnTo>
                <a:lnTo>
                  <a:pt x="71071" y="21941"/>
                </a:lnTo>
                <a:lnTo>
                  <a:pt x="71041" y="22562"/>
                </a:lnTo>
                <a:lnTo>
                  <a:pt x="70988" y="23856"/>
                </a:lnTo>
                <a:lnTo>
                  <a:pt x="70951" y="25149"/>
                </a:lnTo>
                <a:lnTo>
                  <a:pt x="70928" y="26443"/>
                </a:lnTo>
                <a:lnTo>
                  <a:pt x="70913" y="27685"/>
                </a:lnTo>
                <a:lnTo>
                  <a:pt x="70906" y="30997"/>
                </a:lnTo>
                <a:lnTo>
                  <a:pt x="70898" y="34257"/>
                </a:lnTo>
                <a:lnTo>
                  <a:pt x="70898" y="37569"/>
                </a:lnTo>
                <a:lnTo>
                  <a:pt x="70891" y="40880"/>
                </a:lnTo>
                <a:lnTo>
                  <a:pt x="70883" y="44140"/>
                </a:lnTo>
                <a:lnTo>
                  <a:pt x="70883" y="47452"/>
                </a:lnTo>
                <a:lnTo>
                  <a:pt x="70883" y="50764"/>
                </a:lnTo>
                <a:lnTo>
                  <a:pt x="70883" y="54076"/>
                </a:lnTo>
                <a:lnTo>
                  <a:pt x="70883" y="57336"/>
                </a:lnTo>
                <a:lnTo>
                  <a:pt x="70883" y="60647"/>
                </a:lnTo>
                <a:lnTo>
                  <a:pt x="70883" y="63959"/>
                </a:lnTo>
                <a:lnTo>
                  <a:pt x="70891" y="67271"/>
                </a:lnTo>
                <a:lnTo>
                  <a:pt x="70891" y="70531"/>
                </a:lnTo>
                <a:lnTo>
                  <a:pt x="70898" y="73843"/>
                </a:lnTo>
                <a:lnTo>
                  <a:pt x="70906" y="77155"/>
                </a:lnTo>
                <a:lnTo>
                  <a:pt x="70921" y="80415"/>
                </a:lnTo>
                <a:lnTo>
                  <a:pt x="70921" y="81087"/>
                </a:lnTo>
                <a:lnTo>
                  <a:pt x="70936" y="81760"/>
                </a:lnTo>
                <a:lnTo>
                  <a:pt x="70943" y="82433"/>
                </a:lnTo>
                <a:lnTo>
                  <a:pt x="70966" y="83105"/>
                </a:lnTo>
                <a:lnTo>
                  <a:pt x="70988" y="83778"/>
                </a:lnTo>
                <a:lnTo>
                  <a:pt x="71018" y="84451"/>
                </a:lnTo>
                <a:lnTo>
                  <a:pt x="71048" y="85123"/>
                </a:lnTo>
                <a:lnTo>
                  <a:pt x="71078" y="85796"/>
                </a:lnTo>
                <a:lnTo>
                  <a:pt x="71161" y="87090"/>
                </a:lnTo>
                <a:lnTo>
                  <a:pt x="71251" y="88332"/>
                </a:lnTo>
                <a:lnTo>
                  <a:pt x="71356" y="89522"/>
                </a:lnTo>
                <a:lnTo>
                  <a:pt x="71461" y="90609"/>
                </a:lnTo>
                <a:lnTo>
                  <a:pt x="71663" y="92316"/>
                </a:lnTo>
                <a:lnTo>
                  <a:pt x="71881" y="94024"/>
                </a:lnTo>
                <a:lnTo>
                  <a:pt x="72098" y="95680"/>
                </a:lnTo>
                <a:lnTo>
                  <a:pt x="72323" y="97284"/>
                </a:lnTo>
                <a:lnTo>
                  <a:pt x="72556" y="98888"/>
                </a:lnTo>
                <a:lnTo>
                  <a:pt x="72796" y="100440"/>
                </a:lnTo>
                <a:lnTo>
                  <a:pt x="73036" y="101941"/>
                </a:lnTo>
                <a:lnTo>
                  <a:pt x="73276" y="103442"/>
                </a:lnTo>
                <a:lnTo>
                  <a:pt x="73411" y="104166"/>
                </a:lnTo>
                <a:lnTo>
                  <a:pt x="73553" y="104787"/>
                </a:lnTo>
                <a:lnTo>
                  <a:pt x="73696" y="105408"/>
                </a:lnTo>
                <a:lnTo>
                  <a:pt x="73853" y="105926"/>
                </a:lnTo>
                <a:lnTo>
                  <a:pt x="74011" y="106443"/>
                </a:lnTo>
                <a:lnTo>
                  <a:pt x="74168" y="106960"/>
                </a:lnTo>
                <a:lnTo>
                  <a:pt x="74326" y="107478"/>
                </a:lnTo>
                <a:lnTo>
                  <a:pt x="74476" y="107995"/>
                </a:lnTo>
                <a:lnTo>
                  <a:pt x="78886" y="107995"/>
                </a:lnTo>
                <a:lnTo>
                  <a:pt x="79006" y="107685"/>
                </a:lnTo>
                <a:lnTo>
                  <a:pt x="79126" y="107323"/>
                </a:lnTo>
                <a:lnTo>
                  <a:pt x="79238" y="106960"/>
                </a:lnTo>
                <a:lnTo>
                  <a:pt x="79351" y="106547"/>
                </a:lnTo>
                <a:lnTo>
                  <a:pt x="79568" y="105719"/>
                </a:lnTo>
                <a:lnTo>
                  <a:pt x="79778" y="104787"/>
                </a:lnTo>
                <a:lnTo>
                  <a:pt x="79981" y="103804"/>
                </a:lnTo>
                <a:lnTo>
                  <a:pt x="80176" y="102769"/>
                </a:lnTo>
                <a:lnTo>
                  <a:pt x="80363" y="101631"/>
                </a:lnTo>
                <a:lnTo>
                  <a:pt x="80551" y="100492"/>
                </a:lnTo>
                <a:lnTo>
                  <a:pt x="80723" y="99302"/>
                </a:lnTo>
                <a:lnTo>
                  <a:pt x="80896" y="98060"/>
                </a:lnTo>
                <a:lnTo>
                  <a:pt x="81068" y="96818"/>
                </a:lnTo>
                <a:lnTo>
                  <a:pt x="81233" y="95576"/>
                </a:lnTo>
                <a:lnTo>
                  <a:pt x="81563" y="92989"/>
                </a:lnTo>
                <a:lnTo>
                  <a:pt x="81886" y="90402"/>
                </a:lnTo>
                <a:lnTo>
                  <a:pt x="81946" y="89936"/>
                </a:lnTo>
                <a:lnTo>
                  <a:pt x="82006" y="89418"/>
                </a:lnTo>
                <a:lnTo>
                  <a:pt x="82058" y="88849"/>
                </a:lnTo>
                <a:lnTo>
                  <a:pt x="82111" y="88228"/>
                </a:lnTo>
                <a:lnTo>
                  <a:pt x="82156" y="87659"/>
                </a:lnTo>
                <a:lnTo>
                  <a:pt x="82201" y="86986"/>
                </a:lnTo>
                <a:lnTo>
                  <a:pt x="82238" y="86365"/>
                </a:lnTo>
                <a:lnTo>
                  <a:pt x="82276" y="85693"/>
                </a:lnTo>
                <a:lnTo>
                  <a:pt x="82313" y="85020"/>
                </a:lnTo>
                <a:lnTo>
                  <a:pt x="82343" y="84347"/>
                </a:lnTo>
                <a:lnTo>
                  <a:pt x="82366" y="83623"/>
                </a:lnTo>
                <a:lnTo>
                  <a:pt x="82388" y="82950"/>
                </a:lnTo>
                <a:lnTo>
                  <a:pt x="82403" y="82277"/>
                </a:lnTo>
                <a:lnTo>
                  <a:pt x="82418" y="81605"/>
                </a:lnTo>
                <a:lnTo>
                  <a:pt x="82426" y="80932"/>
                </a:lnTo>
                <a:lnTo>
                  <a:pt x="82426" y="80259"/>
                </a:lnTo>
                <a:close/>
                <a:moveTo>
                  <a:pt x="79531" y="33584"/>
                </a:moveTo>
                <a:lnTo>
                  <a:pt x="79523" y="36171"/>
                </a:lnTo>
                <a:lnTo>
                  <a:pt x="79516" y="38707"/>
                </a:lnTo>
                <a:lnTo>
                  <a:pt x="79516" y="41243"/>
                </a:lnTo>
                <a:lnTo>
                  <a:pt x="79516" y="43778"/>
                </a:lnTo>
                <a:lnTo>
                  <a:pt x="79516" y="46365"/>
                </a:lnTo>
                <a:lnTo>
                  <a:pt x="79523" y="48901"/>
                </a:lnTo>
                <a:lnTo>
                  <a:pt x="79523" y="51437"/>
                </a:lnTo>
                <a:lnTo>
                  <a:pt x="79523" y="53972"/>
                </a:lnTo>
                <a:lnTo>
                  <a:pt x="79523" y="56663"/>
                </a:lnTo>
                <a:lnTo>
                  <a:pt x="79523" y="59302"/>
                </a:lnTo>
                <a:lnTo>
                  <a:pt x="79523" y="61941"/>
                </a:lnTo>
                <a:lnTo>
                  <a:pt x="79523" y="64580"/>
                </a:lnTo>
                <a:lnTo>
                  <a:pt x="79523" y="67219"/>
                </a:lnTo>
                <a:lnTo>
                  <a:pt x="79523" y="69910"/>
                </a:lnTo>
                <a:lnTo>
                  <a:pt x="79523" y="72549"/>
                </a:lnTo>
                <a:lnTo>
                  <a:pt x="79516" y="75188"/>
                </a:lnTo>
                <a:lnTo>
                  <a:pt x="79516" y="75706"/>
                </a:lnTo>
                <a:lnTo>
                  <a:pt x="79501" y="76223"/>
                </a:lnTo>
                <a:lnTo>
                  <a:pt x="79493" y="76741"/>
                </a:lnTo>
                <a:lnTo>
                  <a:pt x="79471" y="77258"/>
                </a:lnTo>
                <a:lnTo>
                  <a:pt x="79448" y="77775"/>
                </a:lnTo>
                <a:lnTo>
                  <a:pt x="79418" y="78293"/>
                </a:lnTo>
                <a:lnTo>
                  <a:pt x="79381" y="78810"/>
                </a:lnTo>
                <a:lnTo>
                  <a:pt x="79343" y="79380"/>
                </a:lnTo>
                <a:lnTo>
                  <a:pt x="79253" y="80415"/>
                </a:lnTo>
                <a:lnTo>
                  <a:pt x="79148" y="81398"/>
                </a:lnTo>
                <a:lnTo>
                  <a:pt x="79036" y="82381"/>
                </a:lnTo>
                <a:lnTo>
                  <a:pt x="78908" y="83312"/>
                </a:lnTo>
                <a:lnTo>
                  <a:pt x="78773" y="84192"/>
                </a:lnTo>
                <a:lnTo>
                  <a:pt x="78631" y="84968"/>
                </a:lnTo>
                <a:lnTo>
                  <a:pt x="78481" y="85693"/>
                </a:lnTo>
                <a:lnTo>
                  <a:pt x="78331" y="86314"/>
                </a:lnTo>
                <a:lnTo>
                  <a:pt x="78248" y="86572"/>
                </a:lnTo>
                <a:lnTo>
                  <a:pt x="78173" y="86831"/>
                </a:lnTo>
                <a:lnTo>
                  <a:pt x="78098" y="87038"/>
                </a:lnTo>
                <a:lnTo>
                  <a:pt x="78023" y="87193"/>
                </a:lnTo>
                <a:lnTo>
                  <a:pt x="77941" y="87297"/>
                </a:lnTo>
                <a:lnTo>
                  <a:pt x="77866" y="87400"/>
                </a:lnTo>
                <a:lnTo>
                  <a:pt x="77791" y="87504"/>
                </a:lnTo>
                <a:lnTo>
                  <a:pt x="77723" y="87504"/>
                </a:lnTo>
                <a:lnTo>
                  <a:pt x="77498" y="87504"/>
                </a:lnTo>
                <a:lnTo>
                  <a:pt x="77273" y="87504"/>
                </a:lnTo>
                <a:lnTo>
                  <a:pt x="77048" y="87452"/>
                </a:lnTo>
                <a:lnTo>
                  <a:pt x="76823" y="87452"/>
                </a:lnTo>
                <a:lnTo>
                  <a:pt x="76598" y="87400"/>
                </a:lnTo>
                <a:lnTo>
                  <a:pt x="76373" y="87452"/>
                </a:lnTo>
                <a:lnTo>
                  <a:pt x="76148" y="87504"/>
                </a:lnTo>
                <a:lnTo>
                  <a:pt x="75923" y="87607"/>
                </a:lnTo>
                <a:lnTo>
                  <a:pt x="75811" y="87659"/>
                </a:lnTo>
                <a:lnTo>
                  <a:pt x="75698" y="87659"/>
                </a:lnTo>
                <a:lnTo>
                  <a:pt x="75593" y="87607"/>
                </a:lnTo>
                <a:lnTo>
                  <a:pt x="75496" y="87504"/>
                </a:lnTo>
                <a:lnTo>
                  <a:pt x="75398" y="87349"/>
                </a:lnTo>
                <a:lnTo>
                  <a:pt x="75301" y="87193"/>
                </a:lnTo>
                <a:lnTo>
                  <a:pt x="75211" y="86986"/>
                </a:lnTo>
                <a:lnTo>
                  <a:pt x="75121" y="86728"/>
                </a:lnTo>
                <a:lnTo>
                  <a:pt x="75031" y="86417"/>
                </a:lnTo>
                <a:lnTo>
                  <a:pt x="74948" y="86107"/>
                </a:lnTo>
                <a:lnTo>
                  <a:pt x="74866" y="85744"/>
                </a:lnTo>
                <a:lnTo>
                  <a:pt x="74776" y="85330"/>
                </a:lnTo>
                <a:lnTo>
                  <a:pt x="74611" y="84451"/>
                </a:lnTo>
                <a:lnTo>
                  <a:pt x="74453" y="83416"/>
                </a:lnTo>
                <a:lnTo>
                  <a:pt x="74356" y="82795"/>
                </a:lnTo>
                <a:lnTo>
                  <a:pt x="74273" y="82174"/>
                </a:lnTo>
                <a:lnTo>
                  <a:pt x="74198" y="81553"/>
                </a:lnTo>
                <a:lnTo>
                  <a:pt x="74123" y="80880"/>
                </a:lnTo>
                <a:lnTo>
                  <a:pt x="74063" y="80208"/>
                </a:lnTo>
                <a:lnTo>
                  <a:pt x="74003" y="79587"/>
                </a:lnTo>
                <a:lnTo>
                  <a:pt x="73958" y="78862"/>
                </a:lnTo>
                <a:lnTo>
                  <a:pt x="73913" y="78189"/>
                </a:lnTo>
                <a:lnTo>
                  <a:pt x="73876" y="77465"/>
                </a:lnTo>
                <a:lnTo>
                  <a:pt x="73838" y="76741"/>
                </a:lnTo>
                <a:lnTo>
                  <a:pt x="73816" y="75964"/>
                </a:lnTo>
                <a:lnTo>
                  <a:pt x="73793" y="75188"/>
                </a:lnTo>
                <a:lnTo>
                  <a:pt x="73778" y="74412"/>
                </a:lnTo>
                <a:lnTo>
                  <a:pt x="73771" y="73584"/>
                </a:lnTo>
                <a:lnTo>
                  <a:pt x="73763" y="72704"/>
                </a:lnTo>
                <a:lnTo>
                  <a:pt x="73763" y="71825"/>
                </a:lnTo>
                <a:lnTo>
                  <a:pt x="73771" y="69496"/>
                </a:lnTo>
                <a:lnTo>
                  <a:pt x="73778" y="67167"/>
                </a:lnTo>
                <a:lnTo>
                  <a:pt x="73778" y="64891"/>
                </a:lnTo>
                <a:lnTo>
                  <a:pt x="73786" y="62562"/>
                </a:lnTo>
                <a:lnTo>
                  <a:pt x="73786" y="60233"/>
                </a:lnTo>
                <a:lnTo>
                  <a:pt x="73786" y="57905"/>
                </a:lnTo>
                <a:lnTo>
                  <a:pt x="73786" y="55576"/>
                </a:lnTo>
                <a:lnTo>
                  <a:pt x="73786" y="53248"/>
                </a:lnTo>
                <a:lnTo>
                  <a:pt x="73786" y="50919"/>
                </a:lnTo>
                <a:lnTo>
                  <a:pt x="73786" y="48590"/>
                </a:lnTo>
                <a:lnTo>
                  <a:pt x="73786" y="46262"/>
                </a:lnTo>
                <a:lnTo>
                  <a:pt x="73778" y="43933"/>
                </a:lnTo>
                <a:lnTo>
                  <a:pt x="73778" y="41605"/>
                </a:lnTo>
                <a:lnTo>
                  <a:pt x="73778" y="39276"/>
                </a:lnTo>
                <a:lnTo>
                  <a:pt x="73778" y="36999"/>
                </a:lnTo>
                <a:lnTo>
                  <a:pt x="73778" y="34671"/>
                </a:lnTo>
                <a:lnTo>
                  <a:pt x="73786" y="33946"/>
                </a:lnTo>
                <a:lnTo>
                  <a:pt x="73793" y="33274"/>
                </a:lnTo>
                <a:lnTo>
                  <a:pt x="73801" y="32601"/>
                </a:lnTo>
                <a:lnTo>
                  <a:pt x="73823" y="31928"/>
                </a:lnTo>
                <a:lnTo>
                  <a:pt x="73846" y="31255"/>
                </a:lnTo>
                <a:lnTo>
                  <a:pt x="73876" y="30583"/>
                </a:lnTo>
                <a:lnTo>
                  <a:pt x="73906" y="29962"/>
                </a:lnTo>
                <a:lnTo>
                  <a:pt x="73943" y="29289"/>
                </a:lnTo>
                <a:lnTo>
                  <a:pt x="73988" y="28668"/>
                </a:lnTo>
                <a:lnTo>
                  <a:pt x="74033" y="28099"/>
                </a:lnTo>
                <a:lnTo>
                  <a:pt x="74086" y="27478"/>
                </a:lnTo>
                <a:lnTo>
                  <a:pt x="74138" y="26909"/>
                </a:lnTo>
                <a:lnTo>
                  <a:pt x="74198" y="26340"/>
                </a:lnTo>
                <a:lnTo>
                  <a:pt x="74258" y="25822"/>
                </a:lnTo>
                <a:lnTo>
                  <a:pt x="74326" y="25305"/>
                </a:lnTo>
                <a:lnTo>
                  <a:pt x="74393" y="24787"/>
                </a:lnTo>
                <a:lnTo>
                  <a:pt x="74468" y="24321"/>
                </a:lnTo>
                <a:lnTo>
                  <a:pt x="74543" y="23856"/>
                </a:lnTo>
                <a:lnTo>
                  <a:pt x="74618" y="23442"/>
                </a:lnTo>
                <a:lnTo>
                  <a:pt x="74701" y="23028"/>
                </a:lnTo>
                <a:lnTo>
                  <a:pt x="74783" y="22614"/>
                </a:lnTo>
                <a:lnTo>
                  <a:pt x="74866" y="22303"/>
                </a:lnTo>
                <a:lnTo>
                  <a:pt x="74956" y="21941"/>
                </a:lnTo>
                <a:lnTo>
                  <a:pt x="75038" y="21682"/>
                </a:lnTo>
                <a:lnTo>
                  <a:pt x="75128" y="21372"/>
                </a:lnTo>
                <a:lnTo>
                  <a:pt x="75226" y="21165"/>
                </a:lnTo>
                <a:lnTo>
                  <a:pt x="75316" y="20958"/>
                </a:lnTo>
                <a:lnTo>
                  <a:pt x="75413" y="20803"/>
                </a:lnTo>
                <a:lnTo>
                  <a:pt x="75511" y="20647"/>
                </a:lnTo>
                <a:lnTo>
                  <a:pt x="75608" y="20544"/>
                </a:lnTo>
                <a:lnTo>
                  <a:pt x="75706" y="20492"/>
                </a:lnTo>
                <a:lnTo>
                  <a:pt x="75803" y="20492"/>
                </a:lnTo>
                <a:lnTo>
                  <a:pt x="75968" y="20492"/>
                </a:lnTo>
                <a:lnTo>
                  <a:pt x="76141" y="20544"/>
                </a:lnTo>
                <a:lnTo>
                  <a:pt x="76306" y="20544"/>
                </a:lnTo>
                <a:lnTo>
                  <a:pt x="76471" y="20596"/>
                </a:lnTo>
                <a:lnTo>
                  <a:pt x="76636" y="20596"/>
                </a:lnTo>
                <a:lnTo>
                  <a:pt x="76808" y="20596"/>
                </a:lnTo>
                <a:lnTo>
                  <a:pt x="76973" y="20544"/>
                </a:lnTo>
                <a:lnTo>
                  <a:pt x="77138" y="20389"/>
                </a:lnTo>
                <a:lnTo>
                  <a:pt x="77288" y="20285"/>
                </a:lnTo>
                <a:lnTo>
                  <a:pt x="77438" y="20285"/>
                </a:lnTo>
                <a:lnTo>
                  <a:pt x="77581" y="20285"/>
                </a:lnTo>
                <a:lnTo>
                  <a:pt x="77716" y="20389"/>
                </a:lnTo>
                <a:lnTo>
                  <a:pt x="77851" y="20544"/>
                </a:lnTo>
                <a:lnTo>
                  <a:pt x="77986" y="20751"/>
                </a:lnTo>
                <a:lnTo>
                  <a:pt x="78106" y="21061"/>
                </a:lnTo>
                <a:lnTo>
                  <a:pt x="78233" y="21372"/>
                </a:lnTo>
                <a:lnTo>
                  <a:pt x="78346" y="21786"/>
                </a:lnTo>
                <a:lnTo>
                  <a:pt x="78466" y="22252"/>
                </a:lnTo>
                <a:lnTo>
                  <a:pt x="78578" y="22769"/>
                </a:lnTo>
                <a:lnTo>
                  <a:pt x="78683" y="23338"/>
                </a:lnTo>
                <a:lnTo>
                  <a:pt x="78788" y="23959"/>
                </a:lnTo>
                <a:lnTo>
                  <a:pt x="78893" y="24632"/>
                </a:lnTo>
                <a:lnTo>
                  <a:pt x="78998" y="25356"/>
                </a:lnTo>
                <a:lnTo>
                  <a:pt x="79096" y="26184"/>
                </a:lnTo>
                <a:lnTo>
                  <a:pt x="79193" y="27012"/>
                </a:lnTo>
                <a:lnTo>
                  <a:pt x="79283" y="27892"/>
                </a:lnTo>
                <a:lnTo>
                  <a:pt x="79358" y="28720"/>
                </a:lnTo>
                <a:lnTo>
                  <a:pt x="79418" y="29600"/>
                </a:lnTo>
                <a:lnTo>
                  <a:pt x="79448" y="30065"/>
                </a:lnTo>
                <a:lnTo>
                  <a:pt x="79471" y="30531"/>
                </a:lnTo>
                <a:lnTo>
                  <a:pt x="79486" y="30997"/>
                </a:lnTo>
                <a:lnTo>
                  <a:pt x="79501" y="31514"/>
                </a:lnTo>
                <a:lnTo>
                  <a:pt x="79516" y="31980"/>
                </a:lnTo>
                <a:lnTo>
                  <a:pt x="79523" y="32497"/>
                </a:lnTo>
                <a:lnTo>
                  <a:pt x="79531" y="33067"/>
                </a:lnTo>
                <a:lnTo>
                  <a:pt x="79531" y="33584"/>
                </a:lnTo>
                <a:close/>
                <a:moveTo>
                  <a:pt x="68101" y="107995"/>
                </a:moveTo>
                <a:lnTo>
                  <a:pt x="68093" y="106909"/>
                </a:lnTo>
                <a:lnTo>
                  <a:pt x="68086" y="105822"/>
                </a:lnTo>
                <a:lnTo>
                  <a:pt x="68078" y="104735"/>
                </a:lnTo>
                <a:lnTo>
                  <a:pt x="68071" y="103649"/>
                </a:lnTo>
                <a:lnTo>
                  <a:pt x="68071" y="97439"/>
                </a:lnTo>
                <a:lnTo>
                  <a:pt x="68071" y="91230"/>
                </a:lnTo>
                <a:lnTo>
                  <a:pt x="68071" y="85020"/>
                </a:lnTo>
                <a:lnTo>
                  <a:pt x="68071" y="78810"/>
                </a:lnTo>
                <a:lnTo>
                  <a:pt x="68071" y="72601"/>
                </a:lnTo>
                <a:lnTo>
                  <a:pt x="68071" y="66391"/>
                </a:lnTo>
                <a:lnTo>
                  <a:pt x="68071" y="60182"/>
                </a:lnTo>
                <a:lnTo>
                  <a:pt x="68071" y="54024"/>
                </a:lnTo>
                <a:lnTo>
                  <a:pt x="68071" y="47814"/>
                </a:lnTo>
                <a:lnTo>
                  <a:pt x="68071" y="41605"/>
                </a:lnTo>
                <a:lnTo>
                  <a:pt x="68071" y="35395"/>
                </a:lnTo>
                <a:lnTo>
                  <a:pt x="68071" y="29186"/>
                </a:lnTo>
                <a:lnTo>
                  <a:pt x="68071" y="22976"/>
                </a:lnTo>
                <a:lnTo>
                  <a:pt x="68071" y="16766"/>
                </a:lnTo>
                <a:lnTo>
                  <a:pt x="68071" y="10557"/>
                </a:lnTo>
                <a:lnTo>
                  <a:pt x="68071" y="4347"/>
                </a:lnTo>
                <a:lnTo>
                  <a:pt x="68078" y="3261"/>
                </a:lnTo>
                <a:lnTo>
                  <a:pt x="68086" y="2174"/>
                </a:lnTo>
                <a:lnTo>
                  <a:pt x="68093" y="1087"/>
                </a:lnTo>
                <a:lnTo>
                  <a:pt x="68101" y="1"/>
                </a:lnTo>
                <a:lnTo>
                  <a:pt x="65086" y="1"/>
                </a:lnTo>
                <a:lnTo>
                  <a:pt x="65086" y="43882"/>
                </a:lnTo>
                <a:lnTo>
                  <a:pt x="64921" y="43933"/>
                </a:lnTo>
                <a:lnTo>
                  <a:pt x="64763" y="44037"/>
                </a:lnTo>
                <a:lnTo>
                  <a:pt x="64606" y="44089"/>
                </a:lnTo>
                <a:lnTo>
                  <a:pt x="64456" y="44089"/>
                </a:lnTo>
                <a:lnTo>
                  <a:pt x="63946" y="44089"/>
                </a:lnTo>
                <a:lnTo>
                  <a:pt x="63443" y="44140"/>
                </a:lnTo>
                <a:lnTo>
                  <a:pt x="62933" y="44140"/>
                </a:lnTo>
                <a:lnTo>
                  <a:pt x="62423" y="44140"/>
                </a:lnTo>
                <a:lnTo>
                  <a:pt x="61921" y="44140"/>
                </a:lnTo>
                <a:lnTo>
                  <a:pt x="61411" y="44140"/>
                </a:lnTo>
                <a:lnTo>
                  <a:pt x="60908" y="44140"/>
                </a:lnTo>
                <a:lnTo>
                  <a:pt x="60398" y="44140"/>
                </a:lnTo>
                <a:lnTo>
                  <a:pt x="60151" y="44089"/>
                </a:lnTo>
                <a:lnTo>
                  <a:pt x="59963" y="44037"/>
                </a:lnTo>
                <a:lnTo>
                  <a:pt x="59896" y="43933"/>
                </a:lnTo>
                <a:lnTo>
                  <a:pt x="59836" y="43830"/>
                </a:lnTo>
                <a:lnTo>
                  <a:pt x="59783" y="43675"/>
                </a:lnTo>
                <a:lnTo>
                  <a:pt x="59746" y="43468"/>
                </a:lnTo>
                <a:lnTo>
                  <a:pt x="59716" y="43157"/>
                </a:lnTo>
                <a:lnTo>
                  <a:pt x="59693" y="42795"/>
                </a:lnTo>
                <a:lnTo>
                  <a:pt x="59671" y="42381"/>
                </a:lnTo>
                <a:lnTo>
                  <a:pt x="59663" y="41863"/>
                </a:lnTo>
                <a:lnTo>
                  <a:pt x="59648" y="40518"/>
                </a:lnTo>
                <a:lnTo>
                  <a:pt x="59648" y="38759"/>
                </a:lnTo>
                <a:lnTo>
                  <a:pt x="59648" y="36327"/>
                </a:lnTo>
                <a:lnTo>
                  <a:pt x="59648" y="33895"/>
                </a:lnTo>
                <a:lnTo>
                  <a:pt x="59648" y="31514"/>
                </a:lnTo>
                <a:lnTo>
                  <a:pt x="59648" y="29082"/>
                </a:lnTo>
                <a:lnTo>
                  <a:pt x="59648" y="26650"/>
                </a:lnTo>
                <a:lnTo>
                  <a:pt x="59648" y="24218"/>
                </a:lnTo>
                <a:lnTo>
                  <a:pt x="59641" y="21786"/>
                </a:lnTo>
                <a:lnTo>
                  <a:pt x="59641" y="19406"/>
                </a:lnTo>
                <a:lnTo>
                  <a:pt x="59641" y="16973"/>
                </a:lnTo>
                <a:lnTo>
                  <a:pt x="59641" y="14541"/>
                </a:lnTo>
                <a:lnTo>
                  <a:pt x="59641" y="12109"/>
                </a:lnTo>
                <a:lnTo>
                  <a:pt x="59641" y="9677"/>
                </a:lnTo>
                <a:lnTo>
                  <a:pt x="59641" y="7245"/>
                </a:lnTo>
                <a:lnTo>
                  <a:pt x="59641" y="4865"/>
                </a:lnTo>
                <a:lnTo>
                  <a:pt x="59641" y="2433"/>
                </a:lnTo>
                <a:lnTo>
                  <a:pt x="59641" y="1"/>
                </a:lnTo>
                <a:lnTo>
                  <a:pt x="56738" y="1"/>
                </a:lnTo>
                <a:lnTo>
                  <a:pt x="56738" y="5951"/>
                </a:lnTo>
                <a:lnTo>
                  <a:pt x="56738" y="11851"/>
                </a:lnTo>
                <a:lnTo>
                  <a:pt x="56746" y="17801"/>
                </a:lnTo>
                <a:lnTo>
                  <a:pt x="56746" y="23700"/>
                </a:lnTo>
                <a:lnTo>
                  <a:pt x="56746" y="29651"/>
                </a:lnTo>
                <a:lnTo>
                  <a:pt x="56746" y="35550"/>
                </a:lnTo>
                <a:lnTo>
                  <a:pt x="56746" y="41501"/>
                </a:lnTo>
                <a:lnTo>
                  <a:pt x="56746" y="47452"/>
                </a:lnTo>
                <a:lnTo>
                  <a:pt x="56753" y="53351"/>
                </a:lnTo>
                <a:lnTo>
                  <a:pt x="56753" y="59302"/>
                </a:lnTo>
                <a:lnTo>
                  <a:pt x="56753" y="65201"/>
                </a:lnTo>
                <a:lnTo>
                  <a:pt x="56753" y="71152"/>
                </a:lnTo>
                <a:lnTo>
                  <a:pt x="56753" y="77051"/>
                </a:lnTo>
                <a:lnTo>
                  <a:pt x="56753" y="83002"/>
                </a:lnTo>
                <a:lnTo>
                  <a:pt x="56753" y="88953"/>
                </a:lnTo>
                <a:lnTo>
                  <a:pt x="56761" y="94852"/>
                </a:lnTo>
                <a:lnTo>
                  <a:pt x="56753" y="96508"/>
                </a:lnTo>
                <a:lnTo>
                  <a:pt x="56753" y="98164"/>
                </a:lnTo>
                <a:lnTo>
                  <a:pt x="56753" y="99768"/>
                </a:lnTo>
                <a:lnTo>
                  <a:pt x="56753" y="101424"/>
                </a:lnTo>
                <a:lnTo>
                  <a:pt x="56746" y="103080"/>
                </a:lnTo>
                <a:lnTo>
                  <a:pt x="56746" y="104735"/>
                </a:lnTo>
                <a:lnTo>
                  <a:pt x="56738" y="106340"/>
                </a:lnTo>
                <a:lnTo>
                  <a:pt x="56738" y="107995"/>
                </a:lnTo>
                <a:lnTo>
                  <a:pt x="59641" y="107995"/>
                </a:lnTo>
                <a:lnTo>
                  <a:pt x="59641" y="105563"/>
                </a:lnTo>
                <a:lnTo>
                  <a:pt x="59641" y="103131"/>
                </a:lnTo>
                <a:lnTo>
                  <a:pt x="59641" y="100751"/>
                </a:lnTo>
                <a:lnTo>
                  <a:pt x="59641" y="98319"/>
                </a:lnTo>
                <a:lnTo>
                  <a:pt x="59641" y="95887"/>
                </a:lnTo>
                <a:lnTo>
                  <a:pt x="59641" y="93455"/>
                </a:lnTo>
                <a:lnTo>
                  <a:pt x="59641" y="91023"/>
                </a:lnTo>
                <a:lnTo>
                  <a:pt x="59641" y="88591"/>
                </a:lnTo>
                <a:lnTo>
                  <a:pt x="59641" y="86158"/>
                </a:lnTo>
                <a:lnTo>
                  <a:pt x="59648" y="83778"/>
                </a:lnTo>
                <a:lnTo>
                  <a:pt x="59648" y="81346"/>
                </a:lnTo>
                <a:lnTo>
                  <a:pt x="59648" y="78914"/>
                </a:lnTo>
                <a:lnTo>
                  <a:pt x="59648" y="76482"/>
                </a:lnTo>
                <a:lnTo>
                  <a:pt x="59648" y="74050"/>
                </a:lnTo>
                <a:lnTo>
                  <a:pt x="59648" y="71618"/>
                </a:lnTo>
                <a:lnTo>
                  <a:pt x="59648" y="69186"/>
                </a:lnTo>
                <a:lnTo>
                  <a:pt x="59648" y="67478"/>
                </a:lnTo>
                <a:lnTo>
                  <a:pt x="59663" y="66184"/>
                </a:lnTo>
                <a:lnTo>
                  <a:pt x="59678" y="65719"/>
                </a:lnTo>
                <a:lnTo>
                  <a:pt x="59693" y="65305"/>
                </a:lnTo>
                <a:lnTo>
                  <a:pt x="59716" y="64942"/>
                </a:lnTo>
                <a:lnTo>
                  <a:pt x="59746" y="64684"/>
                </a:lnTo>
                <a:lnTo>
                  <a:pt x="59791" y="64425"/>
                </a:lnTo>
                <a:lnTo>
                  <a:pt x="59843" y="64270"/>
                </a:lnTo>
                <a:lnTo>
                  <a:pt x="59903" y="64166"/>
                </a:lnTo>
                <a:lnTo>
                  <a:pt x="59978" y="64063"/>
                </a:lnTo>
                <a:lnTo>
                  <a:pt x="60173" y="64011"/>
                </a:lnTo>
                <a:lnTo>
                  <a:pt x="60428" y="64011"/>
                </a:lnTo>
                <a:lnTo>
                  <a:pt x="60946" y="64011"/>
                </a:lnTo>
                <a:lnTo>
                  <a:pt x="61471" y="64011"/>
                </a:lnTo>
                <a:lnTo>
                  <a:pt x="61996" y="64011"/>
                </a:lnTo>
                <a:lnTo>
                  <a:pt x="62513" y="64011"/>
                </a:lnTo>
                <a:lnTo>
                  <a:pt x="63038" y="64011"/>
                </a:lnTo>
                <a:lnTo>
                  <a:pt x="63556" y="64011"/>
                </a:lnTo>
                <a:lnTo>
                  <a:pt x="64081" y="64011"/>
                </a:lnTo>
                <a:lnTo>
                  <a:pt x="64598" y="64011"/>
                </a:lnTo>
                <a:lnTo>
                  <a:pt x="64703" y="64011"/>
                </a:lnTo>
                <a:lnTo>
                  <a:pt x="64801" y="64063"/>
                </a:lnTo>
                <a:lnTo>
                  <a:pt x="64853" y="64063"/>
                </a:lnTo>
                <a:lnTo>
                  <a:pt x="64891" y="64166"/>
                </a:lnTo>
                <a:lnTo>
                  <a:pt x="64936" y="64218"/>
                </a:lnTo>
                <a:lnTo>
                  <a:pt x="64973" y="64373"/>
                </a:lnTo>
                <a:lnTo>
                  <a:pt x="65003" y="64528"/>
                </a:lnTo>
                <a:lnTo>
                  <a:pt x="65041" y="64684"/>
                </a:lnTo>
                <a:lnTo>
                  <a:pt x="65063" y="64942"/>
                </a:lnTo>
                <a:lnTo>
                  <a:pt x="65086" y="65201"/>
                </a:lnTo>
                <a:lnTo>
                  <a:pt x="65101" y="65512"/>
                </a:lnTo>
                <a:lnTo>
                  <a:pt x="65116" y="65926"/>
                </a:lnTo>
                <a:lnTo>
                  <a:pt x="65123" y="66340"/>
                </a:lnTo>
                <a:lnTo>
                  <a:pt x="65123" y="66857"/>
                </a:lnTo>
                <a:lnTo>
                  <a:pt x="65123" y="69393"/>
                </a:lnTo>
                <a:lnTo>
                  <a:pt x="65116" y="71980"/>
                </a:lnTo>
                <a:lnTo>
                  <a:pt x="65116" y="74567"/>
                </a:lnTo>
                <a:lnTo>
                  <a:pt x="65108" y="77155"/>
                </a:lnTo>
                <a:lnTo>
                  <a:pt x="65108" y="79690"/>
                </a:lnTo>
                <a:lnTo>
                  <a:pt x="65108" y="82277"/>
                </a:lnTo>
                <a:lnTo>
                  <a:pt x="65101" y="84865"/>
                </a:lnTo>
                <a:lnTo>
                  <a:pt x="65101" y="87400"/>
                </a:lnTo>
                <a:lnTo>
                  <a:pt x="65101" y="89988"/>
                </a:lnTo>
                <a:lnTo>
                  <a:pt x="65101" y="92575"/>
                </a:lnTo>
                <a:lnTo>
                  <a:pt x="65093" y="95111"/>
                </a:lnTo>
                <a:lnTo>
                  <a:pt x="65093" y="97698"/>
                </a:lnTo>
                <a:lnTo>
                  <a:pt x="65093" y="100285"/>
                </a:lnTo>
                <a:lnTo>
                  <a:pt x="65093" y="102873"/>
                </a:lnTo>
                <a:lnTo>
                  <a:pt x="65086" y="105408"/>
                </a:lnTo>
                <a:lnTo>
                  <a:pt x="65086" y="107995"/>
                </a:lnTo>
                <a:lnTo>
                  <a:pt x="68101" y="107995"/>
                </a:lnTo>
                <a:close/>
                <a:moveTo>
                  <a:pt x="53491" y="107995"/>
                </a:moveTo>
                <a:lnTo>
                  <a:pt x="53491" y="105253"/>
                </a:lnTo>
                <a:lnTo>
                  <a:pt x="53491" y="102459"/>
                </a:lnTo>
                <a:lnTo>
                  <a:pt x="53491" y="99716"/>
                </a:lnTo>
                <a:lnTo>
                  <a:pt x="53483" y="96922"/>
                </a:lnTo>
                <a:lnTo>
                  <a:pt x="53483" y="94179"/>
                </a:lnTo>
                <a:lnTo>
                  <a:pt x="53483" y="91437"/>
                </a:lnTo>
                <a:lnTo>
                  <a:pt x="53483" y="88642"/>
                </a:lnTo>
                <a:lnTo>
                  <a:pt x="53476" y="85900"/>
                </a:lnTo>
                <a:lnTo>
                  <a:pt x="53476" y="83105"/>
                </a:lnTo>
                <a:lnTo>
                  <a:pt x="53476" y="80363"/>
                </a:lnTo>
                <a:lnTo>
                  <a:pt x="53476" y="77569"/>
                </a:lnTo>
                <a:lnTo>
                  <a:pt x="53476" y="74826"/>
                </a:lnTo>
                <a:lnTo>
                  <a:pt x="53476" y="72083"/>
                </a:lnTo>
                <a:lnTo>
                  <a:pt x="53476" y="69289"/>
                </a:lnTo>
                <a:lnTo>
                  <a:pt x="53468" y="66547"/>
                </a:lnTo>
                <a:lnTo>
                  <a:pt x="53468" y="63752"/>
                </a:lnTo>
                <a:lnTo>
                  <a:pt x="53476" y="59768"/>
                </a:lnTo>
                <a:lnTo>
                  <a:pt x="53476" y="55783"/>
                </a:lnTo>
                <a:lnTo>
                  <a:pt x="53476" y="51799"/>
                </a:lnTo>
                <a:lnTo>
                  <a:pt x="53476" y="47814"/>
                </a:lnTo>
                <a:lnTo>
                  <a:pt x="53476" y="43830"/>
                </a:lnTo>
                <a:lnTo>
                  <a:pt x="53476" y="39845"/>
                </a:lnTo>
                <a:lnTo>
                  <a:pt x="53476" y="35861"/>
                </a:lnTo>
                <a:lnTo>
                  <a:pt x="53483" y="31876"/>
                </a:lnTo>
                <a:lnTo>
                  <a:pt x="53483" y="27892"/>
                </a:lnTo>
                <a:lnTo>
                  <a:pt x="53483" y="23907"/>
                </a:lnTo>
                <a:lnTo>
                  <a:pt x="53483" y="19923"/>
                </a:lnTo>
                <a:lnTo>
                  <a:pt x="53483" y="15938"/>
                </a:lnTo>
                <a:lnTo>
                  <a:pt x="53491" y="11954"/>
                </a:lnTo>
                <a:lnTo>
                  <a:pt x="53491" y="7970"/>
                </a:lnTo>
                <a:lnTo>
                  <a:pt x="53491" y="3985"/>
                </a:lnTo>
                <a:lnTo>
                  <a:pt x="53491" y="1"/>
                </a:lnTo>
                <a:lnTo>
                  <a:pt x="50476" y="1"/>
                </a:lnTo>
                <a:lnTo>
                  <a:pt x="50461" y="673"/>
                </a:lnTo>
                <a:lnTo>
                  <a:pt x="50446" y="1346"/>
                </a:lnTo>
                <a:lnTo>
                  <a:pt x="50423" y="1967"/>
                </a:lnTo>
                <a:lnTo>
                  <a:pt x="50393" y="2588"/>
                </a:lnTo>
                <a:lnTo>
                  <a:pt x="50176" y="5693"/>
                </a:lnTo>
                <a:lnTo>
                  <a:pt x="49966" y="8797"/>
                </a:lnTo>
                <a:lnTo>
                  <a:pt x="49748" y="11902"/>
                </a:lnTo>
                <a:lnTo>
                  <a:pt x="49531" y="15007"/>
                </a:lnTo>
                <a:lnTo>
                  <a:pt x="49321" y="18112"/>
                </a:lnTo>
                <a:lnTo>
                  <a:pt x="49103" y="21217"/>
                </a:lnTo>
                <a:lnTo>
                  <a:pt x="48893" y="24321"/>
                </a:lnTo>
                <a:lnTo>
                  <a:pt x="48676" y="27426"/>
                </a:lnTo>
                <a:lnTo>
                  <a:pt x="48466" y="30479"/>
                </a:lnTo>
                <a:lnTo>
                  <a:pt x="48248" y="33584"/>
                </a:lnTo>
                <a:lnTo>
                  <a:pt x="48038" y="36689"/>
                </a:lnTo>
                <a:lnTo>
                  <a:pt x="47821" y="39794"/>
                </a:lnTo>
                <a:lnTo>
                  <a:pt x="47603" y="42898"/>
                </a:lnTo>
                <a:lnTo>
                  <a:pt x="47393" y="46003"/>
                </a:lnTo>
                <a:lnTo>
                  <a:pt x="47176" y="49108"/>
                </a:lnTo>
                <a:lnTo>
                  <a:pt x="46958" y="52161"/>
                </a:lnTo>
                <a:lnTo>
                  <a:pt x="46913" y="52782"/>
                </a:lnTo>
                <a:lnTo>
                  <a:pt x="46861" y="53351"/>
                </a:lnTo>
                <a:lnTo>
                  <a:pt x="46793" y="54024"/>
                </a:lnTo>
                <a:lnTo>
                  <a:pt x="46718" y="54697"/>
                </a:lnTo>
                <a:lnTo>
                  <a:pt x="46658" y="53972"/>
                </a:lnTo>
                <a:lnTo>
                  <a:pt x="46598" y="53351"/>
                </a:lnTo>
                <a:lnTo>
                  <a:pt x="46538" y="52730"/>
                </a:lnTo>
                <a:lnTo>
                  <a:pt x="46493" y="52161"/>
                </a:lnTo>
                <a:lnTo>
                  <a:pt x="46283" y="49056"/>
                </a:lnTo>
                <a:lnTo>
                  <a:pt x="46066" y="45951"/>
                </a:lnTo>
                <a:lnTo>
                  <a:pt x="45848" y="42847"/>
                </a:lnTo>
                <a:lnTo>
                  <a:pt x="45631" y="39742"/>
                </a:lnTo>
                <a:lnTo>
                  <a:pt x="45421" y="36689"/>
                </a:lnTo>
                <a:lnTo>
                  <a:pt x="45203" y="33584"/>
                </a:lnTo>
                <a:lnTo>
                  <a:pt x="44986" y="30479"/>
                </a:lnTo>
                <a:lnTo>
                  <a:pt x="44776" y="27374"/>
                </a:lnTo>
                <a:lnTo>
                  <a:pt x="44558" y="24270"/>
                </a:lnTo>
                <a:lnTo>
                  <a:pt x="44341" y="21217"/>
                </a:lnTo>
                <a:lnTo>
                  <a:pt x="44123" y="18112"/>
                </a:lnTo>
                <a:lnTo>
                  <a:pt x="43913" y="15007"/>
                </a:lnTo>
                <a:lnTo>
                  <a:pt x="43696" y="11902"/>
                </a:lnTo>
                <a:lnTo>
                  <a:pt x="43478" y="8797"/>
                </a:lnTo>
                <a:lnTo>
                  <a:pt x="43268" y="5693"/>
                </a:lnTo>
                <a:lnTo>
                  <a:pt x="43051" y="2640"/>
                </a:lnTo>
                <a:lnTo>
                  <a:pt x="43013" y="1967"/>
                </a:lnTo>
                <a:lnTo>
                  <a:pt x="42991" y="1346"/>
                </a:lnTo>
                <a:lnTo>
                  <a:pt x="42968" y="673"/>
                </a:lnTo>
                <a:lnTo>
                  <a:pt x="42946" y="1"/>
                </a:lnTo>
                <a:lnTo>
                  <a:pt x="39931" y="1"/>
                </a:lnTo>
                <a:lnTo>
                  <a:pt x="39931" y="1708"/>
                </a:lnTo>
                <a:lnTo>
                  <a:pt x="39938" y="3364"/>
                </a:lnTo>
                <a:lnTo>
                  <a:pt x="39938" y="5072"/>
                </a:lnTo>
                <a:lnTo>
                  <a:pt x="39946" y="6779"/>
                </a:lnTo>
                <a:lnTo>
                  <a:pt x="39946" y="8435"/>
                </a:lnTo>
                <a:lnTo>
                  <a:pt x="39953" y="10143"/>
                </a:lnTo>
                <a:lnTo>
                  <a:pt x="39953" y="11851"/>
                </a:lnTo>
                <a:lnTo>
                  <a:pt x="39953" y="13558"/>
                </a:lnTo>
                <a:lnTo>
                  <a:pt x="39953" y="19147"/>
                </a:lnTo>
                <a:lnTo>
                  <a:pt x="39953" y="24735"/>
                </a:lnTo>
                <a:lnTo>
                  <a:pt x="39953" y="30376"/>
                </a:lnTo>
                <a:lnTo>
                  <a:pt x="39953" y="35964"/>
                </a:lnTo>
                <a:lnTo>
                  <a:pt x="39953" y="41553"/>
                </a:lnTo>
                <a:lnTo>
                  <a:pt x="39953" y="47193"/>
                </a:lnTo>
                <a:lnTo>
                  <a:pt x="39953" y="52782"/>
                </a:lnTo>
                <a:lnTo>
                  <a:pt x="39953" y="58371"/>
                </a:lnTo>
                <a:lnTo>
                  <a:pt x="39953" y="64011"/>
                </a:lnTo>
                <a:lnTo>
                  <a:pt x="39953" y="69600"/>
                </a:lnTo>
                <a:lnTo>
                  <a:pt x="39953" y="75188"/>
                </a:lnTo>
                <a:lnTo>
                  <a:pt x="39953" y="80829"/>
                </a:lnTo>
                <a:lnTo>
                  <a:pt x="39953" y="86417"/>
                </a:lnTo>
                <a:lnTo>
                  <a:pt x="39953" y="92006"/>
                </a:lnTo>
                <a:lnTo>
                  <a:pt x="39953" y="97646"/>
                </a:lnTo>
                <a:lnTo>
                  <a:pt x="39953" y="103235"/>
                </a:lnTo>
                <a:lnTo>
                  <a:pt x="39953" y="104425"/>
                </a:lnTo>
                <a:lnTo>
                  <a:pt x="39946" y="105615"/>
                </a:lnTo>
                <a:lnTo>
                  <a:pt x="39938" y="106805"/>
                </a:lnTo>
                <a:lnTo>
                  <a:pt x="39931" y="107995"/>
                </a:lnTo>
                <a:lnTo>
                  <a:pt x="42826" y="107995"/>
                </a:lnTo>
                <a:lnTo>
                  <a:pt x="42848" y="106805"/>
                </a:lnTo>
                <a:lnTo>
                  <a:pt x="42863" y="105615"/>
                </a:lnTo>
                <a:lnTo>
                  <a:pt x="42878" y="104477"/>
                </a:lnTo>
                <a:lnTo>
                  <a:pt x="42886" y="103286"/>
                </a:lnTo>
                <a:lnTo>
                  <a:pt x="42886" y="100182"/>
                </a:lnTo>
                <a:lnTo>
                  <a:pt x="42886" y="97077"/>
                </a:lnTo>
                <a:lnTo>
                  <a:pt x="42886" y="93972"/>
                </a:lnTo>
                <a:lnTo>
                  <a:pt x="42893" y="90867"/>
                </a:lnTo>
                <a:lnTo>
                  <a:pt x="42893" y="87763"/>
                </a:lnTo>
                <a:lnTo>
                  <a:pt x="42893" y="84658"/>
                </a:lnTo>
                <a:lnTo>
                  <a:pt x="42893" y="81605"/>
                </a:lnTo>
                <a:lnTo>
                  <a:pt x="42893" y="78500"/>
                </a:lnTo>
                <a:lnTo>
                  <a:pt x="42893" y="75395"/>
                </a:lnTo>
                <a:lnTo>
                  <a:pt x="42893" y="72290"/>
                </a:lnTo>
                <a:lnTo>
                  <a:pt x="42893" y="69186"/>
                </a:lnTo>
                <a:lnTo>
                  <a:pt x="42893" y="66081"/>
                </a:lnTo>
                <a:lnTo>
                  <a:pt x="42893" y="62976"/>
                </a:lnTo>
                <a:lnTo>
                  <a:pt x="42893" y="59923"/>
                </a:lnTo>
                <a:lnTo>
                  <a:pt x="42893" y="56818"/>
                </a:lnTo>
                <a:lnTo>
                  <a:pt x="42893" y="53713"/>
                </a:lnTo>
                <a:lnTo>
                  <a:pt x="42893" y="49574"/>
                </a:lnTo>
                <a:lnTo>
                  <a:pt x="42968" y="49522"/>
                </a:lnTo>
                <a:lnTo>
                  <a:pt x="43036" y="49470"/>
                </a:lnTo>
                <a:lnTo>
                  <a:pt x="43156" y="51074"/>
                </a:lnTo>
                <a:lnTo>
                  <a:pt x="43283" y="52730"/>
                </a:lnTo>
                <a:lnTo>
                  <a:pt x="43396" y="54386"/>
                </a:lnTo>
                <a:lnTo>
                  <a:pt x="43516" y="56042"/>
                </a:lnTo>
                <a:lnTo>
                  <a:pt x="43733" y="59199"/>
                </a:lnTo>
                <a:lnTo>
                  <a:pt x="43958" y="62355"/>
                </a:lnTo>
                <a:lnTo>
                  <a:pt x="44176" y="65512"/>
                </a:lnTo>
                <a:lnTo>
                  <a:pt x="44393" y="68616"/>
                </a:lnTo>
                <a:lnTo>
                  <a:pt x="44618" y="71773"/>
                </a:lnTo>
                <a:lnTo>
                  <a:pt x="44836" y="74929"/>
                </a:lnTo>
                <a:lnTo>
                  <a:pt x="45046" y="78086"/>
                </a:lnTo>
                <a:lnTo>
                  <a:pt x="45256" y="81294"/>
                </a:lnTo>
                <a:lnTo>
                  <a:pt x="45293" y="81812"/>
                </a:lnTo>
                <a:lnTo>
                  <a:pt x="45338" y="82277"/>
                </a:lnTo>
                <a:lnTo>
                  <a:pt x="45376" y="82743"/>
                </a:lnTo>
                <a:lnTo>
                  <a:pt x="45421" y="83157"/>
                </a:lnTo>
                <a:lnTo>
                  <a:pt x="45466" y="83571"/>
                </a:lnTo>
                <a:lnTo>
                  <a:pt x="45511" y="83882"/>
                </a:lnTo>
                <a:lnTo>
                  <a:pt x="45563" y="84192"/>
                </a:lnTo>
                <a:lnTo>
                  <a:pt x="45616" y="84503"/>
                </a:lnTo>
                <a:lnTo>
                  <a:pt x="45676" y="84710"/>
                </a:lnTo>
                <a:lnTo>
                  <a:pt x="45736" y="84917"/>
                </a:lnTo>
                <a:lnTo>
                  <a:pt x="45796" y="85072"/>
                </a:lnTo>
                <a:lnTo>
                  <a:pt x="45863" y="85227"/>
                </a:lnTo>
                <a:lnTo>
                  <a:pt x="45938" y="85330"/>
                </a:lnTo>
                <a:lnTo>
                  <a:pt x="46013" y="85382"/>
                </a:lnTo>
                <a:lnTo>
                  <a:pt x="46096" y="85434"/>
                </a:lnTo>
                <a:lnTo>
                  <a:pt x="46186" y="85434"/>
                </a:lnTo>
                <a:lnTo>
                  <a:pt x="46838" y="85382"/>
                </a:lnTo>
                <a:lnTo>
                  <a:pt x="47296" y="85382"/>
                </a:lnTo>
                <a:lnTo>
                  <a:pt x="47468" y="85330"/>
                </a:lnTo>
                <a:lnTo>
                  <a:pt x="47611" y="85227"/>
                </a:lnTo>
                <a:lnTo>
                  <a:pt x="47671" y="85175"/>
                </a:lnTo>
                <a:lnTo>
                  <a:pt x="47723" y="85072"/>
                </a:lnTo>
                <a:lnTo>
                  <a:pt x="47776" y="84917"/>
                </a:lnTo>
                <a:lnTo>
                  <a:pt x="47821" y="84761"/>
                </a:lnTo>
                <a:lnTo>
                  <a:pt x="47866" y="84554"/>
                </a:lnTo>
                <a:lnTo>
                  <a:pt x="47903" y="84296"/>
                </a:lnTo>
                <a:lnTo>
                  <a:pt x="47948" y="84037"/>
                </a:lnTo>
                <a:lnTo>
                  <a:pt x="47986" y="83675"/>
                </a:lnTo>
                <a:lnTo>
                  <a:pt x="48061" y="82847"/>
                </a:lnTo>
                <a:lnTo>
                  <a:pt x="48136" y="81812"/>
                </a:lnTo>
                <a:lnTo>
                  <a:pt x="48331" y="78966"/>
                </a:lnTo>
                <a:lnTo>
                  <a:pt x="48608" y="74929"/>
                </a:lnTo>
                <a:lnTo>
                  <a:pt x="48803" y="72135"/>
                </a:lnTo>
                <a:lnTo>
                  <a:pt x="49006" y="69341"/>
                </a:lnTo>
                <a:lnTo>
                  <a:pt x="49201" y="66547"/>
                </a:lnTo>
                <a:lnTo>
                  <a:pt x="49388" y="63752"/>
                </a:lnTo>
                <a:lnTo>
                  <a:pt x="49583" y="61010"/>
                </a:lnTo>
                <a:lnTo>
                  <a:pt x="49778" y="58215"/>
                </a:lnTo>
                <a:lnTo>
                  <a:pt x="49973" y="55421"/>
                </a:lnTo>
                <a:lnTo>
                  <a:pt x="50168" y="52627"/>
                </a:lnTo>
                <a:lnTo>
                  <a:pt x="50228" y="51799"/>
                </a:lnTo>
                <a:lnTo>
                  <a:pt x="50296" y="50971"/>
                </a:lnTo>
                <a:lnTo>
                  <a:pt x="50371" y="50143"/>
                </a:lnTo>
                <a:lnTo>
                  <a:pt x="50438" y="49367"/>
                </a:lnTo>
                <a:lnTo>
                  <a:pt x="50513" y="49470"/>
                </a:lnTo>
                <a:lnTo>
                  <a:pt x="50596" y="49574"/>
                </a:lnTo>
                <a:lnTo>
                  <a:pt x="50596" y="107995"/>
                </a:lnTo>
                <a:lnTo>
                  <a:pt x="53491" y="107995"/>
                </a:lnTo>
                <a:close/>
                <a:moveTo>
                  <a:pt x="37373" y="107995"/>
                </a:moveTo>
                <a:lnTo>
                  <a:pt x="37373" y="105977"/>
                </a:lnTo>
                <a:lnTo>
                  <a:pt x="37358" y="103907"/>
                </a:lnTo>
                <a:lnTo>
                  <a:pt x="37351" y="101889"/>
                </a:lnTo>
                <a:lnTo>
                  <a:pt x="37343" y="99819"/>
                </a:lnTo>
                <a:lnTo>
                  <a:pt x="37336" y="97801"/>
                </a:lnTo>
                <a:lnTo>
                  <a:pt x="37336" y="95732"/>
                </a:lnTo>
                <a:lnTo>
                  <a:pt x="37336" y="93713"/>
                </a:lnTo>
                <a:lnTo>
                  <a:pt x="37343" y="91644"/>
                </a:lnTo>
                <a:lnTo>
                  <a:pt x="37343" y="91023"/>
                </a:lnTo>
                <a:lnTo>
                  <a:pt x="37343" y="90505"/>
                </a:lnTo>
                <a:lnTo>
                  <a:pt x="37336" y="89988"/>
                </a:lnTo>
                <a:lnTo>
                  <a:pt x="37321" y="89574"/>
                </a:lnTo>
                <a:lnTo>
                  <a:pt x="37306" y="89160"/>
                </a:lnTo>
                <a:lnTo>
                  <a:pt x="37276" y="88797"/>
                </a:lnTo>
                <a:lnTo>
                  <a:pt x="37246" y="88487"/>
                </a:lnTo>
                <a:lnTo>
                  <a:pt x="37216" y="88280"/>
                </a:lnTo>
                <a:lnTo>
                  <a:pt x="37171" y="88021"/>
                </a:lnTo>
                <a:lnTo>
                  <a:pt x="37126" y="87866"/>
                </a:lnTo>
                <a:lnTo>
                  <a:pt x="37073" y="87711"/>
                </a:lnTo>
                <a:lnTo>
                  <a:pt x="37013" y="87607"/>
                </a:lnTo>
                <a:lnTo>
                  <a:pt x="36946" y="87504"/>
                </a:lnTo>
                <a:lnTo>
                  <a:pt x="36878" y="87504"/>
                </a:lnTo>
                <a:lnTo>
                  <a:pt x="36803" y="87452"/>
                </a:lnTo>
                <a:lnTo>
                  <a:pt x="36713" y="87452"/>
                </a:lnTo>
                <a:lnTo>
                  <a:pt x="36376" y="87452"/>
                </a:lnTo>
                <a:lnTo>
                  <a:pt x="36038" y="87504"/>
                </a:lnTo>
                <a:lnTo>
                  <a:pt x="35693" y="87504"/>
                </a:lnTo>
                <a:lnTo>
                  <a:pt x="35356" y="87504"/>
                </a:lnTo>
                <a:lnTo>
                  <a:pt x="35018" y="87556"/>
                </a:lnTo>
                <a:lnTo>
                  <a:pt x="34673" y="87556"/>
                </a:lnTo>
                <a:lnTo>
                  <a:pt x="34336" y="87556"/>
                </a:lnTo>
                <a:lnTo>
                  <a:pt x="33998" y="87556"/>
                </a:lnTo>
                <a:lnTo>
                  <a:pt x="33653" y="87556"/>
                </a:lnTo>
                <a:lnTo>
                  <a:pt x="33316" y="87504"/>
                </a:lnTo>
                <a:lnTo>
                  <a:pt x="32971" y="87504"/>
                </a:lnTo>
                <a:lnTo>
                  <a:pt x="32633" y="87504"/>
                </a:lnTo>
                <a:lnTo>
                  <a:pt x="32296" y="87504"/>
                </a:lnTo>
                <a:lnTo>
                  <a:pt x="31951" y="87504"/>
                </a:lnTo>
                <a:lnTo>
                  <a:pt x="31613" y="87556"/>
                </a:lnTo>
                <a:lnTo>
                  <a:pt x="31276" y="87556"/>
                </a:lnTo>
                <a:lnTo>
                  <a:pt x="31148" y="87504"/>
                </a:lnTo>
                <a:lnTo>
                  <a:pt x="31043" y="87452"/>
                </a:lnTo>
                <a:lnTo>
                  <a:pt x="30998" y="87349"/>
                </a:lnTo>
                <a:lnTo>
                  <a:pt x="30953" y="87245"/>
                </a:lnTo>
                <a:lnTo>
                  <a:pt x="30916" y="87142"/>
                </a:lnTo>
                <a:lnTo>
                  <a:pt x="30878" y="86986"/>
                </a:lnTo>
                <a:lnTo>
                  <a:pt x="30848" y="86779"/>
                </a:lnTo>
                <a:lnTo>
                  <a:pt x="30818" y="86572"/>
                </a:lnTo>
                <a:lnTo>
                  <a:pt x="30796" y="86314"/>
                </a:lnTo>
                <a:lnTo>
                  <a:pt x="30781" y="86003"/>
                </a:lnTo>
                <a:lnTo>
                  <a:pt x="30766" y="85641"/>
                </a:lnTo>
                <a:lnTo>
                  <a:pt x="30751" y="85227"/>
                </a:lnTo>
                <a:lnTo>
                  <a:pt x="30751" y="84813"/>
                </a:lnTo>
                <a:lnTo>
                  <a:pt x="30743" y="84296"/>
                </a:lnTo>
                <a:lnTo>
                  <a:pt x="30751" y="79017"/>
                </a:lnTo>
                <a:lnTo>
                  <a:pt x="30751" y="73739"/>
                </a:lnTo>
                <a:lnTo>
                  <a:pt x="30751" y="68513"/>
                </a:lnTo>
                <a:lnTo>
                  <a:pt x="30758" y="63235"/>
                </a:lnTo>
                <a:lnTo>
                  <a:pt x="30758" y="57957"/>
                </a:lnTo>
                <a:lnTo>
                  <a:pt x="30758" y="52678"/>
                </a:lnTo>
                <a:lnTo>
                  <a:pt x="30758" y="47400"/>
                </a:lnTo>
                <a:lnTo>
                  <a:pt x="30758" y="42174"/>
                </a:lnTo>
                <a:lnTo>
                  <a:pt x="30766" y="36896"/>
                </a:lnTo>
                <a:lnTo>
                  <a:pt x="30766" y="31618"/>
                </a:lnTo>
                <a:lnTo>
                  <a:pt x="30766" y="26340"/>
                </a:lnTo>
                <a:lnTo>
                  <a:pt x="30766" y="21061"/>
                </a:lnTo>
                <a:lnTo>
                  <a:pt x="30766" y="15783"/>
                </a:lnTo>
                <a:lnTo>
                  <a:pt x="30766" y="10557"/>
                </a:lnTo>
                <a:lnTo>
                  <a:pt x="30766" y="5279"/>
                </a:lnTo>
                <a:lnTo>
                  <a:pt x="30766" y="1"/>
                </a:lnTo>
                <a:lnTo>
                  <a:pt x="27871" y="1"/>
                </a:lnTo>
                <a:lnTo>
                  <a:pt x="27871" y="5382"/>
                </a:lnTo>
                <a:lnTo>
                  <a:pt x="27871" y="10816"/>
                </a:lnTo>
                <a:lnTo>
                  <a:pt x="27871" y="16197"/>
                </a:lnTo>
                <a:lnTo>
                  <a:pt x="27878" y="21579"/>
                </a:lnTo>
                <a:lnTo>
                  <a:pt x="27878" y="26960"/>
                </a:lnTo>
                <a:lnTo>
                  <a:pt x="27878" y="32394"/>
                </a:lnTo>
                <a:lnTo>
                  <a:pt x="27886" y="37775"/>
                </a:lnTo>
                <a:lnTo>
                  <a:pt x="27886" y="43157"/>
                </a:lnTo>
                <a:lnTo>
                  <a:pt x="27886" y="48590"/>
                </a:lnTo>
                <a:lnTo>
                  <a:pt x="27886" y="53972"/>
                </a:lnTo>
                <a:lnTo>
                  <a:pt x="27878" y="59354"/>
                </a:lnTo>
                <a:lnTo>
                  <a:pt x="27878" y="64735"/>
                </a:lnTo>
                <a:lnTo>
                  <a:pt x="27871" y="70169"/>
                </a:lnTo>
                <a:lnTo>
                  <a:pt x="27863" y="75550"/>
                </a:lnTo>
                <a:lnTo>
                  <a:pt x="27848" y="80932"/>
                </a:lnTo>
                <a:lnTo>
                  <a:pt x="27833" y="86365"/>
                </a:lnTo>
                <a:lnTo>
                  <a:pt x="27833" y="88021"/>
                </a:lnTo>
                <a:lnTo>
                  <a:pt x="27841" y="89677"/>
                </a:lnTo>
                <a:lnTo>
                  <a:pt x="27856" y="91281"/>
                </a:lnTo>
                <a:lnTo>
                  <a:pt x="27871" y="92834"/>
                </a:lnTo>
                <a:lnTo>
                  <a:pt x="27908" y="94334"/>
                </a:lnTo>
                <a:lnTo>
                  <a:pt x="27946" y="95783"/>
                </a:lnTo>
                <a:lnTo>
                  <a:pt x="27998" y="97180"/>
                </a:lnTo>
                <a:lnTo>
                  <a:pt x="28066" y="98578"/>
                </a:lnTo>
                <a:lnTo>
                  <a:pt x="28103" y="99250"/>
                </a:lnTo>
                <a:lnTo>
                  <a:pt x="28148" y="99923"/>
                </a:lnTo>
                <a:lnTo>
                  <a:pt x="28193" y="100544"/>
                </a:lnTo>
                <a:lnTo>
                  <a:pt x="28238" y="101217"/>
                </a:lnTo>
                <a:lnTo>
                  <a:pt x="28291" y="101838"/>
                </a:lnTo>
                <a:lnTo>
                  <a:pt x="28351" y="102459"/>
                </a:lnTo>
                <a:lnTo>
                  <a:pt x="28411" y="103080"/>
                </a:lnTo>
                <a:lnTo>
                  <a:pt x="28471" y="103649"/>
                </a:lnTo>
                <a:lnTo>
                  <a:pt x="28538" y="104218"/>
                </a:lnTo>
                <a:lnTo>
                  <a:pt x="28613" y="104787"/>
                </a:lnTo>
                <a:lnTo>
                  <a:pt x="28688" y="105356"/>
                </a:lnTo>
                <a:lnTo>
                  <a:pt x="28771" y="105926"/>
                </a:lnTo>
                <a:lnTo>
                  <a:pt x="28861" y="106443"/>
                </a:lnTo>
                <a:lnTo>
                  <a:pt x="28951" y="106960"/>
                </a:lnTo>
                <a:lnTo>
                  <a:pt x="29041" y="107478"/>
                </a:lnTo>
                <a:lnTo>
                  <a:pt x="29146" y="107995"/>
                </a:lnTo>
                <a:lnTo>
                  <a:pt x="37373" y="107995"/>
                </a:lnTo>
                <a:close/>
                <a:moveTo>
                  <a:pt x="16043" y="107995"/>
                </a:moveTo>
                <a:lnTo>
                  <a:pt x="24623" y="107995"/>
                </a:lnTo>
                <a:lnTo>
                  <a:pt x="24623" y="87763"/>
                </a:lnTo>
                <a:lnTo>
                  <a:pt x="24421" y="87659"/>
                </a:lnTo>
                <a:lnTo>
                  <a:pt x="24248" y="87607"/>
                </a:lnTo>
                <a:lnTo>
                  <a:pt x="24083" y="87556"/>
                </a:lnTo>
                <a:lnTo>
                  <a:pt x="23926" y="87504"/>
                </a:lnTo>
                <a:lnTo>
                  <a:pt x="23581" y="87504"/>
                </a:lnTo>
                <a:lnTo>
                  <a:pt x="23228" y="87504"/>
                </a:lnTo>
                <a:lnTo>
                  <a:pt x="22876" y="87504"/>
                </a:lnTo>
                <a:lnTo>
                  <a:pt x="22523" y="87504"/>
                </a:lnTo>
                <a:lnTo>
                  <a:pt x="22171" y="87504"/>
                </a:lnTo>
                <a:lnTo>
                  <a:pt x="21826" y="87504"/>
                </a:lnTo>
                <a:lnTo>
                  <a:pt x="21473" y="87504"/>
                </a:lnTo>
                <a:lnTo>
                  <a:pt x="21121" y="87452"/>
                </a:lnTo>
                <a:lnTo>
                  <a:pt x="20768" y="87452"/>
                </a:lnTo>
                <a:lnTo>
                  <a:pt x="20416" y="87504"/>
                </a:lnTo>
                <a:lnTo>
                  <a:pt x="20071" y="87504"/>
                </a:lnTo>
                <a:lnTo>
                  <a:pt x="19718" y="87504"/>
                </a:lnTo>
                <a:lnTo>
                  <a:pt x="19366" y="87504"/>
                </a:lnTo>
                <a:lnTo>
                  <a:pt x="19013" y="87556"/>
                </a:lnTo>
                <a:lnTo>
                  <a:pt x="18661" y="87556"/>
                </a:lnTo>
                <a:lnTo>
                  <a:pt x="18316" y="87607"/>
                </a:lnTo>
                <a:lnTo>
                  <a:pt x="18218" y="87607"/>
                </a:lnTo>
                <a:lnTo>
                  <a:pt x="18136" y="87556"/>
                </a:lnTo>
                <a:lnTo>
                  <a:pt x="18053" y="87504"/>
                </a:lnTo>
                <a:lnTo>
                  <a:pt x="17986" y="87400"/>
                </a:lnTo>
                <a:lnTo>
                  <a:pt x="17926" y="87245"/>
                </a:lnTo>
                <a:lnTo>
                  <a:pt x="17873" y="87090"/>
                </a:lnTo>
                <a:lnTo>
                  <a:pt x="17821" y="86883"/>
                </a:lnTo>
                <a:lnTo>
                  <a:pt x="17783" y="86624"/>
                </a:lnTo>
                <a:lnTo>
                  <a:pt x="17753" y="86314"/>
                </a:lnTo>
                <a:lnTo>
                  <a:pt x="17723" y="86003"/>
                </a:lnTo>
                <a:lnTo>
                  <a:pt x="17701" y="85641"/>
                </a:lnTo>
                <a:lnTo>
                  <a:pt x="17686" y="85227"/>
                </a:lnTo>
                <a:lnTo>
                  <a:pt x="17671" y="84761"/>
                </a:lnTo>
                <a:lnTo>
                  <a:pt x="17663" y="84244"/>
                </a:lnTo>
                <a:lnTo>
                  <a:pt x="17663" y="83675"/>
                </a:lnTo>
                <a:lnTo>
                  <a:pt x="17671" y="83054"/>
                </a:lnTo>
                <a:lnTo>
                  <a:pt x="17678" y="81139"/>
                </a:lnTo>
                <a:lnTo>
                  <a:pt x="17686" y="79276"/>
                </a:lnTo>
                <a:lnTo>
                  <a:pt x="17686" y="77362"/>
                </a:lnTo>
                <a:lnTo>
                  <a:pt x="17686" y="75447"/>
                </a:lnTo>
                <a:lnTo>
                  <a:pt x="17686" y="73532"/>
                </a:lnTo>
                <a:lnTo>
                  <a:pt x="17686" y="71669"/>
                </a:lnTo>
                <a:lnTo>
                  <a:pt x="17678" y="69755"/>
                </a:lnTo>
                <a:lnTo>
                  <a:pt x="17671" y="67892"/>
                </a:lnTo>
                <a:lnTo>
                  <a:pt x="17671" y="67323"/>
                </a:lnTo>
                <a:lnTo>
                  <a:pt x="17671" y="66857"/>
                </a:lnTo>
                <a:lnTo>
                  <a:pt x="17678" y="66391"/>
                </a:lnTo>
                <a:lnTo>
                  <a:pt x="17693" y="66029"/>
                </a:lnTo>
                <a:lnTo>
                  <a:pt x="17708" y="65667"/>
                </a:lnTo>
                <a:lnTo>
                  <a:pt x="17731" y="65305"/>
                </a:lnTo>
                <a:lnTo>
                  <a:pt x="17761" y="65046"/>
                </a:lnTo>
                <a:lnTo>
                  <a:pt x="17791" y="64787"/>
                </a:lnTo>
                <a:lnTo>
                  <a:pt x="17828" y="64580"/>
                </a:lnTo>
                <a:lnTo>
                  <a:pt x="17866" y="64373"/>
                </a:lnTo>
                <a:lnTo>
                  <a:pt x="17918" y="64218"/>
                </a:lnTo>
                <a:lnTo>
                  <a:pt x="17971" y="64114"/>
                </a:lnTo>
                <a:lnTo>
                  <a:pt x="18031" y="64011"/>
                </a:lnTo>
                <a:lnTo>
                  <a:pt x="18091" y="63959"/>
                </a:lnTo>
                <a:lnTo>
                  <a:pt x="18166" y="63959"/>
                </a:lnTo>
                <a:lnTo>
                  <a:pt x="18241" y="63907"/>
                </a:lnTo>
                <a:lnTo>
                  <a:pt x="18826" y="63959"/>
                </a:lnTo>
                <a:lnTo>
                  <a:pt x="19418" y="64011"/>
                </a:lnTo>
                <a:lnTo>
                  <a:pt x="20003" y="64011"/>
                </a:lnTo>
                <a:lnTo>
                  <a:pt x="20588" y="64011"/>
                </a:lnTo>
                <a:lnTo>
                  <a:pt x="21173" y="64011"/>
                </a:lnTo>
                <a:lnTo>
                  <a:pt x="21758" y="64011"/>
                </a:lnTo>
                <a:lnTo>
                  <a:pt x="22343" y="64011"/>
                </a:lnTo>
                <a:lnTo>
                  <a:pt x="22936" y="63959"/>
                </a:lnTo>
                <a:lnTo>
                  <a:pt x="23101" y="63959"/>
                </a:lnTo>
                <a:lnTo>
                  <a:pt x="23273" y="63959"/>
                </a:lnTo>
                <a:lnTo>
                  <a:pt x="23453" y="63959"/>
                </a:lnTo>
                <a:lnTo>
                  <a:pt x="23633" y="63959"/>
                </a:lnTo>
                <a:lnTo>
                  <a:pt x="23633" y="44347"/>
                </a:lnTo>
                <a:lnTo>
                  <a:pt x="23483" y="44296"/>
                </a:lnTo>
                <a:lnTo>
                  <a:pt x="23326" y="44244"/>
                </a:lnTo>
                <a:lnTo>
                  <a:pt x="23176" y="44140"/>
                </a:lnTo>
                <a:lnTo>
                  <a:pt x="23018" y="44140"/>
                </a:lnTo>
                <a:lnTo>
                  <a:pt x="22426" y="44140"/>
                </a:lnTo>
                <a:lnTo>
                  <a:pt x="21833" y="44140"/>
                </a:lnTo>
                <a:lnTo>
                  <a:pt x="21241" y="44089"/>
                </a:lnTo>
                <a:lnTo>
                  <a:pt x="20648" y="44089"/>
                </a:lnTo>
                <a:lnTo>
                  <a:pt x="20056" y="44089"/>
                </a:lnTo>
                <a:lnTo>
                  <a:pt x="19463" y="44089"/>
                </a:lnTo>
                <a:lnTo>
                  <a:pt x="18871" y="44140"/>
                </a:lnTo>
                <a:lnTo>
                  <a:pt x="18278" y="44192"/>
                </a:lnTo>
                <a:lnTo>
                  <a:pt x="18196" y="44192"/>
                </a:lnTo>
                <a:lnTo>
                  <a:pt x="18121" y="44140"/>
                </a:lnTo>
                <a:lnTo>
                  <a:pt x="18053" y="44089"/>
                </a:lnTo>
                <a:lnTo>
                  <a:pt x="17986" y="44037"/>
                </a:lnTo>
                <a:lnTo>
                  <a:pt x="17933" y="43933"/>
                </a:lnTo>
                <a:lnTo>
                  <a:pt x="17881" y="43778"/>
                </a:lnTo>
                <a:lnTo>
                  <a:pt x="17836" y="43571"/>
                </a:lnTo>
                <a:lnTo>
                  <a:pt x="17798" y="43364"/>
                </a:lnTo>
                <a:lnTo>
                  <a:pt x="17761" y="43105"/>
                </a:lnTo>
                <a:lnTo>
                  <a:pt x="17731" y="42847"/>
                </a:lnTo>
                <a:lnTo>
                  <a:pt x="17708" y="42484"/>
                </a:lnTo>
                <a:lnTo>
                  <a:pt x="17693" y="42122"/>
                </a:lnTo>
                <a:lnTo>
                  <a:pt x="17678" y="41708"/>
                </a:lnTo>
                <a:lnTo>
                  <a:pt x="17671" y="41243"/>
                </a:lnTo>
                <a:lnTo>
                  <a:pt x="17671" y="40725"/>
                </a:lnTo>
                <a:lnTo>
                  <a:pt x="17671" y="40156"/>
                </a:lnTo>
                <a:lnTo>
                  <a:pt x="17678" y="38241"/>
                </a:lnTo>
                <a:lnTo>
                  <a:pt x="17686" y="36327"/>
                </a:lnTo>
                <a:lnTo>
                  <a:pt x="17686" y="34464"/>
                </a:lnTo>
                <a:lnTo>
                  <a:pt x="17693" y="32549"/>
                </a:lnTo>
                <a:lnTo>
                  <a:pt x="17693" y="30634"/>
                </a:lnTo>
                <a:lnTo>
                  <a:pt x="17686" y="28772"/>
                </a:lnTo>
                <a:lnTo>
                  <a:pt x="17678" y="26857"/>
                </a:lnTo>
                <a:lnTo>
                  <a:pt x="17671" y="24942"/>
                </a:lnTo>
                <a:lnTo>
                  <a:pt x="17663" y="24321"/>
                </a:lnTo>
                <a:lnTo>
                  <a:pt x="17663" y="23804"/>
                </a:lnTo>
                <a:lnTo>
                  <a:pt x="17671" y="23286"/>
                </a:lnTo>
                <a:lnTo>
                  <a:pt x="17686" y="22821"/>
                </a:lnTo>
                <a:lnTo>
                  <a:pt x="17701" y="22355"/>
                </a:lnTo>
                <a:lnTo>
                  <a:pt x="17723" y="21993"/>
                </a:lnTo>
                <a:lnTo>
                  <a:pt x="17746" y="21682"/>
                </a:lnTo>
                <a:lnTo>
                  <a:pt x="17783" y="21372"/>
                </a:lnTo>
                <a:lnTo>
                  <a:pt x="17821" y="21113"/>
                </a:lnTo>
                <a:lnTo>
                  <a:pt x="17873" y="20906"/>
                </a:lnTo>
                <a:lnTo>
                  <a:pt x="17926" y="20751"/>
                </a:lnTo>
                <a:lnTo>
                  <a:pt x="17986" y="20596"/>
                </a:lnTo>
                <a:lnTo>
                  <a:pt x="18053" y="20492"/>
                </a:lnTo>
                <a:lnTo>
                  <a:pt x="18128" y="20440"/>
                </a:lnTo>
                <a:lnTo>
                  <a:pt x="18218" y="20389"/>
                </a:lnTo>
                <a:lnTo>
                  <a:pt x="18308" y="20389"/>
                </a:lnTo>
                <a:lnTo>
                  <a:pt x="18661" y="20440"/>
                </a:lnTo>
                <a:lnTo>
                  <a:pt x="19006" y="20440"/>
                </a:lnTo>
                <a:lnTo>
                  <a:pt x="19351" y="20492"/>
                </a:lnTo>
                <a:lnTo>
                  <a:pt x="19703" y="20492"/>
                </a:lnTo>
                <a:lnTo>
                  <a:pt x="20048" y="20492"/>
                </a:lnTo>
                <a:lnTo>
                  <a:pt x="20393" y="20492"/>
                </a:lnTo>
                <a:lnTo>
                  <a:pt x="20746" y="20544"/>
                </a:lnTo>
                <a:lnTo>
                  <a:pt x="21091" y="20492"/>
                </a:lnTo>
                <a:lnTo>
                  <a:pt x="21436" y="20492"/>
                </a:lnTo>
                <a:lnTo>
                  <a:pt x="21788" y="20492"/>
                </a:lnTo>
                <a:lnTo>
                  <a:pt x="22133" y="20492"/>
                </a:lnTo>
                <a:lnTo>
                  <a:pt x="22478" y="20492"/>
                </a:lnTo>
                <a:lnTo>
                  <a:pt x="22831" y="20492"/>
                </a:lnTo>
                <a:lnTo>
                  <a:pt x="23176" y="20492"/>
                </a:lnTo>
                <a:lnTo>
                  <a:pt x="23521" y="20492"/>
                </a:lnTo>
                <a:lnTo>
                  <a:pt x="23873" y="20492"/>
                </a:lnTo>
                <a:lnTo>
                  <a:pt x="24623" y="20492"/>
                </a:lnTo>
                <a:lnTo>
                  <a:pt x="24623" y="1"/>
                </a:lnTo>
                <a:lnTo>
                  <a:pt x="16043" y="1"/>
                </a:lnTo>
                <a:lnTo>
                  <a:pt x="15931" y="518"/>
                </a:lnTo>
                <a:lnTo>
                  <a:pt x="15826" y="1087"/>
                </a:lnTo>
                <a:lnTo>
                  <a:pt x="15728" y="1656"/>
                </a:lnTo>
                <a:lnTo>
                  <a:pt x="15638" y="2277"/>
                </a:lnTo>
                <a:lnTo>
                  <a:pt x="15556" y="2847"/>
                </a:lnTo>
                <a:lnTo>
                  <a:pt x="15473" y="3468"/>
                </a:lnTo>
                <a:lnTo>
                  <a:pt x="15398" y="4089"/>
                </a:lnTo>
                <a:lnTo>
                  <a:pt x="15331" y="4761"/>
                </a:lnTo>
                <a:lnTo>
                  <a:pt x="15263" y="5382"/>
                </a:lnTo>
                <a:lnTo>
                  <a:pt x="15203" y="6055"/>
                </a:lnTo>
                <a:lnTo>
                  <a:pt x="15151" y="6728"/>
                </a:lnTo>
                <a:lnTo>
                  <a:pt x="15098" y="7400"/>
                </a:lnTo>
                <a:lnTo>
                  <a:pt x="15053" y="8125"/>
                </a:lnTo>
                <a:lnTo>
                  <a:pt x="15008" y="8849"/>
                </a:lnTo>
                <a:lnTo>
                  <a:pt x="14971" y="9574"/>
                </a:lnTo>
                <a:lnTo>
                  <a:pt x="14941" y="10298"/>
                </a:lnTo>
                <a:lnTo>
                  <a:pt x="14881" y="11799"/>
                </a:lnTo>
                <a:lnTo>
                  <a:pt x="14836" y="13299"/>
                </a:lnTo>
                <a:lnTo>
                  <a:pt x="14798" y="14904"/>
                </a:lnTo>
                <a:lnTo>
                  <a:pt x="14776" y="16508"/>
                </a:lnTo>
                <a:lnTo>
                  <a:pt x="14768" y="18164"/>
                </a:lnTo>
                <a:lnTo>
                  <a:pt x="14761" y="19819"/>
                </a:lnTo>
                <a:lnTo>
                  <a:pt x="14761" y="21527"/>
                </a:lnTo>
                <a:lnTo>
                  <a:pt x="14761" y="23286"/>
                </a:lnTo>
                <a:lnTo>
                  <a:pt x="14776" y="27633"/>
                </a:lnTo>
                <a:lnTo>
                  <a:pt x="14783" y="31928"/>
                </a:lnTo>
                <a:lnTo>
                  <a:pt x="14791" y="36275"/>
                </a:lnTo>
                <a:lnTo>
                  <a:pt x="14798" y="40622"/>
                </a:lnTo>
                <a:lnTo>
                  <a:pt x="14806" y="44968"/>
                </a:lnTo>
                <a:lnTo>
                  <a:pt x="14806" y="49315"/>
                </a:lnTo>
                <a:lnTo>
                  <a:pt x="14806" y="53662"/>
                </a:lnTo>
                <a:lnTo>
                  <a:pt x="14806" y="57957"/>
                </a:lnTo>
                <a:lnTo>
                  <a:pt x="14806" y="62303"/>
                </a:lnTo>
                <a:lnTo>
                  <a:pt x="14806" y="66650"/>
                </a:lnTo>
                <a:lnTo>
                  <a:pt x="14798" y="70997"/>
                </a:lnTo>
                <a:lnTo>
                  <a:pt x="14791" y="75343"/>
                </a:lnTo>
                <a:lnTo>
                  <a:pt x="14791" y="79690"/>
                </a:lnTo>
                <a:lnTo>
                  <a:pt x="14783" y="83985"/>
                </a:lnTo>
                <a:lnTo>
                  <a:pt x="14776" y="88332"/>
                </a:lnTo>
                <a:lnTo>
                  <a:pt x="14768" y="92678"/>
                </a:lnTo>
                <a:lnTo>
                  <a:pt x="14768" y="93558"/>
                </a:lnTo>
                <a:lnTo>
                  <a:pt x="14776" y="94386"/>
                </a:lnTo>
                <a:lnTo>
                  <a:pt x="14783" y="95214"/>
                </a:lnTo>
                <a:lnTo>
                  <a:pt x="14798" y="95990"/>
                </a:lnTo>
                <a:lnTo>
                  <a:pt x="14821" y="96766"/>
                </a:lnTo>
                <a:lnTo>
                  <a:pt x="14843" y="97491"/>
                </a:lnTo>
                <a:lnTo>
                  <a:pt x="14873" y="98215"/>
                </a:lnTo>
                <a:lnTo>
                  <a:pt x="14911" y="98888"/>
                </a:lnTo>
                <a:lnTo>
                  <a:pt x="14956" y="99561"/>
                </a:lnTo>
                <a:lnTo>
                  <a:pt x="15001" y="100182"/>
                </a:lnTo>
                <a:lnTo>
                  <a:pt x="15061" y="100854"/>
                </a:lnTo>
                <a:lnTo>
                  <a:pt x="15121" y="101424"/>
                </a:lnTo>
                <a:lnTo>
                  <a:pt x="15196" y="102045"/>
                </a:lnTo>
                <a:lnTo>
                  <a:pt x="15271" y="102614"/>
                </a:lnTo>
                <a:lnTo>
                  <a:pt x="15361" y="103183"/>
                </a:lnTo>
                <a:lnTo>
                  <a:pt x="15451" y="103700"/>
                </a:lnTo>
                <a:lnTo>
                  <a:pt x="15533" y="104218"/>
                </a:lnTo>
                <a:lnTo>
                  <a:pt x="15608" y="104684"/>
                </a:lnTo>
                <a:lnTo>
                  <a:pt x="15683" y="105253"/>
                </a:lnTo>
                <a:lnTo>
                  <a:pt x="15758" y="105770"/>
                </a:lnTo>
                <a:lnTo>
                  <a:pt x="15901" y="106909"/>
                </a:lnTo>
                <a:lnTo>
                  <a:pt x="16043" y="107995"/>
                </a:lnTo>
                <a:close/>
                <a:moveTo>
                  <a:pt x="8393" y="107995"/>
                </a:moveTo>
                <a:lnTo>
                  <a:pt x="11288" y="107995"/>
                </a:lnTo>
                <a:lnTo>
                  <a:pt x="11288" y="1"/>
                </a:lnTo>
                <a:lnTo>
                  <a:pt x="8393" y="1"/>
                </a:lnTo>
                <a:lnTo>
                  <a:pt x="8393" y="2536"/>
                </a:lnTo>
                <a:lnTo>
                  <a:pt x="8393" y="5020"/>
                </a:lnTo>
                <a:lnTo>
                  <a:pt x="8393" y="7556"/>
                </a:lnTo>
                <a:lnTo>
                  <a:pt x="8393" y="10091"/>
                </a:lnTo>
                <a:lnTo>
                  <a:pt x="8393" y="12627"/>
                </a:lnTo>
                <a:lnTo>
                  <a:pt x="8393" y="15162"/>
                </a:lnTo>
                <a:lnTo>
                  <a:pt x="8393" y="17646"/>
                </a:lnTo>
                <a:lnTo>
                  <a:pt x="8393" y="20182"/>
                </a:lnTo>
                <a:lnTo>
                  <a:pt x="8393" y="22717"/>
                </a:lnTo>
                <a:lnTo>
                  <a:pt x="8393" y="25253"/>
                </a:lnTo>
                <a:lnTo>
                  <a:pt x="8401" y="27788"/>
                </a:lnTo>
                <a:lnTo>
                  <a:pt x="8401" y="30272"/>
                </a:lnTo>
                <a:lnTo>
                  <a:pt x="8401" y="32808"/>
                </a:lnTo>
                <a:lnTo>
                  <a:pt x="8401" y="35343"/>
                </a:lnTo>
                <a:lnTo>
                  <a:pt x="8408" y="37879"/>
                </a:lnTo>
                <a:lnTo>
                  <a:pt x="8408" y="40415"/>
                </a:lnTo>
                <a:lnTo>
                  <a:pt x="8408" y="41346"/>
                </a:lnTo>
                <a:lnTo>
                  <a:pt x="8386" y="42122"/>
                </a:lnTo>
                <a:lnTo>
                  <a:pt x="8371" y="42484"/>
                </a:lnTo>
                <a:lnTo>
                  <a:pt x="8356" y="42795"/>
                </a:lnTo>
                <a:lnTo>
                  <a:pt x="8333" y="43054"/>
                </a:lnTo>
                <a:lnTo>
                  <a:pt x="8303" y="43312"/>
                </a:lnTo>
                <a:lnTo>
                  <a:pt x="8273" y="43519"/>
                </a:lnTo>
                <a:lnTo>
                  <a:pt x="8236" y="43675"/>
                </a:lnTo>
                <a:lnTo>
                  <a:pt x="8191" y="43830"/>
                </a:lnTo>
                <a:lnTo>
                  <a:pt x="8146" y="43985"/>
                </a:lnTo>
                <a:lnTo>
                  <a:pt x="8093" y="44037"/>
                </a:lnTo>
                <a:lnTo>
                  <a:pt x="8026" y="44140"/>
                </a:lnTo>
                <a:lnTo>
                  <a:pt x="7958" y="44140"/>
                </a:lnTo>
                <a:lnTo>
                  <a:pt x="7883" y="44140"/>
                </a:lnTo>
                <a:lnTo>
                  <a:pt x="7328" y="44140"/>
                </a:lnTo>
                <a:lnTo>
                  <a:pt x="6773" y="44089"/>
                </a:lnTo>
                <a:lnTo>
                  <a:pt x="6211" y="44089"/>
                </a:lnTo>
                <a:lnTo>
                  <a:pt x="5656" y="44089"/>
                </a:lnTo>
                <a:lnTo>
                  <a:pt x="5093" y="44089"/>
                </a:lnTo>
                <a:lnTo>
                  <a:pt x="4538" y="44089"/>
                </a:lnTo>
                <a:lnTo>
                  <a:pt x="3983" y="44140"/>
                </a:lnTo>
                <a:lnTo>
                  <a:pt x="3421" y="44140"/>
                </a:lnTo>
                <a:lnTo>
                  <a:pt x="3316" y="44140"/>
                </a:lnTo>
                <a:lnTo>
                  <a:pt x="3211" y="44037"/>
                </a:lnTo>
                <a:lnTo>
                  <a:pt x="3166" y="43985"/>
                </a:lnTo>
                <a:lnTo>
                  <a:pt x="3128" y="43933"/>
                </a:lnTo>
                <a:lnTo>
                  <a:pt x="3083" y="43830"/>
                </a:lnTo>
                <a:lnTo>
                  <a:pt x="3053" y="43675"/>
                </a:lnTo>
                <a:lnTo>
                  <a:pt x="3016" y="43519"/>
                </a:lnTo>
                <a:lnTo>
                  <a:pt x="2993" y="43312"/>
                </a:lnTo>
                <a:lnTo>
                  <a:pt x="2963" y="43054"/>
                </a:lnTo>
                <a:lnTo>
                  <a:pt x="2948" y="42795"/>
                </a:lnTo>
                <a:lnTo>
                  <a:pt x="2933" y="42484"/>
                </a:lnTo>
                <a:lnTo>
                  <a:pt x="2918" y="42070"/>
                </a:lnTo>
                <a:lnTo>
                  <a:pt x="2911" y="41656"/>
                </a:lnTo>
                <a:lnTo>
                  <a:pt x="2911" y="41191"/>
                </a:lnTo>
                <a:lnTo>
                  <a:pt x="2918" y="38603"/>
                </a:lnTo>
                <a:lnTo>
                  <a:pt x="2918" y="36016"/>
                </a:lnTo>
                <a:lnTo>
                  <a:pt x="2918" y="33481"/>
                </a:lnTo>
                <a:lnTo>
                  <a:pt x="2926" y="30893"/>
                </a:lnTo>
                <a:lnTo>
                  <a:pt x="2926" y="28306"/>
                </a:lnTo>
                <a:lnTo>
                  <a:pt x="2926" y="25719"/>
                </a:lnTo>
                <a:lnTo>
                  <a:pt x="2926" y="23183"/>
                </a:lnTo>
                <a:lnTo>
                  <a:pt x="2933" y="20596"/>
                </a:lnTo>
                <a:lnTo>
                  <a:pt x="2933" y="18008"/>
                </a:lnTo>
                <a:lnTo>
                  <a:pt x="2933" y="15421"/>
                </a:lnTo>
                <a:lnTo>
                  <a:pt x="2933" y="12885"/>
                </a:lnTo>
                <a:lnTo>
                  <a:pt x="2933" y="10298"/>
                </a:lnTo>
                <a:lnTo>
                  <a:pt x="2933" y="7711"/>
                </a:lnTo>
                <a:lnTo>
                  <a:pt x="2941" y="5123"/>
                </a:lnTo>
                <a:lnTo>
                  <a:pt x="2941" y="2588"/>
                </a:lnTo>
                <a:lnTo>
                  <a:pt x="2941" y="1"/>
                </a:lnTo>
                <a:lnTo>
                  <a:pt x="46" y="1"/>
                </a:lnTo>
                <a:lnTo>
                  <a:pt x="31" y="984"/>
                </a:lnTo>
                <a:lnTo>
                  <a:pt x="16" y="1967"/>
                </a:lnTo>
                <a:lnTo>
                  <a:pt x="8" y="2950"/>
                </a:lnTo>
                <a:lnTo>
                  <a:pt x="1" y="3985"/>
                </a:lnTo>
                <a:lnTo>
                  <a:pt x="1" y="10195"/>
                </a:lnTo>
                <a:lnTo>
                  <a:pt x="1" y="16404"/>
                </a:lnTo>
                <a:lnTo>
                  <a:pt x="1" y="22666"/>
                </a:lnTo>
                <a:lnTo>
                  <a:pt x="1" y="28875"/>
                </a:lnTo>
                <a:lnTo>
                  <a:pt x="1" y="35085"/>
                </a:lnTo>
                <a:lnTo>
                  <a:pt x="1" y="41346"/>
                </a:lnTo>
                <a:lnTo>
                  <a:pt x="1" y="47556"/>
                </a:lnTo>
                <a:lnTo>
                  <a:pt x="1" y="53817"/>
                </a:lnTo>
                <a:lnTo>
                  <a:pt x="1" y="60026"/>
                </a:lnTo>
                <a:lnTo>
                  <a:pt x="1" y="66236"/>
                </a:lnTo>
                <a:lnTo>
                  <a:pt x="1" y="72497"/>
                </a:lnTo>
                <a:lnTo>
                  <a:pt x="1" y="78707"/>
                </a:lnTo>
                <a:lnTo>
                  <a:pt x="1" y="84968"/>
                </a:lnTo>
                <a:lnTo>
                  <a:pt x="1" y="91178"/>
                </a:lnTo>
                <a:lnTo>
                  <a:pt x="1" y="97387"/>
                </a:lnTo>
                <a:lnTo>
                  <a:pt x="1" y="103649"/>
                </a:lnTo>
                <a:lnTo>
                  <a:pt x="8" y="104735"/>
                </a:lnTo>
                <a:lnTo>
                  <a:pt x="16" y="105822"/>
                </a:lnTo>
                <a:lnTo>
                  <a:pt x="31" y="106909"/>
                </a:lnTo>
                <a:lnTo>
                  <a:pt x="46" y="107995"/>
                </a:lnTo>
                <a:lnTo>
                  <a:pt x="2941" y="107995"/>
                </a:lnTo>
                <a:lnTo>
                  <a:pt x="2941" y="105408"/>
                </a:lnTo>
                <a:lnTo>
                  <a:pt x="2941" y="102873"/>
                </a:lnTo>
                <a:lnTo>
                  <a:pt x="2933" y="100285"/>
                </a:lnTo>
                <a:lnTo>
                  <a:pt x="2933" y="97750"/>
                </a:lnTo>
                <a:lnTo>
                  <a:pt x="2933" y="95162"/>
                </a:lnTo>
                <a:lnTo>
                  <a:pt x="2933" y="92575"/>
                </a:lnTo>
                <a:lnTo>
                  <a:pt x="2933" y="90039"/>
                </a:lnTo>
                <a:lnTo>
                  <a:pt x="2926" y="87452"/>
                </a:lnTo>
                <a:lnTo>
                  <a:pt x="2926" y="84917"/>
                </a:lnTo>
                <a:lnTo>
                  <a:pt x="2926" y="82329"/>
                </a:lnTo>
                <a:lnTo>
                  <a:pt x="2926" y="79742"/>
                </a:lnTo>
                <a:lnTo>
                  <a:pt x="2926" y="77206"/>
                </a:lnTo>
                <a:lnTo>
                  <a:pt x="2918" y="74619"/>
                </a:lnTo>
                <a:lnTo>
                  <a:pt x="2918" y="72083"/>
                </a:lnTo>
                <a:lnTo>
                  <a:pt x="2911" y="69496"/>
                </a:lnTo>
                <a:lnTo>
                  <a:pt x="2911" y="66909"/>
                </a:lnTo>
                <a:lnTo>
                  <a:pt x="2911" y="66495"/>
                </a:lnTo>
                <a:lnTo>
                  <a:pt x="2918" y="66133"/>
                </a:lnTo>
                <a:lnTo>
                  <a:pt x="2926" y="65770"/>
                </a:lnTo>
                <a:lnTo>
                  <a:pt x="2941" y="65460"/>
                </a:lnTo>
                <a:lnTo>
                  <a:pt x="2956" y="65201"/>
                </a:lnTo>
                <a:lnTo>
                  <a:pt x="2978" y="64942"/>
                </a:lnTo>
                <a:lnTo>
                  <a:pt x="3001" y="64735"/>
                </a:lnTo>
                <a:lnTo>
                  <a:pt x="3031" y="64580"/>
                </a:lnTo>
                <a:lnTo>
                  <a:pt x="3061" y="64425"/>
                </a:lnTo>
                <a:lnTo>
                  <a:pt x="3091" y="64270"/>
                </a:lnTo>
                <a:lnTo>
                  <a:pt x="3128" y="64218"/>
                </a:lnTo>
                <a:lnTo>
                  <a:pt x="3173" y="64114"/>
                </a:lnTo>
                <a:lnTo>
                  <a:pt x="3263" y="64011"/>
                </a:lnTo>
                <a:lnTo>
                  <a:pt x="3368" y="64011"/>
                </a:lnTo>
                <a:lnTo>
                  <a:pt x="3938" y="64011"/>
                </a:lnTo>
                <a:lnTo>
                  <a:pt x="4516" y="64011"/>
                </a:lnTo>
                <a:lnTo>
                  <a:pt x="5086" y="64011"/>
                </a:lnTo>
                <a:lnTo>
                  <a:pt x="5656" y="64011"/>
                </a:lnTo>
                <a:lnTo>
                  <a:pt x="6226" y="64011"/>
                </a:lnTo>
                <a:lnTo>
                  <a:pt x="6796" y="64011"/>
                </a:lnTo>
                <a:lnTo>
                  <a:pt x="7366" y="64011"/>
                </a:lnTo>
                <a:lnTo>
                  <a:pt x="7936" y="63959"/>
                </a:lnTo>
                <a:lnTo>
                  <a:pt x="8003" y="64011"/>
                </a:lnTo>
                <a:lnTo>
                  <a:pt x="8056" y="64011"/>
                </a:lnTo>
                <a:lnTo>
                  <a:pt x="8108" y="64063"/>
                </a:lnTo>
                <a:lnTo>
                  <a:pt x="8161" y="64166"/>
                </a:lnTo>
                <a:lnTo>
                  <a:pt x="8206" y="64270"/>
                </a:lnTo>
                <a:lnTo>
                  <a:pt x="8243" y="64425"/>
                </a:lnTo>
                <a:lnTo>
                  <a:pt x="8273" y="64580"/>
                </a:lnTo>
                <a:lnTo>
                  <a:pt x="8303" y="64735"/>
                </a:lnTo>
                <a:lnTo>
                  <a:pt x="8333" y="64994"/>
                </a:lnTo>
                <a:lnTo>
                  <a:pt x="8356" y="65201"/>
                </a:lnTo>
                <a:lnTo>
                  <a:pt x="8371" y="65512"/>
                </a:lnTo>
                <a:lnTo>
                  <a:pt x="8386" y="65822"/>
                </a:lnTo>
                <a:lnTo>
                  <a:pt x="8401" y="66495"/>
                </a:lnTo>
                <a:lnTo>
                  <a:pt x="8408" y="67323"/>
                </a:lnTo>
                <a:lnTo>
                  <a:pt x="8408" y="69858"/>
                </a:lnTo>
                <a:lnTo>
                  <a:pt x="8401" y="72394"/>
                </a:lnTo>
                <a:lnTo>
                  <a:pt x="8401" y="74929"/>
                </a:lnTo>
                <a:lnTo>
                  <a:pt x="8401" y="77465"/>
                </a:lnTo>
                <a:lnTo>
                  <a:pt x="8401" y="80052"/>
                </a:lnTo>
                <a:lnTo>
                  <a:pt x="8393" y="82588"/>
                </a:lnTo>
                <a:lnTo>
                  <a:pt x="8393" y="85123"/>
                </a:lnTo>
                <a:lnTo>
                  <a:pt x="8393" y="87659"/>
                </a:lnTo>
                <a:lnTo>
                  <a:pt x="8393" y="90195"/>
                </a:lnTo>
                <a:lnTo>
                  <a:pt x="8393" y="92730"/>
                </a:lnTo>
                <a:lnTo>
                  <a:pt x="8393" y="95266"/>
                </a:lnTo>
                <a:lnTo>
                  <a:pt x="8393" y="97801"/>
                </a:lnTo>
                <a:lnTo>
                  <a:pt x="8393" y="100389"/>
                </a:lnTo>
                <a:lnTo>
                  <a:pt x="8393" y="102924"/>
                </a:lnTo>
                <a:lnTo>
                  <a:pt x="8393" y="105460"/>
                </a:lnTo>
                <a:lnTo>
                  <a:pt x="8393" y="107995"/>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extLst>
    <p:ext uri="{DCECCB84-F9BA-43D5-87BE-67443E8EF086}">
      <p15:sldGuideLst>
        <p15:guide id="1" pos="512">
          <p15:clr>
            <a:srgbClr val="FBAE40"/>
          </p15:clr>
        </p15:guide>
        <p15:guide id="2" orient="horz" pos="696">
          <p15:clr>
            <a:srgbClr val="FBAE40"/>
          </p15:clr>
        </p15:guide>
        <p15:guide id="3" orient="horz" pos="284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pter 1" showMasterSp="0">
  <p:cSld name="Chapter 1">
    <p:spTree>
      <p:nvGrpSpPr>
        <p:cNvPr id="177" name="Shape 177"/>
        <p:cNvGrpSpPr/>
        <p:nvPr/>
      </p:nvGrpSpPr>
      <p:grpSpPr>
        <a:xfrm>
          <a:off x="0" y="0"/>
          <a:ext cx="0" cy="0"/>
          <a:chOff x="0" y="0"/>
          <a:chExt cx="0" cy="0"/>
        </a:xfrm>
      </p:grpSpPr>
      <p:sp>
        <p:nvSpPr>
          <p:cNvPr id="178" name="Google Shape;178;p25"/>
          <p:cNvSpPr txBox="1"/>
          <p:nvPr>
            <p:ph type="title"/>
          </p:nvPr>
        </p:nvSpPr>
        <p:spPr>
          <a:xfrm>
            <a:off x="754485" y="2391821"/>
            <a:ext cx="3541316" cy="3926429"/>
          </a:xfrm>
          <a:prstGeom prst="rect">
            <a:avLst/>
          </a:prstGeom>
          <a:noFill/>
          <a:ln>
            <a:noFill/>
          </a:ln>
        </p:spPr>
        <p:txBody>
          <a:bodyPr anchorCtr="0" anchor="t" bIns="0" lIns="0" spcFirstLastPara="1" rIns="0" wrap="square" tIns="0">
            <a:noAutofit/>
          </a:bodyPr>
          <a:lstStyle>
            <a:lvl1pPr lvl="0" algn="l">
              <a:lnSpc>
                <a:spcPct val="98000"/>
              </a:lnSpc>
              <a:spcBef>
                <a:spcPts val="0"/>
              </a:spcBef>
              <a:spcAft>
                <a:spcPts val="0"/>
              </a:spcAft>
              <a:buClr>
                <a:srgbClr val="EB2D4B"/>
              </a:buClr>
              <a:buSzPts val="2300"/>
              <a:buFont typeface="Arial"/>
              <a:buNone/>
              <a:defRPr sz="2300">
                <a:solidFill>
                  <a:srgbClr val="EB2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9" name="Google Shape;179;p25"/>
          <p:cNvSpPr txBox="1"/>
          <p:nvPr>
            <p:ph idx="1" type="body"/>
          </p:nvPr>
        </p:nvSpPr>
        <p:spPr>
          <a:xfrm>
            <a:off x="756000" y="474663"/>
            <a:ext cx="3542400" cy="1316037"/>
          </a:xfrm>
          <a:prstGeom prst="rect">
            <a:avLst/>
          </a:prstGeom>
          <a:noFill/>
          <a:ln>
            <a:noFill/>
          </a:ln>
        </p:spPr>
        <p:txBody>
          <a:bodyPr anchorCtr="0" anchor="t" bIns="0" lIns="0" spcFirstLastPara="1" rIns="0" wrap="square" tIns="0">
            <a:noAutofit/>
          </a:bodyPr>
          <a:lstStyle>
            <a:lvl1pPr indent="-228600" lvl="0" marL="457200" algn="l">
              <a:lnSpc>
                <a:spcPct val="98000"/>
              </a:lnSpc>
              <a:spcBef>
                <a:spcPts val="0"/>
              </a:spcBef>
              <a:spcAft>
                <a:spcPts val="0"/>
              </a:spcAft>
              <a:buClr>
                <a:srgbClr val="EB2D4B"/>
              </a:buClr>
              <a:buSzPts val="10000"/>
              <a:buFont typeface="Arial"/>
              <a:buNone/>
              <a:defRPr b="1" sz="10000">
                <a:solidFill>
                  <a:srgbClr val="EB2D4B"/>
                </a:solidFill>
              </a:defRPr>
            </a:lvl1pPr>
            <a:lvl2pPr indent="-228600" lvl="1" marL="914400" algn="l">
              <a:lnSpc>
                <a:spcPct val="118000"/>
              </a:lnSpc>
              <a:spcBef>
                <a:spcPts val="0"/>
              </a:spcBef>
              <a:spcAft>
                <a:spcPts val="0"/>
              </a:spcAft>
              <a:buClr>
                <a:srgbClr val="888888"/>
              </a:buClr>
              <a:buSzPts val="2000"/>
              <a:buFont typeface="Arial"/>
              <a:buNone/>
              <a:defRPr sz="2000">
                <a:solidFill>
                  <a:srgbClr val="888888"/>
                </a:solidFill>
              </a:defRPr>
            </a:lvl2pPr>
            <a:lvl3pPr indent="-228600" lvl="2" marL="1371600" algn="l">
              <a:lnSpc>
                <a:spcPct val="118000"/>
              </a:lnSpc>
              <a:spcBef>
                <a:spcPts val="0"/>
              </a:spcBef>
              <a:spcAft>
                <a:spcPts val="0"/>
              </a:spcAft>
              <a:buClr>
                <a:srgbClr val="888888"/>
              </a:buClr>
              <a:buSzPts val="1800"/>
              <a:buNone/>
              <a:defRPr sz="1800">
                <a:solidFill>
                  <a:srgbClr val="888888"/>
                </a:solidFill>
              </a:defRPr>
            </a:lvl3pPr>
            <a:lvl4pPr indent="-228600" lvl="3" marL="1828800" algn="l">
              <a:lnSpc>
                <a:spcPct val="118000"/>
              </a:lnSpc>
              <a:spcBef>
                <a:spcPts val="0"/>
              </a:spcBef>
              <a:spcAft>
                <a:spcPts val="0"/>
              </a:spcAft>
              <a:buClr>
                <a:srgbClr val="888888"/>
              </a:buClr>
              <a:buSzPts val="1600"/>
              <a:buNone/>
              <a:defRPr sz="1600">
                <a:solidFill>
                  <a:srgbClr val="888888"/>
                </a:solidFill>
              </a:defRPr>
            </a:lvl4pPr>
            <a:lvl5pPr indent="-228600" lvl="4" marL="2286000" algn="l">
              <a:lnSpc>
                <a:spcPct val="118000"/>
              </a:lnSpc>
              <a:spcBef>
                <a:spcPts val="0"/>
              </a:spcBef>
              <a:spcAft>
                <a:spcPts val="0"/>
              </a:spcAft>
              <a:buClr>
                <a:srgbClr val="888888"/>
              </a:buClr>
              <a:buSzPts val="1600"/>
              <a:buNone/>
              <a:defRPr sz="1600">
                <a:solidFill>
                  <a:srgbClr val="888888"/>
                </a:solidFill>
              </a:defRPr>
            </a:lvl5pPr>
            <a:lvl6pPr indent="-228600" lvl="5" marL="2743200" algn="l">
              <a:lnSpc>
                <a:spcPct val="125000"/>
              </a:lnSpc>
              <a:spcBef>
                <a:spcPts val="0"/>
              </a:spcBef>
              <a:spcAft>
                <a:spcPts val="0"/>
              </a:spcAft>
              <a:buClr>
                <a:srgbClr val="888888"/>
              </a:buClr>
              <a:buSzPts val="1600"/>
              <a:buFont typeface="Arial"/>
              <a:buNone/>
              <a:defRPr sz="1600">
                <a:solidFill>
                  <a:srgbClr val="888888"/>
                </a:solidFill>
              </a:defRPr>
            </a:lvl6pPr>
            <a:lvl7pPr indent="-228600" lvl="6" marL="3200400" algn="l">
              <a:lnSpc>
                <a:spcPct val="125000"/>
              </a:lnSpc>
              <a:spcBef>
                <a:spcPts val="0"/>
              </a:spcBef>
              <a:spcAft>
                <a:spcPts val="0"/>
              </a:spcAft>
              <a:buClr>
                <a:srgbClr val="888888"/>
              </a:buClr>
              <a:buSzPts val="1600"/>
              <a:buFont typeface="Arial"/>
              <a:buNone/>
              <a:defRPr sz="1600">
                <a:solidFill>
                  <a:srgbClr val="888888"/>
                </a:solidFill>
              </a:defRPr>
            </a:lvl7pPr>
            <a:lvl8pPr indent="-228600" lvl="7" marL="3657600" algn="l">
              <a:lnSpc>
                <a:spcPct val="125000"/>
              </a:lnSpc>
              <a:spcBef>
                <a:spcPts val="0"/>
              </a:spcBef>
              <a:spcAft>
                <a:spcPts val="0"/>
              </a:spcAft>
              <a:buClr>
                <a:srgbClr val="888888"/>
              </a:buClr>
              <a:buSzPts val="1600"/>
              <a:buNone/>
              <a:defRPr sz="1600">
                <a:solidFill>
                  <a:srgbClr val="888888"/>
                </a:solidFill>
              </a:defRPr>
            </a:lvl8pPr>
            <a:lvl9pPr indent="-228600" lvl="8" marL="4114800" algn="l">
              <a:lnSpc>
                <a:spcPct val="125000"/>
              </a:lnSpc>
              <a:spcBef>
                <a:spcPts val="0"/>
              </a:spcBef>
              <a:spcAft>
                <a:spcPts val="0"/>
              </a:spcAft>
              <a:buClr>
                <a:srgbClr val="888888"/>
              </a:buClr>
              <a:buSzPts val="1600"/>
              <a:buNone/>
              <a:defRPr sz="1600">
                <a:solidFill>
                  <a:srgbClr val="888888"/>
                </a:solidFill>
              </a:defRPr>
            </a:lvl9pPr>
          </a:lstStyle>
          <a:p/>
        </p:txBody>
      </p:sp>
      <p:sp>
        <p:nvSpPr>
          <p:cNvPr id="180" name="Google Shape;180;p25"/>
          <p:cNvSpPr/>
          <p:nvPr/>
        </p:nvSpPr>
        <p:spPr>
          <a:xfrm>
            <a:off x="540004" y="540004"/>
            <a:ext cx="3969029" cy="1170139"/>
          </a:xfrm>
          <a:custGeom>
            <a:rect b="b" l="l" r="r" t="t"/>
            <a:pathLst>
              <a:path extrusionOk="0" h="1170139" w="3969029">
                <a:moveTo>
                  <a:pt x="3969029" y="1170140"/>
                </a:moveTo>
                <a:lnTo>
                  <a:pt x="3962679" y="1170140"/>
                </a:lnTo>
                <a:lnTo>
                  <a:pt x="3962679" y="6350"/>
                </a:lnTo>
                <a:lnTo>
                  <a:pt x="0" y="6350"/>
                </a:lnTo>
                <a:lnTo>
                  <a:pt x="0" y="0"/>
                </a:lnTo>
                <a:lnTo>
                  <a:pt x="3969029" y="0"/>
                </a:lnTo>
                <a:close/>
              </a:path>
            </a:pathLst>
          </a:custGeom>
          <a:solidFill>
            <a:srgbClr val="EB2D4B"/>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181" name="Google Shape;181;p25"/>
          <p:cNvSpPr/>
          <p:nvPr/>
        </p:nvSpPr>
        <p:spPr>
          <a:xfrm>
            <a:off x="540004" y="2231999"/>
            <a:ext cx="3969029" cy="4085996"/>
          </a:xfrm>
          <a:custGeom>
            <a:rect b="b" l="l" r="r" t="t"/>
            <a:pathLst>
              <a:path extrusionOk="0" h="4085996" w="3969029">
                <a:moveTo>
                  <a:pt x="3969029" y="4085997"/>
                </a:moveTo>
                <a:lnTo>
                  <a:pt x="3962679" y="4085997"/>
                </a:lnTo>
                <a:lnTo>
                  <a:pt x="3962679" y="6350"/>
                </a:lnTo>
                <a:lnTo>
                  <a:pt x="0" y="6350"/>
                </a:lnTo>
                <a:lnTo>
                  <a:pt x="0" y="0"/>
                </a:lnTo>
                <a:lnTo>
                  <a:pt x="3969029" y="0"/>
                </a:lnTo>
                <a:close/>
              </a:path>
            </a:pathLst>
          </a:custGeom>
          <a:solidFill>
            <a:srgbClr val="EB2D4B"/>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182" name="Google Shape;182;p25"/>
          <p:cNvSpPr/>
          <p:nvPr>
            <p:ph idx="2" type="pic"/>
          </p:nvPr>
        </p:nvSpPr>
        <p:spPr>
          <a:xfrm>
            <a:off x="4870800" y="0"/>
            <a:ext cx="7322400" cy="6858000"/>
          </a:xfrm>
          <a:prstGeom prst="rect">
            <a:avLst/>
          </a:prstGeom>
          <a:noFill/>
          <a:ln>
            <a:noFill/>
          </a:ln>
        </p:spPr>
      </p:sp>
    </p:spTree>
  </p:cSld>
  <p:clrMapOvr>
    <a:masterClrMapping/>
  </p:clrMapOvr>
  <p:extLst>
    <p:ext uri="{DCECCB84-F9BA-43D5-87BE-67443E8EF086}">
      <p15:sldGuideLst>
        <p15:guide id="1" pos="3066">
          <p15:clr>
            <a:srgbClr val="FBAE40"/>
          </p15:clr>
        </p15:guide>
        <p15:guide id="2" pos="473">
          <p15:clr>
            <a:srgbClr val="FBAE40"/>
          </p15:clr>
        </p15:guide>
        <p15:guide id="3" orient="horz" pos="1491">
          <p15:clr>
            <a:srgbClr val="FBAE40"/>
          </p15:clr>
        </p15:guide>
        <p15:guide id="4" pos="2714">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pter 2" showMasterSp="0">
  <p:cSld name="Chapter 2">
    <p:spTree>
      <p:nvGrpSpPr>
        <p:cNvPr id="183" name="Shape 183"/>
        <p:cNvGrpSpPr/>
        <p:nvPr/>
      </p:nvGrpSpPr>
      <p:grpSpPr>
        <a:xfrm>
          <a:off x="0" y="0"/>
          <a:ext cx="0" cy="0"/>
          <a:chOff x="0" y="0"/>
          <a:chExt cx="0" cy="0"/>
        </a:xfrm>
      </p:grpSpPr>
      <p:sp>
        <p:nvSpPr>
          <p:cNvPr id="184" name="Google Shape;184;p26"/>
          <p:cNvSpPr txBox="1"/>
          <p:nvPr>
            <p:ph type="title"/>
          </p:nvPr>
        </p:nvSpPr>
        <p:spPr>
          <a:xfrm>
            <a:off x="7752352" y="2391821"/>
            <a:ext cx="3753847" cy="3926429"/>
          </a:xfrm>
          <a:prstGeom prst="rect">
            <a:avLst/>
          </a:prstGeom>
          <a:noFill/>
          <a:ln>
            <a:noFill/>
          </a:ln>
        </p:spPr>
        <p:txBody>
          <a:bodyPr anchorCtr="0" anchor="t" bIns="0" lIns="0" spcFirstLastPara="1" rIns="0" wrap="square" tIns="0">
            <a:noAutofit/>
          </a:bodyPr>
          <a:lstStyle>
            <a:lvl1pPr lvl="0" algn="l">
              <a:lnSpc>
                <a:spcPct val="98000"/>
              </a:lnSpc>
              <a:spcBef>
                <a:spcPts val="0"/>
              </a:spcBef>
              <a:spcAft>
                <a:spcPts val="0"/>
              </a:spcAft>
              <a:buClr>
                <a:srgbClr val="00AC8C"/>
              </a:buClr>
              <a:buSzPts val="2300"/>
              <a:buFont typeface="Arial"/>
              <a:buNone/>
              <a:defRPr sz="2300">
                <a:solidFill>
                  <a:srgbClr val="00AC8C"/>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5" name="Google Shape;185;p26"/>
          <p:cNvSpPr txBox="1"/>
          <p:nvPr>
            <p:ph idx="1" type="body"/>
          </p:nvPr>
        </p:nvSpPr>
        <p:spPr>
          <a:xfrm>
            <a:off x="7753867" y="474663"/>
            <a:ext cx="3752331" cy="1316037"/>
          </a:xfrm>
          <a:prstGeom prst="rect">
            <a:avLst/>
          </a:prstGeom>
          <a:noFill/>
          <a:ln>
            <a:noFill/>
          </a:ln>
        </p:spPr>
        <p:txBody>
          <a:bodyPr anchorCtr="0" anchor="t" bIns="0" lIns="0" spcFirstLastPara="1" rIns="0" wrap="square" tIns="0">
            <a:noAutofit/>
          </a:bodyPr>
          <a:lstStyle>
            <a:lvl1pPr indent="-228600" lvl="0" marL="457200" algn="l">
              <a:lnSpc>
                <a:spcPct val="98000"/>
              </a:lnSpc>
              <a:spcBef>
                <a:spcPts val="0"/>
              </a:spcBef>
              <a:spcAft>
                <a:spcPts val="0"/>
              </a:spcAft>
              <a:buClr>
                <a:srgbClr val="00AC8C"/>
              </a:buClr>
              <a:buSzPts val="10000"/>
              <a:buFont typeface="Arial"/>
              <a:buNone/>
              <a:defRPr b="1" sz="10000">
                <a:solidFill>
                  <a:srgbClr val="00AC8C"/>
                </a:solidFill>
              </a:defRPr>
            </a:lvl1pPr>
            <a:lvl2pPr indent="-228600" lvl="1" marL="914400" algn="l">
              <a:lnSpc>
                <a:spcPct val="118000"/>
              </a:lnSpc>
              <a:spcBef>
                <a:spcPts val="0"/>
              </a:spcBef>
              <a:spcAft>
                <a:spcPts val="0"/>
              </a:spcAft>
              <a:buClr>
                <a:srgbClr val="888888"/>
              </a:buClr>
              <a:buSzPts val="2000"/>
              <a:buFont typeface="Arial"/>
              <a:buNone/>
              <a:defRPr sz="2000">
                <a:solidFill>
                  <a:srgbClr val="888888"/>
                </a:solidFill>
              </a:defRPr>
            </a:lvl2pPr>
            <a:lvl3pPr indent="-228600" lvl="2" marL="1371600" algn="l">
              <a:lnSpc>
                <a:spcPct val="118000"/>
              </a:lnSpc>
              <a:spcBef>
                <a:spcPts val="0"/>
              </a:spcBef>
              <a:spcAft>
                <a:spcPts val="0"/>
              </a:spcAft>
              <a:buClr>
                <a:srgbClr val="888888"/>
              </a:buClr>
              <a:buSzPts val="1800"/>
              <a:buNone/>
              <a:defRPr sz="1800">
                <a:solidFill>
                  <a:srgbClr val="888888"/>
                </a:solidFill>
              </a:defRPr>
            </a:lvl3pPr>
            <a:lvl4pPr indent="-228600" lvl="3" marL="1828800" algn="l">
              <a:lnSpc>
                <a:spcPct val="118000"/>
              </a:lnSpc>
              <a:spcBef>
                <a:spcPts val="0"/>
              </a:spcBef>
              <a:spcAft>
                <a:spcPts val="0"/>
              </a:spcAft>
              <a:buClr>
                <a:srgbClr val="888888"/>
              </a:buClr>
              <a:buSzPts val="1600"/>
              <a:buNone/>
              <a:defRPr sz="1600">
                <a:solidFill>
                  <a:srgbClr val="888888"/>
                </a:solidFill>
              </a:defRPr>
            </a:lvl4pPr>
            <a:lvl5pPr indent="-228600" lvl="4" marL="2286000" algn="l">
              <a:lnSpc>
                <a:spcPct val="118000"/>
              </a:lnSpc>
              <a:spcBef>
                <a:spcPts val="0"/>
              </a:spcBef>
              <a:spcAft>
                <a:spcPts val="0"/>
              </a:spcAft>
              <a:buClr>
                <a:srgbClr val="888888"/>
              </a:buClr>
              <a:buSzPts val="1600"/>
              <a:buNone/>
              <a:defRPr sz="1600">
                <a:solidFill>
                  <a:srgbClr val="888888"/>
                </a:solidFill>
              </a:defRPr>
            </a:lvl5pPr>
            <a:lvl6pPr indent="-228600" lvl="5" marL="2743200" algn="l">
              <a:lnSpc>
                <a:spcPct val="125000"/>
              </a:lnSpc>
              <a:spcBef>
                <a:spcPts val="0"/>
              </a:spcBef>
              <a:spcAft>
                <a:spcPts val="0"/>
              </a:spcAft>
              <a:buClr>
                <a:srgbClr val="888888"/>
              </a:buClr>
              <a:buSzPts val="1600"/>
              <a:buFont typeface="Arial"/>
              <a:buNone/>
              <a:defRPr sz="1600">
                <a:solidFill>
                  <a:srgbClr val="888888"/>
                </a:solidFill>
              </a:defRPr>
            </a:lvl6pPr>
            <a:lvl7pPr indent="-228600" lvl="6" marL="3200400" algn="l">
              <a:lnSpc>
                <a:spcPct val="125000"/>
              </a:lnSpc>
              <a:spcBef>
                <a:spcPts val="0"/>
              </a:spcBef>
              <a:spcAft>
                <a:spcPts val="0"/>
              </a:spcAft>
              <a:buClr>
                <a:srgbClr val="888888"/>
              </a:buClr>
              <a:buSzPts val="1600"/>
              <a:buFont typeface="Arial"/>
              <a:buNone/>
              <a:defRPr sz="1600">
                <a:solidFill>
                  <a:srgbClr val="888888"/>
                </a:solidFill>
              </a:defRPr>
            </a:lvl7pPr>
            <a:lvl8pPr indent="-228600" lvl="7" marL="3657600" algn="l">
              <a:lnSpc>
                <a:spcPct val="125000"/>
              </a:lnSpc>
              <a:spcBef>
                <a:spcPts val="0"/>
              </a:spcBef>
              <a:spcAft>
                <a:spcPts val="0"/>
              </a:spcAft>
              <a:buClr>
                <a:srgbClr val="888888"/>
              </a:buClr>
              <a:buSzPts val="1600"/>
              <a:buNone/>
              <a:defRPr sz="1600">
                <a:solidFill>
                  <a:srgbClr val="888888"/>
                </a:solidFill>
              </a:defRPr>
            </a:lvl8pPr>
            <a:lvl9pPr indent="-228600" lvl="8" marL="4114800" algn="l">
              <a:lnSpc>
                <a:spcPct val="125000"/>
              </a:lnSpc>
              <a:spcBef>
                <a:spcPts val="0"/>
              </a:spcBef>
              <a:spcAft>
                <a:spcPts val="0"/>
              </a:spcAft>
              <a:buClr>
                <a:srgbClr val="888888"/>
              </a:buClr>
              <a:buSzPts val="1600"/>
              <a:buNone/>
              <a:defRPr sz="1600">
                <a:solidFill>
                  <a:srgbClr val="888888"/>
                </a:solidFill>
              </a:defRPr>
            </a:lvl9pPr>
          </a:lstStyle>
          <a:p/>
        </p:txBody>
      </p:sp>
      <p:sp>
        <p:nvSpPr>
          <p:cNvPr id="186" name="Google Shape;186;p26"/>
          <p:cNvSpPr/>
          <p:nvPr/>
        </p:nvSpPr>
        <p:spPr>
          <a:xfrm>
            <a:off x="7752184" y="542385"/>
            <a:ext cx="3969029" cy="1170139"/>
          </a:xfrm>
          <a:custGeom>
            <a:rect b="b" l="l" r="r" t="t"/>
            <a:pathLst>
              <a:path extrusionOk="0" h="1170139" w="3969029">
                <a:moveTo>
                  <a:pt x="3969029" y="1170140"/>
                </a:moveTo>
                <a:lnTo>
                  <a:pt x="3962679" y="1170140"/>
                </a:lnTo>
                <a:lnTo>
                  <a:pt x="3962679" y="6350"/>
                </a:lnTo>
                <a:lnTo>
                  <a:pt x="0" y="6350"/>
                </a:lnTo>
                <a:lnTo>
                  <a:pt x="0" y="0"/>
                </a:lnTo>
                <a:lnTo>
                  <a:pt x="3969029" y="0"/>
                </a:lnTo>
                <a:close/>
              </a:path>
            </a:pathLst>
          </a:custGeom>
          <a:solidFill>
            <a:srgbClr val="00AC8C"/>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187" name="Google Shape;187;p26"/>
          <p:cNvSpPr/>
          <p:nvPr/>
        </p:nvSpPr>
        <p:spPr>
          <a:xfrm>
            <a:off x="7752184" y="2234380"/>
            <a:ext cx="3969029" cy="4085996"/>
          </a:xfrm>
          <a:custGeom>
            <a:rect b="b" l="l" r="r" t="t"/>
            <a:pathLst>
              <a:path extrusionOk="0" h="4085996" w="3969029">
                <a:moveTo>
                  <a:pt x="3969029" y="4085997"/>
                </a:moveTo>
                <a:lnTo>
                  <a:pt x="3962679" y="4085997"/>
                </a:lnTo>
                <a:lnTo>
                  <a:pt x="3962679" y="6350"/>
                </a:lnTo>
                <a:lnTo>
                  <a:pt x="0" y="6350"/>
                </a:lnTo>
                <a:lnTo>
                  <a:pt x="0" y="0"/>
                </a:lnTo>
                <a:lnTo>
                  <a:pt x="3969029" y="0"/>
                </a:lnTo>
                <a:close/>
              </a:path>
            </a:pathLst>
          </a:custGeom>
          <a:solidFill>
            <a:srgbClr val="00AC8C"/>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188" name="Google Shape;188;p26"/>
          <p:cNvSpPr/>
          <p:nvPr>
            <p:ph idx="2" type="pic"/>
          </p:nvPr>
        </p:nvSpPr>
        <p:spPr>
          <a:xfrm>
            <a:off x="0" y="0"/>
            <a:ext cx="7322400" cy="6858000"/>
          </a:xfrm>
          <a:prstGeom prst="rect">
            <a:avLst/>
          </a:prstGeom>
          <a:noFill/>
          <a:ln>
            <a:noFill/>
          </a:ln>
        </p:spPr>
      </p:sp>
    </p:spTree>
  </p:cSld>
  <p:clrMapOvr>
    <a:masterClrMapping/>
  </p:clrMapOvr>
  <p:extLst>
    <p:ext uri="{DCECCB84-F9BA-43D5-87BE-67443E8EF086}">
      <p15:sldGuideLst>
        <p15:guide id="1" pos="4613">
          <p15:clr>
            <a:srgbClr val="FBAE40"/>
          </p15:clr>
        </p15:guide>
        <p15:guide id="2" orient="horz" pos="1491">
          <p15:clr>
            <a:srgbClr val="FBAE40"/>
          </p15:clr>
        </p15:guide>
        <p15:guide id="3" pos="4883">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pter 3" showMasterSp="0">
  <p:cSld name="Chapter 3">
    <p:bg>
      <p:bgPr>
        <a:solidFill>
          <a:srgbClr val="EB2D4B"/>
        </a:solidFill>
      </p:bgPr>
    </p:bg>
    <p:spTree>
      <p:nvGrpSpPr>
        <p:cNvPr id="189" name="Shape 189"/>
        <p:cNvGrpSpPr/>
        <p:nvPr/>
      </p:nvGrpSpPr>
      <p:grpSpPr>
        <a:xfrm>
          <a:off x="0" y="0"/>
          <a:ext cx="0" cy="0"/>
          <a:chOff x="0" y="0"/>
          <a:chExt cx="0" cy="0"/>
        </a:xfrm>
      </p:grpSpPr>
      <p:grpSp>
        <p:nvGrpSpPr>
          <p:cNvPr id="190" name="Google Shape;190;p27"/>
          <p:cNvGrpSpPr/>
          <p:nvPr/>
        </p:nvGrpSpPr>
        <p:grpSpPr>
          <a:xfrm>
            <a:off x="540004" y="540004"/>
            <a:ext cx="11184115" cy="5777992"/>
            <a:chOff x="540004" y="540004"/>
            <a:chExt cx="11184115" cy="5777992"/>
          </a:xfrm>
        </p:grpSpPr>
        <p:sp>
          <p:nvSpPr>
            <p:cNvPr id="191" name="Google Shape;191;p27"/>
            <p:cNvSpPr/>
            <p:nvPr/>
          </p:nvSpPr>
          <p:spPr>
            <a:xfrm>
              <a:off x="540004" y="540004"/>
              <a:ext cx="3969029" cy="5777992"/>
            </a:xfrm>
            <a:custGeom>
              <a:rect b="b" l="l" r="r" t="t"/>
              <a:pathLst>
                <a:path extrusionOk="0" h="5777992" w="3969029">
                  <a:moveTo>
                    <a:pt x="3969029" y="5777992"/>
                  </a:moveTo>
                  <a:lnTo>
                    <a:pt x="3962679" y="5777992"/>
                  </a:lnTo>
                  <a:lnTo>
                    <a:pt x="3962679" y="6350"/>
                  </a:lnTo>
                  <a:lnTo>
                    <a:pt x="0" y="6350"/>
                  </a:lnTo>
                  <a:lnTo>
                    <a:pt x="0" y="0"/>
                  </a:lnTo>
                  <a:lnTo>
                    <a:pt x="3969029" y="0"/>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192" name="Google Shape;192;p27"/>
            <p:cNvSpPr/>
            <p:nvPr/>
          </p:nvSpPr>
          <p:spPr>
            <a:xfrm>
              <a:off x="4869053" y="540004"/>
              <a:ext cx="6855066" cy="5777992"/>
            </a:xfrm>
            <a:custGeom>
              <a:rect b="b" l="l" r="r" t="t"/>
              <a:pathLst>
                <a:path extrusionOk="0" h="5777992" w="6855066">
                  <a:moveTo>
                    <a:pt x="6855066" y="5777992"/>
                  </a:moveTo>
                  <a:lnTo>
                    <a:pt x="6848716" y="5777992"/>
                  </a:lnTo>
                  <a:lnTo>
                    <a:pt x="6848716" y="6350"/>
                  </a:lnTo>
                  <a:lnTo>
                    <a:pt x="0" y="6350"/>
                  </a:lnTo>
                  <a:lnTo>
                    <a:pt x="0" y="0"/>
                  </a:lnTo>
                  <a:lnTo>
                    <a:pt x="6855066" y="0"/>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grpSp>
      <p:sp>
        <p:nvSpPr>
          <p:cNvPr id="193" name="Google Shape;193;p27"/>
          <p:cNvSpPr txBox="1"/>
          <p:nvPr>
            <p:ph idx="1" type="body"/>
          </p:nvPr>
        </p:nvSpPr>
        <p:spPr>
          <a:xfrm>
            <a:off x="4868863" y="474663"/>
            <a:ext cx="6637337" cy="5843587"/>
          </a:xfrm>
          <a:prstGeom prst="rect">
            <a:avLst/>
          </a:prstGeom>
          <a:noFill/>
          <a:ln>
            <a:noFill/>
          </a:ln>
        </p:spPr>
        <p:txBody>
          <a:bodyPr anchorCtr="0" anchor="t" bIns="0" lIns="0" spcFirstLastPara="1" rIns="0" wrap="square" tIns="216000">
            <a:noAutofit/>
          </a:bodyPr>
          <a:lstStyle>
            <a:lvl1pPr indent="-228600" lvl="0" marL="457200" algn="l">
              <a:lnSpc>
                <a:spcPct val="98000"/>
              </a:lnSpc>
              <a:spcBef>
                <a:spcPts val="0"/>
              </a:spcBef>
              <a:spcAft>
                <a:spcPts val="0"/>
              </a:spcAft>
              <a:buClr>
                <a:schemeClr val="lt1"/>
              </a:buClr>
              <a:buSzPts val="2300"/>
              <a:buFont typeface="Arial"/>
              <a:buNone/>
              <a:defRPr b="1" sz="2300" cap="none">
                <a:solidFill>
                  <a:schemeClr val="lt1"/>
                </a:solidFill>
              </a:defRPr>
            </a:lvl1pPr>
            <a:lvl2pPr indent="-228600" lvl="1" marL="914400" algn="l">
              <a:lnSpc>
                <a:spcPct val="91000"/>
              </a:lnSpc>
              <a:spcBef>
                <a:spcPts val="2350"/>
              </a:spcBef>
              <a:spcAft>
                <a:spcPts val="0"/>
              </a:spcAft>
              <a:buClr>
                <a:schemeClr val="lt1"/>
              </a:buClr>
              <a:buSzPts val="4000"/>
              <a:buFont typeface="Arial"/>
              <a:buNone/>
              <a:defRPr sz="4000">
                <a:solidFill>
                  <a:schemeClr val="lt1"/>
                </a:solidFill>
              </a:defRPr>
            </a:lvl2pPr>
            <a:lvl3pPr indent="-228600" lvl="2" marL="1371600" algn="l">
              <a:lnSpc>
                <a:spcPct val="91000"/>
              </a:lnSpc>
              <a:spcBef>
                <a:spcPts val="0"/>
              </a:spcBef>
              <a:spcAft>
                <a:spcPts val="0"/>
              </a:spcAft>
              <a:buClr>
                <a:schemeClr val="lt1"/>
              </a:buClr>
              <a:buSzPts val="4000"/>
              <a:buFont typeface="Arial"/>
              <a:buNone/>
              <a:defRPr sz="4000">
                <a:solidFill>
                  <a:schemeClr val="lt1"/>
                </a:solidFill>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194" name="Google Shape;194;p27"/>
          <p:cNvSpPr txBox="1"/>
          <p:nvPr>
            <p:ph idx="2" type="body"/>
          </p:nvPr>
        </p:nvSpPr>
        <p:spPr>
          <a:xfrm>
            <a:off x="540004" y="474663"/>
            <a:ext cx="3758396" cy="1316037"/>
          </a:xfrm>
          <a:prstGeom prst="rect">
            <a:avLst/>
          </a:prstGeom>
          <a:noFill/>
          <a:ln>
            <a:noFill/>
          </a:ln>
        </p:spPr>
        <p:txBody>
          <a:bodyPr anchorCtr="0" anchor="t" bIns="0" lIns="0" spcFirstLastPara="1" rIns="0" wrap="square" tIns="0">
            <a:noAutofit/>
          </a:bodyPr>
          <a:lstStyle>
            <a:lvl1pPr indent="-228600" lvl="0" marL="457200" algn="l">
              <a:lnSpc>
                <a:spcPct val="98000"/>
              </a:lnSpc>
              <a:spcBef>
                <a:spcPts val="0"/>
              </a:spcBef>
              <a:spcAft>
                <a:spcPts val="0"/>
              </a:spcAft>
              <a:buClr>
                <a:schemeClr val="lt1"/>
              </a:buClr>
              <a:buSzPts val="10000"/>
              <a:buFont typeface="Arial"/>
              <a:buNone/>
              <a:defRPr b="1" sz="10000">
                <a:solidFill>
                  <a:schemeClr val="lt1"/>
                </a:solidFill>
              </a:defRPr>
            </a:lvl1pPr>
            <a:lvl2pPr indent="-228600" lvl="1" marL="914400" algn="l">
              <a:lnSpc>
                <a:spcPct val="118000"/>
              </a:lnSpc>
              <a:spcBef>
                <a:spcPts val="0"/>
              </a:spcBef>
              <a:spcAft>
                <a:spcPts val="0"/>
              </a:spcAft>
              <a:buClr>
                <a:srgbClr val="888888"/>
              </a:buClr>
              <a:buSzPts val="2000"/>
              <a:buFont typeface="Arial"/>
              <a:buNone/>
              <a:defRPr sz="2000">
                <a:solidFill>
                  <a:srgbClr val="888888"/>
                </a:solidFill>
              </a:defRPr>
            </a:lvl2pPr>
            <a:lvl3pPr indent="-228600" lvl="2" marL="1371600" algn="l">
              <a:lnSpc>
                <a:spcPct val="118000"/>
              </a:lnSpc>
              <a:spcBef>
                <a:spcPts val="0"/>
              </a:spcBef>
              <a:spcAft>
                <a:spcPts val="0"/>
              </a:spcAft>
              <a:buClr>
                <a:srgbClr val="888888"/>
              </a:buClr>
              <a:buSzPts val="1800"/>
              <a:buNone/>
              <a:defRPr sz="1800">
                <a:solidFill>
                  <a:srgbClr val="888888"/>
                </a:solidFill>
              </a:defRPr>
            </a:lvl3pPr>
            <a:lvl4pPr indent="-228600" lvl="3" marL="1828800" algn="l">
              <a:lnSpc>
                <a:spcPct val="118000"/>
              </a:lnSpc>
              <a:spcBef>
                <a:spcPts val="0"/>
              </a:spcBef>
              <a:spcAft>
                <a:spcPts val="0"/>
              </a:spcAft>
              <a:buClr>
                <a:srgbClr val="888888"/>
              </a:buClr>
              <a:buSzPts val="1600"/>
              <a:buNone/>
              <a:defRPr sz="1600">
                <a:solidFill>
                  <a:srgbClr val="888888"/>
                </a:solidFill>
              </a:defRPr>
            </a:lvl4pPr>
            <a:lvl5pPr indent="-228600" lvl="4" marL="2286000" algn="l">
              <a:lnSpc>
                <a:spcPct val="118000"/>
              </a:lnSpc>
              <a:spcBef>
                <a:spcPts val="0"/>
              </a:spcBef>
              <a:spcAft>
                <a:spcPts val="0"/>
              </a:spcAft>
              <a:buClr>
                <a:srgbClr val="888888"/>
              </a:buClr>
              <a:buSzPts val="1600"/>
              <a:buNone/>
              <a:defRPr sz="1600">
                <a:solidFill>
                  <a:srgbClr val="888888"/>
                </a:solidFill>
              </a:defRPr>
            </a:lvl5pPr>
            <a:lvl6pPr indent="-228600" lvl="5" marL="2743200" algn="l">
              <a:lnSpc>
                <a:spcPct val="125000"/>
              </a:lnSpc>
              <a:spcBef>
                <a:spcPts val="0"/>
              </a:spcBef>
              <a:spcAft>
                <a:spcPts val="0"/>
              </a:spcAft>
              <a:buClr>
                <a:srgbClr val="888888"/>
              </a:buClr>
              <a:buSzPts val="1600"/>
              <a:buFont typeface="Arial"/>
              <a:buNone/>
              <a:defRPr sz="1600">
                <a:solidFill>
                  <a:srgbClr val="888888"/>
                </a:solidFill>
              </a:defRPr>
            </a:lvl6pPr>
            <a:lvl7pPr indent="-228600" lvl="6" marL="3200400" algn="l">
              <a:lnSpc>
                <a:spcPct val="125000"/>
              </a:lnSpc>
              <a:spcBef>
                <a:spcPts val="0"/>
              </a:spcBef>
              <a:spcAft>
                <a:spcPts val="0"/>
              </a:spcAft>
              <a:buClr>
                <a:srgbClr val="888888"/>
              </a:buClr>
              <a:buSzPts val="1600"/>
              <a:buFont typeface="Arial"/>
              <a:buNone/>
              <a:defRPr sz="1600">
                <a:solidFill>
                  <a:srgbClr val="888888"/>
                </a:solidFill>
              </a:defRPr>
            </a:lvl7pPr>
            <a:lvl8pPr indent="-228600" lvl="7" marL="3657600" algn="l">
              <a:lnSpc>
                <a:spcPct val="125000"/>
              </a:lnSpc>
              <a:spcBef>
                <a:spcPts val="0"/>
              </a:spcBef>
              <a:spcAft>
                <a:spcPts val="0"/>
              </a:spcAft>
              <a:buClr>
                <a:srgbClr val="888888"/>
              </a:buClr>
              <a:buSzPts val="1600"/>
              <a:buNone/>
              <a:defRPr sz="1600">
                <a:solidFill>
                  <a:srgbClr val="888888"/>
                </a:solidFill>
              </a:defRPr>
            </a:lvl8pPr>
            <a:lvl9pPr indent="-228600" lvl="8" marL="4114800" algn="l">
              <a:lnSpc>
                <a:spcPct val="125000"/>
              </a:lnSpc>
              <a:spcBef>
                <a:spcPts val="0"/>
              </a:spcBef>
              <a:spcAft>
                <a:spcPts val="0"/>
              </a:spcAft>
              <a:buClr>
                <a:srgbClr val="888888"/>
              </a:buClr>
              <a:buSzPts val="1600"/>
              <a:buNone/>
              <a:defRPr sz="1600">
                <a:solidFill>
                  <a:srgbClr val="888888"/>
                </a:solidFill>
              </a:defRPr>
            </a:lvl9pPr>
          </a:lstStyle>
          <a:p/>
        </p:txBody>
      </p:sp>
    </p:spTree>
  </p:cSld>
  <p:clrMapOvr>
    <a:masterClrMapping/>
  </p:clrMapOvr>
  <p:extLst>
    <p:ext uri="{DCECCB84-F9BA-43D5-87BE-67443E8EF086}">
      <p15:sldGuideLst>
        <p15:guide id="1" orient="horz" pos="755">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three contents">
  <p:cSld name="Title with three contents">
    <p:spTree>
      <p:nvGrpSpPr>
        <p:cNvPr id="195" name="Shape 195"/>
        <p:cNvGrpSpPr/>
        <p:nvPr/>
      </p:nvGrpSpPr>
      <p:grpSpPr>
        <a:xfrm>
          <a:off x="0" y="0"/>
          <a:ext cx="0" cy="0"/>
          <a:chOff x="0" y="0"/>
          <a:chExt cx="0" cy="0"/>
        </a:xfrm>
      </p:grpSpPr>
      <p:sp>
        <p:nvSpPr>
          <p:cNvPr id="196" name="Google Shape;196;p28"/>
          <p:cNvSpPr/>
          <p:nvPr/>
        </p:nvSpPr>
        <p:spPr>
          <a:xfrm>
            <a:off x="540003" y="1655991"/>
            <a:ext cx="3488400" cy="4662004"/>
          </a:xfrm>
          <a:custGeom>
            <a:rect b="b" l="l" r="r" t="t"/>
            <a:pathLst>
              <a:path extrusionOk="0" h="4662004" w="3416045">
                <a:moveTo>
                  <a:pt x="3416046" y="4662005"/>
                </a:moveTo>
                <a:lnTo>
                  <a:pt x="3409696" y="4662005"/>
                </a:lnTo>
                <a:lnTo>
                  <a:pt x="3409696" y="6350"/>
                </a:lnTo>
                <a:lnTo>
                  <a:pt x="0" y="6350"/>
                </a:lnTo>
                <a:lnTo>
                  <a:pt x="0" y="0"/>
                </a:lnTo>
                <a:lnTo>
                  <a:pt x="3416046"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197" name="Google Shape;197;p28"/>
          <p:cNvSpPr/>
          <p:nvPr/>
        </p:nvSpPr>
        <p:spPr>
          <a:xfrm>
            <a:off x="4386808" y="1655991"/>
            <a:ext cx="3488400" cy="4662004"/>
          </a:xfrm>
          <a:custGeom>
            <a:rect b="b" l="l" r="r" t="t"/>
            <a:pathLst>
              <a:path extrusionOk="0" h="4662004" w="3416045">
                <a:moveTo>
                  <a:pt x="3416046" y="4662005"/>
                </a:moveTo>
                <a:lnTo>
                  <a:pt x="3409696" y="4662005"/>
                </a:lnTo>
                <a:lnTo>
                  <a:pt x="3409696" y="6350"/>
                </a:lnTo>
                <a:lnTo>
                  <a:pt x="0" y="6350"/>
                </a:lnTo>
                <a:lnTo>
                  <a:pt x="0" y="0"/>
                </a:lnTo>
                <a:lnTo>
                  <a:pt x="3416046"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198" name="Google Shape;198;p28"/>
          <p:cNvSpPr/>
          <p:nvPr/>
        </p:nvSpPr>
        <p:spPr>
          <a:xfrm>
            <a:off x="8230485" y="1655991"/>
            <a:ext cx="3486902" cy="4662004"/>
          </a:xfrm>
          <a:custGeom>
            <a:rect b="b" l="l" r="r" t="t"/>
            <a:pathLst>
              <a:path extrusionOk="0" h="4662004" w="3416033">
                <a:moveTo>
                  <a:pt x="3416033" y="4662005"/>
                </a:moveTo>
                <a:lnTo>
                  <a:pt x="3409683" y="4662005"/>
                </a:lnTo>
                <a:lnTo>
                  <a:pt x="3409683" y="6350"/>
                </a:lnTo>
                <a:lnTo>
                  <a:pt x="0" y="6350"/>
                </a:lnTo>
                <a:lnTo>
                  <a:pt x="0" y="0"/>
                </a:lnTo>
                <a:lnTo>
                  <a:pt x="3416033"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199" name="Google Shape;199;p28"/>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lvl1pPr lvl="0" algn="l">
              <a:lnSpc>
                <a:spcPct val="98000"/>
              </a:lnSpc>
              <a:spcBef>
                <a:spcPts val="0"/>
              </a:spcBef>
              <a:spcAft>
                <a:spcPts val="0"/>
              </a:spcAft>
              <a:buClr>
                <a:srgbClr val="1E379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0" name="Google Shape;200;p28"/>
          <p:cNvSpPr txBox="1"/>
          <p:nvPr>
            <p:ph idx="1" type="body"/>
          </p:nvPr>
        </p:nvSpPr>
        <p:spPr>
          <a:xfrm>
            <a:off x="8233612" y="1792632"/>
            <a:ext cx="3272587" cy="4525618"/>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87AADC"/>
              </a:buClr>
              <a:buSzPts val="1900"/>
              <a:buFont typeface="Arial"/>
              <a:buNone/>
              <a:defRPr>
                <a:solidFill>
                  <a:srgbClr val="87AADC"/>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87AADC"/>
              </a:buClr>
              <a:buSzPts val="1600"/>
              <a:buFont typeface="Arial"/>
              <a:buNone/>
              <a:defRPr>
                <a:solidFill>
                  <a:srgbClr val="87AADC"/>
                </a:solidFill>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01" name="Google Shape;201;p28"/>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02" name="Google Shape;202;p28"/>
          <p:cNvSpPr txBox="1"/>
          <p:nvPr>
            <p:ph idx="11" type="ftr"/>
          </p:nvPr>
        </p:nvSpPr>
        <p:spPr>
          <a:xfrm>
            <a:off x="2747964" y="6485664"/>
            <a:ext cx="7884540"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03" name="Google Shape;203;p28"/>
          <p:cNvSpPr txBox="1"/>
          <p:nvPr>
            <p:ph idx="12" type="sldNum"/>
          </p:nvPr>
        </p:nvSpPr>
        <p:spPr>
          <a:xfrm>
            <a:off x="11316580" y="6485664"/>
            <a:ext cx="403933" cy="180000"/>
          </a:xfrm>
          <a:prstGeom prst="rect">
            <a:avLst/>
          </a:prstGeom>
          <a:noFill/>
          <a:ln>
            <a:noFill/>
          </a:ln>
        </p:spPr>
        <p:txBody>
          <a:bodyPr anchorCtr="0" anchor="b" bIns="0" lIns="0" spcFirstLastPara="1" rIns="0" wrap="square" tIns="0">
            <a:noAutofit/>
          </a:bodyPr>
          <a:lstStyle>
            <a:lvl1pPr indent="0" lvl="0"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indent="0" lvl="1"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2pPr>
            <a:lvl3pPr indent="0" lvl="2"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3pPr>
            <a:lvl4pPr indent="0" lvl="3"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4pPr>
            <a:lvl5pPr indent="0" lvl="4"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5pPr>
            <a:lvl6pPr indent="0" lvl="5"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6pPr>
            <a:lvl7pPr indent="0" lvl="6"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7pPr>
            <a:lvl8pPr indent="0" lvl="7"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8pPr>
            <a:lvl9pPr indent="0" lvl="8"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204" name="Google Shape;204;p28"/>
          <p:cNvSpPr txBox="1"/>
          <p:nvPr>
            <p:ph idx="2" type="body"/>
          </p:nvPr>
        </p:nvSpPr>
        <p:spPr>
          <a:xfrm>
            <a:off x="538163" y="825363"/>
            <a:ext cx="9720000" cy="370800"/>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1E3791"/>
              </a:buClr>
              <a:buSzPts val="2000"/>
              <a:buFont typeface="Arial"/>
              <a:buNone/>
              <a:defRPr sz="2000">
                <a:solidFill>
                  <a:srgbClr val="1E3791"/>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05" name="Google Shape;205;p28"/>
          <p:cNvSpPr txBox="1"/>
          <p:nvPr>
            <p:ph idx="3" type="body"/>
          </p:nvPr>
        </p:nvSpPr>
        <p:spPr>
          <a:xfrm>
            <a:off x="540000" y="1792800"/>
            <a:ext cx="3272400" cy="4525618"/>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87AADC"/>
              </a:buClr>
              <a:buSzPts val="1900"/>
              <a:buFont typeface="Arial"/>
              <a:buNone/>
              <a:defRPr>
                <a:solidFill>
                  <a:srgbClr val="87AADC"/>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87AADC"/>
              </a:buClr>
              <a:buSzPts val="1600"/>
              <a:buFont typeface="Arial"/>
              <a:buNone/>
              <a:defRPr>
                <a:solidFill>
                  <a:srgbClr val="87AADC"/>
                </a:solidFill>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06" name="Google Shape;206;p28"/>
          <p:cNvSpPr txBox="1"/>
          <p:nvPr>
            <p:ph idx="4" type="body"/>
          </p:nvPr>
        </p:nvSpPr>
        <p:spPr>
          <a:xfrm>
            <a:off x="4388400" y="1792800"/>
            <a:ext cx="3272400" cy="4525618"/>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87AADC"/>
              </a:buClr>
              <a:buSzPts val="1900"/>
              <a:buFont typeface="Arial"/>
              <a:buNone/>
              <a:defRPr>
                <a:solidFill>
                  <a:srgbClr val="87AADC"/>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87AADC"/>
              </a:buClr>
              <a:buSzPts val="1600"/>
              <a:buFont typeface="Arial"/>
              <a:buNone/>
              <a:defRPr>
                <a:solidFill>
                  <a:srgbClr val="87AADC"/>
                </a:solidFill>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Tree>
  </p:cSld>
  <p:clrMapOvr>
    <a:masterClrMapping/>
  </p:clrMapOvr>
  <p:extLst>
    <p:ext uri="{DCECCB84-F9BA-43D5-87BE-67443E8EF086}">
      <p15:sldGuideLst>
        <p15:guide id="1" orient="horz" pos="754">
          <p15:clr>
            <a:srgbClr val="FBAE40"/>
          </p15:clr>
        </p15:guide>
        <p15:guide id="2" pos="2763">
          <p15:clr>
            <a:srgbClr val="FBAE40"/>
          </p15:clr>
        </p15:guide>
        <p15:guide id="3" pos="5186">
          <p15:clr>
            <a:srgbClr val="FBAE40"/>
          </p15:clr>
        </p15:guide>
        <p15:guide id="4" pos="4825">
          <p15:clr>
            <a:srgbClr val="FBAE40"/>
          </p15:clr>
        </p15:guide>
        <p15:guide id="5" pos="2403">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two pictures right">
  <p:cSld name="Text, two pictures right">
    <p:spTree>
      <p:nvGrpSpPr>
        <p:cNvPr id="207" name="Shape 207"/>
        <p:cNvGrpSpPr/>
        <p:nvPr/>
      </p:nvGrpSpPr>
      <p:grpSpPr>
        <a:xfrm>
          <a:off x="0" y="0"/>
          <a:ext cx="0" cy="0"/>
          <a:chOff x="0" y="0"/>
          <a:chExt cx="0" cy="0"/>
        </a:xfrm>
      </p:grpSpPr>
      <p:sp>
        <p:nvSpPr>
          <p:cNvPr id="208" name="Google Shape;208;p29"/>
          <p:cNvSpPr txBox="1"/>
          <p:nvPr>
            <p:ph type="title"/>
          </p:nvPr>
        </p:nvSpPr>
        <p:spPr>
          <a:xfrm>
            <a:off x="541020" y="476699"/>
            <a:ext cx="9720000" cy="720000"/>
          </a:xfrm>
          <a:prstGeom prst="rect">
            <a:avLst/>
          </a:prstGeom>
          <a:noFill/>
          <a:ln>
            <a:noFill/>
          </a:ln>
        </p:spPr>
        <p:txBody>
          <a:bodyPr anchorCtr="0" anchor="t" bIns="0" lIns="0" spcFirstLastPara="1" rIns="0" wrap="square" tIns="0">
            <a:noAutofit/>
          </a:bodyPr>
          <a:lstStyle>
            <a:lvl1pPr lvl="0" algn="l">
              <a:lnSpc>
                <a:spcPct val="98000"/>
              </a:lnSpc>
              <a:spcBef>
                <a:spcPts val="0"/>
              </a:spcBef>
              <a:spcAft>
                <a:spcPts val="0"/>
              </a:spcAft>
              <a:buClr>
                <a:srgbClr val="1E379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9" name="Google Shape;209;p29"/>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10" name="Google Shape;210;p29"/>
          <p:cNvSpPr txBox="1"/>
          <p:nvPr>
            <p:ph idx="11" type="ftr"/>
          </p:nvPr>
        </p:nvSpPr>
        <p:spPr>
          <a:xfrm>
            <a:off x="2747964" y="6485664"/>
            <a:ext cx="2984999"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11" name="Google Shape;211;p29"/>
          <p:cNvSpPr txBox="1"/>
          <p:nvPr>
            <p:ph idx="1" type="body"/>
          </p:nvPr>
        </p:nvSpPr>
        <p:spPr>
          <a:xfrm>
            <a:off x="538163" y="825363"/>
            <a:ext cx="9720000" cy="370800"/>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1E3791"/>
              </a:buClr>
              <a:buSzPts val="2000"/>
              <a:buFont typeface="Arial"/>
              <a:buNone/>
              <a:defRPr sz="2000">
                <a:solidFill>
                  <a:srgbClr val="1E3791"/>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12" name="Google Shape;212;p29"/>
          <p:cNvSpPr/>
          <p:nvPr/>
        </p:nvSpPr>
        <p:spPr>
          <a:xfrm>
            <a:off x="532860" y="1655991"/>
            <a:ext cx="11184102" cy="4662004"/>
          </a:xfrm>
          <a:custGeom>
            <a:rect b="b" l="l" r="r" t="t"/>
            <a:pathLst>
              <a:path extrusionOk="0" h="4662004" w="11184102">
                <a:moveTo>
                  <a:pt x="11184103" y="4662005"/>
                </a:moveTo>
                <a:lnTo>
                  <a:pt x="11177753" y="4662005"/>
                </a:lnTo>
                <a:lnTo>
                  <a:pt x="11177753" y="6350"/>
                </a:lnTo>
                <a:lnTo>
                  <a:pt x="0" y="6350"/>
                </a:lnTo>
                <a:lnTo>
                  <a:pt x="0" y="0"/>
                </a:lnTo>
                <a:lnTo>
                  <a:pt x="11184103"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213" name="Google Shape;213;p29"/>
          <p:cNvSpPr txBox="1"/>
          <p:nvPr>
            <p:ph idx="2" type="body"/>
          </p:nvPr>
        </p:nvSpPr>
        <p:spPr>
          <a:xfrm>
            <a:off x="540000" y="1792800"/>
            <a:ext cx="5411538" cy="4525200"/>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00AC8C"/>
              </a:buClr>
              <a:buSzPts val="1900"/>
              <a:buFont typeface="Arial"/>
              <a:buNone/>
              <a:defRPr>
                <a:solidFill>
                  <a:srgbClr val="00AC8C"/>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600"/>
              <a:buFont typeface="Arial"/>
              <a:buNone/>
              <a:defRPr>
                <a:solidFill>
                  <a:srgbClr val="00AC8C"/>
                </a:solidFill>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14" name="Google Shape;214;p29"/>
          <p:cNvSpPr/>
          <p:nvPr>
            <p:ph idx="3" type="pic"/>
          </p:nvPr>
        </p:nvSpPr>
        <p:spPr>
          <a:xfrm>
            <a:off x="6311900" y="1873030"/>
            <a:ext cx="5192430" cy="1958400"/>
          </a:xfrm>
          <a:prstGeom prst="rect">
            <a:avLst/>
          </a:prstGeom>
          <a:solidFill>
            <a:srgbClr val="D8D8D8"/>
          </a:solidFill>
          <a:ln>
            <a:noFill/>
          </a:ln>
        </p:spPr>
      </p:sp>
      <p:sp>
        <p:nvSpPr>
          <p:cNvPr id="215" name="Google Shape;215;p29"/>
          <p:cNvSpPr/>
          <p:nvPr>
            <p:ph idx="4" type="pic"/>
          </p:nvPr>
        </p:nvSpPr>
        <p:spPr>
          <a:xfrm>
            <a:off x="6310800" y="4359850"/>
            <a:ext cx="5192430" cy="1958400"/>
          </a:xfrm>
          <a:prstGeom prst="rect">
            <a:avLst/>
          </a:prstGeom>
          <a:solidFill>
            <a:srgbClr val="D8D8D8"/>
          </a:solidFill>
          <a:ln>
            <a:noFill/>
          </a:ln>
        </p:spPr>
      </p:sp>
      <p:sp>
        <p:nvSpPr>
          <p:cNvPr id="216" name="Google Shape;216;p29"/>
          <p:cNvSpPr txBox="1"/>
          <p:nvPr>
            <p:ph idx="5" type="body"/>
          </p:nvPr>
        </p:nvSpPr>
        <p:spPr>
          <a:xfrm>
            <a:off x="6310313" y="3831431"/>
            <a:ext cx="5192712" cy="528164"/>
          </a:xfrm>
          <a:prstGeom prst="rect">
            <a:avLst/>
          </a:prstGeom>
          <a:noFill/>
          <a:ln>
            <a:noFill/>
          </a:ln>
        </p:spPr>
        <p:txBody>
          <a:bodyPr anchorCtr="0" anchor="t" bIns="0" lIns="0" spcFirstLastPara="1" rIns="0" wrap="square" tIns="82800">
            <a:noAutofit/>
          </a:bodyPr>
          <a:lstStyle>
            <a:lvl1pPr indent="-228600" lvl="0" marL="457200" algn="l">
              <a:lnSpc>
                <a:spcPct val="118000"/>
              </a:lnSpc>
              <a:spcBef>
                <a:spcPts val="0"/>
              </a:spcBef>
              <a:spcAft>
                <a:spcPts val="0"/>
              </a:spcAft>
              <a:buClr>
                <a:schemeClr val="dk1"/>
              </a:buClr>
              <a:buSzPts val="1000"/>
              <a:buFont typeface="Arial"/>
              <a:buNone/>
              <a:defRPr sz="1000">
                <a:solidFill>
                  <a:schemeClr val="dk1"/>
                </a:solidFill>
              </a:defRPr>
            </a:lvl1pPr>
            <a:lvl2pPr indent="-228600" lvl="1" marL="914400" marR="0" algn="l">
              <a:lnSpc>
                <a:spcPct val="118000"/>
              </a:lnSpc>
              <a:spcBef>
                <a:spcPts val="0"/>
              </a:spcBef>
              <a:spcAft>
                <a:spcPts val="0"/>
              </a:spcAft>
              <a:buClr>
                <a:schemeClr val="dk1"/>
              </a:buClr>
              <a:buSzPts val="1000"/>
              <a:buFont typeface="Arial"/>
              <a:buNone/>
              <a:defRPr sz="1000"/>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Tree>
  </p:cSld>
  <p:clrMapOvr>
    <a:masterClrMapping/>
  </p:clrMapOvr>
  <p:extLst>
    <p:ext uri="{DCECCB84-F9BA-43D5-87BE-67443E8EF086}">
      <p15:sldGuideLst>
        <p15:guide id="1" orient="horz" pos="755">
          <p15:clr>
            <a:srgbClr val="FBAE40"/>
          </p15:clr>
        </p15:guide>
        <p15:guide id="2" pos="3976">
          <p15:clr>
            <a:srgbClr val="FBAE40"/>
          </p15:clr>
        </p15:guide>
        <p15:guide id="3" pos="3749">
          <p15:clr>
            <a:srgbClr val="FBAE40"/>
          </p15:clr>
        </p15:guide>
        <p15:guide id="4" orient="horz" pos="1179">
          <p15:clr>
            <a:srgbClr val="FBAE40"/>
          </p15:clr>
        </p15:guide>
        <p15:guide id="5" orient="horz" pos="2745">
          <p15:clr>
            <a:srgbClr val="FBAE40"/>
          </p15:clr>
        </p15:guide>
        <p15:guide id="6" orient="horz" pos="241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texts, two pictures below">
  <p:cSld name="Two texts, two pictures below">
    <p:spTree>
      <p:nvGrpSpPr>
        <p:cNvPr id="217" name="Shape 217"/>
        <p:cNvGrpSpPr/>
        <p:nvPr/>
      </p:nvGrpSpPr>
      <p:grpSpPr>
        <a:xfrm>
          <a:off x="0" y="0"/>
          <a:ext cx="0" cy="0"/>
          <a:chOff x="0" y="0"/>
          <a:chExt cx="0" cy="0"/>
        </a:xfrm>
      </p:grpSpPr>
      <p:sp>
        <p:nvSpPr>
          <p:cNvPr id="218" name="Google Shape;218;p30"/>
          <p:cNvSpPr txBox="1"/>
          <p:nvPr>
            <p:ph idx="1" type="body"/>
          </p:nvPr>
        </p:nvSpPr>
        <p:spPr>
          <a:xfrm>
            <a:off x="6310800" y="1792800"/>
            <a:ext cx="5194800" cy="2070000"/>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EB2D4B"/>
              </a:buClr>
              <a:buSzPts val="1900"/>
              <a:buFont typeface="Arial"/>
              <a:buNone/>
              <a:defRPr>
                <a:solidFill>
                  <a:srgbClr val="EB2D4B"/>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EB2D4B"/>
              </a:buClr>
              <a:buSzPts val="1600"/>
              <a:buFont typeface="Arial"/>
              <a:buNone/>
              <a:defRPr>
                <a:solidFill>
                  <a:srgbClr val="EB2D4B"/>
                </a:solidFill>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19" name="Google Shape;219;p30"/>
          <p:cNvSpPr/>
          <p:nvPr/>
        </p:nvSpPr>
        <p:spPr>
          <a:xfrm>
            <a:off x="542385" y="1655991"/>
            <a:ext cx="5412054" cy="4662004"/>
          </a:xfrm>
          <a:custGeom>
            <a:rect b="b" l="l" r="r" t="t"/>
            <a:pathLst>
              <a:path extrusionOk="0" h="4662004" w="5412054">
                <a:moveTo>
                  <a:pt x="5412054" y="4662005"/>
                </a:moveTo>
                <a:lnTo>
                  <a:pt x="5405704" y="4662005"/>
                </a:lnTo>
                <a:lnTo>
                  <a:pt x="5405704" y="6350"/>
                </a:lnTo>
                <a:lnTo>
                  <a:pt x="0" y="6350"/>
                </a:lnTo>
                <a:lnTo>
                  <a:pt x="0" y="0"/>
                </a:lnTo>
                <a:lnTo>
                  <a:pt x="5412054"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220" name="Google Shape;220;p30"/>
          <p:cNvSpPr/>
          <p:nvPr/>
        </p:nvSpPr>
        <p:spPr>
          <a:xfrm>
            <a:off x="6310313" y="1655991"/>
            <a:ext cx="5406649" cy="4662004"/>
          </a:xfrm>
          <a:custGeom>
            <a:rect b="b" l="l" r="r" t="t"/>
            <a:pathLst>
              <a:path extrusionOk="0" h="4662004" w="5412041">
                <a:moveTo>
                  <a:pt x="5412042" y="4662005"/>
                </a:moveTo>
                <a:lnTo>
                  <a:pt x="5405692" y="4662005"/>
                </a:lnTo>
                <a:lnTo>
                  <a:pt x="5405692" y="6350"/>
                </a:lnTo>
                <a:lnTo>
                  <a:pt x="0" y="6350"/>
                </a:lnTo>
                <a:lnTo>
                  <a:pt x="0" y="0"/>
                </a:lnTo>
                <a:lnTo>
                  <a:pt x="5412042"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221" name="Google Shape;221;p30"/>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lvl1pPr lvl="0" algn="l">
              <a:lnSpc>
                <a:spcPct val="98000"/>
              </a:lnSpc>
              <a:spcBef>
                <a:spcPts val="0"/>
              </a:spcBef>
              <a:spcAft>
                <a:spcPts val="0"/>
              </a:spcAft>
              <a:buClr>
                <a:srgbClr val="1E379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2" name="Google Shape;222;p30"/>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23" name="Google Shape;223;p30"/>
          <p:cNvSpPr txBox="1"/>
          <p:nvPr>
            <p:ph idx="11" type="ftr"/>
          </p:nvPr>
        </p:nvSpPr>
        <p:spPr>
          <a:xfrm>
            <a:off x="2747964" y="6485664"/>
            <a:ext cx="7884540"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24" name="Google Shape;224;p30"/>
          <p:cNvSpPr txBox="1"/>
          <p:nvPr>
            <p:ph idx="12" type="sldNum"/>
          </p:nvPr>
        </p:nvSpPr>
        <p:spPr>
          <a:xfrm>
            <a:off x="11316580" y="6485664"/>
            <a:ext cx="403933" cy="180000"/>
          </a:xfrm>
          <a:prstGeom prst="rect">
            <a:avLst/>
          </a:prstGeom>
          <a:noFill/>
          <a:ln>
            <a:noFill/>
          </a:ln>
        </p:spPr>
        <p:txBody>
          <a:bodyPr anchorCtr="0" anchor="b" bIns="0" lIns="0" spcFirstLastPara="1" rIns="0" wrap="square" tIns="0">
            <a:noAutofit/>
          </a:bodyPr>
          <a:lstStyle>
            <a:lvl1pPr indent="0" lvl="0"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indent="0" lvl="1"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2pPr>
            <a:lvl3pPr indent="0" lvl="2"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3pPr>
            <a:lvl4pPr indent="0" lvl="3"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4pPr>
            <a:lvl5pPr indent="0" lvl="4"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5pPr>
            <a:lvl6pPr indent="0" lvl="5"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6pPr>
            <a:lvl7pPr indent="0" lvl="6"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7pPr>
            <a:lvl8pPr indent="0" lvl="7"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8pPr>
            <a:lvl9pPr indent="0" lvl="8"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225" name="Google Shape;225;p30"/>
          <p:cNvSpPr txBox="1"/>
          <p:nvPr>
            <p:ph idx="2" type="body"/>
          </p:nvPr>
        </p:nvSpPr>
        <p:spPr>
          <a:xfrm>
            <a:off x="538163" y="825363"/>
            <a:ext cx="9720000" cy="370800"/>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1E3791"/>
              </a:buClr>
              <a:buSzPts val="2000"/>
              <a:buFont typeface="Arial"/>
              <a:buNone/>
              <a:defRPr sz="2000">
                <a:solidFill>
                  <a:srgbClr val="1E3791"/>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26" name="Google Shape;226;p30"/>
          <p:cNvSpPr txBox="1"/>
          <p:nvPr>
            <p:ph idx="3" type="body"/>
          </p:nvPr>
        </p:nvSpPr>
        <p:spPr>
          <a:xfrm>
            <a:off x="538163" y="1792800"/>
            <a:ext cx="5194800" cy="2068248"/>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EB2D4B"/>
              </a:buClr>
              <a:buSzPts val="1900"/>
              <a:buFont typeface="Arial"/>
              <a:buNone/>
              <a:defRPr>
                <a:solidFill>
                  <a:srgbClr val="EB2D4B"/>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EB2D4B"/>
              </a:buClr>
              <a:buSzPts val="1600"/>
              <a:buFont typeface="Arial"/>
              <a:buNone/>
              <a:defRPr>
                <a:solidFill>
                  <a:srgbClr val="EB2D4B"/>
                </a:solidFill>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27" name="Google Shape;227;p30"/>
          <p:cNvSpPr/>
          <p:nvPr>
            <p:ph idx="4" type="pic"/>
          </p:nvPr>
        </p:nvSpPr>
        <p:spPr>
          <a:xfrm>
            <a:off x="6311900" y="4302904"/>
            <a:ext cx="5192430" cy="2015345"/>
          </a:xfrm>
          <a:prstGeom prst="rect">
            <a:avLst/>
          </a:prstGeom>
          <a:solidFill>
            <a:srgbClr val="D8D8D8"/>
          </a:solidFill>
          <a:ln>
            <a:noFill/>
          </a:ln>
        </p:spPr>
      </p:sp>
      <p:sp>
        <p:nvSpPr>
          <p:cNvPr id="228" name="Google Shape;228;p30"/>
          <p:cNvSpPr/>
          <p:nvPr>
            <p:ph idx="5" type="pic"/>
          </p:nvPr>
        </p:nvSpPr>
        <p:spPr>
          <a:xfrm>
            <a:off x="540000" y="4308670"/>
            <a:ext cx="5192430" cy="2015345"/>
          </a:xfrm>
          <a:prstGeom prst="rect">
            <a:avLst/>
          </a:prstGeom>
          <a:solidFill>
            <a:srgbClr val="D8D8D8"/>
          </a:solidFill>
          <a:ln>
            <a:noFill/>
          </a:ln>
        </p:spPr>
      </p:sp>
    </p:spTree>
  </p:cSld>
  <p:clrMapOvr>
    <a:masterClrMapping/>
  </p:clrMapOvr>
  <p:extLst>
    <p:ext uri="{DCECCB84-F9BA-43D5-87BE-67443E8EF086}">
      <p15:sldGuideLst>
        <p15:guide id="1" orient="horz" pos="754">
          <p15:clr>
            <a:srgbClr val="FBAE40"/>
          </p15:clr>
        </p15:guide>
        <p15:guide id="2" pos="3613">
          <p15:clr>
            <a:srgbClr val="FBAE40"/>
          </p15:clr>
        </p15:guide>
        <p15:guide id="3" pos="3975">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Background 1">
    <p:spTree>
      <p:nvGrpSpPr>
        <p:cNvPr id="35" name="Shape 35"/>
        <p:cNvGrpSpPr/>
        <p:nvPr/>
      </p:nvGrpSpPr>
      <p:grpSpPr>
        <a:xfrm>
          <a:off x="0" y="0"/>
          <a:ext cx="0" cy="0"/>
          <a:chOff x="0" y="0"/>
          <a:chExt cx="0" cy="0"/>
        </a:xfrm>
      </p:grpSpPr>
      <p:sp>
        <p:nvSpPr>
          <p:cNvPr id="36" name="Google Shape;36;p4"/>
          <p:cNvSpPr txBox="1"/>
          <p:nvPr>
            <p:ph idx="12" type="sldNum"/>
          </p:nvPr>
        </p:nvSpPr>
        <p:spPr>
          <a:xfrm>
            <a:off x="11409045" y="6333135"/>
            <a:ext cx="731600" cy="524800"/>
          </a:xfrm>
          <a:prstGeom prst="rect">
            <a:avLst/>
          </a:prstGeom>
          <a:noFill/>
          <a:ln>
            <a:noFill/>
          </a:ln>
        </p:spPr>
        <p:txBody>
          <a:bodyPr anchorCtr="0" anchor="t" bIns="91425" lIns="91425" spcFirstLastPara="1" rIns="91425" wrap="square" tIns="91425">
            <a:noAutofit/>
          </a:bodyPr>
          <a:lstStyle>
            <a:lvl1pPr indent="0" lvl="0"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indent="0" lvl="1"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2pPr>
            <a:lvl3pPr indent="0" lvl="2"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3pPr>
            <a:lvl4pPr indent="0" lvl="3"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4pPr>
            <a:lvl5pPr indent="0" lvl="4"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5pPr>
            <a:lvl6pPr indent="0" lvl="5"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6pPr>
            <a:lvl7pPr indent="0" lvl="6"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7pPr>
            <a:lvl8pPr indent="0" lvl="7"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8pPr>
            <a:lvl9pPr indent="0" lvl="8"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am">
  <p:cSld name="Team">
    <p:spTree>
      <p:nvGrpSpPr>
        <p:cNvPr id="229" name="Shape 229"/>
        <p:cNvGrpSpPr/>
        <p:nvPr/>
      </p:nvGrpSpPr>
      <p:grpSpPr>
        <a:xfrm>
          <a:off x="0" y="0"/>
          <a:ext cx="0" cy="0"/>
          <a:chOff x="0" y="0"/>
          <a:chExt cx="0" cy="0"/>
        </a:xfrm>
      </p:grpSpPr>
      <p:sp>
        <p:nvSpPr>
          <p:cNvPr id="230" name="Google Shape;230;p31"/>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lvl1pPr lvl="0" algn="l">
              <a:lnSpc>
                <a:spcPct val="98000"/>
              </a:lnSpc>
              <a:spcBef>
                <a:spcPts val="0"/>
              </a:spcBef>
              <a:spcAft>
                <a:spcPts val="0"/>
              </a:spcAft>
              <a:buClr>
                <a:srgbClr val="1E379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1" name="Google Shape;231;p31"/>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32" name="Google Shape;232;p31"/>
          <p:cNvSpPr txBox="1"/>
          <p:nvPr>
            <p:ph idx="11" type="ftr"/>
          </p:nvPr>
        </p:nvSpPr>
        <p:spPr>
          <a:xfrm>
            <a:off x="2747964" y="6485664"/>
            <a:ext cx="7884540"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33" name="Google Shape;233;p31"/>
          <p:cNvSpPr txBox="1"/>
          <p:nvPr>
            <p:ph idx="12" type="sldNum"/>
          </p:nvPr>
        </p:nvSpPr>
        <p:spPr>
          <a:xfrm>
            <a:off x="11316580" y="6485664"/>
            <a:ext cx="403933" cy="180000"/>
          </a:xfrm>
          <a:prstGeom prst="rect">
            <a:avLst/>
          </a:prstGeom>
          <a:noFill/>
          <a:ln>
            <a:noFill/>
          </a:ln>
        </p:spPr>
        <p:txBody>
          <a:bodyPr anchorCtr="0" anchor="b" bIns="0" lIns="0" spcFirstLastPara="1" rIns="0" wrap="square" tIns="0">
            <a:noAutofit/>
          </a:bodyPr>
          <a:lstStyle>
            <a:lvl1pPr indent="0" lvl="0"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indent="0" lvl="1"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2pPr>
            <a:lvl3pPr indent="0" lvl="2"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3pPr>
            <a:lvl4pPr indent="0" lvl="3"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4pPr>
            <a:lvl5pPr indent="0" lvl="4"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5pPr>
            <a:lvl6pPr indent="0" lvl="5"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6pPr>
            <a:lvl7pPr indent="0" lvl="6"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7pPr>
            <a:lvl8pPr indent="0" lvl="7"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8pPr>
            <a:lvl9pPr indent="0" lvl="8"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234" name="Google Shape;234;p31"/>
          <p:cNvSpPr txBox="1"/>
          <p:nvPr>
            <p:ph idx="1" type="body"/>
          </p:nvPr>
        </p:nvSpPr>
        <p:spPr>
          <a:xfrm>
            <a:off x="538163" y="825363"/>
            <a:ext cx="9720000" cy="370800"/>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1E3791"/>
              </a:buClr>
              <a:buSzPts val="2000"/>
              <a:buFont typeface="Arial"/>
              <a:buNone/>
              <a:defRPr sz="2000">
                <a:solidFill>
                  <a:srgbClr val="1E3791"/>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35" name="Google Shape;235;p31"/>
          <p:cNvSpPr/>
          <p:nvPr/>
        </p:nvSpPr>
        <p:spPr>
          <a:xfrm>
            <a:off x="532860" y="1655991"/>
            <a:ext cx="11184102" cy="4662004"/>
          </a:xfrm>
          <a:custGeom>
            <a:rect b="b" l="l" r="r" t="t"/>
            <a:pathLst>
              <a:path extrusionOk="0" h="4662004" w="11184102">
                <a:moveTo>
                  <a:pt x="11184103" y="4662005"/>
                </a:moveTo>
                <a:lnTo>
                  <a:pt x="11177753" y="4662005"/>
                </a:lnTo>
                <a:lnTo>
                  <a:pt x="11177753" y="6350"/>
                </a:lnTo>
                <a:lnTo>
                  <a:pt x="0" y="6350"/>
                </a:lnTo>
                <a:lnTo>
                  <a:pt x="0" y="0"/>
                </a:lnTo>
                <a:lnTo>
                  <a:pt x="11184103"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236" name="Google Shape;236;p31"/>
          <p:cNvSpPr txBox="1"/>
          <p:nvPr>
            <p:ph idx="2" type="body"/>
          </p:nvPr>
        </p:nvSpPr>
        <p:spPr>
          <a:xfrm>
            <a:off x="2460529" y="1792800"/>
            <a:ext cx="1655251" cy="2010521"/>
          </a:xfrm>
          <a:prstGeom prst="rect">
            <a:avLst/>
          </a:prstGeom>
          <a:noFill/>
          <a:ln>
            <a:noFill/>
          </a:ln>
        </p:spPr>
        <p:txBody>
          <a:bodyPr anchorCtr="0" anchor="t" bIns="0" lIns="0" spcFirstLastPara="1" rIns="0" wrap="square" tIns="0">
            <a:noAutofit/>
          </a:bodyPr>
          <a:lstStyle>
            <a:lvl1pPr indent="-228600" lvl="0" marL="457200" marR="0" algn="l">
              <a:lnSpc>
                <a:spcPct val="125000"/>
              </a:lnSpc>
              <a:spcBef>
                <a:spcPts val="0"/>
              </a:spcBef>
              <a:spcAft>
                <a:spcPts val="0"/>
              </a:spcAft>
              <a:buClr>
                <a:srgbClr val="00AC8C"/>
              </a:buClr>
              <a:buSzPts val="1600"/>
              <a:buFont typeface="Arial"/>
              <a:buNone/>
              <a:defRPr sz="1600">
                <a:solidFill>
                  <a:srgbClr val="00AC8C"/>
                </a:solidFill>
              </a:defRPr>
            </a:lvl1pPr>
            <a:lvl2pPr indent="-228600" lvl="1" marL="914400" algn="l">
              <a:lnSpc>
                <a:spcPct val="125000"/>
              </a:lnSpc>
              <a:spcBef>
                <a:spcPts val="0"/>
              </a:spcBef>
              <a:spcAft>
                <a:spcPts val="0"/>
              </a:spcAft>
              <a:buClr>
                <a:schemeClr val="dk1"/>
              </a:buClr>
              <a:buSzPts val="1600"/>
              <a:buFont typeface="Arial"/>
              <a:buNone/>
              <a:defRPr sz="1600"/>
            </a:lvl2pPr>
            <a:lvl3pPr indent="-330200" lvl="2" marL="1371600" algn="l">
              <a:lnSpc>
                <a:spcPct val="125000"/>
              </a:lnSpc>
              <a:spcBef>
                <a:spcPts val="0"/>
              </a:spcBef>
              <a:spcAft>
                <a:spcPts val="0"/>
              </a:spcAft>
              <a:buClr>
                <a:schemeClr val="dk1"/>
              </a:buClr>
              <a:buSzPts val="1600"/>
              <a:buChar char="•"/>
              <a:defRPr sz="1600"/>
            </a:lvl3pPr>
            <a:lvl4pPr indent="-330200" lvl="3" marL="1828800" algn="l">
              <a:lnSpc>
                <a:spcPct val="125000"/>
              </a:lnSpc>
              <a:spcBef>
                <a:spcPts val="0"/>
              </a:spcBef>
              <a:spcAft>
                <a:spcPts val="0"/>
              </a:spcAft>
              <a:buClr>
                <a:schemeClr val="dk1"/>
              </a:buClr>
              <a:buSzPts val="1600"/>
              <a:buChar char="&gt;"/>
              <a:defRPr sz="1600"/>
            </a:lvl4pPr>
            <a:lvl5pPr indent="-330200" lvl="4" marL="2286000" algn="l">
              <a:lnSpc>
                <a:spcPct val="125000"/>
              </a:lnSpc>
              <a:spcBef>
                <a:spcPts val="0"/>
              </a:spcBef>
              <a:spcAft>
                <a:spcPts val="0"/>
              </a:spcAft>
              <a:buClr>
                <a:schemeClr val="dk1"/>
              </a:buClr>
              <a:buSzPts val="1600"/>
              <a:buChar char="−"/>
              <a:defRPr sz="1600"/>
            </a:lvl5pPr>
            <a:lvl6pPr indent="-228600" lvl="5" marL="2743200" algn="l">
              <a:lnSpc>
                <a:spcPct val="125000"/>
              </a:lnSpc>
              <a:spcBef>
                <a:spcPts val="0"/>
              </a:spcBef>
              <a:spcAft>
                <a:spcPts val="0"/>
              </a:spcAft>
              <a:buClr>
                <a:srgbClr val="00AC8C"/>
              </a:buClr>
              <a:buSzPts val="1600"/>
              <a:buFont typeface="Arial"/>
              <a:buNone/>
              <a:defRPr>
                <a:solidFill>
                  <a:srgbClr val="00AC8C"/>
                </a:solidFill>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37" name="Google Shape;237;p31"/>
          <p:cNvSpPr/>
          <p:nvPr>
            <p:ph idx="3" type="pic"/>
          </p:nvPr>
        </p:nvSpPr>
        <p:spPr>
          <a:xfrm>
            <a:off x="540000" y="1872001"/>
            <a:ext cx="1559556" cy="1931320"/>
          </a:xfrm>
          <a:prstGeom prst="rect">
            <a:avLst/>
          </a:prstGeom>
          <a:solidFill>
            <a:srgbClr val="D8D8D8"/>
          </a:solidFill>
          <a:ln>
            <a:noFill/>
          </a:ln>
        </p:spPr>
      </p:sp>
      <p:sp>
        <p:nvSpPr>
          <p:cNvPr id="238" name="Google Shape;238;p31"/>
          <p:cNvSpPr txBox="1"/>
          <p:nvPr>
            <p:ph idx="4" type="body"/>
          </p:nvPr>
        </p:nvSpPr>
        <p:spPr>
          <a:xfrm>
            <a:off x="6296514" y="1792800"/>
            <a:ext cx="1655251" cy="2010521"/>
          </a:xfrm>
          <a:prstGeom prst="rect">
            <a:avLst/>
          </a:prstGeom>
          <a:noFill/>
          <a:ln>
            <a:noFill/>
          </a:ln>
        </p:spPr>
        <p:txBody>
          <a:bodyPr anchorCtr="0" anchor="t" bIns="0" lIns="0" spcFirstLastPara="1" rIns="0" wrap="square" tIns="0">
            <a:noAutofit/>
          </a:bodyPr>
          <a:lstStyle>
            <a:lvl1pPr indent="-228600" lvl="0" marL="457200" marR="0" algn="l">
              <a:lnSpc>
                <a:spcPct val="125000"/>
              </a:lnSpc>
              <a:spcBef>
                <a:spcPts val="0"/>
              </a:spcBef>
              <a:spcAft>
                <a:spcPts val="0"/>
              </a:spcAft>
              <a:buClr>
                <a:srgbClr val="00AC8C"/>
              </a:buClr>
              <a:buSzPts val="1600"/>
              <a:buFont typeface="Arial"/>
              <a:buNone/>
              <a:defRPr sz="1600">
                <a:solidFill>
                  <a:srgbClr val="00AC8C"/>
                </a:solidFill>
              </a:defRPr>
            </a:lvl1pPr>
            <a:lvl2pPr indent="-228600" lvl="1" marL="914400" algn="l">
              <a:lnSpc>
                <a:spcPct val="125000"/>
              </a:lnSpc>
              <a:spcBef>
                <a:spcPts val="0"/>
              </a:spcBef>
              <a:spcAft>
                <a:spcPts val="0"/>
              </a:spcAft>
              <a:buClr>
                <a:schemeClr val="dk1"/>
              </a:buClr>
              <a:buSzPts val="1600"/>
              <a:buFont typeface="Arial"/>
              <a:buNone/>
              <a:defRPr sz="1600"/>
            </a:lvl2pPr>
            <a:lvl3pPr indent="-330200" lvl="2" marL="1371600" algn="l">
              <a:lnSpc>
                <a:spcPct val="125000"/>
              </a:lnSpc>
              <a:spcBef>
                <a:spcPts val="0"/>
              </a:spcBef>
              <a:spcAft>
                <a:spcPts val="0"/>
              </a:spcAft>
              <a:buClr>
                <a:schemeClr val="dk1"/>
              </a:buClr>
              <a:buSzPts val="1600"/>
              <a:buChar char="•"/>
              <a:defRPr sz="1600"/>
            </a:lvl3pPr>
            <a:lvl4pPr indent="-330200" lvl="3" marL="1828800" algn="l">
              <a:lnSpc>
                <a:spcPct val="125000"/>
              </a:lnSpc>
              <a:spcBef>
                <a:spcPts val="0"/>
              </a:spcBef>
              <a:spcAft>
                <a:spcPts val="0"/>
              </a:spcAft>
              <a:buClr>
                <a:schemeClr val="dk1"/>
              </a:buClr>
              <a:buSzPts val="1600"/>
              <a:buChar char="&gt;"/>
              <a:defRPr sz="1600"/>
            </a:lvl4pPr>
            <a:lvl5pPr indent="-330200" lvl="4" marL="2286000" algn="l">
              <a:lnSpc>
                <a:spcPct val="125000"/>
              </a:lnSpc>
              <a:spcBef>
                <a:spcPts val="0"/>
              </a:spcBef>
              <a:spcAft>
                <a:spcPts val="0"/>
              </a:spcAft>
              <a:buClr>
                <a:schemeClr val="dk1"/>
              </a:buClr>
              <a:buSzPts val="1600"/>
              <a:buChar char="−"/>
              <a:defRPr sz="1600"/>
            </a:lvl5pPr>
            <a:lvl6pPr indent="-228600" lvl="5" marL="2743200" algn="l">
              <a:lnSpc>
                <a:spcPct val="125000"/>
              </a:lnSpc>
              <a:spcBef>
                <a:spcPts val="0"/>
              </a:spcBef>
              <a:spcAft>
                <a:spcPts val="0"/>
              </a:spcAft>
              <a:buClr>
                <a:srgbClr val="00AC8C"/>
              </a:buClr>
              <a:buSzPts val="1600"/>
              <a:buFont typeface="Arial"/>
              <a:buNone/>
              <a:defRPr>
                <a:solidFill>
                  <a:srgbClr val="00AC8C"/>
                </a:solidFill>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39" name="Google Shape;239;p31"/>
          <p:cNvSpPr/>
          <p:nvPr>
            <p:ph idx="5" type="pic"/>
          </p:nvPr>
        </p:nvSpPr>
        <p:spPr>
          <a:xfrm>
            <a:off x="4375985" y="1872000"/>
            <a:ext cx="1559556" cy="1931320"/>
          </a:xfrm>
          <a:prstGeom prst="rect">
            <a:avLst/>
          </a:prstGeom>
          <a:solidFill>
            <a:srgbClr val="D8D8D8"/>
          </a:solidFill>
          <a:ln>
            <a:noFill/>
          </a:ln>
        </p:spPr>
      </p:sp>
      <p:sp>
        <p:nvSpPr>
          <p:cNvPr id="240" name="Google Shape;240;p31"/>
          <p:cNvSpPr txBox="1"/>
          <p:nvPr>
            <p:ph idx="6" type="body"/>
          </p:nvPr>
        </p:nvSpPr>
        <p:spPr>
          <a:xfrm>
            <a:off x="10132499" y="1792800"/>
            <a:ext cx="1373701" cy="2010521"/>
          </a:xfrm>
          <a:prstGeom prst="rect">
            <a:avLst/>
          </a:prstGeom>
          <a:noFill/>
          <a:ln>
            <a:noFill/>
          </a:ln>
        </p:spPr>
        <p:txBody>
          <a:bodyPr anchorCtr="0" anchor="t" bIns="0" lIns="0" spcFirstLastPara="1" rIns="0" wrap="square" tIns="0">
            <a:noAutofit/>
          </a:bodyPr>
          <a:lstStyle>
            <a:lvl1pPr indent="-228600" lvl="0" marL="457200" marR="0" algn="l">
              <a:lnSpc>
                <a:spcPct val="125000"/>
              </a:lnSpc>
              <a:spcBef>
                <a:spcPts val="0"/>
              </a:spcBef>
              <a:spcAft>
                <a:spcPts val="0"/>
              </a:spcAft>
              <a:buClr>
                <a:srgbClr val="00AC8C"/>
              </a:buClr>
              <a:buSzPts val="1600"/>
              <a:buFont typeface="Arial"/>
              <a:buNone/>
              <a:defRPr sz="1600">
                <a:solidFill>
                  <a:srgbClr val="00AC8C"/>
                </a:solidFill>
              </a:defRPr>
            </a:lvl1pPr>
            <a:lvl2pPr indent="-228600" lvl="1" marL="914400" algn="l">
              <a:lnSpc>
                <a:spcPct val="125000"/>
              </a:lnSpc>
              <a:spcBef>
                <a:spcPts val="0"/>
              </a:spcBef>
              <a:spcAft>
                <a:spcPts val="0"/>
              </a:spcAft>
              <a:buClr>
                <a:schemeClr val="dk1"/>
              </a:buClr>
              <a:buSzPts val="1600"/>
              <a:buFont typeface="Arial"/>
              <a:buNone/>
              <a:defRPr sz="1600"/>
            </a:lvl2pPr>
            <a:lvl3pPr indent="-330200" lvl="2" marL="1371600" algn="l">
              <a:lnSpc>
                <a:spcPct val="125000"/>
              </a:lnSpc>
              <a:spcBef>
                <a:spcPts val="0"/>
              </a:spcBef>
              <a:spcAft>
                <a:spcPts val="0"/>
              </a:spcAft>
              <a:buClr>
                <a:schemeClr val="dk1"/>
              </a:buClr>
              <a:buSzPts val="1600"/>
              <a:buChar char="•"/>
              <a:defRPr sz="1600"/>
            </a:lvl3pPr>
            <a:lvl4pPr indent="-330200" lvl="3" marL="1828800" algn="l">
              <a:lnSpc>
                <a:spcPct val="125000"/>
              </a:lnSpc>
              <a:spcBef>
                <a:spcPts val="0"/>
              </a:spcBef>
              <a:spcAft>
                <a:spcPts val="0"/>
              </a:spcAft>
              <a:buClr>
                <a:schemeClr val="dk1"/>
              </a:buClr>
              <a:buSzPts val="1600"/>
              <a:buChar char="&gt;"/>
              <a:defRPr sz="1600"/>
            </a:lvl4pPr>
            <a:lvl5pPr indent="-330200" lvl="4" marL="2286000" algn="l">
              <a:lnSpc>
                <a:spcPct val="125000"/>
              </a:lnSpc>
              <a:spcBef>
                <a:spcPts val="0"/>
              </a:spcBef>
              <a:spcAft>
                <a:spcPts val="0"/>
              </a:spcAft>
              <a:buClr>
                <a:schemeClr val="dk1"/>
              </a:buClr>
              <a:buSzPts val="1600"/>
              <a:buChar char="−"/>
              <a:defRPr sz="1600"/>
            </a:lvl5pPr>
            <a:lvl6pPr indent="-228600" lvl="5" marL="2743200" algn="l">
              <a:lnSpc>
                <a:spcPct val="125000"/>
              </a:lnSpc>
              <a:spcBef>
                <a:spcPts val="0"/>
              </a:spcBef>
              <a:spcAft>
                <a:spcPts val="0"/>
              </a:spcAft>
              <a:buClr>
                <a:srgbClr val="00AC8C"/>
              </a:buClr>
              <a:buSzPts val="1600"/>
              <a:buFont typeface="Arial"/>
              <a:buNone/>
              <a:defRPr>
                <a:solidFill>
                  <a:srgbClr val="00AC8C"/>
                </a:solidFill>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41" name="Google Shape;241;p31"/>
          <p:cNvSpPr/>
          <p:nvPr>
            <p:ph idx="7" type="pic"/>
          </p:nvPr>
        </p:nvSpPr>
        <p:spPr>
          <a:xfrm>
            <a:off x="8211970" y="1872000"/>
            <a:ext cx="1559556" cy="1931320"/>
          </a:xfrm>
          <a:prstGeom prst="rect">
            <a:avLst/>
          </a:prstGeom>
          <a:solidFill>
            <a:srgbClr val="D8D8D8"/>
          </a:solidFill>
          <a:ln>
            <a:noFill/>
          </a:ln>
        </p:spPr>
      </p:sp>
      <p:sp>
        <p:nvSpPr>
          <p:cNvPr id="242" name="Google Shape;242;p31"/>
          <p:cNvSpPr txBox="1"/>
          <p:nvPr>
            <p:ph idx="8" type="body"/>
          </p:nvPr>
        </p:nvSpPr>
        <p:spPr>
          <a:xfrm>
            <a:off x="2462400" y="4305600"/>
            <a:ext cx="1655251" cy="2010521"/>
          </a:xfrm>
          <a:prstGeom prst="rect">
            <a:avLst/>
          </a:prstGeom>
          <a:noFill/>
          <a:ln>
            <a:noFill/>
          </a:ln>
        </p:spPr>
        <p:txBody>
          <a:bodyPr anchorCtr="0" anchor="t" bIns="0" lIns="0" spcFirstLastPara="1" rIns="0" wrap="square" tIns="0">
            <a:noAutofit/>
          </a:bodyPr>
          <a:lstStyle>
            <a:lvl1pPr indent="-228600" lvl="0" marL="457200" marR="0" algn="l">
              <a:lnSpc>
                <a:spcPct val="125000"/>
              </a:lnSpc>
              <a:spcBef>
                <a:spcPts val="0"/>
              </a:spcBef>
              <a:spcAft>
                <a:spcPts val="0"/>
              </a:spcAft>
              <a:buClr>
                <a:srgbClr val="00AC8C"/>
              </a:buClr>
              <a:buSzPts val="1600"/>
              <a:buFont typeface="Arial"/>
              <a:buNone/>
              <a:defRPr sz="1600">
                <a:solidFill>
                  <a:srgbClr val="00AC8C"/>
                </a:solidFill>
              </a:defRPr>
            </a:lvl1pPr>
            <a:lvl2pPr indent="-228600" lvl="1" marL="914400" algn="l">
              <a:lnSpc>
                <a:spcPct val="125000"/>
              </a:lnSpc>
              <a:spcBef>
                <a:spcPts val="0"/>
              </a:spcBef>
              <a:spcAft>
                <a:spcPts val="0"/>
              </a:spcAft>
              <a:buClr>
                <a:schemeClr val="dk1"/>
              </a:buClr>
              <a:buSzPts val="1600"/>
              <a:buFont typeface="Arial"/>
              <a:buNone/>
              <a:defRPr sz="1600"/>
            </a:lvl2pPr>
            <a:lvl3pPr indent="-330200" lvl="2" marL="1371600" algn="l">
              <a:lnSpc>
                <a:spcPct val="125000"/>
              </a:lnSpc>
              <a:spcBef>
                <a:spcPts val="0"/>
              </a:spcBef>
              <a:spcAft>
                <a:spcPts val="0"/>
              </a:spcAft>
              <a:buClr>
                <a:schemeClr val="dk1"/>
              </a:buClr>
              <a:buSzPts val="1600"/>
              <a:buChar char="•"/>
              <a:defRPr sz="1600"/>
            </a:lvl3pPr>
            <a:lvl4pPr indent="-330200" lvl="3" marL="1828800" algn="l">
              <a:lnSpc>
                <a:spcPct val="125000"/>
              </a:lnSpc>
              <a:spcBef>
                <a:spcPts val="0"/>
              </a:spcBef>
              <a:spcAft>
                <a:spcPts val="0"/>
              </a:spcAft>
              <a:buClr>
                <a:schemeClr val="dk1"/>
              </a:buClr>
              <a:buSzPts val="1600"/>
              <a:buChar char="&gt;"/>
              <a:defRPr sz="1600"/>
            </a:lvl4pPr>
            <a:lvl5pPr indent="-330200" lvl="4" marL="2286000" algn="l">
              <a:lnSpc>
                <a:spcPct val="125000"/>
              </a:lnSpc>
              <a:spcBef>
                <a:spcPts val="0"/>
              </a:spcBef>
              <a:spcAft>
                <a:spcPts val="0"/>
              </a:spcAft>
              <a:buClr>
                <a:schemeClr val="dk1"/>
              </a:buClr>
              <a:buSzPts val="1600"/>
              <a:buChar char="−"/>
              <a:defRPr sz="1600"/>
            </a:lvl5pPr>
            <a:lvl6pPr indent="-228600" lvl="5" marL="2743200" algn="l">
              <a:lnSpc>
                <a:spcPct val="125000"/>
              </a:lnSpc>
              <a:spcBef>
                <a:spcPts val="0"/>
              </a:spcBef>
              <a:spcAft>
                <a:spcPts val="0"/>
              </a:spcAft>
              <a:buClr>
                <a:srgbClr val="00AC8C"/>
              </a:buClr>
              <a:buSzPts val="1600"/>
              <a:buFont typeface="Arial"/>
              <a:buNone/>
              <a:defRPr>
                <a:solidFill>
                  <a:srgbClr val="00AC8C"/>
                </a:solidFill>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43" name="Google Shape;243;p31"/>
          <p:cNvSpPr/>
          <p:nvPr>
            <p:ph idx="9" type="pic"/>
          </p:nvPr>
        </p:nvSpPr>
        <p:spPr>
          <a:xfrm>
            <a:off x="540000" y="4385242"/>
            <a:ext cx="1559556" cy="1931320"/>
          </a:xfrm>
          <a:prstGeom prst="rect">
            <a:avLst/>
          </a:prstGeom>
          <a:solidFill>
            <a:srgbClr val="D8D8D8"/>
          </a:solidFill>
          <a:ln>
            <a:noFill/>
          </a:ln>
        </p:spPr>
      </p:sp>
      <p:sp>
        <p:nvSpPr>
          <p:cNvPr id="244" name="Google Shape;244;p31"/>
          <p:cNvSpPr txBox="1"/>
          <p:nvPr>
            <p:ph idx="13" type="body"/>
          </p:nvPr>
        </p:nvSpPr>
        <p:spPr>
          <a:xfrm>
            <a:off x="6296400" y="4305600"/>
            <a:ext cx="1655251" cy="2010521"/>
          </a:xfrm>
          <a:prstGeom prst="rect">
            <a:avLst/>
          </a:prstGeom>
          <a:noFill/>
          <a:ln>
            <a:noFill/>
          </a:ln>
        </p:spPr>
        <p:txBody>
          <a:bodyPr anchorCtr="0" anchor="t" bIns="0" lIns="0" spcFirstLastPara="1" rIns="0" wrap="square" tIns="0">
            <a:noAutofit/>
          </a:bodyPr>
          <a:lstStyle>
            <a:lvl1pPr indent="-228600" lvl="0" marL="457200" marR="0" algn="l">
              <a:lnSpc>
                <a:spcPct val="125000"/>
              </a:lnSpc>
              <a:spcBef>
                <a:spcPts val="0"/>
              </a:spcBef>
              <a:spcAft>
                <a:spcPts val="0"/>
              </a:spcAft>
              <a:buClr>
                <a:srgbClr val="00AC8C"/>
              </a:buClr>
              <a:buSzPts val="1600"/>
              <a:buFont typeface="Arial"/>
              <a:buNone/>
              <a:defRPr sz="1600">
                <a:solidFill>
                  <a:srgbClr val="00AC8C"/>
                </a:solidFill>
              </a:defRPr>
            </a:lvl1pPr>
            <a:lvl2pPr indent="-228600" lvl="1" marL="914400" algn="l">
              <a:lnSpc>
                <a:spcPct val="125000"/>
              </a:lnSpc>
              <a:spcBef>
                <a:spcPts val="0"/>
              </a:spcBef>
              <a:spcAft>
                <a:spcPts val="0"/>
              </a:spcAft>
              <a:buClr>
                <a:schemeClr val="dk1"/>
              </a:buClr>
              <a:buSzPts val="1600"/>
              <a:buFont typeface="Arial"/>
              <a:buNone/>
              <a:defRPr sz="1600"/>
            </a:lvl2pPr>
            <a:lvl3pPr indent="-330200" lvl="2" marL="1371600" algn="l">
              <a:lnSpc>
                <a:spcPct val="125000"/>
              </a:lnSpc>
              <a:spcBef>
                <a:spcPts val="0"/>
              </a:spcBef>
              <a:spcAft>
                <a:spcPts val="0"/>
              </a:spcAft>
              <a:buClr>
                <a:schemeClr val="dk1"/>
              </a:buClr>
              <a:buSzPts val="1600"/>
              <a:buChar char="•"/>
              <a:defRPr sz="1600"/>
            </a:lvl3pPr>
            <a:lvl4pPr indent="-330200" lvl="3" marL="1828800" algn="l">
              <a:lnSpc>
                <a:spcPct val="125000"/>
              </a:lnSpc>
              <a:spcBef>
                <a:spcPts val="0"/>
              </a:spcBef>
              <a:spcAft>
                <a:spcPts val="0"/>
              </a:spcAft>
              <a:buClr>
                <a:schemeClr val="dk1"/>
              </a:buClr>
              <a:buSzPts val="1600"/>
              <a:buChar char="&gt;"/>
              <a:defRPr sz="1600"/>
            </a:lvl4pPr>
            <a:lvl5pPr indent="-330200" lvl="4" marL="2286000" algn="l">
              <a:lnSpc>
                <a:spcPct val="125000"/>
              </a:lnSpc>
              <a:spcBef>
                <a:spcPts val="0"/>
              </a:spcBef>
              <a:spcAft>
                <a:spcPts val="0"/>
              </a:spcAft>
              <a:buClr>
                <a:schemeClr val="dk1"/>
              </a:buClr>
              <a:buSzPts val="1600"/>
              <a:buChar char="−"/>
              <a:defRPr sz="1600"/>
            </a:lvl5pPr>
            <a:lvl6pPr indent="-228600" lvl="5" marL="2743200" algn="l">
              <a:lnSpc>
                <a:spcPct val="125000"/>
              </a:lnSpc>
              <a:spcBef>
                <a:spcPts val="0"/>
              </a:spcBef>
              <a:spcAft>
                <a:spcPts val="0"/>
              </a:spcAft>
              <a:buClr>
                <a:srgbClr val="00AC8C"/>
              </a:buClr>
              <a:buSzPts val="1600"/>
              <a:buFont typeface="Arial"/>
              <a:buNone/>
              <a:defRPr>
                <a:solidFill>
                  <a:srgbClr val="00AC8C"/>
                </a:solidFill>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45" name="Google Shape;245;p31"/>
          <p:cNvSpPr/>
          <p:nvPr>
            <p:ph idx="14" type="pic"/>
          </p:nvPr>
        </p:nvSpPr>
        <p:spPr>
          <a:xfrm>
            <a:off x="4377600" y="4384800"/>
            <a:ext cx="1559556" cy="1931320"/>
          </a:xfrm>
          <a:prstGeom prst="rect">
            <a:avLst/>
          </a:prstGeom>
          <a:solidFill>
            <a:srgbClr val="D8D8D8"/>
          </a:solidFill>
          <a:ln>
            <a:noFill/>
          </a:ln>
        </p:spPr>
      </p:sp>
      <p:sp>
        <p:nvSpPr>
          <p:cNvPr id="246" name="Google Shape;246;p31"/>
          <p:cNvSpPr txBox="1"/>
          <p:nvPr>
            <p:ph idx="15" type="body"/>
          </p:nvPr>
        </p:nvSpPr>
        <p:spPr>
          <a:xfrm>
            <a:off x="10134000" y="4305600"/>
            <a:ext cx="1373701" cy="2010521"/>
          </a:xfrm>
          <a:prstGeom prst="rect">
            <a:avLst/>
          </a:prstGeom>
          <a:noFill/>
          <a:ln>
            <a:noFill/>
          </a:ln>
        </p:spPr>
        <p:txBody>
          <a:bodyPr anchorCtr="0" anchor="t" bIns="0" lIns="0" spcFirstLastPara="1" rIns="0" wrap="square" tIns="0">
            <a:noAutofit/>
          </a:bodyPr>
          <a:lstStyle>
            <a:lvl1pPr indent="-228600" lvl="0" marL="457200" marR="0" algn="l">
              <a:lnSpc>
                <a:spcPct val="125000"/>
              </a:lnSpc>
              <a:spcBef>
                <a:spcPts val="0"/>
              </a:spcBef>
              <a:spcAft>
                <a:spcPts val="0"/>
              </a:spcAft>
              <a:buClr>
                <a:srgbClr val="00AC8C"/>
              </a:buClr>
              <a:buSzPts val="1600"/>
              <a:buFont typeface="Arial"/>
              <a:buNone/>
              <a:defRPr sz="1600">
                <a:solidFill>
                  <a:srgbClr val="00AC8C"/>
                </a:solidFill>
              </a:defRPr>
            </a:lvl1pPr>
            <a:lvl2pPr indent="-228600" lvl="1" marL="914400" algn="l">
              <a:lnSpc>
                <a:spcPct val="125000"/>
              </a:lnSpc>
              <a:spcBef>
                <a:spcPts val="0"/>
              </a:spcBef>
              <a:spcAft>
                <a:spcPts val="0"/>
              </a:spcAft>
              <a:buClr>
                <a:schemeClr val="dk1"/>
              </a:buClr>
              <a:buSzPts val="1600"/>
              <a:buFont typeface="Arial"/>
              <a:buNone/>
              <a:defRPr sz="1600"/>
            </a:lvl2pPr>
            <a:lvl3pPr indent="-330200" lvl="2" marL="1371600" algn="l">
              <a:lnSpc>
                <a:spcPct val="125000"/>
              </a:lnSpc>
              <a:spcBef>
                <a:spcPts val="0"/>
              </a:spcBef>
              <a:spcAft>
                <a:spcPts val="0"/>
              </a:spcAft>
              <a:buClr>
                <a:schemeClr val="dk1"/>
              </a:buClr>
              <a:buSzPts val="1600"/>
              <a:buChar char="•"/>
              <a:defRPr sz="1600"/>
            </a:lvl3pPr>
            <a:lvl4pPr indent="-330200" lvl="3" marL="1828800" algn="l">
              <a:lnSpc>
                <a:spcPct val="125000"/>
              </a:lnSpc>
              <a:spcBef>
                <a:spcPts val="0"/>
              </a:spcBef>
              <a:spcAft>
                <a:spcPts val="0"/>
              </a:spcAft>
              <a:buClr>
                <a:schemeClr val="dk1"/>
              </a:buClr>
              <a:buSzPts val="1600"/>
              <a:buChar char="&gt;"/>
              <a:defRPr sz="1600"/>
            </a:lvl4pPr>
            <a:lvl5pPr indent="-330200" lvl="4" marL="2286000" algn="l">
              <a:lnSpc>
                <a:spcPct val="125000"/>
              </a:lnSpc>
              <a:spcBef>
                <a:spcPts val="0"/>
              </a:spcBef>
              <a:spcAft>
                <a:spcPts val="0"/>
              </a:spcAft>
              <a:buClr>
                <a:schemeClr val="dk1"/>
              </a:buClr>
              <a:buSzPts val="1600"/>
              <a:buChar char="−"/>
              <a:defRPr sz="1600"/>
            </a:lvl5pPr>
            <a:lvl6pPr indent="-228600" lvl="5" marL="2743200" algn="l">
              <a:lnSpc>
                <a:spcPct val="125000"/>
              </a:lnSpc>
              <a:spcBef>
                <a:spcPts val="0"/>
              </a:spcBef>
              <a:spcAft>
                <a:spcPts val="0"/>
              </a:spcAft>
              <a:buClr>
                <a:srgbClr val="00AC8C"/>
              </a:buClr>
              <a:buSzPts val="1600"/>
              <a:buFont typeface="Arial"/>
              <a:buNone/>
              <a:defRPr>
                <a:solidFill>
                  <a:srgbClr val="00AC8C"/>
                </a:solidFill>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47" name="Google Shape;247;p31"/>
          <p:cNvSpPr/>
          <p:nvPr>
            <p:ph idx="16" type="pic"/>
          </p:nvPr>
        </p:nvSpPr>
        <p:spPr>
          <a:xfrm>
            <a:off x="8211600" y="4384800"/>
            <a:ext cx="1559556" cy="1931320"/>
          </a:xfrm>
          <a:prstGeom prst="rect">
            <a:avLst/>
          </a:prstGeom>
          <a:solidFill>
            <a:srgbClr val="D8D8D8"/>
          </a:solidFill>
          <a:ln>
            <a:noFill/>
          </a:ln>
        </p:spPr>
      </p:sp>
    </p:spTree>
  </p:cSld>
  <p:clrMapOvr>
    <a:masterClrMapping/>
  </p:clrMapOvr>
  <p:extLst>
    <p:ext uri="{DCECCB84-F9BA-43D5-87BE-67443E8EF086}">
      <p15:sldGuideLst>
        <p15:guide id="1" orient="horz" pos="755">
          <p15:clr>
            <a:srgbClr val="FBAE40"/>
          </p15:clr>
        </p15:guide>
        <p15:guide id="2" orient="horz" pos="1178">
          <p15:clr>
            <a:srgbClr val="FBAE40"/>
          </p15:clr>
        </p15:guide>
        <p15:guide id="3" pos="1549">
          <p15:clr>
            <a:srgbClr val="FBAE40"/>
          </p15:clr>
        </p15:guide>
        <p15:guide id="4" pos="2755">
          <p15:clr>
            <a:srgbClr val="FBAE40"/>
          </p15:clr>
        </p15:guide>
        <p15:guide id="5" pos="3965">
          <p15:clr>
            <a:srgbClr val="FBAE40"/>
          </p15:clr>
        </p15:guide>
        <p15:guide id="6" pos="6380">
          <p15:clr>
            <a:srgbClr val="FBAE40"/>
          </p15:clr>
        </p15:guide>
        <p15:guide id="7" pos="5171">
          <p15:clr>
            <a:srgbClr val="FBAE40"/>
          </p15:clr>
        </p15:guide>
        <p15:guide id="8" orient="horz" pos="2762">
          <p15:clr>
            <a:srgbClr val="FBAE40"/>
          </p15:clr>
        </p15:guide>
        <p15:guide id="9" orient="horz" pos="2712">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showMasterSp="0">
  <p:cSld name="Numbers">
    <p:bg>
      <p:bgPr>
        <a:solidFill>
          <a:srgbClr val="141955"/>
        </a:solidFill>
      </p:bgPr>
    </p:bg>
    <p:spTree>
      <p:nvGrpSpPr>
        <p:cNvPr id="248" name="Shape 248"/>
        <p:cNvGrpSpPr/>
        <p:nvPr/>
      </p:nvGrpSpPr>
      <p:grpSpPr>
        <a:xfrm>
          <a:off x="0" y="0"/>
          <a:ext cx="0" cy="0"/>
          <a:chOff x="0" y="0"/>
          <a:chExt cx="0" cy="0"/>
        </a:xfrm>
      </p:grpSpPr>
      <p:pic>
        <p:nvPicPr>
          <p:cNvPr id="249" name="Google Shape;249;p32"/>
          <p:cNvPicPr preferRelativeResize="0"/>
          <p:nvPr/>
        </p:nvPicPr>
        <p:blipFill rotWithShape="1">
          <a:blip r:embed="rId2">
            <a:alphaModFix/>
          </a:blip>
          <a:srcRect b="0" l="0" r="0" t="0"/>
          <a:stretch/>
        </p:blipFill>
        <p:spPr>
          <a:xfrm>
            <a:off x="532860" y="461812"/>
            <a:ext cx="11196000" cy="5871582"/>
          </a:xfrm>
          <a:prstGeom prst="rect">
            <a:avLst/>
          </a:prstGeom>
          <a:noFill/>
          <a:ln>
            <a:noFill/>
          </a:ln>
        </p:spPr>
      </p:pic>
      <p:sp>
        <p:nvSpPr>
          <p:cNvPr id="250" name="Google Shape;250;p32"/>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chemeClr val="lt1"/>
              </a:buClr>
              <a:buSzPts val="700"/>
              <a:buFont typeface="Arial"/>
              <a:buNone/>
              <a:defRPr>
                <a:solidFill>
                  <a:schemeClr val="lt1"/>
                </a:solidFill>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51" name="Google Shape;251;p32"/>
          <p:cNvSpPr txBox="1"/>
          <p:nvPr>
            <p:ph idx="11" type="ftr"/>
          </p:nvPr>
        </p:nvSpPr>
        <p:spPr>
          <a:xfrm>
            <a:off x="2747964" y="6485664"/>
            <a:ext cx="7884540"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chemeClr val="lt1"/>
              </a:buClr>
              <a:buSzPts val="700"/>
              <a:buFont typeface="Arial"/>
              <a:buNone/>
              <a:defRPr>
                <a:solidFill>
                  <a:schemeClr val="lt1"/>
                </a:solidFill>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52" name="Google Shape;252;p32"/>
          <p:cNvSpPr txBox="1"/>
          <p:nvPr>
            <p:ph idx="12" type="sldNum"/>
          </p:nvPr>
        </p:nvSpPr>
        <p:spPr>
          <a:xfrm>
            <a:off x="11316580" y="6485664"/>
            <a:ext cx="403933" cy="180000"/>
          </a:xfrm>
          <a:prstGeom prst="rect">
            <a:avLst/>
          </a:prstGeom>
          <a:noFill/>
          <a:ln>
            <a:noFill/>
          </a:ln>
        </p:spPr>
        <p:txBody>
          <a:bodyPr anchorCtr="0" anchor="b" bIns="0" lIns="0" spcFirstLastPara="1" rIns="0" wrap="square" tIns="0">
            <a:noAutofit/>
          </a:bodyPr>
          <a:lstStyle>
            <a:lvl1pPr indent="0" lvl="0"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1pPr>
            <a:lvl2pPr indent="0" lvl="1"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2pPr>
            <a:lvl3pPr indent="0" lvl="2"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3pPr>
            <a:lvl4pPr indent="0" lvl="3"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4pPr>
            <a:lvl5pPr indent="0" lvl="4"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5pPr>
            <a:lvl6pPr indent="0" lvl="5"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6pPr>
            <a:lvl7pPr indent="0" lvl="6"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7pPr>
            <a:lvl8pPr indent="0" lvl="7"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8pPr>
            <a:lvl9pPr indent="0" lvl="8"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253" name="Google Shape;253;p32"/>
          <p:cNvSpPr txBox="1"/>
          <p:nvPr>
            <p:ph idx="1" type="body"/>
          </p:nvPr>
        </p:nvSpPr>
        <p:spPr>
          <a:xfrm>
            <a:off x="538162" y="763587"/>
            <a:ext cx="10080000" cy="1729309"/>
          </a:xfrm>
          <a:prstGeom prst="rect">
            <a:avLst/>
          </a:prstGeom>
          <a:noFill/>
          <a:ln>
            <a:noFill/>
          </a:ln>
        </p:spPr>
        <p:txBody>
          <a:bodyPr anchorCtr="0" anchor="t" bIns="0" lIns="0" spcFirstLastPara="1" rIns="0" wrap="square" tIns="0">
            <a:noAutofit/>
          </a:bodyPr>
          <a:lstStyle>
            <a:lvl1pPr indent="-228600" lvl="0" marL="457200" algn="l">
              <a:lnSpc>
                <a:spcPct val="98000"/>
              </a:lnSpc>
              <a:spcBef>
                <a:spcPts val="0"/>
              </a:spcBef>
              <a:spcAft>
                <a:spcPts val="0"/>
              </a:spcAft>
              <a:buClr>
                <a:srgbClr val="EB2D4B"/>
              </a:buClr>
              <a:buSzPts val="2300"/>
              <a:buFont typeface="Arial"/>
              <a:buNone/>
              <a:defRPr b="1" i="0" sz="2300" cap="none">
                <a:solidFill>
                  <a:srgbClr val="EB2D4B"/>
                </a:solidFill>
              </a:defRPr>
            </a:lvl1pPr>
            <a:lvl2pPr indent="-228600" lvl="1" marL="914400" algn="l">
              <a:lnSpc>
                <a:spcPct val="94000"/>
              </a:lnSpc>
              <a:spcBef>
                <a:spcPts val="150"/>
              </a:spcBef>
              <a:spcAft>
                <a:spcPts val="0"/>
              </a:spcAft>
              <a:buClr>
                <a:schemeClr val="lt1"/>
              </a:buClr>
              <a:buSzPts val="3000"/>
              <a:buFont typeface="Arial"/>
              <a:buNone/>
              <a:defRPr sz="3000">
                <a:solidFill>
                  <a:schemeClr val="lt1"/>
                </a:solidFill>
              </a:defRPr>
            </a:lvl2pPr>
            <a:lvl3pPr indent="-228600" lvl="2" marL="1371600" algn="l">
              <a:lnSpc>
                <a:spcPct val="94000"/>
              </a:lnSpc>
              <a:spcBef>
                <a:spcPts val="0"/>
              </a:spcBef>
              <a:spcAft>
                <a:spcPts val="0"/>
              </a:spcAft>
              <a:buClr>
                <a:schemeClr val="lt1"/>
              </a:buClr>
              <a:buSzPts val="3000"/>
              <a:buFont typeface="Arial"/>
              <a:buNone/>
              <a:defRPr sz="3000">
                <a:solidFill>
                  <a:schemeClr val="lt1"/>
                </a:solidFill>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54" name="Google Shape;254;p32"/>
          <p:cNvSpPr txBox="1"/>
          <p:nvPr>
            <p:ph idx="2" type="body"/>
          </p:nvPr>
        </p:nvSpPr>
        <p:spPr>
          <a:xfrm>
            <a:off x="4868164" y="3448895"/>
            <a:ext cx="2523019" cy="2335992"/>
          </a:xfrm>
          <a:prstGeom prst="rect">
            <a:avLst/>
          </a:prstGeom>
          <a:noFill/>
          <a:ln cap="flat" cmpd="sng" w="9525">
            <a:solidFill>
              <a:srgbClr val="00AC8C"/>
            </a:solidFill>
            <a:prstDash val="solid"/>
            <a:round/>
            <a:headEnd len="sm" w="sm" type="none"/>
            <a:tailEnd len="sm" w="sm" type="none"/>
          </a:ln>
        </p:spPr>
        <p:txBody>
          <a:bodyPr anchorCtr="0" anchor="t" bIns="0" lIns="0" spcFirstLastPara="1" rIns="0" wrap="square" tIns="720000">
            <a:noAutofit/>
          </a:bodyPr>
          <a:lstStyle>
            <a:lvl1pPr indent="-228600" lvl="0" marL="457200" algn="ctr">
              <a:lnSpc>
                <a:spcPct val="45000"/>
              </a:lnSpc>
              <a:spcBef>
                <a:spcPts val="0"/>
              </a:spcBef>
              <a:spcAft>
                <a:spcPts val="0"/>
              </a:spcAft>
              <a:buClr>
                <a:srgbClr val="00AC8C"/>
              </a:buClr>
              <a:buSzPts val="13000"/>
              <a:buFont typeface="Arial"/>
              <a:buNone/>
              <a:defRPr b="1" sz="13000">
                <a:solidFill>
                  <a:srgbClr val="00AC8C"/>
                </a:solidFill>
              </a:defRPr>
            </a:lvl1pPr>
            <a:lvl2pPr indent="-228600" lvl="1" marL="914400" algn="ctr">
              <a:lnSpc>
                <a:spcPct val="125000"/>
              </a:lnSpc>
              <a:spcBef>
                <a:spcPts val="0"/>
              </a:spcBef>
              <a:spcAft>
                <a:spcPts val="0"/>
              </a:spcAft>
              <a:buClr>
                <a:srgbClr val="00AC8C"/>
              </a:buClr>
              <a:buSzPts val="1600"/>
              <a:buFont typeface="Arial"/>
              <a:buNone/>
              <a:defRPr sz="1600">
                <a:solidFill>
                  <a:srgbClr val="00AC8C"/>
                </a:solidFill>
              </a:defRPr>
            </a:lvl2pPr>
            <a:lvl3pPr indent="-228600" lvl="2" marL="1371600" algn="ctr">
              <a:lnSpc>
                <a:spcPct val="125000"/>
              </a:lnSpc>
              <a:spcBef>
                <a:spcPts val="0"/>
              </a:spcBef>
              <a:spcAft>
                <a:spcPts val="0"/>
              </a:spcAft>
              <a:buClr>
                <a:srgbClr val="00AC8C"/>
              </a:buClr>
              <a:buSzPts val="1600"/>
              <a:buFont typeface="Arial"/>
              <a:buNone/>
              <a:defRPr sz="1600">
                <a:solidFill>
                  <a:srgbClr val="00AC8C"/>
                </a:solidFill>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55" name="Google Shape;255;p32"/>
          <p:cNvSpPr txBox="1"/>
          <p:nvPr>
            <p:ph idx="3" type="body"/>
          </p:nvPr>
        </p:nvSpPr>
        <p:spPr>
          <a:xfrm>
            <a:off x="7753423" y="3448895"/>
            <a:ext cx="2523019" cy="2335992"/>
          </a:xfrm>
          <a:prstGeom prst="rect">
            <a:avLst/>
          </a:prstGeom>
          <a:noFill/>
          <a:ln cap="flat" cmpd="sng" w="9525">
            <a:solidFill>
              <a:schemeClr val="accent2"/>
            </a:solidFill>
            <a:prstDash val="solid"/>
            <a:round/>
            <a:headEnd len="sm" w="sm" type="none"/>
            <a:tailEnd len="sm" w="sm" type="none"/>
          </a:ln>
        </p:spPr>
        <p:txBody>
          <a:bodyPr anchorCtr="0" anchor="t" bIns="0" lIns="0" spcFirstLastPara="1" rIns="0" wrap="square" tIns="720000">
            <a:noAutofit/>
          </a:bodyPr>
          <a:lstStyle>
            <a:lvl1pPr indent="-228600" lvl="0" marL="457200" algn="ctr">
              <a:lnSpc>
                <a:spcPct val="45000"/>
              </a:lnSpc>
              <a:spcBef>
                <a:spcPts val="0"/>
              </a:spcBef>
              <a:spcAft>
                <a:spcPts val="0"/>
              </a:spcAft>
              <a:buClr>
                <a:schemeClr val="accent2"/>
              </a:buClr>
              <a:buSzPts val="13000"/>
              <a:buFont typeface="Arial"/>
              <a:buNone/>
              <a:defRPr b="1" sz="13000">
                <a:solidFill>
                  <a:schemeClr val="accent2"/>
                </a:solidFill>
              </a:defRPr>
            </a:lvl1pPr>
            <a:lvl2pPr indent="-228600" lvl="1" marL="914400" algn="ctr">
              <a:lnSpc>
                <a:spcPct val="125000"/>
              </a:lnSpc>
              <a:spcBef>
                <a:spcPts val="0"/>
              </a:spcBef>
              <a:spcAft>
                <a:spcPts val="0"/>
              </a:spcAft>
              <a:buClr>
                <a:schemeClr val="accent2"/>
              </a:buClr>
              <a:buSzPts val="1600"/>
              <a:buFont typeface="Arial"/>
              <a:buNone/>
              <a:defRPr sz="1600">
                <a:solidFill>
                  <a:schemeClr val="accent2"/>
                </a:solidFill>
              </a:defRPr>
            </a:lvl2pPr>
            <a:lvl3pPr indent="-228600" lvl="2" marL="1371600" algn="ctr">
              <a:lnSpc>
                <a:spcPct val="125000"/>
              </a:lnSpc>
              <a:spcBef>
                <a:spcPts val="0"/>
              </a:spcBef>
              <a:spcAft>
                <a:spcPts val="0"/>
              </a:spcAft>
              <a:buClr>
                <a:schemeClr val="accent2"/>
              </a:buClr>
              <a:buSzPts val="1600"/>
              <a:buFont typeface="Arial"/>
              <a:buNone/>
              <a:defRPr sz="1600">
                <a:solidFill>
                  <a:schemeClr val="accent2"/>
                </a:solidFill>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56" name="Google Shape;256;p32"/>
          <p:cNvSpPr txBox="1"/>
          <p:nvPr>
            <p:ph idx="4" type="body"/>
          </p:nvPr>
        </p:nvSpPr>
        <p:spPr>
          <a:xfrm>
            <a:off x="1982904" y="3448895"/>
            <a:ext cx="2523019" cy="2335992"/>
          </a:xfrm>
          <a:prstGeom prst="rect">
            <a:avLst/>
          </a:prstGeom>
          <a:noFill/>
          <a:ln cap="flat" cmpd="sng" w="9525">
            <a:solidFill>
              <a:srgbClr val="EB2D4B"/>
            </a:solidFill>
            <a:prstDash val="solid"/>
            <a:round/>
            <a:headEnd len="sm" w="sm" type="none"/>
            <a:tailEnd len="sm" w="sm" type="none"/>
          </a:ln>
        </p:spPr>
        <p:txBody>
          <a:bodyPr anchorCtr="0" anchor="t" bIns="0" lIns="0" spcFirstLastPara="1" rIns="0" wrap="square" tIns="720000">
            <a:noAutofit/>
          </a:bodyPr>
          <a:lstStyle>
            <a:lvl1pPr indent="-228600" lvl="0" marL="457200" algn="ctr">
              <a:lnSpc>
                <a:spcPct val="45000"/>
              </a:lnSpc>
              <a:spcBef>
                <a:spcPts val="0"/>
              </a:spcBef>
              <a:spcAft>
                <a:spcPts val="0"/>
              </a:spcAft>
              <a:buClr>
                <a:srgbClr val="EB2D4B"/>
              </a:buClr>
              <a:buSzPts val="13000"/>
              <a:buFont typeface="Arial"/>
              <a:buNone/>
              <a:defRPr b="1" sz="13000">
                <a:solidFill>
                  <a:srgbClr val="EB2D4B"/>
                </a:solidFill>
              </a:defRPr>
            </a:lvl1pPr>
            <a:lvl2pPr indent="-228600" lvl="1" marL="914400" algn="ctr">
              <a:lnSpc>
                <a:spcPct val="125000"/>
              </a:lnSpc>
              <a:spcBef>
                <a:spcPts val="0"/>
              </a:spcBef>
              <a:spcAft>
                <a:spcPts val="0"/>
              </a:spcAft>
              <a:buClr>
                <a:srgbClr val="EB2D4B"/>
              </a:buClr>
              <a:buSzPts val="1600"/>
              <a:buFont typeface="Arial"/>
              <a:buNone/>
              <a:defRPr sz="1600">
                <a:solidFill>
                  <a:srgbClr val="EB2D4B"/>
                </a:solidFill>
              </a:defRPr>
            </a:lvl2pPr>
            <a:lvl3pPr indent="-228600" lvl="2" marL="1371600" algn="ctr">
              <a:lnSpc>
                <a:spcPct val="125000"/>
              </a:lnSpc>
              <a:spcBef>
                <a:spcPts val="0"/>
              </a:spcBef>
              <a:spcAft>
                <a:spcPts val="0"/>
              </a:spcAft>
              <a:buClr>
                <a:srgbClr val="EB2D4B"/>
              </a:buClr>
              <a:buSzPts val="1600"/>
              <a:buFont typeface="Arial"/>
              <a:buNone/>
              <a:defRPr sz="1600">
                <a:solidFill>
                  <a:srgbClr val="EB2D4B"/>
                </a:solidFill>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pic>
        <p:nvPicPr>
          <p:cNvPr id="257" name="Google Shape;257;p32"/>
          <p:cNvPicPr preferRelativeResize="0"/>
          <p:nvPr/>
        </p:nvPicPr>
        <p:blipFill rotWithShape="1">
          <a:blip r:embed="rId3">
            <a:alphaModFix/>
          </a:blip>
          <a:srcRect b="0" l="0" r="0" t="0"/>
          <a:stretch/>
        </p:blipFill>
        <p:spPr>
          <a:xfrm>
            <a:off x="538164" y="6553005"/>
            <a:ext cx="669600" cy="94613"/>
          </a:xfrm>
          <a:prstGeom prst="rect">
            <a:avLst/>
          </a:prstGeom>
          <a:noFill/>
          <a:ln>
            <a:noFill/>
          </a:ln>
        </p:spPr>
      </p:pic>
    </p:spTree>
  </p:cSld>
  <p:clrMapOvr>
    <a:masterClrMapping/>
  </p:clrMapOvr>
  <p:extLst>
    <p:ext uri="{DCECCB84-F9BA-43D5-87BE-67443E8EF086}">
      <p15:sldGuideLst>
        <p15:guide id="1" orient="horz" pos="48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showMasterSp="0">
  <p:cSld name="Quote">
    <p:spTree>
      <p:nvGrpSpPr>
        <p:cNvPr id="258" name="Shape 258"/>
        <p:cNvGrpSpPr/>
        <p:nvPr/>
      </p:nvGrpSpPr>
      <p:grpSpPr>
        <a:xfrm>
          <a:off x="0" y="0"/>
          <a:ext cx="0" cy="0"/>
          <a:chOff x="0" y="0"/>
          <a:chExt cx="0" cy="0"/>
        </a:xfrm>
      </p:grpSpPr>
      <p:sp>
        <p:nvSpPr>
          <p:cNvPr id="259" name="Google Shape;259;p33"/>
          <p:cNvSpPr/>
          <p:nvPr>
            <p:ph idx="2" type="pic"/>
          </p:nvPr>
        </p:nvSpPr>
        <p:spPr>
          <a:xfrm>
            <a:off x="0" y="0"/>
            <a:ext cx="12192000" cy="6858000"/>
          </a:xfrm>
          <a:prstGeom prst="rect">
            <a:avLst/>
          </a:prstGeom>
          <a:solidFill>
            <a:srgbClr val="D8D8D8"/>
          </a:solidFill>
          <a:ln>
            <a:noFill/>
          </a:ln>
        </p:spPr>
      </p:sp>
      <p:sp>
        <p:nvSpPr>
          <p:cNvPr id="260" name="Google Shape;260;p33"/>
          <p:cNvSpPr/>
          <p:nvPr/>
        </p:nvSpPr>
        <p:spPr>
          <a:xfrm>
            <a:off x="539051" y="469901"/>
            <a:ext cx="11183498" cy="5853398"/>
          </a:xfrm>
          <a:custGeom>
            <a:rect b="b" l="l" r="r" t="t"/>
            <a:pathLst>
              <a:path extrusionOk="0" h="119628" w="119866">
                <a:moveTo>
                  <a:pt x="111946" y="5037"/>
                </a:moveTo>
                <a:lnTo>
                  <a:pt x="111938" y="4908"/>
                </a:lnTo>
                <a:lnTo>
                  <a:pt x="111923" y="4779"/>
                </a:lnTo>
                <a:lnTo>
                  <a:pt x="111893" y="4665"/>
                </a:lnTo>
                <a:lnTo>
                  <a:pt x="111848" y="4579"/>
                </a:lnTo>
                <a:lnTo>
                  <a:pt x="111796" y="4493"/>
                </a:lnTo>
                <a:lnTo>
                  <a:pt x="111736" y="4436"/>
                </a:lnTo>
                <a:lnTo>
                  <a:pt x="111676" y="4393"/>
                </a:lnTo>
                <a:lnTo>
                  <a:pt x="111601" y="4379"/>
                </a:lnTo>
                <a:lnTo>
                  <a:pt x="111451" y="4379"/>
                </a:lnTo>
                <a:lnTo>
                  <a:pt x="111451" y="5695"/>
                </a:lnTo>
                <a:lnTo>
                  <a:pt x="111601" y="5695"/>
                </a:lnTo>
                <a:lnTo>
                  <a:pt x="111676" y="5681"/>
                </a:lnTo>
                <a:lnTo>
                  <a:pt x="111736" y="5638"/>
                </a:lnTo>
                <a:lnTo>
                  <a:pt x="111796" y="5581"/>
                </a:lnTo>
                <a:lnTo>
                  <a:pt x="111848" y="5495"/>
                </a:lnTo>
                <a:lnTo>
                  <a:pt x="111893" y="5409"/>
                </a:lnTo>
                <a:lnTo>
                  <a:pt x="111923" y="5295"/>
                </a:lnTo>
                <a:lnTo>
                  <a:pt x="111938" y="5166"/>
                </a:lnTo>
                <a:lnTo>
                  <a:pt x="111946" y="5037"/>
                </a:lnTo>
                <a:lnTo>
                  <a:pt x="111946" y="5037"/>
                </a:lnTo>
                <a:close/>
                <a:moveTo>
                  <a:pt x="114871" y="4608"/>
                </a:moveTo>
                <a:lnTo>
                  <a:pt x="114871" y="4565"/>
                </a:lnTo>
                <a:lnTo>
                  <a:pt x="114863" y="4522"/>
                </a:lnTo>
                <a:lnTo>
                  <a:pt x="114848" y="4479"/>
                </a:lnTo>
                <a:lnTo>
                  <a:pt x="114833" y="4450"/>
                </a:lnTo>
                <a:lnTo>
                  <a:pt x="114818" y="4422"/>
                </a:lnTo>
                <a:lnTo>
                  <a:pt x="114796" y="4393"/>
                </a:lnTo>
                <a:lnTo>
                  <a:pt x="114773" y="4379"/>
                </a:lnTo>
                <a:lnTo>
                  <a:pt x="114751" y="4379"/>
                </a:lnTo>
                <a:lnTo>
                  <a:pt x="114398" y="4379"/>
                </a:lnTo>
                <a:lnTo>
                  <a:pt x="114398" y="4851"/>
                </a:lnTo>
                <a:lnTo>
                  <a:pt x="114751" y="4851"/>
                </a:lnTo>
                <a:lnTo>
                  <a:pt x="114773" y="4837"/>
                </a:lnTo>
                <a:lnTo>
                  <a:pt x="114796" y="4822"/>
                </a:lnTo>
                <a:lnTo>
                  <a:pt x="114818" y="4808"/>
                </a:lnTo>
                <a:lnTo>
                  <a:pt x="114833" y="4779"/>
                </a:lnTo>
                <a:lnTo>
                  <a:pt x="114848" y="4751"/>
                </a:lnTo>
                <a:lnTo>
                  <a:pt x="114863" y="4708"/>
                </a:lnTo>
                <a:lnTo>
                  <a:pt x="114871" y="4665"/>
                </a:lnTo>
                <a:lnTo>
                  <a:pt x="114871" y="4608"/>
                </a:lnTo>
                <a:lnTo>
                  <a:pt x="114871" y="4608"/>
                </a:lnTo>
                <a:close/>
                <a:moveTo>
                  <a:pt x="114878" y="5466"/>
                </a:moveTo>
                <a:lnTo>
                  <a:pt x="114871" y="5409"/>
                </a:lnTo>
                <a:lnTo>
                  <a:pt x="114871" y="5366"/>
                </a:lnTo>
                <a:lnTo>
                  <a:pt x="114856" y="5323"/>
                </a:lnTo>
                <a:lnTo>
                  <a:pt x="114841" y="5295"/>
                </a:lnTo>
                <a:lnTo>
                  <a:pt x="114826" y="5266"/>
                </a:lnTo>
                <a:lnTo>
                  <a:pt x="114803" y="5252"/>
                </a:lnTo>
                <a:lnTo>
                  <a:pt x="114781" y="5237"/>
                </a:lnTo>
                <a:lnTo>
                  <a:pt x="114751" y="5223"/>
                </a:lnTo>
                <a:lnTo>
                  <a:pt x="114398" y="5223"/>
                </a:lnTo>
                <a:lnTo>
                  <a:pt x="114398" y="5695"/>
                </a:lnTo>
                <a:lnTo>
                  <a:pt x="114751" y="5695"/>
                </a:lnTo>
                <a:lnTo>
                  <a:pt x="114781" y="5695"/>
                </a:lnTo>
                <a:lnTo>
                  <a:pt x="114803" y="5681"/>
                </a:lnTo>
                <a:lnTo>
                  <a:pt x="114826" y="5652"/>
                </a:lnTo>
                <a:lnTo>
                  <a:pt x="114841" y="5624"/>
                </a:lnTo>
                <a:lnTo>
                  <a:pt x="114856" y="5595"/>
                </a:lnTo>
                <a:lnTo>
                  <a:pt x="114871" y="5552"/>
                </a:lnTo>
                <a:lnTo>
                  <a:pt x="114871" y="5509"/>
                </a:lnTo>
                <a:lnTo>
                  <a:pt x="114878" y="5466"/>
                </a:lnTo>
                <a:lnTo>
                  <a:pt x="114878" y="5466"/>
                </a:lnTo>
                <a:close/>
                <a:moveTo>
                  <a:pt x="118988" y="7398"/>
                </a:moveTo>
                <a:lnTo>
                  <a:pt x="118658" y="7398"/>
                </a:lnTo>
                <a:lnTo>
                  <a:pt x="118658" y="8071"/>
                </a:lnTo>
                <a:lnTo>
                  <a:pt x="118988" y="8071"/>
                </a:lnTo>
                <a:lnTo>
                  <a:pt x="119018" y="8071"/>
                </a:lnTo>
                <a:lnTo>
                  <a:pt x="119056" y="8042"/>
                </a:lnTo>
                <a:lnTo>
                  <a:pt x="119086" y="8013"/>
                </a:lnTo>
                <a:lnTo>
                  <a:pt x="119108" y="7970"/>
                </a:lnTo>
                <a:lnTo>
                  <a:pt x="119131" y="7928"/>
                </a:lnTo>
                <a:lnTo>
                  <a:pt x="119146" y="7870"/>
                </a:lnTo>
                <a:lnTo>
                  <a:pt x="119153" y="7799"/>
                </a:lnTo>
                <a:lnTo>
                  <a:pt x="119161" y="7741"/>
                </a:lnTo>
                <a:lnTo>
                  <a:pt x="119153" y="7670"/>
                </a:lnTo>
                <a:lnTo>
                  <a:pt x="119146" y="7613"/>
                </a:lnTo>
                <a:lnTo>
                  <a:pt x="119131" y="7555"/>
                </a:lnTo>
                <a:lnTo>
                  <a:pt x="119108" y="7498"/>
                </a:lnTo>
                <a:lnTo>
                  <a:pt x="119086" y="7455"/>
                </a:lnTo>
                <a:lnTo>
                  <a:pt x="119056" y="7427"/>
                </a:lnTo>
                <a:lnTo>
                  <a:pt x="119018" y="7412"/>
                </a:lnTo>
                <a:lnTo>
                  <a:pt x="118988" y="7398"/>
                </a:lnTo>
                <a:close/>
                <a:moveTo>
                  <a:pt x="115801" y="4379"/>
                </a:moveTo>
                <a:lnTo>
                  <a:pt x="115478" y="4379"/>
                </a:lnTo>
                <a:lnTo>
                  <a:pt x="115478" y="5051"/>
                </a:lnTo>
                <a:lnTo>
                  <a:pt x="115801" y="5051"/>
                </a:lnTo>
                <a:lnTo>
                  <a:pt x="115838" y="5037"/>
                </a:lnTo>
                <a:lnTo>
                  <a:pt x="115868" y="5023"/>
                </a:lnTo>
                <a:lnTo>
                  <a:pt x="115898" y="4994"/>
                </a:lnTo>
                <a:lnTo>
                  <a:pt x="115928" y="4951"/>
                </a:lnTo>
                <a:lnTo>
                  <a:pt x="115943" y="4894"/>
                </a:lnTo>
                <a:lnTo>
                  <a:pt x="115966" y="4851"/>
                </a:lnTo>
                <a:lnTo>
                  <a:pt x="115973" y="4779"/>
                </a:lnTo>
                <a:lnTo>
                  <a:pt x="115973" y="4708"/>
                </a:lnTo>
                <a:lnTo>
                  <a:pt x="115973" y="4651"/>
                </a:lnTo>
                <a:lnTo>
                  <a:pt x="115966" y="4579"/>
                </a:lnTo>
                <a:lnTo>
                  <a:pt x="115943" y="4522"/>
                </a:lnTo>
                <a:lnTo>
                  <a:pt x="115928" y="4479"/>
                </a:lnTo>
                <a:lnTo>
                  <a:pt x="115898" y="4436"/>
                </a:lnTo>
                <a:lnTo>
                  <a:pt x="115868" y="4407"/>
                </a:lnTo>
                <a:lnTo>
                  <a:pt x="115838" y="4393"/>
                </a:lnTo>
                <a:lnTo>
                  <a:pt x="115801" y="4379"/>
                </a:lnTo>
                <a:lnTo>
                  <a:pt x="115801" y="4379"/>
                </a:lnTo>
                <a:close/>
                <a:moveTo>
                  <a:pt x="117691" y="2232"/>
                </a:moveTo>
                <a:lnTo>
                  <a:pt x="117991" y="2232"/>
                </a:lnTo>
                <a:lnTo>
                  <a:pt x="117841" y="1431"/>
                </a:lnTo>
                <a:lnTo>
                  <a:pt x="117691" y="2232"/>
                </a:lnTo>
                <a:close/>
                <a:moveTo>
                  <a:pt x="118906" y="5037"/>
                </a:moveTo>
                <a:lnTo>
                  <a:pt x="119378" y="6067"/>
                </a:lnTo>
                <a:lnTo>
                  <a:pt x="119116" y="6067"/>
                </a:lnTo>
                <a:lnTo>
                  <a:pt x="118733" y="5223"/>
                </a:lnTo>
                <a:lnTo>
                  <a:pt x="118621" y="5223"/>
                </a:lnTo>
                <a:lnTo>
                  <a:pt x="118621" y="6067"/>
                </a:lnTo>
                <a:lnTo>
                  <a:pt x="118426" y="6067"/>
                </a:lnTo>
                <a:lnTo>
                  <a:pt x="118426" y="4007"/>
                </a:lnTo>
                <a:lnTo>
                  <a:pt x="118621" y="4007"/>
                </a:lnTo>
                <a:lnTo>
                  <a:pt x="118621" y="4851"/>
                </a:lnTo>
                <a:lnTo>
                  <a:pt x="118733" y="4851"/>
                </a:lnTo>
                <a:lnTo>
                  <a:pt x="119116" y="4007"/>
                </a:lnTo>
                <a:lnTo>
                  <a:pt x="119378" y="4007"/>
                </a:lnTo>
                <a:lnTo>
                  <a:pt x="118906" y="5037"/>
                </a:lnTo>
                <a:close/>
                <a:moveTo>
                  <a:pt x="119041" y="2018"/>
                </a:moveTo>
                <a:lnTo>
                  <a:pt x="119371" y="3048"/>
                </a:lnTo>
                <a:lnTo>
                  <a:pt x="119138" y="3048"/>
                </a:lnTo>
                <a:lnTo>
                  <a:pt x="118898" y="2304"/>
                </a:lnTo>
                <a:lnTo>
                  <a:pt x="118658" y="3048"/>
                </a:lnTo>
                <a:lnTo>
                  <a:pt x="118426" y="3048"/>
                </a:lnTo>
                <a:lnTo>
                  <a:pt x="118748" y="2018"/>
                </a:lnTo>
                <a:lnTo>
                  <a:pt x="118426" y="973"/>
                </a:lnTo>
                <a:lnTo>
                  <a:pt x="118658" y="973"/>
                </a:lnTo>
                <a:lnTo>
                  <a:pt x="118898" y="1731"/>
                </a:lnTo>
                <a:lnTo>
                  <a:pt x="119138" y="973"/>
                </a:lnTo>
                <a:lnTo>
                  <a:pt x="119371" y="973"/>
                </a:lnTo>
                <a:lnTo>
                  <a:pt x="119041" y="2018"/>
                </a:lnTo>
                <a:close/>
                <a:moveTo>
                  <a:pt x="118351" y="3048"/>
                </a:moveTo>
                <a:lnTo>
                  <a:pt x="118141" y="3048"/>
                </a:lnTo>
                <a:lnTo>
                  <a:pt x="118058" y="2604"/>
                </a:lnTo>
                <a:lnTo>
                  <a:pt x="117631" y="2604"/>
                </a:lnTo>
                <a:lnTo>
                  <a:pt x="117548" y="3048"/>
                </a:lnTo>
                <a:lnTo>
                  <a:pt x="117338" y="3048"/>
                </a:lnTo>
                <a:lnTo>
                  <a:pt x="117713" y="973"/>
                </a:lnTo>
                <a:lnTo>
                  <a:pt x="117968" y="973"/>
                </a:lnTo>
                <a:lnTo>
                  <a:pt x="118351" y="3048"/>
                </a:lnTo>
                <a:close/>
                <a:moveTo>
                  <a:pt x="117241" y="7398"/>
                </a:moveTo>
                <a:lnTo>
                  <a:pt x="116903" y="7398"/>
                </a:lnTo>
                <a:lnTo>
                  <a:pt x="116903" y="9101"/>
                </a:lnTo>
                <a:lnTo>
                  <a:pt x="116701" y="9101"/>
                </a:lnTo>
                <a:lnTo>
                  <a:pt x="116701" y="7398"/>
                </a:lnTo>
                <a:lnTo>
                  <a:pt x="116363" y="7398"/>
                </a:lnTo>
                <a:lnTo>
                  <a:pt x="116363" y="7026"/>
                </a:lnTo>
                <a:lnTo>
                  <a:pt x="117241" y="7026"/>
                </a:lnTo>
                <a:lnTo>
                  <a:pt x="117241" y="7398"/>
                </a:lnTo>
                <a:close/>
                <a:moveTo>
                  <a:pt x="117203" y="5280"/>
                </a:moveTo>
                <a:lnTo>
                  <a:pt x="117203" y="5366"/>
                </a:lnTo>
                <a:lnTo>
                  <a:pt x="117196" y="5452"/>
                </a:lnTo>
                <a:lnTo>
                  <a:pt x="117181" y="5524"/>
                </a:lnTo>
                <a:lnTo>
                  <a:pt x="117166" y="5609"/>
                </a:lnTo>
                <a:lnTo>
                  <a:pt x="117151" y="5681"/>
                </a:lnTo>
                <a:lnTo>
                  <a:pt x="117128" y="5738"/>
                </a:lnTo>
                <a:lnTo>
                  <a:pt x="117106" y="5810"/>
                </a:lnTo>
                <a:lnTo>
                  <a:pt x="117076" y="5867"/>
                </a:lnTo>
                <a:lnTo>
                  <a:pt x="117046" y="5924"/>
                </a:lnTo>
                <a:lnTo>
                  <a:pt x="117008" y="5967"/>
                </a:lnTo>
                <a:lnTo>
                  <a:pt x="116971" y="6010"/>
                </a:lnTo>
                <a:lnTo>
                  <a:pt x="116933" y="6053"/>
                </a:lnTo>
                <a:lnTo>
                  <a:pt x="116896" y="6082"/>
                </a:lnTo>
                <a:lnTo>
                  <a:pt x="116851" y="6096"/>
                </a:lnTo>
                <a:lnTo>
                  <a:pt x="116813" y="6110"/>
                </a:lnTo>
                <a:lnTo>
                  <a:pt x="116768" y="6110"/>
                </a:lnTo>
                <a:lnTo>
                  <a:pt x="116723" y="6110"/>
                </a:lnTo>
                <a:lnTo>
                  <a:pt x="116678" y="6096"/>
                </a:lnTo>
                <a:lnTo>
                  <a:pt x="116633" y="6082"/>
                </a:lnTo>
                <a:lnTo>
                  <a:pt x="116596" y="6053"/>
                </a:lnTo>
                <a:lnTo>
                  <a:pt x="116558" y="6010"/>
                </a:lnTo>
                <a:lnTo>
                  <a:pt x="116521" y="5967"/>
                </a:lnTo>
                <a:lnTo>
                  <a:pt x="116491" y="5924"/>
                </a:lnTo>
                <a:lnTo>
                  <a:pt x="116453" y="5867"/>
                </a:lnTo>
                <a:lnTo>
                  <a:pt x="116431" y="5810"/>
                </a:lnTo>
                <a:lnTo>
                  <a:pt x="116401" y="5738"/>
                </a:lnTo>
                <a:lnTo>
                  <a:pt x="116378" y="5681"/>
                </a:lnTo>
                <a:lnTo>
                  <a:pt x="116363" y="5609"/>
                </a:lnTo>
                <a:lnTo>
                  <a:pt x="116348" y="5524"/>
                </a:lnTo>
                <a:lnTo>
                  <a:pt x="116333" y="5452"/>
                </a:lnTo>
                <a:lnTo>
                  <a:pt x="116333" y="5366"/>
                </a:lnTo>
                <a:lnTo>
                  <a:pt x="116326" y="5280"/>
                </a:lnTo>
                <a:lnTo>
                  <a:pt x="116326" y="4007"/>
                </a:lnTo>
                <a:lnTo>
                  <a:pt x="116528" y="4007"/>
                </a:lnTo>
                <a:lnTo>
                  <a:pt x="116528" y="5280"/>
                </a:lnTo>
                <a:lnTo>
                  <a:pt x="116528" y="5366"/>
                </a:lnTo>
                <a:lnTo>
                  <a:pt x="116543" y="5452"/>
                </a:lnTo>
                <a:lnTo>
                  <a:pt x="116566" y="5538"/>
                </a:lnTo>
                <a:lnTo>
                  <a:pt x="116596" y="5595"/>
                </a:lnTo>
                <a:lnTo>
                  <a:pt x="116633" y="5652"/>
                </a:lnTo>
                <a:lnTo>
                  <a:pt x="116671" y="5695"/>
                </a:lnTo>
                <a:lnTo>
                  <a:pt x="116716" y="5724"/>
                </a:lnTo>
                <a:lnTo>
                  <a:pt x="116768" y="5738"/>
                </a:lnTo>
                <a:lnTo>
                  <a:pt x="116813" y="5724"/>
                </a:lnTo>
                <a:lnTo>
                  <a:pt x="116858" y="5695"/>
                </a:lnTo>
                <a:lnTo>
                  <a:pt x="116896" y="5652"/>
                </a:lnTo>
                <a:lnTo>
                  <a:pt x="116933" y="5595"/>
                </a:lnTo>
                <a:lnTo>
                  <a:pt x="116963" y="5538"/>
                </a:lnTo>
                <a:lnTo>
                  <a:pt x="116986" y="5452"/>
                </a:lnTo>
                <a:lnTo>
                  <a:pt x="117001" y="5366"/>
                </a:lnTo>
                <a:lnTo>
                  <a:pt x="117001" y="5280"/>
                </a:lnTo>
                <a:lnTo>
                  <a:pt x="117001" y="4007"/>
                </a:lnTo>
                <a:lnTo>
                  <a:pt x="117203" y="4007"/>
                </a:lnTo>
                <a:lnTo>
                  <a:pt x="117203" y="5280"/>
                </a:lnTo>
                <a:close/>
                <a:moveTo>
                  <a:pt x="117001" y="3506"/>
                </a:moveTo>
                <a:lnTo>
                  <a:pt x="117001" y="3878"/>
                </a:lnTo>
                <a:lnTo>
                  <a:pt x="116528" y="3878"/>
                </a:lnTo>
                <a:lnTo>
                  <a:pt x="116528" y="3506"/>
                </a:lnTo>
                <a:lnTo>
                  <a:pt x="117001" y="3506"/>
                </a:lnTo>
                <a:close/>
                <a:moveTo>
                  <a:pt x="117203" y="3048"/>
                </a:moveTo>
                <a:lnTo>
                  <a:pt x="117001" y="3048"/>
                </a:lnTo>
                <a:lnTo>
                  <a:pt x="117001" y="1603"/>
                </a:lnTo>
                <a:lnTo>
                  <a:pt x="116551" y="3048"/>
                </a:lnTo>
                <a:lnTo>
                  <a:pt x="116341" y="3048"/>
                </a:lnTo>
                <a:lnTo>
                  <a:pt x="115891" y="1588"/>
                </a:lnTo>
                <a:lnTo>
                  <a:pt x="115891" y="3048"/>
                </a:lnTo>
                <a:lnTo>
                  <a:pt x="115696" y="3048"/>
                </a:lnTo>
                <a:lnTo>
                  <a:pt x="115696" y="973"/>
                </a:lnTo>
                <a:lnTo>
                  <a:pt x="115928" y="973"/>
                </a:lnTo>
                <a:lnTo>
                  <a:pt x="116446" y="2633"/>
                </a:lnTo>
                <a:lnTo>
                  <a:pt x="116963" y="973"/>
                </a:lnTo>
                <a:lnTo>
                  <a:pt x="117203" y="973"/>
                </a:lnTo>
                <a:lnTo>
                  <a:pt x="117203" y="3048"/>
                </a:lnTo>
                <a:close/>
                <a:moveTo>
                  <a:pt x="115283" y="4007"/>
                </a:moveTo>
                <a:lnTo>
                  <a:pt x="115801" y="4007"/>
                </a:lnTo>
                <a:lnTo>
                  <a:pt x="115876" y="4021"/>
                </a:lnTo>
                <a:lnTo>
                  <a:pt x="115943" y="4050"/>
                </a:lnTo>
                <a:lnTo>
                  <a:pt x="116011" y="4121"/>
                </a:lnTo>
                <a:lnTo>
                  <a:pt x="116063" y="4207"/>
                </a:lnTo>
                <a:lnTo>
                  <a:pt x="116108" y="4322"/>
                </a:lnTo>
                <a:lnTo>
                  <a:pt x="116146" y="4436"/>
                </a:lnTo>
                <a:lnTo>
                  <a:pt x="116168" y="4565"/>
                </a:lnTo>
                <a:lnTo>
                  <a:pt x="116176" y="4708"/>
                </a:lnTo>
                <a:lnTo>
                  <a:pt x="116176" y="4808"/>
                </a:lnTo>
                <a:lnTo>
                  <a:pt x="116161" y="4908"/>
                </a:lnTo>
                <a:lnTo>
                  <a:pt x="116146" y="4994"/>
                </a:lnTo>
                <a:lnTo>
                  <a:pt x="116123" y="5080"/>
                </a:lnTo>
                <a:lnTo>
                  <a:pt x="116101" y="5151"/>
                </a:lnTo>
                <a:lnTo>
                  <a:pt x="116063" y="5223"/>
                </a:lnTo>
                <a:lnTo>
                  <a:pt x="116026" y="5280"/>
                </a:lnTo>
                <a:lnTo>
                  <a:pt x="115988" y="5337"/>
                </a:lnTo>
                <a:lnTo>
                  <a:pt x="116161" y="6067"/>
                </a:lnTo>
                <a:lnTo>
                  <a:pt x="115943" y="6067"/>
                </a:lnTo>
                <a:lnTo>
                  <a:pt x="115793" y="5423"/>
                </a:lnTo>
                <a:lnTo>
                  <a:pt x="115478" y="5423"/>
                </a:lnTo>
                <a:lnTo>
                  <a:pt x="115478" y="6067"/>
                </a:lnTo>
                <a:lnTo>
                  <a:pt x="115283" y="6067"/>
                </a:lnTo>
                <a:lnTo>
                  <a:pt x="115283" y="4007"/>
                </a:lnTo>
                <a:close/>
                <a:moveTo>
                  <a:pt x="115343" y="7026"/>
                </a:moveTo>
                <a:lnTo>
                  <a:pt x="115568" y="7026"/>
                </a:lnTo>
                <a:lnTo>
                  <a:pt x="116018" y="8414"/>
                </a:lnTo>
                <a:lnTo>
                  <a:pt x="116018" y="7026"/>
                </a:lnTo>
                <a:lnTo>
                  <a:pt x="116213" y="7026"/>
                </a:lnTo>
                <a:lnTo>
                  <a:pt x="116213" y="9101"/>
                </a:lnTo>
                <a:lnTo>
                  <a:pt x="115988" y="9101"/>
                </a:lnTo>
                <a:lnTo>
                  <a:pt x="115538" y="7699"/>
                </a:lnTo>
                <a:lnTo>
                  <a:pt x="115538" y="9101"/>
                </a:lnTo>
                <a:lnTo>
                  <a:pt x="115343" y="9101"/>
                </a:lnTo>
                <a:lnTo>
                  <a:pt x="115343" y="7026"/>
                </a:lnTo>
                <a:close/>
                <a:moveTo>
                  <a:pt x="117376" y="4794"/>
                </a:moveTo>
                <a:lnTo>
                  <a:pt x="117376" y="4708"/>
                </a:lnTo>
                <a:lnTo>
                  <a:pt x="117383" y="4622"/>
                </a:lnTo>
                <a:lnTo>
                  <a:pt x="117398" y="4550"/>
                </a:lnTo>
                <a:lnTo>
                  <a:pt x="117413" y="4465"/>
                </a:lnTo>
                <a:lnTo>
                  <a:pt x="117428" y="4393"/>
                </a:lnTo>
                <a:lnTo>
                  <a:pt x="117451" y="4322"/>
                </a:lnTo>
                <a:lnTo>
                  <a:pt x="117473" y="4264"/>
                </a:lnTo>
                <a:lnTo>
                  <a:pt x="117503" y="4207"/>
                </a:lnTo>
                <a:lnTo>
                  <a:pt x="117533" y="4150"/>
                </a:lnTo>
                <a:lnTo>
                  <a:pt x="117571" y="4107"/>
                </a:lnTo>
                <a:lnTo>
                  <a:pt x="117608" y="4064"/>
                </a:lnTo>
                <a:lnTo>
                  <a:pt x="117646" y="4021"/>
                </a:lnTo>
                <a:lnTo>
                  <a:pt x="117683" y="3992"/>
                </a:lnTo>
                <a:lnTo>
                  <a:pt x="117728" y="3978"/>
                </a:lnTo>
                <a:lnTo>
                  <a:pt x="117766" y="3964"/>
                </a:lnTo>
                <a:lnTo>
                  <a:pt x="117811" y="3964"/>
                </a:lnTo>
                <a:lnTo>
                  <a:pt x="117856" y="3964"/>
                </a:lnTo>
                <a:lnTo>
                  <a:pt x="117901" y="3978"/>
                </a:lnTo>
                <a:lnTo>
                  <a:pt x="117946" y="3992"/>
                </a:lnTo>
                <a:lnTo>
                  <a:pt x="117983" y="4021"/>
                </a:lnTo>
                <a:lnTo>
                  <a:pt x="118021" y="4064"/>
                </a:lnTo>
                <a:lnTo>
                  <a:pt x="118058" y="4107"/>
                </a:lnTo>
                <a:lnTo>
                  <a:pt x="118088" y="4150"/>
                </a:lnTo>
                <a:lnTo>
                  <a:pt x="118126" y="4207"/>
                </a:lnTo>
                <a:lnTo>
                  <a:pt x="118148" y="4264"/>
                </a:lnTo>
                <a:lnTo>
                  <a:pt x="118178" y="4322"/>
                </a:lnTo>
                <a:lnTo>
                  <a:pt x="118201" y="4393"/>
                </a:lnTo>
                <a:lnTo>
                  <a:pt x="118216" y="4465"/>
                </a:lnTo>
                <a:lnTo>
                  <a:pt x="118231" y="4550"/>
                </a:lnTo>
                <a:lnTo>
                  <a:pt x="118246" y="4622"/>
                </a:lnTo>
                <a:lnTo>
                  <a:pt x="118246" y="4708"/>
                </a:lnTo>
                <a:lnTo>
                  <a:pt x="118253" y="4794"/>
                </a:lnTo>
                <a:lnTo>
                  <a:pt x="118253" y="4822"/>
                </a:lnTo>
                <a:lnTo>
                  <a:pt x="118051" y="4822"/>
                </a:lnTo>
                <a:lnTo>
                  <a:pt x="118051" y="4794"/>
                </a:lnTo>
                <a:lnTo>
                  <a:pt x="118051" y="4708"/>
                </a:lnTo>
                <a:lnTo>
                  <a:pt x="118036" y="4622"/>
                </a:lnTo>
                <a:lnTo>
                  <a:pt x="118013" y="4536"/>
                </a:lnTo>
                <a:lnTo>
                  <a:pt x="117983" y="4479"/>
                </a:lnTo>
                <a:lnTo>
                  <a:pt x="117946" y="4422"/>
                </a:lnTo>
                <a:lnTo>
                  <a:pt x="117908" y="4379"/>
                </a:lnTo>
                <a:lnTo>
                  <a:pt x="117863" y="4350"/>
                </a:lnTo>
                <a:lnTo>
                  <a:pt x="117811" y="4336"/>
                </a:lnTo>
                <a:lnTo>
                  <a:pt x="117766" y="4350"/>
                </a:lnTo>
                <a:lnTo>
                  <a:pt x="117721" y="4379"/>
                </a:lnTo>
                <a:lnTo>
                  <a:pt x="117683" y="4422"/>
                </a:lnTo>
                <a:lnTo>
                  <a:pt x="117646" y="4479"/>
                </a:lnTo>
                <a:lnTo>
                  <a:pt x="117616" y="4536"/>
                </a:lnTo>
                <a:lnTo>
                  <a:pt x="117593" y="4622"/>
                </a:lnTo>
                <a:lnTo>
                  <a:pt x="117578" y="4708"/>
                </a:lnTo>
                <a:lnTo>
                  <a:pt x="117578" y="4794"/>
                </a:lnTo>
                <a:lnTo>
                  <a:pt x="117578" y="5280"/>
                </a:lnTo>
                <a:lnTo>
                  <a:pt x="117578" y="5366"/>
                </a:lnTo>
                <a:lnTo>
                  <a:pt x="117593" y="5452"/>
                </a:lnTo>
                <a:lnTo>
                  <a:pt x="117616" y="5538"/>
                </a:lnTo>
                <a:lnTo>
                  <a:pt x="117646" y="5595"/>
                </a:lnTo>
                <a:lnTo>
                  <a:pt x="117683" y="5652"/>
                </a:lnTo>
                <a:lnTo>
                  <a:pt x="117721" y="5695"/>
                </a:lnTo>
                <a:lnTo>
                  <a:pt x="117766" y="5724"/>
                </a:lnTo>
                <a:lnTo>
                  <a:pt x="117811" y="5738"/>
                </a:lnTo>
                <a:lnTo>
                  <a:pt x="117863" y="5724"/>
                </a:lnTo>
                <a:lnTo>
                  <a:pt x="117908" y="5695"/>
                </a:lnTo>
                <a:lnTo>
                  <a:pt x="117946" y="5652"/>
                </a:lnTo>
                <a:lnTo>
                  <a:pt x="117983" y="5595"/>
                </a:lnTo>
                <a:lnTo>
                  <a:pt x="118013" y="5538"/>
                </a:lnTo>
                <a:lnTo>
                  <a:pt x="118036" y="5452"/>
                </a:lnTo>
                <a:lnTo>
                  <a:pt x="118051" y="5366"/>
                </a:lnTo>
                <a:lnTo>
                  <a:pt x="118051" y="5280"/>
                </a:lnTo>
                <a:lnTo>
                  <a:pt x="118051" y="5252"/>
                </a:lnTo>
                <a:lnTo>
                  <a:pt x="118253" y="5252"/>
                </a:lnTo>
                <a:lnTo>
                  <a:pt x="118253" y="5280"/>
                </a:lnTo>
                <a:lnTo>
                  <a:pt x="118246" y="5366"/>
                </a:lnTo>
                <a:lnTo>
                  <a:pt x="118246" y="5452"/>
                </a:lnTo>
                <a:lnTo>
                  <a:pt x="118231" y="5524"/>
                </a:lnTo>
                <a:lnTo>
                  <a:pt x="118216" y="5609"/>
                </a:lnTo>
                <a:lnTo>
                  <a:pt x="118201" y="5681"/>
                </a:lnTo>
                <a:lnTo>
                  <a:pt x="118178" y="5738"/>
                </a:lnTo>
                <a:lnTo>
                  <a:pt x="118148" y="5810"/>
                </a:lnTo>
                <a:lnTo>
                  <a:pt x="118126" y="5867"/>
                </a:lnTo>
                <a:lnTo>
                  <a:pt x="118088" y="5924"/>
                </a:lnTo>
                <a:lnTo>
                  <a:pt x="118058" y="5967"/>
                </a:lnTo>
                <a:lnTo>
                  <a:pt x="118021" y="6010"/>
                </a:lnTo>
                <a:lnTo>
                  <a:pt x="117983" y="6053"/>
                </a:lnTo>
                <a:lnTo>
                  <a:pt x="117946" y="6082"/>
                </a:lnTo>
                <a:lnTo>
                  <a:pt x="117901" y="6096"/>
                </a:lnTo>
                <a:lnTo>
                  <a:pt x="117856" y="6110"/>
                </a:lnTo>
                <a:lnTo>
                  <a:pt x="117811" y="6110"/>
                </a:lnTo>
                <a:lnTo>
                  <a:pt x="117766" y="6110"/>
                </a:lnTo>
                <a:lnTo>
                  <a:pt x="117728" y="6096"/>
                </a:lnTo>
                <a:lnTo>
                  <a:pt x="117683" y="6082"/>
                </a:lnTo>
                <a:lnTo>
                  <a:pt x="117646" y="6053"/>
                </a:lnTo>
                <a:lnTo>
                  <a:pt x="117608" y="6010"/>
                </a:lnTo>
                <a:lnTo>
                  <a:pt x="117571" y="5967"/>
                </a:lnTo>
                <a:lnTo>
                  <a:pt x="117533" y="5924"/>
                </a:lnTo>
                <a:lnTo>
                  <a:pt x="117503" y="5867"/>
                </a:lnTo>
                <a:lnTo>
                  <a:pt x="117473" y="5810"/>
                </a:lnTo>
                <a:lnTo>
                  <a:pt x="117451" y="5738"/>
                </a:lnTo>
                <a:lnTo>
                  <a:pt x="117428" y="5681"/>
                </a:lnTo>
                <a:lnTo>
                  <a:pt x="117413" y="5609"/>
                </a:lnTo>
                <a:lnTo>
                  <a:pt x="117398" y="5524"/>
                </a:lnTo>
                <a:lnTo>
                  <a:pt x="117383" y="5452"/>
                </a:lnTo>
                <a:lnTo>
                  <a:pt x="117376" y="5366"/>
                </a:lnTo>
                <a:lnTo>
                  <a:pt x="117376" y="5280"/>
                </a:lnTo>
                <a:lnTo>
                  <a:pt x="117376" y="4794"/>
                </a:lnTo>
                <a:close/>
                <a:moveTo>
                  <a:pt x="117383" y="7026"/>
                </a:moveTo>
                <a:lnTo>
                  <a:pt x="118261" y="7026"/>
                </a:lnTo>
                <a:lnTo>
                  <a:pt x="118261" y="7398"/>
                </a:lnTo>
                <a:lnTo>
                  <a:pt x="117586" y="7398"/>
                </a:lnTo>
                <a:lnTo>
                  <a:pt x="117586" y="7870"/>
                </a:lnTo>
                <a:lnTo>
                  <a:pt x="118261" y="7870"/>
                </a:lnTo>
                <a:lnTo>
                  <a:pt x="118261" y="8242"/>
                </a:lnTo>
                <a:lnTo>
                  <a:pt x="117586" y="8242"/>
                </a:lnTo>
                <a:lnTo>
                  <a:pt x="117586" y="8715"/>
                </a:lnTo>
                <a:lnTo>
                  <a:pt x="118261" y="8715"/>
                </a:lnTo>
                <a:lnTo>
                  <a:pt x="118261" y="9101"/>
                </a:lnTo>
                <a:lnTo>
                  <a:pt x="117383" y="9101"/>
                </a:lnTo>
                <a:lnTo>
                  <a:pt x="117383" y="7026"/>
                </a:lnTo>
                <a:close/>
                <a:moveTo>
                  <a:pt x="118463" y="7026"/>
                </a:moveTo>
                <a:lnTo>
                  <a:pt x="118988" y="7026"/>
                </a:lnTo>
                <a:lnTo>
                  <a:pt x="119063" y="7040"/>
                </a:lnTo>
                <a:lnTo>
                  <a:pt x="119131" y="7083"/>
                </a:lnTo>
                <a:lnTo>
                  <a:pt x="119191" y="7140"/>
                </a:lnTo>
                <a:lnTo>
                  <a:pt x="119251" y="7226"/>
                </a:lnTo>
                <a:lnTo>
                  <a:pt x="119296" y="7341"/>
                </a:lnTo>
                <a:lnTo>
                  <a:pt x="119326" y="7455"/>
                </a:lnTo>
                <a:lnTo>
                  <a:pt x="119348" y="7598"/>
                </a:lnTo>
                <a:lnTo>
                  <a:pt x="119356" y="7741"/>
                </a:lnTo>
                <a:lnTo>
                  <a:pt x="119356" y="7827"/>
                </a:lnTo>
                <a:lnTo>
                  <a:pt x="119348" y="7928"/>
                </a:lnTo>
                <a:lnTo>
                  <a:pt x="119333" y="8013"/>
                </a:lnTo>
                <a:lnTo>
                  <a:pt x="119311" y="8099"/>
                </a:lnTo>
                <a:lnTo>
                  <a:pt x="119281" y="8171"/>
                </a:lnTo>
                <a:lnTo>
                  <a:pt x="119251" y="8242"/>
                </a:lnTo>
                <a:lnTo>
                  <a:pt x="119213" y="8300"/>
                </a:lnTo>
                <a:lnTo>
                  <a:pt x="119168" y="8357"/>
                </a:lnTo>
                <a:lnTo>
                  <a:pt x="119348" y="9101"/>
                </a:lnTo>
                <a:lnTo>
                  <a:pt x="119131" y="9101"/>
                </a:lnTo>
                <a:lnTo>
                  <a:pt x="118973" y="8457"/>
                </a:lnTo>
                <a:lnTo>
                  <a:pt x="118658" y="8457"/>
                </a:lnTo>
                <a:lnTo>
                  <a:pt x="118658" y="9101"/>
                </a:lnTo>
                <a:lnTo>
                  <a:pt x="118463" y="9101"/>
                </a:lnTo>
                <a:lnTo>
                  <a:pt x="118463" y="7026"/>
                </a:lnTo>
                <a:close/>
                <a:moveTo>
                  <a:pt x="115133" y="9101"/>
                </a:moveTo>
                <a:lnTo>
                  <a:pt x="114256" y="9101"/>
                </a:lnTo>
                <a:lnTo>
                  <a:pt x="114256" y="7026"/>
                </a:lnTo>
                <a:lnTo>
                  <a:pt x="115133" y="7026"/>
                </a:lnTo>
                <a:lnTo>
                  <a:pt x="115133" y="7398"/>
                </a:lnTo>
                <a:lnTo>
                  <a:pt x="114451" y="7398"/>
                </a:lnTo>
                <a:lnTo>
                  <a:pt x="114451" y="7870"/>
                </a:lnTo>
                <a:lnTo>
                  <a:pt x="115133" y="7870"/>
                </a:lnTo>
                <a:lnTo>
                  <a:pt x="115133" y="8242"/>
                </a:lnTo>
                <a:lnTo>
                  <a:pt x="114451" y="8242"/>
                </a:lnTo>
                <a:lnTo>
                  <a:pt x="114451" y="8715"/>
                </a:lnTo>
                <a:lnTo>
                  <a:pt x="115133" y="8715"/>
                </a:lnTo>
                <a:lnTo>
                  <a:pt x="115133" y="9101"/>
                </a:lnTo>
                <a:close/>
                <a:moveTo>
                  <a:pt x="114983" y="5037"/>
                </a:moveTo>
                <a:lnTo>
                  <a:pt x="115021" y="5123"/>
                </a:lnTo>
                <a:lnTo>
                  <a:pt x="115051" y="5237"/>
                </a:lnTo>
                <a:lnTo>
                  <a:pt x="115073" y="5337"/>
                </a:lnTo>
                <a:lnTo>
                  <a:pt x="115073" y="5466"/>
                </a:lnTo>
                <a:lnTo>
                  <a:pt x="115066" y="5581"/>
                </a:lnTo>
                <a:lnTo>
                  <a:pt x="115051" y="5695"/>
                </a:lnTo>
                <a:lnTo>
                  <a:pt x="115021" y="5795"/>
                </a:lnTo>
                <a:lnTo>
                  <a:pt x="114983" y="5896"/>
                </a:lnTo>
                <a:lnTo>
                  <a:pt x="114931" y="5967"/>
                </a:lnTo>
                <a:lnTo>
                  <a:pt x="114878" y="6024"/>
                </a:lnTo>
                <a:lnTo>
                  <a:pt x="114818" y="6053"/>
                </a:lnTo>
                <a:lnTo>
                  <a:pt x="114751" y="6067"/>
                </a:lnTo>
                <a:lnTo>
                  <a:pt x="114203" y="6067"/>
                </a:lnTo>
                <a:lnTo>
                  <a:pt x="114203" y="4007"/>
                </a:lnTo>
                <a:lnTo>
                  <a:pt x="114751" y="4007"/>
                </a:lnTo>
                <a:lnTo>
                  <a:pt x="114818" y="4007"/>
                </a:lnTo>
                <a:lnTo>
                  <a:pt x="114878" y="4050"/>
                </a:lnTo>
                <a:lnTo>
                  <a:pt x="114931" y="4107"/>
                </a:lnTo>
                <a:lnTo>
                  <a:pt x="114976" y="4178"/>
                </a:lnTo>
                <a:lnTo>
                  <a:pt x="115013" y="4264"/>
                </a:lnTo>
                <a:lnTo>
                  <a:pt x="115043" y="4379"/>
                </a:lnTo>
                <a:lnTo>
                  <a:pt x="115066" y="4493"/>
                </a:lnTo>
                <a:lnTo>
                  <a:pt x="115073" y="4608"/>
                </a:lnTo>
                <a:lnTo>
                  <a:pt x="115066" y="4722"/>
                </a:lnTo>
                <a:lnTo>
                  <a:pt x="115051" y="4837"/>
                </a:lnTo>
                <a:lnTo>
                  <a:pt x="115021" y="4937"/>
                </a:lnTo>
                <a:lnTo>
                  <a:pt x="114983" y="5037"/>
                </a:lnTo>
                <a:lnTo>
                  <a:pt x="114983" y="5037"/>
                </a:lnTo>
                <a:close/>
                <a:moveTo>
                  <a:pt x="114091" y="8500"/>
                </a:moveTo>
                <a:lnTo>
                  <a:pt x="114083" y="8629"/>
                </a:lnTo>
                <a:lnTo>
                  <a:pt x="114061" y="8743"/>
                </a:lnTo>
                <a:lnTo>
                  <a:pt x="114031" y="8858"/>
                </a:lnTo>
                <a:lnTo>
                  <a:pt x="113993" y="8944"/>
                </a:lnTo>
                <a:lnTo>
                  <a:pt x="113941" y="9029"/>
                </a:lnTo>
                <a:lnTo>
                  <a:pt x="113888" y="9087"/>
                </a:lnTo>
                <a:lnTo>
                  <a:pt x="113821" y="9130"/>
                </a:lnTo>
                <a:lnTo>
                  <a:pt x="113761" y="9130"/>
                </a:lnTo>
                <a:lnTo>
                  <a:pt x="113693" y="9130"/>
                </a:lnTo>
                <a:lnTo>
                  <a:pt x="113626" y="9087"/>
                </a:lnTo>
                <a:lnTo>
                  <a:pt x="113573" y="9029"/>
                </a:lnTo>
                <a:lnTo>
                  <a:pt x="113521" y="8944"/>
                </a:lnTo>
                <a:lnTo>
                  <a:pt x="113483" y="8858"/>
                </a:lnTo>
                <a:lnTo>
                  <a:pt x="113453" y="8743"/>
                </a:lnTo>
                <a:lnTo>
                  <a:pt x="113431" y="8629"/>
                </a:lnTo>
                <a:lnTo>
                  <a:pt x="113423" y="8500"/>
                </a:lnTo>
                <a:lnTo>
                  <a:pt x="113423" y="7613"/>
                </a:lnTo>
                <a:lnTo>
                  <a:pt x="113431" y="7484"/>
                </a:lnTo>
                <a:lnTo>
                  <a:pt x="113453" y="7369"/>
                </a:lnTo>
                <a:lnTo>
                  <a:pt x="113483" y="7269"/>
                </a:lnTo>
                <a:lnTo>
                  <a:pt x="113521" y="7169"/>
                </a:lnTo>
                <a:lnTo>
                  <a:pt x="113573" y="7098"/>
                </a:lnTo>
                <a:lnTo>
                  <a:pt x="113626" y="7040"/>
                </a:lnTo>
                <a:lnTo>
                  <a:pt x="113693" y="6997"/>
                </a:lnTo>
                <a:lnTo>
                  <a:pt x="113761" y="6983"/>
                </a:lnTo>
                <a:lnTo>
                  <a:pt x="113821" y="6997"/>
                </a:lnTo>
                <a:lnTo>
                  <a:pt x="113888" y="7040"/>
                </a:lnTo>
                <a:lnTo>
                  <a:pt x="113941" y="7098"/>
                </a:lnTo>
                <a:lnTo>
                  <a:pt x="113993" y="7169"/>
                </a:lnTo>
                <a:lnTo>
                  <a:pt x="114031" y="7269"/>
                </a:lnTo>
                <a:lnTo>
                  <a:pt x="114061" y="7369"/>
                </a:lnTo>
                <a:lnTo>
                  <a:pt x="114083" y="7484"/>
                </a:lnTo>
                <a:lnTo>
                  <a:pt x="114091" y="7613"/>
                </a:lnTo>
                <a:lnTo>
                  <a:pt x="114091" y="7684"/>
                </a:lnTo>
                <a:lnTo>
                  <a:pt x="113888" y="7684"/>
                </a:lnTo>
                <a:lnTo>
                  <a:pt x="113888" y="7613"/>
                </a:lnTo>
                <a:lnTo>
                  <a:pt x="113888" y="7570"/>
                </a:lnTo>
                <a:lnTo>
                  <a:pt x="113881" y="7513"/>
                </a:lnTo>
                <a:lnTo>
                  <a:pt x="113866" y="7470"/>
                </a:lnTo>
                <a:lnTo>
                  <a:pt x="113851" y="7441"/>
                </a:lnTo>
                <a:lnTo>
                  <a:pt x="113836" y="7412"/>
                </a:lnTo>
                <a:lnTo>
                  <a:pt x="113813" y="7384"/>
                </a:lnTo>
                <a:lnTo>
                  <a:pt x="113783" y="7369"/>
                </a:lnTo>
                <a:lnTo>
                  <a:pt x="113761" y="7369"/>
                </a:lnTo>
                <a:lnTo>
                  <a:pt x="113731" y="7369"/>
                </a:lnTo>
                <a:lnTo>
                  <a:pt x="113708" y="7384"/>
                </a:lnTo>
                <a:lnTo>
                  <a:pt x="113686" y="7412"/>
                </a:lnTo>
                <a:lnTo>
                  <a:pt x="113663" y="7441"/>
                </a:lnTo>
                <a:lnTo>
                  <a:pt x="113648" y="7470"/>
                </a:lnTo>
                <a:lnTo>
                  <a:pt x="113633" y="7513"/>
                </a:lnTo>
                <a:lnTo>
                  <a:pt x="113626" y="7570"/>
                </a:lnTo>
                <a:lnTo>
                  <a:pt x="113626" y="7613"/>
                </a:lnTo>
                <a:lnTo>
                  <a:pt x="113626" y="8500"/>
                </a:lnTo>
                <a:lnTo>
                  <a:pt x="113626" y="8557"/>
                </a:lnTo>
                <a:lnTo>
                  <a:pt x="113633" y="8600"/>
                </a:lnTo>
                <a:lnTo>
                  <a:pt x="113648" y="8643"/>
                </a:lnTo>
                <a:lnTo>
                  <a:pt x="113663" y="8686"/>
                </a:lnTo>
                <a:lnTo>
                  <a:pt x="113686" y="8715"/>
                </a:lnTo>
                <a:lnTo>
                  <a:pt x="113708" y="8743"/>
                </a:lnTo>
                <a:lnTo>
                  <a:pt x="113731" y="8757"/>
                </a:lnTo>
                <a:lnTo>
                  <a:pt x="113761" y="8757"/>
                </a:lnTo>
                <a:lnTo>
                  <a:pt x="113783" y="8757"/>
                </a:lnTo>
                <a:lnTo>
                  <a:pt x="113813" y="8743"/>
                </a:lnTo>
                <a:lnTo>
                  <a:pt x="113836" y="8715"/>
                </a:lnTo>
                <a:lnTo>
                  <a:pt x="113851" y="8686"/>
                </a:lnTo>
                <a:lnTo>
                  <a:pt x="113866" y="8643"/>
                </a:lnTo>
                <a:lnTo>
                  <a:pt x="113881" y="8600"/>
                </a:lnTo>
                <a:lnTo>
                  <a:pt x="113888" y="8557"/>
                </a:lnTo>
                <a:lnTo>
                  <a:pt x="113888" y="8500"/>
                </a:lnTo>
                <a:lnTo>
                  <a:pt x="113888" y="8428"/>
                </a:lnTo>
                <a:lnTo>
                  <a:pt x="114091" y="8428"/>
                </a:lnTo>
                <a:lnTo>
                  <a:pt x="114091" y="8500"/>
                </a:lnTo>
                <a:close/>
                <a:moveTo>
                  <a:pt x="114053" y="6067"/>
                </a:moveTo>
                <a:lnTo>
                  <a:pt x="113386" y="6067"/>
                </a:lnTo>
                <a:lnTo>
                  <a:pt x="113386" y="4007"/>
                </a:lnTo>
                <a:lnTo>
                  <a:pt x="113588" y="4007"/>
                </a:lnTo>
                <a:lnTo>
                  <a:pt x="113588" y="5695"/>
                </a:lnTo>
                <a:lnTo>
                  <a:pt x="114053" y="5695"/>
                </a:lnTo>
                <a:lnTo>
                  <a:pt x="114053" y="6067"/>
                </a:lnTo>
                <a:close/>
                <a:moveTo>
                  <a:pt x="113168" y="6067"/>
                </a:moveTo>
                <a:lnTo>
                  <a:pt x="112291" y="6067"/>
                </a:lnTo>
                <a:lnTo>
                  <a:pt x="112291" y="4007"/>
                </a:lnTo>
                <a:lnTo>
                  <a:pt x="113168" y="4007"/>
                </a:lnTo>
                <a:lnTo>
                  <a:pt x="113168" y="4379"/>
                </a:lnTo>
                <a:lnTo>
                  <a:pt x="112493" y="4379"/>
                </a:lnTo>
                <a:lnTo>
                  <a:pt x="112493" y="4851"/>
                </a:lnTo>
                <a:lnTo>
                  <a:pt x="113168" y="4851"/>
                </a:lnTo>
                <a:lnTo>
                  <a:pt x="113168" y="5223"/>
                </a:lnTo>
                <a:lnTo>
                  <a:pt x="112493" y="5223"/>
                </a:lnTo>
                <a:lnTo>
                  <a:pt x="112493" y="5695"/>
                </a:lnTo>
                <a:lnTo>
                  <a:pt x="113168" y="5695"/>
                </a:lnTo>
                <a:lnTo>
                  <a:pt x="113168" y="6067"/>
                </a:lnTo>
                <a:close/>
                <a:moveTo>
                  <a:pt x="112148" y="5037"/>
                </a:moveTo>
                <a:lnTo>
                  <a:pt x="112148" y="5137"/>
                </a:lnTo>
                <a:lnTo>
                  <a:pt x="112133" y="5252"/>
                </a:lnTo>
                <a:lnTo>
                  <a:pt x="112126" y="5337"/>
                </a:lnTo>
                <a:lnTo>
                  <a:pt x="112103" y="5438"/>
                </a:lnTo>
                <a:lnTo>
                  <a:pt x="112081" y="5524"/>
                </a:lnTo>
                <a:lnTo>
                  <a:pt x="112051" y="5609"/>
                </a:lnTo>
                <a:lnTo>
                  <a:pt x="112021" y="5695"/>
                </a:lnTo>
                <a:lnTo>
                  <a:pt x="111991" y="5767"/>
                </a:lnTo>
                <a:lnTo>
                  <a:pt x="111953" y="5838"/>
                </a:lnTo>
                <a:lnTo>
                  <a:pt x="111908" y="5896"/>
                </a:lnTo>
                <a:lnTo>
                  <a:pt x="111863" y="5953"/>
                </a:lnTo>
                <a:lnTo>
                  <a:pt x="111818" y="5996"/>
                </a:lnTo>
                <a:lnTo>
                  <a:pt x="111766" y="6024"/>
                </a:lnTo>
                <a:lnTo>
                  <a:pt x="111713" y="6053"/>
                </a:lnTo>
                <a:lnTo>
                  <a:pt x="111661" y="6067"/>
                </a:lnTo>
                <a:lnTo>
                  <a:pt x="111601" y="6067"/>
                </a:lnTo>
                <a:lnTo>
                  <a:pt x="111248" y="6067"/>
                </a:lnTo>
                <a:lnTo>
                  <a:pt x="111248" y="4007"/>
                </a:lnTo>
                <a:lnTo>
                  <a:pt x="111601" y="4007"/>
                </a:lnTo>
                <a:lnTo>
                  <a:pt x="111661" y="4007"/>
                </a:lnTo>
                <a:lnTo>
                  <a:pt x="111713" y="4021"/>
                </a:lnTo>
                <a:lnTo>
                  <a:pt x="111766" y="4050"/>
                </a:lnTo>
                <a:lnTo>
                  <a:pt x="111818" y="4078"/>
                </a:lnTo>
                <a:lnTo>
                  <a:pt x="111863" y="4121"/>
                </a:lnTo>
                <a:lnTo>
                  <a:pt x="111908" y="4178"/>
                </a:lnTo>
                <a:lnTo>
                  <a:pt x="111953" y="4236"/>
                </a:lnTo>
                <a:lnTo>
                  <a:pt x="111991" y="4307"/>
                </a:lnTo>
                <a:lnTo>
                  <a:pt x="112021" y="4379"/>
                </a:lnTo>
                <a:lnTo>
                  <a:pt x="112051" y="4465"/>
                </a:lnTo>
                <a:lnTo>
                  <a:pt x="112081" y="4536"/>
                </a:lnTo>
                <a:lnTo>
                  <a:pt x="112103" y="4636"/>
                </a:lnTo>
                <a:lnTo>
                  <a:pt x="112126" y="4722"/>
                </a:lnTo>
                <a:lnTo>
                  <a:pt x="112133" y="4822"/>
                </a:lnTo>
                <a:lnTo>
                  <a:pt x="112141" y="4937"/>
                </a:lnTo>
                <a:lnTo>
                  <a:pt x="112148" y="5037"/>
                </a:lnTo>
                <a:lnTo>
                  <a:pt x="112148" y="5037"/>
                </a:lnTo>
                <a:close/>
                <a:moveTo>
                  <a:pt x="119866" y="10074"/>
                </a:moveTo>
                <a:lnTo>
                  <a:pt x="119866" y="7055"/>
                </a:lnTo>
                <a:lnTo>
                  <a:pt x="119866" y="6039"/>
                </a:lnTo>
                <a:lnTo>
                  <a:pt x="119866" y="3019"/>
                </a:lnTo>
                <a:lnTo>
                  <a:pt x="119866" y="0"/>
                </a:lnTo>
                <a:lnTo>
                  <a:pt x="115178" y="0"/>
                </a:lnTo>
                <a:lnTo>
                  <a:pt x="115178" y="3019"/>
                </a:lnTo>
                <a:lnTo>
                  <a:pt x="110738" y="3019"/>
                </a:lnTo>
                <a:lnTo>
                  <a:pt x="110738" y="7055"/>
                </a:lnTo>
                <a:lnTo>
                  <a:pt x="112913" y="7055"/>
                </a:lnTo>
                <a:lnTo>
                  <a:pt x="112913" y="10074"/>
                </a:lnTo>
                <a:lnTo>
                  <a:pt x="119866" y="10074"/>
                </a:lnTo>
                <a:close/>
                <a:moveTo>
                  <a:pt x="119866" y="119628"/>
                </a:moveTo>
                <a:lnTo>
                  <a:pt x="119821" y="119628"/>
                </a:lnTo>
                <a:lnTo>
                  <a:pt x="119821" y="14753"/>
                </a:lnTo>
                <a:lnTo>
                  <a:pt x="119866" y="14753"/>
                </a:lnTo>
                <a:lnTo>
                  <a:pt x="119866" y="14982"/>
                </a:lnTo>
                <a:lnTo>
                  <a:pt x="119866" y="119628"/>
                </a:lnTo>
                <a:close/>
                <a:moveTo>
                  <a:pt x="108316" y="1560"/>
                </a:moveTo>
                <a:lnTo>
                  <a:pt x="1" y="1560"/>
                </a:lnTo>
                <a:lnTo>
                  <a:pt x="1" y="1474"/>
                </a:lnTo>
                <a:lnTo>
                  <a:pt x="108278" y="1474"/>
                </a:lnTo>
                <a:lnTo>
                  <a:pt x="108316" y="1474"/>
                </a:lnTo>
                <a:lnTo>
                  <a:pt x="108316" y="156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p33"/>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chemeClr val="lt1"/>
              </a:buClr>
              <a:buSzPts val="700"/>
              <a:buFont typeface="Arial"/>
              <a:buNone/>
              <a:defRPr>
                <a:solidFill>
                  <a:schemeClr val="lt1"/>
                </a:solidFill>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62" name="Google Shape;262;p33"/>
          <p:cNvSpPr txBox="1"/>
          <p:nvPr>
            <p:ph idx="11" type="ftr"/>
          </p:nvPr>
        </p:nvSpPr>
        <p:spPr>
          <a:xfrm>
            <a:off x="2747964" y="6485664"/>
            <a:ext cx="7884540"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chemeClr val="lt1"/>
              </a:buClr>
              <a:buSzPts val="700"/>
              <a:buFont typeface="Arial"/>
              <a:buNone/>
              <a:defRPr>
                <a:solidFill>
                  <a:schemeClr val="lt1"/>
                </a:solidFill>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63" name="Google Shape;263;p33"/>
          <p:cNvSpPr txBox="1"/>
          <p:nvPr>
            <p:ph idx="12" type="sldNum"/>
          </p:nvPr>
        </p:nvSpPr>
        <p:spPr>
          <a:xfrm>
            <a:off x="11316580" y="6485664"/>
            <a:ext cx="403933" cy="180000"/>
          </a:xfrm>
          <a:prstGeom prst="rect">
            <a:avLst/>
          </a:prstGeom>
          <a:noFill/>
          <a:ln>
            <a:noFill/>
          </a:ln>
        </p:spPr>
        <p:txBody>
          <a:bodyPr anchorCtr="0" anchor="b" bIns="0" lIns="0" spcFirstLastPara="1" rIns="0" wrap="square" tIns="0">
            <a:noAutofit/>
          </a:bodyPr>
          <a:lstStyle>
            <a:lvl1pPr indent="0" lvl="0"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1pPr>
            <a:lvl2pPr indent="0" lvl="1"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2pPr>
            <a:lvl3pPr indent="0" lvl="2"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3pPr>
            <a:lvl4pPr indent="0" lvl="3"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4pPr>
            <a:lvl5pPr indent="0" lvl="4"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5pPr>
            <a:lvl6pPr indent="0" lvl="5"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6pPr>
            <a:lvl7pPr indent="0" lvl="6"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7pPr>
            <a:lvl8pPr indent="0" lvl="7"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8pPr>
            <a:lvl9pPr indent="0" lvl="8"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264" name="Google Shape;264;p33"/>
          <p:cNvSpPr txBox="1"/>
          <p:nvPr>
            <p:ph idx="1" type="body"/>
          </p:nvPr>
        </p:nvSpPr>
        <p:spPr>
          <a:xfrm>
            <a:off x="538162" y="763587"/>
            <a:ext cx="10080000" cy="2665413"/>
          </a:xfrm>
          <a:prstGeom prst="rect">
            <a:avLst/>
          </a:prstGeom>
          <a:noFill/>
          <a:ln>
            <a:noFill/>
          </a:ln>
        </p:spPr>
        <p:txBody>
          <a:bodyPr anchorCtr="0" anchor="t" bIns="0" lIns="0" spcFirstLastPara="1" rIns="0" wrap="square" tIns="0">
            <a:noAutofit/>
          </a:bodyPr>
          <a:lstStyle>
            <a:lvl1pPr indent="-228600" lvl="0" marL="457200" algn="l">
              <a:lnSpc>
                <a:spcPct val="91000"/>
              </a:lnSpc>
              <a:spcBef>
                <a:spcPts val="0"/>
              </a:spcBef>
              <a:spcAft>
                <a:spcPts val="0"/>
              </a:spcAft>
              <a:buClr>
                <a:schemeClr val="lt1"/>
              </a:buClr>
              <a:buSzPts val="4000"/>
              <a:buFont typeface="Arial"/>
              <a:buNone/>
              <a:defRPr b="0" i="0" sz="4000" cap="none">
                <a:solidFill>
                  <a:schemeClr val="lt1"/>
                </a:solidFill>
              </a:defRPr>
            </a:lvl1pPr>
            <a:lvl2pPr indent="-228600" lvl="1" marL="914400" algn="l">
              <a:lnSpc>
                <a:spcPct val="91000"/>
              </a:lnSpc>
              <a:spcBef>
                <a:spcPts val="0"/>
              </a:spcBef>
              <a:spcAft>
                <a:spcPts val="0"/>
              </a:spcAft>
              <a:buClr>
                <a:schemeClr val="lt1"/>
              </a:buClr>
              <a:buSzPts val="4000"/>
              <a:buFont typeface="Arial"/>
              <a:buNone/>
              <a:defRPr sz="4000">
                <a:solidFill>
                  <a:schemeClr val="lt1"/>
                </a:solidFill>
              </a:defRPr>
            </a:lvl2pPr>
            <a:lvl3pPr indent="-228600" lvl="2" marL="1371600" algn="l">
              <a:lnSpc>
                <a:spcPct val="91000"/>
              </a:lnSpc>
              <a:spcBef>
                <a:spcPts val="0"/>
              </a:spcBef>
              <a:spcAft>
                <a:spcPts val="0"/>
              </a:spcAft>
              <a:buClr>
                <a:schemeClr val="lt1"/>
              </a:buClr>
              <a:buSzPts val="4000"/>
              <a:buFont typeface="Arial"/>
              <a:buNone/>
              <a:defRPr sz="4000">
                <a:solidFill>
                  <a:schemeClr val="lt1"/>
                </a:solidFill>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65" name="Google Shape;265;p33"/>
          <p:cNvSpPr/>
          <p:nvPr/>
        </p:nvSpPr>
        <p:spPr>
          <a:xfrm>
            <a:off x="539375" y="6553789"/>
            <a:ext cx="667178" cy="90021"/>
          </a:xfrm>
          <a:custGeom>
            <a:rect b="b" l="l" r="r" t="t"/>
            <a:pathLst>
              <a:path extrusionOk="0" h="115412" w="119566">
                <a:moveTo>
                  <a:pt x="8663" y="0"/>
                </a:moveTo>
                <a:lnTo>
                  <a:pt x="11776" y="0"/>
                </a:lnTo>
                <a:lnTo>
                  <a:pt x="11776" y="115412"/>
                </a:lnTo>
                <a:lnTo>
                  <a:pt x="8663" y="115412"/>
                </a:lnTo>
                <a:lnTo>
                  <a:pt x="8663" y="68884"/>
                </a:lnTo>
                <a:lnTo>
                  <a:pt x="3106" y="68884"/>
                </a:lnTo>
                <a:lnTo>
                  <a:pt x="3106" y="115412"/>
                </a:lnTo>
                <a:lnTo>
                  <a:pt x="1" y="115412"/>
                </a:lnTo>
                <a:lnTo>
                  <a:pt x="1" y="0"/>
                </a:lnTo>
                <a:lnTo>
                  <a:pt x="3106" y="0"/>
                </a:lnTo>
                <a:lnTo>
                  <a:pt x="3106" y="46688"/>
                </a:lnTo>
                <a:lnTo>
                  <a:pt x="8663" y="46688"/>
                </a:lnTo>
                <a:lnTo>
                  <a:pt x="8663" y="0"/>
                </a:lnTo>
                <a:close/>
                <a:moveTo>
                  <a:pt x="16793" y="0"/>
                </a:moveTo>
                <a:lnTo>
                  <a:pt x="16748" y="54"/>
                </a:lnTo>
                <a:lnTo>
                  <a:pt x="16696" y="107"/>
                </a:lnTo>
                <a:lnTo>
                  <a:pt x="16643" y="214"/>
                </a:lnTo>
                <a:lnTo>
                  <a:pt x="16591" y="320"/>
                </a:lnTo>
                <a:lnTo>
                  <a:pt x="16546" y="481"/>
                </a:lnTo>
                <a:lnTo>
                  <a:pt x="16501" y="694"/>
                </a:lnTo>
                <a:lnTo>
                  <a:pt x="16463" y="907"/>
                </a:lnTo>
                <a:lnTo>
                  <a:pt x="16426" y="1174"/>
                </a:lnTo>
                <a:lnTo>
                  <a:pt x="15421" y="8324"/>
                </a:lnTo>
                <a:lnTo>
                  <a:pt x="15383" y="8591"/>
                </a:lnTo>
                <a:lnTo>
                  <a:pt x="15346" y="8858"/>
                </a:lnTo>
                <a:lnTo>
                  <a:pt x="15323" y="9178"/>
                </a:lnTo>
                <a:lnTo>
                  <a:pt x="15301" y="9498"/>
                </a:lnTo>
                <a:lnTo>
                  <a:pt x="15286" y="9818"/>
                </a:lnTo>
                <a:lnTo>
                  <a:pt x="15271" y="10192"/>
                </a:lnTo>
                <a:lnTo>
                  <a:pt x="15263" y="10565"/>
                </a:lnTo>
                <a:lnTo>
                  <a:pt x="15263" y="10885"/>
                </a:lnTo>
                <a:lnTo>
                  <a:pt x="15263" y="104473"/>
                </a:lnTo>
                <a:lnTo>
                  <a:pt x="15263" y="104847"/>
                </a:lnTo>
                <a:lnTo>
                  <a:pt x="15271" y="105220"/>
                </a:lnTo>
                <a:lnTo>
                  <a:pt x="15286" y="105594"/>
                </a:lnTo>
                <a:lnTo>
                  <a:pt x="15301" y="105914"/>
                </a:lnTo>
                <a:lnTo>
                  <a:pt x="15323" y="106234"/>
                </a:lnTo>
                <a:lnTo>
                  <a:pt x="15346" y="106554"/>
                </a:lnTo>
                <a:lnTo>
                  <a:pt x="15383" y="106821"/>
                </a:lnTo>
                <a:lnTo>
                  <a:pt x="15421" y="107088"/>
                </a:lnTo>
                <a:lnTo>
                  <a:pt x="16426" y="114291"/>
                </a:lnTo>
                <a:lnTo>
                  <a:pt x="16463" y="114558"/>
                </a:lnTo>
                <a:lnTo>
                  <a:pt x="16501" y="114771"/>
                </a:lnTo>
                <a:lnTo>
                  <a:pt x="16546" y="114985"/>
                </a:lnTo>
                <a:lnTo>
                  <a:pt x="16591" y="115145"/>
                </a:lnTo>
                <a:lnTo>
                  <a:pt x="16643" y="115252"/>
                </a:lnTo>
                <a:lnTo>
                  <a:pt x="16696" y="115358"/>
                </a:lnTo>
                <a:lnTo>
                  <a:pt x="16748" y="115358"/>
                </a:lnTo>
                <a:lnTo>
                  <a:pt x="16793" y="115412"/>
                </a:lnTo>
                <a:lnTo>
                  <a:pt x="25486" y="115412"/>
                </a:lnTo>
                <a:lnTo>
                  <a:pt x="25486" y="93268"/>
                </a:lnTo>
                <a:lnTo>
                  <a:pt x="18376" y="93268"/>
                </a:lnTo>
                <a:lnTo>
                  <a:pt x="18376" y="68884"/>
                </a:lnTo>
                <a:lnTo>
                  <a:pt x="24548" y="68884"/>
                </a:lnTo>
                <a:lnTo>
                  <a:pt x="24548" y="46688"/>
                </a:lnTo>
                <a:lnTo>
                  <a:pt x="18376" y="46688"/>
                </a:lnTo>
                <a:lnTo>
                  <a:pt x="18376" y="22144"/>
                </a:lnTo>
                <a:lnTo>
                  <a:pt x="25486" y="22144"/>
                </a:lnTo>
                <a:lnTo>
                  <a:pt x="25486" y="0"/>
                </a:lnTo>
                <a:lnTo>
                  <a:pt x="16793" y="0"/>
                </a:lnTo>
                <a:close/>
                <a:moveTo>
                  <a:pt x="30166" y="115412"/>
                </a:moveTo>
                <a:lnTo>
                  <a:pt x="37403" y="115412"/>
                </a:lnTo>
                <a:lnTo>
                  <a:pt x="37403" y="93268"/>
                </a:lnTo>
                <a:lnTo>
                  <a:pt x="31748" y="93268"/>
                </a:lnTo>
                <a:lnTo>
                  <a:pt x="31748" y="0"/>
                </a:lnTo>
                <a:lnTo>
                  <a:pt x="28636" y="0"/>
                </a:lnTo>
                <a:lnTo>
                  <a:pt x="28636" y="104473"/>
                </a:lnTo>
                <a:lnTo>
                  <a:pt x="28636" y="104847"/>
                </a:lnTo>
                <a:lnTo>
                  <a:pt x="28643" y="105220"/>
                </a:lnTo>
                <a:lnTo>
                  <a:pt x="28658" y="105594"/>
                </a:lnTo>
                <a:lnTo>
                  <a:pt x="28673" y="105914"/>
                </a:lnTo>
                <a:lnTo>
                  <a:pt x="28696" y="106234"/>
                </a:lnTo>
                <a:lnTo>
                  <a:pt x="28726" y="106554"/>
                </a:lnTo>
                <a:lnTo>
                  <a:pt x="28756" y="106821"/>
                </a:lnTo>
                <a:lnTo>
                  <a:pt x="28793" y="107088"/>
                </a:lnTo>
                <a:lnTo>
                  <a:pt x="29798" y="114291"/>
                </a:lnTo>
                <a:lnTo>
                  <a:pt x="29836" y="114558"/>
                </a:lnTo>
                <a:lnTo>
                  <a:pt x="29873" y="114771"/>
                </a:lnTo>
                <a:lnTo>
                  <a:pt x="29918" y="114985"/>
                </a:lnTo>
                <a:lnTo>
                  <a:pt x="29963" y="115145"/>
                </a:lnTo>
                <a:lnTo>
                  <a:pt x="30016" y="115252"/>
                </a:lnTo>
                <a:lnTo>
                  <a:pt x="30068" y="115358"/>
                </a:lnTo>
                <a:lnTo>
                  <a:pt x="30113" y="115358"/>
                </a:lnTo>
                <a:lnTo>
                  <a:pt x="30166" y="115412"/>
                </a:lnTo>
                <a:close/>
                <a:moveTo>
                  <a:pt x="60646" y="46688"/>
                </a:moveTo>
                <a:lnTo>
                  <a:pt x="60646" y="0"/>
                </a:lnTo>
                <a:lnTo>
                  <a:pt x="57533" y="0"/>
                </a:lnTo>
                <a:lnTo>
                  <a:pt x="57533" y="115412"/>
                </a:lnTo>
                <a:lnTo>
                  <a:pt x="60646" y="115412"/>
                </a:lnTo>
                <a:lnTo>
                  <a:pt x="60646" y="68884"/>
                </a:lnTo>
                <a:lnTo>
                  <a:pt x="66203" y="68884"/>
                </a:lnTo>
                <a:lnTo>
                  <a:pt x="66203" y="115412"/>
                </a:lnTo>
                <a:lnTo>
                  <a:pt x="69316" y="115412"/>
                </a:lnTo>
                <a:lnTo>
                  <a:pt x="69316" y="0"/>
                </a:lnTo>
                <a:lnTo>
                  <a:pt x="66203" y="0"/>
                </a:lnTo>
                <a:lnTo>
                  <a:pt x="66203" y="46688"/>
                </a:lnTo>
                <a:lnTo>
                  <a:pt x="60646" y="46688"/>
                </a:lnTo>
                <a:close/>
                <a:moveTo>
                  <a:pt x="81338" y="82544"/>
                </a:moveTo>
                <a:lnTo>
                  <a:pt x="81338" y="82864"/>
                </a:lnTo>
                <a:lnTo>
                  <a:pt x="81323" y="83237"/>
                </a:lnTo>
                <a:lnTo>
                  <a:pt x="81316" y="83557"/>
                </a:lnTo>
                <a:lnTo>
                  <a:pt x="81293" y="83878"/>
                </a:lnTo>
                <a:lnTo>
                  <a:pt x="81241" y="84518"/>
                </a:lnTo>
                <a:lnTo>
                  <a:pt x="81181" y="85158"/>
                </a:lnTo>
                <a:lnTo>
                  <a:pt x="80191" y="92148"/>
                </a:lnTo>
                <a:lnTo>
                  <a:pt x="80153" y="92415"/>
                </a:lnTo>
                <a:lnTo>
                  <a:pt x="80101" y="92628"/>
                </a:lnTo>
                <a:lnTo>
                  <a:pt x="80056" y="92842"/>
                </a:lnTo>
                <a:lnTo>
                  <a:pt x="80011" y="93002"/>
                </a:lnTo>
                <a:lnTo>
                  <a:pt x="79958" y="93108"/>
                </a:lnTo>
                <a:lnTo>
                  <a:pt x="79906" y="93215"/>
                </a:lnTo>
                <a:lnTo>
                  <a:pt x="79861" y="93268"/>
                </a:lnTo>
                <a:lnTo>
                  <a:pt x="79808" y="93268"/>
                </a:lnTo>
                <a:lnTo>
                  <a:pt x="77018" y="93268"/>
                </a:lnTo>
                <a:lnTo>
                  <a:pt x="76966" y="93268"/>
                </a:lnTo>
                <a:lnTo>
                  <a:pt x="76921" y="93215"/>
                </a:lnTo>
                <a:lnTo>
                  <a:pt x="76868" y="93108"/>
                </a:lnTo>
                <a:lnTo>
                  <a:pt x="76823" y="93002"/>
                </a:lnTo>
                <a:lnTo>
                  <a:pt x="76778" y="92842"/>
                </a:lnTo>
                <a:lnTo>
                  <a:pt x="76733" y="92628"/>
                </a:lnTo>
                <a:lnTo>
                  <a:pt x="76696" y="92415"/>
                </a:lnTo>
                <a:lnTo>
                  <a:pt x="76651" y="92148"/>
                </a:lnTo>
                <a:lnTo>
                  <a:pt x="75668" y="85158"/>
                </a:lnTo>
                <a:lnTo>
                  <a:pt x="75631" y="84838"/>
                </a:lnTo>
                <a:lnTo>
                  <a:pt x="75593" y="84518"/>
                </a:lnTo>
                <a:lnTo>
                  <a:pt x="75571" y="84198"/>
                </a:lnTo>
                <a:lnTo>
                  <a:pt x="75548" y="83878"/>
                </a:lnTo>
                <a:lnTo>
                  <a:pt x="75526" y="83557"/>
                </a:lnTo>
                <a:lnTo>
                  <a:pt x="75518" y="83237"/>
                </a:lnTo>
                <a:lnTo>
                  <a:pt x="75511" y="82864"/>
                </a:lnTo>
                <a:lnTo>
                  <a:pt x="75503" y="82544"/>
                </a:lnTo>
                <a:lnTo>
                  <a:pt x="75503" y="33028"/>
                </a:lnTo>
                <a:lnTo>
                  <a:pt x="75511" y="32655"/>
                </a:lnTo>
                <a:lnTo>
                  <a:pt x="75518" y="32335"/>
                </a:lnTo>
                <a:lnTo>
                  <a:pt x="75526" y="31961"/>
                </a:lnTo>
                <a:lnTo>
                  <a:pt x="75548" y="31641"/>
                </a:lnTo>
                <a:lnTo>
                  <a:pt x="75571" y="31321"/>
                </a:lnTo>
                <a:lnTo>
                  <a:pt x="75593" y="31001"/>
                </a:lnTo>
                <a:lnTo>
                  <a:pt x="75631" y="30681"/>
                </a:lnTo>
                <a:lnTo>
                  <a:pt x="75668" y="30467"/>
                </a:lnTo>
                <a:lnTo>
                  <a:pt x="76651" y="23264"/>
                </a:lnTo>
                <a:lnTo>
                  <a:pt x="76733" y="22837"/>
                </a:lnTo>
                <a:lnTo>
                  <a:pt x="76823" y="22464"/>
                </a:lnTo>
                <a:lnTo>
                  <a:pt x="76868" y="22357"/>
                </a:lnTo>
                <a:lnTo>
                  <a:pt x="76921" y="22250"/>
                </a:lnTo>
                <a:lnTo>
                  <a:pt x="76966" y="22144"/>
                </a:lnTo>
                <a:lnTo>
                  <a:pt x="77018" y="22144"/>
                </a:lnTo>
                <a:lnTo>
                  <a:pt x="79808" y="22144"/>
                </a:lnTo>
                <a:lnTo>
                  <a:pt x="79861" y="22144"/>
                </a:lnTo>
                <a:lnTo>
                  <a:pt x="79906" y="22250"/>
                </a:lnTo>
                <a:lnTo>
                  <a:pt x="79958" y="22357"/>
                </a:lnTo>
                <a:lnTo>
                  <a:pt x="80011" y="22464"/>
                </a:lnTo>
                <a:lnTo>
                  <a:pt x="80101" y="22837"/>
                </a:lnTo>
                <a:lnTo>
                  <a:pt x="80191" y="23264"/>
                </a:lnTo>
                <a:lnTo>
                  <a:pt x="81181" y="30467"/>
                </a:lnTo>
                <a:lnTo>
                  <a:pt x="81211" y="30681"/>
                </a:lnTo>
                <a:lnTo>
                  <a:pt x="81241" y="31001"/>
                </a:lnTo>
                <a:lnTo>
                  <a:pt x="81271" y="31321"/>
                </a:lnTo>
                <a:lnTo>
                  <a:pt x="81293" y="31641"/>
                </a:lnTo>
                <a:lnTo>
                  <a:pt x="81316" y="31961"/>
                </a:lnTo>
                <a:lnTo>
                  <a:pt x="81323" y="32335"/>
                </a:lnTo>
                <a:lnTo>
                  <a:pt x="81338" y="32655"/>
                </a:lnTo>
                <a:lnTo>
                  <a:pt x="81338" y="33028"/>
                </a:lnTo>
                <a:lnTo>
                  <a:pt x="81338" y="82544"/>
                </a:lnTo>
                <a:close/>
                <a:moveTo>
                  <a:pt x="82073" y="5549"/>
                </a:moveTo>
                <a:lnTo>
                  <a:pt x="81976" y="4909"/>
                </a:lnTo>
                <a:lnTo>
                  <a:pt x="81878" y="4322"/>
                </a:lnTo>
                <a:lnTo>
                  <a:pt x="81773" y="3735"/>
                </a:lnTo>
                <a:lnTo>
                  <a:pt x="81668" y="3202"/>
                </a:lnTo>
                <a:lnTo>
                  <a:pt x="81563" y="2722"/>
                </a:lnTo>
                <a:lnTo>
                  <a:pt x="81451" y="2295"/>
                </a:lnTo>
                <a:lnTo>
                  <a:pt x="81338" y="1868"/>
                </a:lnTo>
                <a:lnTo>
                  <a:pt x="81226" y="1494"/>
                </a:lnTo>
                <a:lnTo>
                  <a:pt x="81106" y="1174"/>
                </a:lnTo>
                <a:lnTo>
                  <a:pt x="80986" y="854"/>
                </a:lnTo>
                <a:lnTo>
                  <a:pt x="80866" y="587"/>
                </a:lnTo>
                <a:lnTo>
                  <a:pt x="80746" y="374"/>
                </a:lnTo>
                <a:lnTo>
                  <a:pt x="80618" y="214"/>
                </a:lnTo>
                <a:lnTo>
                  <a:pt x="80491" y="107"/>
                </a:lnTo>
                <a:lnTo>
                  <a:pt x="80371" y="54"/>
                </a:lnTo>
                <a:lnTo>
                  <a:pt x="80236" y="0"/>
                </a:lnTo>
                <a:lnTo>
                  <a:pt x="76606" y="0"/>
                </a:lnTo>
                <a:lnTo>
                  <a:pt x="76478" y="54"/>
                </a:lnTo>
                <a:lnTo>
                  <a:pt x="76351" y="107"/>
                </a:lnTo>
                <a:lnTo>
                  <a:pt x="76223" y="214"/>
                </a:lnTo>
                <a:lnTo>
                  <a:pt x="76096" y="374"/>
                </a:lnTo>
                <a:lnTo>
                  <a:pt x="75976" y="587"/>
                </a:lnTo>
                <a:lnTo>
                  <a:pt x="75848" y="801"/>
                </a:lnTo>
                <a:lnTo>
                  <a:pt x="75728" y="1121"/>
                </a:lnTo>
                <a:lnTo>
                  <a:pt x="75608" y="1441"/>
                </a:lnTo>
                <a:lnTo>
                  <a:pt x="75496" y="1814"/>
                </a:lnTo>
                <a:lnTo>
                  <a:pt x="75376" y="2241"/>
                </a:lnTo>
                <a:lnTo>
                  <a:pt x="75263" y="2668"/>
                </a:lnTo>
                <a:lnTo>
                  <a:pt x="75158" y="3148"/>
                </a:lnTo>
                <a:lnTo>
                  <a:pt x="75053" y="3682"/>
                </a:lnTo>
                <a:lnTo>
                  <a:pt x="74948" y="4269"/>
                </a:lnTo>
                <a:lnTo>
                  <a:pt x="74851" y="4856"/>
                </a:lnTo>
                <a:lnTo>
                  <a:pt x="74753" y="5549"/>
                </a:lnTo>
                <a:lnTo>
                  <a:pt x="73148" y="16915"/>
                </a:lnTo>
                <a:lnTo>
                  <a:pt x="73066" y="17608"/>
                </a:lnTo>
                <a:lnTo>
                  <a:pt x="72983" y="18248"/>
                </a:lnTo>
                <a:lnTo>
                  <a:pt x="72901" y="18995"/>
                </a:lnTo>
                <a:lnTo>
                  <a:pt x="72833" y="19742"/>
                </a:lnTo>
                <a:lnTo>
                  <a:pt x="72766" y="20489"/>
                </a:lnTo>
                <a:lnTo>
                  <a:pt x="72698" y="21290"/>
                </a:lnTo>
                <a:lnTo>
                  <a:pt x="72646" y="22090"/>
                </a:lnTo>
                <a:lnTo>
                  <a:pt x="72593" y="22891"/>
                </a:lnTo>
                <a:lnTo>
                  <a:pt x="72548" y="23744"/>
                </a:lnTo>
                <a:lnTo>
                  <a:pt x="72511" y="24598"/>
                </a:lnTo>
                <a:lnTo>
                  <a:pt x="72473" y="25452"/>
                </a:lnTo>
                <a:lnTo>
                  <a:pt x="72443" y="26359"/>
                </a:lnTo>
                <a:lnTo>
                  <a:pt x="72421" y="27212"/>
                </a:lnTo>
                <a:lnTo>
                  <a:pt x="72406" y="28120"/>
                </a:lnTo>
                <a:lnTo>
                  <a:pt x="72398" y="29027"/>
                </a:lnTo>
                <a:lnTo>
                  <a:pt x="72398" y="29934"/>
                </a:lnTo>
                <a:lnTo>
                  <a:pt x="72398" y="85425"/>
                </a:lnTo>
                <a:lnTo>
                  <a:pt x="72398" y="86332"/>
                </a:lnTo>
                <a:lnTo>
                  <a:pt x="72406" y="87292"/>
                </a:lnTo>
                <a:lnTo>
                  <a:pt x="72421" y="88146"/>
                </a:lnTo>
                <a:lnTo>
                  <a:pt x="72443" y="89053"/>
                </a:lnTo>
                <a:lnTo>
                  <a:pt x="72473" y="89960"/>
                </a:lnTo>
                <a:lnTo>
                  <a:pt x="72511" y="90814"/>
                </a:lnTo>
                <a:lnTo>
                  <a:pt x="72548" y="91668"/>
                </a:lnTo>
                <a:lnTo>
                  <a:pt x="72593" y="92521"/>
                </a:lnTo>
                <a:lnTo>
                  <a:pt x="72646" y="93322"/>
                </a:lnTo>
                <a:lnTo>
                  <a:pt x="72698" y="94122"/>
                </a:lnTo>
                <a:lnTo>
                  <a:pt x="72766" y="94923"/>
                </a:lnTo>
                <a:lnTo>
                  <a:pt x="72833" y="95670"/>
                </a:lnTo>
                <a:lnTo>
                  <a:pt x="72901" y="96417"/>
                </a:lnTo>
                <a:lnTo>
                  <a:pt x="72983" y="97110"/>
                </a:lnTo>
                <a:lnTo>
                  <a:pt x="73066" y="97804"/>
                </a:lnTo>
                <a:lnTo>
                  <a:pt x="73148" y="98444"/>
                </a:lnTo>
                <a:lnTo>
                  <a:pt x="74753" y="110023"/>
                </a:lnTo>
                <a:lnTo>
                  <a:pt x="74843" y="110663"/>
                </a:lnTo>
                <a:lnTo>
                  <a:pt x="74941" y="111303"/>
                </a:lnTo>
                <a:lnTo>
                  <a:pt x="75038" y="111837"/>
                </a:lnTo>
                <a:lnTo>
                  <a:pt x="75143" y="112370"/>
                </a:lnTo>
                <a:lnTo>
                  <a:pt x="75256" y="112851"/>
                </a:lnTo>
                <a:lnTo>
                  <a:pt x="75368" y="113331"/>
                </a:lnTo>
                <a:lnTo>
                  <a:pt x="75481" y="113704"/>
                </a:lnTo>
                <a:lnTo>
                  <a:pt x="75601" y="114078"/>
                </a:lnTo>
                <a:lnTo>
                  <a:pt x="75721" y="114398"/>
                </a:lnTo>
                <a:lnTo>
                  <a:pt x="75841" y="114665"/>
                </a:lnTo>
                <a:lnTo>
                  <a:pt x="75968" y="114878"/>
                </a:lnTo>
                <a:lnTo>
                  <a:pt x="76096" y="115092"/>
                </a:lnTo>
                <a:lnTo>
                  <a:pt x="76223" y="115198"/>
                </a:lnTo>
                <a:lnTo>
                  <a:pt x="76351" y="115305"/>
                </a:lnTo>
                <a:lnTo>
                  <a:pt x="76478" y="115358"/>
                </a:lnTo>
                <a:lnTo>
                  <a:pt x="76606" y="115412"/>
                </a:lnTo>
                <a:lnTo>
                  <a:pt x="80236" y="115412"/>
                </a:lnTo>
                <a:lnTo>
                  <a:pt x="80371" y="115358"/>
                </a:lnTo>
                <a:lnTo>
                  <a:pt x="80498" y="115305"/>
                </a:lnTo>
                <a:lnTo>
                  <a:pt x="80626" y="115198"/>
                </a:lnTo>
                <a:lnTo>
                  <a:pt x="80746" y="115038"/>
                </a:lnTo>
                <a:lnTo>
                  <a:pt x="80873" y="114825"/>
                </a:lnTo>
                <a:lnTo>
                  <a:pt x="80993" y="114611"/>
                </a:lnTo>
                <a:lnTo>
                  <a:pt x="81113" y="114345"/>
                </a:lnTo>
                <a:lnTo>
                  <a:pt x="81233" y="113971"/>
                </a:lnTo>
                <a:lnTo>
                  <a:pt x="81346" y="113651"/>
                </a:lnTo>
                <a:lnTo>
                  <a:pt x="81458" y="113224"/>
                </a:lnTo>
                <a:lnTo>
                  <a:pt x="81571" y="112797"/>
                </a:lnTo>
                <a:lnTo>
                  <a:pt x="81676" y="112317"/>
                </a:lnTo>
                <a:lnTo>
                  <a:pt x="81781" y="111783"/>
                </a:lnTo>
                <a:lnTo>
                  <a:pt x="81886" y="111250"/>
                </a:lnTo>
                <a:lnTo>
                  <a:pt x="81976" y="110663"/>
                </a:lnTo>
                <a:lnTo>
                  <a:pt x="82073" y="110023"/>
                </a:lnTo>
                <a:lnTo>
                  <a:pt x="83693" y="98444"/>
                </a:lnTo>
                <a:lnTo>
                  <a:pt x="83783" y="97804"/>
                </a:lnTo>
                <a:lnTo>
                  <a:pt x="83866" y="97110"/>
                </a:lnTo>
                <a:lnTo>
                  <a:pt x="83941" y="96417"/>
                </a:lnTo>
                <a:lnTo>
                  <a:pt x="84016" y="95670"/>
                </a:lnTo>
                <a:lnTo>
                  <a:pt x="84083" y="94923"/>
                </a:lnTo>
                <a:lnTo>
                  <a:pt x="84143" y="94122"/>
                </a:lnTo>
                <a:lnTo>
                  <a:pt x="84203" y="93322"/>
                </a:lnTo>
                <a:lnTo>
                  <a:pt x="84256" y="92521"/>
                </a:lnTo>
                <a:lnTo>
                  <a:pt x="84301" y="91668"/>
                </a:lnTo>
                <a:lnTo>
                  <a:pt x="84338" y="90814"/>
                </a:lnTo>
                <a:lnTo>
                  <a:pt x="84368" y="89960"/>
                </a:lnTo>
                <a:lnTo>
                  <a:pt x="84398" y="89053"/>
                </a:lnTo>
                <a:lnTo>
                  <a:pt x="84421" y="88146"/>
                </a:lnTo>
                <a:lnTo>
                  <a:pt x="84436" y="87292"/>
                </a:lnTo>
                <a:lnTo>
                  <a:pt x="84443" y="86332"/>
                </a:lnTo>
                <a:lnTo>
                  <a:pt x="84451" y="85425"/>
                </a:lnTo>
                <a:lnTo>
                  <a:pt x="84451" y="29934"/>
                </a:lnTo>
                <a:lnTo>
                  <a:pt x="84443" y="29027"/>
                </a:lnTo>
                <a:lnTo>
                  <a:pt x="84436" y="28120"/>
                </a:lnTo>
                <a:lnTo>
                  <a:pt x="84421" y="27212"/>
                </a:lnTo>
                <a:lnTo>
                  <a:pt x="84398" y="26359"/>
                </a:lnTo>
                <a:lnTo>
                  <a:pt x="84368" y="25452"/>
                </a:lnTo>
                <a:lnTo>
                  <a:pt x="84338" y="24598"/>
                </a:lnTo>
                <a:lnTo>
                  <a:pt x="84301" y="23744"/>
                </a:lnTo>
                <a:lnTo>
                  <a:pt x="84256" y="22891"/>
                </a:lnTo>
                <a:lnTo>
                  <a:pt x="84203" y="22090"/>
                </a:lnTo>
                <a:lnTo>
                  <a:pt x="84143" y="21290"/>
                </a:lnTo>
                <a:lnTo>
                  <a:pt x="84083" y="20489"/>
                </a:lnTo>
                <a:lnTo>
                  <a:pt x="84016" y="19742"/>
                </a:lnTo>
                <a:lnTo>
                  <a:pt x="83941" y="18995"/>
                </a:lnTo>
                <a:lnTo>
                  <a:pt x="83866" y="18248"/>
                </a:lnTo>
                <a:lnTo>
                  <a:pt x="83783" y="17608"/>
                </a:lnTo>
                <a:lnTo>
                  <a:pt x="83693" y="16915"/>
                </a:lnTo>
                <a:lnTo>
                  <a:pt x="82073" y="5549"/>
                </a:lnTo>
                <a:close/>
                <a:moveTo>
                  <a:pt x="88996" y="115412"/>
                </a:moveTo>
                <a:lnTo>
                  <a:pt x="96353" y="115412"/>
                </a:lnTo>
                <a:lnTo>
                  <a:pt x="96353" y="93268"/>
                </a:lnTo>
                <a:lnTo>
                  <a:pt x="90571" y="93268"/>
                </a:lnTo>
                <a:lnTo>
                  <a:pt x="90571" y="0"/>
                </a:lnTo>
                <a:lnTo>
                  <a:pt x="87458" y="0"/>
                </a:lnTo>
                <a:lnTo>
                  <a:pt x="87458" y="104473"/>
                </a:lnTo>
                <a:lnTo>
                  <a:pt x="87466" y="104847"/>
                </a:lnTo>
                <a:lnTo>
                  <a:pt x="87473" y="105220"/>
                </a:lnTo>
                <a:lnTo>
                  <a:pt x="87481" y="105594"/>
                </a:lnTo>
                <a:lnTo>
                  <a:pt x="87496" y="105914"/>
                </a:lnTo>
                <a:lnTo>
                  <a:pt x="87518" y="106234"/>
                </a:lnTo>
                <a:lnTo>
                  <a:pt x="87548" y="106554"/>
                </a:lnTo>
                <a:lnTo>
                  <a:pt x="87586" y="106821"/>
                </a:lnTo>
                <a:lnTo>
                  <a:pt x="87623" y="107088"/>
                </a:lnTo>
                <a:lnTo>
                  <a:pt x="88628" y="114291"/>
                </a:lnTo>
                <a:lnTo>
                  <a:pt x="88666" y="114558"/>
                </a:lnTo>
                <a:lnTo>
                  <a:pt x="88703" y="114771"/>
                </a:lnTo>
                <a:lnTo>
                  <a:pt x="88748" y="114985"/>
                </a:lnTo>
                <a:lnTo>
                  <a:pt x="88793" y="115145"/>
                </a:lnTo>
                <a:lnTo>
                  <a:pt x="88838" y="115252"/>
                </a:lnTo>
                <a:lnTo>
                  <a:pt x="88891" y="115358"/>
                </a:lnTo>
                <a:lnTo>
                  <a:pt x="88943" y="115358"/>
                </a:lnTo>
                <a:lnTo>
                  <a:pt x="88996" y="115412"/>
                </a:lnTo>
                <a:close/>
                <a:moveTo>
                  <a:pt x="99863" y="22144"/>
                </a:moveTo>
                <a:lnTo>
                  <a:pt x="99863" y="115412"/>
                </a:lnTo>
                <a:lnTo>
                  <a:pt x="102968" y="115412"/>
                </a:lnTo>
                <a:lnTo>
                  <a:pt x="102968" y="22144"/>
                </a:lnTo>
                <a:lnTo>
                  <a:pt x="107273" y="22144"/>
                </a:lnTo>
                <a:lnTo>
                  <a:pt x="107273" y="0"/>
                </a:lnTo>
                <a:lnTo>
                  <a:pt x="95566" y="0"/>
                </a:lnTo>
                <a:lnTo>
                  <a:pt x="95566" y="22144"/>
                </a:lnTo>
                <a:lnTo>
                  <a:pt x="99863" y="22144"/>
                </a:lnTo>
                <a:close/>
                <a:moveTo>
                  <a:pt x="118403" y="1174"/>
                </a:moveTo>
                <a:lnTo>
                  <a:pt x="118366" y="907"/>
                </a:lnTo>
                <a:lnTo>
                  <a:pt x="118328" y="694"/>
                </a:lnTo>
                <a:lnTo>
                  <a:pt x="118283" y="481"/>
                </a:lnTo>
                <a:lnTo>
                  <a:pt x="118238" y="320"/>
                </a:lnTo>
                <a:lnTo>
                  <a:pt x="118186" y="214"/>
                </a:lnTo>
                <a:lnTo>
                  <a:pt x="118141" y="107"/>
                </a:lnTo>
                <a:lnTo>
                  <a:pt x="118088" y="54"/>
                </a:lnTo>
                <a:lnTo>
                  <a:pt x="118036" y="0"/>
                </a:lnTo>
                <a:lnTo>
                  <a:pt x="108961" y="0"/>
                </a:lnTo>
                <a:lnTo>
                  <a:pt x="108961" y="22144"/>
                </a:lnTo>
                <a:lnTo>
                  <a:pt x="115388" y="22144"/>
                </a:lnTo>
                <a:lnTo>
                  <a:pt x="108661" y="97804"/>
                </a:lnTo>
                <a:lnTo>
                  <a:pt x="108661" y="104473"/>
                </a:lnTo>
                <a:lnTo>
                  <a:pt x="108661" y="104847"/>
                </a:lnTo>
                <a:lnTo>
                  <a:pt x="108668" y="105220"/>
                </a:lnTo>
                <a:lnTo>
                  <a:pt x="108683" y="105594"/>
                </a:lnTo>
                <a:lnTo>
                  <a:pt x="108706" y="105914"/>
                </a:lnTo>
                <a:lnTo>
                  <a:pt x="108728" y="106234"/>
                </a:lnTo>
                <a:lnTo>
                  <a:pt x="108758" y="106554"/>
                </a:lnTo>
                <a:lnTo>
                  <a:pt x="108788" y="106821"/>
                </a:lnTo>
                <a:lnTo>
                  <a:pt x="108818" y="107088"/>
                </a:lnTo>
                <a:lnTo>
                  <a:pt x="109823" y="114291"/>
                </a:lnTo>
                <a:lnTo>
                  <a:pt x="109861" y="114558"/>
                </a:lnTo>
                <a:lnTo>
                  <a:pt x="109906" y="114771"/>
                </a:lnTo>
                <a:lnTo>
                  <a:pt x="109951" y="114985"/>
                </a:lnTo>
                <a:lnTo>
                  <a:pt x="109996" y="115145"/>
                </a:lnTo>
                <a:lnTo>
                  <a:pt x="110041" y="115252"/>
                </a:lnTo>
                <a:lnTo>
                  <a:pt x="110093" y="115358"/>
                </a:lnTo>
                <a:lnTo>
                  <a:pt x="110138" y="115358"/>
                </a:lnTo>
                <a:lnTo>
                  <a:pt x="110191" y="115412"/>
                </a:lnTo>
                <a:lnTo>
                  <a:pt x="119476" y="115412"/>
                </a:lnTo>
                <a:lnTo>
                  <a:pt x="119476" y="93268"/>
                </a:lnTo>
                <a:lnTo>
                  <a:pt x="112756" y="93268"/>
                </a:lnTo>
                <a:lnTo>
                  <a:pt x="119566" y="16594"/>
                </a:lnTo>
                <a:lnTo>
                  <a:pt x="119566" y="10885"/>
                </a:lnTo>
                <a:lnTo>
                  <a:pt x="119566" y="10565"/>
                </a:lnTo>
                <a:lnTo>
                  <a:pt x="119558" y="10192"/>
                </a:lnTo>
                <a:lnTo>
                  <a:pt x="119543" y="9818"/>
                </a:lnTo>
                <a:lnTo>
                  <a:pt x="119521" y="9498"/>
                </a:lnTo>
                <a:lnTo>
                  <a:pt x="119498" y="9178"/>
                </a:lnTo>
                <a:lnTo>
                  <a:pt x="119476" y="8858"/>
                </a:lnTo>
                <a:lnTo>
                  <a:pt x="119446" y="8591"/>
                </a:lnTo>
                <a:lnTo>
                  <a:pt x="119416" y="8324"/>
                </a:lnTo>
                <a:lnTo>
                  <a:pt x="118403" y="1174"/>
                </a:lnTo>
                <a:close/>
                <a:moveTo>
                  <a:pt x="50963" y="0"/>
                </a:moveTo>
                <a:lnTo>
                  <a:pt x="46636" y="53357"/>
                </a:lnTo>
                <a:lnTo>
                  <a:pt x="42316" y="0"/>
                </a:lnTo>
                <a:lnTo>
                  <a:pt x="39338" y="0"/>
                </a:lnTo>
                <a:lnTo>
                  <a:pt x="39338" y="115412"/>
                </a:lnTo>
                <a:lnTo>
                  <a:pt x="42451" y="115412"/>
                </a:lnTo>
                <a:lnTo>
                  <a:pt x="42451" y="44020"/>
                </a:lnTo>
                <a:lnTo>
                  <a:pt x="45233" y="78435"/>
                </a:lnTo>
                <a:lnTo>
                  <a:pt x="45271" y="78809"/>
                </a:lnTo>
                <a:lnTo>
                  <a:pt x="45323" y="79182"/>
                </a:lnTo>
                <a:lnTo>
                  <a:pt x="45368" y="79502"/>
                </a:lnTo>
                <a:lnTo>
                  <a:pt x="45428" y="79769"/>
                </a:lnTo>
                <a:lnTo>
                  <a:pt x="45488" y="79983"/>
                </a:lnTo>
                <a:lnTo>
                  <a:pt x="45556" y="80143"/>
                </a:lnTo>
                <a:lnTo>
                  <a:pt x="45616" y="80249"/>
                </a:lnTo>
                <a:lnTo>
                  <a:pt x="45683" y="80303"/>
                </a:lnTo>
                <a:lnTo>
                  <a:pt x="47596" y="80303"/>
                </a:lnTo>
                <a:lnTo>
                  <a:pt x="47663" y="80249"/>
                </a:lnTo>
                <a:lnTo>
                  <a:pt x="47731" y="80143"/>
                </a:lnTo>
                <a:lnTo>
                  <a:pt x="47791" y="79983"/>
                </a:lnTo>
                <a:lnTo>
                  <a:pt x="47851" y="79769"/>
                </a:lnTo>
                <a:lnTo>
                  <a:pt x="47911" y="79502"/>
                </a:lnTo>
                <a:lnTo>
                  <a:pt x="47956" y="79182"/>
                </a:lnTo>
                <a:lnTo>
                  <a:pt x="48001" y="78809"/>
                </a:lnTo>
                <a:lnTo>
                  <a:pt x="48046" y="78435"/>
                </a:lnTo>
                <a:lnTo>
                  <a:pt x="50806" y="44340"/>
                </a:lnTo>
                <a:lnTo>
                  <a:pt x="50806" y="115412"/>
                </a:lnTo>
                <a:lnTo>
                  <a:pt x="53918" y="115412"/>
                </a:lnTo>
                <a:lnTo>
                  <a:pt x="53918" y="0"/>
                </a:lnTo>
                <a:lnTo>
                  <a:pt x="50963"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extLst>
    <p:ext uri="{DCECCB84-F9BA-43D5-87BE-67443E8EF086}">
      <p15:sldGuideLst>
        <p15:guide id="1" orient="horz" pos="48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rt with big text" showMasterSp="0">
  <p:cSld name="Chart with big text">
    <p:bg>
      <p:bgPr>
        <a:solidFill>
          <a:srgbClr val="EB2D4B"/>
        </a:solidFill>
      </p:bgPr>
    </p:bg>
    <p:spTree>
      <p:nvGrpSpPr>
        <p:cNvPr id="266" name="Shape 266"/>
        <p:cNvGrpSpPr/>
        <p:nvPr/>
      </p:nvGrpSpPr>
      <p:grpSpPr>
        <a:xfrm>
          <a:off x="0" y="0"/>
          <a:ext cx="0" cy="0"/>
          <a:chOff x="0" y="0"/>
          <a:chExt cx="0" cy="0"/>
        </a:xfrm>
      </p:grpSpPr>
      <p:pic>
        <p:nvPicPr>
          <p:cNvPr id="267" name="Google Shape;267;p34"/>
          <p:cNvPicPr preferRelativeResize="0"/>
          <p:nvPr/>
        </p:nvPicPr>
        <p:blipFill rotWithShape="1">
          <a:blip r:embed="rId2">
            <a:alphaModFix/>
          </a:blip>
          <a:srcRect b="0" l="0" r="0" t="0"/>
          <a:stretch/>
        </p:blipFill>
        <p:spPr>
          <a:xfrm>
            <a:off x="532860" y="461812"/>
            <a:ext cx="11196000" cy="5871582"/>
          </a:xfrm>
          <a:prstGeom prst="rect">
            <a:avLst/>
          </a:prstGeom>
          <a:noFill/>
          <a:ln>
            <a:noFill/>
          </a:ln>
        </p:spPr>
      </p:pic>
      <p:sp>
        <p:nvSpPr>
          <p:cNvPr id="268" name="Google Shape;268;p34"/>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chemeClr val="lt1"/>
              </a:buClr>
              <a:buSzPts val="700"/>
              <a:buFont typeface="Arial"/>
              <a:buNone/>
              <a:defRPr>
                <a:solidFill>
                  <a:schemeClr val="lt1"/>
                </a:solidFill>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69" name="Google Shape;269;p34"/>
          <p:cNvSpPr txBox="1"/>
          <p:nvPr>
            <p:ph idx="11" type="ftr"/>
          </p:nvPr>
        </p:nvSpPr>
        <p:spPr>
          <a:xfrm>
            <a:off x="2747964" y="6485664"/>
            <a:ext cx="7884540"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chemeClr val="lt1"/>
              </a:buClr>
              <a:buSzPts val="700"/>
              <a:buFont typeface="Arial"/>
              <a:buNone/>
              <a:defRPr>
                <a:solidFill>
                  <a:schemeClr val="lt1"/>
                </a:solidFill>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70" name="Google Shape;270;p34"/>
          <p:cNvSpPr txBox="1"/>
          <p:nvPr>
            <p:ph idx="12" type="sldNum"/>
          </p:nvPr>
        </p:nvSpPr>
        <p:spPr>
          <a:xfrm>
            <a:off x="11316580" y="6485664"/>
            <a:ext cx="403933" cy="180000"/>
          </a:xfrm>
          <a:prstGeom prst="rect">
            <a:avLst/>
          </a:prstGeom>
          <a:noFill/>
          <a:ln>
            <a:noFill/>
          </a:ln>
        </p:spPr>
        <p:txBody>
          <a:bodyPr anchorCtr="0" anchor="b" bIns="0" lIns="0" spcFirstLastPara="1" rIns="0" wrap="square" tIns="0">
            <a:noAutofit/>
          </a:bodyPr>
          <a:lstStyle>
            <a:lvl1pPr indent="0" lvl="0"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1pPr>
            <a:lvl2pPr indent="0" lvl="1"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2pPr>
            <a:lvl3pPr indent="0" lvl="2"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3pPr>
            <a:lvl4pPr indent="0" lvl="3"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4pPr>
            <a:lvl5pPr indent="0" lvl="4"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5pPr>
            <a:lvl6pPr indent="0" lvl="5"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6pPr>
            <a:lvl7pPr indent="0" lvl="6"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7pPr>
            <a:lvl8pPr indent="0" lvl="7"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8pPr>
            <a:lvl9pPr indent="0" lvl="8"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271" name="Google Shape;271;p34"/>
          <p:cNvSpPr txBox="1"/>
          <p:nvPr>
            <p:ph idx="1" type="body"/>
          </p:nvPr>
        </p:nvSpPr>
        <p:spPr>
          <a:xfrm>
            <a:off x="538162" y="763587"/>
            <a:ext cx="5414963" cy="5569807"/>
          </a:xfrm>
          <a:prstGeom prst="rect">
            <a:avLst/>
          </a:prstGeom>
          <a:noFill/>
          <a:ln>
            <a:noFill/>
          </a:ln>
        </p:spPr>
        <p:txBody>
          <a:bodyPr anchorCtr="0" anchor="t" bIns="0" lIns="0" spcFirstLastPara="1" rIns="0" wrap="square" tIns="0">
            <a:noAutofit/>
          </a:bodyPr>
          <a:lstStyle>
            <a:lvl1pPr indent="-228600" lvl="0" marL="457200" algn="l">
              <a:lnSpc>
                <a:spcPct val="91000"/>
              </a:lnSpc>
              <a:spcBef>
                <a:spcPts val="0"/>
              </a:spcBef>
              <a:spcAft>
                <a:spcPts val="0"/>
              </a:spcAft>
              <a:buClr>
                <a:schemeClr val="lt1"/>
              </a:buClr>
              <a:buSzPts val="4000"/>
              <a:buFont typeface="Arial"/>
              <a:buNone/>
              <a:defRPr b="0" i="0" sz="4000" cap="none">
                <a:solidFill>
                  <a:schemeClr val="lt1"/>
                </a:solidFill>
              </a:defRPr>
            </a:lvl1pPr>
            <a:lvl2pPr indent="-228600" lvl="1" marL="914400" algn="l">
              <a:lnSpc>
                <a:spcPct val="91000"/>
              </a:lnSpc>
              <a:spcBef>
                <a:spcPts val="0"/>
              </a:spcBef>
              <a:spcAft>
                <a:spcPts val="0"/>
              </a:spcAft>
              <a:buClr>
                <a:schemeClr val="lt1"/>
              </a:buClr>
              <a:buSzPts val="4000"/>
              <a:buFont typeface="Arial"/>
              <a:buNone/>
              <a:defRPr sz="4000">
                <a:solidFill>
                  <a:schemeClr val="lt1"/>
                </a:solidFill>
              </a:defRPr>
            </a:lvl2pPr>
            <a:lvl3pPr indent="-228600" lvl="2" marL="1371600" algn="l">
              <a:lnSpc>
                <a:spcPct val="91000"/>
              </a:lnSpc>
              <a:spcBef>
                <a:spcPts val="0"/>
              </a:spcBef>
              <a:spcAft>
                <a:spcPts val="0"/>
              </a:spcAft>
              <a:buClr>
                <a:schemeClr val="lt1"/>
              </a:buClr>
              <a:buSzPts val="4000"/>
              <a:buFont typeface="Arial"/>
              <a:buNone/>
              <a:defRPr sz="4000">
                <a:solidFill>
                  <a:schemeClr val="lt1"/>
                </a:solidFill>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pic>
        <p:nvPicPr>
          <p:cNvPr id="272" name="Google Shape;272;p34"/>
          <p:cNvPicPr preferRelativeResize="0"/>
          <p:nvPr/>
        </p:nvPicPr>
        <p:blipFill rotWithShape="1">
          <a:blip r:embed="rId3">
            <a:alphaModFix/>
          </a:blip>
          <a:srcRect b="0" l="0" r="0" t="0"/>
          <a:stretch/>
        </p:blipFill>
        <p:spPr>
          <a:xfrm>
            <a:off x="538164" y="6553005"/>
            <a:ext cx="669600" cy="94613"/>
          </a:xfrm>
          <a:prstGeom prst="rect">
            <a:avLst/>
          </a:prstGeom>
          <a:noFill/>
          <a:ln>
            <a:noFill/>
          </a:ln>
        </p:spPr>
      </p:pic>
      <p:sp>
        <p:nvSpPr>
          <p:cNvPr id="273" name="Google Shape;273;p34"/>
          <p:cNvSpPr/>
          <p:nvPr>
            <p:ph idx="2" type="chart"/>
          </p:nvPr>
        </p:nvSpPr>
        <p:spPr>
          <a:xfrm>
            <a:off x="6310313" y="1196752"/>
            <a:ext cx="5195887" cy="5121498"/>
          </a:xfrm>
          <a:prstGeom prst="rect">
            <a:avLst/>
          </a:prstGeom>
          <a:noFill/>
          <a:ln>
            <a:noFill/>
          </a:ln>
        </p:spPr>
        <p:txBody>
          <a:bodyPr anchorCtr="0" anchor="t" bIns="0" lIns="0" spcFirstLastPara="1" rIns="0" wrap="square" tIns="0">
            <a:noAutofit/>
          </a:bodyPr>
          <a:lstStyle>
            <a:lvl1pPr lvl="0" marR="0" rtl="0" algn="l">
              <a:lnSpc>
                <a:spcPct val="118000"/>
              </a:lnSpc>
              <a:spcBef>
                <a:spcPts val="0"/>
              </a:spcBef>
              <a:spcAft>
                <a:spcPts val="0"/>
              </a:spcAft>
              <a:buClr>
                <a:srgbClr val="00AC8C"/>
              </a:buClr>
              <a:buSzPts val="1900"/>
              <a:buFont typeface="Arial"/>
              <a:buNone/>
              <a:defRPr b="0" i="0" sz="1900" u="none" cap="none" strike="noStrike">
                <a:solidFill>
                  <a:srgbClr val="00AC8C"/>
                </a:solidFill>
                <a:latin typeface="Arial"/>
                <a:ea typeface="Arial"/>
                <a:cs typeface="Arial"/>
                <a:sym typeface="Arial"/>
              </a:defRPr>
            </a:lvl1pPr>
            <a:lvl2pPr lvl="1" marR="0" rtl="0" algn="l">
              <a:lnSpc>
                <a:spcPct val="118000"/>
              </a:lnSpc>
              <a:spcBef>
                <a:spcPts val="0"/>
              </a:spcBef>
              <a:spcAft>
                <a:spcPts val="0"/>
              </a:spcAft>
              <a:buClr>
                <a:schemeClr val="dk1"/>
              </a:buClr>
              <a:buSzPts val="1900"/>
              <a:buFont typeface="Arial"/>
              <a:buNone/>
              <a:defRPr b="0" i="0" sz="1900" u="none" cap="none" strike="noStrike">
                <a:solidFill>
                  <a:schemeClr val="dk1"/>
                </a:solidFill>
                <a:latin typeface="Arial"/>
                <a:ea typeface="Arial"/>
                <a:cs typeface="Arial"/>
                <a:sym typeface="Arial"/>
              </a:defRPr>
            </a:lvl2pPr>
            <a:lvl3pPr lvl="2" marR="0" rtl="0" algn="l">
              <a:lnSpc>
                <a:spcPct val="118000"/>
              </a:lnSpc>
              <a:spcBef>
                <a:spcPts val="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3pPr>
            <a:lvl4pPr lvl="3" marR="0" rtl="0" algn="l">
              <a:lnSpc>
                <a:spcPct val="118000"/>
              </a:lnSpc>
              <a:spcBef>
                <a:spcPts val="0"/>
              </a:spcBef>
              <a:spcAft>
                <a:spcPts val="0"/>
              </a:spcAft>
              <a:buClr>
                <a:schemeClr val="dk1"/>
              </a:buClr>
              <a:buSzPts val="1900"/>
              <a:buFont typeface="Arial"/>
              <a:buChar char="&gt;"/>
              <a:defRPr b="0" i="0" sz="1900" u="none" cap="none" strike="noStrike">
                <a:solidFill>
                  <a:schemeClr val="dk1"/>
                </a:solidFill>
                <a:latin typeface="Arial"/>
                <a:ea typeface="Arial"/>
                <a:cs typeface="Arial"/>
                <a:sym typeface="Arial"/>
              </a:defRPr>
            </a:lvl4pPr>
            <a:lvl5pPr lvl="4" marR="0" rtl="0" algn="l">
              <a:lnSpc>
                <a:spcPct val="118000"/>
              </a:lnSpc>
              <a:spcBef>
                <a:spcPts val="0"/>
              </a:spcBef>
              <a:spcAft>
                <a:spcPts val="0"/>
              </a:spcAft>
              <a:buClr>
                <a:schemeClr val="dk1"/>
              </a:buClr>
              <a:buSzPts val="1900"/>
              <a:buFont typeface="Noto Sans Symbols"/>
              <a:buChar char="−"/>
              <a:defRPr b="0" i="0" sz="1900" u="none" cap="none" strike="noStrike">
                <a:solidFill>
                  <a:schemeClr val="dk1"/>
                </a:solidFill>
                <a:latin typeface="Arial"/>
                <a:ea typeface="Arial"/>
                <a:cs typeface="Arial"/>
                <a:sym typeface="Arial"/>
              </a:defRPr>
            </a:lvl5pPr>
            <a:lvl6pPr lvl="5" marR="0" rtl="0" algn="l">
              <a:lnSpc>
                <a:spcPct val="125000"/>
              </a:lnSpc>
              <a:spcBef>
                <a:spcPts val="0"/>
              </a:spcBef>
              <a:spcAft>
                <a:spcPts val="0"/>
              </a:spcAft>
              <a:buClr>
                <a:srgbClr val="00AC8C"/>
              </a:buClr>
              <a:buSzPts val="1600"/>
              <a:buFont typeface="Arial"/>
              <a:buNone/>
              <a:defRPr b="0" i="0" sz="1600" u="none" cap="none" strike="noStrike">
                <a:solidFill>
                  <a:srgbClr val="00AC8C"/>
                </a:solidFill>
                <a:latin typeface="Arial"/>
                <a:ea typeface="Arial"/>
                <a:cs typeface="Arial"/>
                <a:sym typeface="Arial"/>
              </a:defRPr>
            </a:lvl6pPr>
            <a:lvl7pPr lvl="6" marR="0" rtl="0" algn="l">
              <a:lnSpc>
                <a:spcPct val="125000"/>
              </a:lnSpc>
              <a:spcBef>
                <a:spcPts val="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7pPr>
            <a:lvl8pPr lvl="7" marR="0" rtl="0" algn="l">
              <a:lnSpc>
                <a:spcPct val="125000"/>
              </a:lnSpc>
              <a:spcBef>
                <a:spcPts val="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lvl="8" marR="0" rtl="0" algn="l">
              <a:lnSpc>
                <a:spcPct val="125000"/>
              </a:lnSpc>
              <a:spcBef>
                <a:spcPts val="0"/>
              </a:spcBef>
              <a:spcAft>
                <a:spcPts val="0"/>
              </a:spcAft>
              <a:buClr>
                <a:schemeClr val="dk1"/>
              </a:buClr>
              <a:buSzPts val="1600"/>
              <a:buFont typeface="Arial"/>
              <a:buChar char="&gt;"/>
              <a:defRPr b="0" i="0" sz="1600" u="none" cap="none" strike="noStrike">
                <a:solidFill>
                  <a:schemeClr val="dk1"/>
                </a:solidFill>
                <a:latin typeface="Arial"/>
                <a:ea typeface="Arial"/>
                <a:cs typeface="Arial"/>
                <a:sym typeface="Arial"/>
              </a:defRPr>
            </a:lvl9pPr>
          </a:lstStyle>
          <a:p/>
        </p:txBody>
      </p:sp>
      <p:sp>
        <p:nvSpPr>
          <p:cNvPr id="274" name="Google Shape;274;p34"/>
          <p:cNvSpPr txBox="1"/>
          <p:nvPr>
            <p:ph idx="3" type="body"/>
          </p:nvPr>
        </p:nvSpPr>
        <p:spPr>
          <a:xfrm>
            <a:off x="7320137" y="2636838"/>
            <a:ext cx="3131964" cy="2031415"/>
          </a:xfrm>
          <a:prstGeom prst="rect">
            <a:avLst/>
          </a:prstGeom>
          <a:noFill/>
          <a:ln>
            <a:noFill/>
          </a:ln>
        </p:spPr>
        <p:txBody>
          <a:bodyPr anchorCtr="0" anchor="ctr" bIns="0" lIns="0" spcFirstLastPara="1" rIns="0" wrap="square" tIns="0">
            <a:noAutofit/>
          </a:bodyPr>
          <a:lstStyle>
            <a:lvl1pPr indent="-228600" lvl="0" marL="457200" algn="ctr">
              <a:lnSpc>
                <a:spcPct val="118000"/>
              </a:lnSpc>
              <a:spcBef>
                <a:spcPts val="0"/>
              </a:spcBef>
              <a:spcAft>
                <a:spcPts val="0"/>
              </a:spcAft>
              <a:buClr>
                <a:schemeClr val="lt1"/>
              </a:buClr>
              <a:buSzPts val="8500"/>
              <a:buFont typeface="Arial"/>
              <a:buNone/>
              <a:defRPr sz="8500">
                <a:solidFill>
                  <a:schemeClr val="lt1"/>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Tree>
  </p:cSld>
  <p:clrMapOvr>
    <a:masterClrMapping/>
  </p:clrMapOvr>
  <p:extLst>
    <p:ext uri="{DCECCB84-F9BA-43D5-87BE-67443E8EF086}">
      <p15:sldGuideLst>
        <p15:guide id="1" orient="horz" pos="480">
          <p15:clr>
            <a:srgbClr val="FBAE40"/>
          </p15:clr>
        </p15:guide>
        <p15:guide id="2" pos="3975">
          <p15:clr>
            <a:srgbClr val="FBAE40"/>
          </p15:clr>
        </p15:guide>
        <p15:guide id="3" pos="375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accentuation, text 1" showMasterSp="0">
  <p:cSld name="Two pictures, accentuation, text 1">
    <p:bg>
      <p:bgPr>
        <a:solidFill>
          <a:srgbClr val="141955"/>
        </a:solidFill>
      </p:bgPr>
    </p:bg>
    <p:spTree>
      <p:nvGrpSpPr>
        <p:cNvPr id="275" name="Shape 275"/>
        <p:cNvGrpSpPr/>
        <p:nvPr/>
      </p:nvGrpSpPr>
      <p:grpSpPr>
        <a:xfrm>
          <a:off x="0" y="0"/>
          <a:ext cx="0" cy="0"/>
          <a:chOff x="0" y="0"/>
          <a:chExt cx="0" cy="0"/>
        </a:xfrm>
      </p:grpSpPr>
      <p:sp>
        <p:nvSpPr>
          <p:cNvPr id="276" name="Google Shape;276;p35"/>
          <p:cNvSpPr txBox="1"/>
          <p:nvPr>
            <p:ph idx="1" type="body"/>
          </p:nvPr>
        </p:nvSpPr>
        <p:spPr>
          <a:xfrm>
            <a:off x="0" y="856"/>
            <a:ext cx="6098400" cy="3430800"/>
          </a:xfrm>
          <a:prstGeom prst="rect">
            <a:avLst/>
          </a:prstGeom>
          <a:solidFill>
            <a:srgbClr val="1E3791"/>
          </a:solidFill>
          <a:ln>
            <a:noFill/>
          </a:ln>
        </p:spPr>
        <p:txBody>
          <a:bodyPr anchorCtr="0" anchor="t" bIns="180000" lIns="540000" spcFirstLastPara="1" rIns="180000" wrap="square" tIns="756000">
            <a:noAutofit/>
          </a:bodyPr>
          <a:lstStyle>
            <a:lvl1pPr indent="-228600" lvl="0" marL="457200" algn="l">
              <a:lnSpc>
                <a:spcPct val="91000"/>
              </a:lnSpc>
              <a:spcBef>
                <a:spcPts val="0"/>
              </a:spcBef>
              <a:spcAft>
                <a:spcPts val="0"/>
              </a:spcAft>
              <a:buClr>
                <a:schemeClr val="lt1"/>
              </a:buClr>
              <a:buSzPts val="4000"/>
              <a:buFont typeface="Arial"/>
              <a:buNone/>
              <a:defRPr b="0" i="0" sz="4000" cap="none">
                <a:solidFill>
                  <a:schemeClr val="lt1"/>
                </a:solidFill>
              </a:defRPr>
            </a:lvl1pPr>
            <a:lvl2pPr indent="-228600" lvl="1" marL="914400" algn="l">
              <a:lnSpc>
                <a:spcPct val="91000"/>
              </a:lnSpc>
              <a:spcBef>
                <a:spcPts val="0"/>
              </a:spcBef>
              <a:spcAft>
                <a:spcPts val="0"/>
              </a:spcAft>
              <a:buClr>
                <a:schemeClr val="lt1"/>
              </a:buClr>
              <a:buSzPts val="4000"/>
              <a:buFont typeface="Arial"/>
              <a:buNone/>
              <a:defRPr sz="4000">
                <a:solidFill>
                  <a:schemeClr val="lt1"/>
                </a:solidFill>
              </a:defRPr>
            </a:lvl2pPr>
            <a:lvl3pPr indent="-228600" lvl="2" marL="1371600" algn="l">
              <a:lnSpc>
                <a:spcPct val="91000"/>
              </a:lnSpc>
              <a:spcBef>
                <a:spcPts val="0"/>
              </a:spcBef>
              <a:spcAft>
                <a:spcPts val="0"/>
              </a:spcAft>
              <a:buClr>
                <a:schemeClr val="lt1"/>
              </a:buClr>
              <a:buSzPts val="4000"/>
              <a:buFont typeface="Arial"/>
              <a:buNone/>
              <a:defRPr sz="4000">
                <a:solidFill>
                  <a:schemeClr val="lt1"/>
                </a:solidFill>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277" name="Google Shape;277;p35"/>
          <p:cNvSpPr txBox="1"/>
          <p:nvPr>
            <p:ph idx="2" type="body"/>
          </p:nvPr>
        </p:nvSpPr>
        <p:spPr>
          <a:xfrm>
            <a:off x="6096000" y="3429000"/>
            <a:ext cx="6096000" cy="3429000"/>
          </a:xfrm>
          <a:prstGeom prst="rect">
            <a:avLst/>
          </a:prstGeom>
          <a:solidFill>
            <a:srgbClr val="141955"/>
          </a:solidFill>
          <a:ln>
            <a:noFill/>
          </a:ln>
        </p:spPr>
        <p:txBody>
          <a:bodyPr anchorCtr="0" anchor="t" bIns="828000" lIns="216000" spcFirstLastPara="1" rIns="684000" wrap="square" tIns="298800">
            <a:noAutofit/>
          </a:bodyPr>
          <a:lstStyle>
            <a:lvl1pPr indent="-228600" lvl="0" marL="457200" algn="l">
              <a:lnSpc>
                <a:spcPct val="125000"/>
              </a:lnSpc>
              <a:spcBef>
                <a:spcPts val="0"/>
              </a:spcBef>
              <a:spcAft>
                <a:spcPts val="0"/>
              </a:spcAft>
              <a:buClr>
                <a:schemeClr val="lt1"/>
              </a:buClr>
              <a:buSzPts val="1600"/>
              <a:buFont typeface="Arial"/>
              <a:buNone/>
              <a:defRPr sz="1600">
                <a:solidFill>
                  <a:schemeClr val="lt1"/>
                </a:solidFill>
              </a:defRPr>
            </a:lvl1pPr>
            <a:lvl2pPr indent="-330200" lvl="1" marL="914400" algn="l">
              <a:lnSpc>
                <a:spcPct val="125000"/>
              </a:lnSpc>
              <a:spcBef>
                <a:spcPts val="0"/>
              </a:spcBef>
              <a:spcAft>
                <a:spcPts val="0"/>
              </a:spcAft>
              <a:buClr>
                <a:schemeClr val="lt1"/>
              </a:buClr>
              <a:buSzPts val="1600"/>
              <a:buFont typeface="Arial"/>
              <a:buChar char="•"/>
              <a:defRPr sz="1600">
                <a:solidFill>
                  <a:schemeClr val="lt1"/>
                </a:solidFill>
              </a:defRPr>
            </a:lvl2pPr>
            <a:lvl3pPr indent="-330200" lvl="2" marL="1371600" algn="l">
              <a:lnSpc>
                <a:spcPct val="125000"/>
              </a:lnSpc>
              <a:spcBef>
                <a:spcPts val="0"/>
              </a:spcBef>
              <a:spcAft>
                <a:spcPts val="0"/>
              </a:spcAft>
              <a:buClr>
                <a:schemeClr val="lt1"/>
              </a:buClr>
              <a:buSzPts val="1600"/>
              <a:buFont typeface="Arial"/>
              <a:buChar char="&gt;"/>
              <a:defRPr sz="1600">
                <a:solidFill>
                  <a:schemeClr val="lt1"/>
                </a:solidFill>
              </a:defRPr>
            </a:lvl3pPr>
            <a:lvl4pPr indent="-330200" lvl="3" marL="1828800" algn="l">
              <a:lnSpc>
                <a:spcPct val="125000"/>
              </a:lnSpc>
              <a:spcBef>
                <a:spcPts val="0"/>
              </a:spcBef>
              <a:spcAft>
                <a:spcPts val="0"/>
              </a:spcAft>
              <a:buClr>
                <a:schemeClr val="lt1"/>
              </a:buClr>
              <a:buSzPts val="1600"/>
              <a:buFont typeface="Noto Sans Symbols"/>
              <a:buChar char="−"/>
              <a:defRPr sz="1600">
                <a:solidFill>
                  <a:schemeClr val="lt1"/>
                </a:solidFill>
              </a:defRPr>
            </a:lvl4pPr>
            <a:lvl5pPr indent="-228600" lvl="4" marL="2286000" algn="l">
              <a:lnSpc>
                <a:spcPct val="125000"/>
              </a:lnSpc>
              <a:spcBef>
                <a:spcPts val="0"/>
              </a:spcBef>
              <a:spcAft>
                <a:spcPts val="0"/>
              </a:spcAft>
              <a:buClr>
                <a:schemeClr val="lt1"/>
              </a:buClr>
              <a:buSzPts val="1600"/>
              <a:buFont typeface="Arial"/>
              <a:buNone/>
              <a:defRPr sz="1600">
                <a:solidFill>
                  <a:schemeClr val="lt1"/>
                </a:solidFill>
              </a:defRPr>
            </a:lvl5pPr>
            <a:lvl6pPr indent="-228600" lvl="5" marL="2743200" marR="0" algn="l">
              <a:lnSpc>
                <a:spcPct val="125000"/>
              </a:lnSpc>
              <a:spcBef>
                <a:spcPts val="0"/>
              </a:spcBef>
              <a:spcAft>
                <a:spcPts val="0"/>
              </a:spcAft>
              <a:buClr>
                <a:schemeClr val="lt1"/>
              </a:buClr>
              <a:buSzPts val="1600"/>
              <a:buFont typeface="Arial"/>
              <a:buNone/>
              <a:defRPr>
                <a:solidFill>
                  <a:schemeClr val="lt1"/>
                </a:solidFill>
              </a:defRPr>
            </a:lvl6pPr>
            <a:lvl7pPr indent="-330200" lvl="6" marL="3200400" algn="l">
              <a:lnSpc>
                <a:spcPct val="125000"/>
              </a:lnSpc>
              <a:spcBef>
                <a:spcPts val="0"/>
              </a:spcBef>
              <a:spcAft>
                <a:spcPts val="0"/>
              </a:spcAft>
              <a:buClr>
                <a:schemeClr val="lt1"/>
              </a:buClr>
              <a:buSzPts val="1600"/>
              <a:buFont typeface="Arial"/>
              <a:buChar char="&gt;"/>
              <a:defRPr>
                <a:solidFill>
                  <a:schemeClr val="lt1"/>
                </a:solidFill>
              </a:defRPr>
            </a:lvl7pPr>
            <a:lvl8pPr indent="-330200" lvl="7" marL="3657600" algn="l">
              <a:lnSpc>
                <a:spcPct val="125000"/>
              </a:lnSpc>
              <a:spcBef>
                <a:spcPts val="0"/>
              </a:spcBef>
              <a:spcAft>
                <a:spcPts val="0"/>
              </a:spcAft>
              <a:buClr>
                <a:schemeClr val="lt1"/>
              </a:buClr>
              <a:buSzPts val="1600"/>
              <a:buFont typeface="Noto Sans Symbols"/>
              <a:buChar char="−"/>
              <a:defRPr>
                <a:solidFill>
                  <a:schemeClr val="lt1"/>
                </a:solidFill>
              </a:defRPr>
            </a:lvl8pPr>
            <a:lvl9pPr indent="-228600" lvl="8" marL="4114800" algn="l">
              <a:lnSpc>
                <a:spcPct val="125000"/>
              </a:lnSpc>
              <a:spcBef>
                <a:spcPts val="0"/>
              </a:spcBef>
              <a:spcAft>
                <a:spcPts val="0"/>
              </a:spcAft>
              <a:buClr>
                <a:schemeClr val="lt1"/>
              </a:buClr>
              <a:buSzPts val="1600"/>
              <a:buFont typeface="Arial"/>
              <a:buNone/>
              <a:defRPr>
                <a:solidFill>
                  <a:schemeClr val="lt1"/>
                </a:solidFill>
              </a:defRPr>
            </a:lvl9pPr>
          </a:lstStyle>
          <a:p/>
        </p:txBody>
      </p:sp>
      <p:sp>
        <p:nvSpPr>
          <p:cNvPr id="278" name="Google Shape;278;p35"/>
          <p:cNvSpPr/>
          <p:nvPr>
            <p:ph idx="3" type="pic"/>
          </p:nvPr>
        </p:nvSpPr>
        <p:spPr>
          <a:xfrm>
            <a:off x="0" y="3427413"/>
            <a:ext cx="6098400" cy="3427413"/>
          </a:xfrm>
          <a:prstGeom prst="rect">
            <a:avLst/>
          </a:prstGeom>
          <a:solidFill>
            <a:srgbClr val="D8D8D8"/>
          </a:solidFill>
          <a:ln>
            <a:noFill/>
          </a:ln>
        </p:spPr>
      </p:sp>
      <p:sp>
        <p:nvSpPr>
          <p:cNvPr id="279" name="Google Shape;279;p35"/>
          <p:cNvSpPr/>
          <p:nvPr>
            <p:ph idx="4" type="pic"/>
          </p:nvPr>
        </p:nvSpPr>
        <p:spPr>
          <a:xfrm>
            <a:off x="6096000" y="-1"/>
            <a:ext cx="6096000" cy="3430800"/>
          </a:xfrm>
          <a:prstGeom prst="rect">
            <a:avLst/>
          </a:prstGeom>
          <a:solidFill>
            <a:srgbClr val="D8D8D8"/>
          </a:solidFill>
          <a:ln>
            <a:noFill/>
          </a:ln>
        </p:spPr>
      </p:sp>
      <p:sp>
        <p:nvSpPr>
          <p:cNvPr id="280" name="Google Shape;280;p35"/>
          <p:cNvSpPr/>
          <p:nvPr/>
        </p:nvSpPr>
        <p:spPr>
          <a:xfrm>
            <a:off x="539051" y="469901"/>
            <a:ext cx="11183498" cy="5853398"/>
          </a:xfrm>
          <a:custGeom>
            <a:rect b="b" l="l" r="r" t="t"/>
            <a:pathLst>
              <a:path extrusionOk="0" h="119628" w="119866">
                <a:moveTo>
                  <a:pt x="111946" y="5037"/>
                </a:moveTo>
                <a:lnTo>
                  <a:pt x="111938" y="4908"/>
                </a:lnTo>
                <a:lnTo>
                  <a:pt x="111923" y="4779"/>
                </a:lnTo>
                <a:lnTo>
                  <a:pt x="111893" y="4665"/>
                </a:lnTo>
                <a:lnTo>
                  <a:pt x="111848" y="4579"/>
                </a:lnTo>
                <a:lnTo>
                  <a:pt x="111796" y="4493"/>
                </a:lnTo>
                <a:lnTo>
                  <a:pt x="111736" y="4436"/>
                </a:lnTo>
                <a:lnTo>
                  <a:pt x="111676" y="4393"/>
                </a:lnTo>
                <a:lnTo>
                  <a:pt x="111601" y="4379"/>
                </a:lnTo>
                <a:lnTo>
                  <a:pt x="111451" y="4379"/>
                </a:lnTo>
                <a:lnTo>
                  <a:pt x="111451" y="5695"/>
                </a:lnTo>
                <a:lnTo>
                  <a:pt x="111601" y="5695"/>
                </a:lnTo>
                <a:lnTo>
                  <a:pt x="111676" y="5681"/>
                </a:lnTo>
                <a:lnTo>
                  <a:pt x="111736" y="5638"/>
                </a:lnTo>
                <a:lnTo>
                  <a:pt x="111796" y="5581"/>
                </a:lnTo>
                <a:lnTo>
                  <a:pt x="111848" y="5495"/>
                </a:lnTo>
                <a:lnTo>
                  <a:pt x="111893" y="5409"/>
                </a:lnTo>
                <a:lnTo>
                  <a:pt x="111923" y="5295"/>
                </a:lnTo>
                <a:lnTo>
                  <a:pt x="111938" y="5166"/>
                </a:lnTo>
                <a:lnTo>
                  <a:pt x="111946" y="5037"/>
                </a:lnTo>
                <a:lnTo>
                  <a:pt x="111946" y="5037"/>
                </a:lnTo>
                <a:close/>
                <a:moveTo>
                  <a:pt x="114871" y="4608"/>
                </a:moveTo>
                <a:lnTo>
                  <a:pt x="114871" y="4565"/>
                </a:lnTo>
                <a:lnTo>
                  <a:pt x="114863" y="4522"/>
                </a:lnTo>
                <a:lnTo>
                  <a:pt x="114848" y="4479"/>
                </a:lnTo>
                <a:lnTo>
                  <a:pt x="114833" y="4450"/>
                </a:lnTo>
                <a:lnTo>
                  <a:pt x="114818" y="4422"/>
                </a:lnTo>
                <a:lnTo>
                  <a:pt x="114796" y="4393"/>
                </a:lnTo>
                <a:lnTo>
                  <a:pt x="114773" y="4379"/>
                </a:lnTo>
                <a:lnTo>
                  <a:pt x="114751" y="4379"/>
                </a:lnTo>
                <a:lnTo>
                  <a:pt x="114398" y="4379"/>
                </a:lnTo>
                <a:lnTo>
                  <a:pt x="114398" y="4851"/>
                </a:lnTo>
                <a:lnTo>
                  <a:pt x="114751" y="4851"/>
                </a:lnTo>
                <a:lnTo>
                  <a:pt x="114773" y="4837"/>
                </a:lnTo>
                <a:lnTo>
                  <a:pt x="114796" y="4822"/>
                </a:lnTo>
                <a:lnTo>
                  <a:pt x="114818" y="4808"/>
                </a:lnTo>
                <a:lnTo>
                  <a:pt x="114833" y="4779"/>
                </a:lnTo>
                <a:lnTo>
                  <a:pt x="114848" y="4751"/>
                </a:lnTo>
                <a:lnTo>
                  <a:pt x="114863" y="4708"/>
                </a:lnTo>
                <a:lnTo>
                  <a:pt x="114871" y="4665"/>
                </a:lnTo>
                <a:lnTo>
                  <a:pt x="114871" y="4608"/>
                </a:lnTo>
                <a:lnTo>
                  <a:pt x="114871" y="4608"/>
                </a:lnTo>
                <a:close/>
                <a:moveTo>
                  <a:pt x="114878" y="5466"/>
                </a:moveTo>
                <a:lnTo>
                  <a:pt x="114871" y="5409"/>
                </a:lnTo>
                <a:lnTo>
                  <a:pt x="114871" y="5366"/>
                </a:lnTo>
                <a:lnTo>
                  <a:pt x="114856" y="5323"/>
                </a:lnTo>
                <a:lnTo>
                  <a:pt x="114841" y="5295"/>
                </a:lnTo>
                <a:lnTo>
                  <a:pt x="114826" y="5266"/>
                </a:lnTo>
                <a:lnTo>
                  <a:pt x="114803" y="5252"/>
                </a:lnTo>
                <a:lnTo>
                  <a:pt x="114781" y="5237"/>
                </a:lnTo>
                <a:lnTo>
                  <a:pt x="114751" y="5223"/>
                </a:lnTo>
                <a:lnTo>
                  <a:pt x="114398" y="5223"/>
                </a:lnTo>
                <a:lnTo>
                  <a:pt x="114398" y="5695"/>
                </a:lnTo>
                <a:lnTo>
                  <a:pt x="114751" y="5695"/>
                </a:lnTo>
                <a:lnTo>
                  <a:pt x="114781" y="5695"/>
                </a:lnTo>
                <a:lnTo>
                  <a:pt x="114803" y="5681"/>
                </a:lnTo>
                <a:lnTo>
                  <a:pt x="114826" y="5652"/>
                </a:lnTo>
                <a:lnTo>
                  <a:pt x="114841" y="5624"/>
                </a:lnTo>
                <a:lnTo>
                  <a:pt x="114856" y="5595"/>
                </a:lnTo>
                <a:lnTo>
                  <a:pt x="114871" y="5552"/>
                </a:lnTo>
                <a:lnTo>
                  <a:pt x="114871" y="5509"/>
                </a:lnTo>
                <a:lnTo>
                  <a:pt x="114878" y="5466"/>
                </a:lnTo>
                <a:lnTo>
                  <a:pt x="114878" y="5466"/>
                </a:lnTo>
                <a:close/>
                <a:moveTo>
                  <a:pt x="118988" y="7398"/>
                </a:moveTo>
                <a:lnTo>
                  <a:pt x="118658" y="7398"/>
                </a:lnTo>
                <a:lnTo>
                  <a:pt x="118658" y="8071"/>
                </a:lnTo>
                <a:lnTo>
                  <a:pt x="118988" y="8071"/>
                </a:lnTo>
                <a:lnTo>
                  <a:pt x="119018" y="8071"/>
                </a:lnTo>
                <a:lnTo>
                  <a:pt x="119056" y="8042"/>
                </a:lnTo>
                <a:lnTo>
                  <a:pt x="119086" y="8013"/>
                </a:lnTo>
                <a:lnTo>
                  <a:pt x="119108" y="7970"/>
                </a:lnTo>
                <a:lnTo>
                  <a:pt x="119131" y="7928"/>
                </a:lnTo>
                <a:lnTo>
                  <a:pt x="119146" y="7870"/>
                </a:lnTo>
                <a:lnTo>
                  <a:pt x="119153" y="7799"/>
                </a:lnTo>
                <a:lnTo>
                  <a:pt x="119161" y="7741"/>
                </a:lnTo>
                <a:lnTo>
                  <a:pt x="119153" y="7670"/>
                </a:lnTo>
                <a:lnTo>
                  <a:pt x="119146" y="7613"/>
                </a:lnTo>
                <a:lnTo>
                  <a:pt x="119131" y="7555"/>
                </a:lnTo>
                <a:lnTo>
                  <a:pt x="119108" y="7498"/>
                </a:lnTo>
                <a:lnTo>
                  <a:pt x="119086" y="7455"/>
                </a:lnTo>
                <a:lnTo>
                  <a:pt x="119056" y="7427"/>
                </a:lnTo>
                <a:lnTo>
                  <a:pt x="119018" y="7412"/>
                </a:lnTo>
                <a:lnTo>
                  <a:pt x="118988" y="7398"/>
                </a:lnTo>
                <a:close/>
                <a:moveTo>
                  <a:pt x="115801" y="4379"/>
                </a:moveTo>
                <a:lnTo>
                  <a:pt x="115478" y="4379"/>
                </a:lnTo>
                <a:lnTo>
                  <a:pt x="115478" y="5051"/>
                </a:lnTo>
                <a:lnTo>
                  <a:pt x="115801" y="5051"/>
                </a:lnTo>
                <a:lnTo>
                  <a:pt x="115838" y="5037"/>
                </a:lnTo>
                <a:lnTo>
                  <a:pt x="115868" y="5023"/>
                </a:lnTo>
                <a:lnTo>
                  <a:pt x="115898" y="4994"/>
                </a:lnTo>
                <a:lnTo>
                  <a:pt x="115928" y="4951"/>
                </a:lnTo>
                <a:lnTo>
                  <a:pt x="115943" y="4894"/>
                </a:lnTo>
                <a:lnTo>
                  <a:pt x="115966" y="4851"/>
                </a:lnTo>
                <a:lnTo>
                  <a:pt x="115973" y="4779"/>
                </a:lnTo>
                <a:lnTo>
                  <a:pt x="115973" y="4708"/>
                </a:lnTo>
                <a:lnTo>
                  <a:pt x="115973" y="4651"/>
                </a:lnTo>
                <a:lnTo>
                  <a:pt x="115966" y="4579"/>
                </a:lnTo>
                <a:lnTo>
                  <a:pt x="115943" y="4522"/>
                </a:lnTo>
                <a:lnTo>
                  <a:pt x="115928" y="4479"/>
                </a:lnTo>
                <a:lnTo>
                  <a:pt x="115898" y="4436"/>
                </a:lnTo>
                <a:lnTo>
                  <a:pt x="115868" y="4407"/>
                </a:lnTo>
                <a:lnTo>
                  <a:pt x="115838" y="4393"/>
                </a:lnTo>
                <a:lnTo>
                  <a:pt x="115801" y="4379"/>
                </a:lnTo>
                <a:lnTo>
                  <a:pt x="115801" y="4379"/>
                </a:lnTo>
                <a:close/>
                <a:moveTo>
                  <a:pt x="117691" y="2232"/>
                </a:moveTo>
                <a:lnTo>
                  <a:pt x="117991" y="2232"/>
                </a:lnTo>
                <a:lnTo>
                  <a:pt x="117841" y="1431"/>
                </a:lnTo>
                <a:lnTo>
                  <a:pt x="117691" y="2232"/>
                </a:lnTo>
                <a:close/>
                <a:moveTo>
                  <a:pt x="118906" y="5037"/>
                </a:moveTo>
                <a:lnTo>
                  <a:pt x="119378" y="6067"/>
                </a:lnTo>
                <a:lnTo>
                  <a:pt x="119116" y="6067"/>
                </a:lnTo>
                <a:lnTo>
                  <a:pt x="118733" y="5223"/>
                </a:lnTo>
                <a:lnTo>
                  <a:pt x="118621" y="5223"/>
                </a:lnTo>
                <a:lnTo>
                  <a:pt x="118621" y="6067"/>
                </a:lnTo>
                <a:lnTo>
                  <a:pt x="118426" y="6067"/>
                </a:lnTo>
                <a:lnTo>
                  <a:pt x="118426" y="4007"/>
                </a:lnTo>
                <a:lnTo>
                  <a:pt x="118621" y="4007"/>
                </a:lnTo>
                <a:lnTo>
                  <a:pt x="118621" y="4851"/>
                </a:lnTo>
                <a:lnTo>
                  <a:pt x="118733" y="4851"/>
                </a:lnTo>
                <a:lnTo>
                  <a:pt x="119116" y="4007"/>
                </a:lnTo>
                <a:lnTo>
                  <a:pt x="119378" y="4007"/>
                </a:lnTo>
                <a:lnTo>
                  <a:pt x="118906" y="5037"/>
                </a:lnTo>
                <a:close/>
                <a:moveTo>
                  <a:pt x="119041" y="2018"/>
                </a:moveTo>
                <a:lnTo>
                  <a:pt x="119371" y="3048"/>
                </a:lnTo>
                <a:lnTo>
                  <a:pt x="119138" y="3048"/>
                </a:lnTo>
                <a:lnTo>
                  <a:pt x="118898" y="2304"/>
                </a:lnTo>
                <a:lnTo>
                  <a:pt x="118658" y="3048"/>
                </a:lnTo>
                <a:lnTo>
                  <a:pt x="118426" y="3048"/>
                </a:lnTo>
                <a:lnTo>
                  <a:pt x="118748" y="2018"/>
                </a:lnTo>
                <a:lnTo>
                  <a:pt x="118426" y="973"/>
                </a:lnTo>
                <a:lnTo>
                  <a:pt x="118658" y="973"/>
                </a:lnTo>
                <a:lnTo>
                  <a:pt x="118898" y="1731"/>
                </a:lnTo>
                <a:lnTo>
                  <a:pt x="119138" y="973"/>
                </a:lnTo>
                <a:lnTo>
                  <a:pt x="119371" y="973"/>
                </a:lnTo>
                <a:lnTo>
                  <a:pt x="119041" y="2018"/>
                </a:lnTo>
                <a:close/>
                <a:moveTo>
                  <a:pt x="118351" y="3048"/>
                </a:moveTo>
                <a:lnTo>
                  <a:pt x="118141" y="3048"/>
                </a:lnTo>
                <a:lnTo>
                  <a:pt x="118058" y="2604"/>
                </a:lnTo>
                <a:lnTo>
                  <a:pt x="117631" y="2604"/>
                </a:lnTo>
                <a:lnTo>
                  <a:pt x="117548" y="3048"/>
                </a:lnTo>
                <a:lnTo>
                  <a:pt x="117338" y="3048"/>
                </a:lnTo>
                <a:lnTo>
                  <a:pt x="117713" y="973"/>
                </a:lnTo>
                <a:lnTo>
                  <a:pt x="117968" y="973"/>
                </a:lnTo>
                <a:lnTo>
                  <a:pt x="118351" y="3048"/>
                </a:lnTo>
                <a:close/>
                <a:moveTo>
                  <a:pt x="117241" y="7398"/>
                </a:moveTo>
                <a:lnTo>
                  <a:pt x="116903" y="7398"/>
                </a:lnTo>
                <a:lnTo>
                  <a:pt x="116903" y="9101"/>
                </a:lnTo>
                <a:lnTo>
                  <a:pt x="116701" y="9101"/>
                </a:lnTo>
                <a:lnTo>
                  <a:pt x="116701" y="7398"/>
                </a:lnTo>
                <a:lnTo>
                  <a:pt x="116363" y="7398"/>
                </a:lnTo>
                <a:lnTo>
                  <a:pt x="116363" y="7026"/>
                </a:lnTo>
                <a:lnTo>
                  <a:pt x="117241" y="7026"/>
                </a:lnTo>
                <a:lnTo>
                  <a:pt x="117241" y="7398"/>
                </a:lnTo>
                <a:close/>
                <a:moveTo>
                  <a:pt x="117203" y="5280"/>
                </a:moveTo>
                <a:lnTo>
                  <a:pt x="117203" y="5366"/>
                </a:lnTo>
                <a:lnTo>
                  <a:pt x="117196" y="5452"/>
                </a:lnTo>
                <a:lnTo>
                  <a:pt x="117181" y="5524"/>
                </a:lnTo>
                <a:lnTo>
                  <a:pt x="117166" y="5609"/>
                </a:lnTo>
                <a:lnTo>
                  <a:pt x="117151" y="5681"/>
                </a:lnTo>
                <a:lnTo>
                  <a:pt x="117128" y="5738"/>
                </a:lnTo>
                <a:lnTo>
                  <a:pt x="117106" y="5810"/>
                </a:lnTo>
                <a:lnTo>
                  <a:pt x="117076" y="5867"/>
                </a:lnTo>
                <a:lnTo>
                  <a:pt x="117046" y="5924"/>
                </a:lnTo>
                <a:lnTo>
                  <a:pt x="117008" y="5967"/>
                </a:lnTo>
                <a:lnTo>
                  <a:pt x="116971" y="6010"/>
                </a:lnTo>
                <a:lnTo>
                  <a:pt x="116933" y="6053"/>
                </a:lnTo>
                <a:lnTo>
                  <a:pt x="116896" y="6082"/>
                </a:lnTo>
                <a:lnTo>
                  <a:pt x="116851" y="6096"/>
                </a:lnTo>
                <a:lnTo>
                  <a:pt x="116813" y="6110"/>
                </a:lnTo>
                <a:lnTo>
                  <a:pt x="116768" y="6110"/>
                </a:lnTo>
                <a:lnTo>
                  <a:pt x="116723" y="6110"/>
                </a:lnTo>
                <a:lnTo>
                  <a:pt x="116678" y="6096"/>
                </a:lnTo>
                <a:lnTo>
                  <a:pt x="116633" y="6082"/>
                </a:lnTo>
                <a:lnTo>
                  <a:pt x="116596" y="6053"/>
                </a:lnTo>
                <a:lnTo>
                  <a:pt x="116558" y="6010"/>
                </a:lnTo>
                <a:lnTo>
                  <a:pt x="116521" y="5967"/>
                </a:lnTo>
                <a:lnTo>
                  <a:pt x="116491" y="5924"/>
                </a:lnTo>
                <a:lnTo>
                  <a:pt x="116453" y="5867"/>
                </a:lnTo>
                <a:lnTo>
                  <a:pt x="116431" y="5810"/>
                </a:lnTo>
                <a:lnTo>
                  <a:pt x="116401" y="5738"/>
                </a:lnTo>
                <a:lnTo>
                  <a:pt x="116378" y="5681"/>
                </a:lnTo>
                <a:lnTo>
                  <a:pt x="116363" y="5609"/>
                </a:lnTo>
                <a:lnTo>
                  <a:pt x="116348" y="5524"/>
                </a:lnTo>
                <a:lnTo>
                  <a:pt x="116333" y="5452"/>
                </a:lnTo>
                <a:lnTo>
                  <a:pt x="116333" y="5366"/>
                </a:lnTo>
                <a:lnTo>
                  <a:pt x="116326" y="5280"/>
                </a:lnTo>
                <a:lnTo>
                  <a:pt x="116326" y="4007"/>
                </a:lnTo>
                <a:lnTo>
                  <a:pt x="116528" y="4007"/>
                </a:lnTo>
                <a:lnTo>
                  <a:pt x="116528" y="5280"/>
                </a:lnTo>
                <a:lnTo>
                  <a:pt x="116528" y="5366"/>
                </a:lnTo>
                <a:lnTo>
                  <a:pt x="116543" y="5452"/>
                </a:lnTo>
                <a:lnTo>
                  <a:pt x="116566" y="5538"/>
                </a:lnTo>
                <a:lnTo>
                  <a:pt x="116596" y="5595"/>
                </a:lnTo>
                <a:lnTo>
                  <a:pt x="116633" y="5652"/>
                </a:lnTo>
                <a:lnTo>
                  <a:pt x="116671" y="5695"/>
                </a:lnTo>
                <a:lnTo>
                  <a:pt x="116716" y="5724"/>
                </a:lnTo>
                <a:lnTo>
                  <a:pt x="116768" y="5738"/>
                </a:lnTo>
                <a:lnTo>
                  <a:pt x="116813" y="5724"/>
                </a:lnTo>
                <a:lnTo>
                  <a:pt x="116858" y="5695"/>
                </a:lnTo>
                <a:lnTo>
                  <a:pt x="116896" y="5652"/>
                </a:lnTo>
                <a:lnTo>
                  <a:pt x="116933" y="5595"/>
                </a:lnTo>
                <a:lnTo>
                  <a:pt x="116963" y="5538"/>
                </a:lnTo>
                <a:lnTo>
                  <a:pt x="116986" y="5452"/>
                </a:lnTo>
                <a:lnTo>
                  <a:pt x="117001" y="5366"/>
                </a:lnTo>
                <a:lnTo>
                  <a:pt x="117001" y="5280"/>
                </a:lnTo>
                <a:lnTo>
                  <a:pt x="117001" y="4007"/>
                </a:lnTo>
                <a:lnTo>
                  <a:pt x="117203" y="4007"/>
                </a:lnTo>
                <a:lnTo>
                  <a:pt x="117203" y="5280"/>
                </a:lnTo>
                <a:close/>
                <a:moveTo>
                  <a:pt x="117001" y="3506"/>
                </a:moveTo>
                <a:lnTo>
                  <a:pt x="117001" y="3878"/>
                </a:lnTo>
                <a:lnTo>
                  <a:pt x="116528" y="3878"/>
                </a:lnTo>
                <a:lnTo>
                  <a:pt x="116528" y="3506"/>
                </a:lnTo>
                <a:lnTo>
                  <a:pt x="117001" y="3506"/>
                </a:lnTo>
                <a:close/>
                <a:moveTo>
                  <a:pt x="117203" y="3048"/>
                </a:moveTo>
                <a:lnTo>
                  <a:pt x="117001" y="3048"/>
                </a:lnTo>
                <a:lnTo>
                  <a:pt x="117001" y="1603"/>
                </a:lnTo>
                <a:lnTo>
                  <a:pt x="116551" y="3048"/>
                </a:lnTo>
                <a:lnTo>
                  <a:pt x="116341" y="3048"/>
                </a:lnTo>
                <a:lnTo>
                  <a:pt x="115891" y="1588"/>
                </a:lnTo>
                <a:lnTo>
                  <a:pt x="115891" y="3048"/>
                </a:lnTo>
                <a:lnTo>
                  <a:pt x="115696" y="3048"/>
                </a:lnTo>
                <a:lnTo>
                  <a:pt x="115696" y="973"/>
                </a:lnTo>
                <a:lnTo>
                  <a:pt x="115928" y="973"/>
                </a:lnTo>
                <a:lnTo>
                  <a:pt x="116446" y="2633"/>
                </a:lnTo>
                <a:lnTo>
                  <a:pt x="116963" y="973"/>
                </a:lnTo>
                <a:lnTo>
                  <a:pt x="117203" y="973"/>
                </a:lnTo>
                <a:lnTo>
                  <a:pt x="117203" y="3048"/>
                </a:lnTo>
                <a:close/>
                <a:moveTo>
                  <a:pt x="115283" y="4007"/>
                </a:moveTo>
                <a:lnTo>
                  <a:pt x="115801" y="4007"/>
                </a:lnTo>
                <a:lnTo>
                  <a:pt x="115876" y="4021"/>
                </a:lnTo>
                <a:lnTo>
                  <a:pt x="115943" y="4050"/>
                </a:lnTo>
                <a:lnTo>
                  <a:pt x="116011" y="4121"/>
                </a:lnTo>
                <a:lnTo>
                  <a:pt x="116063" y="4207"/>
                </a:lnTo>
                <a:lnTo>
                  <a:pt x="116108" y="4322"/>
                </a:lnTo>
                <a:lnTo>
                  <a:pt x="116146" y="4436"/>
                </a:lnTo>
                <a:lnTo>
                  <a:pt x="116168" y="4565"/>
                </a:lnTo>
                <a:lnTo>
                  <a:pt x="116176" y="4708"/>
                </a:lnTo>
                <a:lnTo>
                  <a:pt x="116176" y="4808"/>
                </a:lnTo>
                <a:lnTo>
                  <a:pt x="116161" y="4908"/>
                </a:lnTo>
                <a:lnTo>
                  <a:pt x="116146" y="4994"/>
                </a:lnTo>
                <a:lnTo>
                  <a:pt x="116123" y="5080"/>
                </a:lnTo>
                <a:lnTo>
                  <a:pt x="116101" y="5151"/>
                </a:lnTo>
                <a:lnTo>
                  <a:pt x="116063" y="5223"/>
                </a:lnTo>
                <a:lnTo>
                  <a:pt x="116026" y="5280"/>
                </a:lnTo>
                <a:lnTo>
                  <a:pt x="115988" y="5337"/>
                </a:lnTo>
                <a:lnTo>
                  <a:pt x="116161" y="6067"/>
                </a:lnTo>
                <a:lnTo>
                  <a:pt x="115943" y="6067"/>
                </a:lnTo>
                <a:lnTo>
                  <a:pt x="115793" y="5423"/>
                </a:lnTo>
                <a:lnTo>
                  <a:pt x="115478" y="5423"/>
                </a:lnTo>
                <a:lnTo>
                  <a:pt x="115478" y="6067"/>
                </a:lnTo>
                <a:lnTo>
                  <a:pt x="115283" y="6067"/>
                </a:lnTo>
                <a:lnTo>
                  <a:pt x="115283" y="4007"/>
                </a:lnTo>
                <a:close/>
                <a:moveTo>
                  <a:pt x="115343" y="7026"/>
                </a:moveTo>
                <a:lnTo>
                  <a:pt x="115568" y="7026"/>
                </a:lnTo>
                <a:lnTo>
                  <a:pt x="116018" y="8414"/>
                </a:lnTo>
                <a:lnTo>
                  <a:pt x="116018" y="7026"/>
                </a:lnTo>
                <a:lnTo>
                  <a:pt x="116213" y="7026"/>
                </a:lnTo>
                <a:lnTo>
                  <a:pt x="116213" y="9101"/>
                </a:lnTo>
                <a:lnTo>
                  <a:pt x="115988" y="9101"/>
                </a:lnTo>
                <a:lnTo>
                  <a:pt x="115538" y="7699"/>
                </a:lnTo>
                <a:lnTo>
                  <a:pt x="115538" y="9101"/>
                </a:lnTo>
                <a:lnTo>
                  <a:pt x="115343" y="9101"/>
                </a:lnTo>
                <a:lnTo>
                  <a:pt x="115343" y="7026"/>
                </a:lnTo>
                <a:close/>
                <a:moveTo>
                  <a:pt x="117376" y="4794"/>
                </a:moveTo>
                <a:lnTo>
                  <a:pt x="117376" y="4708"/>
                </a:lnTo>
                <a:lnTo>
                  <a:pt x="117383" y="4622"/>
                </a:lnTo>
                <a:lnTo>
                  <a:pt x="117398" y="4550"/>
                </a:lnTo>
                <a:lnTo>
                  <a:pt x="117413" y="4465"/>
                </a:lnTo>
                <a:lnTo>
                  <a:pt x="117428" y="4393"/>
                </a:lnTo>
                <a:lnTo>
                  <a:pt x="117451" y="4322"/>
                </a:lnTo>
                <a:lnTo>
                  <a:pt x="117473" y="4264"/>
                </a:lnTo>
                <a:lnTo>
                  <a:pt x="117503" y="4207"/>
                </a:lnTo>
                <a:lnTo>
                  <a:pt x="117533" y="4150"/>
                </a:lnTo>
                <a:lnTo>
                  <a:pt x="117571" y="4107"/>
                </a:lnTo>
                <a:lnTo>
                  <a:pt x="117608" y="4064"/>
                </a:lnTo>
                <a:lnTo>
                  <a:pt x="117646" y="4021"/>
                </a:lnTo>
                <a:lnTo>
                  <a:pt x="117683" y="3992"/>
                </a:lnTo>
                <a:lnTo>
                  <a:pt x="117728" y="3978"/>
                </a:lnTo>
                <a:lnTo>
                  <a:pt x="117766" y="3964"/>
                </a:lnTo>
                <a:lnTo>
                  <a:pt x="117811" y="3964"/>
                </a:lnTo>
                <a:lnTo>
                  <a:pt x="117856" y="3964"/>
                </a:lnTo>
                <a:lnTo>
                  <a:pt x="117901" y="3978"/>
                </a:lnTo>
                <a:lnTo>
                  <a:pt x="117946" y="3992"/>
                </a:lnTo>
                <a:lnTo>
                  <a:pt x="117983" y="4021"/>
                </a:lnTo>
                <a:lnTo>
                  <a:pt x="118021" y="4064"/>
                </a:lnTo>
                <a:lnTo>
                  <a:pt x="118058" y="4107"/>
                </a:lnTo>
                <a:lnTo>
                  <a:pt x="118088" y="4150"/>
                </a:lnTo>
                <a:lnTo>
                  <a:pt x="118126" y="4207"/>
                </a:lnTo>
                <a:lnTo>
                  <a:pt x="118148" y="4264"/>
                </a:lnTo>
                <a:lnTo>
                  <a:pt x="118178" y="4322"/>
                </a:lnTo>
                <a:lnTo>
                  <a:pt x="118201" y="4393"/>
                </a:lnTo>
                <a:lnTo>
                  <a:pt x="118216" y="4465"/>
                </a:lnTo>
                <a:lnTo>
                  <a:pt x="118231" y="4550"/>
                </a:lnTo>
                <a:lnTo>
                  <a:pt x="118246" y="4622"/>
                </a:lnTo>
                <a:lnTo>
                  <a:pt x="118246" y="4708"/>
                </a:lnTo>
                <a:lnTo>
                  <a:pt x="118253" y="4794"/>
                </a:lnTo>
                <a:lnTo>
                  <a:pt x="118253" y="4822"/>
                </a:lnTo>
                <a:lnTo>
                  <a:pt x="118051" y="4822"/>
                </a:lnTo>
                <a:lnTo>
                  <a:pt x="118051" y="4794"/>
                </a:lnTo>
                <a:lnTo>
                  <a:pt x="118051" y="4708"/>
                </a:lnTo>
                <a:lnTo>
                  <a:pt x="118036" y="4622"/>
                </a:lnTo>
                <a:lnTo>
                  <a:pt x="118013" y="4536"/>
                </a:lnTo>
                <a:lnTo>
                  <a:pt x="117983" y="4479"/>
                </a:lnTo>
                <a:lnTo>
                  <a:pt x="117946" y="4422"/>
                </a:lnTo>
                <a:lnTo>
                  <a:pt x="117908" y="4379"/>
                </a:lnTo>
                <a:lnTo>
                  <a:pt x="117863" y="4350"/>
                </a:lnTo>
                <a:lnTo>
                  <a:pt x="117811" y="4336"/>
                </a:lnTo>
                <a:lnTo>
                  <a:pt x="117766" y="4350"/>
                </a:lnTo>
                <a:lnTo>
                  <a:pt x="117721" y="4379"/>
                </a:lnTo>
                <a:lnTo>
                  <a:pt x="117683" y="4422"/>
                </a:lnTo>
                <a:lnTo>
                  <a:pt x="117646" y="4479"/>
                </a:lnTo>
                <a:lnTo>
                  <a:pt x="117616" y="4536"/>
                </a:lnTo>
                <a:lnTo>
                  <a:pt x="117593" y="4622"/>
                </a:lnTo>
                <a:lnTo>
                  <a:pt x="117578" y="4708"/>
                </a:lnTo>
                <a:lnTo>
                  <a:pt x="117578" y="4794"/>
                </a:lnTo>
                <a:lnTo>
                  <a:pt x="117578" y="5280"/>
                </a:lnTo>
                <a:lnTo>
                  <a:pt x="117578" y="5366"/>
                </a:lnTo>
                <a:lnTo>
                  <a:pt x="117593" y="5452"/>
                </a:lnTo>
                <a:lnTo>
                  <a:pt x="117616" y="5538"/>
                </a:lnTo>
                <a:lnTo>
                  <a:pt x="117646" y="5595"/>
                </a:lnTo>
                <a:lnTo>
                  <a:pt x="117683" y="5652"/>
                </a:lnTo>
                <a:lnTo>
                  <a:pt x="117721" y="5695"/>
                </a:lnTo>
                <a:lnTo>
                  <a:pt x="117766" y="5724"/>
                </a:lnTo>
                <a:lnTo>
                  <a:pt x="117811" y="5738"/>
                </a:lnTo>
                <a:lnTo>
                  <a:pt x="117863" y="5724"/>
                </a:lnTo>
                <a:lnTo>
                  <a:pt x="117908" y="5695"/>
                </a:lnTo>
                <a:lnTo>
                  <a:pt x="117946" y="5652"/>
                </a:lnTo>
                <a:lnTo>
                  <a:pt x="117983" y="5595"/>
                </a:lnTo>
                <a:lnTo>
                  <a:pt x="118013" y="5538"/>
                </a:lnTo>
                <a:lnTo>
                  <a:pt x="118036" y="5452"/>
                </a:lnTo>
                <a:lnTo>
                  <a:pt x="118051" y="5366"/>
                </a:lnTo>
                <a:lnTo>
                  <a:pt x="118051" y="5280"/>
                </a:lnTo>
                <a:lnTo>
                  <a:pt x="118051" y="5252"/>
                </a:lnTo>
                <a:lnTo>
                  <a:pt x="118253" y="5252"/>
                </a:lnTo>
                <a:lnTo>
                  <a:pt x="118253" y="5280"/>
                </a:lnTo>
                <a:lnTo>
                  <a:pt x="118246" y="5366"/>
                </a:lnTo>
                <a:lnTo>
                  <a:pt x="118246" y="5452"/>
                </a:lnTo>
                <a:lnTo>
                  <a:pt x="118231" y="5524"/>
                </a:lnTo>
                <a:lnTo>
                  <a:pt x="118216" y="5609"/>
                </a:lnTo>
                <a:lnTo>
                  <a:pt x="118201" y="5681"/>
                </a:lnTo>
                <a:lnTo>
                  <a:pt x="118178" y="5738"/>
                </a:lnTo>
                <a:lnTo>
                  <a:pt x="118148" y="5810"/>
                </a:lnTo>
                <a:lnTo>
                  <a:pt x="118126" y="5867"/>
                </a:lnTo>
                <a:lnTo>
                  <a:pt x="118088" y="5924"/>
                </a:lnTo>
                <a:lnTo>
                  <a:pt x="118058" y="5967"/>
                </a:lnTo>
                <a:lnTo>
                  <a:pt x="118021" y="6010"/>
                </a:lnTo>
                <a:lnTo>
                  <a:pt x="117983" y="6053"/>
                </a:lnTo>
                <a:lnTo>
                  <a:pt x="117946" y="6082"/>
                </a:lnTo>
                <a:lnTo>
                  <a:pt x="117901" y="6096"/>
                </a:lnTo>
                <a:lnTo>
                  <a:pt x="117856" y="6110"/>
                </a:lnTo>
                <a:lnTo>
                  <a:pt x="117811" y="6110"/>
                </a:lnTo>
                <a:lnTo>
                  <a:pt x="117766" y="6110"/>
                </a:lnTo>
                <a:lnTo>
                  <a:pt x="117728" y="6096"/>
                </a:lnTo>
                <a:lnTo>
                  <a:pt x="117683" y="6082"/>
                </a:lnTo>
                <a:lnTo>
                  <a:pt x="117646" y="6053"/>
                </a:lnTo>
                <a:lnTo>
                  <a:pt x="117608" y="6010"/>
                </a:lnTo>
                <a:lnTo>
                  <a:pt x="117571" y="5967"/>
                </a:lnTo>
                <a:lnTo>
                  <a:pt x="117533" y="5924"/>
                </a:lnTo>
                <a:lnTo>
                  <a:pt x="117503" y="5867"/>
                </a:lnTo>
                <a:lnTo>
                  <a:pt x="117473" y="5810"/>
                </a:lnTo>
                <a:lnTo>
                  <a:pt x="117451" y="5738"/>
                </a:lnTo>
                <a:lnTo>
                  <a:pt x="117428" y="5681"/>
                </a:lnTo>
                <a:lnTo>
                  <a:pt x="117413" y="5609"/>
                </a:lnTo>
                <a:lnTo>
                  <a:pt x="117398" y="5524"/>
                </a:lnTo>
                <a:lnTo>
                  <a:pt x="117383" y="5452"/>
                </a:lnTo>
                <a:lnTo>
                  <a:pt x="117376" y="5366"/>
                </a:lnTo>
                <a:lnTo>
                  <a:pt x="117376" y="5280"/>
                </a:lnTo>
                <a:lnTo>
                  <a:pt x="117376" y="4794"/>
                </a:lnTo>
                <a:close/>
                <a:moveTo>
                  <a:pt x="117383" y="7026"/>
                </a:moveTo>
                <a:lnTo>
                  <a:pt x="118261" y="7026"/>
                </a:lnTo>
                <a:lnTo>
                  <a:pt x="118261" y="7398"/>
                </a:lnTo>
                <a:lnTo>
                  <a:pt x="117586" y="7398"/>
                </a:lnTo>
                <a:lnTo>
                  <a:pt x="117586" y="7870"/>
                </a:lnTo>
                <a:lnTo>
                  <a:pt x="118261" y="7870"/>
                </a:lnTo>
                <a:lnTo>
                  <a:pt x="118261" y="8242"/>
                </a:lnTo>
                <a:lnTo>
                  <a:pt x="117586" y="8242"/>
                </a:lnTo>
                <a:lnTo>
                  <a:pt x="117586" y="8715"/>
                </a:lnTo>
                <a:lnTo>
                  <a:pt x="118261" y="8715"/>
                </a:lnTo>
                <a:lnTo>
                  <a:pt x="118261" y="9101"/>
                </a:lnTo>
                <a:lnTo>
                  <a:pt x="117383" y="9101"/>
                </a:lnTo>
                <a:lnTo>
                  <a:pt x="117383" y="7026"/>
                </a:lnTo>
                <a:close/>
                <a:moveTo>
                  <a:pt x="118463" y="7026"/>
                </a:moveTo>
                <a:lnTo>
                  <a:pt x="118988" y="7026"/>
                </a:lnTo>
                <a:lnTo>
                  <a:pt x="119063" y="7040"/>
                </a:lnTo>
                <a:lnTo>
                  <a:pt x="119131" y="7083"/>
                </a:lnTo>
                <a:lnTo>
                  <a:pt x="119191" y="7140"/>
                </a:lnTo>
                <a:lnTo>
                  <a:pt x="119251" y="7226"/>
                </a:lnTo>
                <a:lnTo>
                  <a:pt x="119296" y="7341"/>
                </a:lnTo>
                <a:lnTo>
                  <a:pt x="119326" y="7455"/>
                </a:lnTo>
                <a:lnTo>
                  <a:pt x="119348" y="7598"/>
                </a:lnTo>
                <a:lnTo>
                  <a:pt x="119356" y="7741"/>
                </a:lnTo>
                <a:lnTo>
                  <a:pt x="119356" y="7827"/>
                </a:lnTo>
                <a:lnTo>
                  <a:pt x="119348" y="7928"/>
                </a:lnTo>
                <a:lnTo>
                  <a:pt x="119333" y="8013"/>
                </a:lnTo>
                <a:lnTo>
                  <a:pt x="119311" y="8099"/>
                </a:lnTo>
                <a:lnTo>
                  <a:pt x="119281" y="8171"/>
                </a:lnTo>
                <a:lnTo>
                  <a:pt x="119251" y="8242"/>
                </a:lnTo>
                <a:lnTo>
                  <a:pt x="119213" y="8300"/>
                </a:lnTo>
                <a:lnTo>
                  <a:pt x="119168" y="8357"/>
                </a:lnTo>
                <a:lnTo>
                  <a:pt x="119348" y="9101"/>
                </a:lnTo>
                <a:lnTo>
                  <a:pt x="119131" y="9101"/>
                </a:lnTo>
                <a:lnTo>
                  <a:pt x="118973" y="8457"/>
                </a:lnTo>
                <a:lnTo>
                  <a:pt x="118658" y="8457"/>
                </a:lnTo>
                <a:lnTo>
                  <a:pt x="118658" y="9101"/>
                </a:lnTo>
                <a:lnTo>
                  <a:pt x="118463" y="9101"/>
                </a:lnTo>
                <a:lnTo>
                  <a:pt x="118463" y="7026"/>
                </a:lnTo>
                <a:close/>
                <a:moveTo>
                  <a:pt x="115133" y="9101"/>
                </a:moveTo>
                <a:lnTo>
                  <a:pt x="114256" y="9101"/>
                </a:lnTo>
                <a:lnTo>
                  <a:pt x="114256" y="7026"/>
                </a:lnTo>
                <a:lnTo>
                  <a:pt x="115133" y="7026"/>
                </a:lnTo>
                <a:lnTo>
                  <a:pt x="115133" y="7398"/>
                </a:lnTo>
                <a:lnTo>
                  <a:pt x="114451" y="7398"/>
                </a:lnTo>
                <a:lnTo>
                  <a:pt x="114451" y="7870"/>
                </a:lnTo>
                <a:lnTo>
                  <a:pt x="115133" y="7870"/>
                </a:lnTo>
                <a:lnTo>
                  <a:pt x="115133" y="8242"/>
                </a:lnTo>
                <a:lnTo>
                  <a:pt x="114451" y="8242"/>
                </a:lnTo>
                <a:lnTo>
                  <a:pt x="114451" y="8715"/>
                </a:lnTo>
                <a:lnTo>
                  <a:pt x="115133" y="8715"/>
                </a:lnTo>
                <a:lnTo>
                  <a:pt x="115133" y="9101"/>
                </a:lnTo>
                <a:close/>
                <a:moveTo>
                  <a:pt x="114983" y="5037"/>
                </a:moveTo>
                <a:lnTo>
                  <a:pt x="115021" y="5123"/>
                </a:lnTo>
                <a:lnTo>
                  <a:pt x="115051" y="5237"/>
                </a:lnTo>
                <a:lnTo>
                  <a:pt x="115073" y="5337"/>
                </a:lnTo>
                <a:lnTo>
                  <a:pt x="115073" y="5466"/>
                </a:lnTo>
                <a:lnTo>
                  <a:pt x="115066" y="5581"/>
                </a:lnTo>
                <a:lnTo>
                  <a:pt x="115051" y="5695"/>
                </a:lnTo>
                <a:lnTo>
                  <a:pt x="115021" y="5795"/>
                </a:lnTo>
                <a:lnTo>
                  <a:pt x="114983" y="5896"/>
                </a:lnTo>
                <a:lnTo>
                  <a:pt x="114931" y="5967"/>
                </a:lnTo>
                <a:lnTo>
                  <a:pt x="114878" y="6024"/>
                </a:lnTo>
                <a:lnTo>
                  <a:pt x="114818" y="6053"/>
                </a:lnTo>
                <a:lnTo>
                  <a:pt x="114751" y="6067"/>
                </a:lnTo>
                <a:lnTo>
                  <a:pt x="114203" y="6067"/>
                </a:lnTo>
                <a:lnTo>
                  <a:pt x="114203" y="4007"/>
                </a:lnTo>
                <a:lnTo>
                  <a:pt x="114751" y="4007"/>
                </a:lnTo>
                <a:lnTo>
                  <a:pt x="114818" y="4007"/>
                </a:lnTo>
                <a:lnTo>
                  <a:pt x="114878" y="4050"/>
                </a:lnTo>
                <a:lnTo>
                  <a:pt x="114931" y="4107"/>
                </a:lnTo>
                <a:lnTo>
                  <a:pt x="114976" y="4178"/>
                </a:lnTo>
                <a:lnTo>
                  <a:pt x="115013" y="4264"/>
                </a:lnTo>
                <a:lnTo>
                  <a:pt x="115043" y="4379"/>
                </a:lnTo>
                <a:lnTo>
                  <a:pt x="115066" y="4493"/>
                </a:lnTo>
                <a:lnTo>
                  <a:pt x="115073" y="4608"/>
                </a:lnTo>
                <a:lnTo>
                  <a:pt x="115066" y="4722"/>
                </a:lnTo>
                <a:lnTo>
                  <a:pt x="115051" y="4837"/>
                </a:lnTo>
                <a:lnTo>
                  <a:pt x="115021" y="4937"/>
                </a:lnTo>
                <a:lnTo>
                  <a:pt x="114983" y="5037"/>
                </a:lnTo>
                <a:lnTo>
                  <a:pt x="114983" y="5037"/>
                </a:lnTo>
                <a:close/>
                <a:moveTo>
                  <a:pt x="114091" y="8500"/>
                </a:moveTo>
                <a:lnTo>
                  <a:pt x="114083" y="8629"/>
                </a:lnTo>
                <a:lnTo>
                  <a:pt x="114061" y="8743"/>
                </a:lnTo>
                <a:lnTo>
                  <a:pt x="114031" y="8858"/>
                </a:lnTo>
                <a:lnTo>
                  <a:pt x="113993" y="8944"/>
                </a:lnTo>
                <a:lnTo>
                  <a:pt x="113941" y="9029"/>
                </a:lnTo>
                <a:lnTo>
                  <a:pt x="113888" y="9087"/>
                </a:lnTo>
                <a:lnTo>
                  <a:pt x="113821" y="9130"/>
                </a:lnTo>
                <a:lnTo>
                  <a:pt x="113761" y="9130"/>
                </a:lnTo>
                <a:lnTo>
                  <a:pt x="113693" y="9130"/>
                </a:lnTo>
                <a:lnTo>
                  <a:pt x="113626" y="9087"/>
                </a:lnTo>
                <a:lnTo>
                  <a:pt x="113573" y="9029"/>
                </a:lnTo>
                <a:lnTo>
                  <a:pt x="113521" y="8944"/>
                </a:lnTo>
                <a:lnTo>
                  <a:pt x="113483" y="8858"/>
                </a:lnTo>
                <a:lnTo>
                  <a:pt x="113453" y="8743"/>
                </a:lnTo>
                <a:lnTo>
                  <a:pt x="113431" y="8629"/>
                </a:lnTo>
                <a:lnTo>
                  <a:pt x="113423" y="8500"/>
                </a:lnTo>
                <a:lnTo>
                  <a:pt x="113423" y="7613"/>
                </a:lnTo>
                <a:lnTo>
                  <a:pt x="113431" y="7484"/>
                </a:lnTo>
                <a:lnTo>
                  <a:pt x="113453" y="7369"/>
                </a:lnTo>
                <a:lnTo>
                  <a:pt x="113483" y="7269"/>
                </a:lnTo>
                <a:lnTo>
                  <a:pt x="113521" y="7169"/>
                </a:lnTo>
                <a:lnTo>
                  <a:pt x="113573" y="7098"/>
                </a:lnTo>
                <a:lnTo>
                  <a:pt x="113626" y="7040"/>
                </a:lnTo>
                <a:lnTo>
                  <a:pt x="113693" y="6997"/>
                </a:lnTo>
                <a:lnTo>
                  <a:pt x="113761" y="6983"/>
                </a:lnTo>
                <a:lnTo>
                  <a:pt x="113821" y="6997"/>
                </a:lnTo>
                <a:lnTo>
                  <a:pt x="113888" y="7040"/>
                </a:lnTo>
                <a:lnTo>
                  <a:pt x="113941" y="7098"/>
                </a:lnTo>
                <a:lnTo>
                  <a:pt x="113993" y="7169"/>
                </a:lnTo>
                <a:lnTo>
                  <a:pt x="114031" y="7269"/>
                </a:lnTo>
                <a:lnTo>
                  <a:pt x="114061" y="7369"/>
                </a:lnTo>
                <a:lnTo>
                  <a:pt x="114083" y="7484"/>
                </a:lnTo>
                <a:lnTo>
                  <a:pt x="114091" y="7613"/>
                </a:lnTo>
                <a:lnTo>
                  <a:pt x="114091" y="7684"/>
                </a:lnTo>
                <a:lnTo>
                  <a:pt x="113888" y="7684"/>
                </a:lnTo>
                <a:lnTo>
                  <a:pt x="113888" y="7613"/>
                </a:lnTo>
                <a:lnTo>
                  <a:pt x="113888" y="7570"/>
                </a:lnTo>
                <a:lnTo>
                  <a:pt x="113881" y="7513"/>
                </a:lnTo>
                <a:lnTo>
                  <a:pt x="113866" y="7470"/>
                </a:lnTo>
                <a:lnTo>
                  <a:pt x="113851" y="7441"/>
                </a:lnTo>
                <a:lnTo>
                  <a:pt x="113836" y="7412"/>
                </a:lnTo>
                <a:lnTo>
                  <a:pt x="113813" y="7384"/>
                </a:lnTo>
                <a:lnTo>
                  <a:pt x="113783" y="7369"/>
                </a:lnTo>
                <a:lnTo>
                  <a:pt x="113761" y="7369"/>
                </a:lnTo>
                <a:lnTo>
                  <a:pt x="113731" y="7369"/>
                </a:lnTo>
                <a:lnTo>
                  <a:pt x="113708" y="7384"/>
                </a:lnTo>
                <a:lnTo>
                  <a:pt x="113686" y="7412"/>
                </a:lnTo>
                <a:lnTo>
                  <a:pt x="113663" y="7441"/>
                </a:lnTo>
                <a:lnTo>
                  <a:pt x="113648" y="7470"/>
                </a:lnTo>
                <a:lnTo>
                  <a:pt x="113633" y="7513"/>
                </a:lnTo>
                <a:lnTo>
                  <a:pt x="113626" y="7570"/>
                </a:lnTo>
                <a:lnTo>
                  <a:pt x="113626" y="7613"/>
                </a:lnTo>
                <a:lnTo>
                  <a:pt x="113626" y="8500"/>
                </a:lnTo>
                <a:lnTo>
                  <a:pt x="113626" y="8557"/>
                </a:lnTo>
                <a:lnTo>
                  <a:pt x="113633" y="8600"/>
                </a:lnTo>
                <a:lnTo>
                  <a:pt x="113648" y="8643"/>
                </a:lnTo>
                <a:lnTo>
                  <a:pt x="113663" y="8686"/>
                </a:lnTo>
                <a:lnTo>
                  <a:pt x="113686" y="8715"/>
                </a:lnTo>
                <a:lnTo>
                  <a:pt x="113708" y="8743"/>
                </a:lnTo>
                <a:lnTo>
                  <a:pt x="113731" y="8757"/>
                </a:lnTo>
                <a:lnTo>
                  <a:pt x="113761" y="8757"/>
                </a:lnTo>
                <a:lnTo>
                  <a:pt x="113783" y="8757"/>
                </a:lnTo>
                <a:lnTo>
                  <a:pt x="113813" y="8743"/>
                </a:lnTo>
                <a:lnTo>
                  <a:pt x="113836" y="8715"/>
                </a:lnTo>
                <a:lnTo>
                  <a:pt x="113851" y="8686"/>
                </a:lnTo>
                <a:lnTo>
                  <a:pt x="113866" y="8643"/>
                </a:lnTo>
                <a:lnTo>
                  <a:pt x="113881" y="8600"/>
                </a:lnTo>
                <a:lnTo>
                  <a:pt x="113888" y="8557"/>
                </a:lnTo>
                <a:lnTo>
                  <a:pt x="113888" y="8500"/>
                </a:lnTo>
                <a:lnTo>
                  <a:pt x="113888" y="8428"/>
                </a:lnTo>
                <a:lnTo>
                  <a:pt x="114091" y="8428"/>
                </a:lnTo>
                <a:lnTo>
                  <a:pt x="114091" y="8500"/>
                </a:lnTo>
                <a:close/>
                <a:moveTo>
                  <a:pt x="114053" y="6067"/>
                </a:moveTo>
                <a:lnTo>
                  <a:pt x="113386" y="6067"/>
                </a:lnTo>
                <a:lnTo>
                  <a:pt x="113386" y="4007"/>
                </a:lnTo>
                <a:lnTo>
                  <a:pt x="113588" y="4007"/>
                </a:lnTo>
                <a:lnTo>
                  <a:pt x="113588" y="5695"/>
                </a:lnTo>
                <a:lnTo>
                  <a:pt x="114053" y="5695"/>
                </a:lnTo>
                <a:lnTo>
                  <a:pt x="114053" y="6067"/>
                </a:lnTo>
                <a:close/>
                <a:moveTo>
                  <a:pt x="113168" y="6067"/>
                </a:moveTo>
                <a:lnTo>
                  <a:pt x="112291" y="6067"/>
                </a:lnTo>
                <a:lnTo>
                  <a:pt x="112291" y="4007"/>
                </a:lnTo>
                <a:lnTo>
                  <a:pt x="113168" y="4007"/>
                </a:lnTo>
                <a:lnTo>
                  <a:pt x="113168" y="4379"/>
                </a:lnTo>
                <a:lnTo>
                  <a:pt x="112493" y="4379"/>
                </a:lnTo>
                <a:lnTo>
                  <a:pt x="112493" y="4851"/>
                </a:lnTo>
                <a:lnTo>
                  <a:pt x="113168" y="4851"/>
                </a:lnTo>
                <a:lnTo>
                  <a:pt x="113168" y="5223"/>
                </a:lnTo>
                <a:lnTo>
                  <a:pt x="112493" y="5223"/>
                </a:lnTo>
                <a:lnTo>
                  <a:pt x="112493" y="5695"/>
                </a:lnTo>
                <a:lnTo>
                  <a:pt x="113168" y="5695"/>
                </a:lnTo>
                <a:lnTo>
                  <a:pt x="113168" y="6067"/>
                </a:lnTo>
                <a:close/>
                <a:moveTo>
                  <a:pt x="112148" y="5037"/>
                </a:moveTo>
                <a:lnTo>
                  <a:pt x="112148" y="5137"/>
                </a:lnTo>
                <a:lnTo>
                  <a:pt x="112133" y="5252"/>
                </a:lnTo>
                <a:lnTo>
                  <a:pt x="112126" y="5337"/>
                </a:lnTo>
                <a:lnTo>
                  <a:pt x="112103" y="5438"/>
                </a:lnTo>
                <a:lnTo>
                  <a:pt x="112081" y="5524"/>
                </a:lnTo>
                <a:lnTo>
                  <a:pt x="112051" y="5609"/>
                </a:lnTo>
                <a:lnTo>
                  <a:pt x="112021" y="5695"/>
                </a:lnTo>
                <a:lnTo>
                  <a:pt x="111991" y="5767"/>
                </a:lnTo>
                <a:lnTo>
                  <a:pt x="111953" y="5838"/>
                </a:lnTo>
                <a:lnTo>
                  <a:pt x="111908" y="5896"/>
                </a:lnTo>
                <a:lnTo>
                  <a:pt x="111863" y="5953"/>
                </a:lnTo>
                <a:lnTo>
                  <a:pt x="111818" y="5996"/>
                </a:lnTo>
                <a:lnTo>
                  <a:pt x="111766" y="6024"/>
                </a:lnTo>
                <a:lnTo>
                  <a:pt x="111713" y="6053"/>
                </a:lnTo>
                <a:lnTo>
                  <a:pt x="111661" y="6067"/>
                </a:lnTo>
                <a:lnTo>
                  <a:pt x="111601" y="6067"/>
                </a:lnTo>
                <a:lnTo>
                  <a:pt x="111248" y="6067"/>
                </a:lnTo>
                <a:lnTo>
                  <a:pt x="111248" y="4007"/>
                </a:lnTo>
                <a:lnTo>
                  <a:pt x="111601" y="4007"/>
                </a:lnTo>
                <a:lnTo>
                  <a:pt x="111661" y="4007"/>
                </a:lnTo>
                <a:lnTo>
                  <a:pt x="111713" y="4021"/>
                </a:lnTo>
                <a:lnTo>
                  <a:pt x="111766" y="4050"/>
                </a:lnTo>
                <a:lnTo>
                  <a:pt x="111818" y="4078"/>
                </a:lnTo>
                <a:lnTo>
                  <a:pt x="111863" y="4121"/>
                </a:lnTo>
                <a:lnTo>
                  <a:pt x="111908" y="4178"/>
                </a:lnTo>
                <a:lnTo>
                  <a:pt x="111953" y="4236"/>
                </a:lnTo>
                <a:lnTo>
                  <a:pt x="111991" y="4307"/>
                </a:lnTo>
                <a:lnTo>
                  <a:pt x="112021" y="4379"/>
                </a:lnTo>
                <a:lnTo>
                  <a:pt x="112051" y="4465"/>
                </a:lnTo>
                <a:lnTo>
                  <a:pt x="112081" y="4536"/>
                </a:lnTo>
                <a:lnTo>
                  <a:pt x="112103" y="4636"/>
                </a:lnTo>
                <a:lnTo>
                  <a:pt x="112126" y="4722"/>
                </a:lnTo>
                <a:lnTo>
                  <a:pt x="112133" y="4822"/>
                </a:lnTo>
                <a:lnTo>
                  <a:pt x="112141" y="4937"/>
                </a:lnTo>
                <a:lnTo>
                  <a:pt x="112148" y="5037"/>
                </a:lnTo>
                <a:lnTo>
                  <a:pt x="112148" y="5037"/>
                </a:lnTo>
                <a:close/>
                <a:moveTo>
                  <a:pt x="119866" y="10074"/>
                </a:moveTo>
                <a:lnTo>
                  <a:pt x="119866" y="7055"/>
                </a:lnTo>
                <a:lnTo>
                  <a:pt x="119866" y="6039"/>
                </a:lnTo>
                <a:lnTo>
                  <a:pt x="119866" y="3019"/>
                </a:lnTo>
                <a:lnTo>
                  <a:pt x="119866" y="0"/>
                </a:lnTo>
                <a:lnTo>
                  <a:pt x="115178" y="0"/>
                </a:lnTo>
                <a:lnTo>
                  <a:pt x="115178" y="3019"/>
                </a:lnTo>
                <a:lnTo>
                  <a:pt x="110738" y="3019"/>
                </a:lnTo>
                <a:lnTo>
                  <a:pt x="110738" y="7055"/>
                </a:lnTo>
                <a:lnTo>
                  <a:pt x="112913" y="7055"/>
                </a:lnTo>
                <a:lnTo>
                  <a:pt x="112913" y="10074"/>
                </a:lnTo>
                <a:lnTo>
                  <a:pt x="119866" y="10074"/>
                </a:lnTo>
                <a:close/>
                <a:moveTo>
                  <a:pt x="119866" y="119628"/>
                </a:moveTo>
                <a:lnTo>
                  <a:pt x="119821" y="119628"/>
                </a:lnTo>
                <a:lnTo>
                  <a:pt x="119821" y="14753"/>
                </a:lnTo>
                <a:lnTo>
                  <a:pt x="119866" y="14753"/>
                </a:lnTo>
                <a:lnTo>
                  <a:pt x="119866" y="14982"/>
                </a:lnTo>
                <a:lnTo>
                  <a:pt x="119866" y="119628"/>
                </a:lnTo>
                <a:close/>
                <a:moveTo>
                  <a:pt x="108316" y="1560"/>
                </a:moveTo>
                <a:lnTo>
                  <a:pt x="1" y="1560"/>
                </a:lnTo>
                <a:lnTo>
                  <a:pt x="1" y="1474"/>
                </a:lnTo>
                <a:lnTo>
                  <a:pt x="108278" y="1474"/>
                </a:lnTo>
                <a:lnTo>
                  <a:pt x="108316" y="1474"/>
                </a:lnTo>
                <a:lnTo>
                  <a:pt x="108316" y="156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 name="Google Shape;281;p35"/>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chemeClr val="lt1"/>
              </a:buClr>
              <a:buSzPts val="700"/>
              <a:buFont typeface="Arial"/>
              <a:buNone/>
              <a:defRPr>
                <a:solidFill>
                  <a:schemeClr val="lt1"/>
                </a:solidFill>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82" name="Google Shape;282;p35"/>
          <p:cNvSpPr txBox="1"/>
          <p:nvPr>
            <p:ph idx="11" type="ftr"/>
          </p:nvPr>
        </p:nvSpPr>
        <p:spPr>
          <a:xfrm>
            <a:off x="2747964" y="6485664"/>
            <a:ext cx="7884540"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chemeClr val="lt1"/>
              </a:buClr>
              <a:buSzPts val="700"/>
              <a:buFont typeface="Arial"/>
              <a:buNone/>
              <a:defRPr>
                <a:solidFill>
                  <a:schemeClr val="lt1"/>
                </a:solidFill>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83" name="Google Shape;283;p35"/>
          <p:cNvSpPr txBox="1"/>
          <p:nvPr>
            <p:ph idx="12" type="sldNum"/>
          </p:nvPr>
        </p:nvSpPr>
        <p:spPr>
          <a:xfrm>
            <a:off x="11316580" y="6485664"/>
            <a:ext cx="403933" cy="180000"/>
          </a:xfrm>
          <a:prstGeom prst="rect">
            <a:avLst/>
          </a:prstGeom>
          <a:noFill/>
          <a:ln>
            <a:noFill/>
          </a:ln>
        </p:spPr>
        <p:txBody>
          <a:bodyPr anchorCtr="0" anchor="b" bIns="0" lIns="0" spcFirstLastPara="1" rIns="0" wrap="square" tIns="0">
            <a:noAutofit/>
          </a:bodyPr>
          <a:lstStyle>
            <a:lvl1pPr indent="0" lvl="0"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1pPr>
            <a:lvl2pPr indent="0" lvl="1"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2pPr>
            <a:lvl3pPr indent="0" lvl="2"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3pPr>
            <a:lvl4pPr indent="0" lvl="3"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4pPr>
            <a:lvl5pPr indent="0" lvl="4"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5pPr>
            <a:lvl6pPr indent="0" lvl="5"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6pPr>
            <a:lvl7pPr indent="0" lvl="6"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7pPr>
            <a:lvl8pPr indent="0" lvl="7"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8pPr>
            <a:lvl9pPr indent="0" lvl="8"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284" name="Google Shape;284;p35"/>
          <p:cNvSpPr/>
          <p:nvPr/>
        </p:nvSpPr>
        <p:spPr>
          <a:xfrm>
            <a:off x="539375" y="6553789"/>
            <a:ext cx="667178" cy="90021"/>
          </a:xfrm>
          <a:custGeom>
            <a:rect b="b" l="l" r="r" t="t"/>
            <a:pathLst>
              <a:path extrusionOk="0" h="115412" w="119566">
                <a:moveTo>
                  <a:pt x="8663" y="0"/>
                </a:moveTo>
                <a:lnTo>
                  <a:pt x="11776" y="0"/>
                </a:lnTo>
                <a:lnTo>
                  <a:pt x="11776" y="115412"/>
                </a:lnTo>
                <a:lnTo>
                  <a:pt x="8663" y="115412"/>
                </a:lnTo>
                <a:lnTo>
                  <a:pt x="8663" y="68884"/>
                </a:lnTo>
                <a:lnTo>
                  <a:pt x="3106" y="68884"/>
                </a:lnTo>
                <a:lnTo>
                  <a:pt x="3106" y="115412"/>
                </a:lnTo>
                <a:lnTo>
                  <a:pt x="1" y="115412"/>
                </a:lnTo>
                <a:lnTo>
                  <a:pt x="1" y="0"/>
                </a:lnTo>
                <a:lnTo>
                  <a:pt x="3106" y="0"/>
                </a:lnTo>
                <a:lnTo>
                  <a:pt x="3106" y="46688"/>
                </a:lnTo>
                <a:lnTo>
                  <a:pt x="8663" y="46688"/>
                </a:lnTo>
                <a:lnTo>
                  <a:pt x="8663" y="0"/>
                </a:lnTo>
                <a:close/>
                <a:moveTo>
                  <a:pt x="16793" y="0"/>
                </a:moveTo>
                <a:lnTo>
                  <a:pt x="16748" y="54"/>
                </a:lnTo>
                <a:lnTo>
                  <a:pt x="16696" y="107"/>
                </a:lnTo>
                <a:lnTo>
                  <a:pt x="16643" y="214"/>
                </a:lnTo>
                <a:lnTo>
                  <a:pt x="16591" y="320"/>
                </a:lnTo>
                <a:lnTo>
                  <a:pt x="16546" y="481"/>
                </a:lnTo>
                <a:lnTo>
                  <a:pt x="16501" y="694"/>
                </a:lnTo>
                <a:lnTo>
                  <a:pt x="16463" y="907"/>
                </a:lnTo>
                <a:lnTo>
                  <a:pt x="16426" y="1174"/>
                </a:lnTo>
                <a:lnTo>
                  <a:pt x="15421" y="8324"/>
                </a:lnTo>
                <a:lnTo>
                  <a:pt x="15383" y="8591"/>
                </a:lnTo>
                <a:lnTo>
                  <a:pt x="15346" y="8858"/>
                </a:lnTo>
                <a:lnTo>
                  <a:pt x="15323" y="9178"/>
                </a:lnTo>
                <a:lnTo>
                  <a:pt x="15301" y="9498"/>
                </a:lnTo>
                <a:lnTo>
                  <a:pt x="15286" y="9818"/>
                </a:lnTo>
                <a:lnTo>
                  <a:pt x="15271" y="10192"/>
                </a:lnTo>
                <a:lnTo>
                  <a:pt x="15263" y="10565"/>
                </a:lnTo>
                <a:lnTo>
                  <a:pt x="15263" y="10885"/>
                </a:lnTo>
                <a:lnTo>
                  <a:pt x="15263" y="104473"/>
                </a:lnTo>
                <a:lnTo>
                  <a:pt x="15263" y="104847"/>
                </a:lnTo>
                <a:lnTo>
                  <a:pt x="15271" y="105220"/>
                </a:lnTo>
                <a:lnTo>
                  <a:pt x="15286" y="105594"/>
                </a:lnTo>
                <a:lnTo>
                  <a:pt x="15301" y="105914"/>
                </a:lnTo>
                <a:lnTo>
                  <a:pt x="15323" y="106234"/>
                </a:lnTo>
                <a:lnTo>
                  <a:pt x="15346" y="106554"/>
                </a:lnTo>
                <a:lnTo>
                  <a:pt x="15383" y="106821"/>
                </a:lnTo>
                <a:lnTo>
                  <a:pt x="15421" y="107088"/>
                </a:lnTo>
                <a:lnTo>
                  <a:pt x="16426" y="114291"/>
                </a:lnTo>
                <a:lnTo>
                  <a:pt x="16463" y="114558"/>
                </a:lnTo>
                <a:lnTo>
                  <a:pt x="16501" y="114771"/>
                </a:lnTo>
                <a:lnTo>
                  <a:pt x="16546" y="114985"/>
                </a:lnTo>
                <a:lnTo>
                  <a:pt x="16591" y="115145"/>
                </a:lnTo>
                <a:lnTo>
                  <a:pt x="16643" y="115252"/>
                </a:lnTo>
                <a:lnTo>
                  <a:pt x="16696" y="115358"/>
                </a:lnTo>
                <a:lnTo>
                  <a:pt x="16748" y="115358"/>
                </a:lnTo>
                <a:lnTo>
                  <a:pt x="16793" y="115412"/>
                </a:lnTo>
                <a:lnTo>
                  <a:pt x="25486" y="115412"/>
                </a:lnTo>
                <a:lnTo>
                  <a:pt x="25486" y="93268"/>
                </a:lnTo>
                <a:lnTo>
                  <a:pt x="18376" y="93268"/>
                </a:lnTo>
                <a:lnTo>
                  <a:pt x="18376" y="68884"/>
                </a:lnTo>
                <a:lnTo>
                  <a:pt x="24548" y="68884"/>
                </a:lnTo>
                <a:lnTo>
                  <a:pt x="24548" y="46688"/>
                </a:lnTo>
                <a:lnTo>
                  <a:pt x="18376" y="46688"/>
                </a:lnTo>
                <a:lnTo>
                  <a:pt x="18376" y="22144"/>
                </a:lnTo>
                <a:lnTo>
                  <a:pt x="25486" y="22144"/>
                </a:lnTo>
                <a:lnTo>
                  <a:pt x="25486" y="0"/>
                </a:lnTo>
                <a:lnTo>
                  <a:pt x="16793" y="0"/>
                </a:lnTo>
                <a:close/>
                <a:moveTo>
                  <a:pt x="30166" y="115412"/>
                </a:moveTo>
                <a:lnTo>
                  <a:pt x="37403" y="115412"/>
                </a:lnTo>
                <a:lnTo>
                  <a:pt x="37403" y="93268"/>
                </a:lnTo>
                <a:lnTo>
                  <a:pt x="31748" y="93268"/>
                </a:lnTo>
                <a:lnTo>
                  <a:pt x="31748" y="0"/>
                </a:lnTo>
                <a:lnTo>
                  <a:pt x="28636" y="0"/>
                </a:lnTo>
                <a:lnTo>
                  <a:pt x="28636" y="104473"/>
                </a:lnTo>
                <a:lnTo>
                  <a:pt x="28636" y="104847"/>
                </a:lnTo>
                <a:lnTo>
                  <a:pt x="28643" y="105220"/>
                </a:lnTo>
                <a:lnTo>
                  <a:pt x="28658" y="105594"/>
                </a:lnTo>
                <a:lnTo>
                  <a:pt x="28673" y="105914"/>
                </a:lnTo>
                <a:lnTo>
                  <a:pt x="28696" y="106234"/>
                </a:lnTo>
                <a:lnTo>
                  <a:pt x="28726" y="106554"/>
                </a:lnTo>
                <a:lnTo>
                  <a:pt x="28756" y="106821"/>
                </a:lnTo>
                <a:lnTo>
                  <a:pt x="28793" y="107088"/>
                </a:lnTo>
                <a:lnTo>
                  <a:pt x="29798" y="114291"/>
                </a:lnTo>
                <a:lnTo>
                  <a:pt x="29836" y="114558"/>
                </a:lnTo>
                <a:lnTo>
                  <a:pt x="29873" y="114771"/>
                </a:lnTo>
                <a:lnTo>
                  <a:pt x="29918" y="114985"/>
                </a:lnTo>
                <a:lnTo>
                  <a:pt x="29963" y="115145"/>
                </a:lnTo>
                <a:lnTo>
                  <a:pt x="30016" y="115252"/>
                </a:lnTo>
                <a:lnTo>
                  <a:pt x="30068" y="115358"/>
                </a:lnTo>
                <a:lnTo>
                  <a:pt x="30113" y="115358"/>
                </a:lnTo>
                <a:lnTo>
                  <a:pt x="30166" y="115412"/>
                </a:lnTo>
                <a:close/>
                <a:moveTo>
                  <a:pt x="60646" y="46688"/>
                </a:moveTo>
                <a:lnTo>
                  <a:pt x="60646" y="0"/>
                </a:lnTo>
                <a:lnTo>
                  <a:pt x="57533" y="0"/>
                </a:lnTo>
                <a:lnTo>
                  <a:pt x="57533" y="115412"/>
                </a:lnTo>
                <a:lnTo>
                  <a:pt x="60646" y="115412"/>
                </a:lnTo>
                <a:lnTo>
                  <a:pt x="60646" y="68884"/>
                </a:lnTo>
                <a:lnTo>
                  <a:pt x="66203" y="68884"/>
                </a:lnTo>
                <a:lnTo>
                  <a:pt x="66203" y="115412"/>
                </a:lnTo>
                <a:lnTo>
                  <a:pt x="69316" y="115412"/>
                </a:lnTo>
                <a:lnTo>
                  <a:pt x="69316" y="0"/>
                </a:lnTo>
                <a:lnTo>
                  <a:pt x="66203" y="0"/>
                </a:lnTo>
                <a:lnTo>
                  <a:pt x="66203" y="46688"/>
                </a:lnTo>
                <a:lnTo>
                  <a:pt x="60646" y="46688"/>
                </a:lnTo>
                <a:close/>
                <a:moveTo>
                  <a:pt x="81338" y="82544"/>
                </a:moveTo>
                <a:lnTo>
                  <a:pt x="81338" y="82864"/>
                </a:lnTo>
                <a:lnTo>
                  <a:pt x="81323" y="83237"/>
                </a:lnTo>
                <a:lnTo>
                  <a:pt x="81316" y="83557"/>
                </a:lnTo>
                <a:lnTo>
                  <a:pt x="81293" y="83878"/>
                </a:lnTo>
                <a:lnTo>
                  <a:pt x="81241" y="84518"/>
                </a:lnTo>
                <a:lnTo>
                  <a:pt x="81181" y="85158"/>
                </a:lnTo>
                <a:lnTo>
                  <a:pt x="80191" y="92148"/>
                </a:lnTo>
                <a:lnTo>
                  <a:pt x="80153" y="92415"/>
                </a:lnTo>
                <a:lnTo>
                  <a:pt x="80101" y="92628"/>
                </a:lnTo>
                <a:lnTo>
                  <a:pt x="80056" y="92842"/>
                </a:lnTo>
                <a:lnTo>
                  <a:pt x="80011" y="93002"/>
                </a:lnTo>
                <a:lnTo>
                  <a:pt x="79958" y="93108"/>
                </a:lnTo>
                <a:lnTo>
                  <a:pt x="79906" y="93215"/>
                </a:lnTo>
                <a:lnTo>
                  <a:pt x="79861" y="93268"/>
                </a:lnTo>
                <a:lnTo>
                  <a:pt x="79808" y="93268"/>
                </a:lnTo>
                <a:lnTo>
                  <a:pt x="77018" y="93268"/>
                </a:lnTo>
                <a:lnTo>
                  <a:pt x="76966" y="93268"/>
                </a:lnTo>
                <a:lnTo>
                  <a:pt x="76921" y="93215"/>
                </a:lnTo>
                <a:lnTo>
                  <a:pt x="76868" y="93108"/>
                </a:lnTo>
                <a:lnTo>
                  <a:pt x="76823" y="93002"/>
                </a:lnTo>
                <a:lnTo>
                  <a:pt x="76778" y="92842"/>
                </a:lnTo>
                <a:lnTo>
                  <a:pt x="76733" y="92628"/>
                </a:lnTo>
                <a:lnTo>
                  <a:pt x="76696" y="92415"/>
                </a:lnTo>
                <a:lnTo>
                  <a:pt x="76651" y="92148"/>
                </a:lnTo>
                <a:lnTo>
                  <a:pt x="75668" y="85158"/>
                </a:lnTo>
                <a:lnTo>
                  <a:pt x="75631" y="84838"/>
                </a:lnTo>
                <a:lnTo>
                  <a:pt x="75593" y="84518"/>
                </a:lnTo>
                <a:lnTo>
                  <a:pt x="75571" y="84198"/>
                </a:lnTo>
                <a:lnTo>
                  <a:pt x="75548" y="83878"/>
                </a:lnTo>
                <a:lnTo>
                  <a:pt x="75526" y="83557"/>
                </a:lnTo>
                <a:lnTo>
                  <a:pt x="75518" y="83237"/>
                </a:lnTo>
                <a:lnTo>
                  <a:pt x="75511" y="82864"/>
                </a:lnTo>
                <a:lnTo>
                  <a:pt x="75503" y="82544"/>
                </a:lnTo>
                <a:lnTo>
                  <a:pt x="75503" y="33028"/>
                </a:lnTo>
                <a:lnTo>
                  <a:pt x="75511" y="32655"/>
                </a:lnTo>
                <a:lnTo>
                  <a:pt x="75518" y="32335"/>
                </a:lnTo>
                <a:lnTo>
                  <a:pt x="75526" y="31961"/>
                </a:lnTo>
                <a:lnTo>
                  <a:pt x="75548" y="31641"/>
                </a:lnTo>
                <a:lnTo>
                  <a:pt x="75571" y="31321"/>
                </a:lnTo>
                <a:lnTo>
                  <a:pt x="75593" y="31001"/>
                </a:lnTo>
                <a:lnTo>
                  <a:pt x="75631" y="30681"/>
                </a:lnTo>
                <a:lnTo>
                  <a:pt x="75668" y="30467"/>
                </a:lnTo>
                <a:lnTo>
                  <a:pt x="76651" y="23264"/>
                </a:lnTo>
                <a:lnTo>
                  <a:pt x="76733" y="22837"/>
                </a:lnTo>
                <a:lnTo>
                  <a:pt x="76823" y="22464"/>
                </a:lnTo>
                <a:lnTo>
                  <a:pt x="76868" y="22357"/>
                </a:lnTo>
                <a:lnTo>
                  <a:pt x="76921" y="22250"/>
                </a:lnTo>
                <a:lnTo>
                  <a:pt x="76966" y="22144"/>
                </a:lnTo>
                <a:lnTo>
                  <a:pt x="77018" y="22144"/>
                </a:lnTo>
                <a:lnTo>
                  <a:pt x="79808" y="22144"/>
                </a:lnTo>
                <a:lnTo>
                  <a:pt x="79861" y="22144"/>
                </a:lnTo>
                <a:lnTo>
                  <a:pt x="79906" y="22250"/>
                </a:lnTo>
                <a:lnTo>
                  <a:pt x="79958" y="22357"/>
                </a:lnTo>
                <a:lnTo>
                  <a:pt x="80011" y="22464"/>
                </a:lnTo>
                <a:lnTo>
                  <a:pt x="80101" y="22837"/>
                </a:lnTo>
                <a:lnTo>
                  <a:pt x="80191" y="23264"/>
                </a:lnTo>
                <a:lnTo>
                  <a:pt x="81181" y="30467"/>
                </a:lnTo>
                <a:lnTo>
                  <a:pt x="81211" y="30681"/>
                </a:lnTo>
                <a:lnTo>
                  <a:pt x="81241" y="31001"/>
                </a:lnTo>
                <a:lnTo>
                  <a:pt x="81271" y="31321"/>
                </a:lnTo>
                <a:lnTo>
                  <a:pt x="81293" y="31641"/>
                </a:lnTo>
                <a:lnTo>
                  <a:pt x="81316" y="31961"/>
                </a:lnTo>
                <a:lnTo>
                  <a:pt x="81323" y="32335"/>
                </a:lnTo>
                <a:lnTo>
                  <a:pt x="81338" y="32655"/>
                </a:lnTo>
                <a:lnTo>
                  <a:pt x="81338" y="33028"/>
                </a:lnTo>
                <a:lnTo>
                  <a:pt x="81338" y="82544"/>
                </a:lnTo>
                <a:close/>
                <a:moveTo>
                  <a:pt x="82073" y="5549"/>
                </a:moveTo>
                <a:lnTo>
                  <a:pt x="81976" y="4909"/>
                </a:lnTo>
                <a:lnTo>
                  <a:pt x="81878" y="4322"/>
                </a:lnTo>
                <a:lnTo>
                  <a:pt x="81773" y="3735"/>
                </a:lnTo>
                <a:lnTo>
                  <a:pt x="81668" y="3202"/>
                </a:lnTo>
                <a:lnTo>
                  <a:pt x="81563" y="2722"/>
                </a:lnTo>
                <a:lnTo>
                  <a:pt x="81451" y="2295"/>
                </a:lnTo>
                <a:lnTo>
                  <a:pt x="81338" y="1868"/>
                </a:lnTo>
                <a:lnTo>
                  <a:pt x="81226" y="1494"/>
                </a:lnTo>
                <a:lnTo>
                  <a:pt x="81106" y="1174"/>
                </a:lnTo>
                <a:lnTo>
                  <a:pt x="80986" y="854"/>
                </a:lnTo>
                <a:lnTo>
                  <a:pt x="80866" y="587"/>
                </a:lnTo>
                <a:lnTo>
                  <a:pt x="80746" y="374"/>
                </a:lnTo>
                <a:lnTo>
                  <a:pt x="80618" y="214"/>
                </a:lnTo>
                <a:lnTo>
                  <a:pt x="80491" y="107"/>
                </a:lnTo>
                <a:lnTo>
                  <a:pt x="80371" y="54"/>
                </a:lnTo>
                <a:lnTo>
                  <a:pt x="80236" y="0"/>
                </a:lnTo>
                <a:lnTo>
                  <a:pt x="76606" y="0"/>
                </a:lnTo>
                <a:lnTo>
                  <a:pt x="76478" y="54"/>
                </a:lnTo>
                <a:lnTo>
                  <a:pt x="76351" y="107"/>
                </a:lnTo>
                <a:lnTo>
                  <a:pt x="76223" y="214"/>
                </a:lnTo>
                <a:lnTo>
                  <a:pt x="76096" y="374"/>
                </a:lnTo>
                <a:lnTo>
                  <a:pt x="75976" y="587"/>
                </a:lnTo>
                <a:lnTo>
                  <a:pt x="75848" y="801"/>
                </a:lnTo>
                <a:lnTo>
                  <a:pt x="75728" y="1121"/>
                </a:lnTo>
                <a:lnTo>
                  <a:pt x="75608" y="1441"/>
                </a:lnTo>
                <a:lnTo>
                  <a:pt x="75496" y="1814"/>
                </a:lnTo>
                <a:lnTo>
                  <a:pt x="75376" y="2241"/>
                </a:lnTo>
                <a:lnTo>
                  <a:pt x="75263" y="2668"/>
                </a:lnTo>
                <a:lnTo>
                  <a:pt x="75158" y="3148"/>
                </a:lnTo>
                <a:lnTo>
                  <a:pt x="75053" y="3682"/>
                </a:lnTo>
                <a:lnTo>
                  <a:pt x="74948" y="4269"/>
                </a:lnTo>
                <a:lnTo>
                  <a:pt x="74851" y="4856"/>
                </a:lnTo>
                <a:lnTo>
                  <a:pt x="74753" y="5549"/>
                </a:lnTo>
                <a:lnTo>
                  <a:pt x="73148" y="16915"/>
                </a:lnTo>
                <a:lnTo>
                  <a:pt x="73066" y="17608"/>
                </a:lnTo>
                <a:lnTo>
                  <a:pt x="72983" y="18248"/>
                </a:lnTo>
                <a:lnTo>
                  <a:pt x="72901" y="18995"/>
                </a:lnTo>
                <a:lnTo>
                  <a:pt x="72833" y="19742"/>
                </a:lnTo>
                <a:lnTo>
                  <a:pt x="72766" y="20489"/>
                </a:lnTo>
                <a:lnTo>
                  <a:pt x="72698" y="21290"/>
                </a:lnTo>
                <a:lnTo>
                  <a:pt x="72646" y="22090"/>
                </a:lnTo>
                <a:lnTo>
                  <a:pt x="72593" y="22891"/>
                </a:lnTo>
                <a:lnTo>
                  <a:pt x="72548" y="23744"/>
                </a:lnTo>
                <a:lnTo>
                  <a:pt x="72511" y="24598"/>
                </a:lnTo>
                <a:lnTo>
                  <a:pt x="72473" y="25452"/>
                </a:lnTo>
                <a:lnTo>
                  <a:pt x="72443" y="26359"/>
                </a:lnTo>
                <a:lnTo>
                  <a:pt x="72421" y="27212"/>
                </a:lnTo>
                <a:lnTo>
                  <a:pt x="72406" y="28120"/>
                </a:lnTo>
                <a:lnTo>
                  <a:pt x="72398" y="29027"/>
                </a:lnTo>
                <a:lnTo>
                  <a:pt x="72398" y="29934"/>
                </a:lnTo>
                <a:lnTo>
                  <a:pt x="72398" y="85425"/>
                </a:lnTo>
                <a:lnTo>
                  <a:pt x="72398" y="86332"/>
                </a:lnTo>
                <a:lnTo>
                  <a:pt x="72406" y="87292"/>
                </a:lnTo>
                <a:lnTo>
                  <a:pt x="72421" y="88146"/>
                </a:lnTo>
                <a:lnTo>
                  <a:pt x="72443" y="89053"/>
                </a:lnTo>
                <a:lnTo>
                  <a:pt x="72473" y="89960"/>
                </a:lnTo>
                <a:lnTo>
                  <a:pt x="72511" y="90814"/>
                </a:lnTo>
                <a:lnTo>
                  <a:pt x="72548" y="91668"/>
                </a:lnTo>
                <a:lnTo>
                  <a:pt x="72593" y="92521"/>
                </a:lnTo>
                <a:lnTo>
                  <a:pt x="72646" y="93322"/>
                </a:lnTo>
                <a:lnTo>
                  <a:pt x="72698" y="94122"/>
                </a:lnTo>
                <a:lnTo>
                  <a:pt x="72766" y="94923"/>
                </a:lnTo>
                <a:lnTo>
                  <a:pt x="72833" y="95670"/>
                </a:lnTo>
                <a:lnTo>
                  <a:pt x="72901" y="96417"/>
                </a:lnTo>
                <a:lnTo>
                  <a:pt x="72983" y="97110"/>
                </a:lnTo>
                <a:lnTo>
                  <a:pt x="73066" y="97804"/>
                </a:lnTo>
                <a:lnTo>
                  <a:pt x="73148" y="98444"/>
                </a:lnTo>
                <a:lnTo>
                  <a:pt x="74753" y="110023"/>
                </a:lnTo>
                <a:lnTo>
                  <a:pt x="74843" y="110663"/>
                </a:lnTo>
                <a:lnTo>
                  <a:pt x="74941" y="111303"/>
                </a:lnTo>
                <a:lnTo>
                  <a:pt x="75038" y="111837"/>
                </a:lnTo>
                <a:lnTo>
                  <a:pt x="75143" y="112370"/>
                </a:lnTo>
                <a:lnTo>
                  <a:pt x="75256" y="112851"/>
                </a:lnTo>
                <a:lnTo>
                  <a:pt x="75368" y="113331"/>
                </a:lnTo>
                <a:lnTo>
                  <a:pt x="75481" y="113704"/>
                </a:lnTo>
                <a:lnTo>
                  <a:pt x="75601" y="114078"/>
                </a:lnTo>
                <a:lnTo>
                  <a:pt x="75721" y="114398"/>
                </a:lnTo>
                <a:lnTo>
                  <a:pt x="75841" y="114665"/>
                </a:lnTo>
                <a:lnTo>
                  <a:pt x="75968" y="114878"/>
                </a:lnTo>
                <a:lnTo>
                  <a:pt x="76096" y="115092"/>
                </a:lnTo>
                <a:lnTo>
                  <a:pt x="76223" y="115198"/>
                </a:lnTo>
                <a:lnTo>
                  <a:pt x="76351" y="115305"/>
                </a:lnTo>
                <a:lnTo>
                  <a:pt x="76478" y="115358"/>
                </a:lnTo>
                <a:lnTo>
                  <a:pt x="76606" y="115412"/>
                </a:lnTo>
                <a:lnTo>
                  <a:pt x="80236" y="115412"/>
                </a:lnTo>
                <a:lnTo>
                  <a:pt x="80371" y="115358"/>
                </a:lnTo>
                <a:lnTo>
                  <a:pt x="80498" y="115305"/>
                </a:lnTo>
                <a:lnTo>
                  <a:pt x="80626" y="115198"/>
                </a:lnTo>
                <a:lnTo>
                  <a:pt x="80746" y="115038"/>
                </a:lnTo>
                <a:lnTo>
                  <a:pt x="80873" y="114825"/>
                </a:lnTo>
                <a:lnTo>
                  <a:pt x="80993" y="114611"/>
                </a:lnTo>
                <a:lnTo>
                  <a:pt x="81113" y="114345"/>
                </a:lnTo>
                <a:lnTo>
                  <a:pt x="81233" y="113971"/>
                </a:lnTo>
                <a:lnTo>
                  <a:pt x="81346" y="113651"/>
                </a:lnTo>
                <a:lnTo>
                  <a:pt x="81458" y="113224"/>
                </a:lnTo>
                <a:lnTo>
                  <a:pt x="81571" y="112797"/>
                </a:lnTo>
                <a:lnTo>
                  <a:pt x="81676" y="112317"/>
                </a:lnTo>
                <a:lnTo>
                  <a:pt x="81781" y="111783"/>
                </a:lnTo>
                <a:lnTo>
                  <a:pt x="81886" y="111250"/>
                </a:lnTo>
                <a:lnTo>
                  <a:pt x="81976" y="110663"/>
                </a:lnTo>
                <a:lnTo>
                  <a:pt x="82073" y="110023"/>
                </a:lnTo>
                <a:lnTo>
                  <a:pt x="83693" y="98444"/>
                </a:lnTo>
                <a:lnTo>
                  <a:pt x="83783" y="97804"/>
                </a:lnTo>
                <a:lnTo>
                  <a:pt x="83866" y="97110"/>
                </a:lnTo>
                <a:lnTo>
                  <a:pt x="83941" y="96417"/>
                </a:lnTo>
                <a:lnTo>
                  <a:pt x="84016" y="95670"/>
                </a:lnTo>
                <a:lnTo>
                  <a:pt x="84083" y="94923"/>
                </a:lnTo>
                <a:lnTo>
                  <a:pt x="84143" y="94122"/>
                </a:lnTo>
                <a:lnTo>
                  <a:pt x="84203" y="93322"/>
                </a:lnTo>
                <a:lnTo>
                  <a:pt x="84256" y="92521"/>
                </a:lnTo>
                <a:lnTo>
                  <a:pt x="84301" y="91668"/>
                </a:lnTo>
                <a:lnTo>
                  <a:pt x="84338" y="90814"/>
                </a:lnTo>
                <a:lnTo>
                  <a:pt x="84368" y="89960"/>
                </a:lnTo>
                <a:lnTo>
                  <a:pt x="84398" y="89053"/>
                </a:lnTo>
                <a:lnTo>
                  <a:pt x="84421" y="88146"/>
                </a:lnTo>
                <a:lnTo>
                  <a:pt x="84436" y="87292"/>
                </a:lnTo>
                <a:lnTo>
                  <a:pt x="84443" y="86332"/>
                </a:lnTo>
                <a:lnTo>
                  <a:pt x="84451" y="85425"/>
                </a:lnTo>
                <a:lnTo>
                  <a:pt x="84451" y="29934"/>
                </a:lnTo>
                <a:lnTo>
                  <a:pt x="84443" y="29027"/>
                </a:lnTo>
                <a:lnTo>
                  <a:pt x="84436" y="28120"/>
                </a:lnTo>
                <a:lnTo>
                  <a:pt x="84421" y="27212"/>
                </a:lnTo>
                <a:lnTo>
                  <a:pt x="84398" y="26359"/>
                </a:lnTo>
                <a:lnTo>
                  <a:pt x="84368" y="25452"/>
                </a:lnTo>
                <a:lnTo>
                  <a:pt x="84338" y="24598"/>
                </a:lnTo>
                <a:lnTo>
                  <a:pt x="84301" y="23744"/>
                </a:lnTo>
                <a:lnTo>
                  <a:pt x="84256" y="22891"/>
                </a:lnTo>
                <a:lnTo>
                  <a:pt x="84203" y="22090"/>
                </a:lnTo>
                <a:lnTo>
                  <a:pt x="84143" y="21290"/>
                </a:lnTo>
                <a:lnTo>
                  <a:pt x="84083" y="20489"/>
                </a:lnTo>
                <a:lnTo>
                  <a:pt x="84016" y="19742"/>
                </a:lnTo>
                <a:lnTo>
                  <a:pt x="83941" y="18995"/>
                </a:lnTo>
                <a:lnTo>
                  <a:pt x="83866" y="18248"/>
                </a:lnTo>
                <a:lnTo>
                  <a:pt x="83783" y="17608"/>
                </a:lnTo>
                <a:lnTo>
                  <a:pt x="83693" y="16915"/>
                </a:lnTo>
                <a:lnTo>
                  <a:pt x="82073" y="5549"/>
                </a:lnTo>
                <a:close/>
                <a:moveTo>
                  <a:pt x="88996" y="115412"/>
                </a:moveTo>
                <a:lnTo>
                  <a:pt x="96353" y="115412"/>
                </a:lnTo>
                <a:lnTo>
                  <a:pt x="96353" y="93268"/>
                </a:lnTo>
                <a:lnTo>
                  <a:pt x="90571" y="93268"/>
                </a:lnTo>
                <a:lnTo>
                  <a:pt x="90571" y="0"/>
                </a:lnTo>
                <a:lnTo>
                  <a:pt x="87458" y="0"/>
                </a:lnTo>
                <a:lnTo>
                  <a:pt x="87458" y="104473"/>
                </a:lnTo>
                <a:lnTo>
                  <a:pt x="87466" y="104847"/>
                </a:lnTo>
                <a:lnTo>
                  <a:pt x="87473" y="105220"/>
                </a:lnTo>
                <a:lnTo>
                  <a:pt x="87481" y="105594"/>
                </a:lnTo>
                <a:lnTo>
                  <a:pt x="87496" y="105914"/>
                </a:lnTo>
                <a:lnTo>
                  <a:pt x="87518" y="106234"/>
                </a:lnTo>
                <a:lnTo>
                  <a:pt x="87548" y="106554"/>
                </a:lnTo>
                <a:lnTo>
                  <a:pt x="87586" y="106821"/>
                </a:lnTo>
                <a:lnTo>
                  <a:pt x="87623" y="107088"/>
                </a:lnTo>
                <a:lnTo>
                  <a:pt x="88628" y="114291"/>
                </a:lnTo>
                <a:lnTo>
                  <a:pt x="88666" y="114558"/>
                </a:lnTo>
                <a:lnTo>
                  <a:pt x="88703" y="114771"/>
                </a:lnTo>
                <a:lnTo>
                  <a:pt x="88748" y="114985"/>
                </a:lnTo>
                <a:lnTo>
                  <a:pt x="88793" y="115145"/>
                </a:lnTo>
                <a:lnTo>
                  <a:pt x="88838" y="115252"/>
                </a:lnTo>
                <a:lnTo>
                  <a:pt x="88891" y="115358"/>
                </a:lnTo>
                <a:lnTo>
                  <a:pt x="88943" y="115358"/>
                </a:lnTo>
                <a:lnTo>
                  <a:pt x="88996" y="115412"/>
                </a:lnTo>
                <a:close/>
                <a:moveTo>
                  <a:pt x="99863" y="22144"/>
                </a:moveTo>
                <a:lnTo>
                  <a:pt x="99863" y="115412"/>
                </a:lnTo>
                <a:lnTo>
                  <a:pt x="102968" y="115412"/>
                </a:lnTo>
                <a:lnTo>
                  <a:pt x="102968" y="22144"/>
                </a:lnTo>
                <a:lnTo>
                  <a:pt x="107273" y="22144"/>
                </a:lnTo>
                <a:lnTo>
                  <a:pt x="107273" y="0"/>
                </a:lnTo>
                <a:lnTo>
                  <a:pt x="95566" y="0"/>
                </a:lnTo>
                <a:lnTo>
                  <a:pt x="95566" y="22144"/>
                </a:lnTo>
                <a:lnTo>
                  <a:pt x="99863" y="22144"/>
                </a:lnTo>
                <a:close/>
                <a:moveTo>
                  <a:pt x="118403" y="1174"/>
                </a:moveTo>
                <a:lnTo>
                  <a:pt x="118366" y="907"/>
                </a:lnTo>
                <a:lnTo>
                  <a:pt x="118328" y="694"/>
                </a:lnTo>
                <a:lnTo>
                  <a:pt x="118283" y="481"/>
                </a:lnTo>
                <a:lnTo>
                  <a:pt x="118238" y="320"/>
                </a:lnTo>
                <a:lnTo>
                  <a:pt x="118186" y="214"/>
                </a:lnTo>
                <a:lnTo>
                  <a:pt x="118141" y="107"/>
                </a:lnTo>
                <a:lnTo>
                  <a:pt x="118088" y="54"/>
                </a:lnTo>
                <a:lnTo>
                  <a:pt x="118036" y="0"/>
                </a:lnTo>
                <a:lnTo>
                  <a:pt x="108961" y="0"/>
                </a:lnTo>
                <a:lnTo>
                  <a:pt x="108961" y="22144"/>
                </a:lnTo>
                <a:lnTo>
                  <a:pt x="115388" y="22144"/>
                </a:lnTo>
                <a:lnTo>
                  <a:pt x="108661" y="97804"/>
                </a:lnTo>
                <a:lnTo>
                  <a:pt x="108661" y="104473"/>
                </a:lnTo>
                <a:lnTo>
                  <a:pt x="108661" y="104847"/>
                </a:lnTo>
                <a:lnTo>
                  <a:pt x="108668" y="105220"/>
                </a:lnTo>
                <a:lnTo>
                  <a:pt x="108683" y="105594"/>
                </a:lnTo>
                <a:lnTo>
                  <a:pt x="108706" y="105914"/>
                </a:lnTo>
                <a:lnTo>
                  <a:pt x="108728" y="106234"/>
                </a:lnTo>
                <a:lnTo>
                  <a:pt x="108758" y="106554"/>
                </a:lnTo>
                <a:lnTo>
                  <a:pt x="108788" y="106821"/>
                </a:lnTo>
                <a:lnTo>
                  <a:pt x="108818" y="107088"/>
                </a:lnTo>
                <a:lnTo>
                  <a:pt x="109823" y="114291"/>
                </a:lnTo>
                <a:lnTo>
                  <a:pt x="109861" y="114558"/>
                </a:lnTo>
                <a:lnTo>
                  <a:pt x="109906" y="114771"/>
                </a:lnTo>
                <a:lnTo>
                  <a:pt x="109951" y="114985"/>
                </a:lnTo>
                <a:lnTo>
                  <a:pt x="109996" y="115145"/>
                </a:lnTo>
                <a:lnTo>
                  <a:pt x="110041" y="115252"/>
                </a:lnTo>
                <a:lnTo>
                  <a:pt x="110093" y="115358"/>
                </a:lnTo>
                <a:lnTo>
                  <a:pt x="110138" y="115358"/>
                </a:lnTo>
                <a:lnTo>
                  <a:pt x="110191" y="115412"/>
                </a:lnTo>
                <a:lnTo>
                  <a:pt x="119476" y="115412"/>
                </a:lnTo>
                <a:lnTo>
                  <a:pt x="119476" y="93268"/>
                </a:lnTo>
                <a:lnTo>
                  <a:pt x="112756" y="93268"/>
                </a:lnTo>
                <a:lnTo>
                  <a:pt x="119566" y="16594"/>
                </a:lnTo>
                <a:lnTo>
                  <a:pt x="119566" y="10885"/>
                </a:lnTo>
                <a:lnTo>
                  <a:pt x="119566" y="10565"/>
                </a:lnTo>
                <a:lnTo>
                  <a:pt x="119558" y="10192"/>
                </a:lnTo>
                <a:lnTo>
                  <a:pt x="119543" y="9818"/>
                </a:lnTo>
                <a:lnTo>
                  <a:pt x="119521" y="9498"/>
                </a:lnTo>
                <a:lnTo>
                  <a:pt x="119498" y="9178"/>
                </a:lnTo>
                <a:lnTo>
                  <a:pt x="119476" y="8858"/>
                </a:lnTo>
                <a:lnTo>
                  <a:pt x="119446" y="8591"/>
                </a:lnTo>
                <a:lnTo>
                  <a:pt x="119416" y="8324"/>
                </a:lnTo>
                <a:lnTo>
                  <a:pt x="118403" y="1174"/>
                </a:lnTo>
                <a:close/>
                <a:moveTo>
                  <a:pt x="50963" y="0"/>
                </a:moveTo>
                <a:lnTo>
                  <a:pt x="46636" y="53357"/>
                </a:lnTo>
                <a:lnTo>
                  <a:pt x="42316" y="0"/>
                </a:lnTo>
                <a:lnTo>
                  <a:pt x="39338" y="0"/>
                </a:lnTo>
                <a:lnTo>
                  <a:pt x="39338" y="115412"/>
                </a:lnTo>
                <a:lnTo>
                  <a:pt x="42451" y="115412"/>
                </a:lnTo>
                <a:lnTo>
                  <a:pt x="42451" y="44020"/>
                </a:lnTo>
                <a:lnTo>
                  <a:pt x="45233" y="78435"/>
                </a:lnTo>
                <a:lnTo>
                  <a:pt x="45271" y="78809"/>
                </a:lnTo>
                <a:lnTo>
                  <a:pt x="45323" y="79182"/>
                </a:lnTo>
                <a:lnTo>
                  <a:pt x="45368" y="79502"/>
                </a:lnTo>
                <a:lnTo>
                  <a:pt x="45428" y="79769"/>
                </a:lnTo>
                <a:lnTo>
                  <a:pt x="45488" y="79983"/>
                </a:lnTo>
                <a:lnTo>
                  <a:pt x="45556" y="80143"/>
                </a:lnTo>
                <a:lnTo>
                  <a:pt x="45616" y="80249"/>
                </a:lnTo>
                <a:lnTo>
                  <a:pt x="45683" y="80303"/>
                </a:lnTo>
                <a:lnTo>
                  <a:pt x="47596" y="80303"/>
                </a:lnTo>
                <a:lnTo>
                  <a:pt x="47663" y="80249"/>
                </a:lnTo>
                <a:lnTo>
                  <a:pt x="47731" y="80143"/>
                </a:lnTo>
                <a:lnTo>
                  <a:pt x="47791" y="79983"/>
                </a:lnTo>
                <a:lnTo>
                  <a:pt x="47851" y="79769"/>
                </a:lnTo>
                <a:lnTo>
                  <a:pt x="47911" y="79502"/>
                </a:lnTo>
                <a:lnTo>
                  <a:pt x="47956" y="79182"/>
                </a:lnTo>
                <a:lnTo>
                  <a:pt x="48001" y="78809"/>
                </a:lnTo>
                <a:lnTo>
                  <a:pt x="48046" y="78435"/>
                </a:lnTo>
                <a:lnTo>
                  <a:pt x="50806" y="44340"/>
                </a:lnTo>
                <a:lnTo>
                  <a:pt x="50806" y="115412"/>
                </a:lnTo>
                <a:lnTo>
                  <a:pt x="53918" y="115412"/>
                </a:lnTo>
                <a:lnTo>
                  <a:pt x="53918" y="0"/>
                </a:lnTo>
                <a:lnTo>
                  <a:pt x="50963"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extLst>
    <p:ext uri="{DCECCB84-F9BA-43D5-87BE-67443E8EF086}">
      <p15:sldGuideLst>
        <p15:guide id="1" orient="horz" pos="480">
          <p15:clr>
            <a:srgbClr val="FBAE40"/>
          </p15:clr>
        </p15:guide>
        <p15:guide id="2" pos="3840">
          <p15:clr>
            <a:srgbClr val="FBAE40"/>
          </p15:clr>
        </p15:guide>
        <p15:guide id="3" orient="horz" pos="216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picture, accentuation, text" showMasterSp="0">
  <p:cSld name="Big picture, accentuation, text">
    <p:spTree>
      <p:nvGrpSpPr>
        <p:cNvPr id="285" name="Shape 285"/>
        <p:cNvGrpSpPr/>
        <p:nvPr/>
      </p:nvGrpSpPr>
      <p:grpSpPr>
        <a:xfrm>
          <a:off x="0" y="0"/>
          <a:ext cx="0" cy="0"/>
          <a:chOff x="0" y="0"/>
          <a:chExt cx="0" cy="0"/>
        </a:xfrm>
      </p:grpSpPr>
      <p:sp>
        <p:nvSpPr>
          <p:cNvPr id="286" name="Google Shape;286;p36"/>
          <p:cNvSpPr/>
          <p:nvPr>
            <p:ph idx="2" type="pic"/>
          </p:nvPr>
        </p:nvSpPr>
        <p:spPr>
          <a:xfrm>
            <a:off x="0" y="1"/>
            <a:ext cx="12193200" cy="6858000"/>
          </a:xfrm>
          <a:prstGeom prst="rect">
            <a:avLst/>
          </a:prstGeom>
          <a:solidFill>
            <a:srgbClr val="D8D8D8"/>
          </a:solidFill>
          <a:ln>
            <a:noFill/>
          </a:ln>
        </p:spPr>
      </p:sp>
      <p:sp>
        <p:nvSpPr>
          <p:cNvPr id="287" name="Google Shape;287;p36"/>
          <p:cNvSpPr txBox="1"/>
          <p:nvPr>
            <p:ph idx="1" type="body"/>
          </p:nvPr>
        </p:nvSpPr>
        <p:spPr>
          <a:xfrm>
            <a:off x="5263200" y="3186000"/>
            <a:ext cx="4597200" cy="1933200"/>
          </a:xfrm>
          <a:prstGeom prst="rect">
            <a:avLst/>
          </a:prstGeom>
          <a:solidFill>
            <a:schemeClr val="lt1"/>
          </a:solidFill>
          <a:ln>
            <a:noFill/>
          </a:ln>
        </p:spPr>
        <p:txBody>
          <a:bodyPr anchorCtr="0" anchor="t" bIns="828000" lIns="295200" spcFirstLastPara="1" rIns="612000" wrap="square" tIns="205200">
            <a:noAutofit/>
          </a:bodyPr>
          <a:lstStyle>
            <a:lvl1pPr indent="-228600" lvl="0" marL="457200" algn="l">
              <a:lnSpc>
                <a:spcPct val="118000"/>
              </a:lnSpc>
              <a:spcBef>
                <a:spcPts val="0"/>
              </a:spcBef>
              <a:spcAft>
                <a:spcPts val="0"/>
              </a:spcAft>
              <a:buClr>
                <a:schemeClr val="dk1"/>
              </a:buClr>
              <a:buSzPts val="1900"/>
              <a:buFont typeface="Arial"/>
              <a:buNone/>
              <a:defRPr>
                <a:solidFill>
                  <a:schemeClr val="dk1"/>
                </a:solidFill>
              </a:defRPr>
            </a:lvl1pPr>
            <a:lvl2pPr indent="-349250" lvl="1" marL="914400" algn="l">
              <a:lnSpc>
                <a:spcPct val="118000"/>
              </a:lnSpc>
              <a:spcBef>
                <a:spcPts val="0"/>
              </a:spcBef>
              <a:spcAft>
                <a:spcPts val="0"/>
              </a:spcAft>
              <a:buClr>
                <a:schemeClr val="dk1"/>
              </a:buClr>
              <a:buSzPts val="1900"/>
              <a:buFont typeface="Arial"/>
              <a:buChar char="•"/>
              <a:defRPr>
                <a:solidFill>
                  <a:schemeClr val="dk1"/>
                </a:solidFill>
              </a:defRPr>
            </a:lvl2pPr>
            <a:lvl3pPr indent="-349250" lvl="2" marL="1371600" algn="l">
              <a:lnSpc>
                <a:spcPct val="118000"/>
              </a:lnSpc>
              <a:spcBef>
                <a:spcPts val="0"/>
              </a:spcBef>
              <a:spcAft>
                <a:spcPts val="0"/>
              </a:spcAft>
              <a:buClr>
                <a:schemeClr val="dk1"/>
              </a:buClr>
              <a:buSzPts val="1900"/>
              <a:buFont typeface="Arial"/>
              <a:buChar char="&gt;"/>
              <a:defRPr>
                <a:solidFill>
                  <a:schemeClr val="dk1"/>
                </a:solidFill>
              </a:defRPr>
            </a:lvl3pPr>
            <a:lvl4pPr indent="-349250" lvl="3" marL="1828800" algn="l">
              <a:lnSpc>
                <a:spcPct val="118000"/>
              </a:lnSpc>
              <a:spcBef>
                <a:spcPts val="0"/>
              </a:spcBef>
              <a:spcAft>
                <a:spcPts val="0"/>
              </a:spcAft>
              <a:buClr>
                <a:schemeClr val="dk1"/>
              </a:buClr>
              <a:buSzPts val="1900"/>
              <a:buFont typeface="Noto Sans Symbols"/>
              <a:buChar char="−"/>
              <a:defRPr>
                <a:solidFill>
                  <a:schemeClr val="dk1"/>
                </a:solidFill>
              </a:defRPr>
            </a:lvl4pPr>
            <a:lvl5pPr indent="-228600" lvl="4" marL="2286000" algn="l">
              <a:lnSpc>
                <a:spcPct val="125000"/>
              </a:lnSpc>
              <a:spcBef>
                <a:spcPts val="0"/>
              </a:spcBef>
              <a:spcAft>
                <a:spcPts val="0"/>
              </a:spcAft>
              <a:buClr>
                <a:schemeClr val="dk1"/>
              </a:buClr>
              <a:buSzPts val="1600"/>
              <a:buFont typeface="Arial"/>
              <a:buNone/>
              <a:defRPr sz="1600">
                <a:solidFill>
                  <a:schemeClr val="dk1"/>
                </a:solidFill>
              </a:defRPr>
            </a:lvl5pPr>
            <a:lvl6pPr indent="-330200" lvl="5" marL="2743200" algn="l">
              <a:lnSpc>
                <a:spcPct val="125000"/>
              </a:lnSpc>
              <a:spcBef>
                <a:spcPts val="0"/>
              </a:spcBef>
              <a:spcAft>
                <a:spcPts val="0"/>
              </a:spcAft>
              <a:buClr>
                <a:schemeClr val="dk1"/>
              </a:buClr>
              <a:buSzPts val="1600"/>
              <a:buFont typeface="Arial"/>
              <a:buChar char="•"/>
              <a:defRPr>
                <a:solidFill>
                  <a:schemeClr val="dk1"/>
                </a:solidFill>
              </a:defRPr>
            </a:lvl6pPr>
            <a:lvl7pPr indent="-330200" lvl="6" marL="3200400" algn="l">
              <a:lnSpc>
                <a:spcPct val="125000"/>
              </a:lnSpc>
              <a:spcBef>
                <a:spcPts val="0"/>
              </a:spcBef>
              <a:spcAft>
                <a:spcPts val="0"/>
              </a:spcAft>
              <a:buClr>
                <a:schemeClr val="dk1"/>
              </a:buClr>
              <a:buSzPts val="1600"/>
              <a:buFont typeface="Arial"/>
              <a:buChar char="&gt;"/>
              <a:defRPr>
                <a:solidFill>
                  <a:schemeClr val="dk1"/>
                </a:solidFill>
              </a:defRPr>
            </a:lvl7pPr>
            <a:lvl8pPr indent="-330200" lvl="7" marL="3657600" algn="l">
              <a:lnSpc>
                <a:spcPct val="125000"/>
              </a:lnSpc>
              <a:spcBef>
                <a:spcPts val="0"/>
              </a:spcBef>
              <a:spcAft>
                <a:spcPts val="0"/>
              </a:spcAft>
              <a:buClr>
                <a:schemeClr val="dk1"/>
              </a:buClr>
              <a:buSzPts val="1600"/>
              <a:buFont typeface="Noto Sans Symbols"/>
              <a:buChar char="−"/>
              <a:defRPr>
                <a:solidFill>
                  <a:schemeClr val="dk1"/>
                </a:solidFill>
              </a:defRPr>
            </a:lvl8pPr>
            <a:lvl9pPr indent="-228600" lvl="8" marL="4114800" algn="l">
              <a:lnSpc>
                <a:spcPct val="125000"/>
              </a:lnSpc>
              <a:spcBef>
                <a:spcPts val="0"/>
              </a:spcBef>
              <a:spcAft>
                <a:spcPts val="0"/>
              </a:spcAft>
              <a:buClr>
                <a:schemeClr val="dk1"/>
              </a:buClr>
              <a:buSzPts val="1600"/>
              <a:buFont typeface="Arial"/>
              <a:buNone/>
              <a:defRPr>
                <a:solidFill>
                  <a:schemeClr val="dk1"/>
                </a:solidFill>
              </a:defRPr>
            </a:lvl9pPr>
          </a:lstStyle>
          <a:p/>
        </p:txBody>
      </p:sp>
      <p:sp>
        <p:nvSpPr>
          <p:cNvPr id="288" name="Google Shape;288;p36"/>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chemeClr val="lt1"/>
              </a:buClr>
              <a:buSzPts val="700"/>
              <a:buFont typeface="Arial"/>
              <a:buNone/>
              <a:defRPr>
                <a:solidFill>
                  <a:schemeClr val="lt1"/>
                </a:solidFill>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89" name="Google Shape;289;p36"/>
          <p:cNvSpPr txBox="1"/>
          <p:nvPr>
            <p:ph idx="11" type="ftr"/>
          </p:nvPr>
        </p:nvSpPr>
        <p:spPr>
          <a:xfrm>
            <a:off x="2747964" y="6485664"/>
            <a:ext cx="4356148"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chemeClr val="lt1"/>
              </a:buClr>
              <a:buSzPts val="700"/>
              <a:buFont typeface="Arial"/>
              <a:buNone/>
              <a:defRPr>
                <a:solidFill>
                  <a:schemeClr val="lt1"/>
                </a:solidFill>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290" name="Google Shape;290;p36"/>
          <p:cNvSpPr txBox="1"/>
          <p:nvPr>
            <p:ph idx="12" type="sldNum"/>
          </p:nvPr>
        </p:nvSpPr>
        <p:spPr>
          <a:xfrm>
            <a:off x="11316580" y="6485664"/>
            <a:ext cx="403933" cy="180000"/>
          </a:xfrm>
          <a:prstGeom prst="rect">
            <a:avLst/>
          </a:prstGeom>
          <a:noFill/>
          <a:ln>
            <a:noFill/>
          </a:ln>
        </p:spPr>
        <p:txBody>
          <a:bodyPr anchorCtr="0" anchor="b" bIns="0" lIns="0" spcFirstLastPara="1" rIns="0" wrap="square" tIns="0">
            <a:noAutofit/>
          </a:bodyPr>
          <a:lstStyle>
            <a:lvl1pPr indent="0" lvl="0"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1pPr>
            <a:lvl2pPr indent="0" lvl="1"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2pPr>
            <a:lvl3pPr indent="0" lvl="2"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3pPr>
            <a:lvl4pPr indent="0" lvl="3"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4pPr>
            <a:lvl5pPr indent="0" lvl="4"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5pPr>
            <a:lvl6pPr indent="0" lvl="5"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6pPr>
            <a:lvl7pPr indent="0" lvl="6"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7pPr>
            <a:lvl8pPr indent="0" lvl="7"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8pPr>
            <a:lvl9pPr indent="0" lvl="8" marL="0" marR="0" algn="r">
              <a:lnSpc>
                <a:spcPct val="118000"/>
              </a:lnSpc>
              <a:spcBef>
                <a:spcPts val="0"/>
              </a:spcBef>
              <a:spcAft>
                <a:spcPts val="0"/>
              </a:spcAft>
              <a:buClr>
                <a:schemeClr val="lt1"/>
              </a:buClr>
              <a:buSzPts val="700"/>
              <a:buFont typeface="Arial"/>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291" name="Google Shape;291;p36"/>
          <p:cNvSpPr/>
          <p:nvPr/>
        </p:nvSpPr>
        <p:spPr>
          <a:xfrm>
            <a:off x="539375" y="6553789"/>
            <a:ext cx="667178" cy="90021"/>
          </a:xfrm>
          <a:custGeom>
            <a:rect b="b" l="l" r="r" t="t"/>
            <a:pathLst>
              <a:path extrusionOk="0" h="115412" w="119566">
                <a:moveTo>
                  <a:pt x="8663" y="0"/>
                </a:moveTo>
                <a:lnTo>
                  <a:pt x="11776" y="0"/>
                </a:lnTo>
                <a:lnTo>
                  <a:pt x="11776" y="115412"/>
                </a:lnTo>
                <a:lnTo>
                  <a:pt x="8663" y="115412"/>
                </a:lnTo>
                <a:lnTo>
                  <a:pt x="8663" y="68884"/>
                </a:lnTo>
                <a:lnTo>
                  <a:pt x="3106" y="68884"/>
                </a:lnTo>
                <a:lnTo>
                  <a:pt x="3106" y="115412"/>
                </a:lnTo>
                <a:lnTo>
                  <a:pt x="1" y="115412"/>
                </a:lnTo>
                <a:lnTo>
                  <a:pt x="1" y="0"/>
                </a:lnTo>
                <a:lnTo>
                  <a:pt x="3106" y="0"/>
                </a:lnTo>
                <a:lnTo>
                  <a:pt x="3106" y="46688"/>
                </a:lnTo>
                <a:lnTo>
                  <a:pt x="8663" y="46688"/>
                </a:lnTo>
                <a:lnTo>
                  <a:pt x="8663" y="0"/>
                </a:lnTo>
                <a:close/>
                <a:moveTo>
                  <a:pt x="16793" y="0"/>
                </a:moveTo>
                <a:lnTo>
                  <a:pt x="16748" y="54"/>
                </a:lnTo>
                <a:lnTo>
                  <a:pt x="16696" y="107"/>
                </a:lnTo>
                <a:lnTo>
                  <a:pt x="16643" y="214"/>
                </a:lnTo>
                <a:lnTo>
                  <a:pt x="16591" y="320"/>
                </a:lnTo>
                <a:lnTo>
                  <a:pt x="16546" y="481"/>
                </a:lnTo>
                <a:lnTo>
                  <a:pt x="16501" y="694"/>
                </a:lnTo>
                <a:lnTo>
                  <a:pt x="16463" y="907"/>
                </a:lnTo>
                <a:lnTo>
                  <a:pt x="16426" y="1174"/>
                </a:lnTo>
                <a:lnTo>
                  <a:pt x="15421" y="8324"/>
                </a:lnTo>
                <a:lnTo>
                  <a:pt x="15383" y="8591"/>
                </a:lnTo>
                <a:lnTo>
                  <a:pt x="15346" y="8858"/>
                </a:lnTo>
                <a:lnTo>
                  <a:pt x="15323" y="9178"/>
                </a:lnTo>
                <a:lnTo>
                  <a:pt x="15301" y="9498"/>
                </a:lnTo>
                <a:lnTo>
                  <a:pt x="15286" y="9818"/>
                </a:lnTo>
                <a:lnTo>
                  <a:pt x="15271" y="10192"/>
                </a:lnTo>
                <a:lnTo>
                  <a:pt x="15263" y="10565"/>
                </a:lnTo>
                <a:lnTo>
                  <a:pt x="15263" y="10885"/>
                </a:lnTo>
                <a:lnTo>
                  <a:pt x="15263" y="104473"/>
                </a:lnTo>
                <a:lnTo>
                  <a:pt x="15263" y="104847"/>
                </a:lnTo>
                <a:lnTo>
                  <a:pt x="15271" y="105220"/>
                </a:lnTo>
                <a:lnTo>
                  <a:pt x="15286" y="105594"/>
                </a:lnTo>
                <a:lnTo>
                  <a:pt x="15301" y="105914"/>
                </a:lnTo>
                <a:lnTo>
                  <a:pt x="15323" y="106234"/>
                </a:lnTo>
                <a:lnTo>
                  <a:pt x="15346" y="106554"/>
                </a:lnTo>
                <a:lnTo>
                  <a:pt x="15383" y="106821"/>
                </a:lnTo>
                <a:lnTo>
                  <a:pt x="15421" y="107088"/>
                </a:lnTo>
                <a:lnTo>
                  <a:pt x="16426" y="114291"/>
                </a:lnTo>
                <a:lnTo>
                  <a:pt x="16463" y="114558"/>
                </a:lnTo>
                <a:lnTo>
                  <a:pt x="16501" y="114771"/>
                </a:lnTo>
                <a:lnTo>
                  <a:pt x="16546" y="114985"/>
                </a:lnTo>
                <a:lnTo>
                  <a:pt x="16591" y="115145"/>
                </a:lnTo>
                <a:lnTo>
                  <a:pt x="16643" y="115252"/>
                </a:lnTo>
                <a:lnTo>
                  <a:pt x="16696" y="115358"/>
                </a:lnTo>
                <a:lnTo>
                  <a:pt x="16748" y="115358"/>
                </a:lnTo>
                <a:lnTo>
                  <a:pt x="16793" y="115412"/>
                </a:lnTo>
                <a:lnTo>
                  <a:pt x="25486" y="115412"/>
                </a:lnTo>
                <a:lnTo>
                  <a:pt x="25486" y="93268"/>
                </a:lnTo>
                <a:lnTo>
                  <a:pt x="18376" y="93268"/>
                </a:lnTo>
                <a:lnTo>
                  <a:pt x="18376" y="68884"/>
                </a:lnTo>
                <a:lnTo>
                  <a:pt x="24548" y="68884"/>
                </a:lnTo>
                <a:lnTo>
                  <a:pt x="24548" y="46688"/>
                </a:lnTo>
                <a:lnTo>
                  <a:pt x="18376" y="46688"/>
                </a:lnTo>
                <a:lnTo>
                  <a:pt x="18376" y="22144"/>
                </a:lnTo>
                <a:lnTo>
                  <a:pt x="25486" y="22144"/>
                </a:lnTo>
                <a:lnTo>
                  <a:pt x="25486" y="0"/>
                </a:lnTo>
                <a:lnTo>
                  <a:pt x="16793" y="0"/>
                </a:lnTo>
                <a:close/>
                <a:moveTo>
                  <a:pt x="30166" y="115412"/>
                </a:moveTo>
                <a:lnTo>
                  <a:pt x="37403" y="115412"/>
                </a:lnTo>
                <a:lnTo>
                  <a:pt x="37403" y="93268"/>
                </a:lnTo>
                <a:lnTo>
                  <a:pt x="31748" y="93268"/>
                </a:lnTo>
                <a:lnTo>
                  <a:pt x="31748" y="0"/>
                </a:lnTo>
                <a:lnTo>
                  <a:pt x="28636" y="0"/>
                </a:lnTo>
                <a:lnTo>
                  <a:pt x="28636" y="104473"/>
                </a:lnTo>
                <a:lnTo>
                  <a:pt x="28636" y="104847"/>
                </a:lnTo>
                <a:lnTo>
                  <a:pt x="28643" y="105220"/>
                </a:lnTo>
                <a:lnTo>
                  <a:pt x="28658" y="105594"/>
                </a:lnTo>
                <a:lnTo>
                  <a:pt x="28673" y="105914"/>
                </a:lnTo>
                <a:lnTo>
                  <a:pt x="28696" y="106234"/>
                </a:lnTo>
                <a:lnTo>
                  <a:pt x="28726" y="106554"/>
                </a:lnTo>
                <a:lnTo>
                  <a:pt x="28756" y="106821"/>
                </a:lnTo>
                <a:lnTo>
                  <a:pt x="28793" y="107088"/>
                </a:lnTo>
                <a:lnTo>
                  <a:pt x="29798" y="114291"/>
                </a:lnTo>
                <a:lnTo>
                  <a:pt x="29836" y="114558"/>
                </a:lnTo>
                <a:lnTo>
                  <a:pt x="29873" y="114771"/>
                </a:lnTo>
                <a:lnTo>
                  <a:pt x="29918" y="114985"/>
                </a:lnTo>
                <a:lnTo>
                  <a:pt x="29963" y="115145"/>
                </a:lnTo>
                <a:lnTo>
                  <a:pt x="30016" y="115252"/>
                </a:lnTo>
                <a:lnTo>
                  <a:pt x="30068" y="115358"/>
                </a:lnTo>
                <a:lnTo>
                  <a:pt x="30113" y="115358"/>
                </a:lnTo>
                <a:lnTo>
                  <a:pt x="30166" y="115412"/>
                </a:lnTo>
                <a:close/>
                <a:moveTo>
                  <a:pt x="60646" y="46688"/>
                </a:moveTo>
                <a:lnTo>
                  <a:pt x="60646" y="0"/>
                </a:lnTo>
                <a:lnTo>
                  <a:pt x="57533" y="0"/>
                </a:lnTo>
                <a:lnTo>
                  <a:pt x="57533" y="115412"/>
                </a:lnTo>
                <a:lnTo>
                  <a:pt x="60646" y="115412"/>
                </a:lnTo>
                <a:lnTo>
                  <a:pt x="60646" y="68884"/>
                </a:lnTo>
                <a:lnTo>
                  <a:pt x="66203" y="68884"/>
                </a:lnTo>
                <a:lnTo>
                  <a:pt x="66203" y="115412"/>
                </a:lnTo>
                <a:lnTo>
                  <a:pt x="69316" y="115412"/>
                </a:lnTo>
                <a:lnTo>
                  <a:pt x="69316" y="0"/>
                </a:lnTo>
                <a:lnTo>
                  <a:pt x="66203" y="0"/>
                </a:lnTo>
                <a:lnTo>
                  <a:pt x="66203" y="46688"/>
                </a:lnTo>
                <a:lnTo>
                  <a:pt x="60646" y="46688"/>
                </a:lnTo>
                <a:close/>
                <a:moveTo>
                  <a:pt x="81338" y="82544"/>
                </a:moveTo>
                <a:lnTo>
                  <a:pt x="81338" y="82864"/>
                </a:lnTo>
                <a:lnTo>
                  <a:pt x="81323" y="83237"/>
                </a:lnTo>
                <a:lnTo>
                  <a:pt x="81316" y="83557"/>
                </a:lnTo>
                <a:lnTo>
                  <a:pt x="81293" y="83878"/>
                </a:lnTo>
                <a:lnTo>
                  <a:pt x="81241" y="84518"/>
                </a:lnTo>
                <a:lnTo>
                  <a:pt x="81181" y="85158"/>
                </a:lnTo>
                <a:lnTo>
                  <a:pt x="80191" y="92148"/>
                </a:lnTo>
                <a:lnTo>
                  <a:pt x="80153" y="92415"/>
                </a:lnTo>
                <a:lnTo>
                  <a:pt x="80101" y="92628"/>
                </a:lnTo>
                <a:lnTo>
                  <a:pt x="80056" y="92842"/>
                </a:lnTo>
                <a:lnTo>
                  <a:pt x="80011" y="93002"/>
                </a:lnTo>
                <a:lnTo>
                  <a:pt x="79958" y="93108"/>
                </a:lnTo>
                <a:lnTo>
                  <a:pt x="79906" y="93215"/>
                </a:lnTo>
                <a:lnTo>
                  <a:pt x="79861" y="93268"/>
                </a:lnTo>
                <a:lnTo>
                  <a:pt x="79808" y="93268"/>
                </a:lnTo>
                <a:lnTo>
                  <a:pt x="77018" y="93268"/>
                </a:lnTo>
                <a:lnTo>
                  <a:pt x="76966" y="93268"/>
                </a:lnTo>
                <a:lnTo>
                  <a:pt x="76921" y="93215"/>
                </a:lnTo>
                <a:lnTo>
                  <a:pt x="76868" y="93108"/>
                </a:lnTo>
                <a:lnTo>
                  <a:pt x="76823" y="93002"/>
                </a:lnTo>
                <a:lnTo>
                  <a:pt x="76778" y="92842"/>
                </a:lnTo>
                <a:lnTo>
                  <a:pt x="76733" y="92628"/>
                </a:lnTo>
                <a:lnTo>
                  <a:pt x="76696" y="92415"/>
                </a:lnTo>
                <a:lnTo>
                  <a:pt x="76651" y="92148"/>
                </a:lnTo>
                <a:lnTo>
                  <a:pt x="75668" y="85158"/>
                </a:lnTo>
                <a:lnTo>
                  <a:pt x="75631" y="84838"/>
                </a:lnTo>
                <a:lnTo>
                  <a:pt x="75593" y="84518"/>
                </a:lnTo>
                <a:lnTo>
                  <a:pt x="75571" y="84198"/>
                </a:lnTo>
                <a:lnTo>
                  <a:pt x="75548" y="83878"/>
                </a:lnTo>
                <a:lnTo>
                  <a:pt x="75526" y="83557"/>
                </a:lnTo>
                <a:lnTo>
                  <a:pt x="75518" y="83237"/>
                </a:lnTo>
                <a:lnTo>
                  <a:pt x="75511" y="82864"/>
                </a:lnTo>
                <a:lnTo>
                  <a:pt x="75503" y="82544"/>
                </a:lnTo>
                <a:lnTo>
                  <a:pt x="75503" y="33028"/>
                </a:lnTo>
                <a:lnTo>
                  <a:pt x="75511" y="32655"/>
                </a:lnTo>
                <a:lnTo>
                  <a:pt x="75518" y="32335"/>
                </a:lnTo>
                <a:lnTo>
                  <a:pt x="75526" y="31961"/>
                </a:lnTo>
                <a:lnTo>
                  <a:pt x="75548" y="31641"/>
                </a:lnTo>
                <a:lnTo>
                  <a:pt x="75571" y="31321"/>
                </a:lnTo>
                <a:lnTo>
                  <a:pt x="75593" y="31001"/>
                </a:lnTo>
                <a:lnTo>
                  <a:pt x="75631" y="30681"/>
                </a:lnTo>
                <a:lnTo>
                  <a:pt x="75668" y="30467"/>
                </a:lnTo>
                <a:lnTo>
                  <a:pt x="76651" y="23264"/>
                </a:lnTo>
                <a:lnTo>
                  <a:pt x="76733" y="22837"/>
                </a:lnTo>
                <a:lnTo>
                  <a:pt x="76823" y="22464"/>
                </a:lnTo>
                <a:lnTo>
                  <a:pt x="76868" y="22357"/>
                </a:lnTo>
                <a:lnTo>
                  <a:pt x="76921" y="22250"/>
                </a:lnTo>
                <a:lnTo>
                  <a:pt x="76966" y="22144"/>
                </a:lnTo>
                <a:lnTo>
                  <a:pt x="77018" y="22144"/>
                </a:lnTo>
                <a:lnTo>
                  <a:pt x="79808" y="22144"/>
                </a:lnTo>
                <a:lnTo>
                  <a:pt x="79861" y="22144"/>
                </a:lnTo>
                <a:lnTo>
                  <a:pt x="79906" y="22250"/>
                </a:lnTo>
                <a:lnTo>
                  <a:pt x="79958" y="22357"/>
                </a:lnTo>
                <a:lnTo>
                  <a:pt x="80011" y="22464"/>
                </a:lnTo>
                <a:lnTo>
                  <a:pt x="80101" y="22837"/>
                </a:lnTo>
                <a:lnTo>
                  <a:pt x="80191" y="23264"/>
                </a:lnTo>
                <a:lnTo>
                  <a:pt x="81181" y="30467"/>
                </a:lnTo>
                <a:lnTo>
                  <a:pt x="81211" y="30681"/>
                </a:lnTo>
                <a:lnTo>
                  <a:pt x="81241" y="31001"/>
                </a:lnTo>
                <a:lnTo>
                  <a:pt x="81271" y="31321"/>
                </a:lnTo>
                <a:lnTo>
                  <a:pt x="81293" y="31641"/>
                </a:lnTo>
                <a:lnTo>
                  <a:pt x="81316" y="31961"/>
                </a:lnTo>
                <a:lnTo>
                  <a:pt x="81323" y="32335"/>
                </a:lnTo>
                <a:lnTo>
                  <a:pt x="81338" y="32655"/>
                </a:lnTo>
                <a:lnTo>
                  <a:pt x="81338" y="33028"/>
                </a:lnTo>
                <a:lnTo>
                  <a:pt x="81338" y="82544"/>
                </a:lnTo>
                <a:close/>
                <a:moveTo>
                  <a:pt x="82073" y="5549"/>
                </a:moveTo>
                <a:lnTo>
                  <a:pt x="81976" y="4909"/>
                </a:lnTo>
                <a:lnTo>
                  <a:pt x="81878" y="4322"/>
                </a:lnTo>
                <a:lnTo>
                  <a:pt x="81773" y="3735"/>
                </a:lnTo>
                <a:lnTo>
                  <a:pt x="81668" y="3202"/>
                </a:lnTo>
                <a:lnTo>
                  <a:pt x="81563" y="2722"/>
                </a:lnTo>
                <a:lnTo>
                  <a:pt x="81451" y="2295"/>
                </a:lnTo>
                <a:lnTo>
                  <a:pt x="81338" y="1868"/>
                </a:lnTo>
                <a:lnTo>
                  <a:pt x="81226" y="1494"/>
                </a:lnTo>
                <a:lnTo>
                  <a:pt x="81106" y="1174"/>
                </a:lnTo>
                <a:lnTo>
                  <a:pt x="80986" y="854"/>
                </a:lnTo>
                <a:lnTo>
                  <a:pt x="80866" y="587"/>
                </a:lnTo>
                <a:lnTo>
                  <a:pt x="80746" y="374"/>
                </a:lnTo>
                <a:lnTo>
                  <a:pt x="80618" y="214"/>
                </a:lnTo>
                <a:lnTo>
                  <a:pt x="80491" y="107"/>
                </a:lnTo>
                <a:lnTo>
                  <a:pt x="80371" y="54"/>
                </a:lnTo>
                <a:lnTo>
                  <a:pt x="80236" y="0"/>
                </a:lnTo>
                <a:lnTo>
                  <a:pt x="76606" y="0"/>
                </a:lnTo>
                <a:lnTo>
                  <a:pt x="76478" y="54"/>
                </a:lnTo>
                <a:lnTo>
                  <a:pt x="76351" y="107"/>
                </a:lnTo>
                <a:lnTo>
                  <a:pt x="76223" y="214"/>
                </a:lnTo>
                <a:lnTo>
                  <a:pt x="76096" y="374"/>
                </a:lnTo>
                <a:lnTo>
                  <a:pt x="75976" y="587"/>
                </a:lnTo>
                <a:lnTo>
                  <a:pt x="75848" y="801"/>
                </a:lnTo>
                <a:lnTo>
                  <a:pt x="75728" y="1121"/>
                </a:lnTo>
                <a:lnTo>
                  <a:pt x="75608" y="1441"/>
                </a:lnTo>
                <a:lnTo>
                  <a:pt x="75496" y="1814"/>
                </a:lnTo>
                <a:lnTo>
                  <a:pt x="75376" y="2241"/>
                </a:lnTo>
                <a:lnTo>
                  <a:pt x="75263" y="2668"/>
                </a:lnTo>
                <a:lnTo>
                  <a:pt x="75158" y="3148"/>
                </a:lnTo>
                <a:lnTo>
                  <a:pt x="75053" y="3682"/>
                </a:lnTo>
                <a:lnTo>
                  <a:pt x="74948" y="4269"/>
                </a:lnTo>
                <a:lnTo>
                  <a:pt x="74851" y="4856"/>
                </a:lnTo>
                <a:lnTo>
                  <a:pt x="74753" y="5549"/>
                </a:lnTo>
                <a:lnTo>
                  <a:pt x="73148" y="16915"/>
                </a:lnTo>
                <a:lnTo>
                  <a:pt x="73066" y="17608"/>
                </a:lnTo>
                <a:lnTo>
                  <a:pt x="72983" y="18248"/>
                </a:lnTo>
                <a:lnTo>
                  <a:pt x="72901" y="18995"/>
                </a:lnTo>
                <a:lnTo>
                  <a:pt x="72833" y="19742"/>
                </a:lnTo>
                <a:lnTo>
                  <a:pt x="72766" y="20489"/>
                </a:lnTo>
                <a:lnTo>
                  <a:pt x="72698" y="21290"/>
                </a:lnTo>
                <a:lnTo>
                  <a:pt x="72646" y="22090"/>
                </a:lnTo>
                <a:lnTo>
                  <a:pt x="72593" y="22891"/>
                </a:lnTo>
                <a:lnTo>
                  <a:pt x="72548" y="23744"/>
                </a:lnTo>
                <a:lnTo>
                  <a:pt x="72511" y="24598"/>
                </a:lnTo>
                <a:lnTo>
                  <a:pt x="72473" y="25452"/>
                </a:lnTo>
                <a:lnTo>
                  <a:pt x="72443" y="26359"/>
                </a:lnTo>
                <a:lnTo>
                  <a:pt x="72421" y="27212"/>
                </a:lnTo>
                <a:lnTo>
                  <a:pt x="72406" y="28120"/>
                </a:lnTo>
                <a:lnTo>
                  <a:pt x="72398" y="29027"/>
                </a:lnTo>
                <a:lnTo>
                  <a:pt x="72398" y="29934"/>
                </a:lnTo>
                <a:lnTo>
                  <a:pt x="72398" y="85425"/>
                </a:lnTo>
                <a:lnTo>
                  <a:pt x="72398" y="86332"/>
                </a:lnTo>
                <a:lnTo>
                  <a:pt x="72406" y="87292"/>
                </a:lnTo>
                <a:lnTo>
                  <a:pt x="72421" y="88146"/>
                </a:lnTo>
                <a:lnTo>
                  <a:pt x="72443" y="89053"/>
                </a:lnTo>
                <a:lnTo>
                  <a:pt x="72473" y="89960"/>
                </a:lnTo>
                <a:lnTo>
                  <a:pt x="72511" y="90814"/>
                </a:lnTo>
                <a:lnTo>
                  <a:pt x="72548" y="91668"/>
                </a:lnTo>
                <a:lnTo>
                  <a:pt x="72593" y="92521"/>
                </a:lnTo>
                <a:lnTo>
                  <a:pt x="72646" y="93322"/>
                </a:lnTo>
                <a:lnTo>
                  <a:pt x="72698" y="94122"/>
                </a:lnTo>
                <a:lnTo>
                  <a:pt x="72766" y="94923"/>
                </a:lnTo>
                <a:lnTo>
                  <a:pt x="72833" y="95670"/>
                </a:lnTo>
                <a:lnTo>
                  <a:pt x="72901" y="96417"/>
                </a:lnTo>
                <a:lnTo>
                  <a:pt x="72983" y="97110"/>
                </a:lnTo>
                <a:lnTo>
                  <a:pt x="73066" y="97804"/>
                </a:lnTo>
                <a:lnTo>
                  <a:pt x="73148" y="98444"/>
                </a:lnTo>
                <a:lnTo>
                  <a:pt x="74753" y="110023"/>
                </a:lnTo>
                <a:lnTo>
                  <a:pt x="74843" y="110663"/>
                </a:lnTo>
                <a:lnTo>
                  <a:pt x="74941" y="111303"/>
                </a:lnTo>
                <a:lnTo>
                  <a:pt x="75038" y="111837"/>
                </a:lnTo>
                <a:lnTo>
                  <a:pt x="75143" y="112370"/>
                </a:lnTo>
                <a:lnTo>
                  <a:pt x="75256" y="112851"/>
                </a:lnTo>
                <a:lnTo>
                  <a:pt x="75368" y="113331"/>
                </a:lnTo>
                <a:lnTo>
                  <a:pt x="75481" y="113704"/>
                </a:lnTo>
                <a:lnTo>
                  <a:pt x="75601" y="114078"/>
                </a:lnTo>
                <a:lnTo>
                  <a:pt x="75721" y="114398"/>
                </a:lnTo>
                <a:lnTo>
                  <a:pt x="75841" y="114665"/>
                </a:lnTo>
                <a:lnTo>
                  <a:pt x="75968" y="114878"/>
                </a:lnTo>
                <a:lnTo>
                  <a:pt x="76096" y="115092"/>
                </a:lnTo>
                <a:lnTo>
                  <a:pt x="76223" y="115198"/>
                </a:lnTo>
                <a:lnTo>
                  <a:pt x="76351" y="115305"/>
                </a:lnTo>
                <a:lnTo>
                  <a:pt x="76478" y="115358"/>
                </a:lnTo>
                <a:lnTo>
                  <a:pt x="76606" y="115412"/>
                </a:lnTo>
                <a:lnTo>
                  <a:pt x="80236" y="115412"/>
                </a:lnTo>
                <a:lnTo>
                  <a:pt x="80371" y="115358"/>
                </a:lnTo>
                <a:lnTo>
                  <a:pt x="80498" y="115305"/>
                </a:lnTo>
                <a:lnTo>
                  <a:pt x="80626" y="115198"/>
                </a:lnTo>
                <a:lnTo>
                  <a:pt x="80746" y="115038"/>
                </a:lnTo>
                <a:lnTo>
                  <a:pt x="80873" y="114825"/>
                </a:lnTo>
                <a:lnTo>
                  <a:pt x="80993" y="114611"/>
                </a:lnTo>
                <a:lnTo>
                  <a:pt x="81113" y="114345"/>
                </a:lnTo>
                <a:lnTo>
                  <a:pt x="81233" y="113971"/>
                </a:lnTo>
                <a:lnTo>
                  <a:pt x="81346" y="113651"/>
                </a:lnTo>
                <a:lnTo>
                  <a:pt x="81458" y="113224"/>
                </a:lnTo>
                <a:lnTo>
                  <a:pt x="81571" y="112797"/>
                </a:lnTo>
                <a:lnTo>
                  <a:pt x="81676" y="112317"/>
                </a:lnTo>
                <a:lnTo>
                  <a:pt x="81781" y="111783"/>
                </a:lnTo>
                <a:lnTo>
                  <a:pt x="81886" y="111250"/>
                </a:lnTo>
                <a:lnTo>
                  <a:pt x="81976" y="110663"/>
                </a:lnTo>
                <a:lnTo>
                  <a:pt x="82073" y="110023"/>
                </a:lnTo>
                <a:lnTo>
                  <a:pt x="83693" y="98444"/>
                </a:lnTo>
                <a:lnTo>
                  <a:pt x="83783" y="97804"/>
                </a:lnTo>
                <a:lnTo>
                  <a:pt x="83866" y="97110"/>
                </a:lnTo>
                <a:lnTo>
                  <a:pt x="83941" y="96417"/>
                </a:lnTo>
                <a:lnTo>
                  <a:pt x="84016" y="95670"/>
                </a:lnTo>
                <a:lnTo>
                  <a:pt x="84083" y="94923"/>
                </a:lnTo>
                <a:lnTo>
                  <a:pt x="84143" y="94122"/>
                </a:lnTo>
                <a:lnTo>
                  <a:pt x="84203" y="93322"/>
                </a:lnTo>
                <a:lnTo>
                  <a:pt x="84256" y="92521"/>
                </a:lnTo>
                <a:lnTo>
                  <a:pt x="84301" y="91668"/>
                </a:lnTo>
                <a:lnTo>
                  <a:pt x="84338" y="90814"/>
                </a:lnTo>
                <a:lnTo>
                  <a:pt x="84368" y="89960"/>
                </a:lnTo>
                <a:lnTo>
                  <a:pt x="84398" y="89053"/>
                </a:lnTo>
                <a:lnTo>
                  <a:pt x="84421" y="88146"/>
                </a:lnTo>
                <a:lnTo>
                  <a:pt x="84436" y="87292"/>
                </a:lnTo>
                <a:lnTo>
                  <a:pt x="84443" y="86332"/>
                </a:lnTo>
                <a:lnTo>
                  <a:pt x="84451" y="85425"/>
                </a:lnTo>
                <a:lnTo>
                  <a:pt x="84451" y="29934"/>
                </a:lnTo>
                <a:lnTo>
                  <a:pt x="84443" y="29027"/>
                </a:lnTo>
                <a:lnTo>
                  <a:pt x="84436" y="28120"/>
                </a:lnTo>
                <a:lnTo>
                  <a:pt x="84421" y="27212"/>
                </a:lnTo>
                <a:lnTo>
                  <a:pt x="84398" y="26359"/>
                </a:lnTo>
                <a:lnTo>
                  <a:pt x="84368" y="25452"/>
                </a:lnTo>
                <a:lnTo>
                  <a:pt x="84338" y="24598"/>
                </a:lnTo>
                <a:lnTo>
                  <a:pt x="84301" y="23744"/>
                </a:lnTo>
                <a:lnTo>
                  <a:pt x="84256" y="22891"/>
                </a:lnTo>
                <a:lnTo>
                  <a:pt x="84203" y="22090"/>
                </a:lnTo>
                <a:lnTo>
                  <a:pt x="84143" y="21290"/>
                </a:lnTo>
                <a:lnTo>
                  <a:pt x="84083" y="20489"/>
                </a:lnTo>
                <a:lnTo>
                  <a:pt x="84016" y="19742"/>
                </a:lnTo>
                <a:lnTo>
                  <a:pt x="83941" y="18995"/>
                </a:lnTo>
                <a:lnTo>
                  <a:pt x="83866" y="18248"/>
                </a:lnTo>
                <a:lnTo>
                  <a:pt x="83783" y="17608"/>
                </a:lnTo>
                <a:lnTo>
                  <a:pt x="83693" y="16915"/>
                </a:lnTo>
                <a:lnTo>
                  <a:pt x="82073" y="5549"/>
                </a:lnTo>
                <a:close/>
                <a:moveTo>
                  <a:pt x="88996" y="115412"/>
                </a:moveTo>
                <a:lnTo>
                  <a:pt x="96353" y="115412"/>
                </a:lnTo>
                <a:lnTo>
                  <a:pt x="96353" y="93268"/>
                </a:lnTo>
                <a:lnTo>
                  <a:pt x="90571" y="93268"/>
                </a:lnTo>
                <a:lnTo>
                  <a:pt x="90571" y="0"/>
                </a:lnTo>
                <a:lnTo>
                  <a:pt x="87458" y="0"/>
                </a:lnTo>
                <a:lnTo>
                  <a:pt x="87458" y="104473"/>
                </a:lnTo>
                <a:lnTo>
                  <a:pt x="87466" y="104847"/>
                </a:lnTo>
                <a:lnTo>
                  <a:pt x="87473" y="105220"/>
                </a:lnTo>
                <a:lnTo>
                  <a:pt x="87481" y="105594"/>
                </a:lnTo>
                <a:lnTo>
                  <a:pt x="87496" y="105914"/>
                </a:lnTo>
                <a:lnTo>
                  <a:pt x="87518" y="106234"/>
                </a:lnTo>
                <a:lnTo>
                  <a:pt x="87548" y="106554"/>
                </a:lnTo>
                <a:lnTo>
                  <a:pt x="87586" y="106821"/>
                </a:lnTo>
                <a:lnTo>
                  <a:pt x="87623" y="107088"/>
                </a:lnTo>
                <a:lnTo>
                  <a:pt x="88628" y="114291"/>
                </a:lnTo>
                <a:lnTo>
                  <a:pt x="88666" y="114558"/>
                </a:lnTo>
                <a:lnTo>
                  <a:pt x="88703" y="114771"/>
                </a:lnTo>
                <a:lnTo>
                  <a:pt x="88748" y="114985"/>
                </a:lnTo>
                <a:lnTo>
                  <a:pt x="88793" y="115145"/>
                </a:lnTo>
                <a:lnTo>
                  <a:pt x="88838" y="115252"/>
                </a:lnTo>
                <a:lnTo>
                  <a:pt x="88891" y="115358"/>
                </a:lnTo>
                <a:lnTo>
                  <a:pt x="88943" y="115358"/>
                </a:lnTo>
                <a:lnTo>
                  <a:pt x="88996" y="115412"/>
                </a:lnTo>
                <a:close/>
                <a:moveTo>
                  <a:pt x="99863" y="22144"/>
                </a:moveTo>
                <a:lnTo>
                  <a:pt x="99863" y="115412"/>
                </a:lnTo>
                <a:lnTo>
                  <a:pt x="102968" y="115412"/>
                </a:lnTo>
                <a:lnTo>
                  <a:pt x="102968" y="22144"/>
                </a:lnTo>
                <a:lnTo>
                  <a:pt x="107273" y="22144"/>
                </a:lnTo>
                <a:lnTo>
                  <a:pt x="107273" y="0"/>
                </a:lnTo>
                <a:lnTo>
                  <a:pt x="95566" y="0"/>
                </a:lnTo>
                <a:lnTo>
                  <a:pt x="95566" y="22144"/>
                </a:lnTo>
                <a:lnTo>
                  <a:pt x="99863" y="22144"/>
                </a:lnTo>
                <a:close/>
                <a:moveTo>
                  <a:pt x="118403" y="1174"/>
                </a:moveTo>
                <a:lnTo>
                  <a:pt x="118366" y="907"/>
                </a:lnTo>
                <a:lnTo>
                  <a:pt x="118328" y="694"/>
                </a:lnTo>
                <a:lnTo>
                  <a:pt x="118283" y="481"/>
                </a:lnTo>
                <a:lnTo>
                  <a:pt x="118238" y="320"/>
                </a:lnTo>
                <a:lnTo>
                  <a:pt x="118186" y="214"/>
                </a:lnTo>
                <a:lnTo>
                  <a:pt x="118141" y="107"/>
                </a:lnTo>
                <a:lnTo>
                  <a:pt x="118088" y="54"/>
                </a:lnTo>
                <a:lnTo>
                  <a:pt x="118036" y="0"/>
                </a:lnTo>
                <a:lnTo>
                  <a:pt x="108961" y="0"/>
                </a:lnTo>
                <a:lnTo>
                  <a:pt x="108961" y="22144"/>
                </a:lnTo>
                <a:lnTo>
                  <a:pt x="115388" y="22144"/>
                </a:lnTo>
                <a:lnTo>
                  <a:pt x="108661" y="97804"/>
                </a:lnTo>
                <a:lnTo>
                  <a:pt x="108661" y="104473"/>
                </a:lnTo>
                <a:lnTo>
                  <a:pt x="108661" y="104847"/>
                </a:lnTo>
                <a:lnTo>
                  <a:pt x="108668" y="105220"/>
                </a:lnTo>
                <a:lnTo>
                  <a:pt x="108683" y="105594"/>
                </a:lnTo>
                <a:lnTo>
                  <a:pt x="108706" y="105914"/>
                </a:lnTo>
                <a:lnTo>
                  <a:pt x="108728" y="106234"/>
                </a:lnTo>
                <a:lnTo>
                  <a:pt x="108758" y="106554"/>
                </a:lnTo>
                <a:lnTo>
                  <a:pt x="108788" y="106821"/>
                </a:lnTo>
                <a:lnTo>
                  <a:pt x="108818" y="107088"/>
                </a:lnTo>
                <a:lnTo>
                  <a:pt x="109823" y="114291"/>
                </a:lnTo>
                <a:lnTo>
                  <a:pt x="109861" y="114558"/>
                </a:lnTo>
                <a:lnTo>
                  <a:pt x="109906" y="114771"/>
                </a:lnTo>
                <a:lnTo>
                  <a:pt x="109951" y="114985"/>
                </a:lnTo>
                <a:lnTo>
                  <a:pt x="109996" y="115145"/>
                </a:lnTo>
                <a:lnTo>
                  <a:pt x="110041" y="115252"/>
                </a:lnTo>
                <a:lnTo>
                  <a:pt x="110093" y="115358"/>
                </a:lnTo>
                <a:lnTo>
                  <a:pt x="110138" y="115358"/>
                </a:lnTo>
                <a:lnTo>
                  <a:pt x="110191" y="115412"/>
                </a:lnTo>
                <a:lnTo>
                  <a:pt x="119476" y="115412"/>
                </a:lnTo>
                <a:lnTo>
                  <a:pt x="119476" y="93268"/>
                </a:lnTo>
                <a:lnTo>
                  <a:pt x="112756" y="93268"/>
                </a:lnTo>
                <a:lnTo>
                  <a:pt x="119566" y="16594"/>
                </a:lnTo>
                <a:lnTo>
                  <a:pt x="119566" y="10885"/>
                </a:lnTo>
                <a:lnTo>
                  <a:pt x="119566" y="10565"/>
                </a:lnTo>
                <a:lnTo>
                  <a:pt x="119558" y="10192"/>
                </a:lnTo>
                <a:lnTo>
                  <a:pt x="119543" y="9818"/>
                </a:lnTo>
                <a:lnTo>
                  <a:pt x="119521" y="9498"/>
                </a:lnTo>
                <a:lnTo>
                  <a:pt x="119498" y="9178"/>
                </a:lnTo>
                <a:lnTo>
                  <a:pt x="119476" y="8858"/>
                </a:lnTo>
                <a:lnTo>
                  <a:pt x="119446" y="8591"/>
                </a:lnTo>
                <a:lnTo>
                  <a:pt x="119416" y="8324"/>
                </a:lnTo>
                <a:lnTo>
                  <a:pt x="118403" y="1174"/>
                </a:lnTo>
                <a:close/>
                <a:moveTo>
                  <a:pt x="50963" y="0"/>
                </a:moveTo>
                <a:lnTo>
                  <a:pt x="46636" y="53357"/>
                </a:lnTo>
                <a:lnTo>
                  <a:pt x="42316" y="0"/>
                </a:lnTo>
                <a:lnTo>
                  <a:pt x="39338" y="0"/>
                </a:lnTo>
                <a:lnTo>
                  <a:pt x="39338" y="115412"/>
                </a:lnTo>
                <a:lnTo>
                  <a:pt x="42451" y="115412"/>
                </a:lnTo>
                <a:lnTo>
                  <a:pt x="42451" y="44020"/>
                </a:lnTo>
                <a:lnTo>
                  <a:pt x="45233" y="78435"/>
                </a:lnTo>
                <a:lnTo>
                  <a:pt x="45271" y="78809"/>
                </a:lnTo>
                <a:lnTo>
                  <a:pt x="45323" y="79182"/>
                </a:lnTo>
                <a:lnTo>
                  <a:pt x="45368" y="79502"/>
                </a:lnTo>
                <a:lnTo>
                  <a:pt x="45428" y="79769"/>
                </a:lnTo>
                <a:lnTo>
                  <a:pt x="45488" y="79983"/>
                </a:lnTo>
                <a:lnTo>
                  <a:pt x="45556" y="80143"/>
                </a:lnTo>
                <a:lnTo>
                  <a:pt x="45616" y="80249"/>
                </a:lnTo>
                <a:lnTo>
                  <a:pt x="45683" y="80303"/>
                </a:lnTo>
                <a:lnTo>
                  <a:pt x="47596" y="80303"/>
                </a:lnTo>
                <a:lnTo>
                  <a:pt x="47663" y="80249"/>
                </a:lnTo>
                <a:lnTo>
                  <a:pt x="47731" y="80143"/>
                </a:lnTo>
                <a:lnTo>
                  <a:pt x="47791" y="79983"/>
                </a:lnTo>
                <a:lnTo>
                  <a:pt x="47851" y="79769"/>
                </a:lnTo>
                <a:lnTo>
                  <a:pt x="47911" y="79502"/>
                </a:lnTo>
                <a:lnTo>
                  <a:pt x="47956" y="79182"/>
                </a:lnTo>
                <a:lnTo>
                  <a:pt x="48001" y="78809"/>
                </a:lnTo>
                <a:lnTo>
                  <a:pt x="48046" y="78435"/>
                </a:lnTo>
                <a:lnTo>
                  <a:pt x="50806" y="44340"/>
                </a:lnTo>
                <a:lnTo>
                  <a:pt x="50806" y="115412"/>
                </a:lnTo>
                <a:lnTo>
                  <a:pt x="53918" y="115412"/>
                </a:lnTo>
                <a:lnTo>
                  <a:pt x="53918" y="0"/>
                </a:lnTo>
                <a:lnTo>
                  <a:pt x="50963"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p36"/>
          <p:cNvSpPr/>
          <p:nvPr/>
        </p:nvSpPr>
        <p:spPr>
          <a:xfrm>
            <a:off x="10865375" y="458418"/>
            <a:ext cx="863734" cy="525600"/>
          </a:xfrm>
          <a:custGeom>
            <a:rect b="b" l="l" r="r" t="t"/>
            <a:pathLst>
              <a:path extrusionOk="0" h="120000" w="119963">
                <a:moveTo>
                  <a:pt x="15908" y="60000"/>
                </a:moveTo>
                <a:lnTo>
                  <a:pt x="15900" y="59598"/>
                </a:lnTo>
                <a:lnTo>
                  <a:pt x="15885" y="59209"/>
                </a:lnTo>
                <a:lnTo>
                  <a:pt x="15855" y="58820"/>
                </a:lnTo>
                <a:lnTo>
                  <a:pt x="15818" y="58431"/>
                </a:lnTo>
                <a:lnTo>
                  <a:pt x="15765" y="58055"/>
                </a:lnTo>
                <a:lnTo>
                  <a:pt x="15705" y="57679"/>
                </a:lnTo>
                <a:lnTo>
                  <a:pt x="15630" y="57316"/>
                </a:lnTo>
                <a:lnTo>
                  <a:pt x="15548" y="56966"/>
                </a:lnTo>
                <a:lnTo>
                  <a:pt x="15458" y="56616"/>
                </a:lnTo>
                <a:lnTo>
                  <a:pt x="15360" y="56279"/>
                </a:lnTo>
                <a:lnTo>
                  <a:pt x="15248" y="55955"/>
                </a:lnTo>
                <a:lnTo>
                  <a:pt x="15135" y="55631"/>
                </a:lnTo>
                <a:lnTo>
                  <a:pt x="15008" y="55333"/>
                </a:lnTo>
                <a:lnTo>
                  <a:pt x="14873" y="55035"/>
                </a:lnTo>
                <a:lnTo>
                  <a:pt x="14730" y="54749"/>
                </a:lnTo>
                <a:lnTo>
                  <a:pt x="14580" y="54477"/>
                </a:lnTo>
                <a:lnTo>
                  <a:pt x="14423" y="54218"/>
                </a:lnTo>
                <a:lnTo>
                  <a:pt x="14258" y="53971"/>
                </a:lnTo>
                <a:lnTo>
                  <a:pt x="14085" y="53738"/>
                </a:lnTo>
                <a:lnTo>
                  <a:pt x="13913" y="53518"/>
                </a:lnTo>
                <a:lnTo>
                  <a:pt x="13725" y="53323"/>
                </a:lnTo>
                <a:lnTo>
                  <a:pt x="13538" y="53129"/>
                </a:lnTo>
                <a:lnTo>
                  <a:pt x="13343" y="52960"/>
                </a:lnTo>
                <a:lnTo>
                  <a:pt x="13140" y="52805"/>
                </a:lnTo>
                <a:lnTo>
                  <a:pt x="12938" y="52662"/>
                </a:lnTo>
                <a:lnTo>
                  <a:pt x="12728" y="52532"/>
                </a:lnTo>
                <a:lnTo>
                  <a:pt x="12510" y="52429"/>
                </a:lnTo>
                <a:lnTo>
                  <a:pt x="12293" y="52338"/>
                </a:lnTo>
                <a:lnTo>
                  <a:pt x="12075" y="52273"/>
                </a:lnTo>
                <a:lnTo>
                  <a:pt x="11843" y="52221"/>
                </a:lnTo>
                <a:lnTo>
                  <a:pt x="11618" y="52195"/>
                </a:lnTo>
                <a:lnTo>
                  <a:pt x="11385" y="52182"/>
                </a:lnTo>
                <a:lnTo>
                  <a:pt x="9360" y="52182"/>
                </a:lnTo>
                <a:lnTo>
                  <a:pt x="9360" y="67818"/>
                </a:lnTo>
                <a:lnTo>
                  <a:pt x="11385" y="67818"/>
                </a:lnTo>
                <a:lnTo>
                  <a:pt x="11618" y="67818"/>
                </a:lnTo>
                <a:lnTo>
                  <a:pt x="11843" y="67779"/>
                </a:lnTo>
                <a:lnTo>
                  <a:pt x="12075" y="67727"/>
                </a:lnTo>
                <a:lnTo>
                  <a:pt x="12293" y="67662"/>
                </a:lnTo>
                <a:lnTo>
                  <a:pt x="12510" y="67571"/>
                </a:lnTo>
                <a:lnTo>
                  <a:pt x="12728" y="67468"/>
                </a:lnTo>
                <a:lnTo>
                  <a:pt x="12938" y="67351"/>
                </a:lnTo>
                <a:lnTo>
                  <a:pt x="13140" y="67208"/>
                </a:lnTo>
                <a:lnTo>
                  <a:pt x="13343" y="67053"/>
                </a:lnTo>
                <a:lnTo>
                  <a:pt x="13538" y="66871"/>
                </a:lnTo>
                <a:lnTo>
                  <a:pt x="13725" y="66690"/>
                </a:lnTo>
                <a:lnTo>
                  <a:pt x="13913" y="66482"/>
                </a:lnTo>
                <a:lnTo>
                  <a:pt x="14085" y="66262"/>
                </a:lnTo>
                <a:lnTo>
                  <a:pt x="14258" y="66029"/>
                </a:lnTo>
                <a:lnTo>
                  <a:pt x="14423" y="65795"/>
                </a:lnTo>
                <a:lnTo>
                  <a:pt x="14580" y="65536"/>
                </a:lnTo>
                <a:lnTo>
                  <a:pt x="14730" y="65264"/>
                </a:lnTo>
                <a:lnTo>
                  <a:pt x="14873" y="64978"/>
                </a:lnTo>
                <a:lnTo>
                  <a:pt x="15008" y="64680"/>
                </a:lnTo>
                <a:lnTo>
                  <a:pt x="15135" y="64369"/>
                </a:lnTo>
                <a:lnTo>
                  <a:pt x="15248" y="64058"/>
                </a:lnTo>
                <a:lnTo>
                  <a:pt x="15360" y="63734"/>
                </a:lnTo>
                <a:lnTo>
                  <a:pt x="15458" y="63397"/>
                </a:lnTo>
                <a:lnTo>
                  <a:pt x="15548" y="63047"/>
                </a:lnTo>
                <a:lnTo>
                  <a:pt x="15630" y="62684"/>
                </a:lnTo>
                <a:lnTo>
                  <a:pt x="15705" y="62321"/>
                </a:lnTo>
                <a:lnTo>
                  <a:pt x="15765" y="61958"/>
                </a:lnTo>
                <a:lnTo>
                  <a:pt x="15818" y="61582"/>
                </a:lnTo>
                <a:lnTo>
                  <a:pt x="15855" y="61193"/>
                </a:lnTo>
                <a:lnTo>
                  <a:pt x="15885" y="60804"/>
                </a:lnTo>
                <a:lnTo>
                  <a:pt x="15900" y="60402"/>
                </a:lnTo>
                <a:lnTo>
                  <a:pt x="15908" y="60000"/>
                </a:lnTo>
                <a:close/>
                <a:moveTo>
                  <a:pt x="54345" y="54970"/>
                </a:moveTo>
                <a:lnTo>
                  <a:pt x="54338" y="54827"/>
                </a:lnTo>
                <a:lnTo>
                  <a:pt x="54338" y="54685"/>
                </a:lnTo>
                <a:lnTo>
                  <a:pt x="54323" y="54542"/>
                </a:lnTo>
                <a:lnTo>
                  <a:pt x="54308" y="54399"/>
                </a:lnTo>
                <a:lnTo>
                  <a:pt x="54293" y="54270"/>
                </a:lnTo>
                <a:lnTo>
                  <a:pt x="54270" y="54140"/>
                </a:lnTo>
                <a:lnTo>
                  <a:pt x="54248" y="54010"/>
                </a:lnTo>
                <a:lnTo>
                  <a:pt x="54218" y="53881"/>
                </a:lnTo>
                <a:lnTo>
                  <a:pt x="54180" y="53764"/>
                </a:lnTo>
                <a:lnTo>
                  <a:pt x="54150" y="53647"/>
                </a:lnTo>
                <a:lnTo>
                  <a:pt x="54113" y="53531"/>
                </a:lnTo>
                <a:lnTo>
                  <a:pt x="54068" y="53414"/>
                </a:lnTo>
                <a:lnTo>
                  <a:pt x="53978" y="53194"/>
                </a:lnTo>
                <a:lnTo>
                  <a:pt x="53873" y="52999"/>
                </a:lnTo>
                <a:lnTo>
                  <a:pt x="53760" y="52818"/>
                </a:lnTo>
                <a:lnTo>
                  <a:pt x="53633" y="52662"/>
                </a:lnTo>
                <a:lnTo>
                  <a:pt x="53565" y="52584"/>
                </a:lnTo>
                <a:lnTo>
                  <a:pt x="53498" y="52519"/>
                </a:lnTo>
                <a:lnTo>
                  <a:pt x="53430" y="52455"/>
                </a:lnTo>
                <a:lnTo>
                  <a:pt x="53363" y="52403"/>
                </a:lnTo>
                <a:lnTo>
                  <a:pt x="53288" y="52351"/>
                </a:lnTo>
                <a:lnTo>
                  <a:pt x="53213" y="52312"/>
                </a:lnTo>
                <a:lnTo>
                  <a:pt x="53138" y="52273"/>
                </a:lnTo>
                <a:lnTo>
                  <a:pt x="53055" y="52247"/>
                </a:lnTo>
                <a:lnTo>
                  <a:pt x="52980" y="52221"/>
                </a:lnTo>
                <a:lnTo>
                  <a:pt x="52898" y="52195"/>
                </a:lnTo>
                <a:lnTo>
                  <a:pt x="52815" y="52182"/>
                </a:lnTo>
                <a:lnTo>
                  <a:pt x="52733" y="52182"/>
                </a:lnTo>
                <a:lnTo>
                  <a:pt x="48128" y="52182"/>
                </a:lnTo>
                <a:lnTo>
                  <a:pt x="48128" y="57744"/>
                </a:lnTo>
                <a:lnTo>
                  <a:pt x="52733" y="57744"/>
                </a:lnTo>
                <a:lnTo>
                  <a:pt x="52815" y="57744"/>
                </a:lnTo>
                <a:lnTo>
                  <a:pt x="52898" y="57731"/>
                </a:lnTo>
                <a:lnTo>
                  <a:pt x="52980" y="57718"/>
                </a:lnTo>
                <a:lnTo>
                  <a:pt x="53055" y="57692"/>
                </a:lnTo>
                <a:lnTo>
                  <a:pt x="53138" y="57666"/>
                </a:lnTo>
                <a:lnTo>
                  <a:pt x="53213" y="57627"/>
                </a:lnTo>
                <a:lnTo>
                  <a:pt x="53288" y="57576"/>
                </a:lnTo>
                <a:lnTo>
                  <a:pt x="53363" y="57524"/>
                </a:lnTo>
                <a:lnTo>
                  <a:pt x="53430" y="57472"/>
                </a:lnTo>
                <a:lnTo>
                  <a:pt x="53498" y="57407"/>
                </a:lnTo>
                <a:lnTo>
                  <a:pt x="53565" y="57342"/>
                </a:lnTo>
                <a:lnTo>
                  <a:pt x="53633" y="57277"/>
                </a:lnTo>
                <a:lnTo>
                  <a:pt x="53760" y="57109"/>
                </a:lnTo>
                <a:lnTo>
                  <a:pt x="53873" y="56927"/>
                </a:lnTo>
                <a:lnTo>
                  <a:pt x="53978" y="56733"/>
                </a:lnTo>
                <a:lnTo>
                  <a:pt x="54068" y="56525"/>
                </a:lnTo>
                <a:lnTo>
                  <a:pt x="54113" y="56409"/>
                </a:lnTo>
                <a:lnTo>
                  <a:pt x="54150" y="56292"/>
                </a:lnTo>
                <a:lnTo>
                  <a:pt x="54180" y="56175"/>
                </a:lnTo>
                <a:lnTo>
                  <a:pt x="54218" y="56046"/>
                </a:lnTo>
                <a:lnTo>
                  <a:pt x="54248" y="55916"/>
                </a:lnTo>
                <a:lnTo>
                  <a:pt x="54270" y="55787"/>
                </a:lnTo>
                <a:lnTo>
                  <a:pt x="54293" y="55657"/>
                </a:lnTo>
                <a:lnTo>
                  <a:pt x="54308" y="55527"/>
                </a:lnTo>
                <a:lnTo>
                  <a:pt x="54323" y="55385"/>
                </a:lnTo>
                <a:lnTo>
                  <a:pt x="54338" y="55255"/>
                </a:lnTo>
                <a:lnTo>
                  <a:pt x="54338" y="55112"/>
                </a:lnTo>
                <a:lnTo>
                  <a:pt x="54345" y="54970"/>
                </a:lnTo>
                <a:close/>
                <a:moveTo>
                  <a:pt x="54398" y="65043"/>
                </a:moveTo>
                <a:lnTo>
                  <a:pt x="54398" y="64901"/>
                </a:lnTo>
                <a:lnTo>
                  <a:pt x="54390" y="64758"/>
                </a:lnTo>
                <a:lnTo>
                  <a:pt x="54383" y="64615"/>
                </a:lnTo>
                <a:lnTo>
                  <a:pt x="54368" y="64486"/>
                </a:lnTo>
                <a:lnTo>
                  <a:pt x="54345" y="64343"/>
                </a:lnTo>
                <a:lnTo>
                  <a:pt x="54323" y="64213"/>
                </a:lnTo>
                <a:lnTo>
                  <a:pt x="54300" y="64084"/>
                </a:lnTo>
                <a:lnTo>
                  <a:pt x="54270" y="63954"/>
                </a:lnTo>
                <a:lnTo>
                  <a:pt x="54240" y="63838"/>
                </a:lnTo>
                <a:lnTo>
                  <a:pt x="54203" y="63721"/>
                </a:lnTo>
                <a:lnTo>
                  <a:pt x="54165" y="63604"/>
                </a:lnTo>
                <a:lnTo>
                  <a:pt x="54120" y="63487"/>
                </a:lnTo>
                <a:lnTo>
                  <a:pt x="54030" y="63267"/>
                </a:lnTo>
                <a:lnTo>
                  <a:pt x="53925" y="63073"/>
                </a:lnTo>
                <a:lnTo>
                  <a:pt x="53813" y="62891"/>
                </a:lnTo>
                <a:lnTo>
                  <a:pt x="53685" y="62736"/>
                </a:lnTo>
                <a:lnTo>
                  <a:pt x="53625" y="62658"/>
                </a:lnTo>
                <a:lnTo>
                  <a:pt x="53558" y="62593"/>
                </a:lnTo>
                <a:lnTo>
                  <a:pt x="53483" y="62541"/>
                </a:lnTo>
                <a:lnTo>
                  <a:pt x="53415" y="62476"/>
                </a:lnTo>
                <a:lnTo>
                  <a:pt x="53340" y="62424"/>
                </a:lnTo>
                <a:lnTo>
                  <a:pt x="53265" y="62385"/>
                </a:lnTo>
                <a:lnTo>
                  <a:pt x="53190" y="62347"/>
                </a:lnTo>
                <a:lnTo>
                  <a:pt x="53115" y="62321"/>
                </a:lnTo>
                <a:lnTo>
                  <a:pt x="53033" y="62295"/>
                </a:lnTo>
                <a:lnTo>
                  <a:pt x="52950" y="62282"/>
                </a:lnTo>
                <a:lnTo>
                  <a:pt x="52868" y="62269"/>
                </a:lnTo>
                <a:lnTo>
                  <a:pt x="52785" y="62256"/>
                </a:lnTo>
                <a:lnTo>
                  <a:pt x="48128" y="62256"/>
                </a:lnTo>
                <a:lnTo>
                  <a:pt x="48128" y="67818"/>
                </a:lnTo>
                <a:lnTo>
                  <a:pt x="52785" y="67818"/>
                </a:lnTo>
                <a:lnTo>
                  <a:pt x="52868" y="67818"/>
                </a:lnTo>
                <a:lnTo>
                  <a:pt x="52950" y="67805"/>
                </a:lnTo>
                <a:lnTo>
                  <a:pt x="53033" y="67792"/>
                </a:lnTo>
                <a:lnTo>
                  <a:pt x="53115" y="67766"/>
                </a:lnTo>
                <a:lnTo>
                  <a:pt x="53190" y="67740"/>
                </a:lnTo>
                <a:lnTo>
                  <a:pt x="53265" y="67701"/>
                </a:lnTo>
                <a:lnTo>
                  <a:pt x="53340" y="67649"/>
                </a:lnTo>
                <a:lnTo>
                  <a:pt x="53415" y="67597"/>
                </a:lnTo>
                <a:lnTo>
                  <a:pt x="53483" y="67545"/>
                </a:lnTo>
                <a:lnTo>
                  <a:pt x="53558" y="67481"/>
                </a:lnTo>
                <a:lnTo>
                  <a:pt x="53625" y="67416"/>
                </a:lnTo>
                <a:lnTo>
                  <a:pt x="53685" y="67351"/>
                </a:lnTo>
                <a:lnTo>
                  <a:pt x="53813" y="67182"/>
                </a:lnTo>
                <a:lnTo>
                  <a:pt x="53925" y="67001"/>
                </a:lnTo>
                <a:lnTo>
                  <a:pt x="54030" y="66806"/>
                </a:lnTo>
                <a:lnTo>
                  <a:pt x="54120" y="66599"/>
                </a:lnTo>
                <a:lnTo>
                  <a:pt x="54165" y="66482"/>
                </a:lnTo>
                <a:lnTo>
                  <a:pt x="54203" y="66366"/>
                </a:lnTo>
                <a:lnTo>
                  <a:pt x="54240" y="66249"/>
                </a:lnTo>
                <a:lnTo>
                  <a:pt x="54270" y="66119"/>
                </a:lnTo>
                <a:lnTo>
                  <a:pt x="54300" y="65990"/>
                </a:lnTo>
                <a:lnTo>
                  <a:pt x="54323" y="65873"/>
                </a:lnTo>
                <a:lnTo>
                  <a:pt x="54345" y="65730"/>
                </a:lnTo>
                <a:lnTo>
                  <a:pt x="54368" y="65601"/>
                </a:lnTo>
                <a:lnTo>
                  <a:pt x="54383" y="65458"/>
                </a:lnTo>
                <a:lnTo>
                  <a:pt x="54390" y="65328"/>
                </a:lnTo>
                <a:lnTo>
                  <a:pt x="54398" y="65186"/>
                </a:lnTo>
                <a:lnTo>
                  <a:pt x="54398" y="65043"/>
                </a:lnTo>
                <a:close/>
                <a:moveTo>
                  <a:pt x="108398" y="88185"/>
                </a:moveTo>
                <a:lnTo>
                  <a:pt x="104153" y="88185"/>
                </a:lnTo>
                <a:lnTo>
                  <a:pt x="104153" y="96145"/>
                </a:lnTo>
                <a:lnTo>
                  <a:pt x="108398" y="96145"/>
                </a:lnTo>
                <a:lnTo>
                  <a:pt x="108518" y="96145"/>
                </a:lnTo>
                <a:lnTo>
                  <a:pt x="108630" y="96119"/>
                </a:lnTo>
                <a:lnTo>
                  <a:pt x="108750" y="96093"/>
                </a:lnTo>
                <a:lnTo>
                  <a:pt x="108863" y="96067"/>
                </a:lnTo>
                <a:lnTo>
                  <a:pt x="108975" y="96016"/>
                </a:lnTo>
                <a:lnTo>
                  <a:pt x="109080" y="95964"/>
                </a:lnTo>
                <a:lnTo>
                  <a:pt x="109185" y="95899"/>
                </a:lnTo>
                <a:lnTo>
                  <a:pt x="109290" y="95834"/>
                </a:lnTo>
                <a:lnTo>
                  <a:pt x="109395" y="95756"/>
                </a:lnTo>
                <a:lnTo>
                  <a:pt x="109493" y="95666"/>
                </a:lnTo>
                <a:lnTo>
                  <a:pt x="109590" y="95562"/>
                </a:lnTo>
                <a:lnTo>
                  <a:pt x="109680" y="95471"/>
                </a:lnTo>
                <a:lnTo>
                  <a:pt x="109778" y="95354"/>
                </a:lnTo>
                <a:lnTo>
                  <a:pt x="109860" y="95238"/>
                </a:lnTo>
                <a:lnTo>
                  <a:pt x="109943" y="95108"/>
                </a:lnTo>
                <a:lnTo>
                  <a:pt x="110025" y="94978"/>
                </a:lnTo>
                <a:lnTo>
                  <a:pt x="110100" y="94836"/>
                </a:lnTo>
                <a:lnTo>
                  <a:pt x="110175" y="94693"/>
                </a:lnTo>
                <a:lnTo>
                  <a:pt x="110243" y="94551"/>
                </a:lnTo>
                <a:lnTo>
                  <a:pt x="110303" y="94395"/>
                </a:lnTo>
                <a:lnTo>
                  <a:pt x="110363" y="94226"/>
                </a:lnTo>
                <a:lnTo>
                  <a:pt x="110423" y="94058"/>
                </a:lnTo>
                <a:lnTo>
                  <a:pt x="110475" y="93889"/>
                </a:lnTo>
                <a:lnTo>
                  <a:pt x="110520" y="93708"/>
                </a:lnTo>
                <a:lnTo>
                  <a:pt x="110558" y="93526"/>
                </a:lnTo>
                <a:lnTo>
                  <a:pt x="110595" y="93345"/>
                </a:lnTo>
                <a:lnTo>
                  <a:pt x="110625" y="93163"/>
                </a:lnTo>
                <a:lnTo>
                  <a:pt x="110655" y="92969"/>
                </a:lnTo>
                <a:lnTo>
                  <a:pt x="110670" y="92774"/>
                </a:lnTo>
                <a:lnTo>
                  <a:pt x="110685" y="92567"/>
                </a:lnTo>
                <a:lnTo>
                  <a:pt x="110700" y="92373"/>
                </a:lnTo>
                <a:lnTo>
                  <a:pt x="110700" y="92165"/>
                </a:lnTo>
                <a:lnTo>
                  <a:pt x="110700" y="91958"/>
                </a:lnTo>
                <a:lnTo>
                  <a:pt x="110685" y="91763"/>
                </a:lnTo>
                <a:lnTo>
                  <a:pt x="110670" y="91556"/>
                </a:lnTo>
                <a:lnTo>
                  <a:pt x="110655" y="91361"/>
                </a:lnTo>
                <a:lnTo>
                  <a:pt x="110625" y="91167"/>
                </a:lnTo>
                <a:lnTo>
                  <a:pt x="110595" y="90985"/>
                </a:lnTo>
                <a:lnTo>
                  <a:pt x="110558" y="90791"/>
                </a:lnTo>
                <a:lnTo>
                  <a:pt x="110520" y="90622"/>
                </a:lnTo>
                <a:lnTo>
                  <a:pt x="110475" y="90441"/>
                </a:lnTo>
                <a:lnTo>
                  <a:pt x="110423" y="90272"/>
                </a:lnTo>
                <a:lnTo>
                  <a:pt x="110363" y="90104"/>
                </a:lnTo>
                <a:lnTo>
                  <a:pt x="110303" y="89935"/>
                </a:lnTo>
                <a:lnTo>
                  <a:pt x="110243" y="89780"/>
                </a:lnTo>
                <a:lnTo>
                  <a:pt x="110175" y="89637"/>
                </a:lnTo>
                <a:lnTo>
                  <a:pt x="110100" y="89494"/>
                </a:lnTo>
                <a:lnTo>
                  <a:pt x="110025" y="89352"/>
                </a:lnTo>
                <a:lnTo>
                  <a:pt x="109943" y="89222"/>
                </a:lnTo>
                <a:lnTo>
                  <a:pt x="109860" y="89092"/>
                </a:lnTo>
                <a:lnTo>
                  <a:pt x="109778" y="88976"/>
                </a:lnTo>
                <a:lnTo>
                  <a:pt x="109680" y="88859"/>
                </a:lnTo>
                <a:lnTo>
                  <a:pt x="109590" y="88755"/>
                </a:lnTo>
                <a:lnTo>
                  <a:pt x="109493" y="88665"/>
                </a:lnTo>
                <a:lnTo>
                  <a:pt x="109395" y="88574"/>
                </a:lnTo>
                <a:lnTo>
                  <a:pt x="109290" y="88496"/>
                </a:lnTo>
                <a:lnTo>
                  <a:pt x="109185" y="88431"/>
                </a:lnTo>
                <a:lnTo>
                  <a:pt x="109080" y="88366"/>
                </a:lnTo>
                <a:lnTo>
                  <a:pt x="108975" y="88315"/>
                </a:lnTo>
                <a:lnTo>
                  <a:pt x="108863" y="88263"/>
                </a:lnTo>
                <a:lnTo>
                  <a:pt x="108750" y="88224"/>
                </a:lnTo>
                <a:lnTo>
                  <a:pt x="108630" y="88198"/>
                </a:lnTo>
                <a:lnTo>
                  <a:pt x="108518" y="88185"/>
                </a:lnTo>
                <a:lnTo>
                  <a:pt x="108398" y="88185"/>
                </a:lnTo>
                <a:close/>
                <a:moveTo>
                  <a:pt x="66548" y="52182"/>
                </a:moveTo>
                <a:lnTo>
                  <a:pt x="62303" y="52182"/>
                </a:lnTo>
                <a:lnTo>
                  <a:pt x="62303" y="60143"/>
                </a:lnTo>
                <a:lnTo>
                  <a:pt x="66548" y="60143"/>
                </a:lnTo>
                <a:lnTo>
                  <a:pt x="66668" y="60143"/>
                </a:lnTo>
                <a:lnTo>
                  <a:pt x="66788" y="60130"/>
                </a:lnTo>
                <a:lnTo>
                  <a:pt x="66900" y="60104"/>
                </a:lnTo>
                <a:lnTo>
                  <a:pt x="67013" y="60065"/>
                </a:lnTo>
                <a:lnTo>
                  <a:pt x="67125" y="60026"/>
                </a:lnTo>
                <a:lnTo>
                  <a:pt x="67230" y="59961"/>
                </a:lnTo>
                <a:lnTo>
                  <a:pt x="67343" y="59909"/>
                </a:lnTo>
                <a:lnTo>
                  <a:pt x="67448" y="59831"/>
                </a:lnTo>
                <a:lnTo>
                  <a:pt x="67545" y="59754"/>
                </a:lnTo>
                <a:lnTo>
                  <a:pt x="67643" y="59663"/>
                </a:lnTo>
                <a:lnTo>
                  <a:pt x="67740" y="59572"/>
                </a:lnTo>
                <a:lnTo>
                  <a:pt x="67838" y="59468"/>
                </a:lnTo>
                <a:lnTo>
                  <a:pt x="67928" y="59352"/>
                </a:lnTo>
                <a:lnTo>
                  <a:pt x="68010" y="59235"/>
                </a:lnTo>
                <a:lnTo>
                  <a:pt x="68100" y="59105"/>
                </a:lnTo>
                <a:lnTo>
                  <a:pt x="68175" y="58976"/>
                </a:lnTo>
                <a:lnTo>
                  <a:pt x="68250" y="58846"/>
                </a:lnTo>
                <a:lnTo>
                  <a:pt x="68325" y="58691"/>
                </a:lnTo>
                <a:lnTo>
                  <a:pt x="68393" y="58548"/>
                </a:lnTo>
                <a:lnTo>
                  <a:pt x="68460" y="58392"/>
                </a:lnTo>
                <a:lnTo>
                  <a:pt x="68520" y="58224"/>
                </a:lnTo>
                <a:lnTo>
                  <a:pt x="68573" y="58055"/>
                </a:lnTo>
                <a:lnTo>
                  <a:pt x="68625" y="57887"/>
                </a:lnTo>
                <a:lnTo>
                  <a:pt x="68670" y="57718"/>
                </a:lnTo>
                <a:lnTo>
                  <a:pt x="68715" y="57537"/>
                </a:lnTo>
                <a:lnTo>
                  <a:pt x="68745" y="57342"/>
                </a:lnTo>
                <a:lnTo>
                  <a:pt x="68783" y="57161"/>
                </a:lnTo>
                <a:lnTo>
                  <a:pt x="68805" y="56966"/>
                </a:lnTo>
                <a:lnTo>
                  <a:pt x="68828" y="56772"/>
                </a:lnTo>
                <a:lnTo>
                  <a:pt x="68843" y="56577"/>
                </a:lnTo>
                <a:lnTo>
                  <a:pt x="68850" y="56370"/>
                </a:lnTo>
                <a:lnTo>
                  <a:pt x="68850" y="56162"/>
                </a:lnTo>
                <a:lnTo>
                  <a:pt x="68850" y="55955"/>
                </a:lnTo>
                <a:lnTo>
                  <a:pt x="68843" y="55761"/>
                </a:lnTo>
                <a:lnTo>
                  <a:pt x="68828" y="55553"/>
                </a:lnTo>
                <a:lnTo>
                  <a:pt x="68805" y="55359"/>
                </a:lnTo>
                <a:lnTo>
                  <a:pt x="68783" y="55164"/>
                </a:lnTo>
                <a:lnTo>
                  <a:pt x="68745" y="54983"/>
                </a:lnTo>
                <a:lnTo>
                  <a:pt x="68715" y="54801"/>
                </a:lnTo>
                <a:lnTo>
                  <a:pt x="68670" y="54620"/>
                </a:lnTo>
                <a:lnTo>
                  <a:pt x="68625" y="54438"/>
                </a:lnTo>
                <a:lnTo>
                  <a:pt x="68573" y="54270"/>
                </a:lnTo>
                <a:lnTo>
                  <a:pt x="68520" y="54101"/>
                </a:lnTo>
                <a:lnTo>
                  <a:pt x="68460" y="53946"/>
                </a:lnTo>
                <a:lnTo>
                  <a:pt x="68393" y="53790"/>
                </a:lnTo>
                <a:lnTo>
                  <a:pt x="68325" y="53634"/>
                </a:lnTo>
                <a:lnTo>
                  <a:pt x="68250" y="53492"/>
                </a:lnTo>
                <a:lnTo>
                  <a:pt x="68175" y="53349"/>
                </a:lnTo>
                <a:lnTo>
                  <a:pt x="68100" y="53220"/>
                </a:lnTo>
                <a:lnTo>
                  <a:pt x="68010" y="53090"/>
                </a:lnTo>
                <a:lnTo>
                  <a:pt x="67928" y="52973"/>
                </a:lnTo>
                <a:lnTo>
                  <a:pt x="67838" y="52869"/>
                </a:lnTo>
                <a:lnTo>
                  <a:pt x="67740" y="52766"/>
                </a:lnTo>
                <a:lnTo>
                  <a:pt x="67643" y="52662"/>
                </a:lnTo>
                <a:lnTo>
                  <a:pt x="67545" y="52584"/>
                </a:lnTo>
                <a:lnTo>
                  <a:pt x="67448" y="52494"/>
                </a:lnTo>
                <a:lnTo>
                  <a:pt x="67343" y="52429"/>
                </a:lnTo>
                <a:lnTo>
                  <a:pt x="67230" y="52364"/>
                </a:lnTo>
                <a:lnTo>
                  <a:pt x="67125" y="52312"/>
                </a:lnTo>
                <a:lnTo>
                  <a:pt x="67013" y="52260"/>
                </a:lnTo>
                <a:lnTo>
                  <a:pt x="66900" y="52234"/>
                </a:lnTo>
                <a:lnTo>
                  <a:pt x="66788" y="52208"/>
                </a:lnTo>
                <a:lnTo>
                  <a:pt x="66668" y="52195"/>
                </a:lnTo>
                <a:lnTo>
                  <a:pt x="66548" y="52182"/>
                </a:lnTo>
                <a:close/>
                <a:moveTo>
                  <a:pt x="91403" y="26538"/>
                </a:moveTo>
                <a:lnTo>
                  <a:pt x="95340" y="26538"/>
                </a:lnTo>
                <a:lnTo>
                  <a:pt x="93368" y="16997"/>
                </a:lnTo>
                <a:lnTo>
                  <a:pt x="91403" y="26538"/>
                </a:lnTo>
                <a:close/>
                <a:moveTo>
                  <a:pt x="107378" y="60000"/>
                </a:moveTo>
                <a:lnTo>
                  <a:pt x="113603" y="72342"/>
                </a:lnTo>
                <a:lnTo>
                  <a:pt x="110138" y="72342"/>
                </a:lnTo>
                <a:lnTo>
                  <a:pt x="105090" y="62256"/>
                </a:lnTo>
                <a:lnTo>
                  <a:pt x="103650" y="62256"/>
                </a:lnTo>
                <a:lnTo>
                  <a:pt x="103650" y="72342"/>
                </a:lnTo>
                <a:lnTo>
                  <a:pt x="101040" y="72342"/>
                </a:lnTo>
                <a:lnTo>
                  <a:pt x="101040" y="47671"/>
                </a:lnTo>
                <a:lnTo>
                  <a:pt x="103650" y="47671"/>
                </a:lnTo>
                <a:lnTo>
                  <a:pt x="103650" y="57744"/>
                </a:lnTo>
                <a:lnTo>
                  <a:pt x="105090" y="57744"/>
                </a:lnTo>
                <a:lnTo>
                  <a:pt x="110138" y="47671"/>
                </a:lnTo>
                <a:lnTo>
                  <a:pt x="113603" y="47671"/>
                </a:lnTo>
                <a:lnTo>
                  <a:pt x="107378" y="60000"/>
                </a:lnTo>
                <a:close/>
                <a:moveTo>
                  <a:pt x="109170" y="23997"/>
                </a:moveTo>
                <a:lnTo>
                  <a:pt x="113430" y="36340"/>
                </a:lnTo>
                <a:lnTo>
                  <a:pt x="110415" y="36340"/>
                </a:lnTo>
                <a:lnTo>
                  <a:pt x="107250" y="27381"/>
                </a:lnTo>
                <a:lnTo>
                  <a:pt x="104085" y="36340"/>
                </a:lnTo>
                <a:lnTo>
                  <a:pt x="101078" y="36340"/>
                </a:lnTo>
                <a:lnTo>
                  <a:pt x="105330" y="23997"/>
                </a:lnTo>
                <a:lnTo>
                  <a:pt x="101078" y="11668"/>
                </a:lnTo>
                <a:lnTo>
                  <a:pt x="104085" y="11668"/>
                </a:lnTo>
                <a:lnTo>
                  <a:pt x="107250" y="20614"/>
                </a:lnTo>
                <a:lnTo>
                  <a:pt x="110415" y="11668"/>
                </a:lnTo>
                <a:lnTo>
                  <a:pt x="113430" y="11668"/>
                </a:lnTo>
                <a:lnTo>
                  <a:pt x="109170" y="23997"/>
                </a:lnTo>
                <a:close/>
                <a:moveTo>
                  <a:pt x="100035" y="36340"/>
                </a:moveTo>
                <a:lnTo>
                  <a:pt x="97253" y="36340"/>
                </a:lnTo>
                <a:lnTo>
                  <a:pt x="96203" y="31063"/>
                </a:lnTo>
                <a:lnTo>
                  <a:pt x="90563" y="31063"/>
                </a:lnTo>
                <a:lnTo>
                  <a:pt x="89483" y="36340"/>
                </a:lnTo>
                <a:lnTo>
                  <a:pt x="86708" y="36340"/>
                </a:lnTo>
                <a:lnTo>
                  <a:pt x="91680" y="11668"/>
                </a:lnTo>
                <a:lnTo>
                  <a:pt x="95063" y="11668"/>
                </a:lnTo>
                <a:lnTo>
                  <a:pt x="100035" y="36340"/>
                </a:lnTo>
                <a:close/>
                <a:moveTo>
                  <a:pt x="85433" y="88185"/>
                </a:moveTo>
                <a:lnTo>
                  <a:pt x="80993" y="88185"/>
                </a:lnTo>
                <a:lnTo>
                  <a:pt x="80993" y="108345"/>
                </a:lnTo>
                <a:lnTo>
                  <a:pt x="78375" y="108345"/>
                </a:lnTo>
                <a:lnTo>
                  <a:pt x="78375" y="88185"/>
                </a:lnTo>
                <a:lnTo>
                  <a:pt x="73935" y="88185"/>
                </a:lnTo>
                <a:lnTo>
                  <a:pt x="73935" y="83660"/>
                </a:lnTo>
                <a:lnTo>
                  <a:pt x="85433" y="83660"/>
                </a:lnTo>
                <a:lnTo>
                  <a:pt x="85433" y="88185"/>
                </a:lnTo>
                <a:close/>
                <a:moveTo>
                  <a:pt x="84968" y="62878"/>
                </a:moveTo>
                <a:lnTo>
                  <a:pt x="84960" y="63397"/>
                </a:lnTo>
                <a:lnTo>
                  <a:pt x="84945" y="63902"/>
                </a:lnTo>
                <a:lnTo>
                  <a:pt x="84908" y="64395"/>
                </a:lnTo>
                <a:lnTo>
                  <a:pt x="84855" y="64888"/>
                </a:lnTo>
                <a:lnTo>
                  <a:pt x="84788" y="65367"/>
                </a:lnTo>
                <a:lnTo>
                  <a:pt x="84713" y="65834"/>
                </a:lnTo>
                <a:lnTo>
                  <a:pt x="84623" y="66301"/>
                </a:lnTo>
                <a:lnTo>
                  <a:pt x="84518" y="66742"/>
                </a:lnTo>
                <a:lnTo>
                  <a:pt x="84405" y="67182"/>
                </a:lnTo>
                <a:lnTo>
                  <a:pt x="84278" y="67610"/>
                </a:lnTo>
                <a:lnTo>
                  <a:pt x="84135" y="68025"/>
                </a:lnTo>
                <a:lnTo>
                  <a:pt x="83985" y="68440"/>
                </a:lnTo>
                <a:lnTo>
                  <a:pt x="83828" y="68829"/>
                </a:lnTo>
                <a:lnTo>
                  <a:pt x="83655" y="69205"/>
                </a:lnTo>
                <a:lnTo>
                  <a:pt x="83475" y="69555"/>
                </a:lnTo>
                <a:lnTo>
                  <a:pt x="83288" y="69905"/>
                </a:lnTo>
                <a:lnTo>
                  <a:pt x="83085" y="70229"/>
                </a:lnTo>
                <a:lnTo>
                  <a:pt x="82875" y="70540"/>
                </a:lnTo>
                <a:lnTo>
                  <a:pt x="82658" y="70838"/>
                </a:lnTo>
                <a:lnTo>
                  <a:pt x="82433" y="71124"/>
                </a:lnTo>
                <a:lnTo>
                  <a:pt x="82200" y="71383"/>
                </a:lnTo>
                <a:lnTo>
                  <a:pt x="81960" y="71616"/>
                </a:lnTo>
                <a:lnTo>
                  <a:pt x="81713" y="71837"/>
                </a:lnTo>
                <a:lnTo>
                  <a:pt x="81458" y="72031"/>
                </a:lnTo>
                <a:lnTo>
                  <a:pt x="81195" y="72213"/>
                </a:lnTo>
                <a:lnTo>
                  <a:pt x="80933" y="72368"/>
                </a:lnTo>
                <a:lnTo>
                  <a:pt x="80655" y="72498"/>
                </a:lnTo>
                <a:lnTo>
                  <a:pt x="80378" y="72615"/>
                </a:lnTo>
                <a:lnTo>
                  <a:pt x="80093" y="72705"/>
                </a:lnTo>
                <a:lnTo>
                  <a:pt x="79808" y="72770"/>
                </a:lnTo>
                <a:lnTo>
                  <a:pt x="79515" y="72809"/>
                </a:lnTo>
                <a:lnTo>
                  <a:pt x="79223" y="72822"/>
                </a:lnTo>
                <a:lnTo>
                  <a:pt x="78923" y="72809"/>
                </a:lnTo>
                <a:lnTo>
                  <a:pt x="78638" y="72770"/>
                </a:lnTo>
                <a:lnTo>
                  <a:pt x="78345" y="72705"/>
                </a:lnTo>
                <a:lnTo>
                  <a:pt x="78068" y="72615"/>
                </a:lnTo>
                <a:lnTo>
                  <a:pt x="77790" y="72498"/>
                </a:lnTo>
                <a:lnTo>
                  <a:pt x="77513" y="72368"/>
                </a:lnTo>
                <a:lnTo>
                  <a:pt x="77250" y="72213"/>
                </a:lnTo>
                <a:lnTo>
                  <a:pt x="76988" y="72031"/>
                </a:lnTo>
                <a:lnTo>
                  <a:pt x="76733" y="71837"/>
                </a:lnTo>
                <a:lnTo>
                  <a:pt x="76485" y="71616"/>
                </a:lnTo>
                <a:lnTo>
                  <a:pt x="76245" y="71383"/>
                </a:lnTo>
                <a:lnTo>
                  <a:pt x="76013" y="71124"/>
                </a:lnTo>
                <a:lnTo>
                  <a:pt x="75788" y="70838"/>
                </a:lnTo>
                <a:lnTo>
                  <a:pt x="75570" y="70540"/>
                </a:lnTo>
                <a:lnTo>
                  <a:pt x="75360" y="70229"/>
                </a:lnTo>
                <a:lnTo>
                  <a:pt x="75158" y="69905"/>
                </a:lnTo>
                <a:lnTo>
                  <a:pt x="74970" y="69555"/>
                </a:lnTo>
                <a:lnTo>
                  <a:pt x="74790" y="69205"/>
                </a:lnTo>
                <a:lnTo>
                  <a:pt x="74618" y="68829"/>
                </a:lnTo>
                <a:lnTo>
                  <a:pt x="74460" y="68440"/>
                </a:lnTo>
                <a:lnTo>
                  <a:pt x="74310" y="68025"/>
                </a:lnTo>
                <a:lnTo>
                  <a:pt x="74168" y="67610"/>
                </a:lnTo>
                <a:lnTo>
                  <a:pt x="74040" y="67182"/>
                </a:lnTo>
                <a:lnTo>
                  <a:pt x="73928" y="66742"/>
                </a:lnTo>
                <a:lnTo>
                  <a:pt x="73823" y="66301"/>
                </a:lnTo>
                <a:lnTo>
                  <a:pt x="73733" y="65834"/>
                </a:lnTo>
                <a:lnTo>
                  <a:pt x="73658" y="65367"/>
                </a:lnTo>
                <a:lnTo>
                  <a:pt x="73590" y="64888"/>
                </a:lnTo>
                <a:lnTo>
                  <a:pt x="73538" y="64395"/>
                </a:lnTo>
                <a:lnTo>
                  <a:pt x="73508" y="63902"/>
                </a:lnTo>
                <a:lnTo>
                  <a:pt x="73485" y="63397"/>
                </a:lnTo>
                <a:lnTo>
                  <a:pt x="73478" y="62878"/>
                </a:lnTo>
                <a:lnTo>
                  <a:pt x="73478" y="47671"/>
                </a:lnTo>
                <a:lnTo>
                  <a:pt x="76088" y="47671"/>
                </a:lnTo>
                <a:lnTo>
                  <a:pt x="76088" y="62878"/>
                </a:lnTo>
                <a:lnTo>
                  <a:pt x="76088" y="63163"/>
                </a:lnTo>
                <a:lnTo>
                  <a:pt x="76103" y="63436"/>
                </a:lnTo>
                <a:lnTo>
                  <a:pt x="76125" y="63708"/>
                </a:lnTo>
                <a:lnTo>
                  <a:pt x="76148" y="63980"/>
                </a:lnTo>
                <a:lnTo>
                  <a:pt x="76185" y="64239"/>
                </a:lnTo>
                <a:lnTo>
                  <a:pt x="76230" y="64499"/>
                </a:lnTo>
                <a:lnTo>
                  <a:pt x="76275" y="64745"/>
                </a:lnTo>
                <a:lnTo>
                  <a:pt x="76335" y="64991"/>
                </a:lnTo>
                <a:lnTo>
                  <a:pt x="76395" y="65225"/>
                </a:lnTo>
                <a:lnTo>
                  <a:pt x="76463" y="65458"/>
                </a:lnTo>
                <a:lnTo>
                  <a:pt x="76538" y="65691"/>
                </a:lnTo>
                <a:lnTo>
                  <a:pt x="76620" y="65912"/>
                </a:lnTo>
                <a:lnTo>
                  <a:pt x="76710" y="66119"/>
                </a:lnTo>
                <a:lnTo>
                  <a:pt x="76800" y="66327"/>
                </a:lnTo>
                <a:lnTo>
                  <a:pt x="76905" y="66521"/>
                </a:lnTo>
                <a:lnTo>
                  <a:pt x="77003" y="66716"/>
                </a:lnTo>
                <a:lnTo>
                  <a:pt x="77115" y="66897"/>
                </a:lnTo>
                <a:lnTo>
                  <a:pt x="77228" y="67066"/>
                </a:lnTo>
                <a:lnTo>
                  <a:pt x="77348" y="67221"/>
                </a:lnTo>
                <a:lnTo>
                  <a:pt x="77468" y="67377"/>
                </a:lnTo>
                <a:lnTo>
                  <a:pt x="77595" y="67519"/>
                </a:lnTo>
                <a:lnTo>
                  <a:pt x="77730" y="67649"/>
                </a:lnTo>
                <a:lnTo>
                  <a:pt x="77865" y="67766"/>
                </a:lnTo>
                <a:lnTo>
                  <a:pt x="78000" y="67869"/>
                </a:lnTo>
                <a:lnTo>
                  <a:pt x="78143" y="67973"/>
                </a:lnTo>
                <a:lnTo>
                  <a:pt x="78293" y="68051"/>
                </a:lnTo>
                <a:lnTo>
                  <a:pt x="78443" y="68129"/>
                </a:lnTo>
                <a:lnTo>
                  <a:pt x="78593" y="68194"/>
                </a:lnTo>
                <a:lnTo>
                  <a:pt x="78743" y="68233"/>
                </a:lnTo>
                <a:lnTo>
                  <a:pt x="78900" y="68271"/>
                </a:lnTo>
                <a:lnTo>
                  <a:pt x="79058" y="68297"/>
                </a:lnTo>
                <a:lnTo>
                  <a:pt x="79223" y="68297"/>
                </a:lnTo>
                <a:lnTo>
                  <a:pt x="79380" y="68297"/>
                </a:lnTo>
                <a:lnTo>
                  <a:pt x="79545" y="68271"/>
                </a:lnTo>
                <a:lnTo>
                  <a:pt x="79695" y="68233"/>
                </a:lnTo>
                <a:lnTo>
                  <a:pt x="79853" y="68194"/>
                </a:lnTo>
                <a:lnTo>
                  <a:pt x="80003" y="68129"/>
                </a:lnTo>
                <a:lnTo>
                  <a:pt x="80153" y="68051"/>
                </a:lnTo>
                <a:lnTo>
                  <a:pt x="80295" y="67973"/>
                </a:lnTo>
                <a:lnTo>
                  <a:pt x="80445" y="67869"/>
                </a:lnTo>
                <a:lnTo>
                  <a:pt x="80580" y="67766"/>
                </a:lnTo>
                <a:lnTo>
                  <a:pt x="80715" y="67649"/>
                </a:lnTo>
                <a:lnTo>
                  <a:pt x="80850" y="67519"/>
                </a:lnTo>
                <a:lnTo>
                  <a:pt x="80978" y="67377"/>
                </a:lnTo>
                <a:lnTo>
                  <a:pt x="81098" y="67221"/>
                </a:lnTo>
                <a:lnTo>
                  <a:pt x="81218" y="67066"/>
                </a:lnTo>
                <a:lnTo>
                  <a:pt x="81330" y="66897"/>
                </a:lnTo>
                <a:lnTo>
                  <a:pt x="81435" y="66716"/>
                </a:lnTo>
                <a:lnTo>
                  <a:pt x="81540" y="66521"/>
                </a:lnTo>
                <a:lnTo>
                  <a:pt x="81638" y="66327"/>
                </a:lnTo>
                <a:lnTo>
                  <a:pt x="81735" y="66119"/>
                </a:lnTo>
                <a:lnTo>
                  <a:pt x="81825" y="65912"/>
                </a:lnTo>
                <a:lnTo>
                  <a:pt x="81900" y="65691"/>
                </a:lnTo>
                <a:lnTo>
                  <a:pt x="81975" y="65458"/>
                </a:lnTo>
                <a:lnTo>
                  <a:pt x="82050" y="65225"/>
                </a:lnTo>
                <a:lnTo>
                  <a:pt x="82110" y="64991"/>
                </a:lnTo>
                <a:lnTo>
                  <a:pt x="82170" y="64745"/>
                </a:lnTo>
                <a:lnTo>
                  <a:pt x="82215" y="64499"/>
                </a:lnTo>
                <a:lnTo>
                  <a:pt x="82260" y="64239"/>
                </a:lnTo>
                <a:lnTo>
                  <a:pt x="82290" y="63980"/>
                </a:lnTo>
                <a:lnTo>
                  <a:pt x="82320" y="63708"/>
                </a:lnTo>
                <a:lnTo>
                  <a:pt x="82343" y="63436"/>
                </a:lnTo>
                <a:lnTo>
                  <a:pt x="82350" y="63163"/>
                </a:lnTo>
                <a:lnTo>
                  <a:pt x="82358" y="62878"/>
                </a:lnTo>
                <a:lnTo>
                  <a:pt x="82358" y="47671"/>
                </a:lnTo>
                <a:lnTo>
                  <a:pt x="84968" y="47671"/>
                </a:lnTo>
                <a:lnTo>
                  <a:pt x="84968" y="62878"/>
                </a:lnTo>
                <a:close/>
                <a:moveTo>
                  <a:pt x="82350" y="41746"/>
                </a:moveTo>
                <a:lnTo>
                  <a:pt x="82350" y="46258"/>
                </a:lnTo>
                <a:lnTo>
                  <a:pt x="76073" y="46258"/>
                </a:lnTo>
                <a:lnTo>
                  <a:pt x="76073" y="41746"/>
                </a:lnTo>
                <a:lnTo>
                  <a:pt x="82350" y="41746"/>
                </a:lnTo>
                <a:close/>
                <a:moveTo>
                  <a:pt x="84938" y="36340"/>
                </a:moveTo>
                <a:lnTo>
                  <a:pt x="82328" y="36340"/>
                </a:lnTo>
                <a:lnTo>
                  <a:pt x="82328" y="19045"/>
                </a:lnTo>
                <a:lnTo>
                  <a:pt x="76388" y="36340"/>
                </a:lnTo>
                <a:lnTo>
                  <a:pt x="73665" y="36340"/>
                </a:lnTo>
                <a:lnTo>
                  <a:pt x="67725" y="19006"/>
                </a:lnTo>
                <a:lnTo>
                  <a:pt x="67725" y="36340"/>
                </a:lnTo>
                <a:lnTo>
                  <a:pt x="65115" y="36340"/>
                </a:lnTo>
                <a:lnTo>
                  <a:pt x="65115" y="11668"/>
                </a:lnTo>
                <a:lnTo>
                  <a:pt x="68228" y="11668"/>
                </a:lnTo>
                <a:lnTo>
                  <a:pt x="75030" y="31452"/>
                </a:lnTo>
                <a:lnTo>
                  <a:pt x="81855" y="11668"/>
                </a:lnTo>
                <a:lnTo>
                  <a:pt x="84938" y="11668"/>
                </a:lnTo>
                <a:lnTo>
                  <a:pt x="84938" y="36340"/>
                </a:lnTo>
                <a:close/>
                <a:moveTo>
                  <a:pt x="59693" y="47671"/>
                </a:moveTo>
                <a:lnTo>
                  <a:pt x="66548" y="47671"/>
                </a:lnTo>
                <a:lnTo>
                  <a:pt x="66803" y="47684"/>
                </a:lnTo>
                <a:lnTo>
                  <a:pt x="67050" y="47710"/>
                </a:lnTo>
                <a:lnTo>
                  <a:pt x="67298" y="47761"/>
                </a:lnTo>
                <a:lnTo>
                  <a:pt x="67538" y="47839"/>
                </a:lnTo>
                <a:lnTo>
                  <a:pt x="67778" y="47943"/>
                </a:lnTo>
                <a:lnTo>
                  <a:pt x="68010" y="48047"/>
                </a:lnTo>
                <a:lnTo>
                  <a:pt x="68235" y="48189"/>
                </a:lnTo>
                <a:lnTo>
                  <a:pt x="68460" y="48332"/>
                </a:lnTo>
                <a:lnTo>
                  <a:pt x="68678" y="48513"/>
                </a:lnTo>
                <a:lnTo>
                  <a:pt x="68895" y="48695"/>
                </a:lnTo>
                <a:lnTo>
                  <a:pt x="69098" y="48902"/>
                </a:lnTo>
                <a:lnTo>
                  <a:pt x="69300" y="49123"/>
                </a:lnTo>
                <a:lnTo>
                  <a:pt x="69488" y="49356"/>
                </a:lnTo>
                <a:lnTo>
                  <a:pt x="69675" y="49615"/>
                </a:lnTo>
                <a:lnTo>
                  <a:pt x="69855" y="49875"/>
                </a:lnTo>
                <a:lnTo>
                  <a:pt x="70028" y="50160"/>
                </a:lnTo>
                <a:lnTo>
                  <a:pt x="70185" y="50458"/>
                </a:lnTo>
                <a:lnTo>
                  <a:pt x="70343" y="50769"/>
                </a:lnTo>
                <a:lnTo>
                  <a:pt x="70493" y="51080"/>
                </a:lnTo>
                <a:lnTo>
                  <a:pt x="70628" y="51417"/>
                </a:lnTo>
                <a:lnTo>
                  <a:pt x="70755" y="51768"/>
                </a:lnTo>
                <a:lnTo>
                  <a:pt x="70875" y="52118"/>
                </a:lnTo>
                <a:lnTo>
                  <a:pt x="70980" y="52481"/>
                </a:lnTo>
                <a:lnTo>
                  <a:pt x="71078" y="52857"/>
                </a:lnTo>
                <a:lnTo>
                  <a:pt x="71168" y="53245"/>
                </a:lnTo>
                <a:lnTo>
                  <a:pt x="71243" y="53647"/>
                </a:lnTo>
                <a:lnTo>
                  <a:pt x="71310" y="54049"/>
                </a:lnTo>
                <a:lnTo>
                  <a:pt x="71370" y="54451"/>
                </a:lnTo>
                <a:lnTo>
                  <a:pt x="71408" y="54866"/>
                </a:lnTo>
                <a:lnTo>
                  <a:pt x="71445" y="55294"/>
                </a:lnTo>
                <a:lnTo>
                  <a:pt x="71460" y="55722"/>
                </a:lnTo>
                <a:lnTo>
                  <a:pt x="71468" y="56162"/>
                </a:lnTo>
                <a:lnTo>
                  <a:pt x="71468" y="56448"/>
                </a:lnTo>
                <a:lnTo>
                  <a:pt x="71453" y="56746"/>
                </a:lnTo>
                <a:lnTo>
                  <a:pt x="71445" y="57031"/>
                </a:lnTo>
                <a:lnTo>
                  <a:pt x="71423" y="57303"/>
                </a:lnTo>
                <a:lnTo>
                  <a:pt x="71400" y="57589"/>
                </a:lnTo>
                <a:lnTo>
                  <a:pt x="71370" y="57861"/>
                </a:lnTo>
                <a:lnTo>
                  <a:pt x="71333" y="58146"/>
                </a:lnTo>
                <a:lnTo>
                  <a:pt x="71295" y="58418"/>
                </a:lnTo>
                <a:lnTo>
                  <a:pt x="71250" y="58678"/>
                </a:lnTo>
                <a:lnTo>
                  <a:pt x="71205" y="58950"/>
                </a:lnTo>
                <a:lnTo>
                  <a:pt x="71145" y="59209"/>
                </a:lnTo>
                <a:lnTo>
                  <a:pt x="71093" y="59468"/>
                </a:lnTo>
                <a:lnTo>
                  <a:pt x="71025" y="59728"/>
                </a:lnTo>
                <a:lnTo>
                  <a:pt x="70958" y="59974"/>
                </a:lnTo>
                <a:lnTo>
                  <a:pt x="70883" y="60220"/>
                </a:lnTo>
                <a:lnTo>
                  <a:pt x="70808" y="60454"/>
                </a:lnTo>
                <a:lnTo>
                  <a:pt x="70725" y="60700"/>
                </a:lnTo>
                <a:lnTo>
                  <a:pt x="70635" y="60933"/>
                </a:lnTo>
                <a:lnTo>
                  <a:pt x="70545" y="61154"/>
                </a:lnTo>
                <a:lnTo>
                  <a:pt x="70448" y="61374"/>
                </a:lnTo>
                <a:lnTo>
                  <a:pt x="70350" y="61595"/>
                </a:lnTo>
                <a:lnTo>
                  <a:pt x="70245" y="61802"/>
                </a:lnTo>
                <a:lnTo>
                  <a:pt x="70140" y="62010"/>
                </a:lnTo>
                <a:lnTo>
                  <a:pt x="70028" y="62204"/>
                </a:lnTo>
                <a:lnTo>
                  <a:pt x="69915" y="62398"/>
                </a:lnTo>
                <a:lnTo>
                  <a:pt x="69795" y="62580"/>
                </a:lnTo>
                <a:lnTo>
                  <a:pt x="69668" y="62761"/>
                </a:lnTo>
                <a:lnTo>
                  <a:pt x="69540" y="62930"/>
                </a:lnTo>
                <a:lnTo>
                  <a:pt x="69413" y="63099"/>
                </a:lnTo>
                <a:lnTo>
                  <a:pt x="69278" y="63254"/>
                </a:lnTo>
                <a:lnTo>
                  <a:pt x="69135" y="63410"/>
                </a:lnTo>
                <a:lnTo>
                  <a:pt x="69000" y="63552"/>
                </a:lnTo>
                <a:lnTo>
                  <a:pt x="71295" y="72342"/>
                </a:lnTo>
                <a:lnTo>
                  <a:pt x="68423" y="72342"/>
                </a:lnTo>
                <a:lnTo>
                  <a:pt x="66398" y="64667"/>
                </a:lnTo>
                <a:lnTo>
                  <a:pt x="62303" y="64667"/>
                </a:lnTo>
                <a:lnTo>
                  <a:pt x="62303" y="72342"/>
                </a:lnTo>
                <a:lnTo>
                  <a:pt x="59693" y="72342"/>
                </a:lnTo>
                <a:lnTo>
                  <a:pt x="59693" y="47671"/>
                </a:lnTo>
                <a:close/>
                <a:moveTo>
                  <a:pt x="60510" y="83660"/>
                </a:moveTo>
                <a:lnTo>
                  <a:pt x="63510" y="83660"/>
                </a:lnTo>
                <a:lnTo>
                  <a:pt x="69398" y="100268"/>
                </a:lnTo>
                <a:lnTo>
                  <a:pt x="69398" y="83660"/>
                </a:lnTo>
                <a:lnTo>
                  <a:pt x="72008" y="83660"/>
                </a:lnTo>
                <a:lnTo>
                  <a:pt x="72008" y="108345"/>
                </a:lnTo>
                <a:lnTo>
                  <a:pt x="69008" y="108345"/>
                </a:lnTo>
                <a:lnTo>
                  <a:pt x="63120" y="91737"/>
                </a:lnTo>
                <a:lnTo>
                  <a:pt x="63120" y="108345"/>
                </a:lnTo>
                <a:lnTo>
                  <a:pt x="60510" y="108345"/>
                </a:lnTo>
                <a:lnTo>
                  <a:pt x="60510" y="83660"/>
                </a:lnTo>
                <a:close/>
                <a:moveTo>
                  <a:pt x="87255" y="57122"/>
                </a:moveTo>
                <a:lnTo>
                  <a:pt x="87263" y="56616"/>
                </a:lnTo>
                <a:lnTo>
                  <a:pt x="87285" y="56111"/>
                </a:lnTo>
                <a:lnTo>
                  <a:pt x="87323" y="55618"/>
                </a:lnTo>
                <a:lnTo>
                  <a:pt x="87375" y="55125"/>
                </a:lnTo>
                <a:lnTo>
                  <a:pt x="87435" y="54646"/>
                </a:lnTo>
                <a:lnTo>
                  <a:pt x="87518" y="54179"/>
                </a:lnTo>
                <a:lnTo>
                  <a:pt x="87608" y="53712"/>
                </a:lnTo>
                <a:lnTo>
                  <a:pt x="87705" y="53258"/>
                </a:lnTo>
                <a:lnTo>
                  <a:pt x="87825" y="52818"/>
                </a:lnTo>
                <a:lnTo>
                  <a:pt x="87953" y="52390"/>
                </a:lnTo>
                <a:lnTo>
                  <a:pt x="88088" y="51975"/>
                </a:lnTo>
                <a:lnTo>
                  <a:pt x="88238" y="51573"/>
                </a:lnTo>
                <a:lnTo>
                  <a:pt x="88403" y="51184"/>
                </a:lnTo>
                <a:lnTo>
                  <a:pt x="88568" y="50808"/>
                </a:lnTo>
                <a:lnTo>
                  <a:pt x="88748" y="50445"/>
                </a:lnTo>
                <a:lnTo>
                  <a:pt x="88943" y="50108"/>
                </a:lnTo>
                <a:lnTo>
                  <a:pt x="89138" y="49771"/>
                </a:lnTo>
                <a:lnTo>
                  <a:pt x="89348" y="49460"/>
                </a:lnTo>
                <a:lnTo>
                  <a:pt x="89565" y="49162"/>
                </a:lnTo>
                <a:lnTo>
                  <a:pt x="89790" y="48889"/>
                </a:lnTo>
                <a:lnTo>
                  <a:pt x="90023" y="48630"/>
                </a:lnTo>
                <a:lnTo>
                  <a:pt x="90263" y="48384"/>
                </a:lnTo>
                <a:lnTo>
                  <a:pt x="90518" y="48163"/>
                </a:lnTo>
                <a:lnTo>
                  <a:pt x="90765" y="47969"/>
                </a:lnTo>
                <a:lnTo>
                  <a:pt x="91028" y="47787"/>
                </a:lnTo>
                <a:lnTo>
                  <a:pt x="91298" y="47632"/>
                </a:lnTo>
                <a:lnTo>
                  <a:pt x="91568" y="47502"/>
                </a:lnTo>
                <a:lnTo>
                  <a:pt x="91845" y="47385"/>
                </a:lnTo>
                <a:lnTo>
                  <a:pt x="92130" y="47308"/>
                </a:lnTo>
                <a:lnTo>
                  <a:pt x="92415" y="47243"/>
                </a:lnTo>
                <a:lnTo>
                  <a:pt x="92708" y="47204"/>
                </a:lnTo>
                <a:lnTo>
                  <a:pt x="93000" y="47191"/>
                </a:lnTo>
                <a:lnTo>
                  <a:pt x="93300" y="47204"/>
                </a:lnTo>
                <a:lnTo>
                  <a:pt x="93593" y="47243"/>
                </a:lnTo>
                <a:lnTo>
                  <a:pt x="93878" y="47308"/>
                </a:lnTo>
                <a:lnTo>
                  <a:pt x="94163" y="47385"/>
                </a:lnTo>
                <a:lnTo>
                  <a:pt x="94440" y="47502"/>
                </a:lnTo>
                <a:lnTo>
                  <a:pt x="94710" y="47632"/>
                </a:lnTo>
                <a:lnTo>
                  <a:pt x="94980" y="47787"/>
                </a:lnTo>
                <a:lnTo>
                  <a:pt x="95243" y="47969"/>
                </a:lnTo>
                <a:lnTo>
                  <a:pt x="95498" y="48163"/>
                </a:lnTo>
                <a:lnTo>
                  <a:pt x="95745" y="48384"/>
                </a:lnTo>
                <a:lnTo>
                  <a:pt x="95985" y="48630"/>
                </a:lnTo>
                <a:lnTo>
                  <a:pt x="96218" y="48889"/>
                </a:lnTo>
                <a:lnTo>
                  <a:pt x="96443" y="49162"/>
                </a:lnTo>
                <a:lnTo>
                  <a:pt x="96660" y="49460"/>
                </a:lnTo>
                <a:lnTo>
                  <a:pt x="96870" y="49771"/>
                </a:lnTo>
                <a:lnTo>
                  <a:pt x="97065" y="50108"/>
                </a:lnTo>
                <a:lnTo>
                  <a:pt x="97260" y="50445"/>
                </a:lnTo>
                <a:lnTo>
                  <a:pt x="97440" y="50808"/>
                </a:lnTo>
                <a:lnTo>
                  <a:pt x="97605" y="51184"/>
                </a:lnTo>
                <a:lnTo>
                  <a:pt x="97770" y="51573"/>
                </a:lnTo>
                <a:lnTo>
                  <a:pt x="97920" y="51975"/>
                </a:lnTo>
                <a:lnTo>
                  <a:pt x="98055" y="52390"/>
                </a:lnTo>
                <a:lnTo>
                  <a:pt x="98183" y="52818"/>
                </a:lnTo>
                <a:lnTo>
                  <a:pt x="98303" y="53258"/>
                </a:lnTo>
                <a:lnTo>
                  <a:pt x="98400" y="53712"/>
                </a:lnTo>
                <a:lnTo>
                  <a:pt x="98490" y="54179"/>
                </a:lnTo>
                <a:lnTo>
                  <a:pt x="98573" y="54646"/>
                </a:lnTo>
                <a:lnTo>
                  <a:pt x="98633" y="55125"/>
                </a:lnTo>
                <a:lnTo>
                  <a:pt x="98685" y="55618"/>
                </a:lnTo>
                <a:lnTo>
                  <a:pt x="98723" y="56111"/>
                </a:lnTo>
                <a:lnTo>
                  <a:pt x="98745" y="56616"/>
                </a:lnTo>
                <a:lnTo>
                  <a:pt x="98753" y="57122"/>
                </a:lnTo>
                <a:lnTo>
                  <a:pt x="98753" y="57459"/>
                </a:lnTo>
                <a:lnTo>
                  <a:pt x="96143" y="57459"/>
                </a:lnTo>
                <a:lnTo>
                  <a:pt x="96143" y="57122"/>
                </a:lnTo>
                <a:lnTo>
                  <a:pt x="96135" y="56850"/>
                </a:lnTo>
                <a:lnTo>
                  <a:pt x="96120" y="56577"/>
                </a:lnTo>
                <a:lnTo>
                  <a:pt x="96105" y="56305"/>
                </a:lnTo>
                <a:lnTo>
                  <a:pt x="96075" y="56033"/>
                </a:lnTo>
                <a:lnTo>
                  <a:pt x="96045" y="55774"/>
                </a:lnTo>
                <a:lnTo>
                  <a:pt x="96000" y="55514"/>
                </a:lnTo>
                <a:lnTo>
                  <a:pt x="95948" y="55268"/>
                </a:lnTo>
                <a:lnTo>
                  <a:pt x="95895" y="55022"/>
                </a:lnTo>
                <a:lnTo>
                  <a:pt x="95828" y="54775"/>
                </a:lnTo>
                <a:lnTo>
                  <a:pt x="95760" y="54542"/>
                </a:lnTo>
                <a:lnTo>
                  <a:pt x="95685" y="54322"/>
                </a:lnTo>
                <a:lnTo>
                  <a:pt x="95603" y="54101"/>
                </a:lnTo>
                <a:lnTo>
                  <a:pt x="95520" y="53881"/>
                </a:lnTo>
                <a:lnTo>
                  <a:pt x="95423" y="53673"/>
                </a:lnTo>
                <a:lnTo>
                  <a:pt x="95325" y="53479"/>
                </a:lnTo>
                <a:lnTo>
                  <a:pt x="95220" y="53297"/>
                </a:lnTo>
                <a:lnTo>
                  <a:pt x="95115" y="53116"/>
                </a:lnTo>
                <a:lnTo>
                  <a:pt x="94995" y="52947"/>
                </a:lnTo>
                <a:lnTo>
                  <a:pt x="94883" y="52779"/>
                </a:lnTo>
                <a:lnTo>
                  <a:pt x="94755" y="52636"/>
                </a:lnTo>
                <a:lnTo>
                  <a:pt x="94628" y="52494"/>
                </a:lnTo>
                <a:lnTo>
                  <a:pt x="94500" y="52364"/>
                </a:lnTo>
                <a:lnTo>
                  <a:pt x="94365" y="52234"/>
                </a:lnTo>
                <a:lnTo>
                  <a:pt x="94223" y="52131"/>
                </a:lnTo>
                <a:lnTo>
                  <a:pt x="94080" y="52040"/>
                </a:lnTo>
                <a:lnTo>
                  <a:pt x="93938" y="51949"/>
                </a:lnTo>
                <a:lnTo>
                  <a:pt x="93788" y="51871"/>
                </a:lnTo>
                <a:lnTo>
                  <a:pt x="93638" y="51819"/>
                </a:lnTo>
                <a:lnTo>
                  <a:pt x="93480" y="51768"/>
                </a:lnTo>
                <a:lnTo>
                  <a:pt x="93323" y="51729"/>
                </a:lnTo>
                <a:lnTo>
                  <a:pt x="93165" y="51716"/>
                </a:lnTo>
                <a:lnTo>
                  <a:pt x="93000" y="51703"/>
                </a:lnTo>
                <a:lnTo>
                  <a:pt x="92843" y="51716"/>
                </a:lnTo>
                <a:lnTo>
                  <a:pt x="92685" y="51729"/>
                </a:lnTo>
                <a:lnTo>
                  <a:pt x="92528" y="51768"/>
                </a:lnTo>
                <a:lnTo>
                  <a:pt x="92370" y="51819"/>
                </a:lnTo>
                <a:lnTo>
                  <a:pt x="92220" y="51871"/>
                </a:lnTo>
                <a:lnTo>
                  <a:pt x="92070" y="51949"/>
                </a:lnTo>
                <a:lnTo>
                  <a:pt x="91928" y="52040"/>
                </a:lnTo>
                <a:lnTo>
                  <a:pt x="91785" y="52131"/>
                </a:lnTo>
                <a:lnTo>
                  <a:pt x="91643" y="52234"/>
                </a:lnTo>
                <a:lnTo>
                  <a:pt x="91508" y="52364"/>
                </a:lnTo>
                <a:lnTo>
                  <a:pt x="91380" y="52494"/>
                </a:lnTo>
                <a:lnTo>
                  <a:pt x="91253" y="52636"/>
                </a:lnTo>
                <a:lnTo>
                  <a:pt x="91125" y="52779"/>
                </a:lnTo>
                <a:lnTo>
                  <a:pt x="91013" y="52947"/>
                </a:lnTo>
                <a:lnTo>
                  <a:pt x="90900" y="53116"/>
                </a:lnTo>
                <a:lnTo>
                  <a:pt x="90788" y="53297"/>
                </a:lnTo>
                <a:lnTo>
                  <a:pt x="90683" y="53479"/>
                </a:lnTo>
                <a:lnTo>
                  <a:pt x="90585" y="53673"/>
                </a:lnTo>
                <a:lnTo>
                  <a:pt x="90495" y="53881"/>
                </a:lnTo>
                <a:lnTo>
                  <a:pt x="90405" y="54101"/>
                </a:lnTo>
                <a:lnTo>
                  <a:pt x="90323" y="54322"/>
                </a:lnTo>
                <a:lnTo>
                  <a:pt x="90248" y="54542"/>
                </a:lnTo>
                <a:lnTo>
                  <a:pt x="90180" y="54775"/>
                </a:lnTo>
                <a:lnTo>
                  <a:pt x="90113" y="55022"/>
                </a:lnTo>
                <a:lnTo>
                  <a:pt x="90060" y="55268"/>
                </a:lnTo>
                <a:lnTo>
                  <a:pt x="90008" y="55514"/>
                </a:lnTo>
                <a:lnTo>
                  <a:pt x="89970" y="55774"/>
                </a:lnTo>
                <a:lnTo>
                  <a:pt x="89933" y="56033"/>
                </a:lnTo>
                <a:lnTo>
                  <a:pt x="89903" y="56305"/>
                </a:lnTo>
                <a:lnTo>
                  <a:pt x="89888" y="56577"/>
                </a:lnTo>
                <a:lnTo>
                  <a:pt x="89873" y="56850"/>
                </a:lnTo>
                <a:lnTo>
                  <a:pt x="89865" y="57122"/>
                </a:lnTo>
                <a:lnTo>
                  <a:pt x="89865" y="62878"/>
                </a:lnTo>
                <a:lnTo>
                  <a:pt x="89873" y="63163"/>
                </a:lnTo>
                <a:lnTo>
                  <a:pt x="89888" y="63436"/>
                </a:lnTo>
                <a:lnTo>
                  <a:pt x="89903" y="63708"/>
                </a:lnTo>
                <a:lnTo>
                  <a:pt x="89933" y="63980"/>
                </a:lnTo>
                <a:lnTo>
                  <a:pt x="89970" y="64239"/>
                </a:lnTo>
                <a:lnTo>
                  <a:pt x="90008" y="64499"/>
                </a:lnTo>
                <a:lnTo>
                  <a:pt x="90060" y="64745"/>
                </a:lnTo>
                <a:lnTo>
                  <a:pt x="90113" y="64991"/>
                </a:lnTo>
                <a:lnTo>
                  <a:pt x="90180" y="65225"/>
                </a:lnTo>
                <a:lnTo>
                  <a:pt x="90248" y="65458"/>
                </a:lnTo>
                <a:lnTo>
                  <a:pt x="90323" y="65691"/>
                </a:lnTo>
                <a:lnTo>
                  <a:pt x="90405" y="65912"/>
                </a:lnTo>
                <a:lnTo>
                  <a:pt x="90495" y="66119"/>
                </a:lnTo>
                <a:lnTo>
                  <a:pt x="90585" y="66327"/>
                </a:lnTo>
                <a:lnTo>
                  <a:pt x="90683" y="66521"/>
                </a:lnTo>
                <a:lnTo>
                  <a:pt x="90788" y="66716"/>
                </a:lnTo>
                <a:lnTo>
                  <a:pt x="90900" y="66897"/>
                </a:lnTo>
                <a:lnTo>
                  <a:pt x="91013" y="67066"/>
                </a:lnTo>
                <a:lnTo>
                  <a:pt x="91125" y="67221"/>
                </a:lnTo>
                <a:lnTo>
                  <a:pt x="91253" y="67377"/>
                </a:lnTo>
                <a:lnTo>
                  <a:pt x="91380" y="67519"/>
                </a:lnTo>
                <a:lnTo>
                  <a:pt x="91508" y="67649"/>
                </a:lnTo>
                <a:lnTo>
                  <a:pt x="91643" y="67766"/>
                </a:lnTo>
                <a:lnTo>
                  <a:pt x="91785" y="67869"/>
                </a:lnTo>
                <a:lnTo>
                  <a:pt x="91928" y="67973"/>
                </a:lnTo>
                <a:lnTo>
                  <a:pt x="92070" y="68051"/>
                </a:lnTo>
                <a:lnTo>
                  <a:pt x="92220" y="68129"/>
                </a:lnTo>
                <a:lnTo>
                  <a:pt x="92370" y="68194"/>
                </a:lnTo>
                <a:lnTo>
                  <a:pt x="92528" y="68233"/>
                </a:lnTo>
                <a:lnTo>
                  <a:pt x="92685" y="68271"/>
                </a:lnTo>
                <a:lnTo>
                  <a:pt x="92843" y="68297"/>
                </a:lnTo>
                <a:lnTo>
                  <a:pt x="93000" y="68297"/>
                </a:lnTo>
                <a:lnTo>
                  <a:pt x="93165" y="68297"/>
                </a:lnTo>
                <a:lnTo>
                  <a:pt x="93323" y="68271"/>
                </a:lnTo>
                <a:lnTo>
                  <a:pt x="93480" y="68233"/>
                </a:lnTo>
                <a:lnTo>
                  <a:pt x="93638" y="68194"/>
                </a:lnTo>
                <a:lnTo>
                  <a:pt x="93788" y="68129"/>
                </a:lnTo>
                <a:lnTo>
                  <a:pt x="93938" y="68051"/>
                </a:lnTo>
                <a:lnTo>
                  <a:pt x="94080" y="67973"/>
                </a:lnTo>
                <a:lnTo>
                  <a:pt x="94223" y="67869"/>
                </a:lnTo>
                <a:lnTo>
                  <a:pt x="94365" y="67766"/>
                </a:lnTo>
                <a:lnTo>
                  <a:pt x="94500" y="67649"/>
                </a:lnTo>
                <a:lnTo>
                  <a:pt x="94628" y="67519"/>
                </a:lnTo>
                <a:lnTo>
                  <a:pt x="94755" y="67377"/>
                </a:lnTo>
                <a:lnTo>
                  <a:pt x="94883" y="67221"/>
                </a:lnTo>
                <a:lnTo>
                  <a:pt x="94995" y="67066"/>
                </a:lnTo>
                <a:lnTo>
                  <a:pt x="95115" y="66897"/>
                </a:lnTo>
                <a:lnTo>
                  <a:pt x="95220" y="66716"/>
                </a:lnTo>
                <a:lnTo>
                  <a:pt x="95325" y="66521"/>
                </a:lnTo>
                <a:lnTo>
                  <a:pt x="95423" y="66327"/>
                </a:lnTo>
                <a:lnTo>
                  <a:pt x="95520" y="66119"/>
                </a:lnTo>
                <a:lnTo>
                  <a:pt x="95603" y="65912"/>
                </a:lnTo>
                <a:lnTo>
                  <a:pt x="95685" y="65691"/>
                </a:lnTo>
                <a:lnTo>
                  <a:pt x="95760" y="65458"/>
                </a:lnTo>
                <a:lnTo>
                  <a:pt x="95828" y="65225"/>
                </a:lnTo>
                <a:lnTo>
                  <a:pt x="95895" y="64991"/>
                </a:lnTo>
                <a:lnTo>
                  <a:pt x="95948" y="64745"/>
                </a:lnTo>
                <a:lnTo>
                  <a:pt x="96000" y="64499"/>
                </a:lnTo>
                <a:lnTo>
                  <a:pt x="96045" y="64239"/>
                </a:lnTo>
                <a:lnTo>
                  <a:pt x="96075" y="63980"/>
                </a:lnTo>
                <a:lnTo>
                  <a:pt x="96105" y="63708"/>
                </a:lnTo>
                <a:lnTo>
                  <a:pt x="96120" y="63436"/>
                </a:lnTo>
                <a:lnTo>
                  <a:pt x="96135" y="63163"/>
                </a:lnTo>
                <a:lnTo>
                  <a:pt x="96143" y="62878"/>
                </a:lnTo>
                <a:lnTo>
                  <a:pt x="96143" y="62541"/>
                </a:lnTo>
                <a:lnTo>
                  <a:pt x="98753" y="62541"/>
                </a:lnTo>
                <a:lnTo>
                  <a:pt x="98753" y="62878"/>
                </a:lnTo>
                <a:lnTo>
                  <a:pt x="98745" y="63397"/>
                </a:lnTo>
                <a:lnTo>
                  <a:pt x="98723" y="63902"/>
                </a:lnTo>
                <a:lnTo>
                  <a:pt x="98685" y="64395"/>
                </a:lnTo>
                <a:lnTo>
                  <a:pt x="98633" y="64888"/>
                </a:lnTo>
                <a:lnTo>
                  <a:pt x="98573" y="65367"/>
                </a:lnTo>
                <a:lnTo>
                  <a:pt x="98490" y="65834"/>
                </a:lnTo>
                <a:lnTo>
                  <a:pt x="98400" y="66301"/>
                </a:lnTo>
                <a:lnTo>
                  <a:pt x="98303" y="66742"/>
                </a:lnTo>
                <a:lnTo>
                  <a:pt x="98183" y="67182"/>
                </a:lnTo>
                <a:lnTo>
                  <a:pt x="98055" y="67610"/>
                </a:lnTo>
                <a:lnTo>
                  <a:pt x="97920" y="68025"/>
                </a:lnTo>
                <a:lnTo>
                  <a:pt x="97770" y="68440"/>
                </a:lnTo>
                <a:lnTo>
                  <a:pt x="97605" y="68829"/>
                </a:lnTo>
                <a:lnTo>
                  <a:pt x="97440" y="69205"/>
                </a:lnTo>
                <a:lnTo>
                  <a:pt x="97260" y="69555"/>
                </a:lnTo>
                <a:lnTo>
                  <a:pt x="97065" y="69905"/>
                </a:lnTo>
                <a:lnTo>
                  <a:pt x="96870" y="70229"/>
                </a:lnTo>
                <a:lnTo>
                  <a:pt x="96660" y="70540"/>
                </a:lnTo>
                <a:lnTo>
                  <a:pt x="96443" y="70838"/>
                </a:lnTo>
                <a:lnTo>
                  <a:pt x="96218" y="71124"/>
                </a:lnTo>
                <a:lnTo>
                  <a:pt x="95985" y="71383"/>
                </a:lnTo>
                <a:lnTo>
                  <a:pt x="95745" y="71616"/>
                </a:lnTo>
                <a:lnTo>
                  <a:pt x="95498" y="71837"/>
                </a:lnTo>
                <a:lnTo>
                  <a:pt x="95243" y="72031"/>
                </a:lnTo>
                <a:lnTo>
                  <a:pt x="94980" y="72213"/>
                </a:lnTo>
                <a:lnTo>
                  <a:pt x="94710" y="72368"/>
                </a:lnTo>
                <a:lnTo>
                  <a:pt x="94440" y="72498"/>
                </a:lnTo>
                <a:lnTo>
                  <a:pt x="94163" y="72615"/>
                </a:lnTo>
                <a:lnTo>
                  <a:pt x="93878" y="72705"/>
                </a:lnTo>
                <a:lnTo>
                  <a:pt x="93593" y="72770"/>
                </a:lnTo>
                <a:lnTo>
                  <a:pt x="93300" y="72809"/>
                </a:lnTo>
                <a:lnTo>
                  <a:pt x="93000" y="72822"/>
                </a:lnTo>
                <a:lnTo>
                  <a:pt x="92708" y="72809"/>
                </a:lnTo>
                <a:lnTo>
                  <a:pt x="92415" y="72770"/>
                </a:lnTo>
                <a:lnTo>
                  <a:pt x="92130" y="72705"/>
                </a:lnTo>
                <a:lnTo>
                  <a:pt x="91845" y="72615"/>
                </a:lnTo>
                <a:lnTo>
                  <a:pt x="91568" y="72498"/>
                </a:lnTo>
                <a:lnTo>
                  <a:pt x="91298" y="72368"/>
                </a:lnTo>
                <a:lnTo>
                  <a:pt x="91028" y="72213"/>
                </a:lnTo>
                <a:lnTo>
                  <a:pt x="90765" y="72031"/>
                </a:lnTo>
                <a:lnTo>
                  <a:pt x="90518" y="71837"/>
                </a:lnTo>
                <a:lnTo>
                  <a:pt x="90263" y="71616"/>
                </a:lnTo>
                <a:lnTo>
                  <a:pt x="90023" y="71383"/>
                </a:lnTo>
                <a:lnTo>
                  <a:pt x="89790" y="71124"/>
                </a:lnTo>
                <a:lnTo>
                  <a:pt x="89565" y="70838"/>
                </a:lnTo>
                <a:lnTo>
                  <a:pt x="89348" y="70540"/>
                </a:lnTo>
                <a:lnTo>
                  <a:pt x="89138" y="70229"/>
                </a:lnTo>
                <a:lnTo>
                  <a:pt x="88943" y="69905"/>
                </a:lnTo>
                <a:lnTo>
                  <a:pt x="88748" y="69555"/>
                </a:lnTo>
                <a:lnTo>
                  <a:pt x="88568" y="69205"/>
                </a:lnTo>
                <a:lnTo>
                  <a:pt x="88403" y="68829"/>
                </a:lnTo>
                <a:lnTo>
                  <a:pt x="88238" y="68440"/>
                </a:lnTo>
                <a:lnTo>
                  <a:pt x="88088" y="68025"/>
                </a:lnTo>
                <a:lnTo>
                  <a:pt x="87953" y="67610"/>
                </a:lnTo>
                <a:lnTo>
                  <a:pt x="87825" y="67182"/>
                </a:lnTo>
                <a:lnTo>
                  <a:pt x="87705" y="66742"/>
                </a:lnTo>
                <a:lnTo>
                  <a:pt x="87608" y="66301"/>
                </a:lnTo>
                <a:lnTo>
                  <a:pt x="87518" y="65834"/>
                </a:lnTo>
                <a:lnTo>
                  <a:pt x="87435" y="65367"/>
                </a:lnTo>
                <a:lnTo>
                  <a:pt x="87375" y="64888"/>
                </a:lnTo>
                <a:lnTo>
                  <a:pt x="87323" y="64395"/>
                </a:lnTo>
                <a:lnTo>
                  <a:pt x="87285" y="63902"/>
                </a:lnTo>
                <a:lnTo>
                  <a:pt x="87263" y="63397"/>
                </a:lnTo>
                <a:lnTo>
                  <a:pt x="87255" y="62878"/>
                </a:lnTo>
                <a:lnTo>
                  <a:pt x="87255" y="57122"/>
                </a:lnTo>
                <a:close/>
                <a:moveTo>
                  <a:pt x="87360" y="83660"/>
                </a:moveTo>
                <a:lnTo>
                  <a:pt x="98858" y="83660"/>
                </a:lnTo>
                <a:lnTo>
                  <a:pt x="98858" y="88185"/>
                </a:lnTo>
                <a:lnTo>
                  <a:pt x="89970" y="88185"/>
                </a:lnTo>
                <a:lnTo>
                  <a:pt x="89970" y="93747"/>
                </a:lnTo>
                <a:lnTo>
                  <a:pt x="98858" y="93747"/>
                </a:lnTo>
                <a:lnTo>
                  <a:pt x="98858" y="98271"/>
                </a:lnTo>
                <a:lnTo>
                  <a:pt x="89970" y="98271"/>
                </a:lnTo>
                <a:lnTo>
                  <a:pt x="89970" y="103820"/>
                </a:lnTo>
                <a:lnTo>
                  <a:pt x="98858" y="103820"/>
                </a:lnTo>
                <a:lnTo>
                  <a:pt x="98858" y="108345"/>
                </a:lnTo>
                <a:lnTo>
                  <a:pt x="87360" y="108345"/>
                </a:lnTo>
                <a:lnTo>
                  <a:pt x="87360" y="83660"/>
                </a:lnTo>
                <a:close/>
                <a:moveTo>
                  <a:pt x="101535" y="83660"/>
                </a:moveTo>
                <a:lnTo>
                  <a:pt x="108398" y="83660"/>
                </a:lnTo>
                <a:lnTo>
                  <a:pt x="108653" y="83673"/>
                </a:lnTo>
                <a:lnTo>
                  <a:pt x="108900" y="83712"/>
                </a:lnTo>
                <a:lnTo>
                  <a:pt x="109148" y="83764"/>
                </a:lnTo>
                <a:lnTo>
                  <a:pt x="109388" y="83842"/>
                </a:lnTo>
                <a:lnTo>
                  <a:pt x="109628" y="83933"/>
                </a:lnTo>
                <a:lnTo>
                  <a:pt x="109860" y="84049"/>
                </a:lnTo>
                <a:lnTo>
                  <a:pt x="110085" y="84179"/>
                </a:lnTo>
                <a:lnTo>
                  <a:pt x="110310" y="84334"/>
                </a:lnTo>
                <a:lnTo>
                  <a:pt x="110528" y="84503"/>
                </a:lnTo>
                <a:lnTo>
                  <a:pt x="110738" y="84697"/>
                </a:lnTo>
                <a:lnTo>
                  <a:pt x="110948" y="84905"/>
                </a:lnTo>
                <a:lnTo>
                  <a:pt x="111143" y="85125"/>
                </a:lnTo>
                <a:lnTo>
                  <a:pt x="111338" y="85359"/>
                </a:lnTo>
                <a:lnTo>
                  <a:pt x="111525" y="85605"/>
                </a:lnTo>
                <a:lnTo>
                  <a:pt x="111698" y="85877"/>
                </a:lnTo>
                <a:lnTo>
                  <a:pt x="111870" y="86162"/>
                </a:lnTo>
                <a:lnTo>
                  <a:pt x="112035" y="86461"/>
                </a:lnTo>
                <a:lnTo>
                  <a:pt x="112193" y="86759"/>
                </a:lnTo>
                <a:lnTo>
                  <a:pt x="112335" y="87083"/>
                </a:lnTo>
                <a:lnTo>
                  <a:pt x="112470" y="87420"/>
                </a:lnTo>
                <a:lnTo>
                  <a:pt x="112598" y="87757"/>
                </a:lnTo>
                <a:lnTo>
                  <a:pt x="112718" y="88120"/>
                </a:lnTo>
                <a:lnTo>
                  <a:pt x="112830" y="88483"/>
                </a:lnTo>
                <a:lnTo>
                  <a:pt x="112928" y="88859"/>
                </a:lnTo>
                <a:lnTo>
                  <a:pt x="113018" y="89248"/>
                </a:lnTo>
                <a:lnTo>
                  <a:pt x="113093" y="89637"/>
                </a:lnTo>
                <a:lnTo>
                  <a:pt x="113160" y="90039"/>
                </a:lnTo>
                <a:lnTo>
                  <a:pt x="113213" y="90454"/>
                </a:lnTo>
                <a:lnTo>
                  <a:pt x="113258" y="90869"/>
                </a:lnTo>
                <a:lnTo>
                  <a:pt x="113288" y="91296"/>
                </a:lnTo>
                <a:lnTo>
                  <a:pt x="113310" y="91724"/>
                </a:lnTo>
                <a:lnTo>
                  <a:pt x="113310" y="92165"/>
                </a:lnTo>
                <a:lnTo>
                  <a:pt x="113310" y="92450"/>
                </a:lnTo>
                <a:lnTo>
                  <a:pt x="113303" y="92736"/>
                </a:lnTo>
                <a:lnTo>
                  <a:pt x="113288" y="93021"/>
                </a:lnTo>
                <a:lnTo>
                  <a:pt x="113273" y="93306"/>
                </a:lnTo>
                <a:lnTo>
                  <a:pt x="113250" y="93591"/>
                </a:lnTo>
                <a:lnTo>
                  <a:pt x="113220" y="93863"/>
                </a:lnTo>
                <a:lnTo>
                  <a:pt x="113183" y="94136"/>
                </a:lnTo>
                <a:lnTo>
                  <a:pt x="113145" y="94408"/>
                </a:lnTo>
                <a:lnTo>
                  <a:pt x="113100" y="94680"/>
                </a:lnTo>
                <a:lnTo>
                  <a:pt x="113048" y="94952"/>
                </a:lnTo>
                <a:lnTo>
                  <a:pt x="112995" y="95212"/>
                </a:lnTo>
                <a:lnTo>
                  <a:pt x="112935" y="95471"/>
                </a:lnTo>
                <a:lnTo>
                  <a:pt x="112875" y="95717"/>
                </a:lnTo>
                <a:lnTo>
                  <a:pt x="112800" y="95977"/>
                </a:lnTo>
                <a:lnTo>
                  <a:pt x="112733" y="96223"/>
                </a:lnTo>
                <a:lnTo>
                  <a:pt x="112650" y="96456"/>
                </a:lnTo>
                <a:lnTo>
                  <a:pt x="112568" y="96690"/>
                </a:lnTo>
                <a:lnTo>
                  <a:pt x="112485" y="96923"/>
                </a:lnTo>
                <a:lnTo>
                  <a:pt x="112395" y="97156"/>
                </a:lnTo>
                <a:lnTo>
                  <a:pt x="112298" y="97377"/>
                </a:lnTo>
                <a:lnTo>
                  <a:pt x="112200" y="97597"/>
                </a:lnTo>
                <a:lnTo>
                  <a:pt x="112095" y="97805"/>
                </a:lnTo>
                <a:lnTo>
                  <a:pt x="111983" y="98012"/>
                </a:lnTo>
                <a:lnTo>
                  <a:pt x="111878" y="98207"/>
                </a:lnTo>
                <a:lnTo>
                  <a:pt x="111758" y="98401"/>
                </a:lnTo>
                <a:lnTo>
                  <a:pt x="111638" y="98583"/>
                </a:lnTo>
                <a:lnTo>
                  <a:pt x="111518" y="98764"/>
                </a:lnTo>
                <a:lnTo>
                  <a:pt x="111390" y="98933"/>
                </a:lnTo>
                <a:lnTo>
                  <a:pt x="111255" y="99101"/>
                </a:lnTo>
                <a:lnTo>
                  <a:pt x="111120" y="99257"/>
                </a:lnTo>
                <a:lnTo>
                  <a:pt x="110985" y="99412"/>
                </a:lnTo>
                <a:lnTo>
                  <a:pt x="110843" y="99555"/>
                </a:lnTo>
                <a:lnTo>
                  <a:pt x="113145" y="108345"/>
                </a:lnTo>
                <a:lnTo>
                  <a:pt x="110273" y="108345"/>
                </a:lnTo>
                <a:lnTo>
                  <a:pt x="108240" y="100670"/>
                </a:lnTo>
                <a:lnTo>
                  <a:pt x="104153" y="100670"/>
                </a:lnTo>
                <a:lnTo>
                  <a:pt x="104153" y="108345"/>
                </a:lnTo>
                <a:lnTo>
                  <a:pt x="101535" y="108345"/>
                </a:lnTo>
                <a:lnTo>
                  <a:pt x="101535" y="83660"/>
                </a:lnTo>
                <a:close/>
                <a:moveTo>
                  <a:pt x="57728" y="108345"/>
                </a:moveTo>
                <a:lnTo>
                  <a:pt x="46230" y="108345"/>
                </a:lnTo>
                <a:lnTo>
                  <a:pt x="46230" y="83660"/>
                </a:lnTo>
                <a:lnTo>
                  <a:pt x="57728" y="83660"/>
                </a:lnTo>
                <a:lnTo>
                  <a:pt x="57728" y="88185"/>
                </a:lnTo>
                <a:lnTo>
                  <a:pt x="48848" y="88185"/>
                </a:lnTo>
                <a:lnTo>
                  <a:pt x="48848" y="93747"/>
                </a:lnTo>
                <a:lnTo>
                  <a:pt x="57728" y="93747"/>
                </a:lnTo>
                <a:lnTo>
                  <a:pt x="57728" y="98271"/>
                </a:lnTo>
                <a:lnTo>
                  <a:pt x="48848" y="98271"/>
                </a:lnTo>
                <a:lnTo>
                  <a:pt x="48848" y="103820"/>
                </a:lnTo>
                <a:lnTo>
                  <a:pt x="57728" y="103820"/>
                </a:lnTo>
                <a:lnTo>
                  <a:pt x="57728" y="108345"/>
                </a:lnTo>
                <a:close/>
                <a:moveTo>
                  <a:pt x="55815" y="59948"/>
                </a:moveTo>
                <a:lnTo>
                  <a:pt x="55958" y="60220"/>
                </a:lnTo>
                <a:lnTo>
                  <a:pt x="56085" y="60493"/>
                </a:lnTo>
                <a:lnTo>
                  <a:pt x="56213" y="60778"/>
                </a:lnTo>
                <a:lnTo>
                  <a:pt x="56325" y="61076"/>
                </a:lnTo>
                <a:lnTo>
                  <a:pt x="56430" y="61374"/>
                </a:lnTo>
                <a:lnTo>
                  <a:pt x="56535" y="61685"/>
                </a:lnTo>
                <a:lnTo>
                  <a:pt x="56618" y="61997"/>
                </a:lnTo>
                <a:lnTo>
                  <a:pt x="56700" y="62321"/>
                </a:lnTo>
                <a:lnTo>
                  <a:pt x="56775" y="62645"/>
                </a:lnTo>
                <a:lnTo>
                  <a:pt x="56835" y="62969"/>
                </a:lnTo>
                <a:lnTo>
                  <a:pt x="56888" y="63306"/>
                </a:lnTo>
                <a:lnTo>
                  <a:pt x="56933" y="63643"/>
                </a:lnTo>
                <a:lnTo>
                  <a:pt x="56963" y="63993"/>
                </a:lnTo>
                <a:lnTo>
                  <a:pt x="56993" y="64343"/>
                </a:lnTo>
                <a:lnTo>
                  <a:pt x="57008" y="64693"/>
                </a:lnTo>
                <a:lnTo>
                  <a:pt x="57008" y="65043"/>
                </a:lnTo>
                <a:lnTo>
                  <a:pt x="57008" y="65419"/>
                </a:lnTo>
                <a:lnTo>
                  <a:pt x="56985" y="65782"/>
                </a:lnTo>
                <a:lnTo>
                  <a:pt x="56963" y="66145"/>
                </a:lnTo>
                <a:lnTo>
                  <a:pt x="56925" y="66508"/>
                </a:lnTo>
                <a:lnTo>
                  <a:pt x="56880" y="66858"/>
                </a:lnTo>
                <a:lnTo>
                  <a:pt x="56820" y="67208"/>
                </a:lnTo>
                <a:lnTo>
                  <a:pt x="56753" y="67545"/>
                </a:lnTo>
                <a:lnTo>
                  <a:pt x="56678" y="67882"/>
                </a:lnTo>
                <a:lnTo>
                  <a:pt x="56595" y="68207"/>
                </a:lnTo>
                <a:lnTo>
                  <a:pt x="56498" y="68518"/>
                </a:lnTo>
                <a:lnTo>
                  <a:pt x="56400" y="68829"/>
                </a:lnTo>
                <a:lnTo>
                  <a:pt x="56288" y="69114"/>
                </a:lnTo>
                <a:lnTo>
                  <a:pt x="56168" y="69399"/>
                </a:lnTo>
                <a:lnTo>
                  <a:pt x="56048" y="69685"/>
                </a:lnTo>
                <a:lnTo>
                  <a:pt x="55913" y="69944"/>
                </a:lnTo>
                <a:lnTo>
                  <a:pt x="55770" y="70203"/>
                </a:lnTo>
                <a:lnTo>
                  <a:pt x="55628" y="70436"/>
                </a:lnTo>
                <a:lnTo>
                  <a:pt x="55470" y="70670"/>
                </a:lnTo>
                <a:lnTo>
                  <a:pt x="55313" y="70890"/>
                </a:lnTo>
                <a:lnTo>
                  <a:pt x="55148" y="71085"/>
                </a:lnTo>
                <a:lnTo>
                  <a:pt x="54975" y="71279"/>
                </a:lnTo>
                <a:lnTo>
                  <a:pt x="54795" y="71461"/>
                </a:lnTo>
                <a:lnTo>
                  <a:pt x="54615" y="71616"/>
                </a:lnTo>
                <a:lnTo>
                  <a:pt x="54428" y="71759"/>
                </a:lnTo>
                <a:lnTo>
                  <a:pt x="54240" y="71889"/>
                </a:lnTo>
                <a:lnTo>
                  <a:pt x="54045" y="72005"/>
                </a:lnTo>
                <a:lnTo>
                  <a:pt x="53843" y="72109"/>
                </a:lnTo>
                <a:lnTo>
                  <a:pt x="53640" y="72187"/>
                </a:lnTo>
                <a:lnTo>
                  <a:pt x="53430" y="72252"/>
                </a:lnTo>
                <a:lnTo>
                  <a:pt x="53220" y="72303"/>
                </a:lnTo>
                <a:lnTo>
                  <a:pt x="53003" y="72329"/>
                </a:lnTo>
                <a:lnTo>
                  <a:pt x="52785" y="72342"/>
                </a:lnTo>
                <a:lnTo>
                  <a:pt x="45510" y="72342"/>
                </a:lnTo>
                <a:lnTo>
                  <a:pt x="45510" y="47671"/>
                </a:lnTo>
                <a:lnTo>
                  <a:pt x="52733" y="47671"/>
                </a:lnTo>
                <a:lnTo>
                  <a:pt x="52950" y="47684"/>
                </a:lnTo>
                <a:lnTo>
                  <a:pt x="53168" y="47710"/>
                </a:lnTo>
                <a:lnTo>
                  <a:pt x="53378" y="47748"/>
                </a:lnTo>
                <a:lnTo>
                  <a:pt x="53580" y="47813"/>
                </a:lnTo>
                <a:lnTo>
                  <a:pt x="53790" y="47904"/>
                </a:lnTo>
                <a:lnTo>
                  <a:pt x="53985" y="47995"/>
                </a:lnTo>
                <a:lnTo>
                  <a:pt x="54180" y="48111"/>
                </a:lnTo>
                <a:lnTo>
                  <a:pt x="54375" y="48241"/>
                </a:lnTo>
                <a:lnTo>
                  <a:pt x="54563" y="48384"/>
                </a:lnTo>
                <a:lnTo>
                  <a:pt x="54743" y="48552"/>
                </a:lnTo>
                <a:lnTo>
                  <a:pt x="54923" y="48721"/>
                </a:lnTo>
                <a:lnTo>
                  <a:pt x="55095" y="48915"/>
                </a:lnTo>
                <a:lnTo>
                  <a:pt x="55260" y="49123"/>
                </a:lnTo>
                <a:lnTo>
                  <a:pt x="55418" y="49330"/>
                </a:lnTo>
                <a:lnTo>
                  <a:pt x="55568" y="49564"/>
                </a:lnTo>
                <a:lnTo>
                  <a:pt x="55718" y="49810"/>
                </a:lnTo>
                <a:lnTo>
                  <a:pt x="55860" y="50056"/>
                </a:lnTo>
                <a:lnTo>
                  <a:pt x="55988" y="50328"/>
                </a:lnTo>
                <a:lnTo>
                  <a:pt x="56115" y="50601"/>
                </a:lnTo>
                <a:lnTo>
                  <a:pt x="56235" y="50886"/>
                </a:lnTo>
                <a:lnTo>
                  <a:pt x="56340" y="51184"/>
                </a:lnTo>
                <a:lnTo>
                  <a:pt x="56445" y="51495"/>
                </a:lnTo>
                <a:lnTo>
                  <a:pt x="56535" y="51806"/>
                </a:lnTo>
                <a:lnTo>
                  <a:pt x="56625" y="52131"/>
                </a:lnTo>
                <a:lnTo>
                  <a:pt x="56700" y="52455"/>
                </a:lnTo>
                <a:lnTo>
                  <a:pt x="56768" y="52805"/>
                </a:lnTo>
                <a:lnTo>
                  <a:pt x="56820" y="53142"/>
                </a:lnTo>
                <a:lnTo>
                  <a:pt x="56873" y="53492"/>
                </a:lnTo>
                <a:lnTo>
                  <a:pt x="56910" y="53855"/>
                </a:lnTo>
                <a:lnTo>
                  <a:pt x="56933" y="54218"/>
                </a:lnTo>
                <a:lnTo>
                  <a:pt x="56948" y="54594"/>
                </a:lnTo>
                <a:lnTo>
                  <a:pt x="56955" y="54970"/>
                </a:lnTo>
                <a:lnTo>
                  <a:pt x="56948" y="55320"/>
                </a:lnTo>
                <a:lnTo>
                  <a:pt x="56933" y="55657"/>
                </a:lnTo>
                <a:lnTo>
                  <a:pt x="56910" y="56007"/>
                </a:lnTo>
                <a:lnTo>
                  <a:pt x="56880" y="56344"/>
                </a:lnTo>
                <a:lnTo>
                  <a:pt x="56835" y="56681"/>
                </a:lnTo>
                <a:lnTo>
                  <a:pt x="56783" y="57005"/>
                </a:lnTo>
                <a:lnTo>
                  <a:pt x="56723" y="57329"/>
                </a:lnTo>
                <a:lnTo>
                  <a:pt x="56655" y="57653"/>
                </a:lnTo>
                <a:lnTo>
                  <a:pt x="56580" y="57965"/>
                </a:lnTo>
                <a:lnTo>
                  <a:pt x="56498" y="58276"/>
                </a:lnTo>
                <a:lnTo>
                  <a:pt x="56400" y="58574"/>
                </a:lnTo>
                <a:lnTo>
                  <a:pt x="56295" y="58872"/>
                </a:lnTo>
                <a:lnTo>
                  <a:pt x="56190" y="59157"/>
                </a:lnTo>
                <a:lnTo>
                  <a:pt x="56070" y="59430"/>
                </a:lnTo>
                <a:lnTo>
                  <a:pt x="55943" y="59702"/>
                </a:lnTo>
                <a:lnTo>
                  <a:pt x="55815" y="59948"/>
                </a:lnTo>
                <a:close/>
                <a:moveTo>
                  <a:pt x="44048" y="101279"/>
                </a:moveTo>
                <a:lnTo>
                  <a:pt x="44040" y="101668"/>
                </a:lnTo>
                <a:lnTo>
                  <a:pt x="44025" y="102057"/>
                </a:lnTo>
                <a:lnTo>
                  <a:pt x="43995" y="102433"/>
                </a:lnTo>
                <a:lnTo>
                  <a:pt x="43958" y="102796"/>
                </a:lnTo>
                <a:lnTo>
                  <a:pt x="43913" y="103172"/>
                </a:lnTo>
                <a:lnTo>
                  <a:pt x="43853" y="103522"/>
                </a:lnTo>
                <a:lnTo>
                  <a:pt x="43785" y="103872"/>
                </a:lnTo>
                <a:lnTo>
                  <a:pt x="43703" y="104209"/>
                </a:lnTo>
                <a:lnTo>
                  <a:pt x="43620" y="104546"/>
                </a:lnTo>
                <a:lnTo>
                  <a:pt x="43523" y="104870"/>
                </a:lnTo>
                <a:lnTo>
                  <a:pt x="43418" y="105194"/>
                </a:lnTo>
                <a:lnTo>
                  <a:pt x="43298" y="105493"/>
                </a:lnTo>
                <a:lnTo>
                  <a:pt x="43178" y="105791"/>
                </a:lnTo>
                <a:lnTo>
                  <a:pt x="43050" y="106076"/>
                </a:lnTo>
                <a:lnTo>
                  <a:pt x="42915" y="106348"/>
                </a:lnTo>
                <a:lnTo>
                  <a:pt x="42765" y="106608"/>
                </a:lnTo>
                <a:lnTo>
                  <a:pt x="42615" y="106854"/>
                </a:lnTo>
                <a:lnTo>
                  <a:pt x="42458" y="107100"/>
                </a:lnTo>
                <a:lnTo>
                  <a:pt x="42293" y="107321"/>
                </a:lnTo>
                <a:lnTo>
                  <a:pt x="42120" y="107528"/>
                </a:lnTo>
                <a:lnTo>
                  <a:pt x="41948" y="107723"/>
                </a:lnTo>
                <a:lnTo>
                  <a:pt x="41760" y="107904"/>
                </a:lnTo>
                <a:lnTo>
                  <a:pt x="41573" y="108073"/>
                </a:lnTo>
                <a:lnTo>
                  <a:pt x="41385" y="108228"/>
                </a:lnTo>
                <a:lnTo>
                  <a:pt x="41183" y="108358"/>
                </a:lnTo>
                <a:lnTo>
                  <a:pt x="40980" y="108475"/>
                </a:lnTo>
                <a:lnTo>
                  <a:pt x="40778" y="108578"/>
                </a:lnTo>
                <a:lnTo>
                  <a:pt x="40568" y="108669"/>
                </a:lnTo>
                <a:lnTo>
                  <a:pt x="40350" y="108734"/>
                </a:lnTo>
                <a:lnTo>
                  <a:pt x="40133" y="108786"/>
                </a:lnTo>
                <a:lnTo>
                  <a:pt x="39908" y="108812"/>
                </a:lnTo>
                <a:lnTo>
                  <a:pt x="39690" y="108825"/>
                </a:lnTo>
                <a:lnTo>
                  <a:pt x="39465" y="108812"/>
                </a:lnTo>
                <a:lnTo>
                  <a:pt x="39240" y="108786"/>
                </a:lnTo>
                <a:lnTo>
                  <a:pt x="39023" y="108734"/>
                </a:lnTo>
                <a:lnTo>
                  <a:pt x="38813" y="108669"/>
                </a:lnTo>
                <a:lnTo>
                  <a:pt x="38595" y="108578"/>
                </a:lnTo>
                <a:lnTo>
                  <a:pt x="38393" y="108475"/>
                </a:lnTo>
                <a:lnTo>
                  <a:pt x="38190" y="108358"/>
                </a:lnTo>
                <a:lnTo>
                  <a:pt x="37988" y="108228"/>
                </a:lnTo>
                <a:lnTo>
                  <a:pt x="37800" y="108073"/>
                </a:lnTo>
                <a:lnTo>
                  <a:pt x="37613" y="107904"/>
                </a:lnTo>
                <a:lnTo>
                  <a:pt x="37425" y="107723"/>
                </a:lnTo>
                <a:lnTo>
                  <a:pt x="37253" y="107528"/>
                </a:lnTo>
                <a:lnTo>
                  <a:pt x="37080" y="107321"/>
                </a:lnTo>
                <a:lnTo>
                  <a:pt x="36915" y="107100"/>
                </a:lnTo>
                <a:lnTo>
                  <a:pt x="36758" y="106854"/>
                </a:lnTo>
                <a:lnTo>
                  <a:pt x="36608" y="106608"/>
                </a:lnTo>
                <a:lnTo>
                  <a:pt x="36458" y="106348"/>
                </a:lnTo>
                <a:lnTo>
                  <a:pt x="36323" y="106076"/>
                </a:lnTo>
                <a:lnTo>
                  <a:pt x="36195" y="105791"/>
                </a:lnTo>
                <a:lnTo>
                  <a:pt x="36075" y="105493"/>
                </a:lnTo>
                <a:lnTo>
                  <a:pt x="35955" y="105194"/>
                </a:lnTo>
                <a:lnTo>
                  <a:pt x="35850" y="104870"/>
                </a:lnTo>
                <a:lnTo>
                  <a:pt x="35760" y="104546"/>
                </a:lnTo>
                <a:lnTo>
                  <a:pt x="35670" y="104209"/>
                </a:lnTo>
                <a:lnTo>
                  <a:pt x="35588" y="103872"/>
                </a:lnTo>
                <a:lnTo>
                  <a:pt x="35520" y="103522"/>
                </a:lnTo>
                <a:lnTo>
                  <a:pt x="35460" y="103172"/>
                </a:lnTo>
                <a:lnTo>
                  <a:pt x="35415" y="102796"/>
                </a:lnTo>
                <a:lnTo>
                  <a:pt x="35378" y="102433"/>
                </a:lnTo>
                <a:lnTo>
                  <a:pt x="35348" y="102057"/>
                </a:lnTo>
                <a:lnTo>
                  <a:pt x="35333" y="101668"/>
                </a:lnTo>
                <a:lnTo>
                  <a:pt x="35325" y="101279"/>
                </a:lnTo>
                <a:lnTo>
                  <a:pt x="35325" y="90726"/>
                </a:lnTo>
                <a:lnTo>
                  <a:pt x="35333" y="90337"/>
                </a:lnTo>
                <a:lnTo>
                  <a:pt x="35348" y="89961"/>
                </a:lnTo>
                <a:lnTo>
                  <a:pt x="35378" y="89585"/>
                </a:lnTo>
                <a:lnTo>
                  <a:pt x="35415" y="89209"/>
                </a:lnTo>
                <a:lnTo>
                  <a:pt x="35460" y="88846"/>
                </a:lnTo>
                <a:lnTo>
                  <a:pt x="35520" y="88483"/>
                </a:lnTo>
                <a:lnTo>
                  <a:pt x="35588" y="88133"/>
                </a:lnTo>
                <a:lnTo>
                  <a:pt x="35670" y="87796"/>
                </a:lnTo>
                <a:lnTo>
                  <a:pt x="35760" y="87459"/>
                </a:lnTo>
                <a:lnTo>
                  <a:pt x="35850" y="87135"/>
                </a:lnTo>
                <a:lnTo>
                  <a:pt x="35955" y="86824"/>
                </a:lnTo>
                <a:lnTo>
                  <a:pt x="36075" y="86513"/>
                </a:lnTo>
                <a:lnTo>
                  <a:pt x="36195" y="86214"/>
                </a:lnTo>
                <a:lnTo>
                  <a:pt x="36323" y="85929"/>
                </a:lnTo>
                <a:lnTo>
                  <a:pt x="36458" y="85657"/>
                </a:lnTo>
                <a:lnTo>
                  <a:pt x="36608" y="85398"/>
                </a:lnTo>
                <a:lnTo>
                  <a:pt x="36758" y="85151"/>
                </a:lnTo>
                <a:lnTo>
                  <a:pt x="36915" y="84918"/>
                </a:lnTo>
                <a:lnTo>
                  <a:pt x="37080" y="84685"/>
                </a:lnTo>
                <a:lnTo>
                  <a:pt x="37253" y="84477"/>
                </a:lnTo>
                <a:lnTo>
                  <a:pt x="37425" y="84283"/>
                </a:lnTo>
                <a:lnTo>
                  <a:pt x="37613" y="84101"/>
                </a:lnTo>
                <a:lnTo>
                  <a:pt x="37800" y="83933"/>
                </a:lnTo>
                <a:lnTo>
                  <a:pt x="37988" y="83777"/>
                </a:lnTo>
                <a:lnTo>
                  <a:pt x="38190" y="83647"/>
                </a:lnTo>
                <a:lnTo>
                  <a:pt x="38393" y="83531"/>
                </a:lnTo>
                <a:lnTo>
                  <a:pt x="38595" y="83427"/>
                </a:lnTo>
                <a:lnTo>
                  <a:pt x="38813" y="83336"/>
                </a:lnTo>
                <a:lnTo>
                  <a:pt x="39023" y="83271"/>
                </a:lnTo>
                <a:lnTo>
                  <a:pt x="39240" y="83233"/>
                </a:lnTo>
                <a:lnTo>
                  <a:pt x="39465" y="83194"/>
                </a:lnTo>
                <a:lnTo>
                  <a:pt x="39690" y="83194"/>
                </a:lnTo>
                <a:lnTo>
                  <a:pt x="39908" y="83194"/>
                </a:lnTo>
                <a:lnTo>
                  <a:pt x="40133" y="83233"/>
                </a:lnTo>
                <a:lnTo>
                  <a:pt x="40350" y="83271"/>
                </a:lnTo>
                <a:lnTo>
                  <a:pt x="40568" y="83336"/>
                </a:lnTo>
                <a:lnTo>
                  <a:pt x="40778" y="83427"/>
                </a:lnTo>
                <a:lnTo>
                  <a:pt x="40980" y="83531"/>
                </a:lnTo>
                <a:lnTo>
                  <a:pt x="41183" y="83647"/>
                </a:lnTo>
                <a:lnTo>
                  <a:pt x="41385" y="83777"/>
                </a:lnTo>
                <a:lnTo>
                  <a:pt x="41573" y="83933"/>
                </a:lnTo>
                <a:lnTo>
                  <a:pt x="41760" y="84101"/>
                </a:lnTo>
                <a:lnTo>
                  <a:pt x="41948" y="84283"/>
                </a:lnTo>
                <a:lnTo>
                  <a:pt x="42120" y="84477"/>
                </a:lnTo>
                <a:lnTo>
                  <a:pt x="42293" y="84685"/>
                </a:lnTo>
                <a:lnTo>
                  <a:pt x="42458" y="84918"/>
                </a:lnTo>
                <a:lnTo>
                  <a:pt x="42615" y="85151"/>
                </a:lnTo>
                <a:lnTo>
                  <a:pt x="42765" y="85398"/>
                </a:lnTo>
                <a:lnTo>
                  <a:pt x="42915" y="85657"/>
                </a:lnTo>
                <a:lnTo>
                  <a:pt x="43050" y="85929"/>
                </a:lnTo>
                <a:lnTo>
                  <a:pt x="43178" y="86214"/>
                </a:lnTo>
                <a:lnTo>
                  <a:pt x="43298" y="86513"/>
                </a:lnTo>
                <a:lnTo>
                  <a:pt x="43418" y="86824"/>
                </a:lnTo>
                <a:lnTo>
                  <a:pt x="43523" y="87135"/>
                </a:lnTo>
                <a:lnTo>
                  <a:pt x="43620" y="87459"/>
                </a:lnTo>
                <a:lnTo>
                  <a:pt x="43703" y="87796"/>
                </a:lnTo>
                <a:lnTo>
                  <a:pt x="43785" y="88133"/>
                </a:lnTo>
                <a:lnTo>
                  <a:pt x="43853" y="88483"/>
                </a:lnTo>
                <a:lnTo>
                  <a:pt x="43913" y="88846"/>
                </a:lnTo>
                <a:lnTo>
                  <a:pt x="43958" y="89209"/>
                </a:lnTo>
                <a:lnTo>
                  <a:pt x="43995" y="89585"/>
                </a:lnTo>
                <a:lnTo>
                  <a:pt x="44025" y="89961"/>
                </a:lnTo>
                <a:lnTo>
                  <a:pt x="44040" y="90337"/>
                </a:lnTo>
                <a:lnTo>
                  <a:pt x="44048" y="90726"/>
                </a:lnTo>
                <a:lnTo>
                  <a:pt x="44048" y="91543"/>
                </a:lnTo>
                <a:lnTo>
                  <a:pt x="41438" y="91543"/>
                </a:lnTo>
                <a:lnTo>
                  <a:pt x="41438" y="90726"/>
                </a:lnTo>
                <a:lnTo>
                  <a:pt x="41430" y="90570"/>
                </a:lnTo>
                <a:lnTo>
                  <a:pt x="41423" y="90415"/>
                </a:lnTo>
                <a:lnTo>
                  <a:pt x="41415" y="90259"/>
                </a:lnTo>
                <a:lnTo>
                  <a:pt x="41400" y="90117"/>
                </a:lnTo>
                <a:lnTo>
                  <a:pt x="41378" y="89961"/>
                </a:lnTo>
                <a:lnTo>
                  <a:pt x="41355" y="89819"/>
                </a:lnTo>
                <a:lnTo>
                  <a:pt x="41333" y="89676"/>
                </a:lnTo>
                <a:lnTo>
                  <a:pt x="41295" y="89546"/>
                </a:lnTo>
                <a:lnTo>
                  <a:pt x="41265" y="89404"/>
                </a:lnTo>
                <a:lnTo>
                  <a:pt x="41228" y="89274"/>
                </a:lnTo>
                <a:lnTo>
                  <a:pt x="41183" y="89144"/>
                </a:lnTo>
                <a:lnTo>
                  <a:pt x="41138" y="89028"/>
                </a:lnTo>
                <a:lnTo>
                  <a:pt x="41093" y="88911"/>
                </a:lnTo>
                <a:lnTo>
                  <a:pt x="41040" y="88794"/>
                </a:lnTo>
                <a:lnTo>
                  <a:pt x="40988" y="88691"/>
                </a:lnTo>
                <a:lnTo>
                  <a:pt x="40928" y="88587"/>
                </a:lnTo>
                <a:lnTo>
                  <a:pt x="40868" y="88483"/>
                </a:lnTo>
                <a:lnTo>
                  <a:pt x="40808" y="88392"/>
                </a:lnTo>
                <a:lnTo>
                  <a:pt x="40740" y="88302"/>
                </a:lnTo>
                <a:lnTo>
                  <a:pt x="40673" y="88211"/>
                </a:lnTo>
                <a:lnTo>
                  <a:pt x="40598" y="88133"/>
                </a:lnTo>
                <a:lnTo>
                  <a:pt x="40523" y="88068"/>
                </a:lnTo>
                <a:lnTo>
                  <a:pt x="40448" y="88003"/>
                </a:lnTo>
                <a:lnTo>
                  <a:pt x="40373" y="87939"/>
                </a:lnTo>
                <a:lnTo>
                  <a:pt x="40290" y="87887"/>
                </a:lnTo>
                <a:lnTo>
                  <a:pt x="40215" y="87835"/>
                </a:lnTo>
                <a:lnTo>
                  <a:pt x="40125" y="87796"/>
                </a:lnTo>
                <a:lnTo>
                  <a:pt x="40043" y="87770"/>
                </a:lnTo>
                <a:lnTo>
                  <a:pt x="39960" y="87744"/>
                </a:lnTo>
                <a:lnTo>
                  <a:pt x="39870" y="87718"/>
                </a:lnTo>
                <a:lnTo>
                  <a:pt x="39780" y="87705"/>
                </a:lnTo>
                <a:lnTo>
                  <a:pt x="39690" y="87705"/>
                </a:lnTo>
                <a:lnTo>
                  <a:pt x="39593" y="87705"/>
                </a:lnTo>
                <a:lnTo>
                  <a:pt x="39503" y="87718"/>
                </a:lnTo>
                <a:lnTo>
                  <a:pt x="39420" y="87744"/>
                </a:lnTo>
                <a:lnTo>
                  <a:pt x="39330" y="87770"/>
                </a:lnTo>
                <a:lnTo>
                  <a:pt x="39248" y="87796"/>
                </a:lnTo>
                <a:lnTo>
                  <a:pt x="39165" y="87835"/>
                </a:lnTo>
                <a:lnTo>
                  <a:pt x="39083" y="87887"/>
                </a:lnTo>
                <a:lnTo>
                  <a:pt x="39000" y="87939"/>
                </a:lnTo>
                <a:lnTo>
                  <a:pt x="38925" y="88003"/>
                </a:lnTo>
                <a:lnTo>
                  <a:pt x="38850" y="88068"/>
                </a:lnTo>
                <a:lnTo>
                  <a:pt x="38775" y="88133"/>
                </a:lnTo>
                <a:lnTo>
                  <a:pt x="38700" y="88211"/>
                </a:lnTo>
                <a:lnTo>
                  <a:pt x="38633" y="88302"/>
                </a:lnTo>
                <a:lnTo>
                  <a:pt x="38573" y="88392"/>
                </a:lnTo>
                <a:lnTo>
                  <a:pt x="38505" y="88483"/>
                </a:lnTo>
                <a:lnTo>
                  <a:pt x="38445" y="88587"/>
                </a:lnTo>
                <a:lnTo>
                  <a:pt x="38385" y="88691"/>
                </a:lnTo>
                <a:lnTo>
                  <a:pt x="38333" y="88794"/>
                </a:lnTo>
                <a:lnTo>
                  <a:pt x="38280" y="88911"/>
                </a:lnTo>
                <a:lnTo>
                  <a:pt x="38235" y="89028"/>
                </a:lnTo>
                <a:lnTo>
                  <a:pt x="38190" y="89144"/>
                </a:lnTo>
                <a:lnTo>
                  <a:pt x="38145" y="89274"/>
                </a:lnTo>
                <a:lnTo>
                  <a:pt x="38108" y="89404"/>
                </a:lnTo>
                <a:lnTo>
                  <a:pt x="38078" y="89546"/>
                </a:lnTo>
                <a:lnTo>
                  <a:pt x="38040" y="89676"/>
                </a:lnTo>
                <a:lnTo>
                  <a:pt x="38018" y="89819"/>
                </a:lnTo>
                <a:lnTo>
                  <a:pt x="37995" y="89961"/>
                </a:lnTo>
                <a:lnTo>
                  <a:pt x="37973" y="90117"/>
                </a:lnTo>
                <a:lnTo>
                  <a:pt x="37958" y="90259"/>
                </a:lnTo>
                <a:lnTo>
                  <a:pt x="37950" y="90415"/>
                </a:lnTo>
                <a:lnTo>
                  <a:pt x="37943" y="90570"/>
                </a:lnTo>
                <a:lnTo>
                  <a:pt x="37935" y="90726"/>
                </a:lnTo>
                <a:lnTo>
                  <a:pt x="37935" y="101279"/>
                </a:lnTo>
                <a:lnTo>
                  <a:pt x="37943" y="101448"/>
                </a:lnTo>
                <a:lnTo>
                  <a:pt x="37950" y="101590"/>
                </a:lnTo>
                <a:lnTo>
                  <a:pt x="37958" y="101746"/>
                </a:lnTo>
                <a:lnTo>
                  <a:pt x="37973" y="101901"/>
                </a:lnTo>
                <a:lnTo>
                  <a:pt x="37995" y="102044"/>
                </a:lnTo>
                <a:lnTo>
                  <a:pt x="38018" y="102187"/>
                </a:lnTo>
                <a:lnTo>
                  <a:pt x="38040" y="102329"/>
                </a:lnTo>
                <a:lnTo>
                  <a:pt x="38078" y="102472"/>
                </a:lnTo>
                <a:lnTo>
                  <a:pt x="38108" y="102602"/>
                </a:lnTo>
                <a:lnTo>
                  <a:pt x="38145" y="102731"/>
                </a:lnTo>
                <a:lnTo>
                  <a:pt x="38190" y="102861"/>
                </a:lnTo>
                <a:lnTo>
                  <a:pt x="38235" y="102990"/>
                </a:lnTo>
                <a:lnTo>
                  <a:pt x="38280" y="103107"/>
                </a:lnTo>
                <a:lnTo>
                  <a:pt x="38333" y="103211"/>
                </a:lnTo>
                <a:lnTo>
                  <a:pt x="38385" y="103328"/>
                </a:lnTo>
                <a:lnTo>
                  <a:pt x="38445" y="103431"/>
                </a:lnTo>
                <a:lnTo>
                  <a:pt x="38505" y="103535"/>
                </a:lnTo>
                <a:lnTo>
                  <a:pt x="38573" y="103626"/>
                </a:lnTo>
                <a:lnTo>
                  <a:pt x="38633" y="103717"/>
                </a:lnTo>
                <a:lnTo>
                  <a:pt x="38700" y="103794"/>
                </a:lnTo>
                <a:lnTo>
                  <a:pt x="38775" y="103872"/>
                </a:lnTo>
                <a:lnTo>
                  <a:pt x="38850" y="103950"/>
                </a:lnTo>
                <a:lnTo>
                  <a:pt x="38925" y="104015"/>
                </a:lnTo>
                <a:lnTo>
                  <a:pt x="39000" y="104067"/>
                </a:lnTo>
                <a:lnTo>
                  <a:pt x="39083" y="104118"/>
                </a:lnTo>
                <a:lnTo>
                  <a:pt x="39165" y="104170"/>
                </a:lnTo>
                <a:lnTo>
                  <a:pt x="39248" y="104209"/>
                </a:lnTo>
                <a:lnTo>
                  <a:pt x="39330" y="104248"/>
                </a:lnTo>
                <a:lnTo>
                  <a:pt x="39420" y="104274"/>
                </a:lnTo>
                <a:lnTo>
                  <a:pt x="39503" y="104287"/>
                </a:lnTo>
                <a:lnTo>
                  <a:pt x="39593" y="104300"/>
                </a:lnTo>
                <a:lnTo>
                  <a:pt x="39690" y="104300"/>
                </a:lnTo>
                <a:lnTo>
                  <a:pt x="39780" y="104300"/>
                </a:lnTo>
                <a:lnTo>
                  <a:pt x="39870" y="104287"/>
                </a:lnTo>
                <a:lnTo>
                  <a:pt x="39960" y="104274"/>
                </a:lnTo>
                <a:lnTo>
                  <a:pt x="40043" y="104248"/>
                </a:lnTo>
                <a:lnTo>
                  <a:pt x="40125" y="104209"/>
                </a:lnTo>
                <a:lnTo>
                  <a:pt x="40215" y="104170"/>
                </a:lnTo>
                <a:lnTo>
                  <a:pt x="40290" y="104118"/>
                </a:lnTo>
                <a:lnTo>
                  <a:pt x="40373" y="104067"/>
                </a:lnTo>
                <a:lnTo>
                  <a:pt x="40448" y="104015"/>
                </a:lnTo>
                <a:lnTo>
                  <a:pt x="40523" y="103950"/>
                </a:lnTo>
                <a:lnTo>
                  <a:pt x="40598" y="103872"/>
                </a:lnTo>
                <a:lnTo>
                  <a:pt x="40673" y="103794"/>
                </a:lnTo>
                <a:lnTo>
                  <a:pt x="40740" y="103717"/>
                </a:lnTo>
                <a:lnTo>
                  <a:pt x="40808" y="103626"/>
                </a:lnTo>
                <a:lnTo>
                  <a:pt x="40868" y="103535"/>
                </a:lnTo>
                <a:lnTo>
                  <a:pt x="40928" y="103431"/>
                </a:lnTo>
                <a:lnTo>
                  <a:pt x="40988" y="103328"/>
                </a:lnTo>
                <a:lnTo>
                  <a:pt x="41040" y="103211"/>
                </a:lnTo>
                <a:lnTo>
                  <a:pt x="41093" y="103107"/>
                </a:lnTo>
                <a:lnTo>
                  <a:pt x="41138" y="102990"/>
                </a:lnTo>
                <a:lnTo>
                  <a:pt x="41183" y="102861"/>
                </a:lnTo>
                <a:lnTo>
                  <a:pt x="41228" y="102731"/>
                </a:lnTo>
                <a:lnTo>
                  <a:pt x="41265" y="102602"/>
                </a:lnTo>
                <a:lnTo>
                  <a:pt x="41295" y="102472"/>
                </a:lnTo>
                <a:lnTo>
                  <a:pt x="41333" y="102329"/>
                </a:lnTo>
                <a:lnTo>
                  <a:pt x="41355" y="102187"/>
                </a:lnTo>
                <a:lnTo>
                  <a:pt x="41378" y="102044"/>
                </a:lnTo>
                <a:lnTo>
                  <a:pt x="41400" y="101901"/>
                </a:lnTo>
                <a:lnTo>
                  <a:pt x="41415" y="101746"/>
                </a:lnTo>
                <a:lnTo>
                  <a:pt x="41423" y="101590"/>
                </a:lnTo>
                <a:lnTo>
                  <a:pt x="41430" y="101448"/>
                </a:lnTo>
                <a:lnTo>
                  <a:pt x="41438" y="101279"/>
                </a:lnTo>
                <a:lnTo>
                  <a:pt x="41438" y="100462"/>
                </a:lnTo>
                <a:lnTo>
                  <a:pt x="44048" y="100462"/>
                </a:lnTo>
                <a:lnTo>
                  <a:pt x="44048" y="101279"/>
                </a:lnTo>
                <a:close/>
                <a:moveTo>
                  <a:pt x="43523" y="72342"/>
                </a:moveTo>
                <a:lnTo>
                  <a:pt x="34808" y="72342"/>
                </a:lnTo>
                <a:lnTo>
                  <a:pt x="34808" y="47671"/>
                </a:lnTo>
                <a:lnTo>
                  <a:pt x="37418" y="47671"/>
                </a:lnTo>
                <a:lnTo>
                  <a:pt x="37418" y="67818"/>
                </a:lnTo>
                <a:lnTo>
                  <a:pt x="43523" y="67818"/>
                </a:lnTo>
                <a:lnTo>
                  <a:pt x="43523" y="72342"/>
                </a:lnTo>
                <a:close/>
                <a:moveTo>
                  <a:pt x="31928" y="72342"/>
                </a:moveTo>
                <a:lnTo>
                  <a:pt x="20430" y="72342"/>
                </a:lnTo>
                <a:lnTo>
                  <a:pt x="20430" y="47671"/>
                </a:lnTo>
                <a:lnTo>
                  <a:pt x="31928" y="47671"/>
                </a:lnTo>
                <a:lnTo>
                  <a:pt x="31928" y="52182"/>
                </a:lnTo>
                <a:lnTo>
                  <a:pt x="23040" y="52182"/>
                </a:lnTo>
                <a:lnTo>
                  <a:pt x="23040" y="57744"/>
                </a:lnTo>
                <a:lnTo>
                  <a:pt x="31928" y="57744"/>
                </a:lnTo>
                <a:lnTo>
                  <a:pt x="31928" y="62256"/>
                </a:lnTo>
                <a:lnTo>
                  <a:pt x="23040" y="62256"/>
                </a:lnTo>
                <a:lnTo>
                  <a:pt x="23040" y="67818"/>
                </a:lnTo>
                <a:lnTo>
                  <a:pt x="31928" y="67818"/>
                </a:lnTo>
                <a:lnTo>
                  <a:pt x="31928" y="72342"/>
                </a:lnTo>
                <a:close/>
                <a:moveTo>
                  <a:pt x="18518" y="60000"/>
                </a:moveTo>
                <a:lnTo>
                  <a:pt x="18510" y="60635"/>
                </a:lnTo>
                <a:lnTo>
                  <a:pt x="18480" y="61258"/>
                </a:lnTo>
                <a:lnTo>
                  <a:pt x="18435" y="61880"/>
                </a:lnTo>
                <a:lnTo>
                  <a:pt x="18375" y="62489"/>
                </a:lnTo>
                <a:lnTo>
                  <a:pt x="18293" y="63086"/>
                </a:lnTo>
                <a:lnTo>
                  <a:pt x="18195" y="63669"/>
                </a:lnTo>
                <a:lnTo>
                  <a:pt x="18083" y="64239"/>
                </a:lnTo>
                <a:lnTo>
                  <a:pt x="17955" y="64797"/>
                </a:lnTo>
                <a:lnTo>
                  <a:pt x="17813" y="65341"/>
                </a:lnTo>
                <a:lnTo>
                  <a:pt x="17655" y="65873"/>
                </a:lnTo>
                <a:lnTo>
                  <a:pt x="17483" y="66392"/>
                </a:lnTo>
                <a:lnTo>
                  <a:pt x="17303" y="66897"/>
                </a:lnTo>
                <a:lnTo>
                  <a:pt x="17100" y="67377"/>
                </a:lnTo>
                <a:lnTo>
                  <a:pt x="16890" y="67844"/>
                </a:lnTo>
                <a:lnTo>
                  <a:pt x="16665" y="68297"/>
                </a:lnTo>
                <a:lnTo>
                  <a:pt x="16425" y="68725"/>
                </a:lnTo>
                <a:lnTo>
                  <a:pt x="16178" y="69127"/>
                </a:lnTo>
                <a:lnTo>
                  <a:pt x="15923" y="69516"/>
                </a:lnTo>
                <a:lnTo>
                  <a:pt x="15653" y="69879"/>
                </a:lnTo>
                <a:lnTo>
                  <a:pt x="15375" y="70229"/>
                </a:lnTo>
                <a:lnTo>
                  <a:pt x="15083" y="70553"/>
                </a:lnTo>
                <a:lnTo>
                  <a:pt x="14783" y="70851"/>
                </a:lnTo>
                <a:lnTo>
                  <a:pt x="14475" y="71124"/>
                </a:lnTo>
                <a:lnTo>
                  <a:pt x="14160" y="71370"/>
                </a:lnTo>
                <a:lnTo>
                  <a:pt x="13838" y="71590"/>
                </a:lnTo>
                <a:lnTo>
                  <a:pt x="13508" y="71785"/>
                </a:lnTo>
                <a:lnTo>
                  <a:pt x="13163" y="71953"/>
                </a:lnTo>
                <a:lnTo>
                  <a:pt x="12818" y="72083"/>
                </a:lnTo>
                <a:lnTo>
                  <a:pt x="12473" y="72200"/>
                </a:lnTo>
                <a:lnTo>
                  <a:pt x="12113" y="72277"/>
                </a:lnTo>
                <a:lnTo>
                  <a:pt x="11753" y="72316"/>
                </a:lnTo>
                <a:lnTo>
                  <a:pt x="11385" y="72342"/>
                </a:lnTo>
                <a:lnTo>
                  <a:pt x="6750" y="72342"/>
                </a:lnTo>
                <a:lnTo>
                  <a:pt x="6750" y="47671"/>
                </a:lnTo>
                <a:lnTo>
                  <a:pt x="11385" y="47671"/>
                </a:lnTo>
                <a:lnTo>
                  <a:pt x="11753" y="47684"/>
                </a:lnTo>
                <a:lnTo>
                  <a:pt x="12113" y="47736"/>
                </a:lnTo>
                <a:lnTo>
                  <a:pt x="12473" y="47813"/>
                </a:lnTo>
                <a:lnTo>
                  <a:pt x="12818" y="47917"/>
                </a:lnTo>
                <a:lnTo>
                  <a:pt x="13163" y="48060"/>
                </a:lnTo>
                <a:lnTo>
                  <a:pt x="13508" y="48228"/>
                </a:lnTo>
                <a:lnTo>
                  <a:pt x="13838" y="48423"/>
                </a:lnTo>
                <a:lnTo>
                  <a:pt x="14160" y="48643"/>
                </a:lnTo>
                <a:lnTo>
                  <a:pt x="14475" y="48889"/>
                </a:lnTo>
                <a:lnTo>
                  <a:pt x="14783" y="49162"/>
                </a:lnTo>
                <a:lnTo>
                  <a:pt x="15083" y="49460"/>
                </a:lnTo>
                <a:lnTo>
                  <a:pt x="15375" y="49784"/>
                </a:lnTo>
                <a:lnTo>
                  <a:pt x="15653" y="50121"/>
                </a:lnTo>
                <a:lnTo>
                  <a:pt x="15923" y="50484"/>
                </a:lnTo>
                <a:lnTo>
                  <a:pt x="16178" y="50873"/>
                </a:lnTo>
                <a:lnTo>
                  <a:pt x="16425" y="51288"/>
                </a:lnTo>
                <a:lnTo>
                  <a:pt x="16665" y="51716"/>
                </a:lnTo>
                <a:lnTo>
                  <a:pt x="16890" y="52156"/>
                </a:lnTo>
                <a:lnTo>
                  <a:pt x="17100" y="52623"/>
                </a:lnTo>
                <a:lnTo>
                  <a:pt x="17303" y="53116"/>
                </a:lnTo>
                <a:lnTo>
                  <a:pt x="17483" y="53608"/>
                </a:lnTo>
                <a:lnTo>
                  <a:pt x="17655" y="54127"/>
                </a:lnTo>
                <a:lnTo>
                  <a:pt x="17813" y="54659"/>
                </a:lnTo>
                <a:lnTo>
                  <a:pt x="17955" y="55203"/>
                </a:lnTo>
                <a:lnTo>
                  <a:pt x="18083" y="55774"/>
                </a:lnTo>
                <a:lnTo>
                  <a:pt x="18195" y="56344"/>
                </a:lnTo>
                <a:lnTo>
                  <a:pt x="18293" y="56927"/>
                </a:lnTo>
                <a:lnTo>
                  <a:pt x="18375" y="57524"/>
                </a:lnTo>
                <a:lnTo>
                  <a:pt x="18435" y="58133"/>
                </a:lnTo>
                <a:lnTo>
                  <a:pt x="18480" y="58742"/>
                </a:lnTo>
                <a:lnTo>
                  <a:pt x="18510" y="59365"/>
                </a:lnTo>
                <a:lnTo>
                  <a:pt x="18518" y="60000"/>
                </a:lnTo>
                <a:close/>
                <a:moveTo>
                  <a:pt x="119963" y="120000"/>
                </a:moveTo>
                <a:lnTo>
                  <a:pt x="119963" y="83997"/>
                </a:lnTo>
                <a:lnTo>
                  <a:pt x="119963" y="72005"/>
                </a:lnTo>
                <a:lnTo>
                  <a:pt x="119963" y="36003"/>
                </a:lnTo>
                <a:lnTo>
                  <a:pt x="119963" y="0"/>
                </a:lnTo>
                <a:lnTo>
                  <a:pt x="58365" y="0"/>
                </a:lnTo>
                <a:lnTo>
                  <a:pt x="58365" y="36003"/>
                </a:lnTo>
                <a:lnTo>
                  <a:pt x="0" y="36003"/>
                </a:lnTo>
                <a:lnTo>
                  <a:pt x="0" y="83997"/>
                </a:lnTo>
                <a:lnTo>
                  <a:pt x="28575" y="83997"/>
                </a:lnTo>
                <a:lnTo>
                  <a:pt x="28575" y="120000"/>
                </a:lnTo>
                <a:lnTo>
                  <a:pt x="119963" y="12000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p36"/>
          <p:cNvSpPr txBox="1"/>
          <p:nvPr>
            <p:ph idx="3" type="body"/>
          </p:nvPr>
        </p:nvSpPr>
        <p:spPr>
          <a:xfrm>
            <a:off x="0" y="857"/>
            <a:ext cx="6096000" cy="3186000"/>
          </a:xfrm>
          <a:prstGeom prst="rect">
            <a:avLst/>
          </a:prstGeom>
          <a:solidFill>
            <a:schemeClr val="lt1"/>
          </a:solidFill>
          <a:ln>
            <a:noFill/>
          </a:ln>
        </p:spPr>
        <p:txBody>
          <a:bodyPr anchorCtr="0" anchor="t" bIns="180000" lIns="540000" spcFirstLastPara="1" rIns="180000" wrap="square" tIns="756000">
            <a:noAutofit/>
          </a:bodyPr>
          <a:lstStyle>
            <a:lvl1pPr indent="-228600" lvl="0" marL="457200" algn="l">
              <a:lnSpc>
                <a:spcPct val="91000"/>
              </a:lnSpc>
              <a:spcBef>
                <a:spcPts val="0"/>
              </a:spcBef>
              <a:spcAft>
                <a:spcPts val="0"/>
              </a:spcAft>
              <a:buClr>
                <a:schemeClr val="dk1"/>
              </a:buClr>
              <a:buSzPts val="4000"/>
              <a:buFont typeface="Arial"/>
              <a:buNone/>
              <a:defRPr b="0" i="0" sz="4000" cap="none">
                <a:solidFill>
                  <a:schemeClr val="dk1"/>
                </a:solidFill>
              </a:defRPr>
            </a:lvl1pPr>
            <a:lvl2pPr indent="-228600" lvl="1" marL="914400" algn="l">
              <a:lnSpc>
                <a:spcPct val="91000"/>
              </a:lnSpc>
              <a:spcBef>
                <a:spcPts val="0"/>
              </a:spcBef>
              <a:spcAft>
                <a:spcPts val="0"/>
              </a:spcAft>
              <a:buClr>
                <a:schemeClr val="dk1"/>
              </a:buClr>
              <a:buSzPts val="4000"/>
              <a:buFont typeface="Arial"/>
              <a:buNone/>
              <a:defRPr sz="4000">
                <a:solidFill>
                  <a:schemeClr val="dk1"/>
                </a:solidFill>
              </a:defRPr>
            </a:lvl2pPr>
            <a:lvl3pPr indent="-228600" lvl="2" marL="1371600" algn="l">
              <a:lnSpc>
                <a:spcPct val="91000"/>
              </a:lnSpc>
              <a:spcBef>
                <a:spcPts val="0"/>
              </a:spcBef>
              <a:spcAft>
                <a:spcPts val="0"/>
              </a:spcAft>
              <a:buClr>
                <a:schemeClr val="dk1"/>
              </a:buClr>
              <a:buSzPts val="4000"/>
              <a:buFont typeface="Arial"/>
              <a:buNone/>
              <a:defRPr sz="4000">
                <a:solidFill>
                  <a:schemeClr val="dk1"/>
                </a:solidFill>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Tree>
  </p:cSld>
  <p:clrMapOvr>
    <a:masterClrMapping/>
  </p:clrMapOvr>
  <p:extLst>
    <p:ext uri="{DCECCB84-F9BA-43D5-87BE-67443E8EF086}">
      <p15:sldGuideLst>
        <p15:guide id="1" orient="horz" pos="480">
          <p15:clr>
            <a:srgbClr val="FBAE40"/>
          </p15:clr>
        </p15:guide>
        <p15:guide id="2" pos="3314">
          <p15:clr>
            <a:srgbClr val="FBAE40"/>
          </p15:clr>
        </p15:guide>
        <p15:guide id="3" orient="horz" pos="2005">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1" showMasterSp="0">
  <p:cSld name="End slide 1">
    <p:spTree>
      <p:nvGrpSpPr>
        <p:cNvPr id="294" name="Shape 294"/>
        <p:cNvGrpSpPr/>
        <p:nvPr/>
      </p:nvGrpSpPr>
      <p:grpSpPr>
        <a:xfrm>
          <a:off x="0" y="0"/>
          <a:ext cx="0" cy="0"/>
          <a:chOff x="0" y="0"/>
          <a:chExt cx="0" cy="0"/>
        </a:xfrm>
      </p:grpSpPr>
      <p:pic>
        <p:nvPicPr>
          <p:cNvPr id="295" name="Google Shape;295;p37"/>
          <p:cNvPicPr preferRelativeResize="0"/>
          <p:nvPr/>
        </p:nvPicPr>
        <p:blipFill rotWithShape="1">
          <a:blip r:embed="rId2">
            <a:alphaModFix/>
          </a:blip>
          <a:srcRect b="0" l="0" r="0" t="0"/>
          <a:stretch/>
        </p:blipFill>
        <p:spPr>
          <a:xfrm>
            <a:off x="0" y="892"/>
            <a:ext cx="12192000" cy="6856215"/>
          </a:xfrm>
          <a:prstGeom prst="rect">
            <a:avLst/>
          </a:prstGeom>
          <a:noFill/>
          <a:ln>
            <a:noFill/>
          </a:ln>
        </p:spPr>
      </p:pic>
      <p:sp>
        <p:nvSpPr>
          <p:cNvPr id="296" name="Google Shape;296;p37"/>
          <p:cNvSpPr txBox="1"/>
          <p:nvPr>
            <p:ph type="ctrTitle"/>
          </p:nvPr>
        </p:nvSpPr>
        <p:spPr>
          <a:xfrm>
            <a:off x="814278" y="1107687"/>
            <a:ext cx="5526000" cy="1205189"/>
          </a:xfrm>
          <a:prstGeom prst="rect">
            <a:avLst/>
          </a:prstGeom>
          <a:noFill/>
          <a:ln>
            <a:noFill/>
          </a:ln>
        </p:spPr>
        <p:txBody>
          <a:bodyPr anchorCtr="0" anchor="t" bIns="0" lIns="0" spcFirstLastPara="1" rIns="0" wrap="square" tIns="0">
            <a:noAutofit/>
          </a:bodyPr>
          <a:lstStyle>
            <a:lvl1pPr lvl="0" algn="l">
              <a:lnSpc>
                <a:spcPct val="108000"/>
              </a:lnSpc>
              <a:spcBef>
                <a:spcPts val="0"/>
              </a:spcBef>
              <a:spcAft>
                <a:spcPts val="0"/>
              </a:spcAft>
              <a:buClr>
                <a:schemeClr val="lt1"/>
              </a:buClr>
              <a:buSzPts val="3400"/>
              <a:buFont typeface="Arial"/>
              <a:buNone/>
              <a:defRPr b="0" sz="3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297" name="Google Shape;297;p37"/>
          <p:cNvPicPr preferRelativeResize="0"/>
          <p:nvPr/>
        </p:nvPicPr>
        <p:blipFill rotWithShape="1">
          <a:blip r:embed="rId3">
            <a:alphaModFix/>
          </a:blip>
          <a:srcRect b="0" l="0" r="0" t="0"/>
          <a:stretch/>
        </p:blipFill>
        <p:spPr>
          <a:xfrm>
            <a:off x="10370061" y="391319"/>
            <a:ext cx="1422000" cy="823287"/>
          </a:xfrm>
          <a:prstGeom prst="rect">
            <a:avLst/>
          </a:prstGeom>
          <a:noFill/>
          <a:ln>
            <a:noFill/>
          </a:ln>
        </p:spPr>
      </p:pic>
      <p:pic>
        <p:nvPicPr>
          <p:cNvPr id="298" name="Google Shape;298;p37"/>
          <p:cNvPicPr preferRelativeResize="0"/>
          <p:nvPr/>
        </p:nvPicPr>
        <p:blipFill rotWithShape="1">
          <a:blip r:embed="rId4">
            <a:alphaModFix/>
          </a:blip>
          <a:srcRect b="0" l="0" r="0" t="0"/>
          <a:stretch/>
        </p:blipFill>
        <p:spPr>
          <a:xfrm>
            <a:off x="10558462" y="6290692"/>
            <a:ext cx="1246048" cy="181545"/>
          </a:xfrm>
          <a:prstGeom prst="rect">
            <a:avLst/>
          </a:prstGeom>
          <a:noFill/>
          <a:ln>
            <a:noFill/>
          </a:ln>
        </p:spPr>
      </p:pic>
      <p:sp>
        <p:nvSpPr>
          <p:cNvPr id="299" name="Google Shape;299;p37"/>
          <p:cNvSpPr/>
          <p:nvPr/>
        </p:nvSpPr>
        <p:spPr>
          <a:xfrm>
            <a:off x="392823" y="802728"/>
            <a:ext cx="9210966" cy="5245506"/>
          </a:xfrm>
          <a:custGeom>
            <a:rect b="b" l="l" r="r" t="t"/>
            <a:pathLst>
              <a:path extrusionOk="0" h="5245506" w="9210966">
                <a:moveTo>
                  <a:pt x="6350" y="5245507"/>
                </a:moveTo>
                <a:lnTo>
                  <a:pt x="0" y="5245507"/>
                </a:lnTo>
                <a:lnTo>
                  <a:pt x="0" y="0"/>
                </a:lnTo>
                <a:lnTo>
                  <a:pt x="9210967" y="0"/>
                </a:lnTo>
                <a:lnTo>
                  <a:pt x="9210967" y="6350"/>
                </a:lnTo>
                <a:lnTo>
                  <a:pt x="6350" y="6350"/>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300" name="Google Shape;300;p37"/>
          <p:cNvSpPr txBox="1"/>
          <p:nvPr>
            <p:ph idx="1" type="body"/>
          </p:nvPr>
        </p:nvSpPr>
        <p:spPr>
          <a:xfrm>
            <a:off x="814388" y="2748755"/>
            <a:ext cx="5525890" cy="1796369"/>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87AADC"/>
              </a:buClr>
              <a:buSzPts val="1900"/>
              <a:buFont typeface="Arial"/>
              <a:buNone/>
              <a:defRPr>
                <a:solidFill>
                  <a:srgbClr val="87AADC"/>
                </a:solidFill>
              </a:defRPr>
            </a:lvl1pPr>
            <a:lvl2pPr indent="-228600" lvl="1" marL="914400" algn="l">
              <a:lnSpc>
                <a:spcPct val="118000"/>
              </a:lnSpc>
              <a:spcBef>
                <a:spcPts val="0"/>
              </a:spcBef>
              <a:spcAft>
                <a:spcPts val="0"/>
              </a:spcAft>
              <a:buClr>
                <a:schemeClr val="lt1"/>
              </a:buClr>
              <a:buSzPts val="1900"/>
              <a:buFont typeface="Arial"/>
              <a:buNone/>
              <a:defRPr>
                <a:solidFill>
                  <a:schemeClr val="lt1"/>
                </a:solidFill>
              </a:defRPr>
            </a:lvl2pPr>
            <a:lvl3pPr indent="-349250" lvl="2" marL="1371600" algn="l">
              <a:lnSpc>
                <a:spcPct val="118000"/>
              </a:lnSpc>
              <a:spcBef>
                <a:spcPts val="0"/>
              </a:spcBef>
              <a:spcAft>
                <a:spcPts val="0"/>
              </a:spcAft>
              <a:buClr>
                <a:schemeClr val="lt1"/>
              </a:buClr>
              <a:buSzPts val="1900"/>
              <a:buChar char="•"/>
              <a:defRPr>
                <a:solidFill>
                  <a:schemeClr val="lt1"/>
                </a:solidFill>
              </a:defRPr>
            </a:lvl3pPr>
            <a:lvl4pPr indent="-349250" lvl="3" marL="1828800" algn="l">
              <a:lnSpc>
                <a:spcPct val="118000"/>
              </a:lnSpc>
              <a:spcBef>
                <a:spcPts val="0"/>
              </a:spcBef>
              <a:spcAft>
                <a:spcPts val="0"/>
              </a:spcAft>
              <a:buClr>
                <a:schemeClr val="lt1"/>
              </a:buClr>
              <a:buSzPts val="1900"/>
              <a:buChar char="&gt;"/>
              <a:defRPr>
                <a:solidFill>
                  <a:schemeClr val="lt1"/>
                </a:solidFill>
              </a:defRPr>
            </a:lvl4pPr>
            <a:lvl5pPr indent="-349250" lvl="4" marL="2286000" algn="l">
              <a:lnSpc>
                <a:spcPct val="118000"/>
              </a:lnSpc>
              <a:spcBef>
                <a:spcPts val="0"/>
              </a:spcBef>
              <a:spcAft>
                <a:spcPts val="0"/>
              </a:spcAft>
              <a:buClr>
                <a:schemeClr val="lt1"/>
              </a:buClr>
              <a:buSzPts val="1900"/>
              <a:buChar char="−"/>
              <a:defRPr>
                <a:solidFill>
                  <a:schemeClr val="lt1"/>
                </a:solidFill>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Tree>
  </p:cSld>
  <p:clrMapOvr>
    <a:masterClrMapping/>
  </p:clrMapOvr>
  <p:extLst>
    <p:ext uri="{DCECCB84-F9BA-43D5-87BE-67443E8EF086}">
      <p15:sldGuideLst>
        <p15:guide id="1" pos="512">
          <p15:clr>
            <a:srgbClr val="FBAE40"/>
          </p15:clr>
        </p15:guide>
        <p15:guide id="2" orient="horz" pos="696">
          <p15:clr>
            <a:srgbClr val="FBAE40"/>
          </p15:clr>
        </p15:guide>
        <p15:guide id="3" orient="horz" pos="3857">
          <p15:clr>
            <a:srgbClr val="FBAE40"/>
          </p15:clr>
        </p15:guide>
        <p15:guide id="4" orient="horz" pos="1729">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2" showMasterSp="0">
  <p:cSld name="End slide 2">
    <p:spTree>
      <p:nvGrpSpPr>
        <p:cNvPr id="301" name="Shape 301"/>
        <p:cNvGrpSpPr/>
        <p:nvPr/>
      </p:nvGrpSpPr>
      <p:grpSpPr>
        <a:xfrm>
          <a:off x="0" y="0"/>
          <a:ext cx="0" cy="0"/>
          <a:chOff x="0" y="0"/>
          <a:chExt cx="0" cy="0"/>
        </a:xfrm>
      </p:grpSpPr>
      <p:sp>
        <p:nvSpPr>
          <p:cNvPr id="302" name="Google Shape;302;p38"/>
          <p:cNvSpPr/>
          <p:nvPr>
            <p:ph idx="2" type="pic"/>
          </p:nvPr>
        </p:nvSpPr>
        <p:spPr>
          <a:xfrm>
            <a:off x="0" y="0"/>
            <a:ext cx="12192000" cy="6858000"/>
          </a:xfrm>
          <a:prstGeom prst="rect">
            <a:avLst/>
          </a:prstGeom>
          <a:solidFill>
            <a:srgbClr val="D8D8D8"/>
          </a:solidFill>
          <a:ln>
            <a:noFill/>
          </a:ln>
        </p:spPr>
      </p:sp>
      <p:sp>
        <p:nvSpPr>
          <p:cNvPr id="303" name="Google Shape;303;p38"/>
          <p:cNvSpPr/>
          <p:nvPr/>
        </p:nvSpPr>
        <p:spPr>
          <a:xfrm>
            <a:off x="10371600" y="392400"/>
            <a:ext cx="1421917" cy="824318"/>
          </a:xfrm>
          <a:custGeom>
            <a:rect b="b" l="l" r="r" t="t"/>
            <a:pathLst>
              <a:path extrusionOk="0" h="119988" w="119993">
                <a:moveTo>
                  <a:pt x="15908" y="60006"/>
                </a:moveTo>
                <a:lnTo>
                  <a:pt x="15908" y="59605"/>
                </a:lnTo>
                <a:lnTo>
                  <a:pt x="15885" y="59203"/>
                </a:lnTo>
                <a:lnTo>
                  <a:pt x="15863" y="58814"/>
                </a:lnTo>
                <a:lnTo>
                  <a:pt x="15818" y="58425"/>
                </a:lnTo>
                <a:lnTo>
                  <a:pt x="15765" y="58049"/>
                </a:lnTo>
                <a:lnTo>
                  <a:pt x="15705" y="57674"/>
                </a:lnTo>
                <a:lnTo>
                  <a:pt x="15638" y="57311"/>
                </a:lnTo>
                <a:lnTo>
                  <a:pt x="15555" y="56961"/>
                </a:lnTo>
                <a:lnTo>
                  <a:pt x="15465" y="56611"/>
                </a:lnTo>
                <a:lnTo>
                  <a:pt x="15368" y="56274"/>
                </a:lnTo>
                <a:lnTo>
                  <a:pt x="15255" y="55950"/>
                </a:lnTo>
                <a:lnTo>
                  <a:pt x="15135" y="55626"/>
                </a:lnTo>
                <a:lnTo>
                  <a:pt x="15015" y="55328"/>
                </a:lnTo>
                <a:lnTo>
                  <a:pt x="14880" y="55030"/>
                </a:lnTo>
                <a:lnTo>
                  <a:pt x="14738" y="54745"/>
                </a:lnTo>
                <a:lnTo>
                  <a:pt x="14588" y="54472"/>
                </a:lnTo>
                <a:lnTo>
                  <a:pt x="14430" y="54213"/>
                </a:lnTo>
                <a:lnTo>
                  <a:pt x="14265" y="53967"/>
                </a:lnTo>
                <a:lnTo>
                  <a:pt x="14093" y="53734"/>
                </a:lnTo>
                <a:lnTo>
                  <a:pt x="13913" y="53513"/>
                </a:lnTo>
                <a:lnTo>
                  <a:pt x="13733" y="53319"/>
                </a:lnTo>
                <a:lnTo>
                  <a:pt x="13545" y="53125"/>
                </a:lnTo>
                <a:lnTo>
                  <a:pt x="13350" y="52956"/>
                </a:lnTo>
                <a:lnTo>
                  <a:pt x="13148" y="52801"/>
                </a:lnTo>
                <a:lnTo>
                  <a:pt x="12938" y="52658"/>
                </a:lnTo>
                <a:lnTo>
                  <a:pt x="12728" y="52528"/>
                </a:lnTo>
                <a:lnTo>
                  <a:pt x="12518" y="52425"/>
                </a:lnTo>
                <a:lnTo>
                  <a:pt x="12300" y="52334"/>
                </a:lnTo>
                <a:lnTo>
                  <a:pt x="12075" y="52269"/>
                </a:lnTo>
                <a:lnTo>
                  <a:pt x="11850" y="52217"/>
                </a:lnTo>
                <a:lnTo>
                  <a:pt x="11618" y="52191"/>
                </a:lnTo>
                <a:lnTo>
                  <a:pt x="11385" y="52178"/>
                </a:lnTo>
                <a:lnTo>
                  <a:pt x="9360" y="52178"/>
                </a:lnTo>
                <a:lnTo>
                  <a:pt x="9360" y="67822"/>
                </a:lnTo>
                <a:lnTo>
                  <a:pt x="11385" y="67822"/>
                </a:lnTo>
                <a:lnTo>
                  <a:pt x="11618" y="67809"/>
                </a:lnTo>
                <a:lnTo>
                  <a:pt x="11850" y="67783"/>
                </a:lnTo>
                <a:lnTo>
                  <a:pt x="12075" y="67731"/>
                </a:lnTo>
                <a:lnTo>
                  <a:pt x="12300" y="67666"/>
                </a:lnTo>
                <a:lnTo>
                  <a:pt x="12518" y="67575"/>
                </a:lnTo>
                <a:lnTo>
                  <a:pt x="12728" y="67472"/>
                </a:lnTo>
                <a:lnTo>
                  <a:pt x="12938" y="67342"/>
                </a:lnTo>
                <a:lnTo>
                  <a:pt x="13148" y="67199"/>
                </a:lnTo>
                <a:lnTo>
                  <a:pt x="13350" y="67044"/>
                </a:lnTo>
                <a:lnTo>
                  <a:pt x="13545" y="66875"/>
                </a:lnTo>
                <a:lnTo>
                  <a:pt x="13733" y="66681"/>
                </a:lnTo>
                <a:lnTo>
                  <a:pt x="13913" y="66487"/>
                </a:lnTo>
                <a:lnTo>
                  <a:pt x="14093" y="66266"/>
                </a:lnTo>
                <a:lnTo>
                  <a:pt x="14265" y="66033"/>
                </a:lnTo>
                <a:lnTo>
                  <a:pt x="14430" y="65787"/>
                </a:lnTo>
                <a:lnTo>
                  <a:pt x="14588" y="65528"/>
                </a:lnTo>
                <a:lnTo>
                  <a:pt x="14738" y="65255"/>
                </a:lnTo>
                <a:lnTo>
                  <a:pt x="14880" y="64970"/>
                </a:lnTo>
                <a:lnTo>
                  <a:pt x="15015" y="64672"/>
                </a:lnTo>
                <a:lnTo>
                  <a:pt x="15135" y="64374"/>
                </a:lnTo>
                <a:lnTo>
                  <a:pt x="15255" y="64050"/>
                </a:lnTo>
                <a:lnTo>
                  <a:pt x="15368" y="63726"/>
                </a:lnTo>
                <a:lnTo>
                  <a:pt x="15465" y="63389"/>
                </a:lnTo>
                <a:lnTo>
                  <a:pt x="15555" y="63039"/>
                </a:lnTo>
                <a:lnTo>
                  <a:pt x="15638" y="62689"/>
                </a:lnTo>
                <a:lnTo>
                  <a:pt x="15705" y="62326"/>
                </a:lnTo>
                <a:lnTo>
                  <a:pt x="15765" y="61951"/>
                </a:lnTo>
                <a:lnTo>
                  <a:pt x="15818" y="61575"/>
                </a:lnTo>
                <a:lnTo>
                  <a:pt x="15863" y="61186"/>
                </a:lnTo>
                <a:lnTo>
                  <a:pt x="15885" y="60797"/>
                </a:lnTo>
                <a:lnTo>
                  <a:pt x="15908" y="60408"/>
                </a:lnTo>
                <a:lnTo>
                  <a:pt x="15908" y="60006"/>
                </a:lnTo>
                <a:close/>
                <a:moveTo>
                  <a:pt x="54360" y="54965"/>
                </a:moveTo>
                <a:lnTo>
                  <a:pt x="54360" y="54822"/>
                </a:lnTo>
                <a:lnTo>
                  <a:pt x="54353" y="54680"/>
                </a:lnTo>
                <a:lnTo>
                  <a:pt x="54338" y="54537"/>
                </a:lnTo>
                <a:lnTo>
                  <a:pt x="54323" y="54408"/>
                </a:lnTo>
                <a:lnTo>
                  <a:pt x="54308" y="54265"/>
                </a:lnTo>
                <a:lnTo>
                  <a:pt x="54285" y="54135"/>
                </a:lnTo>
                <a:lnTo>
                  <a:pt x="54263" y="54006"/>
                </a:lnTo>
                <a:lnTo>
                  <a:pt x="54233" y="53876"/>
                </a:lnTo>
                <a:lnTo>
                  <a:pt x="54165" y="53643"/>
                </a:lnTo>
                <a:lnTo>
                  <a:pt x="54083" y="53410"/>
                </a:lnTo>
                <a:lnTo>
                  <a:pt x="53993" y="53189"/>
                </a:lnTo>
                <a:lnTo>
                  <a:pt x="53888" y="52995"/>
                </a:lnTo>
                <a:lnTo>
                  <a:pt x="53775" y="52813"/>
                </a:lnTo>
                <a:lnTo>
                  <a:pt x="53648" y="52658"/>
                </a:lnTo>
                <a:lnTo>
                  <a:pt x="53513" y="52515"/>
                </a:lnTo>
                <a:lnTo>
                  <a:pt x="53378" y="52399"/>
                </a:lnTo>
                <a:lnTo>
                  <a:pt x="53303" y="52347"/>
                </a:lnTo>
                <a:lnTo>
                  <a:pt x="53228" y="52308"/>
                </a:lnTo>
                <a:lnTo>
                  <a:pt x="53153" y="52269"/>
                </a:lnTo>
                <a:lnTo>
                  <a:pt x="53070" y="52230"/>
                </a:lnTo>
                <a:lnTo>
                  <a:pt x="52995" y="52217"/>
                </a:lnTo>
                <a:lnTo>
                  <a:pt x="52913" y="52191"/>
                </a:lnTo>
                <a:lnTo>
                  <a:pt x="52830" y="52178"/>
                </a:lnTo>
                <a:lnTo>
                  <a:pt x="52748" y="52178"/>
                </a:lnTo>
                <a:lnTo>
                  <a:pt x="48143" y="52178"/>
                </a:lnTo>
                <a:lnTo>
                  <a:pt x="48143" y="57738"/>
                </a:lnTo>
                <a:lnTo>
                  <a:pt x="52748" y="57738"/>
                </a:lnTo>
                <a:lnTo>
                  <a:pt x="52830" y="57738"/>
                </a:lnTo>
                <a:lnTo>
                  <a:pt x="52913" y="57725"/>
                </a:lnTo>
                <a:lnTo>
                  <a:pt x="52995" y="57712"/>
                </a:lnTo>
                <a:lnTo>
                  <a:pt x="53070" y="57687"/>
                </a:lnTo>
                <a:lnTo>
                  <a:pt x="53153" y="57661"/>
                </a:lnTo>
                <a:lnTo>
                  <a:pt x="53228" y="57622"/>
                </a:lnTo>
                <a:lnTo>
                  <a:pt x="53303" y="57570"/>
                </a:lnTo>
                <a:lnTo>
                  <a:pt x="53378" y="57531"/>
                </a:lnTo>
                <a:lnTo>
                  <a:pt x="53513" y="57414"/>
                </a:lnTo>
                <a:lnTo>
                  <a:pt x="53648" y="57272"/>
                </a:lnTo>
                <a:lnTo>
                  <a:pt x="53775" y="57103"/>
                </a:lnTo>
                <a:lnTo>
                  <a:pt x="53888" y="56922"/>
                </a:lnTo>
                <a:lnTo>
                  <a:pt x="53993" y="56728"/>
                </a:lnTo>
                <a:lnTo>
                  <a:pt x="54083" y="56520"/>
                </a:lnTo>
                <a:lnTo>
                  <a:pt x="54165" y="56287"/>
                </a:lnTo>
                <a:lnTo>
                  <a:pt x="54233" y="56041"/>
                </a:lnTo>
                <a:lnTo>
                  <a:pt x="54263" y="55924"/>
                </a:lnTo>
                <a:lnTo>
                  <a:pt x="54285" y="55794"/>
                </a:lnTo>
                <a:lnTo>
                  <a:pt x="54308" y="55652"/>
                </a:lnTo>
                <a:lnTo>
                  <a:pt x="54323" y="55522"/>
                </a:lnTo>
                <a:lnTo>
                  <a:pt x="54338" y="55393"/>
                </a:lnTo>
                <a:lnTo>
                  <a:pt x="54353" y="55250"/>
                </a:lnTo>
                <a:lnTo>
                  <a:pt x="54360" y="55107"/>
                </a:lnTo>
                <a:lnTo>
                  <a:pt x="54360" y="54965"/>
                </a:lnTo>
                <a:close/>
                <a:moveTo>
                  <a:pt x="54413" y="65035"/>
                </a:moveTo>
                <a:lnTo>
                  <a:pt x="54413" y="64893"/>
                </a:lnTo>
                <a:lnTo>
                  <a:pt x="54405" y="64750"/>
                </a:lnTo>
                <a:lnTo>
                  <a:pt x="54398" y="64620"/>
                </a:lnTo>
                <a:lnTo>
                  <a:pt x="54383" y="64478"/>
                </a:lnTo>
                <a:lnTo>
                  <a:pt x="54360" y="64348"/>
                </a:lnTo>
                <a:lnTo>
                  <a:pt x="54345" y="64219"/>
                </a:lnTo>
                <a:lnTo>
                  <a:pt x="54315" y="64089"/>
                </a:lnTo>
                <a:lnTo>
                  <a:pt x="54285" y="63959"/>
                </a:lnTo>
                <a:lnTo>
                  <a:pt x="54218" y="63713"/>
                </a:lnTo>
                <a:lnTo>
                  <a:pt x="54135" y="63480"/>
                </a:lnTo>
                <a:lnTo>
                  <a:pt x="54045" y="63272"/>
                </a:lnTo>
                <a:lnTo>
                  <a:pt x="53940" y="63078"/>
                </a:lnTo>
                <a:lnTo>
                  <a:pt x="53828" y="62897"/>
                </a:lnTo>
                <a:lnTo>
                  <a:pt x="53700" y="62728"/>
                </a:lnTo>
                <a:lnTo>
                  <a:pt x="53573" y="62599"/>
                </a:lnTo>
                <a:lnTo>
                  <a:pt x="53430" y="62482"/>
                </a:lnTo>
                <a:lnTo>
                  <a:pt x="53355" y="62430"/>
                </a:lnTo>
                <a:lnTo>
                  <a:pt x="53280" y="62378"/>
                </a:lnTo>
                <a:lnTo>
                  <a:pt x="53205" y="62339"/>
                </a:lnTo>
                <a:lnTo>
                  <a:pt x="53130" y="62313"/>
                </a:lnTo>
                <a:lnTo>
                  <a:pt x="53048" y="62288"/>
                </a:lnTo>
                <a:lnTo>
                  <a:pt x="52965" y="62275"/>
                </a:lnTo>
                <a:lnTo>
                  <a:pt x="52883" y="62262"/>
                </a:lnTo>
                <a:lnTo>
                  <a:pt x="52800" y="62262"/>
                </a:lnTo>
                <a:lnTo>
                  <a:pt x="48143" y="62262"/>
                </a:lnTo>
                <a:lnTo>
                  <a:pt x="48143" y="67822"/>
                </a:lnTo>
                <a:lnTo>
                  <a:pt x="52800" y="67822"/>
                </a:lnTo>
                <a:lnTo>
                  <a:pt x="52883" y="67809"/>
                </a:lnTo>
                <a:lnTo>
                  <a:pt x="52965" y="67809"/>
                </a:lnTo>
                <a:lnTo>
                  <a:pt x="53048" y="67783"/>
                </a:lnTo>
                <a:lnTo>
                  <a:pt x="53130" y="67757"/>
                </a:lnTo>
                <a:lnTo>
                  <a:pt x="53205" y="67731"/>
                </a:lnTo>
                <a:lnTo>
                  <a:pt x="53280" y="67692"/>
                </a:lnTo>
                <a:lnTo>
                  <a:pt x="53355" y="67653"/>
                </a:lnTo>
                <a:lnTo>
                  <a:pt x="53430" y="67601"/>
                </a:lnTo>
                <a:lnTo>
                  <a:pt x="53573" y="67485"/>
                </a:lnTo>
                <a:lnTo>
                  <a:pt x="53700" y="67342"/>
                </a:lnTo>
                <a:lnTo>
                  <a:pt x="53828" y="67187"/>
                </a:lnTo>
                <a:lnTo>
                  <a:pt x="53940" y="67005"/>
                </a:lnTo>
                <a:lnTo>
                  <a:pt x="54045" y="66811"/>
                </a:lnTo>
                <a:lnTo>
                  <a:pt x="54135" y="66590"/>
                </a:lnTo>
                <a:lnTo>
                  <a:pt x="54218" y="66357"/>
                </a:lnTo>
                <a:lnTo>
                  <a:pt x="54285" y="66124"/>
                </a:lnTo>
                <a:lnTo>
                  <a:pt x="54315" y="65994"/>
                </a:lnTo>
                <a:lnTo>
                  <a:pt x="54345" y="65865"/>
                </a:lnTo>
                <a:lnTo>
                  <a:pt x="54360" y="65735"/>
                </a:lnTo>
                <a:lnTo>
                  <a:pt x="54383" y="65592"/>
                </a:lnTo>
                <a:lnTo>
                  <a:pt x="54398" y="65463"/>
                </a:lnTo>
                <a:lnTo>
                  <a:pt x="54405" y="65320"/>
                </a:lnTo>
                <a:lnTo>
                  <a:pt x="54413" y="65178"/>
                </a:lnTo>
                <a:lnTo>
                  <a:pt x="54413" y="65035"/>
                </a:lnTo>
                <a:close/>
                <a:moveTo>
                  <a:pt x="108428" y="88182"/>
                </a:moveTo>
                <a:lnTo>
                  <a:pt x="104183" y="88182"/>
                </a:lnTo>
                <a:lnTo>
                  <a:pt x="104183" y="96140"/>
                </a:lnTo>
                <a:lnTo>
                  <a:pt x="108428" y="96140"/>
                </a:lnTo>
                <a:lnTo>
                  <a:pt x="108548" y="96127"/>
                </a:lnTo>
                <a:lnTo>
                  <a:pt x="108660" y="96114"/>
                </a:lnTo>
                <a:lnTo>
                  <a:pt x="108780" y="96088"/>
                </a:lnTo>
                <a:lnTo>
                  <a:pt x="108893" y="96062"/>
                </a:lnTo>
                <a:lnTo>
                  <a:pt x="109005" y="96010"/>
                </a:lnTo>
                <a:lnTo>
                  <a:pt x="109110" y="95959"/>
                </a:lnTo>
                <a:lnTo>
                  <a:pt x="109223" y="95894"/>
                </a:lnTo>
                <a:lnTo>
                  <a:pt x="109320" y="95829"/>
                </a:lnTo>
                <a:lnTo>
                  <a:pt x="109425" y="95751"/>
                </a:lnTo>
                <a:lnTo>
                  <a:pt x="109523" y="95660"/>
                </a:lnTo>
                <a:lnTo>
                  <a:pt x="109620" y="95557"/>
                </a:lnTo>
                <a:lnTo>
                  <a:pt x="109718" y="95453"/>
                </a:lnTo>
                <a:lnTo>
                  <a:pt x="109808" y="95349"/>
                </a:lnTo>
                <a:lnTo>
                  <a:pt x="109890" y="95233"/>
                </a:lnTo>
                <a:lnTo>
                  <a:pt x="109973" y="95103"/>
                </a:lnTo>
                <a:lnTo>
                  <a:pt x="110055" y="94974"/>
                </a:lnTo>
                <a:lnTo>
                  <a:pt x="110130" y="94831"/>
                </a:lnTo>
                <a:lnTo>
                  <a:pt x="110205" y="94688"/>
                </a:lnTo>
                <a:lnTo>
                  <a:pt x="110273" y="94533"/>
                </a:lnTo>
                <a:lnTo>
                  <a:pt x="110340" y="94377"/>
                </a:lnTo>
                <a:lnTo>
                  <a:pt x="110400" y="94222"/>
                </a:lnTo>
                <a:lnTo>
                  <a:pt x="110453" y="94053"/>
                </a:lnTo>
                <a:lnTo>
                  <a:pt x="110505" y="93885"/>
                </a:lnTo>
                <a:lnTo>
                  <a:pt x="110550" y="93703"/>
                </a:lnTo>
                <a:lnTo>
                  <a:pt x="110588" y="93522"/>
                </a:lnTo>
                <a:lnTo>
                  <a:pt x="110625" y="93341"/>
                </a:lnTo>
                <a:lnTo>
                  <a:pt x="110655" y="93159"/>
                </a:lnTo>
                <a:lnTo>
                  <a:pt x="110685" y="92965"/>
                </a:lnTo>
                <a:lnTo>
                  <a:pt x="110708" y="92770"/>
                </a:lnTo>
                <a:lnTo>
                  <a:pt x="110723" y="92563"/>
                </a:lnTo>
                <a:lnTo>
                  <a:pt x="110730" y="92369"/>
                </a:lnTo>
                <a:lnTo>
                  <a:pt x="110730" y="92161"/>
                </a:lnTo>
                <a:lnTo>
                  <a:pt x="110730" y="91954"/>
                </a:lnTo>
                <a:lnTo>
                  <a:pt x="110723" y="91759"/>
                </a:lnTo>
                <a:lnTo>
                  <a:pt x="110708" y="91552"/>
                </a:lnTo>
                <a:lnTo>
                  <a:pt x="110685" y="91358"/>
                </a:lnTo>
                <a:lnTo>
                  <a:pt x="110655" y="91163"/>
                </a:lnTo>
                <a:lnTo>
                  <a:pt x="110625" y="90982"/>
                </a:lnTo>
                <a:lnTo>
                  <a:pt x="110588" y="90787"/>
                </a:lnTo>
                <a:lnTo>
                  <a:pt x="110550" y="90606"/>
                </a:lnTo>
                <a:lnTo>
                  <a:pt x="110505" y="90437"/>
                </a:lnTo>
                <a:lnTo>
                  <a:pt x="110453" y="90269"/>
                </a:lnTo>
                <a:lnTo>
                  <a:pt x="110400" y="90100"/>
                </a:lnTo>
                <a:lnTo>
                  <a:pt x="110340" y="89932"/>
                </a:lnTo>
                <a:lnTo>
                  <a:pt x="110273" y="89776"/>
                </a:lnTo>
                <a:lnTo>
                  <a:pt x="110205" y="89634"/>
                </a:lnTo>
                <a:lnTo>
                  <a:pt x="110130" y="89478"/>
                </a:lnTo>
                <a:lnTo>
                  <a:pt x="110055" y="89349"/>
                </a:lnTo>
                <a:lnTo>
                  <a:pt x="109973" y="89219"/>
                </a:lnTo>
                <a:lnTo>
                  <a:pt x="109890" y="89090"/>
                </a:lnTo>
                <a:lnTo>
                  <a:pt x="109808" y="88973"/>
                </a:lnTo>
                <a:lnTo>
                  <a:pt x="109718" y="88856"/>
                </a:lnTo>
                <a:lnTo>
                  <a:pt x="109620" y="88753"/>
                </a:lnTo>
                <a:lnTo>
                  <a:pt x="109523" y="88662"/>
                </a:lnTo>
                <a:lnTo>
                  <a:pt x="109425" y="88571"/>
                </a:lnTo>
                <a:lnTo>
                  <a:pt x="109320" y="88493"/>
                </a:lnTo>
                <a:lnTo>
                  <a:pt x="109223" y="88416"/>
                </a:lnTo>
                <a:lnTo>
                  <a:pt x="109110" y="88351"/>
                </a:lnTo>
                <a:lnTo>
                  <a:pt x="109005" y="88299"/>
                </a:lnTo>
                <a:lnTo>
                  <a:pt x="108893" y="88260"/>
                </a:lnTo>
                <a:lnTo>
                  <a:pt x="108780" y="88221"/>
                </a:lnTo>
                <a:lnTo>
                  <a:pt x="108660" y="88195"/>
                </a:lnTo>
                <a:lnTo>
                  <a:pt x="108548" y="88182"/>
                </a:lnTo>
                <a:lnTo>
                  <a:pt x="108428" y="88182"/>
                </a:lnTo>
                <a:close/>
                <a:moveTo>
                  <a:pt x="66570" y="52178"/>
                </a:moveTo>
                <a:lnTo>
                  <a:pt x="62325" y="52178"/>
                </a:lnTo>
                <a:lnTo>
                  <a:pt x="62325" y="60136"/>
                </a:lnTo>
                <a:lnTo>
                  <a:pt x="66570" y="60136"/>
                </a:lnTo>
                <a:lnTo>
                  <a:pt x="66690" y="60136"/>
                </a:lnTo>
                <a:lnTo>
                  <a:pt x="66803" y="60123"/>
                </a:lnTo>
                <a:lnTo>
                  <a:pt x="66923" y="60097"/>
                </a:lnTo>
                <a:lnTo>
                  <a:pt x="67035" y="60058"/>
                </a:lnTo>
                <a:lnTo>
                  <a:pt x="67140" y="60019"/>
                </a:lnTo>
                <a:lnTo>
                  <a:pt x="67253" y="59968"/>
                </a:lnTo>
                <a:lnTo>
                  <a:pt x="67358" y="59903"/>
                </a:lnTo>
                <a:lnTo>
                  <a:pt x="67463" y="59825"/>
                </a:lnTo>
                <a:lnTo>
                  <a:pt x="67568" y="59747"/>
                </a:lnTo>
                <a:lnTo>
                  <a:pt x="67665" y="59657"/>
                </a:lnTo>
                <a:lnTo>
                  <a:pt x="67763" y="59566"/>
                </a:lnTo>
                <a:lnTo>
                  <a:pt x="67853" y="59462"/>
                </a:lnTo>
                <a:lnTo>
                  <a:pt x="67943" y="59346"/>
                </a:lnTo>
                <a:lnTo>
                  <a:pt x="68033" y="59229"/>
                </a:lnTo>
                <a:lnTo>
                  <a:pt x="68115" y="59112"/>
                </a:lnTo>
                <a:lnTo>
                  <a:pt x="68198" y="58970"/>
                </a:lnTo>
                <a:lnTo>
                  <a:pt x="68273" y="58840"/>
                </a:lnTo>
                <a:lnTo>
                  <a:pt x="68348" y="58697"/>
                </a:lnTo>
                <a:lnTo>
                  <a:pt x="68415" y="58542"/>
                </a:lnTo>
                <a:lnTo>
                  <a:pt x="68475" y="58386"/>
                </a:lnTo>
                <a:lnTo>
                  <a:pt x="68535" y="58231"/>
                </a:lnTo>
                <a:lnTo>
                  <a:pt x="68595" y="58062"/>
                </a:lnTo>
                <a:lnTo>
                  <a:pt x="68648" y="57881"/>
                </a:lnTo>
                <a:lnTo>
                  <a:pt x="68693" y="57712"/>
                </a:lnTo>
                <a:lnTo>
                  <a:pt x="68730" y="57531"/>
                </a:lnTo>
                <a:lnTo>
                  <a:pt x="68768" y="57350"/>
                </a:lnTo>
                <a:lnTo>
                  <a:pt x="68798" y="57155"/>
                </a:lnTo>
                <a:lnTo>
                  <a:pt x="68828" y="56961"/>
                </a:lnTo>
                <a:lnTo>
                  <a:pt x="68843" y="56766"/>
                </a:lnTo>
                <a:lnTo>
                  <a:pt x="68858" y="56572"/>
                </a:lnTo>
                <a:lnTo>
                  <a:pt x="68865" y="56365"/>
                </a:lnTo>
                <a:lnTo>
                  <a:pt x="68873" y="56157"/>
                </a:lnTo>
                <a:lnTo>
                  <a:pt x="68865" y="55950"/>
                </a:lnTo>
                <a:lnTo>
                  <a:pt x="68858" y="55755"/>
                </a:lnTo>
                <a:lnTo>
                  <a:pt x="68843" y="55561"/>
                </a:lnTo>
                <a:lnTo>
                  <a:pt x="68828" y="55354"/>
                </a:lnTo>
                <a:lnTo>
                  <a:pt x="68798" y="55172"/>
                </a:lnTo>
                <a:lnTo>
                  <a:pt x="68768" y="54978"/>
                </a:lnTo>
                <a:lnTo>
                  <a:pt x="68730" y="54796"/>
                </a:lnTo>
                <a:lnTo>
                  <a:pt x="68693" y="54615"/>
                </a:lnTo>
                <a:lnTo>
                  <a:pt x="68648" y="54434"/>
                </a:lnTo>
                <a:lnTo>
                  <a:pt x="68595" y="54265"/>
                </a:lnTo>
                <a:lnTo>
                  <a:pt x="68535" y="54097"/>
                </a:lnTo>
                <a:lnTo>
                  <a:pt x="68475" y="53941"/>
                </a:lnTo>
                <a:lnTo>
                  <a:pt x="68415" y="53786"/>
                </a:lnTo>
                <a:lnTo>
                  <a:pt x="68348" y="53630"/>
                </a:lnTo>
                <a:lnTo>
                  <a:pt x="68273" y="53487"/>
                </a:lnTo>
                <a:lnTo>
                  <a:pt x="68198" y="53345"/>
                </a:lnTo>
                <a:lnTo>
                  <a:pt x="68115" y="53215"/>
                </a:lnTo>
                <a:lnTo>
                  <a:pt x="68033" y="53086"/>
                </a:lnTo>
                <a:lnTo>
                  <a:pt x="67943" y="52969"/>
                </a:lnTo>
                <a:lnTo>
                  <a:pt x="67853" y="52865"/>
                </a:lnTo>
                <a:lnTo>
                  <a:pt x="67763" y="52762"/>
                </a:lnTo>
                <a:lnTo>
                  <a:pt x="67665" y="52658"/>
                </a:lnTo>
                <a:lnTo>
                  <a:pt x="67568" y="52567"/>
                </a:lnTo>
                <a:lnTo>
                  <a:pt x="67463" y="52489"/>
                </a:lnTo>
                <a:lnTo>
                  <a:pt x="67358" y="52425"/>
                </a:lnTo>
                <a:lnTo>
                  <a:pt x="67253" y="52360"/>
                </a:lnTo>
                <a:lnTo>
                  <a:pt x="67140" y="52308"/>
                </a:lnTo>
                <a:lnTo>
                  <a:pt x="67035" y="52256"/>
                </a:lnTo>
                <a:lnTo>
                  <a:pt x="66923" y="52230"/>
                </a:lnTo>
                <a:lnTo>
                  <a:pt x="66803" y="52204"/>
                </a:lnTo>
                <a:lnTo>
                  <a:pt x="66690" y="52191"/>
                </a:lnTo>
                <a:lnTo>
                  <a:pt x="66570" y="52178"/>
                </a:lnTo>
                <a:close/>
                <a:moveTo>
                  <a:pt x="91425" y="26543"/>
                </a:moveTo>
                <a:lnTo>
                  <a:pt x="95370" y="26543"/>
                </a:lnTo>
                <a:lnTo>
                  <a:pt x="93398" y="16991"/>
                </a:lnTo>
                <a:lnTo>
                  <a:pt x="91425" y="26543"/>
                </a:lnTo>
                <a:close/>
                <a:moveTo>
                  <a:pt x="107408" y="60006"/>
                </a:moveTo>
                <a:lnTo>
                  <a:pt x="113633" y="72332"/>
                </a:lnTo>
                <a:lnTo>
                  <a:pt x="110168" y="72332"/>
                </a:lnTo>
                <a:lnTo>
                  <a:pt x="105120" y="62262"/>
                </a:lnTo>
                <a:lnTo>
                  <a:pt x="103680" y="62262"/>
                </a:lnTo>
                <a:lnTo>
                  <a:pt x="103680" y="72332"/>
                </a:lnTo>
                <a:lnTo>
                  <a:pt x="101063" y="72332"/>
                </a:lnTo>
                <a:lnTo>
                  <a:pt x="101063" y="47668"/>
                </a:lnTo>
                <a:lnTo>
                  <a:pt x="103680" y="47668"/>
                </a:lnTo>
                <a:lnTo>
                  <a:pt x="103680" y="57738"/>
                </a:lnTo>
                <a:lnTo>
                  <a:pt x="105120" y="57738"/>
                </a:lnTo>
                <a:lnTo>
                  <a:pt x="110168" y="47668"/>
                </a:lnTo>
                <a:lnTo>
                  <a:pt x="113633" y="47668"/>
                </a:lnTo>
                <a:lnTo>
                  <a:pt x="107408" y="60006"/>
                </a:lnTo>
                <a:close/>
                <a:moveTo>
                  <a:pt x="109208" y="24003"/>
                </a:moveTo>
                <a:lnTo>
                  <a:pt x="113460" y="36341"/>
                </a:lnTo>
                <a:lnTo>
                  <a:pt x="110453" y="36341"/>
                </a:lnTo>
                <a:lnTo>
                  <a:pt x="107280" y="27385"/>
                </a:lnTo>
                <a:lnTo>
                  <a:pt x="104115" y="36341"/>
                </a:lnTo>
                <a:lnTo>
                  <a:pt x="101108" y="36341"/>
                </a:lnTo>
                <a:lnTo>
                  <a:pt x="105360" y="24003"/>
                </a:lnTo>
                <a:lnTo>
                  <a:pt x="101108" y="11664"/>
                </a:lnTo>
                <a:lnTo>
                  <a:pt x="104115" y="11664"/>
                </a:lnTo>
                <a:lnTo>
                  <a:pt x="107280" y="20620"/>
                </a:lnTo>
                <a:lnTo>
                  <a:pt x="110453" y="11664"/>
                </a:lnTo>
                <a:lnTo>
                  <a:pt x="113460" y="11664"/>
                </a:lnTo>
                <a:lnTo>
                  <a:pt x="109208" y="24003"/>
                </a:lnTo>
                <a:close/>
                <a:moveTo>
                  <a:pt x="100058" y="36341"/>
                </a:moveTo>
                <a:lnTo>
                  <a:pt x="97283" y="36341"/>
                </a:lnTo>
                <a:lnTo>
                  <a:pt x="96225" y="31053"/>
                </a:lnTo>
                <a:lnTo>
                  <a:pt x="90593" y="31053"/>
                </a:lnTo>
                <a:lnTo>
                  <a:pt x="89505" y="36341"/>
                </a:lnTo>
                <a:lnTo>
                  <a:pt x="86730" y="36341"/>
                </a:lnTo>
                <a:lnTo>
                  <a:pt x="91703" y="11664"/>
                </a:lnTo>
                <a:lnTo>
                  <a:pt x="95093" y="11664"/>
                </a:lnTo>
                <a:lnTo>
                  <a:pt x="100058" y="36341"/>
                </a:lnTo>
                <a:close/>
                <a:moveTo>
                  <a:pt x="85455" y="88182"/>
                </a:moveTo>
                <a:lnTo>
                  <a:pt x="81015" y="88182"/>
                </a:lnTo>
                <a:lnTo>
                  <a:pt x="81015" y="108336"/>
                </a:lnTo>
                <a:lnTo>
                  <a:pt x="78398" y="108336"/>
                </a:lnTo>
                <a:lnTo>
                  <a:pt x="78398" y="88182"/>
                </a:lnTo>
                <a:lnTo>
                  <a:pt x="73958" y="88182"/>
                </a:lnTo>
                <a:lnTo>
                  <a:pt x="73958" y="83659"/>
                </a:lnTo>
                <a:lnTo>
                  <a:pt x="85455" y="83659"/>
                </a:lnTo>
                <a:lnTo>
                  <a:pt x="85455" y="88182"/>
                </a:lnTo>
                <a:close/>
                <a:moveTo>
                  <a:pt x="84998" y="62884"/>
                </a:moveTo>
                <a:lnTo>
                  <a:pt x="84990" y="63389"/>
                </a:lnTo>
                <a:lnTo>
                  <a:pt x="84968" y="63895"/>
                </a:lnTo>
                <a:lnTo>
                  <a:pt x="84930" y="64387"/>
                </a:lnTo>
                <a:lnTo>
                  <a:pt x="84878" y="64880"/>
                </a:lnTo>
                <a:lnTo>
                  <a:pt x="84810" y="65359"/>
                </a:lnTo>
                <a:lnTo>
                  <a:pt x="84735" y="65826"/>
                </a:lnTo>
                <a:lnTo>
                  <a:pt x="84645" y="66292"/>
                </a:lnTo>
                <a:lnTo>
                  <a:pt x="84540" y="66746"/>
                </a:lnTo>
                <a:lnTo>
                  <a:pt x="84428" y="67187"/>
                </a:lnTo>
                <a:lnTo>
                  <a:pt x="84300" y="67614"/>
                </a:lnTo>
                <a:lnTo>
                  <a:pt x="84158" y="68029"/>
                </a:lnTo>
                <a:lnTo>
                  <a:pt x="84015" y="68431"/>
                </a:lnTo>
                <a:lnTo>
                  <a:pt x="83850" y="68820"/>
                </a:lnTo>
                <a:lnTo>
                  <a:pt x="83678" y="69195"/>
                </a:lnTo>
                <a:lnTo>
                  <a:pt x="83498" y="69558"/>
                </a:lnTo>
                <a:lnTo>
                  <a:pt x="83310" y="69895"/>
                </a:lnTo>
                <a:lnTo>
                  <a:pt x="83108" y="70232"/>
                </a:lnTo>
                <a:lnTo>
                  <a:pt x="82898" y="70543"/>
                </a:lnTo>
                <a:lnTo>
                  <a:pt x="82680" y="70841"/>
                </a:lnTo>
                <a:lnTo>
                  <a:pt x="82455" y="71114"/>
                </a:lnTo>
                <a:lnTo>
                  <a:pt x="82223" y="71373"/>
                </a:lnTo>
                <a:lnTo>
                  <a:pt x="81983" y="71619"/>
                </a:lnTo>
                <a:lnTo>
                  <a:pt x="81735" y="71826"/>
                </a:lnTo>
                <a:lnTo>
                  <a:pt x="81480" y="72034"/>
                </a:lnTo>
                <a:lnTo>
                  <a:pt x="81218" y="72215"/>
                </a:lnTo>
                <a:lnTo>
                  <a:pt x="80955" y="72371"/>
                </a:lnTo>
                <a:lnTo>
                  <a:pt x="80678" y="72500"/>
                </a:lnTo>
                <a:lnTo>
                  <a:pt x="80400" y="72617"/>
                </a:lnTo>
                <a:lnTo>
                  <a:pt x="80115" y="72695"/>
                </a:lnTo>
                <a:lnTo>
                  <a:pt x="79830" y="72759"/>
                </a:lnTo>
                <a:lnTo>
                  <a:pt x="79538" y="72798"/>
                </a:lnTo>
                <a:lnTo>
                  <a:pt x="79245" y="72811"/>
                </a:lnTo>
                <a:lnTo>
                  <a:pt x="78945" y="72798"/>
                </a:lnTo>
                <a:lnTo>
                  <a:pt x="78660" y="72759"/>
                </a:lnTo>
                <a:lnTo>
                  <a:pt x="78368" y="72695"/>
                </a:lnTo>
                <a:lnTo>
                  <a:pt x="78090" y="72617"/>
                </a:lnTo>
                <a:lnTo>
                  <a:pt x="77805" y="72500"/>
                </a:lnTo>
                <a:lnTo>
                  <a:pt x="77535" y="72371"/>
                </a:lnTo>
                <a:lnTo>
                  <a:pt x="77273" y="72215"/>
                </a:lnTo>
                <a:lnTo>
                  <a:pt x="77010" y="72034"/>
                </a:lnTo>
                <a:lnTo>
                  <a:pt x="76755" y="71826"/>
                </a:lnTo>
                <a:lnTo>
                  <a:pt x="76508" y="71619"/>
                </a:lnTo>
                <a:lnTo>
                  <a:pt x="76268" y="71373"/>
                </a:lnTo>
                <a:lnTo>
                  <a:pt x="76035" y="71114"/>
                </a:lnTo>
                <a:lnTo>
                  <a:pt x="75803" y="70841"/>
                </a:lnTo>
                <a:lnTo>
                  <a:pt x="75585" y="70543"/>
                </a:lnTo>
                <a:lnTo>
                  <a:pt x="75383" y="70232"/>
                </a:lnTo>
                <a:lnTo>
                  <a:pt x="75180" y="69895"/>
                </a:lnTo>
                <a:lnTo>
                  <a:pt x="74993" y="69558"/>
                </a:lnTo>
                <a:lnTo>
                  <a:pt x="74805" y="69195"/>
                </a:lnTo>
                <a:lnTo>
                  <a:pt x="74640" y="68820"/>
                </a:lnTo>
                <a:lnTo>
                  <a:pt x="74475" y="68431"/>
                </a:lnTo>
                <a:lnTo>
                  <a:pt x="74325" y="68029"/>
                </a:lnTo>
                <a:lnTo>
                  <a:pt x="74190" y="67614"/>
                </a:lnTo>
                <a:lnTo>
                  <a:pt x="74063" y="67187"/>
                </a:lnTo>
                <a:lnTo>
                  <a:pt x="73950" y="66746"/>
                </a:lnTo>
                <a:lnTo>
                  <a:pt x="73845" y="66292"/>
                </a:lnTo>
                <a:lnTo>
                  <a:pt x="73755" y="65826"/>
                </a:lnTo>
                <a:lnTo>
                  <a:pt x="73673" y="65359"/>
                </a:lnTo>
                <a:lnTo>
                  <a:pt x="73613" y="64880"/>
                </a:lnTo>
                <a:lnTo>
                  <a:pt x="73560" y="64387"/>
                </a:lnTo>
                <a:lnTo>
                  <a:pt x="73523" y="63895"/>
                </a:lnTo>
                <a:lnTo>
                  <a:pt x="73500" y="63389"/>
                </a:lnTo>
                <a:lnTo>
                  <a:pt x="73493" y="62884"/>
                </a:lnTo>
                <a:lnTo>
                  <a:pt x="73493" y="47668"/>
                </a:lnTo>
                <a:lnTo>
                  <a:pt x="76110" y="47668"/>
                </a:lnTo>
                <a:lnTo>
                  <a:pt x="76110" y="62884"/>
                </a:lnTo>
                <a:lnTo>
                  <a:pt x="76110" y="63156"/>
                </a:lnTo>
                <a:lnTo>
                  <a:pt x="76125" y="63428"/>
                </a:lnTo>
                <a:lnTo>
                  <a:pt x="76148" y="63700"/>
                </a:lnTo>
                <a:lnTo>
                  <a:pt x="76170" y="63972"/>
                </a:lnTo>
                <a:lnTo>
                  <a:pt x="76208" y="64232"/>
                </a:lnTo>
                <a:lnTo>
                  <a:pt x="76253" y="64491"/>
                </a:lnTo>
                <a:lnTo>
                  <a:pt x="76298" y="64737"/>
                </a:lnTo>
                <a:lnTo>
                  <a:pt x="76358" y="64983"/>
                </a:lnTo>
                <a:lnTo>
                  <a:pt x="76418" y="65230"/>
                </a:lnTo>
                <a:lnTo>
                  <a:pt x="76485" y="65463"/>
                </a:lnTo>
                <a:lnTo>
                  <a:pt x="76560" y="65683"/>
                </a:lnTo>
                <a:lnTo>
                  <a:pt x="76643" y="65903"/>
                </a:lnTo>
                <a:lnTo>
                  <a:pt x="76733" y="66124"/>
                </a:lnTo>
                <a:lnTo>
                  <a:pt x="76823" y="66318"/>
                </a:lnTo>
                <a:lnTo>
                  <a:pt x="76920" y="66526"/>
                </a:lnTo>
                <a:lnTo>
                  <a:pt x="77025" y="66707"/>
                </a:lnTo>
                <a:lnTo>
                  <a:pt x="77138" y="66888"/>
                </a:lnTo>
                <a:lnTo>
                  <a:pt x="77250" y="67057"/>
                </a:lnTo>
                <a:lnTo>
                  <a:pt x="77370" y="67225"/>
                </a:lnTo>
                <a:lnTo>
                  <a:pt x="77490" y="67368"/>
                </a:lnTo>
                <a:lnTo>
                  <a:pt x="77618" y="67511"/>
                </a:lnTo>
                <a:lnTo>
                  <a:pt x="77753" y="67640"/>
                </a:lnTo>
                <a:lnTo>
                  <a:pt x="77888" y="67757"/>
                </a:lnTo>
                <a:lnTo>
                  <a:pt x="78023" y="67873"/>
                </a:lnTo>
                <a:lnTo>
                  <a:pt x="78165" y="67964"/>
                </a:lnTo>
                <a:lnTo>
                  <a:pt x="78315" y="68055"/>
                </a:lnTo>
                <a:lnTo>
                  <a:pt x="78465" y="68133"/>
                </a:lnTo>
                <a:lnTo>
                  <a:pt x="78615" y="68184"/>
                </a:lnTo>
                <a:lnTo>
                  <a:pt x="78765" y="68236"/>
                </a:lnTo>
                <a:lnTo>
                  <a:pt x="78923" y="68275"/>
                </a:lnTo>
                <a:lnTo>
                  <a:pt x="79080" y="68288"/>
                </a:lnTo>
                <a:lnTo>
                  <a:pt x="79245" y="68301"/>
                </a:lnTo>
                <a:lnTo>
                  <a:pt x="79403" y="68288"/>
                </a:lnTo>
                <a:lnTo>
                  <a:pt x="79568" y="68275"/>
                </a:lnTo>
                <a:lnTo>
                  <a:pt x="79718" y="68236"/>
                </a:lnTo>
                <a:lnTo>
                  <a:pt x="79875" y="68184"/>
                </a:lnTo>
                <a:lnTo>
                  <a:pt x="80025" y="68133"/>
                </a:lnTo>
                <a:lnTo>
                  <a:pt x="80175" y="68055"/>
                </a:lnTo>
                <a:lnTo>
                  <a:pt x="80325" y="67964"/>
                </a:lnTo>
                <a:lnTo>
                  <a:pt x="80468" y="67873"/>
                </a:lnTo>
                <a:lnTo>
                  <a:pt x="80603" y="67757"/>
                </a:lnTo>
                <a:lnTo>
                  <a:pt x="80738" y="67640"/>
                </a:lnTo>
                <a:lnTo>
                  <a:pt x="80873" y="67511"/>
                </a:lnTo>
                <a:lnTo>
                  <a:pt x="81000" y="67368"/>
                </a:lnTo>
                <a:lnTo>
                  <a:pt x="81120" y="67225"/>
                </a:lnTo>
                <a:lnTo>
                  <a:pt x="81240" y="67057"/>
                </a:lnTo>
                <a:lnTo>
                  <a:pt x="81353" y="66888"/>
                </a:lnTo>
                <a:lnTo>
                  <a:pt x="81465" y="66707"/>
                </a:lnTo>
                <a:lnTo>
                  <a:pt x="81563" y="66526"/>
                </a:lnTo>
                <a:lnTo>
                  <a:pt x="81668" y="66318"/>
                </a:lnTo>
                <a:lnTo>
                  <a:pt x="81758" y="66124"/>
                </a:lnTo>
                <a:lnTo>
                  <a:pt x="81848" y="65903"/>
                </a:lnTo>
                <a:lnTo>
                  <a:pt x="81930" y="65683"/>
                </a:lnTo>
                <a:lnTo>
                  <a:pt x="82005" y="65463"/>
                </a:lnTo>
                <a:lnTo>
                  <a:pt x="82073" y="65230"/>
                </a:lnTo>
                <a:lnTo>
                  <a:pt x="82133" y="64983"/>
                </a:lnTo>
                <a:lnTo>
                  <a:pt x="82193" y="64737"/>
                </a:lnTo>
                <a:lnTo>
                  <a:pt x="82238" y="64491"/>
                </a:lnTo>
                <a:lnTo>
                  <a:pt x="82283" y="64232"/>
                </a:lnTo>
                <a:lnTo>
                  <a:pt x="82320" y="63972"/>
                </a:lnTo>
                <a:lnTo>
                  <a:pt x="82343" y="63700"/>
                </a:lnTo>
                <a:lnTo>
                  <a:pt x="82365" y="63428"/>
                </a:lnTo>
                <a:lnTo>
                  <a:pt x="82380" y="63156"/>
                </a:lnTo>
                <a:lnTo>
                  <a:pt x="82380" y="62884"/>
                </a:lnTo>
                <a:lnTo>
                  <a:pt x="82380" y="47668"/>
                </a:lnTo>
                <a:lnTo>
                  <a:pt x="84998" y="47668"/>
                </a:lnTo>
                <a:lnTo>
                  <a:pt x="84998" y="62884"/>
                </a:lnTo>
                <a:close/>
                <a:moveTo>
                  <a:pt x="82373" y="41745"/>
                </a:moveTo>
                <a:lnTo>
                  <a:pt x="82373" y="46256"/>
                </a:lnTo>
                <a:lnTo>
                  <a:pt x="76095" y="46256"/>
                </a:lnTo>
                <a:lnTo>
                  <a:pt x="76095" y="41745"/>
                </a:lnTo>
                <a:lnTo>
                  <a:pt x="82373" y="41745"/>
                </a:lnTo>
                <a:close/>
                <a:moveTo>
                  <a:pt x="84968" y="36341"/>
                </a:moveTo>
                <a:lnTo>
                  <a:pt x="82350" y="36341"/>
                </a:lnTo>
                <a:lnTo>
                  <a:pt x="82350" y="19039"/>
                </a:lnTo>
                <a:lnTo>
                  <a:pt x="76410" y="36341"/>
                </a:lnTo>
                <a:lnTo>
                  <a:pt x="73688" y="36341"/>
                </a:lnTo>
                <a:lnTo>
                  <a:pt x="67748" y="19000"/>
                </a:lnTo>
                <a:lnTo>
                  <a:pt x="67748" y="36341"/>
                </a:lnTo>
                <a:lnTo>
                  <a:pt x="65130" y="36341"/>
                </a:lnTo>
                <a:lnTo>
                  <a:pt x="65130" y="11664"/>
                </a:lnTo>
                <a:lnTo>
                  <a:pt x="68243" y="11664"/>
                </a:lnTo>
                <a:lnTo>
                  <a:pt x="75045" y="31455"/>
                </a:lnTo>
                <a:lnTo>
                  <a:pt x="81878" y="11664"/>
                </a:lnTo>
                <a:lnTo>
                  <a:pt x="84968" y="11664"/>
                </a:lnTo>
                <a:lnTo>
                  <a:pt x="84968" y="36341"/>
                </a:lnTo>
                <a:close/>
                <a:moveTo>
                  <a:pt x="59708" y="47668"/>
                </a:moveTo>
                <a:lnTo>
                  <a:pt x="66570" y="47668"/>
                </a:lnTo>
                <a:lnTo>
                  <a:pt x="66825" y="47681"/>
                </a:lnTo>
                <a:lnTo>
                  <a:pt x="67073" y="47707"/>
                </a:lnTo>
                <a:lnTo>
                  <a:pt x="67320" y="47759"/>
                </a:lnTo>
                <a:lnTo>
                  <a:pt x="67560" y="47837"/>
                </a:lnTo>
                <a:lnTo>
                  <a:pt x="67800" y="47927"/>
                </a:lnTo>
                <a:lnTo>
                  <a:pt x="68033" y="48044"/>
                </a:lnTo>
                <a:lnTo>
                  <a:pt x="68258" y="48187"/>
                </a:lnTo>
                <a:lnTo>
                  <a:pt x="68483" y="48329"/>
                </a:lnTo>
                <a:lnTo>
                  <a:pt x="68700" y="48511"/>
                </a:lnTo>
                <a:lnTo>
                  <a:pt x="68910" y="48692"/>
                </a:lnTo>
                <a:lnTo>
                  <a:pt x="69120" y="48899"/>
                </a:lnTo>
                <a:lnTo>
                  <a:pt x="69315" y="49120"/>
                </a:lnTo>
                <a:lnTo>
                  <a:pt x="69510" y="49353"/>
                </a:lnTo>
                <a:lnTo>
                  <a:pt x="69698" y="49612"/>
                </a:lnTo>
                <a:lnTo>
                  <a:pt x="69878" y="49871"/>
                </a:lnTo>
                <a:lnTo>
                  <a:pt x="70043" y="50157"/>
                </a:lnTo>
                <a:lnTo>
                  <a:pt x="70208" y="50455"/>
                </a:lnTo>
                <a:lnTo>
                  <a:pt x="70365" y="50766"/>
                </a:lnTo>
                <a:lnTo>
                  <a:pt x="70508" y="51077"/>
                </a:lnTo>
                <a:lnTo>
                  <a:pt x="70643" y="51414"/>
                </a:lnTo>
                <a:lnTo>
                  <a:pt x="70778" y="51764"/>
                </a:lnTo>
                <a:lnTo>
                  <a:pt x="70890" y="52114"/>
                </a:lnTo>
                <a:lnTo>
                  <a:pt x="71003" y="52477"/>
                </a:lnTo>
                <a:lnTo>
                  <a:pt x="71100" y="52852"/>
                </a:lnTo>
                <a:lnTo>
                  <a:pt x="71190" y="53241"/>
                </a:lnTo>
                <a:lnTo>
                  <a:pt x="71265" y="53643"/>
                </a:lnTo>
                <a:lnTo>
                  <a:pt x="71333" y="54045"/>
                </a:lnTo>
                <a:lnTo>
                  <a:pt x="71385" y="54446"/>
                </a:lnTo>
                <a:lnTo>
                  <a:pt x="71430" y="54874"/>
                </a:lnTo>
                <a:lnTo>
                  <a:pt x="71460" y="55289"/>
                </a:lnTo>
                <a:lnTo>
                  <a:pt x="71483" y="55730"/>
                </a:lnTo>
                <a:lnTo>
                  <a:pt x="71490" y="56157"/>
                </a:lnTo>
                <a:lnTo>
                  <a:pt x="71483" y="56455"/>
                </a:lnTo>
                <a:lnTo>
                  <a:pt x="71475" y="56740"/>
                </a:lnTo>
                <a:lnTo>
                  <a:pt x="71460" y="57026"/>
                </a:lnTo>
                <a:lnTo>
                  <a:pt x="71445" y="57311"/>
                </a:lnTo>
                <a:lnTo>
                  <a:pt x="71423" y="57583"/>
                </a:lnTo>
                <a:lnTo>
                  <a:pt x="71393" y="57868"/>
                </a:lnTo>
                <a:lnTo>
                  <a:pt x="71355" y="58140"/>
                </a:lnTo>
                <a:lnTo>
                  <a:pt x="71318" y="58412"/>
                </a:lnTo>
                <a:lnTo>
                  <a:pt x="71273" y="58685"/>
                </a:lnTo>
                <a:lnTo>
                  <a:pt x="71220" y="58944"/>
                </a:lnTo>
                <a:lnTo>
                  <a:pt x="71168" y="59203"/>
                </a:lnTo>
                <a:lnTo>
                  <a:pt x="71108" y="59462"/>
                </a:lnTo>
                <a:lnTo>
                  <a:pt x="71048" y="59721"/>
                </a:lnTo>
                <a:lnTo>
                  <a:pt x="70973" y="59968"/>
                </a:lnTo>
                <a:lnTo>
                  <a:pt x="70905" y="60214"/>
                </a:lnTo>
                <a:lnTo>
                  <a:pt x="70823" y="60460"/>
                </a:lnTo>
                <a:lnTo>
                  <a:pt x="70740" y="60693"/>
                </a:lnTo>
                <a:lnTo>
                  <a:pt x="70658" y="60927"/>
                </a:lnTo>
                <a:lnTo>
                  <a:pt x="70568" y="61147"/>
                </a:lnTo>
                <a:lnTo>
                  <a:pt x="70470" y="61367"/>
                </a:lnTo>
                <a:lnTo>
                  <a:pt x="70373" y="61588"/>
                </a:lnTo>
                <a:lnTo>
                  <a:pt x="70268" y="61795"/>
                </a:lnTo>
                <a:lnTo>
                  <a:pt x="70163" y="62002"/>
                </a:lnTo>
                <a:lnTo>
                  <a:pt x="70050" y="62197"/>
                </a:lnTo>
                <a:lnTo>
                  <a:pt x="69930" y="62391"/>
                </a:lnTo>
                <a:lnTo>
                  <a:pt x="69810" y="62586"/>
                </a:lnTo>
                <a:lnTo>
                  <a:pt x="69690" y="62767"/>
                </a:lnTo>
                <a:lnTo>
                  <a:pt x="69563" y="62936"/>
                </a:lnTo>
                <a:lnTo>
                  <a:pt x="69428" y="63104"/>
                </a:lnTo>
                <a:lnTo>
                  <a:pt x="69300" y="63260"/>
                </a:lnTo>
                <a:lnTo>
                  <a:pt x="69158" y="63415"/>
                </a:lnTo>
                <a:lnTo>
                  <a:pt x="69015" y="63558"/>
                </a:lnTo>
                <a:lnTo>
                  <a:pt x="71318" y="72332"/>
                </a:lnTo>
                <a:lnTo>
                  <a:pt x="68445" y="72332"/>
                </a:lnTo>
                <a:lnTo>
                  <a:pt x="66413" y="64659"/>
                </a:lnTo>
                <a:lnTo>
                  <a:pt x="62325" y="64659"/>
                </a:lnTo>
                <a:lnTo>
                  <a:pt x="62325" y="72332"/>
                </a:lnTo>
                <a:lnTo>
                  <a:pt x="59708" y="72332"/>
                </a:lnTo>
                <a:lnTo>
                  <a:pt x="59708" y="47668"/>
                </a:lnTo>
                <a:close/>
                <a:moveTo>
                  <a:pt x="60525" y="83659"/>
                </a:moveTo>
                <a:lnTo>
                  <a:pt x="63525" y="83659"/>
                </a:lnTo>
                <a:lnTo>
                  <a:pt x="69413" y="100274"/>
                </a:lnTo>
                <a:lnTo>
                  <a:pt x="69413" y="83659"/>
                </a:lnTo>
                <a:lnTo>
                  <a:pt x="72030" y="83659"/>
                </a:lnTo>
                <a:lnTo>
                  <a:pt x="72030" y="108336"/>
                </a:lnTo>
                <a:lnTo>
                  <a:pt x="69030" y="108336"/>
                </a:lnTo>
                <a:lnTo>
                  <a:pt x="63143" y="91733"/>
                </a:lnTo>
                <a:lnTo>
                  <a:pt x="63143" y="108336"/>
                </a:lnTo>
                <a:lnTo>
                  <a:pt x="60525" y="108336"/>
                </a:lnTo>
                <a:lnTo>
                  <a:pt x="60525" y="83659"/>
                </a:lnTo>
                <a:close/>
                <a:moveTo>
                  <a:pt x="87278" y="57116"/>
                </a:moveTo>
                <a:lnTo>
                  <a:pt x="87285" y="56611"/>
                </a:lnTo>
                <a:lnTo>
                  <a:pt x="87308" y="56105"/>
                </a:lnTo>
                <a:lnTo>
                  <a:pt x="87345" y="55613"/>
                </a:lnTo>
                <a:lnTo>
                  <a:pt x="87398" y="55120"/>
                </a:lnTo>
                <a:lnTo>
                  <a:pt x="87465" y="54641"/>
                </a:lnTo>
                <a:lnTo>
                  <a:pt x="87540" y="54174"/>
                </a:lnTo>
                <a:lnTo>
                  <a:pt x="87630" y="53708"/>
                </a:lnTo>
                <a:lnTo>
                  <a:pt x="87735" y="53254"/>
                </a:lnTo>
                <a:lnTo>
                  <a:pt x="87848" y="52813"/>
                </a:lnTo>
                <a:lnTo>
                  <a:pt x="87975" y="52386"/>
                </a:lnTo>
                <a:lnTo>
                  <a:pt x="88118" y="51971"/>
                </a:lnTo>
                <a:lnTo>
                  <a:pt x="88260" y="51569"/>
                </a:lnTo>
                <a:lnTo>
                  <a:pt x="88425" y="51180"/>
                </a:lnTo>
                <a:lnTo>
                  <a:pt x="88598" y="50805"/>
                </a:lnTo>
                <a:lnTo>
                  <a:pt x="88778" y="50442"/>
                </a:lnTo>
                <a:lnTo>
                  <a:pt x="88965" y="50105"/>
                </a:lnTo>
                <a:lnTo>
                  <a:pt x="89168" y="49768"/>
                </a:lnTo>
                <a:lnTo>
                  <a:pt x="89378" y="49457"/>
                </a:lnTo>
                <a:lnTo>
                  <a:pt x="89595" y="49159"/>
                </a:lnTo>
                <a:lnTo>
                  <a:pt x="89820" y="48886"/>
                </a:lnTo>
                <a:lnTo>
                  <a:pt x="90053" y="48627"/>
                </a:lnTo>
                <a:lnTo>
                  <a:pt x="90293" y="48381"/>
                </a:lnTo>
                <a:lnTo>
                  <a:pt x="90540" y="48161"/>
                </a:lnTo>
                <a:lnTo>
                  <a:pt x="90795" y="47966"/>
                </a:lnTo>
                <a:lnTo>
                  <a:pt x="91058" y="47785"/>
                </a:lnTo>
                <a:lnTo>
                  <a:pt x="91320" y="47629"/>
                </a:lnTo>
                <a:lnTo>
                  <a:pt x="91598" y="47500"/>
                </a:lnTo>
                <a:lnTo>
                  <a:pt x="91875" y="47383"/>
                </a:lnTo>
                <a:lnTo>
                  <a:pt x="92153" y="47305"/>
                </a:lnTo>
                <a:lnTo>
                  <a:pt x="92445" y="47241"/>
                </a:lnTo>
                <a:lnTo>
                  <a:pt x="92738" y="47202"/>
                </a:lnTo>
                <a:lnTo>
                  <a:pt x="93030" y="47189"/>
                </a:lnTo>
                <a:lnTo>
                  <a:pt x="93323" y="47202"/>
                </a:lnTo>
                <a:lnTo>
                  <a:pt x="93615" y="47241"/>
                </a:lnTo>
                <a:lnTo>
                  <a:pt x="93908" y="47305"/>
                </a:lnTo>
                <a:lnTo>
                  <a:pt x="94185" y="47383"/>
                </a:lnTo>
                <a:lnTo>
                  <a:pt x="94463" y="47500"/>
                </a:lnTo>
                <a:lnTo>
                  <a:pt x="94740" y="47629"/>
                </a:lnTo>
                <a:lnTo>
                  <a:pt x="95003" y="47785"/>
                </a:lnTo>
                <a:lnTo>
                  <a:pt x="95265" y="47966"/>
                </a:lnTo>
                <a:lnTo>
                  <a:pt x="95520" y="48161"/>
                </a:lnTo>
                <a:lnTo>
                  <a:pt x="95768" y="48381"/>
                </a:lnTo>
                <a:lnTo>
                  <a:pt x="96008" y="48627"/>
                </a:lnTo>
                <a:lnTo>
                  <a:pt x="96240" y="48886"/>
                </a:lnTo>
                <a:lnTo>
                  <a:pt x="96465" y="49159"/>
                </a:lnTo>
                <a:lnTo>
                  <a:pt x="96683" y="49457"/>
                </a:lnTo>
                <a:lnTo>
                  <a:pt x="96893" y="49768"/>
                </a:lnTo>
                <a:lnTo>
                  <a:pt x="97095" y="50105"/>
                </a:lnTo>
                <a:lnTo>
                  <a:pt x="97283" y="50442"/>
                </a:lnTo>
                <a:lnTo>
                  <a:pt x="97463" y="50805"/>
                </a:lnTo>
                <a:lnTo>
                  <a:pt x="97635" y="51180"/>
                </a:lnTo>
                <a:lnTo>
                  <a:pt x="97800" y="51569"/>
                </a:lnTo>
                <a:lnTo>
                  <a:pt x="97950" y="51971"/>
                </a:lnTo>
                <a:lnTo>
                  <a:pt x="98085" y="52386"/>
                </a:lnTo>
                <a:lnTo>
                  <a:pt x="98213" y="52813"/>
                </a:lnTo>
                <a:lnTo>
                  <a:pt x="98325" y="53254"/>
                </a:lnTo>
                <a:lnTo>
                  <a:pt x="98430" y="53708"/>
                </a:lnTo>
                <a:lnTo>
                  <a:pt x="98520" y="54174"/>
                </a:lnTo>
                <a:lnTo>
                  <a:pt x="98603" y="54641"/>
                </a:lnTo>
                <a:lnTo>
                  <a:pt x="98663" y="55120"/>
                </a:lnTo>
                <a:lnTo>
                  <a:pt x="98715" y="55613"/>
                </a:lnTo>
                <a:lnTo>
                  <a:pt x="98753" y="56105"/>
                </a:lnTo>
                <a:lnTo>
                  <a:pt x="98775" y="56611"/>
                </a:lnTo>
                <a:lnTo>
                  <a:pt x="98783" y="57116"/>
                </a:lnTo>
                <a:lnTo>
                  <a:pt x="98783" y="57466"/>
                </a:lnTo>
                <a:lnTo>
                  <a:pt x="96165" y="57466"/>
                </a:lnTo>
                <a:lnTo>
                  <a:pt x="96165" y="57116"/>
                </a:lnTo>
                <a:lnTo>
                  <a:pt x="96165" y="56844"/>
                </a:lnTo>
                <a:lnTo>
                  <a:pt x="96150" y="56572"/>
                </a:lnTo>
                <a:lnTo>
                  <a:pt x="96128" y="56300"/>
                </a:lnTo>
                <a:lnTo>
                  <a:pt x="96105" y="56028"/>
                </a:lnTo>
                <a:lnTo>
                  <a:pt x="96068" y="55768"/>
                </a:lnTo>
                <a:lnTo>
                  <a:pt x="96023" y="55509"/>
                </a:lnTo>
                <a:lnTo>
                  <a:pt x="95978" y="55263"/>
                </a:lnTo>
                <a:lnTo>
                  <a:pt x="95918" y="55017"/>
                </a:lnTo>
                <a:lnTo>
                  <a:pt x="95858" y="54770"/>
                </a:lnTo>
                <a:lnTo>
                  <a:pt x="95790" y="54537"/>
                </a:lnTo>
                <a:lnTo>
                  <a:pt x="95715" y="54317"/>
                </a:lnTo>
                <a:lnTo>
                  <a:pt x="95633" y="54097"/>
                </a:lnTo>
                <a:lnTo>
                  <a:pt x="95543" y="53876"/>
                </a:lnTo>
                <a:lnTo>
                  <a:pt x="95453" y="53682"/>
                </a:lnTo>
                <a:lnTo>
                  <a:pt x="95355" y="53474"/>
                </a:lnTo>
                <a:lnTo>
                  <a:pt x="95250" y="53293"/>
                </a:lnTo>
                <a:lnTo>
                  <a:pt x="95138" y="53112"/>
                </a:lnTo>
                <a:lnTo>
                  <a:pt x="95025" y="52943"/>
                </a:lnTo>
                <a:lnTo>
                  <a:pt x="94905" y="52775"/>
                </a:lnTo>
                <a:lnTo>
                  <a:pt x="94785" y="52632"/>
                </a:lnTo>
                <a:lnTo>
                  <a:pt x="94658" y="52489"/>
                </a:lnTo>
                <a:lnTo>
                  <a:pt x="94523" y="52360"/>
                </a:lnTo>
                <a:lnTo>
                  <a:pt x="94388" y="52243"/>
                </a:lnTo>
                <a:lnTo>
                  <a:pt x="94253" y="52127"/>
                </a:lnTo>
                <a:lnTo>
                  <a:pt x="94110" y="52036"/>
                </a:lnTo>
                <a:lnTo>
                  <a:pt x="93960" y="51945"/>
                </a:lnTo>
                <a:lnTo>
                  <a:pt x="93810" y="51867"/>
                </a:lnTo>
                <a:lnTo>
                  <a:pt x="93660" y="51816"/>
                </a:lnTo>
                <a:lnTo>
                  <a:pt x="93510" y="51764"/>
                </a:lnTo>
                <a:lnTo>
                  <a:pt x="93353" y="51725"/>
                </a:lnTo>
                <a:lnTo>
                  <a:pt x="93195" y="51712"/>
                </a:lnTo>
                <a:lnTo>
                  <a:pt x="93030" y="51699"/>
                </a:lnTo>
                <a:lnTo>
                  <a:pt x="92873" y="51712"/>
                </a:lnTo>
                <a:lnTo>
                  <a:pt x="92708" y="51725"/>
                </a:lnTo>
                <a:lnTo>
                  <a:pt x="92550" y="51764"/>
                </a:lnTo>
                <a:lnTo>
                  <a:pt x="92400" y="51816"/>
                </a:lnTo>
                <a:lnTo>
                  <a:pt x="92250" y="51867"/>
                </a:lnTo>
                <a:lnTo>
                  <a:pt x="92100" y="51945"/>
                </a:lnTo>
                <a:lnTo>
                  <a:pt x="91950" y="52036"/>
                </a:lnTo>
                <a:lnTo>
                  <a:pt x="91808" y="52127"/>
                </a:lnTo>
                <a:lnTo>
                  <a:pt x="91673" y="52243"/>
                </a:lnTo>
                <a:lnTo>
                  <a:pt x="91538" y="52360"/>
                </a:lnTo>
                <a:lnTo>
                  <a:pt x="91403" y="52489"/>
                </a:lnTo>
                <a:lnTo>
                  <a:pt x="91275" y="52632"/>
                </a:lnTo>
                <a:lnTo>
                  <a:pt x="91155" y="52775"/>
                </a:lnTo>
                <a:lnTo>
                  <a:pt x="91035" y="52943"/>
                </a:lnTo>
                <a:lnTo>
                  <a:pt x="90923" y="53112"/>
                </a:lnTo>
                <a:lnTo>
                  <a:pt x="90810" y="53293"/>
                </a:lnTo>
                <a:lnTo>
                  <a:pt x="90713" y="53474"/>
                </a:lnTo>
                <a:lnTo>
                  <a:pt x="90608" y="53682"/>
                </a:lnTo>
                <a:lnTo>
                  <a:pt x="90518" y="53876"/>
                </a:lnTo>
                <a:lnTo>
                  <a:pt x="90428" y="54097"/>
                </a:lnTo>
                <a:lnTo>
                  <a:pt x="90345" y="54317"/>
                </a:lnTo>
                <a:lnTo>
                  <a:pt x="90270" y="54537"/>
                </a:lnTo>
                <a:lnTo>
                  <a:pt x="90203" y="54770"/>
                </a:lnTo>
                <a:lnTo>
                  <a:pt x="90143" y="55017"/>
                </a:lnTo>
                <a:lnTo>
                  <a:pt x="90083" y="55263"/>
                </a:lnTo>
                <a:lnTo>
                  <a:pt x="90038" y="55509"/>
                </a:lnTo>
                <a:lnTo>
                  <a:pt x="89993" y="55768"/>
                </a:lnTo>
                <a:lnTo>
                  <a:pt x="89955" y="56028"/>
                </a:lnTo>
                <a:lnTo>
                  <a:pt x="89933" y="56300"/>
                </a:lnTo>
                <a:lnTo>
                  <a:pt x="89910" y="56572"/>
                </a:lnTo>
                <a:lnTo>
                  <a:pt x="89895" y="56844"/>
                </a:lnTo>
                <a:lnTo>
                  <a:pt x="89895" y="57116"/>
                </a:lnTo>
                <a:lnTo>
                  <a:pt x="89895" y="62884"/>
                </a:lnTo>
                <a:lnTo>
                  <a:pt x="89895" y="63156"/>
                </a:lnTo>
                <a:lnTo>
                  <a:pt x="89910" y="63428"/>
                </a:lnTo>
                <a:lnTo>
                  <a:pt x="89933" y="63700"/>
                </a:lnTo>
                <a:lnTo>
                  <a:pt x="89955" y="63972"/>
                </a:lnTo>
                <a:lnTo>
                  <a:pt x="89993" y="64232"/>
                </a:lnTo>
                <a:lnTo>
                  <a:pt x="90038" y="64491"/>
                </a:lnTo>
                <a:lnTo>
                  <a:pt x="90083" y="64737"/>
                </a:lnTo>
                <a:lnTo>
                  <a:pt x="90143" y="64983"/>
                </a:lnTo>
                <a:lnTo>
                  <a:pt x="90203" y="65230"/>
                </a:lnTo>
                <a:lnTo>
                  <a:pt x="90270" y="65463"/>
                </a:lnTo>
                <a:lnTo>
                  <a:pt x="90345" y="65683"/>
                </a:lnTo>
                <a:lnTo>
                  <a:pt x="90428" y="65903"/>
                </a:lnTo>
                <a:lnTo>
                  <a:pt x="90518" y="66124"/>
                </a:lnTo>
                <a:lnTo>
                  <a:pt x="90608" y="66318"/>
                </a:lnTo>
                <a:lnTo>
                  <a:pt x="90713" y="66526"/>
                </a:lnTo>
                <a:lnTo>
                  <a:pt x="90810" y="66707"/>
                </a:lnTo>
                <a:lnTo>
                  <a:pt x="90923" y="66888"/>
                </a:lnTo>
                <a:lnTo>
                  <a:pt x="91035" y="67057"/>
                </a:lnTo>
                <a:lnTo>
                  <a:pt x="91155" y="67225"/>
                </a:lnTo>
                <a:lnTo>
                  <a:pt x="91275" y="67368"/>
                </a:lnTo>
                <a:lnTo>
                  <a:pt x="91403" y="67511"/>
                </a:lnTo>
                <a:lnTo>
                  <a:pt x="91538" y="67640"/>
                </a:lnTo>
                <a:lnTo>
                  <a:pt x="91673" y="67757"/>
                </a:lnTo>
                <a:lnTo>
                  <a:pt x="91808" y="67873"/>
                </a:lnTo>
                <a:lnTo>
                  <a:pt x="91950" y="67964"/>
                </a:lnTo>
                <a:lnTo>
                  <a:pt x="92100" y="68055"/>
                </a:lnTo>
                <a:lnTo>
                  <a:pt x="92250" y="68133"/>
                </a:lnTo>
                <a:lnTo>
                  <a:pt x="92400" y="68184"/>
                </a:lnTo>
                <a:lnTo>
                  <a:pt x="92550" y="68236"/>
                </a:lnTo>
                <a:lnTo>
                  <a:pt x="92708" y="68275"/>
                </a:lnTo>
                <a:lnTo>
                  <a:pt x="92873" y="68288"/>
                </a:lnTo>
                <a:lnTo>
                  <a:pt x="93030" y="68301"/>
                </a:lnTo>
                <a:lnTo>
                  <a:pt x="93195" y="68288"/>
                </a:lnTo>
                <a:lnTo>
                  <a:pt x="93353" y="68275"/>
                </a:lnTo>
                <a:lnTo>
                  <a:pt x="93510" y="68236"/>
                </a:lnTo>
                <a:lnTo>
                  <a:pt x="93660" y="68184"/>
                </a:lnTo>
                <a:lnTo>
                  <a:pt x="93810" y="68133"/>
                </a:lnTo>
                <a:lnTo>
                  <a:pt x="93960" y="68055"/>
                </a:lnTo>
                <a:lnTo>
                  <a:pt x="94110" y="67964"/>
                </a:lnTo>
                <a:lnTo>
                  <a:pt x="94253" y="67873"/>
                </a:lnTo>
                <a:lnTo>
                  <a:pt x="94388" y="67757"/>
                </a:lnTo>
                <a:lnTo>
                  <a:pt x="94523" y="67640"/>
                </a:lnTo>
                <a:lnTo>
                  <a:pt x="94658" y="67511"/>
                </a:lnTo>
                <a:lnTo>
                  <a:pt x="94785" y="67368"/>
                </a:lnTo>
                <a:lnTo>
                  <a:pt x="94905" y="67225"/>
                </a:lnTo>
                <a:lnTo>
                  <a:pt x="95025" y="67057"/>
                </a:lnTo>
                <a:lnTo>
                  <a:pt x="95138" y="66888"/>
                </a:lnTo>
                <a:lnTo>
                  <a:pt x="95250" y="66707"/>
                </a:lnTo>
                <a:lnTo>
                  <a:pt x="95348" y="66526"/>
                </a:lnTo>
                <a:lnTo>
                  <a:pt x="95453" y="66318"/>
                </a:lnTo>
                <a:lnTo>
                  <a:pt x="95543" y="66124"/>
                </a:lnTo>
                <a:lnTo>
                  <a:pt x="95633" y="65903"/>
                </a:lnTo>
                <a:lnTo>
                  <a:pt x="95715" y="65683"/>
                </a:lnTo>
                <a:lnTo>
                  <a:pt x="95790" y="65463"/>
                </a:lnTo>
                <a:lnTo>
                  <a:pt x="95858" y="65230"/>
                </a:lnTo>
                <a:lnTo>
                  <a:pt x="95918" y="64983"/>
                </a:lnTo>
                <a:lnTo>
                  <a:pt x="95978" y="64737"/>
                </a:lnTo>
                <a:lnTo>
                  <a:pt x="96023" y="64491"/>
                </a:lnTo>
                <a:lnTo>
                  <a:pt x="96068" y="64232"/>
                </a:lnTo>
                <a:lnTo>
                  <a:pt x="96105" y="63972"/>
                </a:lnTo>
                <a:lnTo>
                  <a:pt x="96128" y="63700"/>
                </a:lnTo>
                <a:lnTo>
                  <a:pt x="96150" y="63428"/>
                </a:lnTo>
                <a:lnTo>
                  <a:pt x="96165" y="63156"/>
                </a:lnTo>
                <a:lnTo>
                  <a:pt x="96165" y="62884"/>
                </a:lnTo>
                <a:lnTo>
                  <a:pt x="96165" y="62534"/>
                </a:lnTo>
                <a:lnTo>
                  <a:pt x="98783" y="62534"/>
                </a:lnTo>
                <a:lnTo>
                  <a:pt x="98783" y="62884"/>
                </a:lnTo>
                <a:lnTo>
                  <a:pt x="98775" y="63389"/>
                </a:lnTo>
                <a:lnTo>
                  <a:pt x="98753" y="63895"/>
                </a:lnTo>
                <a:lnTo>
                  <a:pt x="98715" y="64387"/>
                </a:lnTo>
                <a:lnTo>
                  <a:pt x="98663" y="64880"/>
                </a:lnTo>
                <a:lnTo>
                  <a:pt x="98603" y="65359"/>
                </a:lnTo>
                <a:lnTo>
                  <a:pt x="98520" y="65826"/>
                </a:lnTo>
                <a:lnTo>
                  <a:pt x="98430" y="66292"/>
                </a:lnTo>
                <a:lnTo>
                  <a:pt x="98325" y="66746"/>
                </a:lnTo>
                <a:lnTo>
                  <a:pt x="98213" y="67187"/>
                </a:lnTo>
                <a:lnTo>
                  <a:pt x="98085" y="67614"/>
                </a:lnTo>
                <a:lnTo>
                  <a:pt x="97950" y="68029"/>
                </a:lnTo>
                <a:lnTo>
                  <a:pt x="97800" y="68431"/>
                </a:lnTo>
                <a:lnTo>
                  <a:pt x="97635" y="68820"/>
                </a:lnTo>
                <a:lnTo>
                  <a:pt x="97463" y="69195"/>
                </a:lnTo>
                <a:lnTo>
                  <a:pt x="97283" y="69558"/>
                </a:lnTo>
                <a:lnTo>
                  <a:pt x="97095" y="69895"/>
                </a:lnTo>
                <a:lnTo>
                  <a:pt x="96893" y="70232"/>
                </a:lnTo>
                <a:lnTo>
                  <a:pt x="96683" y="70543"/>
                </a:lnTo>
                <a:lnTo>
                  <a:pt x="96465" y="70841"/>
                </a:lnTo>
                <a:lnTo>
                  <a:pt x="96240" y="71114"/>
                </a:lnTo>
                <a:lnTo>
                  <a:pt x="96008" y="71373"/>
                </a:lnTo>
                <a:lnTo>
                  <a:pt x="95768" y="71619"/>
                </a:lnTo>
                <a:lnTo>
                  <a:pt x="95520" y="71826"/>
                </a:lnTo>
                <a:lnTo>
                  <a:pt x="95265" y="72034"/>
                </a:lnTo>
                <a:lnTo>
                  <a:pt x="95003" y="72215"/>
                </a:lnTo>
                <a:lnTo>
                  <a:pt x="94740" y="72371"/>
                </a:lnTo>
                <a:lnTo>
                  <a:pt x="94463" y="72500"/>
                </a:lnTo>
                <a:lnTo>
                  <a:pt x="94185" y="72617"/>
                </a:lnTo>
                <a:lnTo>
                  <a:pt x="93908" y="72695"/>
                </a:lnTo>
                <a:lnTo>
                  <a:pt x="93615" y="72759"/>
                </a:lnTo>
                <a:lnTo>
                  <a:pt x="93323" y="72798"/>
                </a:lnTo>
                <a:lnTo>
                  <a:pt x="93030" y="72811"/>
                </a:lnTo>
                <a:lnTo>
                  <a:pt x="92738" y="72798"/>
                </a:lnTo>
                <a:lnTo>
                  <a:pt x="92445" y="72759"/>
                </a:lnTo>
                <a:lnTo>
                  <a:pt x="92153" y="72695"/>
                </a:lnTo>
                <a:lnTo>
                  <a:pt x="91875" y="72617"/>
                </a:lnTo>
                <a:lnTo>
                  <a:pt x="91598" y="72500"/>
                </a:lnTo>
                <a:lnTo>
                  <a:pt x="91320" y="72371"/>
                </a:lnTo>
                <a:lnTo>
                  <a:pt x="91058" y="72215"/>
                </a:lnTo>
                <a:lnTo>
                  <a:pt x="90795" y="72034"/>
                </a:lnTo>
                <a:lnTo>
                  <a:pt x="90540" y="71826"/>
                </a:lnTo>
                <a:lnTo>
                  <a:pt x="90293" y="71619"/>
                </a:lnTo>
                <a:lnTo>
                  <a:pt x="90053" y="71373"/>
                </a:lnTo>
                <a:lnTo>
                  <a:pt x="89820" y="71114"/>
                </a:lnTo>
                <a:lnTo>
                  <a:pt x="89595" y="70841"/>
                </a:lnTo>
                <a:lnTo>
                  <a:pt x="89378" y="70543"/>
                </a:lnTo>
                <a:lnTo>
                  <a:pt x="89168" y="70232"/>
                </a:lnTo>
                <a:lnTo>
                  <a:pt x="88965" y="69895"/>
                </a:lnTo>
                <a:lnTo>
                  <a:pt x="88778" y="69558"/>
                </a:lnTo>
                <a:lnTo>
                  <a:pt x="88598" y="69195"/>
                </a:lnTo>
                <a:lnTo>
                  <a:pt x="88425" y="68820"/>
                </a:lnTo>
                <a:lnTo>
                  <a:pt x="88260" y="68431"/>
                </a:lnTo>
                <a:lnTo>
                  <a:pt x="88118" y="68029"/>
                </a:lnTo>
                <a:lnTo>
                  <a:pt x="87975" y="67614"/>
                </a:lnTo>
                <a:lnTo>
                  <a:pt x="87848" y="67187"/>
                </a:lnTo>
                <a:lnTo>
                  <a:pt x="87735" y="66746"/>
                </a:lnTo>
                <a:lnTo>
                  <a:pt x="87630" y="66292"/>
                </a:lnTo>
                <a:lnTo>
                  <a:pt x="87540" y="65826"/>
                </a:lnTo>
                <a:lnTo>
                  <a:pt x="87465" y="65359"/>
                </a:lnTo>
                <a:lnTo>
                  <a:pt x="87398" y="64880"/>
                </a:lnTo>
                <a:lnTo>
                  <a:pt x="87345" y="64387"/>
                </a:lnTo>
                <a:lnTo>
                  <a:pt x="87308" y="63895"/>
                </a:lnTo>
                <a:lnTo>
                  <a:pt x="87285" y="63389"/>
                </a:lnTo>
                <a:lnTo>
                  <a:pt x="87278" y="62884"/>
                </a:lnTo>
                <a:lnTo>
                  <a:pt x="87278" y="57116"/>
                </a:lnTo>
                <a:close/>
                <a:moveTo>
                  <a:pt x="87383" y="83659"/>
                </a:moveTo>
                <a:lnTo>
                  <a:pt x="98888" y="83659"/>
                </a:lnTo>
                <a:lnTo>
                  <a:pt x="98888" y="88182"/>
                </a:lnTo>
                <a:lnTo>
                  <a:pt x="90000" y="88182"/>
                </a:lnTo>
                <a:lnTo>
                  <a:pt x="90000" y="93742"/>
                </a:lnTo>
                <a:lnTo>
                  <a:pt x="98888" y="93742"/>
                </a:lnTo>
                <a:lnTo>
                  <a:pt x="98888" y="98253"/>
                </a:lnTo>
                <a:lnTo>
                  <a:pt x="90000" y="98253"/>
                </a:lnTo>
                <a:lnTo>
                  <a:pt x="90000" y="103825"/>
                </a:lnTo>
                <a:lnTo>
                  <a:pt x="98888" y="103825"/>
                </a:lnTo>
                <a:lnTo>
                  <a:pt x="98888" y="108336"/>
                </a:lnTo>
                <a:lnTo>
                  <a:pt x="87383" y="108336"/>
                </a:lnTo>
                <a:lnTo>
                  <a:pt x="87383" y="83659"/>
                </a:lnTo>
                <a:close/>
                <a:moveTo>
                  <a:pt x="101565" y="83659"/>
                </a:moveTo>
                <a:lnTo>
                  <a:pt x="108428" y="83659"/>
                </a:lnTo>
                <a:lnTo>
                  <a:pt x="108683" y="83672"/>
                </a:lnTo>
                <a:lnTo>
                  <a:pt x="108930" y="83711"/>
                </a:lnTo>
                <a:lnTo>
                  <a:pt x="109178" y="83763"/>
                </a:lnTo>
                <a:lnTo>
                  <a:pt x="109418" y="83841"/>
                </a:lnTo>
                <a:lnTo>
                  <a:pt x="109658" y="83931"/>
                </a:lnTo>
                <a:lnTo>
                  <a:pt x="109890" y="84048"/>
                </a:lnTo>
                <a:lnTo>
                  <a:pt x="110115" y="84178"/>
                </a:lnTo>
                <a:lnTo>
                  <a:pt x="110340" y="84333"/>
                </a:lnTo>
                <a:lnTo>
                  <a:pt x="110558" y="84502"/>
                </a:lnTo>
                <a:lnTo>
                  <a:pt x="110768" y="84683"/>
                </a:lnTo>
                <a:lnTo>
                  <a:pt x="110978" y="84890"/>
                </a:lnTo>
                <a:lnTo>
                  <a:pt x="111173" y="85111"/>
                </a:lnTo>
                <a:lnTo>
                  <a:pt x="111368" y="85357"/>
                </a:lnTo>
                <a:lnTo>
                  <a:pt x="111555" y="85603"/>
                </a:lnTo>
                <a:lnTo>
                  <a:pt x="111735" y="85875"/>
                </a:lnTo>
                <a:lnTo>
                  <a:pt x="111900" y="86160"/>
                </a:lnTo>
                <a:lnTo>
                  <a:pt x="112065" y="86446"/>
                </a:lnTo>
                <a:lnTo>
                  <a:pt x="112223" y="86757"/>
                </a:lnTo>
                <a:lnTo>
                  <a:pt x="112365" y="87081"/>
                </a:lnTo>
                <a:lnTo>
                  <a:pt x="112508" y="87418"/>
                </a:lnTo>
                <a:lnTo>
                  <a:pt x="112635" y="87755"/>
                </a:lnTo>
                <a:lnTo>
                  <a:pt x="112755" y="88118"/>
                </a:lnTo>
                <a:lnTo>
                  <a:pt x="112860" y="88480"/>
                </a:lnTo>
                <a:lnTo>
                  <a:pt x="112958" y="88856"/>
                </a:lnTo>
                <a:lnTo>
                  <a:pt x="113048" y="89245"/>
                </a:lnTo>
                <a:lnTo>
                  <a:pt x="113123" y="89634"/>
                </a:lnTo>
                <a:lnTo>
                  <a:pt x="113190" y="90036"/>
                </a:lnTo>
                <a:lnTo>
                  <a:pt x="113243" y="90450"/>
                </a:lnTo>
                <a:lnTo>
                  <a:pt x="113288" y="90865"/>
                </a:lnTo>
                <a:lnTo>
                  <a:pt x="113318" y="91293"/>
                </a:lnTo>
                <a:lnTo>
                  <a:pt x="113340" y="91720"/>
                </a:lnTo>
                <a:lnTo>
                  <a:pt x="113348" y="92161"/>
                </a:lnTo>
                <a:lnTo>
                  <a:pt x="113340" y="92446"/>
                </a:lnTo>
                <a:lnTo>
                  <a:pt x="113333" y="92731"/>
                </a:lnTo>
                <a:lnTo>
                  <a:pt x="113318" y="93017"/>
                </a:lnTo>
                <a:lnTo>
                  <a:pt x="113303" y="93302"/>
                </a:lnTo>
                <a:lnTo>
                  <a:pt x="113280" y="93587"/>
                </a:lnTo>
                <a:lnTo>
                  <a:pt x="113250" y="93859"/>
                </a:lnTo>
                <a:lnTo>
                  <a:pt x="113213" y="94131"/>
                </a:lnTo>
                <a:lnTo>
                  <a:pt x="113175" y="94403"/>
                </a:lnTo>
                <a:lnTo>
                  <a:pt x="113130" y="94675"/>
                </a:lnTo>
                <a:lnTo>
                  <a:pt x="113078" y="94948"/>
                </a:lnTo>
                <a:lnTo>
                  <a:pt x="113025" y="95207"/>
                </a:lnTo>
                <a:lnTo>
                  <a:pt x="112965" y="95466"/>
                </a:lnTo>
                <a:lnTo>
                  <a:pt x="112905" y="95712"/>
                </a:lnTo>
                <a:lnTo>
                  <a:pt x="112838" y="95971"/>
                </a:lnTo>
                <a:lnTo>
                  <a:pt x="112763" y="96218"/>
                </a:lnTo>
                <a:lnTo>
                  <a:pt x="112680" y="96451"/>
                </a:lnTo>
                <a:lnTo>
                  <a:pt x="112598" y="96684"/>
                </a:lnTo>
                <a:lnTo>
                  <a:pt x="112515" y="96918"/>
                </a:lnTo>
                <a:lnTo>
                  <a:pt x="112425" y="97151"/>
                </a:lnTo>
                <a:lnTo>
                  <a:pt x="112328" y="97371"/>
                </a:lnTo>
                <a:lnTo>
                  <a:pt x="112230" y="97592"/>
                </a:lnTo>
                <a:lnTo>
                  <a:pt x="112125" y="97799"/>
                </a:lnTo>
                <a:lnTo>
                  <a:pt x="112020" y="98006"/>
                </a:lnTo>
                <a:lnTo>
                  <a:pt x="111908" y="98201"/>
                </a:lnTo>
                <a:lnTo>
                  <a:pt x="111788" y="98395"/>
                </a:lnTo>
                <a:lnTo>
                  <a:pt x="111668" y="98577"/>
                </a:lnTo>
                <a:lnTo>
                  <a:pt x="111548" y="98758"/>
                </a:lnTo>
                <a:lnTo>
                  <a:pt x="111420" y="98926"/>
                </a:lnTo>
                <a:lnTo>
                  <a:pt x="111285" y="99095"/>
                </a:lnTo>
                <a:lnTo>
                  <a:pt x="111158" y="99263"/>
                </a:lnTo>
                <a:lnTo>
                  <a:pt x="111015" y="99406"/>
                </a:lnTo>
                <a:lnTo>
                  <a:pt x="110873" y="99549"/>
                </a:lnTo>
                <a:lnTo>
                  <a:pt x="113175" y="108336"/>
                </a:lnTo>
                <a:lnTo>
                  <a:pt x="110303" y="108336"/>
                </a:lnTo>
                <a:lnTo>
                  <a:pt x="108270" y="100650"/>
                </a:lnTo>
                <a:lnTo>
                  <a:pt x="104183" y="100650"/>
                </a:lnTo>
                <a:lnTo>
                  <a:pt x="104183" y="108336"/>
                </a:lnTo>
                <a:lnTo>
                  <a:pt x="101565" y="108336"/>
                </a:lnTo>
                <a:lnTo>
                  <a:pt x="101565" y="83659"/>
                </a:lnTo>
                <a:close/>
                <a:moveTo>
                  <a:pt x="57743" y="108336"/>
                </a:moveTo>
                <a:lnTo>
                  <a:pt x="46245" y="108336"/>
                </a:lnTo>
                <a:lnTo>
                  <a:pt x="46245" y="83659"/>
                </a:lnTo>
                <a:lnTo>
                  <a:pt x="57743" y="83659"/>
                </a:lnTo>
                <a:lnTo>
                  <a:pt x="57743" y="88182"/>
                </a:lnTo>
                <a:lnTo>
                  <a:pt x="48855" y="88182"/>
                </a:lnTo>
                <a:lnTo>
                  <a:pt x="48855" y="93742"/>
                </a:lnTo>
                <a:lnTo>
                  <a:pt x="57743" y="93742"/>
                </a:lnTo>
                <a:lnTo>
                  <a:pt x="57743" y="98253"/>
                </a:lnTo>
                <a:lnTo>
                  <a:pt x="48855" y="98253"/>
                </a:lnTo>
                <a:lnTo>
                  <a:pt x="48855" y="103825"/>
                </a:lnTo>
                <a:lnTo>
                  <a:pt x="57743" y="103825"/>
                </a:lnTo>
                <a:lnTo>
                  <a:pt x="57743" y="108336"/>
                </a:lnTo>
                <a:close/>
                <a:moveTo>
                  <a:pt x="55830" y="59955"/>
                </a:moveTo>
                <a:lnTo>
                  <a:pt x="55973" y="60214"/>
                </a:lnTo>
                <a:lnTo>
                  <a:pt x="56100" y="60499"/>
                </a:lnTo>
                <a:lnTo>
                  <a:pt x="56228" y="60784"/>
                </a:lnTo>
                <a:lnTo>
                  <a:pt x="56340" y="61069"/>
                </a:lnTo>
                <a:lnTo>
                  <a:pt x="56445" y="61367"/>
                </a:lnTo>
                <a:lnTo>
                  <a:pt x="56550" y="61678"/>
                </a:lnTo>
                <a:lnTo>
                  <a:pt x="56640" y="61989"/>
                </a:lnTo>
                <a:lnTo>
                  <a:pt x="56715" y="62313"/>
                </a:lnTo>
                <a:lnTo>
                  <a:pt x="56790" y="62637"/>
                </a:lnTo>
                <a:lnTo>
                  <a:pt x="56850" y="62974"/>
                </a:lnTo>
                <a:lnTo>
                  <a:pt x="56903" y="63298"/>
                </a:lnTo>
                <a:lnTo>
                  <a:pt x="56948" y="63648"/>
                </a:lnTo>
                <a:lnTo>
                  <a:pt x="56985" y="63985"/>
                </a:lnTo>
                <a:lnTo>
                  <a:pt x="57008" y="64335"/>
                </a:lnTo>
                <a:lnTo>
                  <a:pt x="57023" y="64685"/>
                </a:lnTo>
                <a:lnTo>
                  <a:pt x="57023" y="65035"/>
                </a:lnTo>
                <a:lnTo>
                  <a:pt x="57023" y="65411"/>
                </a:lnTo>
                <a:lnTo>
                  <a:pt x="57000" y="65787"/>
                </a:lnTo>
                <a:lnTo>
                  <a:pt x="56978" y="66150"/>
                </a:lnTo>
                <a:lnTo>
                  <a:pt x="56940" y="66513"/>
                </a:lnTo>
                <a:lnTo>
                  <a:pt x="56895" y="66863"/>
                </a:lnTo>
                <a:lnTo>
                  <a:pt x="56835" y="67212"/>
                </a:lnTo>
                <a:lnTo>
                  <a:pt x="56768" y="67549"/>
                </a:lnTo>
                <a:lnTo>
                  <a:pt x="56693" y="67873"/>
                </a:lnTo>
                <a:lnTo>
                  <a:pt x="56610" y="68197"/>
                </a:lnTo>
                <a:lnTo>
                  <a:pt x="56513" y="68508"/>
                </a:lnTo>
                <a:lnTo>
                  <a:pt x="56415" y="68820"/>
                </a:lnTo>
                <a:lnTo>
                  <a:pt x="56303" y="69118"/>
                </a:lnTo>
                <a:lnTo>
                  <a:pt x="56183" y="69403"/>
                </a:lnTo>
                <a:lnTo>
                  <a:pt x="56063" y="69675"/>
                </a:lnTo>
                <a:lnTo>
                  <a:pt x="55928" y="69947"/>
                </a:lnTo>
                <a:lnTo>
                  <a:pt x="55785" y="70193"/>
                </a:lnTo>
                <a:lnTo>
                  <a:pt x="55643" y="70440"/>
                </a:lnTo>
                <a:lnTo>
                  <a:pt x="55485" y="70673"/>
                </a:lnTo>
                <a:lnTo>
                  <a:pt x="55328" y="70880"/>
                </a:lnTo>
                <a:lnTo>
                  <a:pt x="55163" y="71088"/>
                </a:lnTo>
                <a:lnTo>
                  <a:pt x="54990" y="71282"/>
                </a:lnTo>
                <a:lnTo>
                  <a:pt x="54818" y="71450"/>
                </a:lnTo>
                <a:lnTo>
                  <a:pt x="54630" y="71619"/>
                </a:lnTo>
                <a:lnTo>
                  <a:pt x="54443" y="71762"/>
                </a:lnTo>
                <a:lnTo>
                  <a:pt x="54255" y="71891"/>
                </a:lnTo>
                <a:lnTo>
                  <a:pt x="54060" y="72008"/>
                </a:lnTo>
                <a:lnTo>
                  <a:pt x="53858" y="72099"/>
                </a:lnTo>
                <a:lnTo>
                  <a:pt x="53655" y="72189"/>
                </a:lnTo>
                <a:lnTo>
                  <a:pt x="53445" y="72254"/>
                </a:lnTo>
                <a:lnTo>
                  <a:pt x="53235" y="72293"/>
                </a:lnTo>
                <a:lnTo>
                  <a:pt x="53018" y="72332"/>
                </a:lnTo>
                <a:lnTo>
                  <a:pt x="52800" y="72332"/>
                </a:lnTo>
                <a:lnTo>
                  <a:pt x="45525" y="72332"/>
                </a:lnTo>
                <a:lnTo>
                  <a:pt x="45525" y="47668"/>
                </a:lnTo>
                <a:lnTo>
                  <a:pt x="52748" y="47668"/>
                </a:lnTo>
                <a:lnTo>
                  <a:pt x="52965" y="47681"/>
                </a:lnTo>
                <a:lnTo>
                  <a:pt x="53183" y="47707"/>
                </a:lnTo>
                <a:lnTo>
                  <a:pt x="53393" y="47746"/>
                </a:lnTo>
                <a:lnTo>
                  <a:pt x="53595" y="47811"/>
                </a:lnTo>
                <a:lnTo>
                  <a:pt x="53805" y="47902"/>
                </a:lnTo>
                <a:lnTo>
                  <a:pt x="54000" y="47992"/>
                </a:lnTo>
                <a:lnTo>
                  <a:pt x="54195" y="48109"/>
                </a:lnTo>
                <a:lnTo>
                  <a:pt x="54390" y="48238"/>
                </a:lnTo>
                <a:lnTo>
                  <a:pt x="54578" y="48381"/>
                </a:lnTo>
                <a:lnTo>
                  <a:pt x="54758" y="48550"/>
                </a:lnTo>
                <a:lnTo>
                  <a:pt x="54938" y="48718"/>
                </a:lnTo>
                <a:lnTo>
                  <a:pt x="55110" y="48912"/>
                </a:lnTo>
                <a:lnTo>
                  <a:pt x="55275" y="49120"/>
                </a:lnTo>
                <a:lnTo>
                  <a:pt x="55433" y="49340"/>
                </a:lnTo>
                <a:lnTo>
                  <a:pt x="55583" y="49560"/>
                </a:lnTo>
                <a:lnTo>
                  <a:pt x="55733" y="49807"/>
                </a:lnTo>
                <a:lnTo>
                  <a:pt x="55875" y="50053"/>
                </a:lnTo>
                <a:lnTo>
                  <a:pt x="56003" y="50325"/>
                </a:lnTo>
                <a:lnTo>
                  <a:pt x="56130" y="50597"/>
                </a:lnTo>
                <a:lnTo>
                  <a:pt x="56250" y="50882"/>
                </a:lnTo>
                <a:lnTo>
                  <a:pt x="56355" y="51180"/>
                </a:lnTo>
                <a:lnTo>
                  <a:pt x="56460" y="51492"/>
                </a:lnTo>
                <a:lnTo>
                  <a:pt x="56558" y="51803"/>
                </a:lnTo>
                <a:lnTo>
                  <a:pt x="56640" y="52127"/>
                </a:lnTo>
                <a:lnTo>
                  <a:pt x="56715" y="52451"/>
                </a:lnTo>
                <a:lnTo>
                  <a:pt x="56783" y="52801"/>
                </a:lnTo>
                <a:lnTo>
                  <a:pt x="56835" y="53137"/>
                </a:lnTo>
                <a:lnTo>
                  <a:pt x="56888" y="53500"/>
                </a:lnTo>
                <a:lnTo>
                  <a:pt x="56925" y="53850"/>
                </a:lnTo>
                <a:lnTo>
                  <a:pt x="56948" y="54213"/>
                </a:lnTo>
                <a:lnTo>
                  <a:pt x="56963" y="54589"/>
                </a:lnTo>
                <a:lnTo>
                  <a:pt x="56970" y="54965"/>
                </a:lnTo>
                <a:lnTo>
                  <a:pt x="56963" y="55315"/>
                </a:lnTo>
                <a:lnTo>
                  <a:pt x="56955" y="55652"/>
                </a:lnTo>
                <a:lnTo>
                  <a:pt x="56925" y="56002"/>
                </a:lnTo>
                <a:lnTo>
                  <a:pt x="56895" y="56339"/>
                </a:lnTo>
                <a:lnTo>
                  <a:pt x="56850" y="56676"/>
                </a:lnTo>
                <a:lnTo>
                  <a:pt x="56805" y="57000"/>
                </a:lnTo>
                <a:lnTo>
                  <a:pt x="56745" y="57337"/>
                </a:lnTo>
                <a:lnTo>
                  <a:pt x="56670" y="57648"/>
                </a:lnTo>
                <a:lnTo>
                  <a:pt x="56595" y="57972"/>
                </a:lnTo>
                <a:lnTo>
                  <a:pt x="56513" y="58270"/>
                </a:lnTo>
                <a:lnTo>
                  <a:pt x="56415" y="58581"/>
                </a:lnTo>
                <a:lnTo>
                  <a:pt x="56318" y="58866"/>
                </a:lnTo>
                <a:lnTo>
                  <a:pt x="56205" y="59151"/>
                </a:lnTo>
                <a:lnTo>
                  <a:pt x="56085" y="59423"/>
                </a:lnTo>
                <a:lnTo>
                  <a:pt x="55958" y="59695"/>
                </a:lnTo>
                <a:lnTo>
                  <a:pt x="55830" y="59955"/>
                </a:lnTo>
                <a:close/>
                <a:moveTo>
                  <a:pt x="44063" y="101272"/>
                </a:moveTo>
                <a:lnTo>
                  <a:pt x="44055" y="101661"/>
                </a:lnTo>
                <a:lnTo>
                  <a:pt x="44040" y="102050"/>
                </a:lnTo>
                <a:lnTo>
                  <a:pt x="44010" y="102426"/>
                </a:lnTo>
                <a:lnTo>
                  <a:pt x="43973" y="102789"/>
                </a:lnTo>
                <a:lnTo>
                  <a:pt x="43920" y="103164"/>
                </a:lnTo>
                <a:lnTo>
                  <a:pt x="43860" y="103514"/>
                </a:lnTo>
                <a:lnTo>
                  <a:pt x="43793" y="103864"/>
                </a:lnTo>
                <a:lnTo>
                  <a:pt x="43718" y="104214"/>
                </a:lnTo>
                <a:lnTo>
                  <a:pt x="43628" y="104538"/>
                </a:lnTo>
                <a:lnTo>
                  <a:pt x="43530" y="104862"/>
                </a:lnTo>
                <a:lnTo>
                  <a:pt x="43425" y="105186"/>
                </a:lnTo>
                <a:lnTo>
                  <a:pt x="43313" y="105484"/>
                </a:lnTo>
                <a:lnTo>
                  <a:pt x="43193" y="105782"/>
                </a:lnTo>
                <a:lnTo>
                  <a:pt x="43065" y="106068"/>
                </a:lnTo>
                <a:lnTo>
                  <a:pt x="42923" y="106340"/>
                </a:lnTo>
                <a:lnTo>
                  <a:pt x="42780" y="106599"/>
                </a:lnTo>
                <a:lnTo>
                  <a:pt x="42630" y="106858"/>
                </a:lnTo>
                <a:lnTo>
                  <a:pt x="42473" y="107091"/>
                </a:lnTo>
                <a:lnTo>
                  <a:pt x="42308" y="107312"/>
                </a:lnTo>
                <a:lnTo>
                  <a:pt x="42135" y="107519"/>
                </a:lnTo>
                <a:lnTo>
                  <a:pt x="41955" y="107727"/>
                </a:lnTo>
                <a:lnTo>
                  <a:pt x="41775" y="107908"/>
                </a:lnTo>
                <a:lnTo>
                  <a:pt x="41588" y="108076"/>
                </a:lnTo>
                <a:lnTo>
                  <a:pt x="41393" y="108219"/>
                </a:lnTo>
                <a:lnTo>
                  <a:pt x="41198" y="108362"/>
                </a:lnTo>
                <a:lnTo>
                  <a:pt x="40995" y="108478"/>
                </a:lnTo>
                <a:lnTo>
                  <a:pt x="40785" y="108582"/>
                </a:lnTo>
                <a:lnTo>
                  <a:pt x="40575" y="108660"/>
                </a:lnTo>
                <a:lnTo>
                  <a:pt x="40358" y="108724"/>
                </a:lnTo>
                <a:lnTo>
                  <a:pt x="40140" y="108776"/>
                </a:lnTo>
                <a:lnTo>
                  <a:pt x="39923" y="108802"/>
                </a:lnTo>
                <a:lnTo>
                  <a:pt x="39698" y="108815"/>
                </a:lnTo>
                <a:lnTo>
                  <a:pt x="39473" y="108802"/>
                </a:lnTo>
                <a:lnTo>
                  <a:pt x="39255" y="108776"/>
                </a:lnTo>
                <a:lnTo>
                  <a:pt x="39030" y="108724"/>
                </a:lnTo>
                <a:lnTo>
                  <a:pt x="38820" y="108660"/>
                </a:lnTo>
                <a:lnTo>
                  <a:pt x="38610" y="108582"/>
                </a:lnTo>
                <a:lnTo>
                  <a:pt x="38400" y="108478"/>
                </a:lnTo>
                <a:lnTo>
                  <a:pt x="38198" y="108362"/>
                </a:lnTo>
                <a:lnTo>
                  <a:pt x="38003" y="108219"/>
                </a:lnTo>
                <a:lnTo>
                  <a:pt x="37808" y="108076"/>
                </a:lnTo>
                <a:lnTo>
                  <a:pt x="37620" y="107908"/>
                </a:lnTo>
                <a:lnTo>
                  <a:pt x="37440" y="107727"/>
                </a:lnTo>
                <a:lnTo>
                  <a:pt x="37260" y="107519"/>
                </a:lnTo>
                <a:lnTo>
                  <a:pt x="37088" y="107312"/>
                </a:lnTo>
                <a:lnTo>
                  <a:pt x="36923" y="107091"/>
                </a:lnTo>
                <a:lnTo>
                  <a:pt x="36765" y="106858"/>
                </a:lnTo>
                <a:lnTo>
                  <a:pt x="36615" y="106599"/>
                </a:lnTo>
                <a:lnTo>
                  <a:pt x="36473" y="106340"/>
                </a:lnTo>
                <a:lnTo>
                  <a:pt x="36330" y="106068"/>
                </a:lnTo>
                <a:lnTo>
                  <a:pt x="36203" y="105782"/>
                </a:lnTo>
                <a:lnTo>
                  <a:pt x="36083" y="105484"/>
                </a:lnTo>
                <a:lnTo>
                  <a:pt x="35970" y="105186"/>
                </a:lnTo>
                <a:lnTo>
                  <a:pt x="35865" y="104862"/>
                </a:lnTo>
                <a:lnTo>
                  <a:pt x="35768" y="104538"/>
                </a:lnTo>
                <a:lnTo>
                  <a:pt x="35678" y="104214"/>
                </a:lnTo>
                <a:lnTo>
                  <a:pt x="35603" y="103864"/>
                </a:lnTo>
                <a:lnTo>
                  <a:pt x="35535" y="103514"/>
                </a:lnTo>
                <a:lnTo>
                  <a:pt x="35475" y="103164"/>
                </a:lnTo>
                <a:lnTo>
                  <a:pt x="35423" y="102789"/>
                </a:lnTo>
                <a:lnTo>
                  <a:pt x="35385" y="102426"/>
                </a:lnTo>
                <a:lnTo>
                  <a:pt x="35355" y="102050"/>
                </a:lnTo>
                <a:lnTo>
                  <a:pt x="35340" y="101661"/>
                </a:lnTo>
                <a:lnTo>
                  <a:pt x="35333" y="101272"/>
                </a:lnTo>
                <a:lnTo>
                  <a:pt x="35333" y="90723"/>
                </a:lnTo>
                <a:lnTo>
                  <a:pt x="35340" y="90334"/>
                </a:lnTo>
                <a:lnTo>
                  <a:pt x="35355" y="89945"/>
                </a:lnTo>
                <a:lnTo>
                  <a:pt x="35385" y="89569"/>
                </a:lnTo>
                <a:lnTo>
                  <a:pt x="35423" y="89206"/>
                </a:lnTo>
                <a:lnTo>
                  <a:pt x="35475" y="88843"/>
                </a:lnTo>
                <a:lnTo>
                  <a:pt x="35535" y="88480"/>
                </a:lnTo>
                <a:lnTo>
                  <a:pt x="35603" y="88130"/>
                </a:lnTo>
                <a:lnTo>
                  <a:pt x="35678" y="87794"/>
                </a:lnTo>
                <a:lnTo>
                  <a:pt x="35768" y="87457"/>
                </a:lnTo>
                <a:lnTo>
                  <a:pt x="35865" y="87133"/>
                </a:lnTo>
                <a:lnTo>
                  <a:pt x="35970" y="86821"/>
                </a:lnTo>
                <a:lnTo>
                  <a:pt x="36083" y="86510"/>
                </a:lnTo>
                <a:lnTo>
                  <a:pt x="36203" y="86212"/>
                </a:lnTo>
                <a:lnTo>
                  <a:pt x="36330" y="85927"/>
                </a:lnTo>
                <a:lnTo>
                  <a:pt x="36473" y="85655"/>
                </a:lnTo>
                <a:lnTo>
                  <a:pt x="36615" y="85396"/>
                </a:lnTo>
                <a:lnTo>
                  <a:pt x="36765" y="85150"/>
                </a:lnTo>
                <a:lnTo>
                  <a:pt x="36923" y="84903"/>
                </a:lnTo>
                <a:lnTo>
                  <a:pt x="37088" y="84683"/>
                </a:lnTo>
                <a:lnTo>
                  <a:pt x="37260" y="84476"/>
                </a:lnTo>
                <a:lnTo>
                  <a:pt x="37440" y="84281"/>
                </a:lnTo>
                <a:lnTo>
                  <a:pt x="37620" y="84100"/>
                </a:lnTo>
                <a:lnTo>
                  <a:pt x="37808" y="83931"/>
                </a:lnTo>
                <a:lnTo>
                  <a:pt x="38003" y="83776"/>
                </a:lnTo>
                <a:lnTo>
                  <a:pt x="38198" y="83646"/>
                </a:lnTo>
                <a:lnTo>
                  <a:pt x="38400" y="83517"/>
                </a:lnTo>
                <a:lnTo>
                  <a:pt x="38610" y="83426"/>
                </a:lnTo>
                <a:lnTo>
                  <a:pt x="38820" y="83335"/>
                </a:lnTo>
                <a:lnTo>
                  <a:pt x="39030" y="83270"/>
                </a:lnTo>
                <a:lnTo>
                  <a:pt x="39255" y="83218"/>
                </a:lnTo>
                <a:lnTo>
                  <a:pt x="39473" y="83193"/>
                </a:lnTo>
                <a:lnTo>
                  <a:pt x="39698" y="83180"/>
                </a:lnTo>
                <a:lnTo>
                  <a:pt x="39923" y="83193"/>
                </a:lnTo>
                <a:lnTo>
                  <a:pt x="40140" y="83218"/>
                </a:lnTo>
                <a:lnTo>
                  <a:pt x="40358" y="83270"/>
                </a:lnTo>
                <a:lnTo>
                  <a:pt x="40575" y="83335"/>
                </a:lnTo>
                <a:lnTo>
                  <a:pt x="40785" y="83426"/>
                </a:lnTo>
                <a:lnTo>
                  <a:pt x="40995" y="83517"/>
                </a:lnTo>
                <a:lnTo>
                  <a:pt x="41198" y="83646"/>
                </a:lnTo>
                <a:lnTo>
                  <a:pt x="41393" y="83776"/>
                </a:lnTo>
                <a:lnTo>
                  <a:pt x="41588" y="83931"/>
                </a:lnTo>
                <a:lnTo>
                  <a:pt x="41775" y="84100"/>
                </a:lnTo>
                <a:lnTo>
                  <a:pt x="41955" y="84281"/>
                </a:lnTo>
                <a:lnTo>
                  <a:pt x="42135" y="84476"/>
                </a:lnTo>
                <a:lnTo>
                  <a:pt x="42308" y="84683"/>
                </a:lnTo>
                <a:lnTo>
                  <a:pt x="42473" y="84903"/>
                </a:lnTo>
                <a:lnTo>
                  <a:pt x="42630" y="85150"/>
                </a:lnTo>
                <a:lnTo>
                  <a:pt x="42780" y="85396"/>
                </a:lnTo>
                <a:lnTo>
                  <a:pt x="42923" y="85655"/>
                </a:lnTo>
                <a:lnTo>
                  <a:pt x="43065" y="85927"/>
                </a:lnTo>
                <a:lnTo>
                  <a:pt x="43193" y="86212"/>
                </a:lnTo>
                <a:lnTo>
                  <a:pt x="43313" y="86510"/>
                </a:lnTo>
                <a:lnTo>
                  <a:pt x="43425" y="86821"/>
                </a:lnTo>
                <a:lnTo>
                  <a:pt x="43530" y="87133"/>
                </a:lnTo>
                <a:lnTo>
                  <a:pt x="43628" y="87457"/>
                </a:lnTo>
                <a:lnTo>
                  <a:pt x="43718" y="87794"/>
                </a:lnTo>
                <a:lnTo>
                  <a:pt x="43793" y="88130"/>
                </a:lnTo>
                <a:lnTo>
                  <a:pt x="43860" y="88480"/>
                </a:lnTo>
                <a:lnTo>
                  <a:pt x="43920" y="88843"/>
                </a:lnTo>
                <a:lnTo>
                  <a:pt x="43973" y="89206"/>
                </a:lnTo>
                <a:lnTo>
                  <a:pt x="44010" y="89569"/>
                </a:lnTo>
                <a:lnTo>
                  <a:pt x="44040" y="89945"/>
                </a:lnTo>
                <a:lnTo>
                  <a:pt x="44055" y="90334"/>
                </a:lnTo>
                <a:lnTo>
                  <a:pt x="44063" y="90723"/>
                </a:lnTo>
                <a:lnTo>
                  <a:pt x="44063" y="91539"/>
                </a:lnTo>
                <a:lnTo>
                  <a:pt x="41445" y="91539"/>
                </a:lnTo>
                <a:lnTo>
                  <a:pt x="41445" y="90723"/>
                </a:lnTo>
                <a:lnTo>
                  <a:pt x="41445" y="90567"/>
                </a:lnTo>
                <a:lnTo>
                  <a:pt x="41438" y="90411"/>
                </a:lnTo>
                <a:lnTo>
                  <a:pt x="41423" y="90256"/>
                </a:lnTo>
                <a:lnTo>
                  <a:pt x="41408" y="90100"/>
                </a:lnTo>
                <a:lnTo>
                  <a:pt x="41393" y="89958"/>
                </a:lnTo>
                <a:lnTo>
                  <a:pt x="41370" y="89815"/>
                </a:lnTo>
                <a:lnTo>
                  <a:pt x="41340" y="89673"/>
                </a:lnTo>
                <a:lnTo>
                  <a:pt x="41310" y="89530"/>
                </a:lnTo>
                <a:lnTo>
                  <a:pt x="41273" y="89401"/>
                </a:lnTo>
                <a:lnTo>
                  <a:pt x="41235" y="89271"/>
                </a:lnTo>
                <a:lnTo>
                  <a:pt x="41198" y="89141"/>
                </a:lnTo>
                <a:lnTo>
                  <a:pt x="41153" y="89025"/>
                </a:lnTo>
                <a:lnTo>
                  <a:pt x="41100" y="88908"/>
                </a:lnTo>
                <a:lnTo>
                  <a:pt x="41055" y="88791"/>
                </a:lnTo>
                <a:lnTo>
                  <a:pt x="40995" y="88675"/>
                </a:lnTo>
                <a:lnTo>
                  <a:pt x="40943" y="88571"/>
                </a:lnTo>
                <a:lnTo>
                  <a:pt x="40883" y="88480"/>
                </a:lnTo>
                <a:lnTo>
                  <a:pt x="40815" y="88377"/>
                </a:lnTo>
                <a:lnTo>
                  <a:pt x="40748" y="88299"/>
                </a:lnTo>
                <a:lnTo>
                  <a:pt x="40680" y="88208"/>
                </a:lnTo>
                <a:lnTo>
                  <a:pt x="40613" y="88130"/>
                </a:lnTo>
                <a:lnTo>
                  <a:pt x="40538" y="88066"/>
                </a:lnTo>
                <a:lnTo>
                  <a:pt x="40463" y="87988"/>
                </a:lnTo>
                <a:lnTo>
                  <a:pt x="40388" y="87936"/>
                </a:lnTo>
                <a:lnTo>
                  <a:pt x="40305" y="87884"/>
                </a:lnTo>
                <a:lnTo>
                  <a:pt x="40223" y="87832"/>
                </a:lnTo>
                <a:lnTo>
                  <a:pt x="40140" y="87794"/>
                </a:lnTo>
                <a:lnTo>
                  <a:pt x="40058" y="87755"/>
                </a:lnTo>
                <a:lnTo>
                  <a:pt x="39968" y="87729"/>
                </a:lnTo>
                <a:lnTo>
                  <a:pt x="39878" y="87716"/>
                </a:lnTo>
                <a:lnTo>
                  <a:pt x="39788" y="87703"/>
                </a:lnTo>
                <a:lnTo>
                  <a:pt x="39698" y="87703"/>
                </a:lnTo>
                <a:lnTo>
                  <a:pt x="39608" y="87703"/>
                </a:lnTo>
                <a:lnTo>
                  <a:pt x="39518" y="87716"/>
                </a:lnTo>
                <a:lnTo>
                  <a:pt x="39428" y="87729"/>
                </a:lnTo>
                <a:lnTo>
                  <a:pt x="39338" y="87755"/>
                </a:lnTo>
                <a:lnTo>
                  <a:pt x="39255" y="87794"/>
                </a:lnTo>
                <a:lnTo>
                  <a:pt x="39173" y="87832"/>
                </a:lnTo>
                <a:lnTo>
                  <a:pt x="39090" y="87884"/>
                </a:lnTo>
                <a:lnTo>
                  <a:pt x="39008" y="87936"/>
                </a:lnTo>
                <a:lnTo>
                  <a:pt x="38933" y="87988"/>
                </a:lnTo>
                <a:lnTo>
                  <a:pt x="38858" y="88066"/>
                </a:lnTo>
                <a:lnTo>
                  <a:pt x="38783" y="88130"/>
                </a:lnTo>
                <a:lnTo>
                  <a:pt x="38715" y="88208"/>
                </a:lnTo>
                <a:lnTo>
                  <a:pt x="38648" y="88299"/>
                </a:lnTo>
                <a:lnTo>
                  <a:pt x="38580" y="88377"/>
                </a:lnTo>
                <a:lnTo>
                  <a:pt x="38513" y="88480"/>
                </a:lnTo>
                <a:lnTo>
                  <a:pt x="38453" y="88571"/>
                </a:lnTo>
                <a:lnTo>
                  <a:pt x="38400" y="88675"/>
                </a:lnTo>
                <a:lnTo>
                  <a:pt x="38340" y="88791"/>
                </a:lnTo>
                <a:lnTo>
                  <a:pt x="38295" y="88908"/>
                </a:lnTo>
                <a:lnTo>
                  <a:pt x="38243" y="89025"/>
                </a:lnTo>
                <a:lnTo>
                  <a:pt x="38198" y="89141"/>
                </a:lnTo>
                <a:lnTo>
                  <a:pt x="38160" y="89271"/>
                </a:lnTo>
                <a:lnTo>
                  <a:pt x="38123" y="89401"/>
                </a:lnTo>
                <a:lnTo>
                  <a:pt x="38085" y="89530"/>
                </a:lnTo>
                <a:lnTo>
                  <a:pt x="38055" y="89673"/>
                </a:lnTo>
                <a:lnTo>
                  <a:pt x="38025" y="89815"/>
                </a:lnTo>
                <a:lnTo>
                  <a:pt x="38003" y="89958"/>
                </a:lnTo>
                <a:lnTo>
                  <a:pt x="37988" y="90100"/>
                </a:lnTo>
                <a:lnTo>
                  <a:pt x="37973" y="90256"/>
                </a:lnTo>
                <a:lnTo>
                  <a:pt x="37958" y="90411"/>
                </a:lnTo>
                <a:lnTo>
                  <a:pt x="37950" y="90567"/>
                </a:lnTo>
                <a:lnTo>
                  <a:pt x="37950" y="90723"/>
                </a:lnTo>
                <a:lnTo>
                  <a:pt x="37950" y="101272"/>
                </a:lnTo>
                <a:lnTo>
                  <a:pt x="37950" y="101441"/>
                </a:lnTo>
                <a:lnTo>
                  <a:pt x="37958" y="101596"/>
                </a:lnTo>
                <a:lnTo>
                  <a:pt x="37973" y="101739"/>
                </a:lnTo>
                <a:lnTo>
                  <a:pt x="37988" y="101894"/>
                </a:lnTo>
                <a:lnTo>
                  <a:pt x="38003" y="102037"/>
                </a:lnTo>
                <a:lnTo>
                  <a:pt x="38025" y="102180"/>
                </a:lnTo>
                <a:lnTo>
                  <a:pt x="38055" y="102322"/>
                </a:lnTo>
                <a:lnTo>
                  <a:pt x="38085" y="102465"/>
                </a:lnTo>
                <a:lnTo>
                  <a:pt x="38123" y="102594"/>
                </a:lnTo>
                <a:lnTo>
                  <a:pt x="38160" y="102724"/>
                </a:lnTo>
                <a:lnTo>
                  <a:pt x="38198" y="102853"/>
                </a:lnTo>
                <a:lnTo>
                  <a:pt x="38243" y="102983"/>
                </a:lnTo>
                <a:lnTo>
                  <a:pt x="38295" y="103100"/>
                </a:lnTo>
                <a:lnTo>
                  <a:pt x="38340" y="103203"/>
                </a:lnTo>
                <a:lnTo>
                  <a:pt x="38400" y="103320"/>
                </a:lnTo>
                <a:lnTo>
                  <a:pt x="38453" y="103424"/>
                </a:lnTo>
                <a:lnTo>
                  <a:pt x="38513" y="103527"/>
                </a:lnTo>
                <a:lnTo>
                  <a:pt x="38580" y="103618"/>
                </a:lnTo>
                <a:lnTo>
                  <a:pt x="38648" y="103709"/>
                </a:lnTo>
                <a:lnTo>
                  <a:pt x="38715" y="103787"/>
                </a:lnTo>
                <a:lnTo>
                  <a:pt x="38783" y="103864"/>
                </a:lnTo>
                <a:lnTo>
                  <a:pt x="38858" y="103942"/>
                </a:lnTo>
                <a:lnTo>
                  <a:pt x="38933" y="104007"/>
                </a:lnTo>
                <a:lnTo>
                  <a:pt x="39008" y="104059"/>
                </a:lnTo>
                <a:lnTo>
                  <a:pt x="39090" y="104111"/>
                </a:lnTo>
                <a:lnTo>
                  <a:pt x="39173" y="104162"/>
                </a:lnTo>
                <a:lnTo>
                  <a:pt x="39255" y="104201"/>
                </a:lnTo>
                <a:lnTo>
                  <a:pt x="39338" y="104240"/>
                </a:lnTo>
                <a:lnTo>
                  <a:pt x="39428" y="104266"/>
                </a:lnTo>
                <a:lnTo>
                  <a:pt x="39518" y="104279"/>
                </a:lnTo>
                <a:lnTo>
                  <a:pt x="39608" y="104292"/>
                </a:lnTo>
                <a:lnTo>
                  <a:pt x="39698" y="104292"/>
                </a:lnTo>
                <a:lnTo>
                  <a:pt x="39788" y="104292"/>
                </a:lnTo>
                <a:lnTo>
                  <a:pt x="39878" y="104279"/>
                </a:lnTo>
                <a:lnTo>
                  <a:pt x="39968" y="104266"/>
                </a:lnTo>
                <a:lnTo>
                  <a:pt x="40058" y="104240"/>
                </a:lnTo>
                <a:lnTo>
                  <a:pt x="40140" y="104201"/>
                </a:lnTo>
                <a:lnTo>
                  <a:pt x="40223" y="104162"/>
                </a:lnTo>
                <a:lnTo>
                  <a:pt x="40305" y="104111"/>
                </a:lnTo>
                <a:lnTo>
                  <a:pt x="40388" y="104059"/>
                </a:lnTo>
                <a:lnTo>
                  <a:pt x="40463" y="104007"/>
                </a:lnTo>
                <a:lnTo>
                  <a:pt x="40538" y="103942"/>
                </a:lnTo>
                <a:lnTo>
                  <a:pt x="40613" y="103864"/>
                </a:lnTo>
                <a:lnTo>
                  <a:pt x="40680" y="103787"/>
                </a:lnTo>
                <a:lnTo>
                  <a:pt x="40748" y="103709"/>
                </a:lnTo>
                <a:lnTo>
                  <a:pt x="40815" y="103618"/>
                </a:lnTo>
                <a:lnTo>
                  <a:pt x="40883" y="103527"/>
                </a:lnTo>
                <a:lnTo>
                  <a:pt x="40943" y="103424"/>
                </a:lnTo>
                <a:lnTo>
                  <a:pt x="40995" y="103320"/>
                </a:lnTo>
                <a:lnTo>
                  <a:pt x="41055" y="103203"/>
                </a:lnTo>
                <a:lnTo>
                  <a:pt x="41100" y="103100"/>
                </a:lnTo>
                <a:lnTo>
                  <a:pt x="41153" y="102983"/>
                </a:lnTo>
                <a:lnTo>
                  <a:pt x="41198" y="102853"/>
                </a:lnTo>
                <a:lnTo>
                  <a:pt x="41235" y="102724"/>
                </a:lnTo>
                <a:lnTo>
                  <a:pt x="41273" y="102594"/>
                </a:lnTo>
                <a:lnTo>
                  <a:pt x="41310" y="102465"/>
                </a:lnTo>
                <a:lnTo>
                  <a:pt x="41340" y="102322"/>
                </a:lnTo>
                <a:lnTo>
                  <a:pt x="41370" y="102180"/>
                </a:lnTo>
                <a:lnTo>
                  <a:pt x="41393" y="102037"/>
                </a:lnTo>
                <a:lnTo>
                  <a:pt x="41408" y="101894"/>
                </a:lnTo>
                <a:lnTo>
                  <a:pt x="41423" y="101739"/>
                </a:lnTo>
                <a:lnTo>
                  <a:pt x="41438" y="101596"/>
                </a:lnTo>
                <a:lnTo>
                  <a:pt x="41445" y="101441"/>
                </a:lnTo>
                <a:lnTo>
                  <a:pt x="41445" y="101272"/>
                </a:lnTo>
                <a:lnTo>
                  <a:pt x="41445" y="100456"/>
                </a:lnTo>
                <a:lnTo>
                  <a:pt x="44063" y="100456"/>
                </a:lnTo>
                <a:lnTo>
                  <a:pt x="44063" y="101272"/>
                </a:lnTo>
                <a:close/>
                <a:moveTo>
                  <a:pt x="43538" y="72332"/>
                </a:moveTo>
                <a:lnTo>
                  <a:pt x="34815" y="72332"/>
                </a:lnTo>
                <a:lnTo>
                  <a:pt x="34815" y="47668"/>
                </a:lnTo>
                <a:lnTo>
                  <a:pt x="37425" y="47668"/>
                </a:lnTo>
                <a:lnTo>
                  <a:pt x="37425" y="67822"/>
                </a:lnTo>
                <a:lnTo>
                  <a:pt x="43538" y="67822"/>
                </a:lnTo>
                <a:lnTo>
                  <a:pt x="43538" y="72332"/>
                </a:lnTo>
                <a:close/>
                <a:moveTo>
                  <a:pt x="31935" y="72332"/>
                </a:moveTo>
                <a:lnTo>
                  <a:pt x="20438" y="72332"/>
                </a:lnTo>
                <a:lnTo>
                  <a:pt x="20438" y="47668"/>
                </a:lnTo>
                <a:lnTo>
                  <a:pt x="31935" y="47668"/>
                </a:lnTo>
                <a:lnTo>
                  <a:pt x="31935" y="52178"/>
                </a:lnTo>
                <a:lnTo>
                  <a:pt x="23048" y="52178"/>
                </a:lnTo>
                <a:lnTo>
                  <a:pt x="23048" y="57738"/>
                </a:lnTo>
                <a:lnTo>
                  <a:pt x="31935" y="57738"/>
                </a:lnTo>
                <a:lnTo>
                  <a:pt x="31935" y="62262"/>
                </a:lnTo>
                <a:lnTo>
                  <a:pt x="23048" y="62262"/>
                </a:lnTo>
                <a:lnTo>
                  <a:pt x="23048" y="67822"/>
                </a:lnTo>
                <a:lnTo>
                  <a:pt x="31935" y="67822"/>
                </a:lnTo>
                <a:lnTo>
                  <a:pt x="31935" y="72332"/>
                </a:lnTo>
                <a:close/>
                <a:moveTo>
                  <a:pt x="18525" y="60006"/>
                </a:moveTo>
                <a:lnTo>
                  <a:pt x="18518" y="60629"/>
                </a:lnTo>
                <a:lnTo>
                  <a:pt x="18488" y="61264"/>
                </a:lnTo>
                <a:lnTo>
                  <a:pt x="18443" y="61873"/>
                </a:lnTo>
                <a:lnTo>
                  <a:pt x="18383" y="62482"/>
                </a:lnTo>
                <a:lnTo>
                  <a:pt x="18300" y="63078"/>
                </a:lnTo>
                <a:lnTo>
                  <a:pt x="18203" y="63661"/>
                </a:lnTo>
                <a:lnTo>
                  <a:pt x="18090" y="64232"/>
                </a:lnTo>
                <a:lnTo>
                  <a:pt x="17963" y="64802"/>
                </a:lnTo>
                <a:lnTo>
                  <a:pt x="17820" y="65346"/>
                </a:lnTo>
                <a:lnTo>
                  <a:pt x="17663" y="65878"/>
                </a:lnTo>
                <a:lnTo>
                  <a:pt x="17490" y="66396"/>
                </a:lnTo>
                <a:lnTo>
                  <a:pt x="17303" y="66888"/>
                </a:lnTo>
                <a:lnTo>
                  <a:pt x="17108" y="67381"/>
                </a:lnTo>
                <a:lnTo>
                  <a:pt x="16890" y="67848"/>
                </a:lnTo>
                <a:lnTo>
                  <a:pt x="16673" y="68288"/>
                </a:lnTo>
                <a:lnTo>
                  <a:pt x="16433" y="68716"/>
                </a:lnTo>
                <a:lnTo>
                  <a:pt x="16185" y="69131"/>
                </a:lnTo>
                <a:lnTo>
                  <a:pt x="15923" y="69519"/>
                </a:lnTo>
                <a:lnTo>
                  <a:pt x="15653" y="69882"/>
                </a:lnTo>
                <a:lnTo>
                  <a:pt x="15375" y="70219"/>
                </a:lnTo>
                <a:lnTo>
                  <a:pt x="15083" y="70543"/>
                </a:lnTo>
                <a:lnTo>
                  <a:pt x="14790" y="70841"/>
                </a:lnTo>
                <a:lnTo>
                  <a:pt x="14483" y="71114"/>
                </a:lnTo>
                <a:lnTo>
                  <a:pt x="14160" y="71360"/>
                </a:lnTo>
                <a:lnTo>
                  <a:pt x="13838" y="71580"/>
                </a:lnTo>
                <a:lnTo>
                  <a:pt x="13508" y="71774"/>
                </a:lnTo>
                <a:lnTo>
                  <a:pt x="13170" y="71943"/>
                </a:lnTo>
                <a:lnTo>
                  <a:pt x="12825" y="72086"/>
                </a:lnTo>
                <a:lnTo>
                  <a:pt x="12473" y="72189"/>
                </a:lnTo>
                <a:lnTo>
                  <a:pt x="12113" y="72267"/>
                </a:lnTo>
                <a:lnTo>
                  <a:pt x="11753" y="72319"/>
                </a:lnTo>
                <a:lnTo>
                  <a:pt x="11385" y="72332"/>
                </a:lnTo>
                <a:lnTo>
                  <a:pt x="6750" y="72332"/>
                </a:lnTo>
                <a:lnTo>
                  <a:pt x="6750" y="47668"/>
                </a:lnTo>
                <a:lnTo>
                  <a:pt x="11385" y="47668"/>
                </a:lnTo>
                <a:lnTo>
                  <a:pt x="11753" y="47681"/>
                </a:lnTo>
                <a:lnTo>
                  <a:pt x="12113" y="47733"/>
                </a:lnTo>
                <a:lnTo>
                  <a:pt x="12473" y="47811"/>
                </a:lnTo>
                <a:lnTo>
                  <a:pt x="12825" y="47914"/>
                </a:lnTo>
                <a:lnTo>
                  <a:pt x="13170" y="48057"/>
                </a:lnTo>
                <a:lnTo>
                  <a:pt x="13508" y="48226"/>
                </a:lnTo>
                <a:lnTo>
                  <a:pt x="13838" y="48420"/>
                </a:lnTo>
                <a:lnTo>
                  <a:pt x="14160" y="48640"/>
                </a:lnTo>
                <a:lnTo>
                  <a:pt x="14483" y="48886"/>
                </a:lnTo>
                <a:lnTo>
                  <a:pt x="14790" y="49159"/>
                </a:lnTo>
                <a:lnTo>
                  <a:pt x="15083" y="49457"/>
                </a:lnTo>
                <a:lnTo>
                  <a:pt x="15375" y="49781"/>
                </a:lnTo>
                <a:lnTo>
                  <a:pt x="15653" y="50118"/>
                </a:lnTo>
                <a:lnTo>
                  <a:pt x="15923" y="50481"/>
                </a:lnTo>
                <a:lnTo>
                  <a:pt x="16185" y="50869"/>
                </a:lnTo>
                <a:lnTo>
                  <a:pt x="16433" y="51284"/>
                </a:lnTo>
                <a:lnTo>
                  <a:pt x="16673" y="51712"/>
                </a:lnTo>
                <a:lnTo>
                  <a:pt x="16890" y="52153"/>
                </a:lnTo>
                <a:lnTo>
                  <a:pt x="17108" y="52619"/>
                </a:lnTo>
                <a:lnTo>
                  <a:pt x="17303" y="53112"/>
                </a:lnTo>
                <a:lnTo>
                  <a:pt x="17490" y="53604"/>
                </a:lnTo>
                <a:lnTo>
                  <a:pt x="17663" y="54122"/>
                </a:lnTo>
                <a:lnTo>
                  <a:pt x="17820" y="54654"/>
                </a:lnTo>
                <a:lnTo>
                  <a:pt x="17963" y="55198"/>
                </a:lnTo>
                <a:lnTo>
                  <a:pt x="18090" y="55768"/>
                </a:lnTo>
                <a:lnTo>
                  <a:pt x="18203" y="56339"/>
                </a:lnTo>
                <a:lnTo>
                  <a:pt x="18300" y="56922"/>
                </a:lnTo>
                <a:lnTo>
                  <a:pt x="18383" y="57518"/>
                </a:lnTo>
                <a:lnTo>
                  <a:pt x="18443" y="58127"/>
                </a:lnTo>
                <a:lnTo>
                  <a:pt x="18488" y="58736"/>
                </a:lnTo>
                <a:lnTo>
                  <a:pt x="18518" y="59371"/>
                </a:lnTo>
                <a:lnTo>
                  <a:pt x="18525" y="60006"/>
                </a:lnTo>
                <a:close/>
                <a:moveTo>
                  <a:pt x="119993" y="119987"/>
                </a:moveTo>
                <a:lnTo>
                  <a:pt x="119993" y="83996"/>
                </a:lnTo>
                <a:lnTo>
                  <a:pt x="119993" y="71995"/>
                </a:lnTo>
                <a:lnTo>
                  <a:pt x="119993" y="36004"/>
                </a:lnTo>
                <a:lnTo>
                  <a:pt x="119993" y="0"/>
                </a:lnTo>
                <a:lnTo>
                  <a:pt x="58388" y="0"/>
                </a:lnTo>
                <a:lnTo>
                  <a:pt x="58388" y="36004"/>
                </a:lnTo>
                <a:lnTo>
                  <a:pt x="0" y="36004"/>
                </a:lnTo>
                <a:lnTo>
                  <a:pt x="0" y="83996"/>
                </a:lnTo>
                <a:lnTo>
                  <a:pt x="28583" y="83996"/>
                </a:lnTo>
                <a:lnTo>
                  <a:pt x="28583" y="119987"/>
                </a:lnTo>
                <a:lnTo>
                  <a:pt x="119993" y="119987"/>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 name="Google Shape;304;p38"/>
          <p:cNvSpPr txBox="1"/>
          <p:nvPr>
            <p:ph idx="1" type="body"/>
          </p:nvPr>
        </p:nvSpPr>
        <p:spPr>
          <a:xfrm>
            <a:off x="392400" y="802800"/>
            <a:ext cx="9212400" cy="5245200"/>
          </a:xfrm>
          <a:prstGeom prst="rect">
            <a:avLst/>
          </a:prstGeom>
          <a:blipFill rotWithShape="1">
            <a:blip r:embed="rId2">
              <a:alphaModFix/>
            </a:blip>
            <a:stretch>
              <a:fillRect b="0" l="0" r="0" t="0"/>
            </a:stretch>
          </a:blip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00AC8C"/>
              </a:buClr>
              <a:buSzPts val="100"/>
              <a:buFont typeface="Arial"/>
              <a:buNone/>
              <a:defRPr sz="100"/>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305" name="Google Shape;305;p38"/>
          <p:cNvSpPr/>
          <p:nvPr/>
        </p:nvSpPr>
        <p:spPr>
          <a:xfrm>
            <a:off x="10566035" y="6298203"/>
            <a:ext cx="1231130" cy="161994"/>
          </a:xfrm>
          <a:custGeom>
            <a:rect b="b" l="l" r="r" t="t"/>
            <a:pathLst>
              <a:path extrusionOk="0" h="107996" w="118606">
                <a:moveTo>
                  <a:pt x="118006" y="5020"/>
                </a:moveTo>
                <a:lnTo>
                  <a:pt x="117818" y="3726"/>
                </a:lnTo>
                <a:lnTo>
                  <a:pt x="117638" y="2484"/>
                </a:lnTo>
                <a:lnTo>
                  <a:pt x="117451" y="1243"/>
                </a:lnTo>
                <a:lnTo>
                  <a:pt x="117263" y="1"/>
                </a:lnTo>
                <a:lnTo>
                  <a:pt x="107986" y="1"/>
                </a:lnTo>
                <a:lnTo>
                  <a:pt x="107986" y="20596"/>
                </a:lnTo>
                <a:lnTo>
                  <a:pt x="114608" y="20596"/>
                </a:lnTo>
                <a:lnTo>
                  <a:pt x="114496" y="21993"/>
                </a:lnTo>
                <a:lnTo>
                  <a:pt x="114391" y="23183"/>
                </a:lnTo>
                <a:lnTo>
                  <a:pt x="114301" y="24270"/>
                </a:lnTo>
                <a:lnTo>
                  <a:pt x="114211" y="25253"/>
                </a:lnTo>
                <a:lnTo>
                  <a:pt x="113851" y="29237"/>
                </a:lnTo>
                <a:lnTo>
                  <a:pt x="113483" y="33170"/>
                </a:lnTo>
                <a:lnTo>
                  <a:pt x="113123" y="37103"/>
                </a:lnTo>
                <a:lnTo>
                  <a:pt x="112763" y="41036"/>
                </a:lnTo>
                <a:lnTo>
                  <a:pt x="112396" y="44968"/>
                </a:lnTo>
                <a:lnTo>
                  <a:pt x="112036" y="48901"/>
                </a:lnTo>
                <a:lnTo>
                  <a:pt x="111676" y="52885"/>
                </a:lnTo>
                <a:lnTo>
                  <a:pt x="111308" y="56818"/>
                </a:lnTo>
                <a:lnTo>
                  <a:pt x="110948" y="60751"/>
                </a:lnTo>
                <a:lnTo>
                  <a:pt x="110588" y="64684"/>
                </a:lnTo>
                <a:lnTo>
                  <a:pt x="110228" y="68668"/>
                </a:lnTo>
                <a:lnTo>
                  <a:pt x="109861" y="72601"/>
                </a:lnTo>
                <a:lnTo>
                  <a:pt x="109501" y="76534"/>
                </a:lnTo>
                <a:lnTo>
                  <a:pt x="109141" y="80466"/>
                </a:lnTo>
                <a:lnTo>
                  <a:pt x="108773" y="84399"/>
                </a:lnTo>
                <a:lnTo>
                  <a:pt x="108413" y="88384"/>
                </a:lnTo>
                <a:lnTo>
                  <a:pt x="108331" y="89367"/>
                </a:lnTo>
                <a:lnTo>
                  <a:pt x="108256" y="90350"/>
                </a:lnTo>
                <a:lnTo>
                  <a:pt x="108196" y="91281"/>
                </a:lnTo>
                <a:lnTo>
                  <a:pt x="108151" y="92213"/>
                </a:lnTo>
                <a:lnTo>
                  <a:pt x="108113" y="93144"/>
                </a:lnTo>
                <a:lnTo>
                  <a:pt x="108098" y="94024"/>
                </a:lnTo>
                <a:lnTo>
                  <a:pt x="108091" y="94955"/>
                </a:lnTo>
                <a:lnTo>
                  <a:pt x="108098" y="95835"/>
                </a:lnTo>
                <a:lnTo>
                  <a:pt x="108113" y="96663"/>
                </a:lnTo>
                <a:lnTo>
                  <a:pt x="108151" y="97543"/>
                </a:lnTo>
                <a:lnTo>
                  <a:pt x="108196" y="98371"/>
                </a:lnTo>
                <a:lnTo>
                  <a:pt x="108256" y="99199"/>
                </a:lnTo>
                <a:lnTo>
                  <a:pt x="108331" y="100078"/>
                </a:lnTo>
                <a:lnTo>
                  <a:pt x="108413" y="100906"/>
                </a:lnTo>
                <a:lnTo>
                  <a:pt x="108518" y="101734"/>
                </a:lnTo>
                <a:lnTo>
                  <a:pt x="108631" y="102562"/>
                </a:lnTo>
                <a:lnTo>
                  <a:pt x="108818" y="103907"/>
                </a:lnTo>
                <a:lnTo>
                  <a:pt x="109006" y="105253"/>
                </a:lnTo>
                <a:lnTo>
                  <a:pt x="109193" y="106650"/>
                </a:lnTo>
                <a:lnTo>
                  <a:pt x="109381" y="107995"/>
                </a:lnTo>
                <a:lnTo>
                  <a:pt x="118538" y="107995"/>
                </a:lnTo>
                <a:lnTo>
                  <a:pt x="118538" y="87504"/>
                </a:lnTo>
                <a:lnTo>
                  <a:pt x="111991" y="87504"/>
                </a:lnTo>
                <a:lnTo>
                  <a:pt x="112111" y="86055"/>
                </a:lnTo>
                <a:lnTo>
                  <a:pt x="112208" y="84813"/>
                </a:lnTo>
                <a:lnTo>
                  <a:pt x="112298" y="83726"/>
                </a:lnTo>
                <a:lnTo>
                  <a:pt x="112388" y="82743"/>
                </a:lnTo>
                <a:lnTo>
                  <a:pt x="112756" y="78759"/>
                </a:lnTo>
                <a:lnTo>
                  <a:pt x="113116" y="74826"/>
                </a:lnTo>
                <a:lnTo>
                  <a:pt x="113483" y="70841"/>
                </a:lnTo>
                <a:lnTo>
                  <a:pt x="113843" y="66857"/>
                </a:lnTo>
                <a:lnTo>
                  <a:pt x="114211" y="62924"/>
                </a:lnTo>
                <a:lnTo>
                  <a:pt x="114571" y="58940"/>
                </a:lnTo>
                <a:lnTo>
                  <a:pt x="114938" y="55007"/>
                </a:lnTo>
                <a:lnTo>
                  <a:pt x="115306" y="51023"/>
                </a:lnTo>
                <a:lnTo>
                  <a:pt x="115666" y="47090"/>
                </a:lnTo>
                <a:lnTo>
                  <a:pt x="116033" y="43105"/>
                </a:lnTo>
                <a:lnTo>
                  <a:pt x="116393" y="39121"/>
                </a:lnTo>
                <a:lnTo>
                  <a:pt x="116761" y="35188"/>
                </a:lnTo>
                <a:lnTo>
                  <a:pt x="117128" y="31204"/>
                </a:lnTo>
                <a:lnTo>
                  <a:pt x="117488" y="27271"/>
                </a:lnTo>
                <a:lnTo>
                  <a:pt x="117856" y="23286"/>
                </a:lnTo>
                <a:lnTo>
                  <a:pt x="118223" y="19354"/>
                </a:lnTo>
                <a:lnTo>
                  <a:pt x="118321" y="18215"/>
                </a:lnTo>
                <a:lnTo>
                  <a:pt x="118403" y="17180"/>
                </a:lnTo>
                <a:lnTo>
                  <a:pt x="118471" y="16197"/>
                </a:lnTo>
                <a:lnTo>
                  <a:pt x="118531" y="15214"/>
                </a:lnTo>
                <a:lnTo>
                  <a:pt x="118568" y="14334"/>
                </a:lnTo>
                <a:lnTo>
                  <a:pt x="118598" y="13455"/>
                </a:lnTo>
                <a:lnTo>
                  <a:pt x="118606" y="12575"/>
                </a:lnTo>
                <a:lnTo>
                  <a:pt x="118598" y="11747"/>
                </a:lnTo>
                <a:lnTo>
                  <a:pt x="118583" y="10971"/>
                </a:lnTo>
                <a:lnTo>
                  <a:pt x="118546" y="10143"/>
                </a:lnTo>
                <a:lnTo>
                  <a:pt x="118493" y="9315"/>
                </a:lnTo>
                <a:lnTo>
                  <a:pt x="118433" y="8487"/>
                </a:lnTo>
                <a:lnTo>
                  <a:pt x="118351" y="7659"/>
                </a:lnTo>
                <a:lnTo>
                  <a:pt x="118253" y="6831"/>
                </a:lnTo>
                <a:lnTo>
                  <a:pt x="118133" y="5900"/>
                </a:lnTo>
                <a:lnTo>
                  <a:pt x="118006" y="5020"/>
                </a:lnTo>
                <a:close/>
                <a:moveTo>
                  <a:pt x="102788" y="20492"/>
                </a:moveTo>
                <a:lnTo>
                  <a:pt x="105781" y="20492"/>
                </a:lnTo>
                <a:lnTo>
                  <a:pt x="105781" y="1"/>
                </a:lnTo>
                <a:lnTo>
                  <a:pt x="94538" y="1"/>
                </a:lnTo>
                <a:lnTo>
                  <a:pt x="94538" y="20647"/>
                </a:lnTo>
                <a:lnTo>
                  <a:pt x="98686" y="20647"/>
                </a:lnTo>
                <a:lnTo>
                  <a:pt x="98701" y="21372"/>
                </a:lnTo>
                <a:lnTo>
                  <a:pt x="98716" y="21993"/>
                </a:lnTo>
                <a:lnTo>
                  <a:pt x="98723" y="22510"/>
                </a:lnTo>
                <a:lnTo>
                  <a:pt x="98723" y="23028"/>
                </a:lnTo>
                <a:lnTo>
                  <a:pt x="98723" y="28306"/>
                </a:lnTo>
                <a:lnTo>
                  <a:pt x="98723" y="33636"/>
                </a:lnTo>
                <a:lnTo>
                  <a:pt x="98723" y="38966"/>
                </a:lnTo>
                <a:lnTo>
                  <a:pt x="98723" y="44244"/>
                </a:lnTo>
                <a:lnTo>
                  <a:pt x="98723" y="49574"/>
                </a:lnTo>
                <a:lnTo>
                  <a:pt x="98723" y="54904"/>
                </a:lnTo>
                <a:lnTo>
                  <a:pt x="98723" y="60182"/>
                </a:lnTo>
                <a:lnTo>
                  <a:pt x="98723" y="65512"/>
                </a:lnTo>
                <a:lnTo>
                  <a:pt x="98716" y="70790"/>
                </a:lnTo>
                <a:lnTo>
                  <a:pt x="98716" y="76120"/>
                </a:lnTo>
                <a:lnTo>
                  <a:pt x="98716" y="81449"/>
                </a:lnTo>
                <a:lnTo>
                  <a:pt x="98716" y="86728"/>
                </a:lnTo>
                <a:lnTo>
                  <a:pt x="98716" y="92058"/>
                </a:lnTo>
                <a:lnTo>
                  <a:pt x="98716" y="97387"/>
                </a:lnTo>
                <a:lnTo>
                  <a:pt x="98716" y="102666"/>
                </a:lnTo>
                <a:lnTo>
                  <a:pt x="98708" y="107995"/>
                </a:lnTo>
                <a:lnTo>
                  <a:pt x="101611" y="107995"/>
                </a:lnTo>
                <a:lnTo>
                  <a:pt x="101611" y="103028"/>
                </a:lnTo>
                <a:lnTo>
                  <a:pt x="101611" y="98060"/>
                </a:lnTo>
                <a:lnTo>
                  <a:pt x="101611" y="93092"/>
                </a:lnTo>
                <a:lnTo>
                  <a:pt x="101611" y="88125"/>
                </a:lnTo>
                <a:lnTo>
                  <a:pt x="101611" y="83157"/>
                </a:lnTo>
                <a:lnTo>
                  <a:pt x="101611" y="78189"/>
                </a:lnTo>
                <a:lnTo>
                  <a:pt x="101618" y="73222"/>
                </a:lnTo>
                <a:lnTo>
                  <a:pt x="101618" y="68254"/>
                </a:lnTo>
                <a:lnTo>
                  <a:pt x="101618" y="63286"/>
                </a:lnTo>
                <a:lnTo>
                  <a:pt x="101618" y="58319"/>
                </a:lnTo>
                <a:lnTo>
                  <a:pt x="101618" y="53351"/>
                </a:lnTo>
                <a:lnTo>
                  <a:pt x="101618" y="48384"/>
                </a:lnTo>
                <a:lnTo>
                  <a:pt x="101618" y="43416"/>
                </a:lnTo>
                <a:lnTo>
                  <a:pt x="101618" y="38396"/>
                </a:lnTo>
                <a:lnTo>
                  <a:pt x="101618" y="33429"/>
                </a:lnTo>
                <a:lnTo>
                  <a:pt x="101618" y="28461"/>
                </a:lnTo>
                <a:lnTo>
                  <a:pt x="101618" y="27064"/>
                </a:lnTo>
                <a:lnTo>
                  <a:pt x="101618" y="25822"/>
                </a:lnTo>
                <a:lnTo>
                  <a:pt x="101626" y="24787"/>
                </a:lnTo>
                <a:lnTo>
                  <a:pt x="101641" y="23856"/>
                </a:lnTo>
                <a:lnTo>
                  <a:pt x="101656" y="23080"/>
                </a:lnTo>
                <a:lnTo>
                  <a:pt x="101678" y="22459"/>
                </a:lnTo>
                <a:lnTo>
                  <a:pt x="101701" y="22148"/>
                </a:lnTo>
                <a:lnTo>
                  <a:pt x="101716" y="21941"/>
                </a:lnTo>
                <a:lnTo>
                  <a:pt x="101738" y="21682"/>
                </a:lnTo>
                <a:lnTo>
                  <a:pt x="101768" y="21475"/>
                </a:lnTo>
                <a:lnTo>
                  <a:pt x="101798" y="21320"/>
                </a:lnTo>
                <a:lnTo>
                  <a:pt x="101828" y="21165"/>
                </a:lnTo>
                <a:lnTo>
                  <a:pt x="101866" y="21061"/>
                </a:lnTo>
                <a:lnTo>
                  <a:pt x="101903" y="20906"/>
                </a:lnTo>
                <a:lnTo>
                  <a:pt x="102001" y="20751"/>
                </a:lnTo>
                <a:lnTo>
                  <a:pt x="102113" y="20647"/>
                </a:lnTo>
                <a:lnTo>
                  <a:pt x="102248" y="20544"/>
                </a:lnTo>
                <a:lnTo>
                  <a:pt x="102406" y="20492"/>
                </a:lnTo>
                <a:lnTo>
                  <a:pt x="102586" y="20492"/>
                </a:lnTo>
                <a:lnTo>
                  <a:pt x="102788" y="20492"/>
                </a:lnTo>
                <a:close/>
                <a:moveTo>
                  <a:pt x="94673" y="91592"/>
                </a:moveTo>
                <a:lnTo>
                  <a:pt x="94673" y="90971"/>
                </a:lnTo>
                <a:lnTo>
                  <a:pt x="94673" y="90453"/>
                </a:lnTo>
                <a:lnTo>
                  <a:pt x="94666" y="89936"/>
                </a:lnTo>
                <a:lnTo>
                  <a:pt x="94651" y="89470"/>
                </a:lnTo>
                <a:lnTo>
                  <a:pt x="94628" y="89108"/>
                </a:lnTo>
                <a:lnTo>
                  <a:pt x="94606" y="88746"/>
                </a:lnTo>
                <a:lnTo>
                  <a:pt x="94568" y="88487"/>
                </a:lnTo>
                <a:lnTo>
                  <a:pt x="94538" y="88228"/>
                </a:lnTo>
                <a:lnTo>
                  <a:pt x="94493" y="88021"/>
                </a:lnTo>
                <a:lnTo>
                  <a:pt x="94441" y="87814"/>
                </a:lnTo>
                <a:lnTo>
                  <a:pt x="94388" y="87711"/>
                </a:lnTo>
                <a:lnTo>
                  <a:pt x="94328" y="87607"/>
                </a:lnTo>
                <a:lnTo>
                  <a:pt x="94268" y="87504"/>
                </a:lnTo>
                <a:lnTo>
                  <a:pt x="94193" y="87452"/>
                </a:lnTo>
                <a:lnTo>
                  <a:pt x="94118" y="87452"/>
                </a:lnTo>
                <a:lnTo>
                  <a:pt x="94036" y="87452"/>
                </a:lnTo>
                <a:lnTo>
                  <a:pt x="93413" y="87504"/>
                </a:lnTo>
                <a:lnTo>
                  <a:pt x="92791" y="87504"/>
                </a:lnTo>
                <a:lnTo>
                  <a:pt x="92168" y="87556"/>
                </a:lnTo>
                <a:lnTo>
                  <a:pt x="91538" y="87556"/>
                </a:lnTo>
                <a:lnTo>
                  <a:pt x="90916" y="87556"/>
                </a:lnTo>
                <a:lnTo>
                  <a:pt x="90293" y="87504"/>
                </a:lnTo>
                <a:lnTo>
                  <a:pt x="89671" y="87504"/>
                </a:lnTo>
                <a:lnTo>
                  <a:pt x="89048" y="87504"/>
                </a:lnTo>
                <a:lnTo>
                  <a:pt x="88838" y="87504"/>
                </a:lnTo>
                <a:lnTo>
                  <a:pt x="88613" y="87504"/>
                </a:lnTo>
                <a:lnTo>
                  <a:pt x="88381" y="87504"/>
                </a:lnTo>
                <a:lnTo>
                  <a:pt x="88133" y="87504"/>
                </a:lnTo>
                <a:lnTo>
                  <a:pt x="88133" y="82743"/>
                </a:lnTo>
                <a:lnTo>
                  <a:pt x="88133" y="79742"/>
                </a:lnTo>
                <a:lnTo>
                  <a:pt x="88133" y="76741"/>
                </a:lnTo>
                <a:lnTo>
                  <a:pt x="88133" y="73739"/>
                </a:lnTo>
                <a:lnTo>
                  <a:pt x="88133" y="70738"/>
                </a:lnTo>
                <a:lnTo>
                  <a:pt x="88133" y="67737"/>
                </a:lnTo>
                <a:lnTo>
                  <a:pt x="88133" y="64735"/>
                </a:lnTo>
                <a:lnTo>
                  <a:pt x="88133" y="61734"/>
                </a:lnTo>
                <a:lnTo>
                  <a:pt x="88133" y="58733"/>
                </a:lnTo>
                <a:lnTo>
                  <a:pt x="88133" y="55732"/>
                </a:lnTo>
                <a:lnTo>
                  <a:pt x="88133" y="52730"/>
                </a:lnTo>
                <a:lnTo>
                  <a:pt x="88133" y="49781"/>
                </a:lnTo>
                <a:lnTo>
                  <a:pt x="88133" y="46779"/>
                </a:lnTo>
                <a:lnTo>
                  <a:pt x="88133" y="43778"/>
                </a:lnTo>
                <a:lnTo>
                  <a:pt x="88133" y="40777"/>
                </a:lnTo>
                <a:lnTo>
                  <a:pt x="88133" y="37775"/>
                </a:lnTo>
                <a:lnTo>
                  <a:pt x="88133" y="34774"/>
                </a:lnTo>
                <a:lnTo>
                  <a:pt x="88133" y="30427"/>
                </a:lnTo>
                <a:lnTo>
                  <a:pt x="88141" y="26081"/>
                </a:lnTo>
                <a:lnTo>
                  <a:pt x="88141" y="21734"/>
                </a:lnTo>
                <a:lnTo>
                  <a:pt x="88148" y="17387"/>
                </a:lnTo>
                <a:lnTo>
                  <a:pt x="88148" y="13041"/>
                </a:lnTo>
                <a:lnTo>
                  <a:pt x="88156" y="8694"/>
                </a:lnTo>
                <a:lnTo>
                  <a:pt x="88156" y="4347"/>
                </a:lnTo>
                <a:lnTo>
                  <a:pt x="88156" y="1"/>
                </a:lnTo>
                <a:lnTo>
                  <a:pt x="85148" y="1"/>
                </a:lnTo>
                <a:lnTo>
                  <a:pt x="85163" y="1191"/>
                </a:lnTo>
                <a:lnTo>
                  <a:pt x="85178" y="2381"/>
                </a:lnTo>
                <a:lnTo>
                  <a:pt x="85186" y="3571"/>
                </a:lnTo>
                <a:lnTo>
                  <a:pt x="85193" y="4761"/>
                </a:lnTo>
                <a:lnTo>
                  <a:pt x="85193" y="10143"/>
                </a:lnTo>
                <a:lnTo>
                  <a:pt x="85193" y="15576"/>
                </a:lnTo>
                <a:lnTo>
                  <a:pt x="85193" y="20958"/>
                </a:lnTo>
                <a:lnTo>
                  <a:pt x="85201" y="26391"/>
                </a:lnTo>
                <a:lnTo>
                  <a:pt x="85201" y="31825"/>
                </a:lnTo>
                <a:lnTo>
                  <a:pt x="85201" y="37206"/>
                </a:lnTo>
                <a:lnTo>
                  <a:pt x="85201" y="42640"/>
                </a:lnTo>
                <a:lnTo>
                  <a:pt x="85201" y="48021"/>
                </a:lnTo>
                <a:lnTo>
                  <a:pt x="85201" y="53455"/>
                </a:lnTo>
                <a:lnTo>
                  <a:pt x="85201" y="58888"/>
                </a:lnTo>
                <a:lnTo>
                  <a:pt x="85201" y="64270"/>
                </a:lnTo>
                <a:lnTo>
                  <a:pt x="85193" y="69703"/>
                </a:lnTo>
                <a:lnTo>
                  <a:pt x="85193" y="75085"/>
                </a:lnTo>
                <a:lnTo>
                  <a:pt x="85186" y="80518"/>
                </a:lnTo>
                <a:lnTo>
                  <a:pt x="85186" y="85951"/>
                </a:lnTo>
                <a:lnTo>
                  <a:pt x="85178" y="91333"/>
                </a:lnTo>
                <a:lnTo>
                  <a:pt x="85178" y="92316"/>
                </a:lnTo>
                <a:lnTo>
                  <a:pt x="85186" y="93299"/>
                </a:lnTo>
                <a:lnTo>
                  <a:pt x="85193" y="94231"/>
                </a:lnTo>
                <a:lnTo>
                  <a:pt x="85208" y="95162"/>
                </a:lnTo>
                <a:lnTo>
                  <a:pt x="85223" y="96042"/>
                </a:lnTo>
                <a:lnTo>
                  <a:pt x="85253" y="96922"/>
                </a:lnTo>
                <a:lnTo>
                  <a:pt x="85283" y="97750"/>
                </a:lnTo>
                <a:lnTo>
                  <a:pt x="85321" y="98526"/>
                </a:lnTo>
                <a:lnTo>
                  <a:pt x="85373" y="99354"/>
                </a:lnTo>
                <a:lnTo>
                  <a:pt x="85426" y="100078"/>
                </a:lnTo>
                <a:lnTo>
                  <a:pt x="85493" y="100854"/>
                </a:lnTo>
                <a:lnTo>
                  <a:pt x="85561" y="101527"/>
                </a:lnTo>
                <a:lnTo>
                  <a:pt x="85643" y="102252"/>
                </a:lnTo>
                <a:lnTo>
                  <a:pt x="85741" y="102873"/>
                </a:lnTo>
                <a:lnTo>
                  <a:pt x="85838" y="103545"/>
                </a:lnTo>
                <a:lnTo>
                  <a:pt x="85951" y="104166"/>
                </a:lnTo>
                <a:lnTo>
                  <a:pt x="86033" y="104580"/>
                </a:lnTo>
                <a:lnTo>
                  <a:pt x="86108" y="105046"/>
                </a:lnTo>
                <a:lnTo>
                  <a:pt x="86183" y="105512"/>
                </a:lnTo>
                <a:lnTo>
                  <a:pt x="86258" y="105977"/>
                </a:lnTo>
                <a:lnTo>
                  <a:pt x="86393" y="107012"/>
                </a:lnTo>
                <a:lnTo>
                  <a:pt x="86536" y="107995"/>
                </a:lnTo>
                <a:lnTo>
                  <a:pt x="94651" y="107995"/>
                </a:lnTo>
                <a:lnTo>
                  <a:pt x="94651" y="105926"/>
                </a:lnTo>
                <a:lnTo>
                  <a:pt x="94651" y="103907"/>
                </a:lnTo>
                <a:lnTo>
                  <a:pt x="94651" y="101838"/>
                </a:lnTo>
                <a:lnTo>
                  <a:pt x="94651" y="99819"/>
                </a:lnTo>
                <a:lnTo>
                  <a:pt x="94651" y="97750"/>
                </a:lnTo>
                <a:lnTo>
                  <a:pt x="94651" y="95680"/>
                </a:lnTo>
                <a:lnTo>
                  <a:pt x="94658" y="93662"/>
                </a:lnTo>
                <a:lnTo>
                  <a:pt x="94673" y="91592"/>
                </a:lnTo>
                <a:close/>
                <a:moveTo>
                  <a:pt x="82426" y="80259"/>
                </a:moveTo>
                <a:lnTo>
                  <a:pt x="82441" y="76999"/>
                </a:lnTo>
                <a:lnTo>
                  <a:pt x="82448" y="73688"/>
                </a:lnTo>
                <a:lnTo>
                  <a:pt x="82456" y="70427"/>
                </a:lnTo>
                <a:lnTo>
                  <a:pt x="82456" y="67167"/>
                </a:lnTo>
                <a:lnTo>
                  <a:pt x="82463" y="63907"/>
                </a:lnTo>
                <a:lnTo>
                  <a:pt x="82463" y="60596"/>
                </a:lnTo>
                <a:lnTo>
                  <a:pt x="82471" y="57336"/>
                </a:lnTo>
                <a:lnTo>
                  <a:pt x="82471" y="54076"/>
                </a:lnTo>
                <a:lnTo>
                  <a:pt x="82471" y="50764"/>
                </a:lnTo>
                <a:lnTo>
                  <a:pt x="82463" y="47504"/>
                </a:lnTo>
                <a:lnTo>
                  <a:pt x="82463" y="44244"/>
                </a:lnTo>
                <a:lnTo>
                  <a:pt x="82456" y="40984"/>
                </a:lnTo>
                <a:lnTo>
                  <a:pt x="82456" y="37672"/>
                </a:lnTo>
                <a:lnTo>
                  <a:pt x="82448" y="34412"/>
                </a:lnTo>
                <a:lnTo>
                  <a:pt x="82433" y="31152"/>
                </a:lnTo>
                <a:lnTo>
                  <a:pt x="82426" y="27892"/>
                </a:lnTo>
                <a:lnTo>
                  <a:pt x="82426" y="27219"/>
                </a:lnTo>
                <a:lnTo>
                  <a:pt x="82411" y="26495"/>
                </a:lnTo>
                <a:lnTo>
                  <a:pt x="82396" y="25822"/>
                </a:lnTo>
                <a:lnTo>
                  <a:pt x="82381" y="25149"/>
                </a:lnTo>
                <a:lnTo>
                  <a:pt x="82358" y="24425"/>
                </a:lnTo>
                <a:lnTo>
                  <a:pt x="82328" y="23752"/>
                </a:lnTo>
                <a:lnTo>
                  <a:pt x="82298" y="23028"/>
                </a:lnTo>
                <a:lnTo>
                  <a:pt x="82261" y="22355"/>
                </a:lnTo>
                <a:lnTo>
                  <a:pt x="82178" y="21010"/>
                </a:lnTo>
                <a:lnTo>
                  <a:pt x="82081" y="19716"/>
                </a:lnTo>
                <a:lnTo>
                  <a:pt x="82028" y="19095"/>
                </a:lnTo>
                <a:lnTo>
                  <a:pt x="81976" y="18474"/>
                </a:lnTo>
                <a:lnTo>
                  <a:pt x="81916" y="17905"/>
                </a:lnTo>
                <a:lnTo>
                  <a:pt x="81856" y="17336"/>
                </a:lnTo>
                <a:lnTo>
                  <a:pt x="81653" y="15576"/>
                </a:lnTo>
                <a:lnTo>
                  <a:pt x="81428" y="13869"/>
                </a:lnTo>
                <a:lnTo>
                  <a:pt x="81203" y="12213"/>
                </a:lnTo>
                <a:lnTo>
                  <a:pt x="80963" y="10557"/>
                </a:lnTo>
                <a:lnTo>
                  <a:pt x="80723" y="9004"/>
                </a:lnTo>
                <a:lnTo>
                  <a:pt x="80476" y="7452"/>
                </a:lnTo>
                <a:lnTo>
                  <a:pt x="80228" y="5900"/>
                </a:lnTo>
                <a:lnTo>
                  <a:pt x="79973" y="4399"/>
                </a:lnTo>
                <a:lnTo>
                  <a:pt x="79846" y="3675"/>
                </a:lnTo>
                <a:lnTo>
                  <a:pt x="79703" y="3054"/>
                </a:lnTo>
                <a:lnTo>
                  <a:pt x="79553" y="2536"/>
                </a:lnTo>
                <a:lnTo>
                  <a:pt x="79396" y="1967"/>
                </a:lnTo>
                <a:lnTo>
                  <a:pt x="79238" y="1501"/>
                </a:lnTo>
                <a:lnTo>
                  <a:pt x="79081" y="1036"/>
                </a:lnTo>
                <a:lnTo>
                  <a:pt x="78923" y="518"/>
                </a:lnTo>
                <a:lnTo>
                  <a:pt x="78766" y="1"/>
                </a:lnTo>
                <a:lnTo>
                  <a:pt x="74596" y="1"/>
                </a:lnTo>
                <a:lnTo>
                  <a:pt x="74461" y="259"/>
                </a:lnTo>
                <a:lnTo>
                  <a:pt x="74333" y="570"/>
                </a:lnTo>
                <a:lnTo>
                  <a:pt x="74206" y="932"/>
                </a:lnTo>
                <a:lnTo>
                  <a:pt x="74078" y="1294"/>
                </a:lnTo>
                <a:lnTo>
                  <a:pt x="73958" y="1708"/>
                </a:lnTo>
                <a:lnTo>
                  <a:pt x="73838" y="2122"/>
                </a:lnTo>
                <a:lnTo>
                  <a:pt x="73726" y="2536"/>
                </a:lnTo>
                <a:lnTo>
                  <a:pt x="73613" y="3002"/>
                </a:lnTo>
                <a:lnTo>
                  <a:pt x="73396" y="4037"/>
                </a:lnTo>
                <a:lnTo>
                  <a:pt x="73186" y="5072"/>
                </a:lnTo>
                <a:lnTo>
                  <a:pt x="72983" y="6262"/>
                </a:lnTo>
                <a:lnTo>
                  <a:pt x="72796" y="7452"/>
                </a:lnTo>
                <a:lnTo>
                  <a:pt x="72608" y="8694"/>
                </a:lnTo>
                <a:lnTo>
                  <a:pt x="72428" y="9988"/>
                </a:lnTo>
                <a:lnTo>
                  <a:pt x="72248" y="11333"/>
                </a:lnTo>
                <a:lnTo>
                  <a:pt x="72076" y="12678"/>
                </a:lnTo>
                <a:lnTo>
                  <a:pt x="71731" y="15421"/>
                </a:lnTo>
                <a:lnTo>
                  <a:pt x="71386" y="18164"/>
                </a:lnTo>
                <a:lnTo>
                  <a:pt x="71326" y="18629"/>
                </a:lnTo>
                <a:lnTo>
                  <a:pt x="71273" y="19095"/>
                </a:lnTo>
                <a:lnTo>
                  <a:pt x="71228" y="19612"/>
                </a:lnTo>
                <a:lnTo>
                  <a:pt x="71183" y="20182"/>
                </a:lnTo>
                <a:lnTo>
                  <a:pt x="71146" y="20751"/>
                </a:lnTo>
                <a:lnTo>
                  <a:pt x="71101" y="21320"/>
                </a:lnTo>
                <a:lnTo>
                  <a:pt x="71071" y="21941"/>
                </a:lnTo>
                <a:lnTo>
                  <a:pt x="71041" y="22562"/>
                </a:lnTo>
                <a:lnTo>
                  <a:pt x="70988" y="23856"/>
                </a:lnTo>
                <a:lnTo>
                  <a:pt x="70951" y="25149"/>
                </a:lnTo>
                <a:lnTo>
                  <a:pt x="70928" y="26443"/>
                </a:lnTo>
                <a:lnTo>
                  <a:pt x="70913" y="27685"/>
                </a:lnTo>
                <a:lnTo>
                  <a:pt x="70906" y="30997"/>
                </a:lnTo>
                <a:lnTo>
                  <a:pt x="70898" y="34257"/>
                </a:lnTo>
                <a:lnTo>
                  <a:pt x="70898" y="37569"/>
                </a:lnTo>
                <a:lnTo>
                  <a:pt x="70891" y="40880"/>
                </a:lnTo>
                <a:lnTo>
                  <a:pt x="70883" y="44140"/>
                </a:lnTo>
                <a:lnTo>
                  <a:pt x="70883" y="47452"/>
                </a:lnTo>
                <a:lnTo>
                  <a:pt x="70883" y="50764"/>
                </a:lnTo>
                <a:lnTo>
                  <a:pt x="70883" y="54076"/>
                </a:lnTo>
                <a:lnTo>
                  <a:pt x="70883" y="57336"/>
                </a:lnTo>
                <a:lnTo>
                  <a:pt x="70883" y="60647"/>
                </a:lnTo>
                <a:lnTo>
                  <a:pt x="70883" y="63959"/>
                </a:lnTo>
                <a:lnTo>
                  <a:pt x="70891" y="67271"/>
                </a:lnTo>
                <a:lnTo>
                  <a:pt x="70891" y="70531"/>
                </a:lnTo>
                <a:lnTo>
                  <a:pt x="70898" y="73843"/>
                </a:lnTo>
                <a:lnTo>
                  <a:pt x="70906" y="77155"/>
                </a:lnTo>
                <a:lnTo>
                  <a:pt x="70921" y="80415"/>
                </a:lnTo>
                <a:lnTo>
                  <a:pt x="70921" y="81087"/>
                </a:lnTo>
                <a:lnTo>
                  <a:pt x="70936" y="81760"/>
                </a:lnTo>
                <a:lnTo>
                  <a:pt x="70943" y="82433"/>
                </a:lnTo>
                <a:lnTo>
                  <a:pt x="70966" y="83105"/>
                </a:lnTo>
                <a:lnTo>
                  <a:pt x="70988" y="83778"/>
                </a:lnTo>
                <a:lnTo>
                  <a:pt x="71018" y="84451"/>
                </a:lnTo>
                <a:lnTo>
                  <a:pt x="71048" y="85123"/>
                </a:lnTo>
                <a:lnTo>
                  <a:pt x="71078" y="85796"/>
                </a:lnTo>
                <a:lnTo>
                  <a:pt x="71161" y="87090"/>
                </a:lnTo>
                <a:lnTo>
                  <a:pt x="71251" y="88332"/>
                </a:lnTo>
                <a:lnTo>
                  <a:pt x="71356" y="89522"/>
                </a:lnTo>
                <a:lnTo>
                  <a:pt x="71461" y="90609"/>
                </a:lnTo>
                <a:lnTo>
                  <a:pt x="71663" y="92316"/>
                </a:lnTo>
                <a:lnTo>
                  <a:pt x="71881" y="94024"/>
                </a:lnTo>
                <a:lnTo>
                  <a:pt x="72098" y="95680"/>
                </a:lnTo>
                <a:lnTo>
                  <a:pt x="72323" y="97284"/>
                </a:lnTo>
                <a:lnTo>
                  <a:pt x="72556" y="98888"/>
                </a:lnTo>
                <a:lnTo>
                  <a:pt x="72796" y="100440"/>
                </a:lnTo>
                <a:lnTo>
                  <a:pt x="73036" y="101941"/>
                </a:lnTo>
                <a:lnTo>
                  <a:pt x="73276" y="103442"/>
                </a:lnTo>
                <a:lnTo>
                  <a:pt x="73411" y="104166"/>
                </a:lnTo>
                <a:lnTo>
                  <a:pt x="73553" y="104787"/>
                </a:lnTo>
                <a:lnTo>
                  <a:pt x="73696" y="105408"/>
                </a:lnTo>
                <a:lnTo>
                  <a:pt x="73853" y="105926"/>
                </a:lnTo>
                <a:lnTo>
                  <a:pt x="74011" y="106443"/>
                </a:lnTo>
                <a:lnTo>
                  <a:pt x="74168" y="106960"/>
                </a:lnTo>
                <a:lnTo>
                  <a:pt x="74326" y="107478"/>
                </a:lnTo>
                <a:lnTo>
                  <a:pt x="74476" y="107995"/>
                </a:lnTo>
                <a:lnTo>
                  <a:pt x="78886" y="107995"/>
                </a:lnTo>
                <a:lnTo>
                  <a:pt x="79006" y="107685"/>
                </a:lnTo>
                <a:lnTo>
                  <a:pt x="79126" y="107323"/>
                </a:lnTo>
                <a:lnTo>
                  <a:pt x="79238" y="106960"/>
                </a:lnTo>
                <a:lnTo>
                  <a:pt x="79351" y="106547"/>
                </a:lnTo>
                <a:lnTo>
                  <a:pt x="79568" y="105719"/>
                </a:lnTo>
                <a:lnTo>
                  <a:pt x="79778" y="104787"/>
                </a:lnTo>
                <a:lnTo>
                  <a:pt x="79981" y="103804"/>
                </a:lnTo>
                <a:lnTo>
                  <a:pt x="80176" y="102769"/>
                </a:lnTo>
                <a:lnTo>
                  <a:pt x="80363" y="101631"/>
                </a:lnTo>
                <a:lnTo>
                  <a:pt x="80551" y="100492"/>
                </a:lnTo>
                <a:lnTo>
                  <a:pt x="80723" y="99302"/>
                </a:lnTo>
                <a:lnTo>
                  <a:pt x="80896" y="98060"/>
                </a:lnTo>
                <a:lnTo>
                  <a:pt x="81068" y="96818"/>
                </a:lnTo>
                <a:lnTo>
                  <a:pt x="81233" y="95576"/>
                </a:lnTo>
                <a:lnTo>
                  <a:pt x="81563" y="92989"/>
                </a:lnTo>
                <a:lnTo>
                  <a:pt x="81886" y="90402"/>
                </a:lnTo>
                <a:lnTo>
                  <a:pt x="81946" y="89936"/>
                </a:lnTo>
                <a:lnTo>
                  <a:pt x="82006" y="89418"/>
                </a:lnTo>
                <a:lnTo>
                  <a:pt x="82058" y="88849"/>
                </a:lnTo>
                <a:lnTo>
                  <a:pt x="82111" y="88228"/>
                </a:lnTo>
                <a:lnTo>
                  <a:pt x="82156" y="87659"/>
                </a:lnTo>
                <a:lnTo>
                  <a:pt x="82201" y="86986"/>
                </a:lnTo>
                <a:lnTo>
                  <a:pt x="82238" y="86365"/>
                </a:lnTo>
                <a:lnTo>
                  <a:pt x="82276" y="85693"/>
                </a:lnTo>
                <a:lnTo>
                  <a:pt x="82313" y="85020"/>
                </a:lnTo>
                <a:lnTo>
                  <a:pt x="82343" y="84347"/>
                </a:lnTo>
                <a:lnTo>
                  <a:pt x="82366" y="83623"/>
                </a:lnTo>
                <a:lnTo>
                  <a:pt x="82388" y="82950"/>
                </a:lnTo>
                <a:lnTo>
                  <a:pt x="82403" y="82277"/>
                </a:lnTo>
                <a:lnTo>
                  <a:pt x="82418" y="81605"/>
                </a:lnTo>
                <a:lnTo>
                  <a:pt x="82426" y="80932"/>
                </a:lnTo>
                <a:lnTo>
                  <a:pt x="82426" y="80259"/>
                </a:lnTo>
                <a:close/>
                <a:moveTo>
                  <a:pt x="79531" y="33584"/>
                </a:moveTo>
                <a:lnTo>
                  <a:pt x="79523" y="36171"/>
                </a:lnTo>
                <a:lnTo>
                  <a:pt x="79516" y="38707"/>
                </a:lnTo>
                <a:lnTo>
                  <a:pt x="79516" y="41243"/>
                </a:lnTo>
                <a:lnTo>
                  <a:pt x="79516" y="43778"/>
                </a:lnTo>
                <a:lnTo>
                  <a:pt x="79516" y="46365"/>
                </a:lnTo>
                <a:lnTo>
                  <a:pt x="79523" y="48901"/>
                </a:lnTo>
                <a:lnTo>
                  <a:pt x="79523" y="51437"/>
                </a:lnTo>
                <a:lnTo>
                  <a:pt x="79523" y="53972"/>
                </a:lnTo>
                <a:lnTo>
                  <a:pt x="79523" y="56663"/>
                </a:lnTo>
                <a:lnTo>
                  <a:pt x="79523" y="59302"/>
                </a:lnTo>
                <a:lnTo>
                  <a:pt x="79523" y="61941"/>
                </a:lnTo>
                <a:lnTo>
                  <a:pt x="79523" y="64580"/>
                </a:lnTo>
                <a:lnTo>
                  <a:pt x="79523" y="67219"/>
                </a:lnTo>
                <a:lnTo>
                  <a:pt x="79523" y="69910"/>
                </a:lnTo>
                <a:lnTo>
                  <a:pt x="79523" y="72549"/>
                </a:lnTo>
                <a:lnTo>
                  <a:pt x="79516" y="75188"/>
                </a:lnTo>
                <a:lnTo>
                  <a:pt x="79516" y="75706"/>
                </a:lnTo>
                <a:lnTo>
                  <a:pt x="79501" y="76223"/>
                </a:lnTo>
                <a:lnTo>
                  <a:pt x="79493" y="76741"/>
                </a:lnTo>
                <a:lnTo>
                  <a:pt x="79471" y="77258"/>
                </a:lnTo>
                <a:lnTo>
                  <a:pt x="79448" y="77775"/>
                </a:lnTo>
                <a:lnTo>
                  <a:pt x="79418" y="78293"/>
                </a:lnTo>
                <a:lnTo>
                  <a:pt x="79381" y="78810"/>
                </a:lnTo>
                <a:lnTo>
                  <a:pt x="79343" y="79380"/>
                </a:lnTo>
                <a:lnTo>
                  <a:pt x="79253" y="80415"/>
                </a:lnTo>
                <a:lnTo>
                  <a:pt x="79148" y="81398"/>
                </a:lnTo>
                <a:lnTo>
                  <a:pt x="79036" y="82381"/>
                </a:lnTo>
                <a:lnTo>
                  <a:pt x="78908" y="83312"/>
                </a:lnTo>
                <a:lnTo>
                  <a:pt x="78773" y="84192"/>
                </a:lnTo>
                <a:lnTo>
                  <a:pt x="78631" y="84968"/>
                </a:lnTo>
                <a:lnTo>
                  <a:pt x="78481" y="85693"/>
                </a:lnTo>
                <a:lnTo>
                  <a:pt x="78331" y="86314"/>
                </a:lnTo>
                <a:lnTo>
                  <a:pt x="78248" y="86572"/>
                </a:lnTo>
                <a:lnTo>
                  <a:pt x="78173" y="86831"/>
                </a:lnTo>
                <a:lnTo>
                  <a:pt x="78098" y="87038"/>
                </a:lnTo>
                <a:lnTo>
                  <a:pt x="78023" y="87193"/>
                </a:lnTo>
                <a:lnTo>
                  <a:pt x="77941" y="87297"/>
                </a:lnTo>
                <a:lnTo>
                  <a:pt x="77866" y="87400"/>
                </a:lnTo>
                <a:lnTo>
                  <a:pt x="77791" y="87504"/>
                </a:lnTo>
                <a:lnTo>
                  <a:pt x="77723" y="87504"/>
                </a:lnTo>
                <a:lnTo>
                  <a:pt x="77498" y="87504"/>
                </a:lnTo>
                <a:lnTo>
                  <a:pt x="77273" y="87504"/>
                </a:lnTo>
                <a:lnTo>
                  <a:pt x="77048" y="87452"/>
                </a:lnTo>
                <a:lnTo>
                  <a:pt x="76823" y="87452"/>
                </a:lnTo>
                <a:lnTo>
                  <a:pt x="76598" y="87400"/>
                </a:lnTo>
                <a:lnTo>
                  <a:pt x="76373" y="87452"/>
                </a:lnTo>
                <a:lnTo>
                  <a:pt x="76148" y="87504"/>
                </a:lnTo>
                <a:lnTo>
                  <a:pt x="75923" y="87607"/>
                </a:lnTo>
                <a:lnTo>
                  <a:pt x="75811" y="87659"/>
                </a:lnTo>
                <a:lnTo>
                  <a:pt x="75698" y="87659"/>
                </a:lnTo>
                <a:lnTo>
                  <a:pt x="75593" y="87607"/>
                </a:lnTo>
                <a:lnTo>
                  <a:pt x="75496" y="87504"/>
                </a:lnTo>
                <a:lnTo>
                  <a:pt x="75398" y="87349"/>
                </a:lnTo>
                <a:lnTo>
                  <a:pt x="75301" y="87193"/>
                </a:lnTo>
                <a:lnTo>
                  <a:pt x="75211" y="86986"/>
                </a:lnTo>
                <a:lnTo>
                  <a:pt x="75121" y="86728"/>
                </a:lnTo>
                <a:lnTo>
                  <a:pt x="75031" y="86417"/>
                </a:lnTo>
                <a:lnTo>
                  <a:pt x="74948" y="86107"/>
                </a:lnTo>
                <a:lnTo>
                  <a:pt x="74866" y="85744"/>
                </a:lnTo>
                <a:lnTo>
                  <a:pt x="74776" y="85330"/>
                </a:lnTo>
                <a:lnTo>
                  <a:pt x="74611" y="84451"/>
                </a:lnTo>
                <a:lnTo>
                  <a:pt x="74453" y="83416"/>
                </a:lnTo>
                <a:lnTo>
                  <a:pt x="74356" y="82795"/>
                </a:lnTo>
                <a:lnTo>
                  <a:pt x="74273" y="82174"/>
                </a:lnTo>
                <a:lnTo>
                  <a:pt x="74198" y="81553"/>
                </a:lnTo>
                <a:lnTo>
                  <a:pt x="74123" y="80880"/>
                </a:lnTo>
                <a:lnTo>
                  <a:pt x="74063" y="80208"/>
                </a:lnTo>
                <a:lnTo>
                  <a:pt x="74003" y="79587"/>
                </a:lnTo>
                <a:lnTo>
                  <a:pt x="73958" y="78862"/>
                </a:lnTo>
                <a:lnTo>
                  <a:pt x="73913" y="78189"/>
                </a:lnTo>
                <a:lnTo>
                  <a:pt x="73876" y="77465"/>
                </a:lnTo>
                <a:lnTo>
                  <a:pt x="73838" y="76741"/>
                </a:lnTo>
                <a:lnTo>
                  <a:pt x="73816" y="75964"/>
                </a:lnTo>
                <a:lnTo>
                  <a:pt x="73793" y="75188"/>
                </a:lnTo>
                <a:lnTo>
                  <a:pt x="73778" y="74412"/>
                </a:lnTo>
                <a:lnTo>
                  <a:pt x="73771" y="73584"/>
                </a:lnTo>
                <a:lnTo>
                  <a:pt x="73763" y="72704"/>
                </a:lnTo>
                <a:lnTo>
                  <a:pt x="73763" y="71825"/>
                </a:lnTo>
                <a:lnTo>
                  <a:pt x="73771" y="69496"/>
                </a:lnTo>
                <a:lnTo>
                  <a:pt x="73778" y="67167"/>
                </a:lnTo>
                <a:lnTo>
                  <a:pt x="73778" y="64891"/>
                </a:lnTo>
                <a:lnTo>
                  <a:pt x="73786" y="62562"/>
                </a:lnTo>
                <a:lnTo>
                  <a:pt x="73786" y="60233"/>
                </a:lnTo>
                <a:lnTo>
                  <a:pt x="73786" y="57905"/>
                </a:lnTo>
                <a:lnTo>
                  <a:pt x="73786" y="55576"/>
                </a:lnTo>
                <a:lnTo>
                  <a:pt x="73786" y="53248"/>
                </a:lnTo>
                <a:lnTo>
                  <a:pt x="73786" y="50919"/>
                </a:lnTo>
                <a:lnTo>
                  <a:pt x="73786" y="48590"/>
                </a:lnTo>
                <a:lnTo>
                  <a:pt x="73786" y="46262"/>
                </a:lnTo>
                <a:lnTo>
                  <a:pt x="73778" y="43933"/>
                </a:lnTo>
                <a:lnTo>
                  <a:pt x="73778" y="41605"/>
                </a:lnTo>
                <a:lnTo>
                  <a:pt x="73778" y="39276"/>
                </a:lnTo>
                <a:lnTo>
                  <a:pt x="73778" y="36999"/>
                </a:lnTo>
                <a:lnTo>
                  <a:pt x="73778" y="34671"/>
                </a:lnTo>
                <a:lnTo>
                  <a:pt x="73786" y="33946"/>
                </a:lnTo>
                <a:lnTo>
                  <a:pt x="73793" y="33274"/>
                </a:lnTo>
                <a:lnTo>
                  <a:pt x="73801" y="32601"/>
                </a:lnTo>
                <a:lnTo>
                  <a:pt x="73823" y="31928"/>
                </a:lnTo>
                <a:lnTo>
                  <a:pt x="73846" y="31255"/>
                </a:lnTo>
                <a:lnTo>
                  <a:pt x="73876" y="30583"/>
                </a:lnTo>
                <a:lnTo>
                  <a:pt x="73906" y="29962"/>
                </a:lnTo>
                <a:lnTo>
                  <a:pt x="73943" y="29289"/>
                </a:lnTo>
                <a:lnTo>
                  <a:pt x="73988" y="28668"/>
                </a:lnTo>
                <a:lnTo>
                  <a:pt x="74033" y="28099"/>
                </a:lnTo>
                <a:lnTo>
                  <a:pt x="74086" y="27478"/>
                </a:lnTo>
                <a:lnTo>
                  <a:pt x="74138" y="26909"/>
                </a:lnTo>
                <a:lnTo>
                  <a:pt x="74198" y="26340"/>
                </a:lnTo>
                <a:lnTo>
                  <a:pt x="74258" y="25822"/>
                </a:lnTo>
                <a:lnTo>
                  <a:pt x="74326" y="25305"/>
                </a:lnTo>
                <a:lnTo>
                  <a:pt x="74393" y="24787"/>
                </a:lnTo>
                <a:lnTo>
                  <a:pt x="74468" y="24321"/>
                </a:lnTo>
                <a:lnTo>
                  <a:pt x="74543" y="23856"/>
                </a:lnTo>
                <a:lnTo>
                  <a:pt x="74618" y="23442"/>
                </a:lnTo>
                <a:lnTo>
                  <a:pt x="74701" y="23028"/>
                </a:lnTo>
                <a:lnTo>
                  <a:pt x="74783" y="22614"/>
                </a:lnTo>
                <a:lnTo>
                  <a:pt x="74866" y="22303"/>
                </a:lnTo>
                <a:lnTo>
                  <a:pt x="74956" y="21941"/>
                </a:lnTo>
                <a:lnTo>
                  <a:pt x="75038" y="21682"/>
                </a:lnTo>
                <a:lnTo>
                  <a:pt x="75128" y="21372"/>
                </a:lnTo>
                <a:lnTo>
                  <a:pt x="75226" y="21165"/>
                </a:lnTo>
                <a:lnTo>
                  <a:pt x="75316" y="20958"/>
                </a:lnTo>
                <a:lnTo>
                  <a:pt x="75413" y="20803"/>
                </a:lnTo>
                <a:lnTo>
                  <a:pt x="75511" y="20647"/>
                </a:lnTo>
                <a:lnTo>
                  <a:pt x="75608" y="20544"/>
                </a:lnTo>
                <a:lnTo>
                  <a:pt x="75706" y="20492"/>
                </a:lnTo>
                <a:lnTo>
                  <a:pt x="75803" y="20492"/>
                </a:lnTo>
                <a:lnTo>
                  <a:pt x="75968" y="20492"/>
                </a:lnTo>
                <a:lnTo>
                  <a:pt x="76141" y="20544"/>
                </a:lnTo>
                <a:lnTo>
                  <a:pt x="76306" y="20544"/>
                </a:lnTo>
                <a:lnTo>
                  <a:pt x="76471" y="20596"/>
                </a:lnTo>
                <a:lnTo>
                  <a:pt x="76636" y="20596"/>
                </a:lnTo>
                <a:lnTo>
                  <a:pt x="76808" y="20596"/>
                </a:lnTo>
                <a:lnTo>
                  <a:pt x="76973" y="20544"/>
                </a:lnTo>
                <a:lnTo>
                  <a:pt x="77138" y="20389"/>
                </a:lnTo>
                <a:lnTo>
                  <a:pt x="77288" y="20285"/>
                </a:lnTo>
                <a:lnTo>
                  <a:pt x="77438" y="20285"/>
                </a:lnTo>
                <a:lnTo>
                  <a:pt x="77581" y="20285"/>
                </a:lnTo>
                <a:lnTo>
                  <a:pt x="77716" y="20389"/>
                </a:lnTo>
                <a:lnTo>
                  <a:pt x="77851" y="20544"/>
                </a:lnTo>
                <a:lnTo>
                  <a:pt x="77986" y="20751"/>
                </a:lnTo>
                <a:lnTo>
                  <a:pt x="78106" y="21061"/>
                </a:lnTo>
                <a:lnTo>
                  <a:pt x="78233" y="21372"/>
                </a:lnTo>
                <a:lnTo>
                  <a:pt x="78346" y="21786"/>
                </a:lnTo>
                <a:lnTo>
                  <a:pt x="78466" y="22252"/>
                </a:lnTo>
                <a:lnTo>
                  <a:pt x="78578" y="22769"/>
                </a:lnTo>
                <a:lnTo>
                  <a:pt x="78683" y="23338"/>
                </a:lnTo>
                <a:lnTo>
                  <a:pt x="78788" y="23959"/>
                </a:lnTo>
                <a:lnTo>
                  <a:pt x="78893" y="24632"/>
                </a:lnTo>
                <a:lnTo>
                  <a:pt x="78998" y="25356"/>
                </a:lnTo>
                <a:lnTo>
                  <a:pt x="79096" y="26184"/>
                </a:lnTo>
                <a:lnTo>
                  <a:pt x="79193" y="27012"/>
                </a:lnTo>
                <a:lnTo>
                  <a:pt x="79283" y="27892"/>
                </a:lnTo>
                <a:lnTo>
                  <a:pt x="79358" y="28720"/>
                </a:lnTo>
                <a:lnTo>
                  <a:pt x="79418" y="29600"/>
                </a:lnTo>
                <a:lnTo>
                  <a:pt x="79448" y="30065"/>
                </a:lnTo>
                <a:lnTo>
                  <a:pt x="79471" y="30531"/>
                </a:lnTo>
                <a:lnTo>
                  <a:pt x="79486" y="30997"/>
                </a:lnTo>
                <a:lnTo>
                  <a:pt x="79501" y="31514"/>
                </a:lnTo>
                <a:lnTo>
                  <a:pt x="79516" y="31980"/>
                </a:lnTo>
                <a:lnTo>
                  <a:pt x="79523" y="32497"/>
                </a:lnTo>
                <a:lnTo>
                  <a:pt x="79531" y="33067"/>
                </a:lnTo>
                <a:lnTo>
                  <a:pt x="79531" y="33584"/>
                </a:lnTo>
                <a:close/>
                <a:moveTo>
                  <a:pt x="68101" y="107995"/>
                </a:moveTo>
                <a:lnTo>
                  <a:pt x="68093" y="106909"/>
                </a:lnTo>
                <a:lnTo>
                  <a:pt x="68086" y="105822"/>
                </a:lnTo>
                <a:lnTo>
                  <a:pt x="68078" y="104735"/>
                </a:lnTo>
                <a:lnTo>
                  <a:pt x="68071" y="103649"/>
                </a:lnTo>
                <a:lnTo>
                  <a:pt x="68071" y="97439"/>
                </a:lnTo>
                <a:lnTo>
                  <a:pt x="68071" y="91230"/>
                </a:lnTo>
                <a:lnTo>
                  <a:pt x="68071" y="85020"/>
                </a:lnTo>
                <a:lnTo>
                  <a:pt x="68071" y="78810"/>
                </a:lnTo>
                <a:lnTo>
                  <a:pt x="68071" y="72601"/>
                </a:lnTo>
                <a:lnTo>
                  <a:pt x="68071" y="66391"/>
                </a:lnTo>
                <a:lnTo>
                  <a:pt x="68071" y="60182"/>
                </a:lnTo>
                <a:lnTo>
                  <a:pt x="68071" y="54024"/>
                </a:lnTo>
                <a:lnTo>
                  <a:pt x="68071" y="47814"/>
                </a:lnTo>
                <a:lnTo>
                  <a:pt x="68071" y="41605"/>
                </a:lnTo>
                <a:lnTo>
                  <a:pt x="68071" y="35395"/>
                </a:lnTo>
                <a:lnTo>
                  <a:pt x="68071" y="29186"/>
                </a:lnTo>
                <a:lnTo>
                  <a:pt x="68071" y="22976"/>
                </a:lnTo>
                <a:lnTo>
                  <a:pt x="68071" y="16766"/>
                </a:lnTo>
                <a:lnTo>
                  <a:pt x="68071" y="10557"/>
                </a:lnTo>
                <a:lnTo>
                  <a:pt x="68071" y="4347"/>
                </a:lnTo>
                <a:lnTo>
                  <a:pt x="68078" y="3261"/>
                </a:lnTo>
                <a:lnTo>
                  <a:pt x="68086" y="2174"/>
                </a:lnTo>
                <a:lnTo>
                  <a:pt x="68093" y="1087"/>
                </a:lnTo>
                <a:lnTo>
                  <a:pt x="68101" y="1"/>
                </a:lnTo>
                <a:lnTo>
                  <a:pt x="65086" y="1"/>
                </a:lnTo>
                <a:lnTo>
                  <a:pt x="65086" y="43882"/>
                </a:lnTo>
                <a:lnTo>
                  <a:pt x="64921" y="43933"/>
                </a:lnTo>
                <a:lnTo>
                  <a:pt x="64763" y="44037"/>
                </a:lnTo>
                <a:lnTo>
                  <a:pt x="64606" y="44089"/>
                </a:lnTo>
                <a:lnTo>
                  <a:pt x="64456" y="44089"/>
                </a:lnTo>
                <a:lnTo>
                  <a:pt x="63946" y="44089"/>
                </a:lnTo>
                <a:lnTo>
                  <a:pt x="63443" y="44140"/>
                </a:lnTo>
                <a:lnTo>
                  <a:pt x="62933" y="44140"/>
                </a:lnTo>
                <a:lnTo>
                  <a:pt x="62423" y="44140"/>
                </a:lnTo>
                <a:lnTo>
                  <a:pt x="61921" y="44140"/>
                </a:lnTo>
                <a:lnTo>
                  <a:pt x="61411" y="44140"/>
                </a:lnTo>
                <a:lnTo>
                  <a:pt x="60908" y="44140"/>
                </a:lnTo>
                <a:lnTo>
                  <a:pt x="60398" y="44140"/>
                </a:lnTo>
                <a:lnTo>
                  <a:pt x="60151" y="44089"/>
                </a:lnTo>
                <a:lnTo>
                  <a:pt x="59963" y="44037"/>
                </a:lnTo>
                <a:lnTo>
                  <a:pt x="59896" y="43933"/>
                </a:lnTo>
                <a:lnTo>
                  <a:pt x="59836" y="43830"/>
                </a:lnTo>
                <a:lnTo>
                  <a:pt x="59783" y="43675"/>
                </a:lnTo>
                <a:lnTo>
                  <a:pt x="59746" y="43468"/>
                </a:lnTo>
                <a:lnTo>
                  <a:pt x="59716" y="43157"/>
                </a:lnTo>
                <a:lnTo>
                  <a:pt x="59693" y="42795"/>
                </a:lnTo>
                <a:lnTo>
                  <a:pt x="59671" y="42381"/>
                </a:lnTo>
                <a:lnTo>
                  <a:pt x="59663" y="41863"/>
                </a:lnTo>
                <a:lnTo>
                  <a:pt x="59648" y="40518"/>
                </a:lnTo>
                <a:lnTo>
                  <a:pt x="59648" y="38759"/>
                </a:lnTo>
                <a:lnTo>
                  <a:pt x="59648" y="36327"/>
                </a:lnTo>
                <a:lnTo>
                  <a:pt x="59648" y="33895"/>
                </a:lnTo>
                <a:lnTo>
                  <a:pt x="59648" y="31514"/>
                </a:lnTo>
                <a:lnTo>
                  <a:pt x="59648" y="29082"/>
                </a:lnTo>
                <a:lnTo>
                  <a:pt x="59648" y="26650"/>
                </a:lnTo>
                <a:lnTo>
                  <a:pt x="59648" y="24218"/>
                </a:lnTo>
                <a:lnTo>
                  <a:pt x="59641" y="21786"/>
                </a:lnTo>
                <a:lnTo>
                  <a:pt x="59641" y="19406"/>
                </a:lnTo>
                <a:lnTo>
                  <a:pt x="59641" y="16973"/>
                </a:lnTo>
                <a:lnTo>
                  <a:pt x="59641" y="14541"/>
                </a:lnTo>
                <a:lnTo>
                  <a:pt x="59641" y="12109"/>
                </a:lnTo>
                <a:lnTo>
                  <a:pt x="59641" y="9677"/>
                </a:lnTo>
                <a:lnTo>
                  <a:pt x="59641" y="7245"/>
                </a:lnTo>
                <a:lnTo>
                  <a:pt x="59641" y="4865"/>
                </a:lnTo>
                <a:lnTo>
                  <a:pt x="59641" y="2433"/>
                </a:lnTo>
                <a:lnTo>
                  <a:pt x="59641" y="1"/>
                </a:lnTo>
                <a:lnTo>
                  <a:pt x="56738" y="1"/>
                </a:lnTo>
                <a:lnTo>
                  <a:pt x="56738" y="5951"/>
                </a:lnTo>
                <a:lnTo>
                  <a:pt x="56738" y="11851"/>
                </a:lnTo>
                <a:lnTo>
                  <a:pt x="56746" y="17801"/>
                </a:lnTo>
                <a:lnTo>
                  <a:pt x="56746" y="23700"/>
                </a:lnTo>
                <a:lnTo>
                  <a:pt x="56746" y="29651"/>
                </a:lnTo>
                <a:lnTo>
                  <a:pt x="56746" y="35550"/>
                </a:lnTo>
                <a:lnTo>
                  <a:pt x="56746" y="41501"/>
                </a:lnTo>
                <a:lnTo>
                  <a:pt x="56746" y="47452"/>
                </a:lnTo>
                <a:lnTo>
                  <a:pt x="56753" y="53351"/>
                </a:lnTo>
                <a:lnTo>
                  <a:pt x="56753" y="59302"/>
                </a:lnTo>
                <a:lnTo>
                  <a:pt x="56753" y="65201"/>
                </a:lnTo>
                <a:lnTo>
                  <a:pt x="56753" y="71152"/>
                </a:lnTo>
                <a:lnTo>
                  <a:pt x="56753" y="77051"/>
                </a:lnTo>
                <a:lnTo>
                  <a:pt x="56753" y="83002"/>
                </a:lnTo>
                <a:lnTo>
                  <a:pt x="56753" y="88953"/>
                </a:lnTo>
                <a:lnTo>
                  <a:pt x="56761" y="94852"/>
                </a:lnTo>
                <a:lnTo>
                  <a:pt x="56753" y="96508"/>
                </a:lnTo>
                <a:lnTo>
                  <a:pt x="56753" y="98164"/>
                </a:lnTo>
                <a:lnTo>
                  <a:pt x="56753" y="99768"/>
                </a:lnTo>
                <a:lnTo>
                  <a:pt x="56753" y="101424"/>
                </a:lnTo>
                <a:lnTo>
                  <a:pt x="56746" y="103080"/>
                </a:lnTo>
                <a:lnTo>
                  <a:pt x="56746" y="104735"/>
                </a:lnTo>
                <a:lnTo>
                  <a:pt x="56738" y="106340"/>
                </a:lnTo>
                <a:lnTo>
                  <a:pt x="56738" y="107995"/>
                </a:lnTo>
                <a:lnTo>
                  <a:pt x="59641" y="107995"/>
                </a:lnTo>
                <a:lnTo>
                  <a:pt x="59641" y="105563"/>
                </a:lnTo>
                <a:lnTo>
                  <a:pt x="59641" y="103131"/>
                </a:lnTo>
                <a:lnTo>
                  <a:pt x="59641" y="100751"/>
                </a:lnTo>
                <a:lnTo>
                  <a:pt x="59641" y="98319"/>
                </a:lnTo>
                <a:lnTo>
                  <a:pt x="59641" y="95887"/>
                </a:lnTo>
                <a:lnTo>
                  <a:pt x="59641" y="93455"/>
                </a:lnTo>
                <a:lnTo>
                  <a:pt x="59641" y="91023"/>
                </a:lnTo>
                <a:lnTo>
                  <a:pt x="59641" y="88591"/>
                </a:lnTo>
                <a:lnTo>
                  <a:pt x="59641" y="86158"/>
                </a:lnTo>
                <a:lnTo>
                  <a:pt x="59648" y="83778"/>
                </a:lnTo>
                <a:lnTo>
                  <a:pt x="59648" y="81346"/>
                </a:lnTo>
                <a:lnTo>
                  <a:pt x="59648" y="78914"/>
                </a:lnTo>
                <a:lnTo>
                  <a:pt x="59648" y="76482"/>
                </a:lnTo>
                <a:lnTo>
                  <a:pt x="59648" y="74050"/>
                </a:lnTo>
                <a:lnTo>
                  <a:pt x="59648" y="71618"/>
                </a:lnTo>
                <a:lnTo>
                  <a:pt x="59648" y="69186"/>
                </a:lnTo>
                <a:lnTo>
                  <a:pt x="59648" y="67478"/>
                </a:lnTo>
                <a:lnTo>
                  <a:pt x="59663" y="66184"/>
                </a:lnTo>
                <a:lnTo>
                  <a:pt x="59678" y="65719"/>
                </a:lnTo>
                <a:lnTo>
                  <a:pt x="59693" y="65305"/>
                </a:lnTo>
                <a:lnTo>
                  <a:pt x="59716" y="64942"/>
                </a:lnTo>
                <a:lnTo>
                  <a:pt x="59746" y="64684"/>
                </a:lnTo>
                <a:lnTo>
                  <a:pt x="59791" y="64425"/>
                </a:lnTo>
                <a:lnTo>
                  <a:pt x="59843" y="64270"/>
                </a:lnTo>
                <a:lnTo>
                  <a:pt x="59903" y="64166"/>
                </a:lnTo>
                <a:lnTo>
                  <a:pt x="59978" y="64063"/>
                </a:lnTo>
                <a:lnTo>
                  <a:pt x="60173" y="64011"/>
                </a:lnTo>
                <a:lnTo>
                  <a:pt x="60428" y="64011"/>
                </a:lnTo>
                <a:lnTo>
                  <a:pt x="60946" y="64011"/>
                </a:lnTo>
                <a:lnTo>
                  <a:pt x="61471" y="64011"/>
                </a:lnTo>
                <a:lnTo>
                  <a:pt x="61996" y="64011"/>
                </a:lnTo>
                <a:lnTo>
                  <a:pt x="62513" y="64011"/>
                </a:lnTo>
                <a:lnTo>
                  <a:pt x="63038" y="64011"/>
                </a:lnTo>
                <a:lnTo>
                  <a:pt x="63556" y="64011"/>
                </a:lnTo>
                <a:lnTo>
                  <a:pt x="64081" y="64011"/>
                </a:lnTo>
                <a:lnTo>
                  <a:pt x="64598" y="64011"/>
                </a:lnTo>
                <a:lnTo>
                  <a:pt x="64703" y="64011"/>
                </a:lnTo>
                <a:lnTo>
                  <a:pt x="64801" y="64063"/>
                </a:lnTo>
                <a:lnTo>
                  <a:pt x="64853" y="64063"/>
                </a:lnTo>
                <a:lnTo>
                  <a:pt x="64891" y="64166"/>
                </a:lnTo>
                <a:lnTo>
                  <a:pt x="64936" y="64218"/>
                </a:lnTo>
                <a:lnTo>
                  <a:pt x="64973" y="64373"/>
                </a:lnTo>
                <a:lnTo>
                  <a:pt x="65003" y="64528"/>
                </a:lnTo>
                <a:lnTo>
                  <a:pt x="65041" y="64684"/>
                </a:lnTo>
                <a:lnTo>
                  <a:pt x="65063" y="64942"/>
                </a:lnTo>
                <a:lnTo>
                  <a:pt x="65086" y="65201"/>
                </a:lnTo>
                <a:lnTo>
                  <a:pt x="65101" y="65512"/>
                </a:lnTo>
                <a:lnTo>
                  <a:pt x="65116" y="65926"/>
                </a:lnTo>
                <a:lnTo>
                  <a:pt x="65123" y="66340"/>
                </a:lnTo>
                <a:lnTo>
                  <a:pt x="65123" y="66857"/>
                </a:lnTo>
                <a:lnTo>
                  <a:pt x="65123" y="69393"/>
                </a:lnTo>
                <a:lnTo>
                  <a:pt x="65116" y="71980"/>
                </a:lnTo>
                <a:lnTo>
                  <a:pt x="65116" y="74567"/>
                </a:lnTo>
                <a:lnTo>
                  <a:pt x="65108" y="77155"/>
                </a:lnTo>
                <a:lnTo>
                  <a:pt x="65108" y="79690"/>
                </a:lnTo>
                <a:lnTo>
                  <a:pt x="65108" y="82277"/>
                </a:lnTo>
                <a:lnTo>
                  <a:pt x="65101" y="84865"/>
                </a:lnTo>
                <a:lnTo>
                  <a:pt x="65101" y="87400"/>
                </a:lnTo>
                <a:lnTo>
                  <a:pt x="65101" y="89988"/>
                </a:lnTo>
                <a:lnTo>
                  <a:pt x="65101" y="92575"/>
                </a:lnTo>
                <a:lnTo>
                  <a:pt x="65093" y="95111"/>
                </a:lnTo>
                <a:lnTo>
                  <a:pt x="65093" y="97698"/>
                </a:lnTo>
                <a:lnTo>
                  <a:pt x="65093" y="100285"/>
                </a:lnTo>
                <a:lnTo>
                  <a:pt x="65093" y="102873"/>
                </a:lnTo>
                <a:lnTo>
                  <a:pt x="65086" y="105408"/>
                </a:lnTo>
                <a:lnTo>
                  <a:pt x="65086" y="107995"/>
                </a:lnTo>
                <a:lnTo>
                  <a:pt x="68101" y="107995"/>
                </a:lnTo>
                <a:close/>
                <a:moveTo>
                  <a:pt x="53491" y="107995"/>
                </a:moveTo>
                <a:lnTo>
                  <a:pt x="53491" y="105253"/>
                </a:lnTo>
                <a:lnTo>
                  <a:pt x="53491" y="102459"/>
                </a:lnTo>
                <a:lnTo>
                  <a:pt x="53491" y="99716"/>
                </a:lnTo>
                <a:lnTo>
                  <a:pt x="53483" y="96922"/>
                </a:lnTo>
                <a:lnTo>
                  <a:pt x="53483" y="94179"/>
                </a:lnTo>
                <a:lnTo>
                  <a:pt x="53483" y="91437"/>
                </a:lnTo>
                <a:lnTo>
                  <a:pt x="53483" y="88642"/>
                </a:lnTo>
                <a:lnTo>
                  <a:pt x="53476" y="85900"/>
                </a:lnTo>
                <a:lnTo>
                  <a:pt x="53476" y="83105"/>
                </a:lnTo>
                <a:lnTo>
                  <a:pt x="53476" y="80363"/>
                </a:lnTo>
                <a:lnTo>
                  <a:pt x="53476" y="77569"/>
                </a:lnTo>
                <a:lnTo>
                  <a:pt x="53476" y="74826"/>
                </a:lnTo>
                <a:lnTo>
                  <a:pt x="53476" y="72083"/>
                </a:lnTo>
                <a:lnTo>
                  <a:pt x="53476" y="69289"/>
                </a:lnTo>
                <a:lnTo>
                  <a:pt x="53468" y="66547"/>
                </a:lnTo>
                <a:lnTo>
                  <a:pt x="53468" y="63752"/>
                </a:lnTo>
                <a:lnTo>
                  <a:pt x="53476" y="59768"/>
                </a:lnTo>
                <a:lnTo>
                  <a:pt x="53476" y="55783"/>
                </a:lnTo>
                <a:lnTo>
                  <a:pt x="53476" y="51799"/>
                </a:lnTo>
                <a:lnTo>
                  <a:pt x="53476" y="47814"/>
                </a:lnTo>
                <a:lnTo>
                  <a:pt x="53476" y="43830"/>
                </a:lnTo>
                <a:lnTo>
                  <a:pt x="53476" y="39845"/>
                </a:lnTo>
                <a:lnTo>
                  <a:pt x="53476" y="35861"/>
                </a:lnTo>
                <a:lnTo>
                  <a:pt x="53483" y="31876"/>
                </a:lnTo>
                <a:lnTo>
                  <a:pt x="53483" y="27892"/>
                </a:lnTo>
                <a:lnTo>
                  <a:pt x="53483" y="23907"/>
                </a:lnTo>
                <a:lnTo>
                  <a:pt x="53483" y="19923"/>
                </a:lnTo>
                <a:lnTo>
                  <a:pt x="53483" y="15938"/>
                </a:lnTo>
                <a:lnTo>
                  <a:pt x="53491" y="11954"/>
                </a:lnTo>
                <a:lnTo>
                  <a:pt x="53491" y="7970"/>
                </a:lnTo>
                <a:lnTo>
                  <a:pt x="53491" y="3985"/>
                </a:lnTo>
                <a:lnTo>
                  <a:pt x="53491" y="1"/>
                </a:lnTo>
                <a:lnTo>
                  <a:pt x="50476" y="1"/>
                </a:lnTo>
                <a:lnTo>
                  <a:pt x="50461" y="673"/>
                </a:lnTo>
                <a:lnTo>
                  <a:pt x="50446" y="1346"/>
                </a:lnTo>
                <a:lnTo>
                  <a:pt x="50423" y="1967"/>
                </a:lnTo>
                <a:lnTo>
                  <a:pt x="50393" y="2588"/>
                </a:lnTo>
                <a:lnTo>
                  <a:pt x="50176" y="5693"/>
                </a:lnTo>
                <a:lnTo>
                  <a:pt x="49966" y="8797"/>
                </a:lnTo>
                <a:lnTo>
                  <a:pt x="49748" y="11902"/>
                </a:lnTo>
                <a:lnTo>
                  <a:pt x="49531" y="15007"/>
                </a:lnTo>
                <a:lnTo>
                  <a:pt x="49321" y="18112"/>
                </a:lnTo>
                <a:lnTo>
                  <a:pt x="49103" y="21217"/>
                </a:lnTo>
                <a:lnTo>
                  <a:pt x="48893" y="24321"/>
                </a:lnTo>
                <a:lnTo>
                  <a:pt x="48676" y="27426"/>
                </a:lnTo>
                <a:lnTo>
                  <a:pt x="48466" y="30479"/>
                </a:lnTo>
                <a:lnTo>
                  <a:pt x="48248" y="33584"/>
                </a:lnTo>
                <a:lnTo>
                  <a:pt x="48038" y="36689"/>
                </a:lnTo>
                <a:lnTo>
                  <a:pt x="47821" y="39794"/>
                </a:lnTo>
                <a:lnTo>
                  <a:pt x="47603" y="42898"/>
                </a:lnTo>
                <a:lnTo>
                  <a:pt x="47393" y="46003"/>
                </a:lnTo>
                <a:lnTo>
                  <a:pt x="47176" y="49108"/>
                </a:lnTo>
                <a:lnTo>
                  <a:pt x="46958" y="52161"/>
                </a:lnTo>
                <a:lnTo>
                  <a:pt x="46913" y="52782"/>
                </a:lnTo>
                <a:lnTo>
                  <a:pt x="46861" y="53351"/>
                </a:lnTo>
                <a:lnTo>
                  <a:pt x="46793" y="54024"/>
                </a:lnTo>
                <a:lnTo>
                  <a:pt x="46718" y="54697"/>
                </a:lnTo>
                <a:lnTo>
                  <a:pt x="46658" y="53972"/>
                </a:lnTo>
                <a:lnTo>
                  <a:pt x="46598" y="53351"/>
                </a:lnTo>
                <a:lnTo>
                  <a:pt x="46538" y="52730"/>
                </a:lnTo>
                <a:lnTo>
                  <a:pt x="46493" y="52161"/>
                </a:lnTo>
                <a:lnTo>
                  <a:pt x="46283" y="49056"/>
                </a:lnTo>
                <a:lnTo>
                  <a:pt x="46066" y="45951"/>
                </a:lnTo>
                <a:lnTo>
                  <a:pt x="45848" y="42847"/>
                </a:lnTo>
                <a:lnTo>
                  <a:pt x="45631" y="39742"/>
                </a:lnTo>
                <a:lnTo>
                  <a:pt x="45421" y="36689"/>
                </a:lnTo>
                <a:lnTo>
                  <a:pt x="45203" y="33584"/>
                </a:lnTo>
                <a:lnTo>
                  <a:pt x="44986" y="30479"/>
                </a:lnTo>
                <a:lnTo>
                  <a:pt x="44776" y="27374"/>
                </a:lnTo>
                <a:lnTo>
                  <a:pt x="44558" y="24270"/>
                </a:lnTo>
                <a:lnTo>
                  <a:pt x="44341" y="21217"/>
                </a:lnTo>
                <a:lnTo>
                  <a:pt x="44123" y="18112"/>
                </a:lnTo>
                <a:lnTo>
                  <a:pt x="43913" y="15007"/>
                </a:lnTo>
                <a:lnTo>
                  <a:pt x="43696" y="11902"/>
                </a:lnTo>
                <a:lnTo>
                  <a:pt x="43478" y="8797"/>
                </a:lnTo>
                <a:lnTo>
                  <a:pt x="43268" y="5693"/>
                </a:lnTo>
                <a:lnTo>
                  <a:pt x="43051" y="2640"/>
                </a:lnTo>
                <a:lnTo>
                  <a:pt x="43013" y="1967"/>
                </a:lnTo>
                <a:lnTo>
                  <a:pt x="42991" y="1346"/>
                </a:lnTo>
                <a:lnTo>
                  <a:pt x="42968" y="673"/>
                </a:lnTo>
                <a:lnTo>
                  <a:pt x="42946" y="1"/>
                </a:lnTo>
                <a:lnTo>
                  <a:pt x="39931" y="1"/>
                </a:lnTo>
                <a:lnTo>
                  <a:pt x="39931" y="1708"/>
                </a:lnTo>
                <a:lnTo>
                  <a:pt x="39938" y="3364"/>
                </a:lnTo>
                <a:lnTo>
                  <a:pt x="39938" y="5072"/>
                </a:lnTo>
                <a:lnTo>
                  <a:pt x="39946" y="6779"/>
                </a:lnTo>
                <a:lnTo>
                  <a:pt x="39946" y="8435"/>
                </a:lnTo>
                <a:lnTo>
                  <a:pt x="39953" y="10143"/>
                </a:lnTo>
                <a:lnTo>
                  <a:pt x="39953" y="11851"/>
                </a:lnTo>
                <a:lnTo>
                  <a:pt x="39953" y="13558"/>
                </a:lnTo>
                <a:lnTo>
                  <a:pt x="39953" y="19147"/>
                </a:lnTo>
                <a:lnTo>
                  <a:pt x="39953" y="24735"/>
                </a:lnTo>
                <a:lnTo>
                  <a:pt x="39953" y="30376"/>
                </a:lnTo>
                <a:lnTo>
                  <a:pt x="39953" y="35964"/>
                </a:lnTo>
                <a:lnTo>
                  <a:pt x="39953" y="41553"/>
                </a:lnTo>
                <a:lnTo>
                  <a:pt x="39953" y="47193"/>
                </a:lnTo>
                <a:lnTo>
                  <a:pt x="39953" y="52782"/>
                </a:lnTo>
                <a:lnTo>
                  <a:pt x="39953" y="58371"/>
                </a:lnTo>
                <a:lnTo>
                  <a:pt x="39953" y="64011"/>
                </a:lnTo>
                <a:lnTo>
                  <a:pt x="39953" y="69600"/>
                </a:lnTo>
                <a:lnTo>
                  <a:pt x="39953" y="75188"/>
                </a:lnTo>
                <a:lnTo>
                  <a:pt x="39953" y="80829"/>
                </a:lnTo>
                <a:lnTo>
                  <a:pt x="39953" y="86417"/>
                </a:lnTo>
                <a:lnTo>
                  <a:pt x="39953" y="92006"/>
                </a:lnTo>
                <a:lnTo>
                  <a:pt x="39953" y="97646"/>
                </a:lnTo>
                <a:lnTo>
                  <a:pt x="39953" y="103235"/>
                </a:lnTo>
                <a:lnTo>
                  <a:pt x="39953" y="104425"/>
                </a:lnTo>
                <a:lnTo>
                  <a:pt x="39946" y="105615"/>
                </a:lnTo>
                <a:lnTo>
                  <a:pt x="39938" y="106805"/>
                </a:lnTo>
                <a:lnTo>
                  <a:pt x="39931" y="107995"/>
                </a:lnTo>
                <a:lnTo>
                  <a:pt x="42826" y="107995"/>
                </a:lnTo>
                <a:lnTo>
                  <a:pt x="42848" y="106805"/>
                </a:lnTo>
                <a:lnTo>
                  <a:pt x="42863" y="105615"/>
                </a:lnTo>
                <a:lnTo>
                  <a:pt x="42878" y="104477"/>
                </a:lnTo>
                <a:lnTo>
                  <a:pt x="42886" y="103286"/>
                </a:lnTo>
                <a:lnTo>
                  <a:pt x="42886" y="100182"/>
                </a:lnTo>
                <a:lnTo>
                  <a:pt x="42886" y="97077"/>
                </a:lnTo>
                <a:lnTo>
                  <a:pt x="42886" y="93972"/>
                </a:lnTo>
                <a:lnTo>
                  <a:pt x="42893" y="90867"/>
                </a:lnTo>
                <a:lnTo>
                  <a:pt x="42893" y="87763"/>
                </a:lnTo>
                <a:lnTo>
                  <a:pt x="42893" y="84658"/>
                </a:lnTo>
                <a:lnTo>
                  <a:pt x="42893" y="81605"/>
                </a:lnTo>
                <a:lnTo>
                  <a:pt x="42893" y="78500"/>
                </a:lnTo>
                <a:lnTo>
                  <a:pt x="42893" y="75395"/>
                </a:lnTo>
                <a:lnTo>
                  <a:pt x="42893" y="72290"/>
                </a:lnTo>
                <a:lnTo>
                  <a:pt x="42893" y="69186"/>
                </a:lnTo>
                <a:lnTo>
                  <a:pt x="42893" y="66081"/>
                </a:lnTo>
                <a:lnTo>
                  <a:pt x="42893" y="62976"/>
                </a:lnTo>
                <a:lnTo>
                  <a:pt x="42893" y="59923"/>
                </a:lnTo>
                <a:lnTo>
                  <a:pt x="42893" y="56818"/>
                </a:lnTo>
                <a:lnTo>
                  <a:pt x="42893" y="53713"/>
                </a:lnTo>
                <a:lnTo>
                  <a:pt x="42893" y="49574"/>
                </a:lnTo>
                <a:lnTo>
                  <a:pt x="42968" y="49522"/>
                </a:lnTo>
                <a:lnTo>
                  <a:pt x="43036" y="49470"/>
                </a:lnTo>
                <a:lnTo>
                  <a:pt x="43156" y="51074"/>
                </a:lnTo>
                <a:lnTo>
                  <a:pt x="43283" y="52730"/>
                </a:lnTo>
                <a:lnTo>
                  <a:pt x="43396" y="54386"/>
                </a:lnTo>
                <a:lnTo>
                  <a:pt x="43516" y="56042"/>
                </a:lnTo>
                <a:lnTo>
                  <a:pt x="43733" y="59199"/>
                </a:lnTo>
                <a:lnTo>
                  <a:pt x="43958" y="62355"/>
                </a:lnTo>
                <a:lnTo>
                  <a:pt x="44176" y="65512"/>
                </a:lnTo>
                <a:lnTo>
                  <a:pt x="44393" y="68616"/>
                </a:lnTo>
                <a:lnTo>
                  <a:pt x="44618" y="71773"/>
                </a:lnTo>
                <a:lnTo>
                  <a:pt x="44836" y="74929"/>
                </a:lnTo>
                <a:lnTo>
                  <a:pt x="45046" y="78086"/>
                </a:lnTo>
                <a:lnTo>
                  <a:pt x="45256" y="81294"/>
                </a:lnTo>
                <a:lnTo>
                  <a:pt x="45293" y="81812"/>
                </a:lnTo>
                <a:lnTo>
                  <a:pt x="45338" y="82277"/>
                </a:lnTo>
                <a:lnTo>
                  <a:pt x="45376" y="82743"/>
                </a:lnTo>
                <a:lnTo>
                  <a:pt x="45421" y="83157"/>
                </a:lnTo>
                <a:lnTo>
                  <a:pt x="45466" y="83571"/>
                </a:lnTo>
                <a:lnTo>
                  <a:pt x="45511" y="83882"/>
                </a:lnTo>
                <a:lnTo>
                  <a:pt x="45563" y="84192"/>
                </a:lnTo>
                <a:lnTo>
                  <a:pt x="45616" y="84503"/>
                </a:lnTo>
                <a:lnTo>
                  <a:pt x="45676" y="84710"/>
                </a:lnTo>
                <a:lnTo>
                  <a:pt x="45736" y="84917"/>
                </a:lnTo>
                <a:lnTo>
                  <a:pt x="45796" y="85072"/>
                </a:lnTo>
                <a:lnTo>
                  <a:pt x="45863" y="85227"/>
                </a:lnTo>
                <a:lnTo>
                  <a:pt x="45938" y="85330"/>
                </a:lnTo>
                <a:lnTo>
                  <a:pt x="46013" y="85382"/>
                </a:lnTo>
                <a:lnTo>
                  <a:pt x="46096" y="85434"/>
                </a:lnTo>
                <a:lnTo>
                  <a:pt x="46186" y="85434"/>
                </a:lnTo>
                <a:lnTo>
                  <a:pt x="46838" y="85382"/>
                </a:lnTo>
                <a:lnTo>
                  <a:pt x="47296" y="85382"/>
                </a:lnTo>
                <a:lnTo>
                  <a:pt x="47468" y="85330"/>
                </a:lnTo>
                <a:lnTo>
                  <a:pt x="47611" y="85227"/>
                </a:lnTo>
                <a:lnTo>
                  <a:pt x="47671" y="85175"/>
                </a:lnTo>
                <a:lnTo>
                  <a:pt x="47723" y="85072"/>
                </a:lnTo>
                <a:lnTo>
                  <a:pt x="47776" y="84917"/>
                </a:lnTo>
                <a:lnTo>
                  <a:pt x="47821" y="84761"/>
                </a:lnTo>
                <a:lnTo>
                  <a:pt x="47866" y="84554"/>
                </a:lnTo>
                <a:lnTo>
                  <a:pt x="47903" y="84296"/>
                </a:lnTo>
                <a:lnTo>
                  <a:pt x="47948" y="84037"/>
                </a:lnTo>
                <a:lnTo>
                  <a:pt x="47986" y="83675"/>
                </a:lnTo>
                <a:lnTo>
                  <a:pt x="48061" y="82847"/>
                </a:lnTo>
                <a:lnTo>
                  <a:pt x="48136" y="81812"/>
                </a:lnTo>
                <a:lnTo>
                  <a:pt x="48331" y="78966"/>
                </a:lnTo>
                <a:lnTo>
                  <a:pt x="48608" y="74929"/>
                </a:lnTo>
                <a:lnTo>
                  <a:pt x="48803" y="72135"/>
                </a:lnTo>
                <a:lnTo>
                  <a:pt x="49006" y="69341"/>
                </a:lnTo>
                <a:lnTo>
                  <a:pt x="49201" y="66547"/>
                </a:lnTo>
                <a:lnTo>
                  <a:pt x="49388" y="63752"/>
                </a:lnTo>
                <a:lnTo>
                  <a:pt x="49583" y="61010"/>
                </a:lnTo>
                <a:lnTo>
                  <a:pt x="49778" y="58215"/>
                </a:lnTo>
                <a:lnTo>
                  <a:pt x="49973" y="55421"/>
                </a:lnTo>
                <a:lnTo>
                  <a:pt x="50168" y="52627"/>
                </a:lnTo>
                <a:lnTo>
                  <a:pt x="50228" y="51799"/>
                </a:lnTo>
                <a:lnTo>
                  <a:pt x="50296" y="50971"/>
                </a:lnTo>
                <a:lnTo>
                  <a:pt x="50371" y="50143"/>
                </a:lnTo>
                <a:lnTo>
                  <a:pt x="50438" y="49367"/>
                </a:lnTo>
                <a:lnTo>
                  <a:pt x="50513" y="49470"/>
                </a:lnTo>
                <a:lnTo>
                  <a:pt x="50596" y="49574"/>
                </a:lnTo>
                <a:lnTo>
                  <a:pt x="50596" y="107995"/>
                </a:lnTo>
                <a:lnTo>
                  <a:pt x="53491" y="107995"/>
                </a:lnTo>
                <a:close/>
                <a:moveTo>
                  <a:pt x="37373" y="107995"/>
                </a:moveTo>
                <a:lnTo>
                  <a:pt x="37373" y="105977"/>
                </a:lnTo>
                <a:lnTo>
                  <a:pt x="37358" y="103907"/>
                </a:lnTo>
                <a:lnTo>
                  <a:pt x="37351" y="101889"/>
                </a:lnTo>
                <a:lnTo>
                  <a:pt x="37343" y="99819"/>
                </a:lnTo>
                <a:lnTo>
                  <a:pt x="37336" y="97801"/>
                </a:lnTo>
                <a:lnTo>
                  <a:pt x="37336" y="95732"/>
                </a:lnTo>
                <a:lnTo>
                  <a:pt x="37336" y="93713"/>
                </a:lnTo>
                <a:lnTo>
                  <a:pt x="37343" y="91644"/>
                </a:lnTo>
                <a:lnTo>
                  <a:pt x="37343" y="91023"/>
                </a:lnTo>
                <a:lnTo>
                  <a:pt x="37343" y="90505"/>
                </a:lnTo>
                <a:lnTo>
                  <a:pt x="37336" y="89988"/>
                </a:lnTo>
                <a:lnTo>
                  <a:pt x="37321" y="89574"/>
                </a:lnTo>
                <a:lnTo>
                  <a:pt x="37306" y="89160"/>
                </a:lnTo>
                <a:lnTo>
                  <a:pt x="37276" y="88797"/>
                </a:lnTo>
                <a:lnTo>
                  <a:pt x="37246" y="88487"/>
                </a:lnTo>
                <a:lnTo>
                  <a:pt x="37216" y="88280"/>
                </a:lnTo>
                <a:lnTo>
                  <a:pt x="37171" y="88021"/>
                </a:lnTo>
                <a:lnTo>
                  <a:pt x="37126" y="87866"/>
                </a:lnTo>
                <a:lnTo>
                  <a:pt x="37073" y="87711"/>
                </a:lnTo>
                <a:lnTo>
                  <a:pt x="37013" y="87607"/>
                </a:lnTo>
                <a:lnTo>
                  <a:pt x="36946" y="87504"/>
                </a:lnTo>
                <a:lnTo>
                  <a:pt x="36878" y="87504"/>
                </a:lnTo>
                <a:lnTo>
                  <a:pt x="36803" y="87452"/>
                </a:lnTo>
                <a:lnTo>
                  <a:pt x="36713" y="87452"/>
                </a:lnTo>
                <a:lnTo>
                  <a:pt x="36376" y="87452"/>
                </a:lnTo>
                <a:lnTo>
                  <a:pt x="36038" y="87504"/>
                </a:lnTo>
                <a:lnTo>
                  <a:pt x="35693" y="87504"/>
                </a:lnTo>
                <a:lnTo>
                  <a:pt x="35356" y="87504"/>
                </a:lnTo>
                <a:lnTo>
                  <a:pt x="35018" y="87556"/>
                </a:lnTo>
                <a:lnTo>
                  <a:pt x="34673" y="87556"/>
                </a:lnTo>
                <a:lnTo>
                  <a:pt x="34336" y="87556"/>
                </a:lnTo>
                <a:lnTo>
                  <a:pt x="33998" y="87556"/>
                </a:lnTo>
                <a:lnTo>
                  <a:pt x="33653" y="87556"/>
                </a:lnTo>
                <a:lnTo>
                  <a:pt x="33316" y="87504"/>
                </a:lnTo>
                <a:lnTo>
                  <a:pt x="32971" y="87504"/>
                </a:lnTo>
                <a:lnTo>
                  <a:pt x="32633" y="87504"/>
                </a:lnTo>
                <a:lnTo>
                  <a:pt x="32296" y="87504"/>
                </a:lnTo>
                <a:lnTo>
                  <a:pt x="31951" y="87504"/>
                </a:lnTo>
                <a:lnTo>
                  <a:pt x="31613" y="87556"/>
                </a:lnTo>
                <a:lnTo>
                  <a:pt x="31276" y="87556"/>
                </a:lnTo>
                <a:lnTo>
                  <a:pt x="31148" y="87504"/>
                </a:lnTo>
                <a:lnTo>
                  <a:pt x="31043" y="87452"/>
                </a:lnTo>
                <a:lnTo>
                  <a:pt x="30998" y="87349"/>
                </a:lnTo>
                <a:lnTo>
                  <a:pt x="30953" y="87245"/>
                </a:lnTo>
                <a:lnTo>
                  <a:pt x="30916" y="87142"/>
                </a:lnTo>
                <a:lnTo>
                  <a:pt x="30878" y="86986"/>
                </a:lnTo>
                <a:lnTo>
                  <a:pt x="30848" y="86779"/>
                </a:lnTo>
                <a:lnTo>
                  <a:pt x="30818" y="86572"/>
                </a:lnTo>
                <a:lnTo>
                  <a:pt x="30796" y="86314"/>
                </a:lnTo>
                <a:lnTo>
                  <a:pt x="30781" y="86003"/>
                </a:lnTo>
                <a:lnTo>
                  <a:pt x="30766" y="85641"/>
                </a:lnTo>
                <a:lnTo>
                  <a:pt x="30751" y="85227"/>
                </a:lnTo>
                <a:lnTo>
                  <a:pt x="30751" y="84813"/>
                </a:lnTo>
                <a:lnTo>
                  <a:pt x="30743" y="84296"/>
                </a:lnTo>
                <a:lnTo>
                  <a:pt x="30751" y="79017"/>
                </a:lnTo>
                <a:lnTo>
                  <a:pt x="30751" y="73739"/>
                </a:lnTo>
                <a:lnTo>
                  <a:pt x="30751" y="68513"/>
                </a:lnTo>
                <a:lnTo>
                  <a:pt x="30758" y="63235"/>
                </a:lnTo>
                <a:lnTo>
                  <a:pt x="30758" y="57957"/>
                </a:lnTo>
                <a:lnTo>
                  <a:pt x="30758" y="52678"/>
                </a:lnTo>
                <a:lnTo>
                  <a:pt x="30758" y="47400"/>
                </a:lnTo>
                <a:lnTo>
                  <a:pt x="30758" y="42174"/>
                </a:lnTo>
                <a:lnTo>
                  <a:pt x="30766" y="36896"/>
                </a:lnTo>
                <a:lnTo>
                  <a:pt x="30766" y="31618"/>
                </a:lnTo>
                <a:lnTo>
                  <a:pt x="30766" y="26340"/>
                </a:lnTo>
                <a:lnTo>
                  <a:pt x="30766" y="21061"/>
                </a:lnTo>
                <a:lnTo>
                  <a:pt x="30766" y="15783"/>
                </a:lnTo>
                <a:lnTo>
                  <a:pt x="30766" y="10557"/>
                </a:lnTo>
                <a:lnTo>
                  <a:pt x="30766" y="5279"/>
                </a:lnTo>
                <a:lnTo>
                  <a:pt x="30766" y="1"/>
                </a:lnTo>
                <a:lnTo>
                  <a:pt x="27871" y="1"/>
                </a:lnTo>
                <a:lnTo>
                  <a:pt x="27871" y="5382"/>
                </a:lnTo>
                <a:lnTo>
                  <a:pt x="27871" y="10816"/>
                </a:lnTo>
                <a:lnTo>
                  <a:pt x="27871" y="16197"/>
                </a:lnTo>
                <a:lnTo>
                  <a:pt x="27878" y="21579"/>
                </a:lnTo>
                <a:lnTo>
                  <a:pt x="27878" y="26960"/>
                </a:lnTo>
                <a:lnTo>
                  <a:pt x="27878" y="32394"/>
                </a:lnTo>
                <a:lnTo>
                  <a:pt x="27886" y="37775"/>
                </a:lnTo>
                <a:lnTo>
                  <a:pt x="27886" y="43157"/>
                </a:lnTo>
                <a:lnTo>
                  <a:pt x="27886" y="48590"/>
                </a:lnTo>
                <a:lnTo>
                  <a:pt x="27886" y="53972"/>
                </a:lnTo>
                <a:lnTo>
                  <a:pt x="27878" y="59354"/>
                </a:lnTo>
                <a:lnTo>
                  <a:pt x="27878" y="64735"/>
                </a:lnTo>
                <a:lnTo>
                  <a:pt x="27871" y="70169"/>
                </a:lnTo>
                <a:lnTo>
                  <a:pt x="27863" y="75550"/>
                </a:lnTo>
                <a:lnTo>
                  <a:pt x="27848" y="80932"/>
                </a:lnTo>
                <a:lnTo>
                  <a:pt x="27833" y="86365"/>
                </a:lnTo>
                <a:lnTo>
                  <a:pt x="27833" y="88021"/>
                </a:lnTo>
                <a:lnTo>
                  <a:pt x="27841" y="89677"/>
                </a:lnTo>
                <a:lnTo>
                  <a:pt x="27856" y="91281"/>
                </a:lnTo>
                <a:lnTo>
                  <a:pt x="27871" y="92834"/>
                </a:lnTo>
                <a:lnTo>
                  <a:pt x="27908" y="94334"/>
                </a:lnTo>
                <a:lnTo>
                  <a:pt x="27946" y="95783"/>
                </a:lnTo>
                <a:lnTo>
                  <a:pt x="27998" y="97180"/>
                </a:lnTo>
                <a:lnTo>
                  <a:pt x="28066" y="98578"/>
                </a:lnTo>
                <a:lnTo>
                  <a:pt x="28103" y="99250"/>
                </a:lnTo>
                <a:lnTo>
                  <a:pt x="28148" y="99923"/>
                </a:lnTo>
                <a:lnTo>
                  <a:pt x="28193" y="100544"/>
                </a:lnTo>
                <a:lnTo>
                  <a:pt x="28238" y="101217"/>
                </a:lnTo>
                <a:lnTo>
                  <a:pt x="28291" y="101838"/>
                </a:lnTo>
                <a:lnTo>
                  <a:pt x="28351" y="102459"/>
                </a:lnTo>
                <a:lnTo>
                  <a:pt x="28411" y="103080"/>
                </a:lnTo>
                <a:lnTo>
                  <a:pt x="28471" y="103649"/>
                </a:lnTo>
                <a:lnTo>
                  <a:pt x="28538" y="104218"/>
                </a:lnTo>
                <a:lnTo>
                  <a:pt x="28613" y="104787"/>
                </a:lnTo>
                <a:lnTo>
                  <a:pt x="28688" y="105356"/>
                </a:lnTo>
                <a:lnTo>
                  <a:pt x="28771" y="105926"/>
                </a:lnTo>
                <a:lnTo>
                  <a:pt x="28861" y="106443"/>
                </a:lnTo>
                <a:lnTo>
                  <a:pt x="28951" y="106960"/>
                </a:lnTo>
                <a:lnTo>
                  <a:pt x="29041" y="107478"/>
                </a:lnTo>
                <a:lnTo>
                  <a:pt x="29146" y="107995"/>
                </a:lnTo>
                <a:lnTo>
                  <a:pt x="37373" y="107995"/>
                </a:lnTo>
                <a:close/>
                <a:moveTo>
                  <a:pt x="16043" y="107995"/>
                </a:moveTo>
                <a:lnTo>
                  <a:pt x="24623" y="107995"/>
                </a:lnTo>
                <a:lnTo>
                  <a:pt x="24623" y="87763"/>
                </a:lnTo>
                <a:lnTo>
                  <a:pt x="24421" y="87659"/>
                </a:lnTo>
                <a:lnTo>
                  <a:pt x="24248" y="87607"/>
                </a:lnTo>
                <a:lnTo>
                  <a:pt x="24083" y="87556"/>
                </a:lnTo>
                <a:lnTo>
                  <a:pt x="23926" y="87504"/>
                </a:lnTo>
                <a:lnTo>
                  <a:pt x="23581" y="87504"/>
                </a:lnTo>
                <a:lnTo>
                  <a:pt x="23228" y="87504"/>
                </a:lnTo>
                <a:lnTo>
                  <a:pt x="22876" y="87504"/>
                </a:lnTo>
                <a:lnTo>
                  <a:pt x="22523" y="87504"/>
                </a:lnTo>
                <a:lnTo>
                  <a:pt x="22171" y="87504"/>
                </a:lnTo>
                <a:lnTo>
                  <a:pt x="21826" y="87504"/>
                </a:lnTo>
                <a:lnTo>
                  <a:pt x="21473" y="87504"/>
                </a:lnTo>
                <a:lnTo>
                  <a:pt x="21121" y="87452"/>
                </a:lnTo>
                <a:lnTo>
                  <a:pt x="20768" y="87452"/>
                </a:lnTo>
                <a:lnTo>
                  <a:pt x="20416" y="87504"/>
                </a:lnTo>
                <a:lnTo>
                  <a:pt x="20071" y="87504"/>
                </a:lnTo>
                <a:lnTo>
                  <a:pt x="19718" y="87504"/>
                </a:lnTo>
                <a:lnTo>
                  <a:pt x="19366" y="87504"/>
                </a:lnTo>
                <a:lnTo>
                  <a:pt x="19013" y="87556"/>
                </a:lnTo>
                <a:lnTo>
                  <a:pt x="18661" y="87556"/>
                </a:lnTo>
                <a:lnTo>
                  <a:pt x="18316" y="87607"/>
                </a:lnTo>
                <a:lnTo>
                  <a:pt x="18218" y="87607"/>
                </a:lnTo>
                <a:lnTo>
                  <a:pt x="18136" y="87556"/>
                </a:lnTo>
                <a:lnTo>
                  <a:pt x="18053" y="87504"/>
                </a:lnTo>
                <a:lnTo>
                  <a:pt x="17986" y="87400"/>
                </a:lnTo>
                <a:lnTo>
                  <a:pt x="17926" y="87245"/>
                </a:lnTo>
                <a:lnTo>
                  <a:pt x="17873" y="87090"/>
                </a:lnTo>
                <a:lnTo>
                  <a:pt x="17821" y="86883"/>
                </a:lnTo>
                <a:lnTo>
                  <a:pt x="17783" y="86624"/>
                </a:lnTo>
                <a:lnTo>
                  <a:pt x="17753" y="86314"/>
                </a:lnTo>
                <a:lnTo>
                  <a:pt x="17723" y="86003"/>
                </a:lnTo>
                <a:lnTo>
                  <a:pt x="17701" y="85641"/>
                </a:lnTo>
                <a:lnTo>
                  <a:pt x="17686" y="85227"/>
                </a:lnTo>
                <a:lnTo>
                  <a:pt x="17671" y="84761"/>
                </a:lnTo>
                <a:lnTo>
                  <a:pt x="17663" y="84244"/>
                </a:lnTo>
                <a:lnTo>
                  <a:pt x="17663" y="83675"/>
                </a:lnTo>
                <a:lnTo>
                  <a:pt x="17671" y="83054"/>
                </a:lnTo>
                <a:lnTo>
                  <a:pt x="17678" y="81139"/>
                </a:lnTo>
                <a:lnTo>
                  <a:pt x="17686" y="79276"/>
                </a:lnTo>
                <a:lnTo>
                  <a:pt x="17686" y="77362"/>
                </a:lnTo>
                <a:lnTo>
                  <a:pt x="17686" y="75447"/>
                </a:lnTo>
                <a:lnTo>
                  <a:pt x="17686" y="73532"/>
                </a:lnTo>
                <a:lnTo>
                  <a:pt x="17686" y="71669"/>
                </a:lnTo>
                <a:lnTo>
                  <a:pt x="17678" y="69755"/>
                </a:lnTo>
                <a:lnTo>
                  <a:pt x="17671" y="67892"/>
                </a:lnTo>
                <a:lnTo>
                  <a:pt x="17671" y="67323"/>
                </a:lnTo>
                <a:lnTo>
                  <a:pt x="17671" y="66857"/>
                </a:lnTo>
                <a:lnTo>
                  <a:pt x="17678" y="66391"/>
                </a:lnTo>
                <a:lnTo>
                  <a:pt x="17693" y="66029"/>
                </a:lnTo>
                <a:lnTo>
                  <a:pt x="17708" y="65667"/>
                </a:lnTo>
                <a:lnTo>
                  <a:pt x="17731" y="65305"/>
                </a:lnTo>
                <a:lnTo>
                  <a:pt x="17761" y="65046"/>
                </a:lnTo>
                <a:lnTo>
                  <a:pt x="17791" y="64787"/>
                </a:lnTo>
                <a:lnTo>
                  <a:pt x="17828" y="64580"/>
                </a:lnTo>
                <a:lnTo>
                  <a:pt x="17866" y="64373"/>
                </a:lnTo>
                <a:lnTo>
                  <a:pt x="17918" y="64218"/>
                </a:lnTo>
                <a:lnTo>
                  <a:pt x="17971" y="64114"/>
                </a:lnTo>
                <a:lnTo>
                  <a:pt x="18031" y="64011"/>
                </a:lnTo>
                <a:lnTo>
                  <a:pt x="18091" y="63959"/>
                </a:lnTo>
                <a:lnTo>
                  <a:pt x="18166" y="63959"/>
                </a:lnTo>
                <a:lnTo>
                  <a:pt x="18241" y="63907"/>
                </a:lnTo>
                <a:lnTo>
                  <a:pt x="18826" y="63959"/>
                </a:lnTo>
                <a:lnTo>
                  <a:pt x="19418" y="64011"/>
                </a:lnTo>
                <a:lnTo>
                  <a:pt x="20003" y="64011"/>
                </a:lnTo>
                <a:lnTo>
                  <a:pt x="20588" y="64011"/>
                </a:lnTo>
                <a:lnTo>
                  <a:pt x="21173" y="64011"/>
                </a:lnTo>
                <a:lnTo>
                  <a:pt x="21758" y="64011"/>
                </a:lnTo>
                <a:lnTo>
                  <a:pt x="22343" y="64011"/>
                </a:lnTo>
                <a:lnTo>
                  <a:pt x="22936" y="63959"/>
                </a:lnTo>
                <a:lnTo>
                  <a:pt x="23101" y="63959"/>
                </a:lnTo>
                <a:lnTo>
                  <a:pt x="23273" y="63959"/>
                </a:lnTo>
                <a:lnTo>
                  <a:pt x="23453" y="63959"/>
                </a:lnTo>
                <a:lnTo>
                  <a:pt x="23633" y="63959"/>
                </a:lnTo>
                <a:lnTo>
                  <a:pt x="23633" y="44347"/>
                </a:lnTo>
                <a:lnTo>
                  <a:pt x="23483" y="44296"/>
                </a:lnTo>
                <a:lnTo>
                  <a:pt x="23326" y="44244"/>
                </a:lnTo>
                <a:lnTo>
                  <a:pt x="23176" y="44140"/>
                </a:lnTo>
                <a:lnTo>
                  <a:pt x="23018" y="44140"/>
                </a:lnTo>
                <a:lnTo>
                  <a:pt x="22426" y="44140"/>
                </a:lnTo>
                <a:lnTo>
                  <a:pt x="21833" y="44140"/>
                </a:lnTo>
                <a:lnTo>
                  <a:pt x="21241" y="44089"/>
                </a:lnTo>
                <a:lnTo>
                  <a:pt x="20648" y="44089"/>
                </a:lnTo>
                <a:lnTo>
                  <a:pt x="20056" y="44089"/>
                </a:lnTo>
                <a:lnTo>
                  <a:pt x="19463" y="44089"/>
                </a:lnTo>
                <a:lnTo>
                  <a:pt x="18871" y="44140"/>
                </a:lnTo>
                <a:lnTo>
                  <a:pt x="18278" y="44192"/>
                </a:lnTo>
                <a:lnTo>
                  <a:pt x="18196" y="44192"/>
                </a:lnTo>
                <a:lnTo>
                  <a:pt x="18121" y="44140"/>
                </a:lnTo>
                <a:lnTo>
                  <a:pt x="18053" y="44089"/>
                </a:lnTo>
                <a:lnTo>
                  <a:pt x="17986" y="44037"/>
                </a:lnTo>
                <a:lnTo>
                  <a:pt x="17933" y="43933"/>
                </a:lnTo>
                <a:lnTo>
                  <a:pt x="17881" y="43778"/>
                </a:lnTo>
                <a:lnTo>
                  <a:pt x="17836" y="43571"/>
                </a:lnTo>
                <a:lnTo>
                  <a:pt x="17798" y="43364"/>
                </a:lnTo>
                <a:lnTo>
                  <a:pt x="17761" y="43105"/>
                </a:lnTo>
                <a:lnTo>
                  <a:pt x="17731" y="42847"/>
                </a:lnTo>
                <a:lnTo>
                  <a:pt x="17708" y="42484"/>
                </a:lnTo>
                <a:lnTo>
                  <a:pt x="17693" y="42122"/>
                </a:lnTo>
                <a:lnTo>
                  <a:pt x="17678" y="41708"/>
                </a:lnTo>
                <a:lnTo>
                  <a:pt x="17671" y="41243"/>
                </a:lnTo>
                <a:lnTo>
                  <a:pt x="17671" y="40725"/>
                </a:lnTo>
                <a:lnTo>
                  <a:pt x="17671" y="40156"/>
                </a:lnTo>
                <a:lnTo>
                  <a:pt x="17678" y="38241"/>
                </a:lnTo>
                <a:lnTo>
                  <a:pt x="17686" y="36327"/>
                </a:lnTo>
                <a:lnTo>
                  <a:pt x="17686" y="34464"/>
                </a:lnTo>
                <a:lnTo>
                  <a:pt x="17693" y="32549"/>
                </a:lnTo>
                <a:lnTo>
                  <a:pt x="17693" y="30634"/>
                </a:lnTo>
                <a:lnTo>
                  <a:pt x="17686" y="28772"/>
                </a:lnTo>
                <a:lnTo>
                  <a:pt x="17678" y="26857"/>
                </a:lnTo>
                <a:lnTo>
                  <a:pt x="17671" y="24942"/>
                </a:lnTo>
                <a:lnTo>
                  <a:pt x="17663" y="24321"/>
                </a:lnTo>
                <a:lnTo>
                  <a:pt x="17663" y="23804"/>
                </a:lnTo>
                <a:lnTo>
                  <a:pt x="17671" y="23286"/>
                </a:lnTo>
                <a:lnTo>
                  <a:pt x="17686" y="22821"/>
                </a:lnTo>
                <a:lnTo>
                  <a:pt x="17701" y="22355"/>
                </a:lnTo>
                <a:lnTo>
                  <a:pt x="17723" y="21993"/>
                </a:lnTo>
                <a:lnTo>
                  <a:pt x="17746" y="21682"/>
                </a:lnTo>
                <a:lnTo>
                  <a:pt x="17783" y="21372"/>
                </a:lnTo>
                <a:lnTo>
                  <a:pt x="17821" y="21113"/>
                </a:lnTo>
                <a:lnTo>
                  <a:pt x="17873" y="20906"/>
                </a:lnTo>
                <a:lnTo>
                  <a:pt x="17926" y="20751"/>
                </a:lnTo>
                <a:lnTo>
                  <a:pt x="17986" y="20596"/>
                </a:lnTo>
                <a:lnTo>
                  <a:pt x="18053" y="20492"/>
                </a:lnTo>
                <a:lnTo>
                  <a:pt x="18128" y="20440"/>
                </a:lnTo>
                <a:lnTo>
                  <a:pt x="18218" y="20389"/>
                </a:lnTo>
                <a:lnTo>
                  <a:pt x="18308" y="20389"/>
                </a:lnTo>
                <a:lnTo>
                  <a:pt x="18661" y="20440"/>
                </a:lnTo>
                <a:lnTo>
                  <a:pt x="19006" y="20440"/>
                </a:lnTo>
                <a:lnTo>
                  <a:pt x="19351" y="20492"/>
                </a:lnTo>
                <a:lnTo>
                  <a:pt x="19703" y="20492"/>
                </a:lnTo>
                <a:lnTo>
                  <a:pt x="20048" y="20492"/>
                </a:lnTo>
                <a:lnTo>
                  <a:pt x="20393" y="20492"/>
                </a:lnTo>
                <a:lnTo>
                  <a:pt x="20746" y="20544"/>
                </a:lnTo>
                <a:lnTo>
                  <a:pt x="21091" y="20492"/>
                </a:lnTo>
                <a:lnTo>
                  <a:pt x="21436" y="20492"/>
                </a:lnTo>
                <a:lnTo>
                  <a:pt x="21788" y="20492"/>
                </a:lnTo>
                <a:lnTo>
                  <a:pt x="22133" y="20492"/>
                </a:lnTo>
                <a:lnTo>
                  <a:pt x="22478" y="20492"/>
                </a:lnTo>
                <a:lnTo>
                  <a:pt x="22831" y="20492"/>
                </a:lnTo>
                <a:lnTo>
                  <a:pt x="23176" y="20492"/>
                </a:lnTo>
                <a:lnTo>
                  <a:pt x="23521" y="20492"/>
                </a:lnTo>
                <a:lnTo>
                  <a:pt x="23873" y="20492"/>
                </a:lnTo>
                <a:lnTo>
                  <a:pt x="24623" y="20492"/>
                </a:lnTo>
                <a:lnTo>
                  <a:pt x="24623" y="1"/>
                </a:lnTo>
                <a:lnTo>
                  <a:pt x="16043" y="1"/>
                </a:lnTo>
                <a:lnTo>
                  <a:pt x="15931" y="518"/>
                </a:lnTo>
                <a:lnTo>
                  <a:pt x="15826" y="1087"/>
                </a:lnTo>
                <a:lnTo>
                  <a:pt x="15728" y="1656"/>
                </a:lnTo>
                <a:lnTo>
                  <a:pt x="15638" y="2277"/>
                </a:lnTo>
                <a:lnTo>
                  <a:pt x="15556" y="2847"/>
                </a:lnTo>
                <a:lnTo>
                  <a:pt x="15473" y="3468"/>
                </a:lnTo>
                <a:lnTo>
                  <a:pt x="15398" y="4089"/>
                </a:lnTo>
                <a:lnTo>
                  <a:pt x="15331" y="4761"/>
                </a:lnTo>
                <a:lnTo>
                  <a:pt x="15263" y="5382"/>
                </a:lnTo>
                <a:lnTo>
                  <a:pt x="15203" y="6055"/>
                </a:lnTo>
                <a:lnTo>
                  <a:pt x="15151" y="6728"/>
                </a:lnTo>
                <a:lnTo>
                  <a:pt x="15098" y="7400"/>
                </a:lnTo>
                <a:lnTo>
                  <a:pt x="15053" y="8125"/>
                </a:lnTo>
                <a:lnTo>
                  <a:pt x="15008" y="8849"/>
                </a:lnTo>
                <a:lnTo>
                  <a:pt x="14971" y="9574"/>
                </a:lnTo>
                <a:lnTo>
                  <a:pt x="14941" y="10298"/>
                </a:lnTo>
                <a:lnTo>
                  <a:pt x="14881" y="11799"/>
                </a:lnTo>
                <a:lnTo>
                  <a:pt x="14836" y="13299"/>
                </a:lnTo>
                <a:lnTo>
                  <a:pt x="14798" y="14904"/>
                </a:lnTo>
                <a:lnTo>
                  <a:pt x="14776" y="16508"/>
                </a:lnTo>
                <a:lnTo>
                  <a:pt x="14768" y="18164"/>
                </a:lnTo>
                <a:lnTo>
                  <a:pt x="14761" y="19819"/>
                </a:lnTo>
                <a:lnTo>
                  <a:pt x="14761" y="21527"/>
                </a:lnTo>
                <a:lnTo>
                  <a:pt x="14761" y="23286"/>
                </a:lnTo>
                <a:lnTo>
                  <a:pt x="14776" y="27633"/>
                </a:lnTo>
                <a:lnTo>
                  <a:pt x="14783" y="31928"/>
                </a:lnTo>
                <a:lnTo>
                  <a:pt x="14791" y="36275"/>
                </a:lnTo>
                <a:lnTo>
                  <a:pt x="14798" y="40622"/>
                </a:lnTo>
                <a:lnTo>
                  <a:pt x="14806" y="44968"/>
                </a:lnTo>
                <a:lnTo>
                  <a:pt x="14806" y="49315"/>
                </a:lnTo>
                <a:lnTo>
                  <a:pt x="14806" y="53662"/>
                </a:lnTo>
                <a:lnTo>
                  <a:pt x="14806" y="57957"/>
                </a:lnTo>
                <a:lnTo>
                  <a:pt x="14806" y="62303"/>
                </a:lnTo>
                <a:lnTo>
                  <a:pt x="14806" y="66650"/>
                </a:lnTo>
                <a:lnTo>
                  <a:pt x="14798" y="70997"/>
                </a:lnTo>
                <a:lnTo>
                  <a:pt x="14791" y="75343"/>
                </a:lnTo>
                <a:lnTo>
                  <a:pt x="14791" y="79690"/>
                </a:lnTo>
                <a:lnTo>
                  <a:pt x="14783" y="83985"/>
                </a:lnTo>
                <a:lnTo>
                  <a:pt x="14776" y="88332"/>
                </a:lnTo>
                <a:lnTo>
                  <a:pt x="14768" y="92678"/>
                </a:lnTo>
                <a:lnTo>
                  <a:pt x="14768" y="93558"/>
                </a:lnTo>
                <a:lnTo>
                  <a:pt x="14776" y="94386"/>
                </a:lnTo>
                <a:lnTo>
                  <a:pt x="14783" y="95214"/>
                </a:lnTo>
                <a:lnTo>
                  <a:pt x="14798" y="95990"/>
                </a:lnTo>
                <a:lnTo>
                  <a:pt x="14821" y="96766"/>
                </a:lnTo>
                <a:lnTo>
                  <a:pt x="14843" y="97491"/>
                </a:lnTo>
                <a:lnTo>
                  <a:pt x="14873" y="98215"/>
                </a:lnTo>
                <a:lnTo>
                  <a:pt x="14911" y="98888"/>
                </a:lnTo>
                <a:lnTo>
                  <a:pt x="14956" y="99561"/>
                </a:lnTo>
                <a:lnTo>
                  <a:pt x="15001" y="100182"/>
                </a:lnTo>
                <a:lnTo>
                  <a:pt x="15061" y="100854"/>
                </a:lnTo>
                <a:lnTo>
                  <a:pt x="15121" y="101424"/>
                </a:lnTo>
                <a:lnTo>
                  <a:pt x="15196" y="102045"/>
                </a:lnTo>
                <a:lnTo>
                  <a:pt x="15271" y="102614"/>
                </a:lnTo>
                <a:lnTo>
                  <a:pt x="15361" y="103183"/>
                </a:lnTo>
                <a:lnTo>
                  <a:pt x="15451" y="103700"/>
                </a:lnTo>
                <a:lnTo>
                  <a:pt x="15533" y="104218"/>
                </a:lnTo>
                <a:lnTo>
                  <a:pt x="15608" y="104684"/>
                </a:lnTo>
                <a:lnTo>
                  <a:pt x="15683" y="105253"/>
                </a:lnTo>
                <a:lnTo>
                  <a:pt x="15758" y="105770"/>
                </a:lnTo>
                <a:lnTo>
                  <a:pt x="15901" y="106909"/>
                </a:lnTo>
                <a:lnTo>
                  <a:pt x="16043" y="107995"/>
                </a:lnTo>
                <a:close/>
                <a:moveTo>
                  <a:pt x="8393" y="107995"/>
                </a:moveTo>
                <a:lnTo>
                  <a:pt x="11288" y="107995"/>
                </a:lnTo>
                <a:lnTo>
                  <a:pt x="11288" y="1"/>
                </a:lnTo>
                <a:lnTo>
                  <a:pt x="8393" y="1"/>
                </a:lnTo>
                <a:lnTo>
                  <a:pt x="8393" y="2536"/>
                </a:lnTo>
                <a:lnTo>
                  <a:pt x="8393" y="5020"/>
                </a:lnTo>
                <a:lnTo>
                  <a:pt x="8393" y="7556"/>
                </a:lnTo>
                <a:lnTo>
                  <a:pt x="8393" y="10091"/>
                </a:lnTo>
                <a:lnTo>
                  <a:pt x="8393" y="12627"/>
                </a:lnTo>
                <a:lnTo>
                  <a:pt x="8393" y="15162"/>
                </a:lnTo>
                <a:lnTo>
                  <a:pt x="8393" y="17646"/>
                </a:lnTo>
                <a:lnTo>
                  <a:pt x="8393" y="20182"/>
                </a:lnTo>
                <a:lnTo>
                  <a:pt x="8393" y="22717"/>
                </a:lnTo>
                <a:lnTo>
                  <a:pt x="8393" y="25253"/>
                </a:lnTo>
                <a:lnTo>
                  <a:pt x="8401" y="27788"/>
                </a:lnTo>
                <a:lnTo>
                  <a:pt x="8401" y="30272"/>
                </a:lnTo>
                <a:lnTo>
                  <a:pt x="8401" y="32808"/>
                </a:lnTo>
                <a:lnTo>
                  <a:pt x="8401" y="35343"/>
                </a:lnTo>
                <a:lnTo>
                  <a:pt x="8408" y="37879"/>
                </a:lnTo>
                <a:lnTo>
                  <a:pt x="8408" y="40415"/>
                </a:lnTo>
                <a:lnTo>
                  <a:pt x="8408" y="41346"/>
                </a:lnTo>
                <a:lnTo>
                  <a:pt x="8386" y="42122"/>
                </a:lnTo>
                <a:lnTo>
                  <a:pt x="8371" y="42484"/>
                </a:lnTo>
                <a:lnTo>
                  <a:pt x="8356" y="42795"/>
                </a:lnTo>
                <a:lnTo>
                  <a:pt x="8333" y="43054"/>
                </a:lnTo>
                <a:lnTo>
                  <a:pt x="8303" y="43312"/>
                </a:lnTo>
                <a:lnTo>
                  <a:pt x="8273" y="43519"/>
                </a:lnTo>
                <a:lnTo>
                  <a:pt x="8236" y="43675"/>
                </a:lnTo>
                <a:lnTo>
                  <a:pt x="8191" y="43830"/>
                </a:lnTo>
                <a:lnTo>
                  <a:pt x="8146" y="43985"/>
                </a:lnTo>
                <a:lnTo>
                  <a:pt x="8093" y="44037"/>
                </a:lnTo>
                <a:lnTo>
                  <a:pt x="8026" y="44140"/>
                </a:lnTo>
                <a:lnTo>
                  <a:pt x="7958" y="44140"/>
                </a:lnTo>
                <a:lnTo>
                  <a:pt x="7883" y="44140"/>
                </a:lnTo>
                <a:lnTo>
                  <a:pt x="7328" y="44140"/>
                </a:lnTo>
                <a:lnTo>
                  <a:pt x="6773" y="44089"/>
                </a:lnTo>
                <a:lnTo>
                  <a:pt x="6211" y="44089"/>
                </a:lnTo>
                <a:lnTo>
                  <a:pt x="5656" y="44089"/>
                </a:lnTo>
                <a:lnTo>
                  <a:pt x="5093" y="44089"/>
                </a:lnTo>
                <a:lnTo>
                  <a:pt x="4538" y="44089"/>
                </a:lnTo>
                <a:lnTo>
                  <a:pt x="3983" y="44140"/>
                </a:lnTo>
                <a:lnTo>
                  <a:pt x="3421" y="44140"/>
                </a:lnTo>
                <a:lnTo>
                  <a:pt x="3316" y="44140"/>
                </a:lnTo>
                <a:lnTo>
                  <a:pt x="3211" y="44037"/>
                </a:lnTo>
                <a:lnTo>
                  <a:pt x="3166" y="43985"/>
                </a:lnTo>
                <a:lnTo>
                  <a:pt x="3128" y="43933"/>
                </a:lnTo>
                <a:lnTo>
                  <a:pt x="3083" y="43830"/>
                </a:lnTo>
                <a:lnTo>
                  <a:pt x="3053" y="43675"/>
                </a:lnTo>
                <a:lnTo>
                  <a:pt x="3016" y="43519"/>
                </a:lnTo>
                <a:lnTo>
                  <a:pt x="2993" y="43312"/>
                </a:lnTo>
                <a:lnTo>
                  <a:pt x="2963" y="43054"/>
                </a:lnTo>
                <a:lnTo>
                  <a:pt x="2948" y="42795"/>
                </a:lnTo>
                <a:lnTo>
                  <a:pt x="2933" y="42484"/>
                </a:lnTo>
                <a:lnTo>
                  <a:pt x="2918" y="42070"/>
                </a:lnTo>
                <a:lnTo>
                  <a:pt x="2911" y="41656"/>
                </a:lnTo>
                <a:lnTo>
                  <a:pt x="2911" y="41191"/>
                </a:lnTo>
                <a:lnTo>
                  <a:pt x="2918" y="38603"/>
                </a:lnTo>
                <a:lnTo>
                  <a:pt x="2918" y="36016"/>
                </a:lnTo>
                <a:lnTo>
                  <a:pt x="2918" y="33481"/>
                </a:lnTo>
                <a:lnTo>
                  <a:pt x="2926" y="30893"/>
                </a:lnTo>
                <a:lnTo>
                  <a:pt x="2926" y="28306"/>
                </a:lnTo>
                <a:lnTo>
                  <a:pt x="2926" y="25719"/>
                </a:lnTo>
                <a:lnTo>
                  <a:pt x="2926" y="23183"/>
                </a:lnTo>
                <a:lnTo>
                  <a:pt x="2933" y="20596"/>
                </a:lnTo>
                <a:lnTo>
                  <a:pt x="2933" y="18008"/>
                </a:lnTo>
                <a:lnTo>
                  <a:pt x="2933" y="15421"/>
                </a:lnTo>
                <a:lnTo>
                  <a:pt x="2933" y="12885"/>
                </a:lnTo>
                <a:lnTo>
                  <a:pt x="2933" y="10298"/>
                </a:lnTo>
                <a:lnTo>
                  <a:pt x="2933" y="7711"/>
                </a:lnTo>
                <a:lnTo>
                  <a:pt x="2941" y="5123"/>
                </a:lnTo>
                <a:lnTo>
                  <a:pt x="2941" y="2588"/>
                </a:lnTo>
                <a:lnTo>
                  <a:pt x="2941" y="1"/>
                </a:lnTo>
                <a:lnTo>
                  <a:pt x="46" y="1"/>
                </a:lnTo>
                <a:lnTo>
                  <a:pt x="31" y="984"/>
                </a:lnTo>
                <a:lnTo>
                  <a:pt x="16" y="1967"/>
                </a:lnTo>
                <a:lnTo>
                  <a:pt x="8" y="2950"/>
                </a:lnTo>
                <a:lnTo>
                  <a:pt x="1" y="3985"/>
                </a:lnTo>
                <a:lnTo>
                  <a:pt x="1" y="10195"/>
                </a:lnTo>
                <a:lnTo>
                  <a:pt x="1" y="16404"/>
                </a:lnTo>
                <a:lnTo>
                  <a:pt x="1" y="22666"/>
                </a:lnTo>
                <a:lnTo>
                  <a:pt x="1" y="28875"/>
                </a:lnTo>
                <a:lnTo>
                  <a:pt x="1" y="35085"/>
                </a:lnTo>
                <a:lnTo>
                  <a:pt x="1" y="41346"/>
                </a:lnTo>
                <a:lnTo>
                  <a:pt x="1" y="47556"/>
                </a:lnTo>
                <a:lnTo>
                  <a:pt x="1" y="53817"/>
                </a:lnTo>
                <a:lnTo>
                  <a:pt x="1" y="60026"/>
                </a:lnTo>
                <a:lnTo>
                  <a:pt x="1" y="66236"/>
                </a:lnTo>
                <a:lnTo>
                  <a:pt x="1" y="72497"/>
                </a:lnTo>
                <a:lnTo>
                  <a:pt x="1" y="78707"/>
                </a:lnTo>
                <a:lnTo>
                  <a:pt x="1" y="84968"/>
                </a:lnTo>
                <a:lnTo>
                  <a:pt x="1" y="91178"/>
                </a:lnTo>
                <a:lnTo>
                  <a:pt x="1" y="97387"/>
                </a:lnTo>
                <a:lnTo>
                  <a:pt x="1" y="103649"/>
                </a:lnTo>
                <a:lnTo>
                  <a:pt x="8" y="104735"/>
                </a:lnTo>
                <a:lnTo>
                  <a:pt x="16" y="105822"/>
                </a:lnTo>
                <a:lnTo>
                  <a:pt x="31" y="106909"/>
                </a:lnTo>
                <a:lnTo>
                  <a:pt x="46" y="107995"/>
                </a:lnTo>
                <a:lnTo>
                  <a:pt x="2941" y="107995"/>
                </a:lnTo>
                <a:lnTo>
                  <a:pt x="2941" y="105408"/>
                </a:lnTo>
                <a:lnTo>
                  <a:pt x="2941" y="102873"/>
                </a:lnTo>
                <a:lnTo>
                  <a:pt x="2933" y="100285"/>
                </a:lnTo>
                <a:lnTo>
                  <a:pt x="2933" y="97750"/>
                </a:lnTo>
                <a:lnTo>
                  <a:pt x="2933" y="95162"/>
                </a:lnTo>
                <a:lnTo>
                  <a:pt x="2933" y="92575"/>
                </a:lnTo>
                <a:lnTo>
                  <a:pt x="2933" y="90039"/>
                </a:lnTo>
                <a:lnTo>
                  <a:pt x="2926" y="87452"/>
                </a:lnTo>
                <a:lnTo>
                  <a:pt x="2926" y="84917"/>
                </a:lnTo>
                <a:lnTo>
                  <a:pt x="2926" y="82329"/>
                </a:lnTo>
                <a:lnTo>
                  <a:pt x="2926" y="79742"/>
                </a:lnTo>
                <a:lnTo>
                  <a:pt x="2926" y="77206"/>
                </a:lnTo>
                <a:lnTo>
                  <a:pt x="2918" y="74619"/>
                </a:lnTo>
                <a:lnTo>
                  <a:pt x="2918" y="72083"/>
                </a:lnTo>
                <a:lnTo>
                  <a:pt x="2911" y="69496"/>
                </a:lnTo>
                <a:lnTo>
                  <a:pt x="2911" y="66909"/>
                </a:lnTo>
                <a:lnTo>
                  <a:pt x="2911" y="66495"/>
                </a:lnTo>
                <a:lnTo>
                  <a:pt x="2918" y="66133"/>
                </a:lnTo>
                <a:lnTo>
                  <a:pt x="2926" y="65770"/>
                </a:lnTo>
                <a:lnTo>
                  <a:pt x="2941" y="65460"/>
                </a:lnTo>
                <a:lnTo>
                  <a:pt x="2956" y="65201"/>
                </a:lnTo>
                <a:lnTo>
                  <a:pt x="2978" y="64942"/>
                </a:lnTo>
                <a:lnTo>
                  <a:pt x="3001" y="64735"/>
                </a:lnTo>
                <a:lnTo>
                  <a:pt x="3031" y="64580"/>
                </a:lnTo>
                <a:lnTo>
                  <a:pt x="3061" y="64425"/>
                </a:lnTo>
                <a:lnTo>
                  <a:pt x="3091" y="64270"/>
                </a:lnTo>
                <a:lnTo>
                  <a:pt x="3128" y="64218"/>
                </a:lnTo>
                <a:lnTo>
                  <a:pt x="3173" y="64114"/>
                </a:lnTo>
                <a:lnTo>
                  <a:pt x="3263" y="64011"/>
                </a:lnTo>
                <a:lnTo>
                  <a:pt x="3368" y="64011"/>
                </a:lnTo>
                <a:lnTo>
                  <a:pt x="3938" y="64011"/>
                </a:lnTo>
                <a:lnTo>
                  <a:pt x="4516" y="64011"/>
                </a:lnTo>
                <a:lnTo>
                  <a:pt x="5086" y="64011"/>
                </a:lnTo>
                <a:lnTo>
                  <a:pt x="5656" y="64011"/>
                </a:lnTo>
                <a:lnTo>
                  <a:pt x="6226" y="64011"/>
                </a:lnTo>
                <a:lnTo>
                  <a:pt x="6796" y="64011"/>
                </a:lnTo>
                <a:lnTo>
                  <a:pt x="7366" y="64011"/>
                </a:lnTo>
                <a:lnTo>
                  <a:pt x="7936" y="63959"/>
                </a:lnTo>
                <a:lnTo>
                  <a:pt x="8003" y="64011"/>
                </a:lnTo>
                <a:lnTo>
                  <a:pt x="8056" y="64011"/>
                </a:lnTo>
                <a:lnTo>
                  <a:pt x="8108" y="64063"/>
                </a:lnTo>
                <a:lnTo>
                  <a:pt x="8161" y="64166"/>
                </a:lnTo>
                <a:lnTo>
                  <a:pt x="8206" y="64270"/>
                </a:lnTo>
                <a:lnTo>
                  <a:pt x="8243" y="64425"/>
                </a:lnTo>
                <a:lnTo>
                  <a:pt x="8273" y="64580"/>
                </a:lnTo>
                <a:lnTo>
                  <a:pt x="8303" y="64735"/>
                </a:lnTo>
                <a:lnTo>
                  <a:pt x="8333" y="64994"/>
                </a:lnTo>
                <a:lnTo>
                  <a:pt x="8356" y="65201"/>
                </a:lnTo>
                <a:lnTo>
                  <a:pt x="8371" y="65512"/>
                </a:lnTo>
                <a:lnTo>
                  <a:pt x="8386" y="65822"/>
                </a:lnTo>
                <a:lnTo>
                  <a:pt x="8401" y="66495"/>
                </a:lnTo>
                <a:lnTo>
                  <a:pt x="8408" y="67323"/>
                </a:lnTo>
                <a:lnTo>
                  <a:pt x="8408" y="69858"/>
                </a:lnTo>
                <a:lnTo>
                  <a:pt x="8401" y="72394"/>
                </a:lnTo>
                <a:lnTo>
                  <a:pt x="8401" y="74929"/>
                </a:lnTo>
                <a:lnTo>
                  <a:pt x="8401" y="77465"/>
                </a:lnTo>
                <a:lnTo>
                  <a:pt x="8401" y="80052"/>
                </a:lnTo>
                <a:lnTo>
                  <a:pt x="8393" y="82588"/>
                </a:lnTo>
                <a:lnTo>
                  <a:pt x="8393" y="85123"/>
                </a:lnTo>
                <a:lnTo>
                  <a:pt x="8393" y="87659"/>
                </a:lnTo>
                <a:lnTo>
                  <a:pt x="8393" y="90195"/>
                </a:lnTo>
                <a:lnTo>
                  <a:pt x="8393" y="92730"/>
                </a:lnTo>
                <a:lnTo>
                  <a:pt x="8393" y="95266"/>
                </a:lnTo>
                <a:lnTo>
                  <a:pt x="8393" y="97801"/>
                </a:lnTo>
                <a:lnTo>
                  <a:pt x="8393" y="100389"/>
                </a:lnTo>
                <a:lnTo>
                  <a:pt x="8393" y="102924"/>
                </a:lnTo>
                <a:lnTo>
                  <a:pt x="8393" y="105460"/>
                </a:lnTo>
                <a:lnTo>
                  <a:pt x="8393" y="107995"/>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 name="Google Shape;306;p38"/>
          <p:cNvSpPr txBox="1"/>
          <p:nvPr>
            <p:ph type="ctrTitle"/>
          </p:nvPr>
        </p:nvSpPr>
        <p:spPr>
          <a:xfrm>
            <a:off x="814278" y="1107687"/>
            <a:ext cx="5526000" cy="1205189"/>
          </a:xfrm>
          <a:prstGeom prst="rect">
            <a:avLst/>
          </a:prstGeom>
          <a:noFill/>
          <a:ln>
            <a:noFill/>
          </a:ln>
        </p:spPr>
        <p:txBody>
          <a:bodyPr anchorCtr="0" anchor="t" bIns="0" lIns="0" spcFirstLastPara="1" rIns="0" wrap="square" tIns="0">
            <a:noAutofit/>
          </a:bodyPr>
          <a:lstStyle>
            <a:lvl1pPr lvl="0" algn="l">
              <a:lnSpc>
                <a:spcPct val="108000"/>
              </a:lnSpc>
              <a:spcBef>
                <a:spcPts val="0"/>
              </a:spcBef>
              <a:spcAft>
                <a:spcPts val="0"/>
              </a:spcAft>
              <a:buClr>
                <a:schemeClr val="lt1"/>
              </a:buClr>
              <a:buSzPts val="3400"/>
              <a:buFont typeface="Arial"/>
              <a:buNone/>
              <a:defRPr b="0" sz="3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7" name="Google Shape;307;p38"/>
          <p:cNvSpPr txBox="1"/>
          <p:nvPr>
            <p:ph idx="3" type="body"/>
          </p:nvPr>
        </p:nvSpPr>
        <p:spPr>
          <a:xfrm>
            <a:off x="814388" y="2748755"/>
            <a:ext cx="5525890" cy="1796369"/>
          </a:xfrm>
          <a:prstGeom prst="rect">
            <a:avLst/>
          </a:prstGeom>
          <a:noFill/>
          <a:ln>
            <a:noFill/>
          </a:ln>
        </p:spPr>
        <p:txBody>
          <a:bodyPr anchorCtr="0" anchor="t" bIns="0" lIns="0" spcFirstLastPara="1" rIns="0" wrap="square" tIns="0">
            <a:noAutofit/>
          </a:bodyPr>
          <a:lstStyle>
            <a:lvl1pPr indent="-228600" lvl="0" marL="457200" marR="0" algn="l">
              <a:lnSpc>
                <a:spcPct val="118000"/>
              </a:lnSpc>
              <a:spcBef>
                <a:spcPts val="0"/>
              </a:spcBef>
              <a:spcAft>
                <a:spcPts val="0"/>
              </a:spcAft>
              <a:buClr>
                <a:srgbClr val="87AADC"/>
              </a:buClr>
              <a:buSzPts val="1900"/>
              <a:buFont typeface="Arial"/>
              <a:buNone/>
              <a:defRPr>
                <a:solidFill>
                  <a:srgbClr val="87AADC"/>
                </a:solidFill>
              </a:defRPr>
            </a:lvl1pPr>
            <a:lvl2pPr indent="-228600" lvl="1" marL="914400" algn="l">
              <a:lnSpc>
                <a:spcPct val="118000"/>
              </a:lnSpc>
              <a:spcBef>
                <a:spcPts val="0"/>
              </a:spcBef>
              <a:spcAft>
                <a:spcPts val="0"/>
              </a:spcAft>
              <a:buClr>
                <a:schemeClr val="lt1"/>
              </a:buClr>
              <a:buSzPts val="1900"/>
              <a:buFont typeface="Arial"/>
              <a:buNone/>
              <a:defRPr>
                <a:solidFill>
                  <a:schemeClr val="lt1"/>
                </a:solidFill>
              </a:defRPr>
            </a:lvl2pPr>
            <a:lvl3pPr indent="-349250" lvl="2" marL="1371600" algn="l">
              <a:lnSpc>
                <a:spcPct val="118000"/>
              </a:lnSpc>
              <a:spcBef>
                <a:spcPts val="0"/>
              </a:spcBef>
              <a:spcAft>
                <a:spcPts val="0"/>
              </a:spcAft>
              <a:buClr>
                <a:schemeClr val="lt1"/>
              </a:buClr>
              <a:buSzPts val="1900"/>
              <a:buChar char="•"/>
              <a:defRPr>
                <a:solidFill>
                  <a:schemeClr val="lt1"/>
                </a:solidFill>
              </a:defRPr>
            </a:lvl3pPr>
            <a:lvl4pPr indent="-349250" lvl="3" marL="1828800" algn="l">
              <a:lnSpc>
                <a:spcPct val="118000"/>
              </a:lnSpc>
              <a:spcBef>
                <a:spcPts val="0"/>
              </a:spcBef>
              <a:spcAft>
                <a:spcPts val="0"/>
              </a:spcAft>
              <a:buClr>
                <a:schemeClr val="lt1"/>
              </a:buClr>
              <a:buSzPts val="1900"/>
              <a:buChar char="&gt;"/>
              <a:defRPr>
                <a:solidFill>
                  <a:schemeClr val="lt1"/>
                </a:solidFill>
              </a:defRPr>
            </a:lvl4pPr>
            <a:lvl5pPr indent="-349250" lvl="4" marL="2286000" algn="l">
              <a:lnSpc>
                <a:spcPct val="118000"/>
              </a:lnSpc>
              <a:spcBef>
                <a:spcPts val="0"/>
              </a:spcBef>
              <a:spcAft>
                <a:spcPts val="0"/>
              </a:spcAft>
              <a:buClr>
                <a:schemeClr val="lt1"/>
              </a:buClr>
              <a:buSzPts val="1900"/>
              <a:buChar char="−"/>
              <a:defRPr>
                <a:solidFill>
                  <a:schemeClr val="lt1"/>
                </a:solidFill>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Tree>
  </p:cSld>
  <p:clrMapOvr>
    <a:masterClrMapping/>
  </p:clrMapOvr>
  <p:extLst>
    <p:ext uri="{DCECCB84-F9BA-43D5-87BE-67443E8EF086}">
      <p15:sldGuideLst>
        <p15:guide id="1" pos="512">
          <p15:clr>
            <a:srgbClr val="FBAE40"/>
          </p15:clr>
        </p15:guide>
        <p15:guide id="2" orient="horz" pos="696">
          <p15:clr>
            <a:srgbClr val="FBAE40"/>
          </p15:clr>
        </p15:guide>
        <p15:guide id="3" orient="horz" pos="3857">
          <p15:clr>
            <a:srgbClr val="FBAE40"/>
          </p15:clr>
        </p15:guide>
        <p15:guide id="4" orient="horz" pos="1729">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08" name="Shape 308"/>
        <p:cNvGrpSpPr/>
        <p:nvPr/>
      </p:nvGrpSpPr>
      <p:grpSpPr>
        <a:xfrm>
          <a:off x="0" y="0"/>
          <a:ext cx="0" cy="0"/>
          <a:chOff x="0" y="0"/>
          <a:chExt cx="0" cy="0"/>
        </a:xfrm>
      </p:grpSpPr>
      <p:pic>
        <p:nvPicPr>
          <p:cNvPr id="309" name="Google Shape;309;p39"/>
          <p:cNvPicPr preferRelativeResize="0"/>
          <p:nvPr/>
        </p:nvPicPr>
        <p:blipFill rotWithShape="1">
          <a:blip r:embed="rId2">
            <a:alphaModFix/>
          </a:blip>
          <a:srcRect b="38673" l="0" r="0" t="38674"/>
          <a:stretch/>
        </p:blipFill>
        <p:spPr>
          <a:xfrm>
            <a:off x="0" y="-36200"/>
            <a:ext cx="12191998" cy="1578498"/>
          </a:xfrm>
          <a:prstGeom prst="rect">
            <a:avLst/>
          </a:prstGeom>
          <a:noFill/>
          <a:ln>
            <a:noFill/>
          </a:ln>
        </p:spPr>
      </p:pic>
      <p:sp>
        <p:nvSpPr>
          <p:cNvPr id="310" name="Google Shape;310;p39"/>
          <p:cNvSpPr txBox="1"/>
          <p:nvPr>
            <p:ph type="title"/>
          </p:nvPr>
        </p:nvSpPr>
        <p:spPr>
          <a:xfrm>
            <a:off x="960000" y="593367"/>
            <a:ext cx="10272000" cy="763500"/>
          </a:xfrm>
          <a:prstGeom prst="rect">
            <a:avLst/>
          </a:prstGeom>
          <a:noFill/>
          <a:ln>
            <a:noFill/>
          </a:ln>
        </p:spPr>
        <p:txBody>
          <a:bodyPr anchorCtr="0" anchor="t" bIns="121900" lIns="121900" spcFirstLastPara="1" rIns="121900" wrap="square" tIns="121900">
            <a:noAutofit/>
          </a:bodyPr>
          <a:lstStyle>
            <a:lvl1pPr lvl="0" algn="l">
              <a:lnSpc>
                <a:spcPct val="100000"/>
              </a:lnSpc>
              <a:spcBef>
                <a:spcPts val="0"/>
              </a:spcBef>
              <a:spcAft>
                <a:spcPts val="0"/>
              </a:spcAft>
              <a:buClr>
                <a:srgbClr val="FFFFFF"/>
              </a:buClr>
              <a:buSzPts val="4300"/>
              <a:buNone/>
              <a:defRPr>
                <a:solidFill>
                  <a:srgbClr val="FFFFFF"/>
                </a:solidFill>
              </a:defRPr>
            </a:lvl1pPr>
            <a:lvl2pPr lvl="1" algn="l">
              <a:lnSpc>
                <a:spcPct val="100000"/>
              </a:lnSpc>
              <a:spcBef>
                <a:spcPts val="0"/>
              </a:spcBef>
              <a:spcAft>
                <a:spcPts val="0"/>
              </a:spcAft>
              <a:buSzPts val="4300"/>
              <a:buNone/>
              <a:defRPr/>
            </a:lvl2pPr>
            <a:lvl3pPr lvl="2" algn="l">
              <a:lnSpc>
                <a:spcPct val="100000"/>
              </a:lnSpc>
              <a:spcBef>
                <a:spcPts val="0"/>
              </a:spcBef>
              <a:spcAft>
                <a:spcPts val="0"/>
              </a:spcAft>
              <a:buSzPts val="4300"/>
              <a:buNone/>
              <a:defRPr/>
            </a:lvl3pPr>
            <a:lvl4pPr lvl="3" algn="l">
              <a:lnSpc>
                <a:spcPct val="100000"/>
              </a:lnSpc>
              <a:spcBef>
                <a:spcPts val="0"/>
              </a:spcBef>
              <a:spcAft>
                <a:spcPts val="0"/>
              </a:spcAft>
              <a:buSzPts val="4300"/>
              <a:buNone/>
              <a:defRPr/>
            </a:lvl4pPr>
            <a:lvl5pPr lvl="4" algn="l">
              <a:lnSpc>
                <a:spcPct val="100000"/>
              </a:lnSpc>
              <a:spcBef>
                <a:spcPts val="0"/>
              </a:spcBef>
              <a:spcAft>
                <a:spcPts val="0"/>
              </a:spcAft>
              <a:buSzPts val="4300"/>
              <a:buNone/>
              <a:defRPr/>
            </a:lvl5pPr>
            <a:lvl6pPr lvl="5" algn="l">
              <a:lnSpc>
                <a:spcPct val="100000"/>
              </a:lnSpc>
              <a:spcBef>
                <a:spcPts val="0"/>
              </a:spcBef>
              <a:spcAft>
                <a:spcPts val="0"/>
              </a:spcAft>
              <a:buSzPts val="4300"/>
              <a:buNone/>
              <a:defRPr/>
            </a:lvl6pPr>
            <a:lvl7pPr lvl="6" algn="l">
              <a:lnSpc>
                <a:spcPct val="100000"/>
              </a:lnSpc>
              <a:spcBef>
                <a:spcPts val="0"/>
              </a:spcBef>
              <a:spcAft>
                <a:spcPts val="0"/>
              </a:spcAft>
              <a:buSzPts val="4300"/>
              <a:buNone/>
              <a:defRPr/>
            </a:lvl7pPr>
            <a:lvl8pPr lvl="7" algn="l">
              <a:lnSpc>
                <a:spcPct val="100000"/>
              </a:lnSpc>
              <a:spcBef>
                <a:spcPts val="0"/>
              </a:spcBef>
              <a:spcAft>
                <a:spcPts val="0"/>
              </a:spcAft>
              <a:buSzPts val="4300"/>
              <a:buNone/>
              <a:defRPr/>
            </a:lvl8pPr>
            <a:lvl9pPr lvl="8" algn="l">
              <a:lnSpc>
                <a:spcPct val="100000"/>
              </a:lnSpc>
              <a:spcBef>
                <a:spcPts val="0"/>
              </a:spcBef>
              <a:spcAft>
                <a:spcPts val="0"/>
              </a:spcAft>
              <a:buSzPts val="4300"/>
              <a:buNone/>
              <a:defRPr/>
            </a:lvl9pPr>
          </a:lstStyle>
          <a:p/>
        </p:txBody>
      </p:sp>
      <p:sp>
        <p:nvSpPr>
          <p:cNvPr id="311" name="Google Shape;311;p39"/>
          <p:cNvSpPr txBox="1"/>
          <p:nvPr>
            <p:ph idx="12" type="sldNum"/>
          </p:nvPr>
        </p:nvSpPr>
        <p:spPr>
          <a:xfrm>
            <a:off x="11409045" y="6333135"/>
            <a:ext cx="731700" cy="524700"/>
          </a:xfrm>
          <a:prstGeom prst="rect">
            <a:avLst/>
          </a:prstGeom>
          <a:noFill/>
          <a:ln>
            <a:noFill/>
          </a:ln>
        </p:spPr>
        <p:txBody>
          <a:bodyPr anchorCtr="0" anchor="t" bIns="121900" lIns="121900" spcFirstLastPara="1" rIns="121900" wrap="square" tIns="121900">
            <a:noAutofit/>
          </a:bodyPr>
          <a:lstStyle>
            <a:lvl1pPr indent="0" lvl="0"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1pPr>
            <a:lvl2pPr indent="0" lvl="1"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2pPr>
            <a:lvl3pPr indent="0" lvl="2"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3pPr>
            <a:lvl4pPr indent="0" lvl="3"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4pPr>
            <a:lvl5pPr indent="0" lvl="4"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5pPr>
            <a:lvl6pPr indent="0" lvl="5"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6pPr>
            <a:lvl7pPr indent="0" lvl="6"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7pPr>
            <a:lvl8pPr indent="0" lvl="7"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8pPr>
            <a:lvl9pPr indent="0" lvl="8"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p:cSld name="Text">
    <p:spTree>
      <p:nvGrpSpPr>
        <p:cNvPr id="312" name="Shape 312"/>
        <p:cNvGrpSpPr/>
        <p:nvPr/>
      </p:nvGrpSpPr>
      <p:grpSpPr>
        <a:xfrm>
          <a:off x="0" y="0"/>
          <a:ext cx="0" cy="0"/>
          <a:chOff x="0" y="0"/>
          <a:chExt cx="0" cy="0"/>
        </a:xfrm>
      </p:grpSpPr>
      <p:sp>
        <p:nvSpPr>
          <p:cNvPr id="313" name="Google Shape;313;p40"/>
          <p:cNvSpPr txBox="1"/>
          <p:nvPr>
            <p:ph idx="1" type="body"/>
          </p:nvPr>
        </p:nvSpPr>
        <p:spPr>
          <a:xfrm>
            <a:off x="595199" y="2267999"/>
            <a:ext cx="11040000" cy="39600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95959"/>
              </a:buClr>
              <a:buSzPts val="2000"/>
              <a:buFont typeface="Arial"/>
              <a:buNone/>
              <a:defRPr b="0" i="0" sz="2000" u="none" cap="none" strike="noStrike">
                <a:solidFill>
                  <a:srgbClr val="595959"/>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14" name="Google Shape;314;p40"/>
          <p:cNvSpPr txBox="1"/>
          <p:nvPr>
            <p:ph type="ctrTitle"/>
          </p:nvPr>
        </p:nvSpPr>
        <p:spPr>
          <a:xfrm>
            <a:off x="595200" y="1296000"/>
            <a:ext cx="11040000" cy="400200"/>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4378"/>
              </a:buClr>
              <a:buSzPts val="2600"/>
              <a:buFont typeface="Calibri"/>
              <a:buNone/>
              <a:defRPr b="1" i="0" sz="2600" u="none" cap="none" strike="noStrike">
                <a:solidFill>
                  <a:srgbClr val="00437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7" name="Shape 37"/>
        <p:cNvGrpSpPr/>
        <p:nvPr/>
      </p:nvGrpSpPr>
      <p:grpSpPr>
        <a:xfrm>
          <a:off x="0" y="0"/>
          <a:ext cx="0" cy="0"/>
          <a:chOff x="0" y="0"/>
          <a:chExt cx="0" cy="0"/>
        </a:xfrm>
      </p:grpSpPr>
      <p:sp>
        <p:nvSpPr>
          <p:cNvPr id="38" name="Google Shape;38;p5"/>
          <p:cNvSpPr txBox="1"/>
          <p:nvPr>
            <p:ph type="title"/>
          </p:nvPr>
        </p:nvSpPr>
        <p:spPr>
          <a:xfrm>
            <a:off x="6724399" y="3284467"/>
            <a:ext cx="3563600" cy="1122400"/>
          </a:xfrm>
          <a:prstGeom prst="rect">
            <a:avLst/>
          </a:prstGeom>
          <a:noFill/>
          <a:ln>
            <a:noFill/>
          </a:ln>
        </p:spPr>
        <p:txBody>
          <a:bodyPr anchorCtr="0" anchor="ctr" bIns="91425" lIns="91425" spcFirstLastPara="1" rIns="91425" wrap="square" tIns="91425">
            <a:noAutofit/>
          </a:bodyPr>
          <a:lstStyle>
            <a:lvl1pPr lvl="0" algn="ctr">
              <a:lnSpc>
                <a:spcPct val="98000"/>
              </a:lnSpc>
              <a:spcBef>
                <a:spcPts val="0"/>
              </a:spcBef>
              <a:spcAft>
                <a:spcPts val="0"/>
              </a:spcAft>
              <a:buSzPts val="3600"/>
              <a:buNone/>
              <a:defRPr sz="4800">
                <a:solidFill>
                  <a:schemeClr val="lt1"/>
                </a:solidFill>
              </a:defRPr>
            </a:lvl1pPr>
            <a:lvl2pPr lvl="1" algn="ctr">
              <a:lnSpc>
                <a:spcPct val="100000"/>
              </a:lnSpc>
              <a:spcBef>
                <a:spcPts val="0"/>
              </a:spcBef>
              <a:spcAft>
                <a:spcPts val="0"/>
              </a:spcAft>
              <a:buSzPts val="3600"/>
              <a:buNone/>
              <a:defRPr sz="4800"/>
            </a:lvl2pPr>
            <a:lvl3pPr lvl="2" algn="ctr">
              <a:lnSpc>
                <a:spcPct val="100000"/>
              </a:lnSpc>
              <a:spcBef>
                <a:spcPts val="0"/>
              </a:spcBef>
              <a:spcAft>
                <a:spcPts val="0"/>
              </a:spcAft>
              <a:buSzPts val="3600"/>
              <a:buNone/>
              <a:defRPr sz="4800"/>
            </a:lvl3pPr>
            <a:lvl4pPr lvl="3" algn="ctr">
              <a:lnSpc>
                <a:spcPct val="100000"/>
              </a:lnSpc>
              <a:spcBef>
                <a:spcPts val="0"/>
              </a:spcBef>
              <a:spcAft>
                <a:spcPts val="0"/>
              </a:spcAft>
              <a:buSzPts val="3600"/>
              <a:buNone/>
              <a:defRPr sz="4800"/>
            </a:lvl4pPr>
            <a:lvl5pPr lvl="4" algn="ctr">
              <a:lnSpc>
                <a:spcPct val="100000"/>
              </a:lnSpc>
              <a:spcBef>
                <a:spcPts val="0"/>
              </a:spcBef>
              <a:spcAft>
                <a:spcPts val="0"/>
              </a:spcAft>
              <a:buSzPts val="3600"/>
              <a:buNone/>
              <a:defRPr sz="4800"/>
            </a:lvl5pPr>
            <a:lvl6pPr lvl="5" algn="ctr">
              <a:lnSpc>
                <a:spcPct val="100000"/>
              </a:lnSpc>
              <a:spcBef>
                <a:spcPts val="0"/>
              </a:spcBef>
              <a:spcAft>
                <a:spcPts val="0"/>
              </a:spcAft>
              <a:buSzPts val="3600"/>
              <a:buNone/>
              <a:defRPr sz="4800"/>
            </a:lvl6pPr>
            <a:lvl7pPr lvl="6" algn="ctr">
              <a:lnSpc>
                <a:spcPct val="100000"/>
              </a:lnSpc>
              <a:spcBef>
                <a:spcPts val="0"/>
              </a:spcBef>
              <a:spcAft>
                <a:spcPts val="0"/>
              </a:spcAft>
              <a:buSzPts val="3600"/>
              <a:buNone/>
              <a:defRPr sz="4800"/>
            </a:lvl7pPr>
            <a:lvl8pPr lvl="7" algn="ctr">
              <a:lnSpc>
                <a:spcPct val="100000"/>
              </a:lnSpc>
              <a:spcBef>
                <a:spcPts val="0"/>
              </a:spcBef>
              <a:spcAft>
                <a:spcPts val="0"/>
              </a:spcAft>
              <a:buSzPts val="3600"/>
              <a:buNone/>
              <a:defRPr sz="4800"/>
            </a:lvl8pPr>
            <a:lvl9pPr lvl="8" algn="ctr">
              <a:lnSpc>
                <a:spcPct val="100000"/>
              </a:lnSpc>
              <a:spcBef>
                <a:spcPts val="0"/>
              </a:spcBef>
              <a:spcAft>
                <a:spcPts val="0"/>
              </a:spcAft>
              <a:buSzPts val="3600"/>
              <a:buNone/>
              <a:defRPr sz="4800"/>
            </a:lvl9pPr>
          </a:lstStyle>
          <a:p/>
        </p:txBody>
      </p:sp>
      <p:sp>
        <p:nvSpPr>
          <p:cNvPr id="39" name="Google Shape;39;p5"/>
          <p:cNvSpPr txBox="1"/>
          <p:nvPr>
            <p:ph idx="1" type="subTitle"/>
          </p:nvPr>
        </p:nvSpPr>
        <p:spPr>
          <a:xfrm>
            <a:off x="6724399" y="4486700"/>
            <a:ext cx="3563600" cy="970800"/>
          </a:xfrm>
          <a:prstGeom prst="rect">
            <a:avLst/>
          </a:prstGeom>
          <a:noFill/>
          <a:ln>
            <a:noFill/>
          </a:ln>
        </p:spPr>
        <p:txBody>
          <a:bodyPr anchorCtr="0" anchor="t" bIns="91425" lIns="91425" spcFirstLastPara="1" rIns="91425" wrap="square" tIns="91425">
            <a:noAutofit/>
          </a:bodyPr>
          <a:lstStyle>
            <a:lvl1pPr lvl="0" algn="ctr">
              <a:lnSpc>
                <a:spcPct val="118000"/>
              </a:lnSpc>
              <a:spcBef>
                <a:spcPts val="0"/>
              </a:spcBef>
              <a:spcAft>
                <a:spcPts val="0"/>
              </a:spcAft>
              <a:buSzPts val="1600"/>
              <a:buNone/>
              <a:defRPr/>
            </a:lvl1pPr>
            <a:lvl2pPr lvl="1" algn="l">
              <a:lnSpc>
                <a:spcPct val="118000"/>
              </a:lnSpc>
              <a:spcBef>
                <a:spcPts val="0"/>
              </a:spcBef>
              <a:spcAft>
                <a:spcPts val="0"/>
              </a:spcAft>
              <a:buSzPts val="1600"/>
              <a:buNone/>
              <a:defRPr/>
            </a:lvl2pPr>
            <a:lvl3pPr lvl="2" algn="l">
              <a:lnSpc>
                <a:spcPct val="118000"/>
              </a:lnSpc>
              <a:spcBef>
                <a:spcPts val="0"/>
              </a:spcBef>
              <a:spcAft>
                <a:spcPts val="0"/>
              </a:spcAft>
              <a:buSzPts val="1600"/>
              <a:buNone/>
              <a:defRPr/>
            </a:lvl3pPr>
            <a:lvl4pPr lvl="3" algn="l">
              <a:lnSpc>
                <a:spcPct val="118000"/>
              </a:lnSpc>
              <a:spcBef>
                <a:spcPts val="0"/>
              </a:spcBef>
              <a:spcAft>
                <a:spcPts val="0"/>
              </a:spcAft>
              <a:buSzPts val="1600"/>
              <a:buNone/>
              <a:defRPr/>
            </a:lvl4pPr>
            <a:lvl5pPr lvl="4" algn="l">
              <a:lnSpc>
                <a:spcPct val="118000"/>
              </a:lnSpc>
              <a:spcBef>
                <a:spcPts val="0"/>
              </a:spcBef>
              <a:spcAft>
                <a:spcPts val="0"/>
              </a:spcAft>
              <a:buSzPts val="1600"/>
              <a:buNone/>
              <a:defRPr/>
            </a:lvl5pPr>
            <a:lvl6pPr lvl="5" algn="l">
              <a:lnSpc>
                <a:spcPct val="125000"/>
              </a:lnSpc>
              <a:spcBef>
                <a:spcPts val="0"/>
              </a:spcBef>
              <a:spcAft>
                <a:spcPts val="0"/>
              </a:spcAft>
              <a:buSzPts val="1600"/>
              <a:buNone/>
              <a:defRPr/>
            </a:lvl6pPr>
            <a:lvl7pPr lvl="6" algn="l">
              <a:lnSpc>
                <a:spcPct val="125000"/>
              </a:lnSpc>
              <a:spcBef>
                <a:spcPts val="0"/>
              </a:spcBef>
              <a:spcAft>
                <a:spcPts val="0"/>
              </a:spcAft>
              <a:buSzPts val="1600"/>
              <a:buNone/>
              <a:defRPr/>
            </a:lvl7pPr>
            <a:lvl8pPr lvl="7" algn="l">
              <a:lnSpc>
                <a:spcPct val="125000"/>
              </a:lnSpc>
              <a:spcBef>
                <a:spcPts val="0"/>
              </a:spcBef>
              <a:spcAft>
                <a:spcPts val="0"/>
              </a:spcAft>
              <a:buSzPts val="1600"/>
              <a:buNone/>
              <a:defRPr/>
            </a:lvl8pPr>
            <a:lvl9pPr lvl="8" algn="l">
              <a:lnSpc>
                <a:spcPct val="125000"/>
              </a:lnSpc>
              <a:spcBef>
                <a:spcPts val="0"/>
              </a:spcBef>
              <a:spcAft>
                <a:spcPts val="0"/>
              </a:spcAft>
              <a:buSzPts val="1600"/>
              <a:buNone/>
              <a:defRPr/>
            </a:lvl9pPr>
          </a:lstStyle>
          <a:p/>
        </p:txBody>
      </p:sp>
      <p:sp>
        <p:nvSpPr>
          <p:cNvPr id="40" name="Google Shape;40;p5"/>
          <p:cNvSpPr txBox="1"/>
          <p:nvPr>
            <p:ph idx="2" type="title"/>
          </p:nvPr>
        </p:nvSpPr>
        <p:spPr>
          <a:xfrm>
            <a:off x="6724399" y="1400467"/>
            <a:ext cx="3563600" cy="1884000"/>
          </a:xfrm>
          <a:prstGeom prst="rect">
            <a:avLst/>
          </a:prstGeom>
          <a:noFill/>
          <a:ln>
            <a:noFill/>
          </a:ln>
        </p:spPr>
        <p:txBody>
          <a:bodyPr anchorCtr="0" anchor="ctr" bIns="91425" lIns="91425" spcFirstLastPara="1" rIns="91425" wrap="square" tIns="91425">
            <a:noAutofit/>
          </a:bodyPr>
          <a:lstStyle>
            <a:lvl1pPr lvl="0" algn="ctr">
              <a:lnSpc>
                <a:spcPct val="98000"/>
              </a:lnSpc>
              <a:spcBef>
                <a:spcPts val="0"/>
              </a:spcBef>
              <a:spcAft>
                <a:spcPts val="0"/>
              </a:spcAft>
              <a:buClr>
                <a:schemeClr val="dk1"/>
              </a:buClr>
              <a:buSzPts val="12000"/>
              <a:buNone/>
              <a:defRPr sz="13333">
                <a:solidFill>
                  <a:schemeClr val="dk1"/>
                </a:solidFill>
              </a:defRPr>
            </a:lvl1pPr>
            <a:lvl2pPr lvl="1" algn="ctr">
              <a:lnSpc>
                <a:spcPct val="100000"/>
              </a:lnSpc>
              <a:spcBef>
                <a:spcPts val="0"/>
              </a:spcBef>
              <a:spcAft>
                <a:spcPts val="0"/>
              </a:spcAft>
              <a:buClr>
                <a:schemeClr val="dk1"/>
              </a:buClr>
              <a:buSzPts val="12000"/>
              <a:buNone/>
              <a:defRPr sz="16000">
                <a:solidFill>
                  <a:schemeClr val="dk1"/>
                </a:solidFill>
              </a:defRPr>
            </a:lvl2pPr>
            <a:lvl3pPr lvl="2" algn="ctr">
              <a:lnSpc>
                <a:spcPct val="100000"/>
              </a:lnSpc>
              <a:spcBef>
                <a:spcPts val="0"/>
              </a:spcBef>
              <a:spcAft>
                <a:spcPts val="0"/>
              </a:spcAft>
              <a:buClr>
                <a:schemeClr val="dk1"/>
              </a:buClr>
              <a:buSzPts val="12000"/>
              <a:buNone/>
              <a:defRPr sz="16000">
                <a:solidFill>
                  <a:schemeClr val="dk1"/>
                </a:solidFill>
              </a:defRPr>
            </a:lvl3pPr>
            <a:lvl4pPr lvl="3" algn="ctr">
              <a:lnSpc>
                <a:spcPct val="100000"/>
              </a:lnSpc>
              <a:spcBef>
                <a:spcPts val="0"/>
              </a:spcBef>
              <a:spcAft>
                <a:spcPts val="0"/>
              </a:spcAft>
              <a:buClr>
                <a:schemeClr val="dk1"/>
              </a:buClr>
              <a:buSzPts val="12000"/>
              <a:buNone/>
              <a:defRPr sz="16000">
                <a:solidFill>
                  <a:schemeClr val="dk1"/>
                </a:solidFill>
              </a:defRPr>
            </a:lvl4pPr>
            <a:lvl5pPr lvl="4" algn="ctr">
              <a:lnSpc>
                <a:spcPct val="100000"/>
              </a:lnSpc>
              <a:spcBef>
                <a:spcPts val="0"/>
              </a:spcBef>
              <a:spcAft>
                <a:spcPts val="0"/>
              </a:spcAft>
              <a:buClr>
                <a:schemeClr val="dk1"/>
              </a:buClr>
              <a:buSzPts val="12000"/>
              <a:buNone/>
              <a:defRPr sz="16000">
                <a:solidFill>
                  <a:schemeClr val="dk1"/>
                </a:solidFill>
              </a:defRPr>
            </a:lvl5pPr>
            <a:lvl6pPr lvl="5" algn="ctr">
              <a:lnSpc>
                <a:spcPct val="100000"/>
              </a:lnSpc>
              <a:spcBef>
                <a:spcPts val="0"/>
              </a:spcBef>
              <a:spcAft>
                <a:spcPts val="0"/>
              </a:spcAft>
              <a:buClr>
                <a:schemeClr val="dk1"/>
              </a:buClr>
              <a:buSzPts val="12000"/>
              <a:buNone/>
              <a:defRPr sz="16000">
                <a:solidFill>
                  <a:schemeClr val="dk1"/>
                </a:solidFill>
              </a:defRPr>
            </a:lvl6pPr>
            <a:lvl7pPr lvl="6" algn="ctr">
              <a:lnSpc>
                <a:spcPct val="100000"/>
              </a:lnSpc>
              <a:spcBef>
                <a:spcPts val="0"/>
              </a:spcBef>
              <a:spcAft>
                <a:spcPts val="0"/>
              </a:spcAft>
              <a:buClr>
                <a:schemeClr val="dk1"/>
              </a:buClr>
              <a:buSzPts val="12000"/>
              <a:buNone/>
              <a:defRPr sz="16000">
                <a:solidFill>
                  <a:schemeClr val="dk1"/>
                </a:solidFill>
              </a:defRPr>
            </a:lvl7pPr>
            <a:lvl8pPr lvl="7" algn="ctr">
              <a:lnSpc>
                <a:spcPct val="100000"/>
              </a:lnSpc>
              <a:spcBef>
                <a:spcPts val="0"/>
              </a:spcBef>
              <a:spcAft>
                <a:spcPts val="0"/>
              </a:spcAft>
              <a:buClr>
                <a:schemeClr val="dk1"/>
              </a:buClr>
              <a:buSzPts val="12000"/>
              <a:buNone/>
              <a:defRPr sz="16000">
                <a:solidFill>
                  <a:schemeClr val="dk1"/>
                </a:solidFill>
              </a:defRPr>
            </a:lvl8pPr>
            <a:lvl9pPr lvl="8" algn="ctr">
              <a:lnSpc>
                <a:spcPct val="100000"/>
              </a:lnSpc>
              <a:spcBef>
                <a:spcPts val="0"/>
              </a:spcBef>
              <a:spcAft>
                <a:spcPts val="0"/>
              </a:spcAft>
              <a:buClr>
                <a:schemeClr val="dk1"/>
              </a:buClr>
              <a:buSzPts val="12000"/>
              <a:buNone/>
              <a:defRPr sz="16000">
                <a:solidFill>
                  <a:schemeClr val="dk1"/>
                </a:solidFill>
              </a:defRPr>
            </a:lvl9pPr>
          </a:lstStyle>
          <a:p/>
        </p:txBody>
      </p:sp>
      <p:sp>
        <p:nvSpPr>
          <p:cNvPr id="41" name="Google Shape;41;p5"/>
          <p:cNvSpPr txBox="1"/>
          <p:nvPr>
            <p:ph idx="12" type="sldNum"/>
          </p:nvPr>
        </p:nvSpPr>
        <p:spPr>
          <a:xfrm>
            <a:off x="11409045" y="6333135"/>
            <a:ext cx="731600" cy="524800"/>
          </a:xfrm>
          <a:prstGeom prst="rect">
            <a:avLst/>
          </a:prstGeom>
          <a:noFill/>
          <a:ln>
            <a:noFill/>
          </a:ln>
        </p:spPr>
        <p:txBody>
          <a:bodyPr anchorCtr="0" anchor="t" bIns="91425" lIns="91425" spcFirstLastPara="1" rIns="91425" wrap="square" tIns="91425">
            <a:noAutofit/>
          </a:bodyPr>
          <a:lstStyle>
            <a:lvl1pPr indent="0" lvl="0"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indent="0" lvl="1"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2pPr>
            <a:lvl3pPr indent="0" lvl="2"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3pPr>
            <a:lvl4pPr indent="0" lvl="3"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4pPr>
            <a:lvl5pPr indent="0" lvl="4"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5pPr>
            <a:lvl6pPr indent="0" lvl="5"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6pPr>
            <a:lvl7pPr indent="0" lvl="6"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7pPr>
            <a:lvl8pPr indent="0" lvl="7"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8pPr>
            <a:lvl9pPr indent="0" lvl="8"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three contents 1">
  <p:cSld name="1_Title with three contents">
    <p:spTree>
      <p:nvGrpSpPr>
        <p:cNvPr id="315" name="Shape 315"/>
        <p:cNvGrpSpPr/>
        <p:nvPr/>
      </p:nvGrpSpPr>
      <p:grpSpPr>
        <a:xfrm>
          <a:off x="0" y="0"/>
          <a:ext cx="0" cy="0"/>
          <a:chOff x="0" y="0"/>
          <a:chExt cx="0" cy="0"/>
        </a:xfrm>
      </p:grpSpPr>
      <p:sp>
        <p:nvSpPr>
          <p:cNvPr id="316" name="Google Shape;316;p41"/>
          <p:cNvSpPr/>
          <p:nvPr/>
        </p:nvSpPr>
        <p:spPr>
          <a:xfrm>
            <a:off x="540003" y="1655991"/>
            <a:ext cx="3484366" cy="4662004"/>
          </a:xfrm>
          <a:custGeom>
            <a:rect b="b" l="l" r="r" t="t"/>
            <a:pathLst>
              <a:path extrusionOk="0" h="4662004" w="3416045">
                <a:moveTo>
                  <a:pt x="3416046" y="4662005"/>
                </a:moveTo>
                <a:lnTo>
                  <a:pt x="3409696" y="4662005"/>
                </a:lnTo>
                <a:lnTo>
                  <a:pt x="3409696" y="6350"/>
                </a:lnTo>
                <a:lnTo>
                  <a:pt x="0" y="6350"/>
                </a:lnTo>
                <a:lnTo>
                  <a:pt x="0" y="0"/>
                </a:lnTo>
                <a:lnTo>
                  <a:pt x="3416046"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317" name="Google Shape;317;p41"/>
          <p:cNvSpPr/>
          <p:nvPr/>
        </p:nvSpPr>
        <p:spPr>
          <a:xfrm>
            <a:off x="4386808" y="1655991"/>
            <a:ext cx="3484366" cy="4662004"/>
          </a:xfrm>
          <a:custGeom>
            <a:rect b="b" l="l" r="r" t="t"/>
            <a:pathLst>
              <a:path extrusionOk="0" h="4662004" w="3416045">
                <a:moveTo>
                  <a:pt x="3416046" y="4662005"/>
                </a:moveTo>
                <a:lnTo>
                  <a:pt x="3409696" y="4662005"/>
                </a:lnTo>
                <a:lnTo>
                  <a:pt x="3409696" y="6350"/>
                </a:lnTo>
                <a:lnTo>
                  <a:pt x="0" y="6350"/>
                </a:lnTo>
                <a:lnTo>
                  <a:pt x="0" y="0"/>
                </a:lnTo>
                <a:lnTo>
                  <a:pt x="3416046"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318" name="Google Shape;318;p41"/>
          <p:cNvSpPr/>
          <p:nvPr/>
        </p:nvSpPr>
        <p:spPr>
          <a:xfrm>
            <a:off x="8230485" y="1655991"/>
            <a:ext cx="3484354" cy="4662004"/>
          </a:xfrm>
          <a:custGeom>
            <a:rect b="b" l="l" r="r" t="t"/>
            <a:pathLst>
              <a:path extrusionOk="0" h="4662004" w="3416033">
                <a:moveTo>
                  <a:pt x="3416033" y="4662005"/>
                </a:moveTo>
                <a:lnTo>
                  <a:pt x="3409683" y="4662005"/>
                </a:lnTo>
                <a:lnTo>
                  <a:pt x="3409683" y="6350"/>
                </a:lnTo>
                <a:lnTo>
                  <a:pt x="0" y="6350"/>
                </a:lnTo>
                <a:lnTo>
                  <a:pt x="0" y="0"/>
                </a:lnTo>
                <a:lnTo>
                  <a:pt x="3416033"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319" name="Google Shape;319;p41"/>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lvl1pPr lvl="0" rtl="0" algn="l">
              <a:lnSpc>
                <a:spcPct val="98000"/>
              </a:lnSpc>
              <a:spcBef>
                <a:spcPts val="0"/>
              </a:spcBef>
              <a:spcAft>
                <a:spcPts val="0"/>
              </a:spcAft>
              <a:buClr>
                <a:srgbClr val="1E3791"/>
              </a:buClr>
              <a:buSzPts val="1800"/>
              <a:buFont typeface="Arial"/>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20" name="Google Shape;320;p41"/>
          <p:cNvSpPr txBox="1"/>
          <p:nvPr>
            <p:ph idx="1" type="body"/>
          </p:nvPr>
        </p:nvSpPr>
        <p:spPr>
          <a:xfrm>
            <a:off x="8233612" y="1792632"/>
            <a:ext cx="3272700" cy="4525500"/>
          </a:xfrm>
          <a:prstGeom prst="rect">
            <a:avLst/>
          </a:prstGeom>
          <a:noFill/>
          <a:ln>
            <a:noFill/>
          </a:ln>
        </p:spPr>
        <p:txBody>
          <a:bodyPr anchorCtr="0" anchor="t" bIns="0" lIns="0" spcFirstLastPara="1" rIns="0" wrap="square" tIns="0">
            <a:noAutofit/>
          </a:bodyPr>
          <a:lstStyle>
            <a:lvl1pPr indent="-228600" lvl="0" marL="457200" rtl="0" algn="l">
              <a:lnSpc>
                <a:spcPct val="118000"/>
              </a:lnSpc>
              <a:spcBef>
                <a:spcPts val="0"/>
              </a:spcBef>
              <a:spcAft>
                <a:spcPts val="0"/>
              </a:spcAft>
              <a:buClr>
                <a:srgbClr val="87AADC"/>
              </a:buClr>
              <a:buSzPts val="1900"/>
              <a:buFont typeface="Arial"/>
              <a:buNone/>
              <a:defRPr>
                <a:solidFill>
                  <a:srgbClr val="87AADC"/>
                </a:solidFill>
              </a:defRPr>
            </a:lvl1pPr>
            <a:lvl2pPr indent="-228600" lvl="1" marL="914400" rtl="0" algn="l">
              <a:lnSpc>
                <a:spcPct val="118000"/>
              </a:lnSpc>
              <a:spcBef>
                <a:spcPts val="0"/>
              </a:spcBef>
              <a:spcAft>
                <a:spcPts val="0"/>
              </a:spcAft>
              <a:buClr>
                <a:schemeClr val="dk1"/>
              </a:buClr>
              <a:buSzPts val="1800"/>
              <a:buFont typeface="Arial"/>
              <a:buNone/>
              <a:defRPr/>
            </a:lvl2pPr>
            <a:lvl3pPr indent="-342900" lvl="2" marL="1371600" rtl="0" algn="l">
              <a:lnSpc>
                <a:spcPct val="118000"/>
              </a:lnSpc>
              <a:spcBef>
                <a:spcPts val="0"/>
              </a:spcBef>
              <a:spcAft>
                <a:spcPts val="0"/>
              </a:spcAft>
              <a:buClr>
                <a:schemeClr val="dk1"/>
              </a:buClr>
              <a:buSzPts val="1800"/>
              <a:buChar char="•"/>
              <a:defRPr/>
            </a:lvl3pPr>
            <a:lvl4pPr indent="-342900" lvl="3" marL="1828800" rtl="0" algn="l">
              <a:lnSpc>
                <a:spcPct val="118000"/>
              </a:lnSpc>
              <a:spcBef>
                <a:spcPts val="0"/>
              </a:spcBef>
              <a:spcAft>
                <a:spcPts val="0"/>
              </a:spcAft>
              <a:buClr>
                <a:schemeClr val="dk1"/>
              </a:buClr>
              <a:buSzPts val="1800"/>
              <a:buChar char="&gt;"/>
              <a:defRPr/>
            </a:lvl4pPr>
            <a:lvl5pPr indent="-342900" lvl="4" marL="2286000" rtl="0" algn="l">
              <a:lnSpc>
                <a:spcPct val="118000"/>
              </a:lnSpc>
              <a:spcBef>
                <a:spcPts val="0"/>
              </a:spcBef>
              <a:spcAft>
                <a:spcPts val="0"/>
              </a:spcAft>
              <a:buClr>
                <a:schemeClr val="dk1"/>
              </a:buClr>
              <a:buSzPts val="1800"/>
              <a:buChar char="−"/>
              <a:defRPr/>
            </a:lvl5pPr>
            <a:lvl6pPr indent="-228600" lvl="5" marL="2743200" rtl="0" algn="l">
              <a:lnSpc>
                <a:spcPct val="125000"/>
              </a:lnSpc>
              <a:spcBef>
                <a:spcPts val="0"/>
              </a:spcBef>
              <a:spcAft>
                <a:spcPts val="0"/>
              </a:spcAft>
              <a:buClr>
                <a:srgbClr val="87AADC"/>
              </a:buClr>
              <a:buSzPts val="1600"/>
              <a:buFont typeface="Arial"/>
              <a:buNone/>
              <a:defRPr>
                <a:solidFill>
                  <a:srgbClr val="87AADC"/>
                </a:solidFill>
              </a:defRPr>
            </a:lvl6pPr>
            <a:lvl7pPr indent="-228600" lvl="6" marL="3200400" rtl="0" algn="l">
              <a:lnSpc>
                <a:spcPct val="125000"/>
              </a:lnSpc>
              <a:spcBef>
                <a:spcPts val="0"/>
              </a:spcBef>
              <a:spcAft>
                <a:spcPts val="0"/>
              </a:spcAft>
              <a:buClr>
                <a:schemeClr val="dk1"/>
              </a:buClr>
              <a:buSzPts val="1800"/>
              <a:buFont typeface="Arial"/>
              <a:buNone/>
              <a:defRPr/>
            </a:lvl7pPr>
            <a:lvl8pPr indent="-342900" lvl="7" marL="3657600" rtl="0" algn="l">
              <a:lnSpc>
                <a:spcPct val="125000"/>
              </a:lnSpc>
              <a:spcBef>
                <a:spcPts val="0"/>
              </a:spcBef>
              <a:spcAft>
                <a:spcPts val="0"/>
              </a:spcAft>
              <a:buClr>
                <a:schemeClr val="dk1"/>
              </a:buClr>
              <a:buSzPts val="1800"/>
              <a:buChar char="•"/>
              <a:defRPr/>
            </a:lvl8pPr>
            <a:lvl9pPr indent="-342900" lvl="8" marL="4114800" rtl="0" algn="l">
              <a:lnSpc>
                <a:spcPct val="125000"/>
              </a:lnSpc>
              <a:spcBef>
                <a:spcPts val="0"/>
              </a:spcBef>
              <a:spcAft>
                <a:spcPts val="0"/>
              </a:spcAft>
              <a:buClr>
                <a:schemeClr val="dk1"/>
              </a:buClr>
              <a:buSzPts val="1800"/>
              <a:buChar char="&gt;"/>
              <a:defRPr/>
            </a:lvl9pPr>
          </a:lstStyle>
          <a:p/>
        </p:txBody>
      </p:sp>
      <p:sp>
        <p:nvSpPr>
          <p:cNvPr id="321" name="Google Shape;321;p41"/>
          <p:cNvSpPr txBox="1"/>
          <p:nvPr>
            <p:ph idx="10" type="dt"/>
          </p:nvPr>
        </p:nvSpPr>
        <p:spPr>
          <a:xfrm>
            <a:off x="1726405" y="6485664"/>
            <a:ext cx="666000" cy="180000"/>
          </a:xfrm>
          <a:prstGeom prst="rect">
            <a:avLst/>
          </a:prstGeom>
          <a:noFill/>
          <a:ln>
            <a:noFill/>
          </a:ln>
        </p:spPr>
        <p:txBody>
          <a:bodyPr anchorCtr="0" anchor="b" bIns="0" lIns="0" spcFirstLastPara="1" rIns="0" wrap="square" tIns="0">
            <a:noAutofit/>
          </a:bodyPr>
          <a:lstStyle>
            <a:lvl1pPr lvl="0" rtl="0" algn="l">
              <a:lnSpc>
                <a:spcPct val="118000"/>
              </a:lnSpc>
              <a:spcBef>
                <a:spcPts val="0"/>
              </a:spcBef>
              <a:spcAft>
                <a:spcPts val="0"/>
              </a:spcAft>
              <a:buClr>
                <a:srgbClr val="1E3791"/>
              </a:buClr>
              <a:buSzPts val="1800"/>
              <a:buFont typeface="Arial"/>
              <a:buNone/>
              <a:defRPr/>
            </a:lvl1pPr>
            <a:lvl2pPr lvl="1" rtl="0" algn="l">
              <a:lnSpc>
                <a:spcPct val="118000"/>
              </a:lnSpc>
              <a:spcBef>
                <a:spcPts val="0"/>
              </a:spcBef>
              <a:spcAft>
                <a:spcPts val="0"/>
              </a:spcAft>
              <a:buClr>
                <a:schemeClr val="dk1"/>
              </a:buClr>
              <a:buSzPts val="1800"/>
              <a:buFont typeface="Arial"/>
              <a:buNone/>
              <a:defRPr/>
            </a:lvl2pPr>
            <a:lvl3pPr lvl="2" rtl="0" algn="l">
              <a:lnSpc>
                <a:spcPct val="118000"/>
              </a:lnSpc>
              <a:spcBef>
                <a:spcPts val="0"/>
              </a:spcBef>
              <a:spcAft>
                <a:spcPts val="0"/>
              </a:spcAft>
              <a:buClr>
                <a:schemeClr val="dk1"/>
              </a:buClr>
              <a:buSzPts val="1800"/>
              <a:buChar char="•"/>
              <a:defRPr/>
            </a:lvl3pPr>
            <a:lvl4pPr lvl="3" rtl="0" algn="l">
              <a:lnSpc>
                <a:spcPct val="118000"/>
              </a:lnSpc>
              <a:spcBef>
                <a:spcPts val="0"/>
              </a:spcBef>
              <a:spcAft>
                <a:spcPts val="0"/>
              </a:spcAft>
              <a:buClr>
                <a:schemeClr val="dk1"/>
              </a:buClr>
              <a:buSzPts val="1800"/>
              <a:buChar char="&gt;"/>
              <a:defRPr/>
            </a:lvl4pPr>
            <a:lvl5pPr lvl="4" rtl="0" algn="l">
              <a:lnSpc>
                <a:spcPct val="118000"/>
              </a:lnSpc>
              <a:spcBef>
                <a:spcPts val="0"/>
              </a:spcBef>
              <a:spcAft>
                <a:spcPts val="0"/>
              </a:spcAft>
              <a:buClr>
                <a:schemeClr val="dk1"/>
              </a:buClr>
              <a:buSzPts val="1800"/>
              <a:buChar char="−"/>
              <a:defRPr/>
            </a:lvl5pPr>
            <a:lvl6pPr lvl="5" rtl="0" algn="l">
              <a:lnSpc>
                <a:spcPct val="125000"/>
              </a:lnSpc>
              <a:spcBef>
                <a:spcPts val="0"/>
              </a:spcBef>
              <a:spcAft>
                <a:spcPts val="0"/>
              </a:spcAft>
              <a:buClr>
                <a:srgbClr val="00AC8C"/>
              </a:buClr>
              <a:buSzPts val="1800"/>
              <a:buFont typeface="Arial"/>
              <a:buNone/>
              <a:defRPr/>
            </a:lvl6pPr>
            <a:lvl7pPr lvl="6" rtl="0" algn="l">
              <a:lnSpc>
                <a:spcPct val="125000"/>
              </a:lnSpc>
              <a:spcBef>
                <a:spcPts val="0"/>
              </a:spcBef>
              <a:spcAft>
                <a:spcPts val="0"/>
              </a:spcAft>
              <a:buClr>
                <a:schemeClr val="dk1"/>
              </a:buClr>
              <a:buSzPts val="1800"/>
              <a:buFont typeface="Arial"/>
              <a:buNone/>
              <a:defRPr/>
            </a:lvl7pPr>
            <a:lvl8pPr lvl="7" rtl="0" algn="l">
              <a:lnSpc>
                <a:spcPct val="125000"/>
              </a:lnSpc>
              <a:spcBef>
                <a:spcPts val="0"/>
              </a:spcBef>
              <a:spcAft>
                <a:spcPts val="0"/>
              </a:spcAft>
              <a:buClr>
                <a:schemeClr val="dk1"/>
              </a:buClr>
              <a:buSzPts val="1800"/>
              <a:buChar char="•"/>
              <a:defRPr/>
            </a:lvl8pPr>
            <a:lvl9pPr lvl="8" rtl="0" algn="l">
              <a:lnSpc>
                <a:spcPct val="125000"/>
              </a:lnSpc>
              <a:spcBef>
                <a:spcPts val="0"/>
              </a:spcBef>
              <a:spcAft>
                <a:spcPts val="0"/>
              </a:spcAft>
              <a:buClr>
                <a:schemeClr val="dk1"/>
              </a:buClr>
              <a:buSzPts val="1800"/>
              <a:buChar char="&gt;"/>
              <a:defRPr/>
            </a:lvl9pPr>
          </a:lstStyle>
          <a:p/>
        </p:txBody>
      </p:sp>
      <p:sp>
        <p:nvSpPr>
          <p:cNvPr id="322" name="Google Shape;322;p41"/>
          <p:cNvSpPr txBox="1"/>
          <p:nvPr>
            <p:ph idx="11" type="ftr"/>
          </p:nvPr>
        </p:nvSpPr>
        <p:spPr>
          <a:xfrm>
            <a:off x="2747964" y="6485664"/>
            <a:ext cx="7884600" cy="180000"/>
          </a:xfrm>
          <a:prstGeom prst="rect">
            <a:avLst/>
          </a:prstGeom>
          <a:noFill/>
          <a:ln>
            <a:noFill/>
          </a:ln>
        </p:spPr>
        <p:txBody>
          <a:bodyPr anchorCtr="0" anchor="b" bIns="0" lIns="0" spcFirstLastPara="1" rIns="0" wrap="square" tIns="0">
            <a:noAutofit/>
          </a:bodyPr>
          <a:lstStyle>
            <a:lvl1pPr lvl="0" rtl="0" algn="l">
              <a:lnSpc>
                <a:spcPct val="118000"/>
              </a:lnSpc>
              <a:spcBef>
                <a:spcPts val="0"/>
              </a:spcBef>
              <a:spcAft>
                <a:spcPts val="0"/>
              </a:spcAft>
              <a:buClr>
                <a:srgbClr val="1E3791"/>
              </a:buClr>
              <a:buSzPts val="1800"/>
              <a:buFont typeface="Arial"/>
              <a:buNone/>
              <a:defRPr/>
            </a:lvl1pPr>
            <a:lvl2pPr lvl="1" rtl="0" algn="l">
              <a:lnSpc>
                <a:spcPct val="118000"/>
              </a:lnSpc>
              <a:spcBef>
                <a:spcPts val="0"/>
              </a:spcBef>
              <a:spcAft>
                <a:spcPts val="0"/>
              </a:spcAft>
              <a:buClr>
                <a:schemeClr val="dk1"/>
              </a:buClr>
              <a:buSzPts val="1800"/>
              <a:buFont typeface="Arial"/>
              <a:buNone/>
              <a:defRPr/>
            </a:lvl2pPr>
            <a:lvl3pPr lvl="2" rtl="0" algn="l">
              <a:lnSpc>
                <a:spcPct val="118000"/>
              </a:lnSpc>
              <a:spcBef>
                <a:spcPts val="0"/>
              </a:spcBef>
              <a:spcAft>
                <a:spcPts val="0"/>
              </a:spcAft>
              <a:buClr>
                <a:schemeClr val="dk1"/>
              </a:buClr>
              <a:buSzPts val="1800"/>
              <a:buChar char="•"/>
              <a:defRPr/>
            </a:lvl3pPr>
            <a:lvl4pPr lvl="3" rtl="0" algn="l">
              <a:lnSpc>
                <a:spcPct val="118000"/>
              </a:lnSpc>
              <a:spcBef>
                <a:spcPts val="0"/>
              </a:spcBef>
              <a:spcAft>
                <a:spcPts val="0"/>
              </a:spcAft>
              <a:buClr>
                <a:schemeClr val="dk1"/>
              </a:buClr>
              <a:buSzPts val="1800"/>
              <a:buChar char="&gt;"/>
              <a:defRPr/>
            </a:lvl4pPr>
            <a:lvl5pPr lvl="4" rtl="0" algn="l">
              <a:lnSpc>
                <a:spcPct val="118000"/>
              </a:lnSpc>
              <a:spcBef>
                <a:spcPts val="0"/>
              </a:spcBef>
              <a:spcAft>
                <a:spcPts val="0"/>
              </a:spcAft>
              <a:buClr>
                <a:schemeClr val="dk1"/>
              </a:buClr>
              <a:buSzPts val="1800"/>
              <a:buChar char="−"/>
              <a:defRPr/>
            </a:lvl5pPr>
            <a:lvl6pPr lvl="5" rtl="0" algn="l">
              <a:lnSpc>
                <a:spcPct val="125000"/>
              </a:lnSpc>
              <a:spcBef>
                <a:spcPts val="0"/>
              </a:spcBef>
              <a:spcAft>
                <a:spcPts val="0"/>
              </a:spcAft>
              <a:buClr>
                <a:srgbClr val="00AC8C"/>
              </a:buClr>
              <a:buSzPts val="1800"/>
              <a:buFont typeface="Arial"/>
              <a:buNone/>
              <a:defRPr/>
            </a:lvl6pPr>
            <a:lvl7pPr lvl="6" rtl="0" algn="l">
              <a:lnSpc>
                <a:spcPct val="125000"/>
              </a:lnSpc>
              <a:spcBef>
                <a:spcPts val="0"/>
              </a:spcBef>
              <a:spcAft>
                <a:spcPts val="0"/>
              </a:spcAft>
              <a:buClr>
                <a:schemeClr val="dk1"/>
              </a:buClr>
              <a:buSzPts val="1800"/>
              <a:buFont typeface="Arial"/>
              <a:buNone/>
              <a:defRPr/>
            </a:lvl7pPr>
            <a:lvl8pPr lvl="7" rtl="0" algn="l">
              <a:lnSpc>
                <a:spcPct val="125000"/>
              </a:lnSpc>
              <a:spcBef>
                <a:spcPts val="0"/>
              </a:spcBef>
              <a:spcAft>
                <a:spcPts val="0"/>
              </a:spcAft>
              <a:buClr>
                <a:schemeClr val="dk1"/>
              </a:buClr>
              <a:buSzPts val="1800"/>
              <a:buChar char="•"/>
              <a:defRPr/>
            </a:lvl8pPr>
            <a:lvl9pPr lvl="8" rtl="0" algn="l">
              <a:lnSpc>
                <a:spcPct val="125000"/>
              </a:lnSpc>
              <a:spcBef>
                <a:spcPts val="0"/>
              </a:spcBef>
              <a:spcAft>
                <a:spcPts val="0"/>
              </a:spcAft>
              <a:buClr>
                <a:schemeClr val="dk1"/>
              </a:buClr>
              <a:buSzPts val="1800"/>
              <a:buChar char="&gt;"/>
              <a:defRPr/>
            </a:lvl9pPr>
          </a:lstStyle>
          <a:p/>
        </p:txBody>
      </p:sp>
      <p:sp>
        <p:nvSpPr>
          <p:cNvPr id="323" name="Google Shape;323;p41"/>
          <p:cNvSpPr txBox="1"/>
          <p:nvPr>
            <p:ph idx="12" type="sldNum"/>
          </p:nvPr>
        </p:nvSpPr>
        <p:spPr>
          <a:xfrm>
            <a:off x="11316580" y="6485664"/>
            <a:ext cx="403800" cy="180000"/>
          </a:xfrm>
          <a:prstGeom prst="rect">
            <a:avLst/>
          </a:prstGeom>
          <a:noFill/>
          <a:ln>
            <a:noFill/>
          </a:ln>
        </p:spPr>
        <p:txBody>
          <a:bodyPr anchorCtr="0" anchor="b" bIns="0" lIns="0" spcFirstLastPara="1" rIns="0" wrap="square" tIns="0">
            <a:noAutofit/>
          </a:bodyPr>
          <a:lstStyle>
            <a:lvl1pPr indent="0" lvl="0"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indent="0" lvl="1"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2pPr>
            <a:lvl3pPr indent="0" lvl="2"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3pPr>
            <a:lvl4pPr indent="0" lvl="3"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4pPr>
            <a:lvl5pPr indent="0" lvl="4"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5pPr>
            <a:lvl6pPr indent="0" lvl="5"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6pPr>
            <a:lvl7pPr indent="0" lvl="6"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7pPr>
            <a:lvl8pPr indent="0" lvl="7"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8pPr>
            <a:lvl9pPr indent="0" lvl="8"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24" name="Google Shape;324;p41"/>
          <p:cNvSpPr txBox="1"/>
          <p:nvPr>
            <p:ph idx="2" type="body"/>
          </p:nvPr>
        </p:nvSpPr>
        <p:spPr>
          <a:xfrm>
            <a:off x="538163" y="825363"/>
            <a:ext cx="9720000" cy="370800"/>
          </a:xfrm>
          <a:prstGeom prst="rect">
            <a:avLst/>
          </a:prstGeom>
          <a:noFill/>
          <a:ln>
            <a:noFill/>
          </a:ln>
        </p:spPr>
        <p:txBody>
          <a:bodyPr anchorCtr="0" anchor="t" bIns="0" lIns="0" spcFirstLastPara="1" rIns="0" wrap="square" tIns="0">
            <a:noAutofit/>
          </a:bodyPr>
          <a:lstStyle>
            <a:lvl1pPr indent="-228600" lvl="0" marL="457200" rtl="0" algn="l">
              <a:lnSpc>
                <a:spcPct val="118000"/>
              </a:lnSpc>
              <a:spcBef>
                <a:spcPts val="0"/>
              </a:spcBef>
              <a:spcAft>
                <a:spcPts val="0"/>
              </a:spcAft>
              <a:buClr>
                <a:srgbClr val="1E3791"/>
              </a:buClr>
              <a:buSzPts val="2000"/>
              <a:buFont typeface="Arial"/>
              <a:buNone/>
              <a:defRPr sz="2000">
                <a:solidFill>
                  <a:srgbClr val="1E3791"/>
                </a:solidFill>
              </a:defRPr>
            </a:lvl1pPr>
            <a:lvl2pPr indent="-228600" lvl="1" marL="914400" rtl="0" algn="l">
              <a:lnSpc>
                <a:spcPct val="118000"/>
              </a:lnSpc>
              <a:spcBef>
                <a:spcPts val="0"/>
              </a:spcBef>
              <a:spcAft>
                <a:spcPts val="0"/>
              </a:spcAft>
              <a:buClr>
                <a:schemeClr val="dk1"/>
              </a:buClr>
              <a:buSzPts val="1800"/>
              <a:buFont typeface="Arial"/>
              <a:buNone/>
              <a:defRPr/>
            </a:lvl2pPr>
            <a:lvl3pPr indent="-342900" lvl="2" marL="1371600" rtl="0" algn="l">
              <a:lnSpc>
                <a:spcPct val="118000"/>
              </a:lnSpc>
              <a:spcBef>
                <a:spcPts val="0"/>
              </a:spcBef>
              <a:spcAft>
                <a:spcPts val="0"/>
              </a:spcAft>
              <a:buClr>
                <a:schemeClr val="dk1"/>
              </a:buClr>
              <a:buSzPts val="1800"/>
              <a:buChar char="•"/>
              <a:defRPr/>
            </a:lvl3pPr>
            <a:lvl4pPr indent="-342900" lvl="3" marL="1828800" rtl="0" algn="l">
              <a:lnSpc>
                <a:spcPct val="118000"/>
              </a:lnSpc>
              <a:spcBef>
                <a:spcPts val="0"/>
              </a:spcBef>
              <a:spcAft>
                <a:spcPts val="0"/>
              </a:spcAft>
              <a:buClr>
                <a:schemeClr val="dk1"/>
              </a:buClr>
              <a:buSzPts val="1800"/>
              <a:buChar char="&gt;"/>
              <a:defRPr/>
            </a:lvl4pPr>
            <a:lvl5pPr indent="-342900" lvl="4" marL="2286000" rtl="0" algn="l">
              <a:lnSpc>
                <a:spcPct val="118000"/>
              </a:lnSpc>
              <a:spcBef>
                <a:spcPts val="0"/>
              </a:spcBef>
              <a:spcAft>
                <a:spcPts val="0"/>
              </a:spcAft>
              <a:buClr>
                <a:schemeClr val="dk1"/>
              </a:buClr>
              <a:buSzPts val="1800"/>
              <a:buChar char="−"/>
              <a:defRPr/>
            </a:lvl5pPr>
            <a:lvl6pPr indent="-228600" lvl="5" marL="2743200" rtl="0" algn="l">
              <a:lnSpc>
                <a:spcPct val="125000"/>
              </a:lnSpc>
              <a:spcBef>
                <a:spcPts val="0"/>
              </a:spcBef>
              <a:spcAft>
                <a:spcPts val="0"/>
              </a:spcAft>
              <a:buClr>
                <a:srgbClr val="00AC8C"/>
              </a:buClr>
              <a:buSzPts val="1800"/>
              <a:buFont typeface="Arial"/>
              <a:buNone/>
              <a:defRPr/>
            </a:lvl6pPr>
            <a:lvl7pPr indent="-228600" lvl="6" marL="3200400" rtl="0" algn="l">
              <a:lnSpc>
                <a:spcPct val="125000"/>
              </a:lnSpc>
              <a:spcBef>
                <a:spcPts val="0"/>
              </a:spcBef>
              <a:spcAft>
                <a:spcPts val="0"/>
              </a:spcAft>
              <a:buClr>
                <a:schemeClr val="dk1"/>
              </a:buClr>
              <a:buSzPts val="1800"/>
              <a:buFont typeface="Arial"/>
              <a:buNone/>
              <a:defRPr/>
            </a:lvl7pPr>
            <a:lvl8pPr indent="-342900" lvl="7" marL="3657600" rtl="0" algn="l">
              <a:lnSpc>
                <a:spcPct val="125000"/>
              </a:lnSpc>
              <a:spcBef>
                <a:spcPts val="0"/>
              </a:spcBef>
              <a:spcAft>
                <a:spcPts val="0"/>
              </a:spcAft>
              <a:buClr>
                <a:schemeClr val="dk1"/>
              </a:buClr>
              <a:buSzPts val="1800"/>
              <a:buChar char="•"/>
              <a:defRPr/>
            </a:lvl8pPr>
            <a:lvl9pPr indent="-342900" lvl="8" marL="4114800" rtl="0" algn="l">
              <a:lnSpc>
                <a:spcPct val="125000"/>
              </a:lnSpc>
              <a:spcBef>
                <a:spcPts val="0"/>
              </a:spcBef>
              <a:spcAft>
                <a:spcPts val="0"/>
              </a:spcAft>
              <a:buClr>
                <a:schemeClr val="dk1"/>
              </a:buClr>
              <a:buSzPts val="1800"/>
              <a:buChar char="&gt;"/>
              <a:defRPr/>
            </a:lvl9pPr>
          </a:lstStyle>
          <a:p/>
        </p:txBody>
      </p:sp>
      <p:sp>
        <p:nvSpPr>
          <p:cNvPr id="325" name="Google Shape;325;p41"/>
          <p:cNvSpPr txBox="1"/>
          <p:nvPr>
            <p:ph idx="3" type="body"/>
          </p:nvPr>
        </p:nvSpPr>
        <p:spPr>
          <a:xfrm>
            <a:off x="540000" y="1792800"/>
            <a:ext cx="3272400" cy="4525500"/>
          </a:xfrm>
          <a:prstGeom prst="rect">
            <a:avLst/>
          </a:prstGeom>
          <a:noFill/>
          <a:ln>
            <a:noFill/>
          </a:ln>
        </p:spPr>
        <p:txBody>
          <a:bodyPr anchorCtr="0" anchor="t" bIns="0" lIns="0" spcFirstLastPara="1" rIns="0" wrap="square" tIns="0">
            <a:noAutofit/>
          </a:bodyPr>
          <a:lstStyle>
            <a:lvl1pPr indent="-228600" lvl="0" marL="457200" rtl="0" algn="l">
              <a:lnSpc>
                <a:spcPct val="118000"/>
              </a:lnSpc>
              <a:spcBef>
                <a:spcPts val="0"/>
              </a:spcBef>
              <a:spcAft>
                <a:spcPts val="0"/>
              </a:spcAft>
              <a:buClr>
                <a:srgbClr val="87AADC"/>
              </a:buClr>
              <a:buSzPts val="1900"/>
              <a:buFont typeface="Arial"/>
              <a:buNone/>
              <a:defRPr>
                <a:solidFill>
                  <a:srgbClr val="87AADC"/>
                </a:solidFill>
              </a:defRPr>
            </a:lvl1pPr>
            <a:lvl2pPr indent="-228600" lvl="1" marL="914400" rtl="0" algn="l">
              <a:lnSpc>
                <a:spcPct val="118000"/>
              </a:lnSpc>
              <a:spcBef>
                <a:spcPts val="0"/>
              </a:spcBef>
              <a:spcAft>
                <a:spcPts val="0"/>
              </a:spcAft>
              <a:buClr>
                <a:schemeClr val="dk1"/>
              </a:buClr>
              <a:buSzPts val="1800"/>
              <a:buFont typeface="Arial"/>
              <a:buNone/>
              <a:defRPr/>
            </a:lvl2pPr>
            <a:lvl3pPr indent="-342900" lvl="2" marL="1371600" rtl="0" algn="l">
              <a:lnSpc>
                <a:spcPct val="118000"/>
              </a:lnSpc>
              <a:spcBef>
                <a:spcPts val="0"/>
              </a:spcBef>
              <a:spcAft>
                <a:spcPts val="0"/>
              </a:spcAft>
              <a:buClr>
                <a:schemeClr val="dk1"/>
              </a:buClr>
              <a:buSzPts val="1800"/>
              <a:buChar char="•"/>
              <a:defRPr/>
            </a:lvl3pPr>
            <a:lvl4pPr indent="-342900" lvl="3" marL="1828800" rtl="0" algn="l">
              <a:lnSpc>
                <a:spcPct val="118000"/>
              </a:lnSpc>
              <a:spcBef>
                <a:spcPts val="0"/>
              </a:spcBef>
              <a:spcAft>
                <a:spcPts val="0"/>
              </a:spcAft>
              <a:buClr>
                <a:schemeClr val="dk1"/>
              </a:buClr>
              <a:buSzPts val="1800"/>
              <a:buChar char="&gt;"/>
              <a:defRPr/>
            </a:lvl4pPr>
            <a:lvl5pPr indent="-342900" lvl="4" marL="2286000" rtl="0" algn="l">
              <a:lnSpc>
                <a:spcPct val="118000"/>
              </a:lnSpc>
              <a:spcBef>
                <a:spcPts val="0"/>
              </a:spcBef>
              <a:spcAft>
                <a:spcPts val="0"/>
              </a:spcAft>
              <a:buClr>
                <a:schemeClr val="dk1"/>
              </a:buClr>
              <a:buSzPts val="1800"/>
              <a:buChar char="−"/>
              <a:defRPr/>
            </a:lvl5pPr>
            <a:lvl6pPr indent="-228600" lvl="5" marL="2743200" rtl="0" algn="l">
              <a:lnSpc>
                <a:spcPct val="125000"/>
              </a:lnSpc>
              <a:spcBef>
                <a:spcPts val="0"/>
              </a:spcBef>
              <a:spcAft>
                <a:spcPts val="0"/>
              </a:spcAft>
              <a:buClr>
                <a:srgbClr val="87AADC"/>
              </a:buClr>
              <a:buSzPts val="1600"/>
              <a:buFont typeface="Arial"/>
              <a:buNone/>
              <a:defRPr>
                <a:solidFill>
                  <a:srgbClr val="87AADC"/>
                </a:solidFill>
              </a:defRPr>
            </a:lvl6pPr>
            <a:lvl7pPr indent="-228600" lvl="6" marL="3200400" rtl="0" algn="l">
              <a:lnSpc>
                <a:spcPct val="125000"/>
              </a:lnSpc>
              <a:spcBef>
                <a:spcPts val="0"/>
              </a:spcBef>
              <a:spcAft>
                <a:spcPts val="0"/>
              </a:spcAft>
              <a:buClr>
                <a:schemeClr val="dk1"/>
              </a:buClr>
              <a:buSzPts val="1800"/>
              <a:buFont typeface="Arial"/>
              <a:buNone/>
              <a:defRPr/>
            </a:lvl7pPr>
            <a:lvl8pPr indent="-342900" lvl="7" marL="3657600" rtl="0" algn="l">
              <a:lnSpc>
                <a:spcPct val="125000"/>
              </a:lnSpc>
              <a:spcBef>
                <a:spcPts val="0"/>
              </a:spcBef>
              <a:spcAft>
                <a:spcPts val="0"/>
              </a:spcAft>
              <a:buClr>
                <a:schemeClr val="dk1"/>
              </a:buClr>
              <a:buSzPts val="1800"/>
              <a:buChar char="•"/>
              <a:defRPr/>
            </a:lvl8pPr>
            <a:lvl9pPr indent="-342900" lvl="8" marL="4114800" rtl="0" algn="l">
              <a:lnSpc>
                <a:spcPct val="125000"/>
              </a:lnSpc>
              <a:spcBef>
                <a:spcPts val="0"/>
              </a:spcBef>
              <a:spcAft>
                <a:spcPts val="0"/>
              </a:spcAft>
              <a:buClr>
                <a:schemeClr val="dk1"/>
              </a:buClr>
              <a:buSzPts val="1800"/>
              <a:buChar char="&gt;"/>
              <a:defRPr/>
            </a:lvl9pPr>
          </a:lstStyle>
          <a:p/>
        </p:txBody>
      </p:sp>
      <p:sp>
        <p:nvSpPr>
          <p:cNvPr id="326" name="Google Shape;326;p41"/>
          <p:cNvSpPr txBox="1"/>
          <p:nvPr>
            <p:ph idx="4" type="body"/>
          </p:nvPr>
        </p:nvSpPr>
        <p:spPr>
          <a:xfrm>
            <a:off x="4388400" y="1792800"/>
            <a:ext cx="3272400" cy="4525500"/>
          </a:xfrm>
          <a:prstGeom prst="rect">
            <a:avLst/>
          </a:prstGeom>
          <a:noFill/>
          <a:ln>
            <a:noFill/>
          </a:ln>
        </p:spPr>
        <p:txBody>
          <a:bodyPr anchorCtr="0" anchor="t" bIns="0" lIns="0" spcFirstLastPara="1" rIns="0" wrap="square" tIns="0">
            <a:noAutofit/>
          </a:bodyPr>
          <a:lstStyle>
            <a:lvl1pPr indent="-228600" lvl="0" marL="457200" rtl="0" algn="l">
              <a:lnSpc>
                <a:spcPct val="118000"/>
              </a:lnSpc>
              <a:spcBef>
                <a:spcPts val="0"/>
              </a:spcBef>
              <a:spcAft>
                <a:spcPts val="0"/>
              </a:spcAft>
              <a:buClr>
                <a:srgbClr val="87AADC"/>
              </a:buClr>
              <a:buSzPts val="1900"/>
              <a:buFont typeface="Arial"/>
              <a:buNone/>
              <a:defRPr>
                <a:solidFill>
                  <a:srgbClr val="87AADC"/>
                </a:solidFill>
              </a:defRPr>
            </a:lvl1pPr>
            <a:lvl2pPr indent="-228600" lvl="1" marL="914400" rtl="0" algn="l">
              <a:lnSpc>
                <a:spcPct val="118000"/>
              </a:lnSpc>
              <a:spcBef>
                <a:spcPts val="0"/>
              </a:spcBef>
              <a:spcAft>
                <a:spcPts val="0"/>
              </a:spcAft>
              <a:buClr>
                <a:schemeClr val="dk1"/>
              </a:buClr>
              <a:buSzPts val="1800"/>
              <a:buFont typeface="Arial"/>
              <a:buNone/>
              <a:defRPr/>
            </a:lvl2pPr>
            <a:lvl3pPr indent="-342900" lvl="2" marL="1371600" rtl="0" algn="l">
              <a:lnSpc>
                <a:spcPct val="118000"/>
              </a:lnSpc>
              <a:spcBef>
                <a:spcPts val="0"/>
              </a:spcBef>
              <a:spcAft>
                <a:spcPts val="0"/>
              </a:spcAft>
              <a:buClr>
                <a:schemeClr val="dk1"/>
              </a:buClr>
              <a:buSzPts val="1800"/>
              <a:buChar char="•"/>
              <a:defRPr/>
            </a:lvl3pPr>
            <a:lvl4pPr indent="-342900" lvl="3" marL="1828800" rtl="0" algn="l">
              <a:lnSpc>
                <a:spcPct val="118000"/>
              </a:lnSpc>
              <a:spcBef>
                <a:spcPts val="0"/>
              </a:spcBef>
              <a:spcAft>
                <a:spcPts val="0"/>
              </a:spcAft>
              <a:buClr>
                <a:schemeClr val="dk1"/>
              </a:buClr>
              <a:buSzPts val="1800"/>
              <a:buChar char="&gt;"/>
              <a:defRPr/>
            </a:lvl4pPr>
            <a:lvl5pPr indent="-342900" lvl="4" marL="2286000" rtl="0" algn="l">
              <a:lnSpc>
                <a:spcPct val="118000"/>
              </a:lnSpc>
              <a:spcBef>
                <a:spcPts val="0"/>
              </a:spcBef>
              <a:spcAft>
                <a:spcPts val="0"/>
              </a:spcAft>
              <a:buClr>
                <a:schemeClr val="dk1"/>
              </a:buClr>
              <a:buSzPts val="1800"/>
              <a:buChar char="−"/>
              <a:defRPr/>
            </a:lvl5pPr>
            <a:lvl6pPr indent="-228600" lvl="5" marL="2743200" rtl="0" algn="l">
              <a:lnSpc>
                <a:spcPct val="125000"/>
              </a:lnSpc>
              <a:spcBef>
                <a:spcPts val="0"/>
              </a:spcBef>
              <a:spcAft>
                <a:spcPts val="0"/>
              </a:spcAft>
              <a:buClr>
                <a:srgbClr val="87AADC"/>
              </a:buClr>
              <a:buSzPts val="1600"/>
              <a:buFont typeface="Arial"/>
              <a:buNone/>
              <a:defRPr>
                <a:solidFill>
                  <a:srgbClr val="87AADC"/>
                </a:solidFill>
              </a:defRPr>
            </a:lvl6pPr>
            <a:lvl7pPr indent="-228600" lvl="6" marL="3200400" rtl="0" algn="l">
              <a:lnSpc>
                <a:spcPct val="125000"/>
              </a:lnSpc>
              <a:spcBef>
                <a:spcPts val="0"/>
              </a:spcBef>
              <a:spcAft>
                <a:spcPts val="0"/>
              </a:spcAft>
              <a:buClr>
                <a:schemeClr val="dk1"/>
              </a:buClr>
              <a:buSzPts val="1800"/>
              <a:buFont typeface="Arial"/>
              <a:buNone/>
              <a:defRPr/>
            </a:lvl7pPr>
            <a:lvl8pPr indent="-342900" lvl="7" marL="3657600" rtl="0" algn="l">
              <a:lnSpc>
                <a:spcPct val="125000"/>
              </a:lnSpc>
              <a:spcBef>
                <a:spcPts val="0"/>
              </a:spcBef>
              <a:spcAft>
                <a:spcPts val="0"/>
              </a:spcAft>
              <a:buClr>
                <a:schemeClr val="dk1"/>
              </a:buClr>
              <a:buSzPts val="1800"/>
              <a:buChar char="•"/>
              <a:defRPr/>
            </a:lvl8pPr>
            <a:lvl9pPr indent="-342900" lvl="8" marL="4114800" rtl="0" algn="l">
              <a:lnSpc>
                <a:spcPct val="125000"/>
              </a:lnSpc>
              <a:spcBef>
                <a:spcPts val="0"/>
              </a:spcBef>
              <a:spcAft>
                <a:spcPts val="0"/>
              </a:spcAft>
              <a:buClr>
                <a:schemeClr val="dk1"/>
              </a:buClr>
              <a:buSzPts val="1800"/>
              <a:buChar char="&gt;"/>
              <a:defRPr/>
            </a:lvl9pPr>
          </a:lstStyle>
          <a:p/>
        </p:txBody>
      </p:sp>
    </p:spTree>
  </p:cSld>
  <p:clrMapOvr>
    <a:masterClrMapping/>
  </p:clrMapOvr>
  <p:extLst>
    <p:ext uri="{DCECCB84-F9BA-43D5-87BE-67443E8EF086}">
      <p15:sldGuideLst>
        <p15:guide id="1" orient="horz" pos="754">
          <p15:clr>
            <a:srgbClr val="FBAE40"/>
          </p15:clr>
        </p15:guide>
        <p15:guide id="2" pos="2763">
          <p15:clr>
            <a:srgbClr val="FBAE40"/>
          </p15:clr>
        </p15:guide>
        <p15:guide id="3" pos="5186">
          <p15:clr>
            <a:srgbClr val="FBAE40"/>
          </p15:clr>
        </p15:guide>
        <p15:guide id="4" pos="4825">
          <p15:clr>
            <a:srgbClr val="FBAE40"/>
          </p15:clr>
        </p15:guide>
        <p15:guide id="5" pos="2403">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title">
  <p:cSld name="1_Only title">
    <p:spTree>
      <p:nvGrpSpPr>
        <p:cNvPr id="327" name="Shape 327"/>
        <p:cNvGrpSpPr/>
        <p:nvPr/>
      </p:nvGrpSpPr>
      <p:grpSpPr>
        <a:xfrm>
          <a:off x="0" y="0"/>
          <a:ext cx="0" cy="0"/>
          <a:chOff x="0" y="0"/>
          <a:chExt cx="0" cy="0"/>
        </a:xfrm>
      </p:grpSpPr>
      <p:sp>
        <p:nvSpPr>
          <p:cNvPr id="328" name="Google Shape;328;p42"/>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lvl1pPr lvl="0" rtl="0" algn="l">
              <a:lnSpc>
                <a:spcPct val="98000"/>
              </a:lnSpc>
              <a:spcBef>
                <a:spcPts val="0"/>
              </a:spcBef>
              <a:spcAft>
                <a:spcPts val="0"/>
              </a:spcAft>
              <a:buClr>
                <a:srgbClr val="1E3791"/>
              </a:buClr>
              <a:buSzPts val="1800"/>
              <a:buFont typeface="Arial"/>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29" name="Google Shape;329;p42"/>
          <p:cNvSpPr txBox="1"/>
          <p:nvPr>
            <p:ph idx="10" type="dt"/>
          </p:nvPr>
        </p:nvSpPr>
        <p:spPr>
          <a:xfrm>
            <a:off x="1726405" y="6485664"/>
            <a:ext cx="666000" cy="180000"/>
          </a:xfrm>
          <a:prstGeom prst="rect">
            <a:avLst/>
          </a:prstGeom>
          <a:noFill/>
          <a:ln>
            <a:noFill/>
          </a:ln>
        </p:spPr>
        <p:txBody>
          <a:bodyPr anchorCtr="0" anchor="b" bIns="0" lIns="0" spcFirstLastPara="1" rIns="0" wrap="square" tIns="0">
            <a:noAutofit/>
          </a:bodyPr>
          <a:lstStyle>
            <a:lvl1pPr lvl="0" rtl="0" algn="l">
              <a:lnSpc>
                <a:spcPct val="118000"/>
              </a:lnSpc>
              <a:spcBef>
                <a:spcPts val="0"/>
              </a:spcBef>
              <a:spcAft>
                <a:spcPts val="0"/>
              </a:spcAft>
              <a:buClr>
                <a:srgbClr val="1E3791"/>
              </a:buClr>
              <a:buSzPts val="1800"/>
              <a:buFont typeface="Arial"/>
              <a:buNone/>
              <a:defRPr/>
            </a:lvl1pPr>
            <a:lvl2pPr lvl="1" rtl="0" algn="l">
              <a:lnSpc>
                <a:spcPct val="118000"/>
              </a:lnSpc>
              <a:spcBef>
                <a:spcPts val="0"/>
              </a:spcBef>
              <a:spcAft>
                <a:spcPts val="0"/>
              </a:spcAft>
              <a:buClr>
                <a:schemeClr val="dk1"/>
              </a:buClr>
              <a:buSzPts val="1800"/>
              <a:buFont typeface="Arial"/>
              <a:buNone/>
              <a:defRPr/>
            </a:lvl2pPr>
            <a:lvl3pPr lvl="2" rtl="0" algn="l">
              <a:lnSpc>
                <a:spcPct val="118000"/>
              </a:lnSpc>
              <a:spcBef>
                <a:spcPts val="0"/>
              </a:spcBef>
              <a:spcAft>
                <a:spcPts val="0"/>
              </a:spcAft>
              <a:buClr>
                <a:schemeClr val="dk1"/>
              </a:buClr>
              <a:buSzPts val="1800"/>
              <a:buChar char="•"/>
              <a:defRPr/>
            </a:lvl3pPr>
            <a:lvl4pPr lvl="3" rtl="0" algn="l">
              <a:lnSpc>
                <a:spcPct val="118000"/>
              </a:lnSpc>
              <a:spcBef>
                <a:spcPts val="0"/>
              </a:spcBef>
              <a:spcAft>
                <a:spcPts val="0"/>
              </a:spcAft>
              <a:buClr>
                <a:schemeClr val="dk1"/>
              </a:buClr>
              <a:buSzPts val="1800"/>
              <a:buChar char="&gt;"/>
              <a:defRPr/>
            </a:lvl4pPr>
            <a:lvl5pPr lvl="4" rtl="0" algn="l">
              <a:lnSpc>
                <a:spcPct val="118000"/>
              </a:lnSpc>
              <a:spcBef>
                <a:spcPts val="0"/>
              </a:spcBef>
              <a:spcAft>
                <a:spcPts val="0"/>
              </a:spcAft>
              <a:buClr>
                <a:schemeClr val="dk1"/>
              </a:buClr>
              <a:buSzPts val="1800"/>
              <a:buChar char="−"/>
              <a:defRPr/>
            </a:lvl5pPr>
            <a:lvl6pPr lvl="5" rtl="0" algn="l">
              <a:lnSpc>
                <a:spcPct val="125000"/>
              </a:lnSpc>
              <a:spcBef>
                <a:spcPts val="0"/>
              </a:spcBef>
              <a:spcAft>
                <a:spcPts val="0"/>
              </a:spcAft>
              <a:buClr>
                <a:srgbClr val="00AC8C"/>
              </a:buClr>
              <a:buSzPts val="1800"/>
              <a:buFont typeface="Arial"/>
              <a:buNone/>
              <a:defRPr/>
            </a:lvl6pPr>
            <a:lvl7pPr lvl="6" rtl="0" algn="l">
              <a:lnSpc>
                <a:spcPct val="125000"/>
              </a:lnSpc>
              <a:spcBef>
                <a:spcPts val="0"/>
              </a:spcBef>
              <a:spcAft>
                <a:spcPts val="0"/>
              </a:spcAft>
              <a:buClr>
                <a:schemeClr val="dk1"/>
              </a:buClr>
              <a:buSzPts val="1800"/>
              <a:buFont typeface="Arial"/>
              <a:buNone/>
              <a:defRPr/>
            </a:lvl7pPr>
            <a:lvl8pPr lvl="7" rtl="0" algn="l">
              <a:lnSpc>
                <a:spcPct val="125000"/>
              </a:lnSpc>
              <a:spcBef>
                <a:spcPts val="0"/>
              </a:spcBef>
              <a:spcAft>
                <a:spcPts val="0"/>
              </a:spcAft>
              <a:buClr>
                <a:schemeClr val="dk1"/>
              </a:buClr>
              <a:buSzPts val="1800"/>
              <a:buChar char="•"/>
              <a:defRPr/>
            </a:lvl8pPr>
            <a:lvl9pPr lvl="8" rtl="0" algn="l">
              <a:lnSpc>
                <a:spcPct val="125000"/>
              </a:lnSpc>
              <a:spcBef>
                <a:spcPts val="0"/>
              </a:spcBef>
              <a:spcAft>
                <a:spcPts val="0"/>
              </a:spcAft>
              <a:buClr>
                <a:schemeClr val="dk1"/>
              </a:buClr>
              <a:buSzPts val="1800"/>
              <a:buChar char="&gt;"/>
              <a:defRPr/>
            </a:lvl9pPr>
          </a:lstStyle>
          <a:p/>
        </p:txBody>
      </p:sp>
      <p:sp>
        <p:nvSpPr>
          <p:cNvPr id="330" name="Google Shape;330;p42"/>
          <p:cNvSpPr txBox="1"/>
          <p:nvPr>
            <p:ph idx="11" type="ftr"/>
          </p:nvPr>
        </p:nvSpPr>
        <p:spPr>
          <a:xfrm>
            <a:off x="2747964" y="6485664"/>
            <a:ext cx="7884600" cy="180000"/>
          </a:xfrm>
          <a:prstGeom prst="rect">
            <a:avLst/>
          </a:prstGeom>
          <a:noFill/>
          <a:ln>
            <a:noFill/>
          </a:ln>
        </p:spPr>
        <p:txBody>
          <a:bodyPr anchorCtr="0" anchor="b" bIns="0" lIns="0" spcFirstLastPara="1" rIns="0" wrap="square" tIns="0">
            <a:noAutofit/>
          </a:bodyPr>
          <a:lstStyle>
            <a:lvl1pPr lvl="0" rtl="0" algn="l">
              <a:lnSpc>
                <a:spcPct val="118000"/>
              </a:lnSpc>
              <a:spcBef>
                <a:spcPts val="0"/>
              </a:spcBef>
              <a:spcAft>
                <a:spcPts val="0"/>
              </a:spcAft>
              <a:buClr>
                <a:srgbClr val="1E3791"/>
              </a:buClr>
              <a:buSzPts val="1800"/>
              <a:buFont typeface="Arial"/>
              <a:buNone/>
              <a:defRPr/>
            </a:lvl1pPr>
            <a:lvl2pPr lvl="1" rtl="0" algn="l">
              <a:lnSpc>
                <a:spcPct val="118000"/>
              </a:lnSpc>
              <a:spcBef>
                <a:spcPts val="0"/>
              </a:spcBef>
              <a:spcAft>
                <a:spcPts val="0"/>
              </a:spcAft>
              <a:buClr>
                <a:schemeClr val="dk1"/>
              </a:buClr>
              <a:buSzPts val="1800"/>
              <a:buFont typeface="Arial"/>
              <a:buNone/>
              <a:defRPr/>
            </a:lvl2pPr>
            <a:lvl3pPr lvl="2" rtl="0" algn="l">
              <a:lnSpc>
                <a:spcPct val="118000"/>
              </a:lnSpc>
              <a:spcBef>
                <a:spcPts val="0"/>
              </a:spcBef>
              <a:spcAft>
                <a:spcPts val="0"/>
              </a:spcAft>
              <a:buClr>
                <a:schemeClr val="dk1"/>
              </a:buClr>
              <a:buSzPts val="1800"/>
              <a:buChar char="•"/>
              <a:defRPr/>
            </a:lvl3pPr>
            <a:lvl4pPr lvl="3" rtl="0" algn="l">
              <a:lnSpc>
                <a:spcPct val="118000"/>
              </a:lnSpc>
              <a:spcBef>
                <a:spcPts val="0"/>
              </a:spcBef>
              <a:spcAft>
                <a:spcPts val="0"/>
              </a:spcAft>
              <a:buClr>
                <a:schemeClr val="dk1"/>
              </a:buClr>
              <a:buSzPts val="1800"/>
              <a:buChar char="&gt;"/>
              <a:defRPr/>
            </a:lvl4pPr>
            <a:lvl5pPr lvl="4" rtl="0" algn="l">
              <a:lnSpc>
                <a:spcPct val="118000"/>
              </a:lnSpc>
              <a:spcBef>
                <a:spcPts val="0"/>
              </a:spcBef>
              <a:spcAft>
                <a:spcPts val="0"/>
              </a:spcAft>
              <a:buClr>
                <a:schemeClr val="dk1"/>
              </a:buClr>
              <a:buSzPts val="1800"/>
              <a:buChar char="−"/>
              <a:defRPr/>
            </a:lvl5pPr>
            <a:lvl6pPr lvl="5" rtl="0" algn="l">
              <a:lnSpc>
                <a:spcPct val="125000"/>
              </a:lnSpc>
              <a:spcBef>
                <a:spcPts val="0"/>
              </a:spcBef>
              <a:spcAft>
                <a:spcPts val="0"/>
              </a:spcAft>
              <a:buClr>
                <a:srgbClr val="00AC8C"/>
              </a:buClr>
              <a:buSzPts val="1800"/>
              <a:buFont typeface="Arial"/>
              <a:buNone/>
              <a:defRPr/>
            </a:lvl6pPr>
            <a:lvl7pPr lvl="6" rtl="0" algn="l">
              <a:lnSpc>
                <a:spcPct val="125000"/>
              </a:lnSpc>
              <a:spcBef>
                <a:spcPts val="0"/>
              </a:spcBef>
              <a:spcAft>
                <a:spcPts val="0"/>
              </a:spcAft>
              <a:buClr>
                <a:schemeClr val="dk1"/>
              </a:buClr>
              <a:buSzPts val="1800"/>
              <a:buFont typeface="Arial"/>
              <a:buNone/>
              <a:defRPr/>
            </a:lvl7pPr>
            <a:lvl8pPr lvl="7" rtl="0" algn="l">
              <a:lnSpc>
                <a:spcPct val="125000"/>
              </a:lnSpc>
              <a:spcBef>
                <a:spcPts val="0"/>
              </a:spcBef>
              <a:spcAft>
                <a:spcPts val="0"/>
              </a:spcAft>
              <a:buClr>
                <a:schemeClr val="dk1"/>
              </a:buClr>
              <a:buSzPts val="1800"/>
              <a:buChar char="•"/>
              <a:defRPr/>
            </a:lvl8pPr>
            <a:lvl9pPr lvl="8" rtl="0" algn="l">
              <a:lnSpc>
                <a:spcPct val="125000"/>
              </a:lnSpc>
              <a:spcBef>
                <a:spcPts val="0"/>
              </a:spcBef>
              <a:spcAft>
                <a:spcPts val="0"/>
              </a:spcAft>
              <a:buClr>
                <a:schemeClr val="dk1"/>
              </a:buClr>
              <a:buSzPts val="1800"/>
              <a:buChar char="&gt;"/>
              <a:defRPr/>
            </a:lvl9pPr>
          </a:lstStyle>
          <a:p/>
        </p:txBody>
      </p:sp>
      <p:sp>
        <p:nvSpPr>
          <p:cNvPr id="331" name="Google Shape;331;p42"/>
          <p:cNvSpPr txBox="1"/>
          <p:nvPr>
            <p:ph idx="12" type="sldNum"/>
          </p:nvPr>
        </p:nvSpPr>
        <p:spPr>
          <a:xfrm>
            <a:off x="11316580" y="6485664"/>
            <a:ext cx="403800" cy="180000"/>
          </a:xfrm>
          <a:prstGeom prst="rect">
            <a:avLst/>
          </a:prstGeom>
          <a:noFill/>
          <a:ln>
            <a:noFill/>
          </a:ln>
        </p:spPr>
        <p:txBody>
          <a:bodyPr anchorCtr="0" anchor="b" bIns="0" lIns="0" spcFirstLastPara="1" rIns="0" wrap="square" tIns="0">
            <a:noAutofit/>
          </a:bodyPr>
          <a:lstStyle>
            <a:lvl1pPr indent="0" lvl="0"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indent="0" lvl="1"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2pPr>
            <a:lvl3pPr indent="0" lvl="2"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3pPr>
            <a:lvl4pPr indent="0" lvl="3"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4pPr>
            <a:lvl5pPr indent="0" lvl="4"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5pPr>
            <a:lvl6pPr indent="0" lvl="5"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6pPr>
            <a:lvl7pPr indent="0" lvl="6"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7pPr>
            <a:lvl8pPr indent="0" lvl="7"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8pPr>
            <a:lvl9pPr indent="0" lvl="8"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32" name="Google Shape;332;p42"/>
          <p:cNvSpPr txBox="1"/>
          <p:nvPr>
            <p:ph idx="1" type="body"/>
          </p:nvPr>
        </p:nvSpPr>
        <p:spPr>
          <a:xfrm>
            <a:off x="538163" y="825363"/>
            <a:ext cx="9720000" cy="370800"/>
          </a:xfrm>
          <a:prstGeom prst="rect">
            <a:avLst/>
          </a:prstGeom>
          <a:noFill/>
          <a:ln>
            <a:noFill/>
          </a:ln>
        </p:spPr>
        <p:txBody>
          <a:bodyPr anchorCtr="0" anchor="t" bIns="0" lIns="0" spcFirstLastPara="1" rIns="0" wrap="square" tIns="0">
            <a:noAutofit/>
          </a:bodyPr>
          <a:lstStyle>
            <a:lvl1pPr indent="-228600" lvl="0" marL="457200" rtl="0" algn="l">
              <a:lnSpc>
                <a:spcPct val="118000"/>
              </a:lnSpc>
              <a:spcBef>
                <a:spcPts val="0"/>
              </a:spcBef>
              <a:spcAft>
                <a:spcPts val="0"/>
              </a:spcAft>
              <a:buClr>
                <a:srgbClr val="1E3791"/>
              </a:buClr>
              <a:buSzPts val="2000"/>
              <a:buFont typeface="Arial"/>
              <a:buNone/>
              <a:defRPr sz="2000">
                <a:solidFill>
                  <a:srgbClr val="1E3791"/>
                </a:solidFill>
              </a:defRPr>
            </a:lvl1pPr>
            <a:lvl2pPr indent="-228600" lvl="1" marL="914400" rtl="0" algn="l">
              <a:lnSpc>
                <a:spcPct val="118000"/>
              </a:lnSpc>
              <a:spcBef>
                <a:spcPts val="0"/>
              </a:spcBef>
              <a:spcAft>
                <a:spcPts val="0"/>
              </a:spcAft>
              <a:buClr>
                <a:schemeClr val="dk1"/>
              </a:buClr>
              <a:buSzPts val="1800"/>
              <a:buFont typeface="Arial"/>
              <a:buNone/>
              <a:defRPr/>
            </a:lvl2pPr>
            <a:lvl3pPr indent="-342900" lvl="2" marL="1371600" rtl="0" algn="l">
              <a:lnSpc>
                <a:spcPct val="118000"/>
              </a:lnSpc>
              <a:spcBef>
                <a:spcPts val="0"/>
              </a:spcBef>
              <a:spcAft>
                <a:spcPts val="0"/>
              </a:spcAft>
              <a:buClr>
                <a:schemeClr val="dk1"/>
              </a:buClr>
              <a:buSzPts val="1800"/>
              <a:buChar char="•"/>
              <a:defRPr/>
            </a:lvl3pPr>
            <a:lvl4pPr indent="-342900" lvl="3" marL="1828800" rtl="0" algn="l">
              <a:lnSpc>
                <a:spcPct val="118000"/>
              </a:lnSpc>
              <a:spcBef>
                <a:spcPts val="0"/>
              </a:spcBef>
              <a:spcAft>
                <a:spcPts val="0"/>
              </a:spcAft>
              <a:buClr>
                <a:schemeClr val="dk1"/>
              </a:buClr>
              <a:buSzPts val="1800"/>
              <a:buChar char="&gt;"/>
              <a:defRPr/>
            </a:lvl4pPr>
            <a:lvl5pPr indent="-342900" lvl="4" marL="2286000" rtl="0" algn="l">
              <a:lnSpc>
                <a:spcPct val="118000"/>
              </a:lnSpc>
              <a:spcBef>
                <a:spcPts val="0"/>
              </a:spcBef>
              <a:spcAft>
                <a:spcPts val="0"/>
              </a:spcAft>
              <a:buClr>
                <a:schemeClr val="dk1"/>
              </a:buClr>
              <a:buSzPts val="1800"/>
              <a:buChar char="−"/>
              <a:defRPr/>
            </a:lvl5pPr>
            <a:lvl6pPr indent="-228600" lvl="5" marL="2743200" rtl="0" algn="l">
              <a:lnSpc>
                <a:spcPct val="125000"/>
              </a:lnSpc>
              <a:spcBef>
                <a:spcPts val="0"/>
              </a:spcBef>
              <a:spcAft>
                <a:spcPts val="0"/>
              </a:spcAft>
              <a:buClr>
                <a:srgbClr val="00AC8C"/>
              </a:buClr>
              <a:buSzPts val="1800"/>
              <a:buFont typeface="Arial"/>
              <a:buNone/>
              <a:defRPr/>
            </a:lvl6pPr>
            <a:lvl7pPr indent="-228600" lvl="6" marL="3200400" rtl="0" algn="l">
              <a:lnSpc>
                <a:spcPct val="125000"/>
              </a:lnSpc>
              <a:spcBef>
                <a:spcPts val="0"/>
              </a:spcBef>
              <a:spcAft>
                <a:spcPts val="0"/>
              </a:spcAft>
              <a:buClr>
                <a:schemeClr val="dk1"/>
              </a:buClr>
              <a:buSzPts val="1800"/>
              <a:buFont typeface="Arial"/>
              <a:buNone/>
              <a:defRPr/>
            </a:lvl7pPr>
            <a:lvl8pPr indent="-342900" lvl="7" marL="3657600" rtl="0" algn="l">
              <a:lnSpc>
                <a:spcPct val="125000"/>
              </a:lnSpc>
              <a:spcBef>
                <a:spcPts val="0"/>
              </a:spcBef>
              <a:spcAft>
                <a:spcPts val="0"/>
              </a:spcAft>
              <a:buClr>
                <a:schemeClr val="dk1"/>
              </a:buClr>
              <a:buSzPts val="1800"/>
              <a:buChar char="•"/>
              <a:defRPr/>
            </a:lvl8pPr>
            <a:lvl9pPr indent="-342900" lvl="8" marL="4114800" rtl="0" algn="l">
              <a:lnSpc>
                <a:spcPct val="125000"/>
              </a:lnSpc>
              <a:spcBef>
                <a:spcPts val="0"/>
              </a:spcBef>
              <a:spcAft>
                <a:spcPts val="0"/>
              </a:spcAft>
              <a:buClr>
                <a:schemeClr val="dk1"/>
              </a:buClr>
              <a:buSzPts val="1800"/>
              <a:buChar char="&gt;"/>
              <a:defRPr/>
            </a:lvl9pPr>
          </a:lstStyle>
          <a:p/>
        </p:txBody>
      </p:sp>
    </p:spTree>
  </p:cSld>
  <p:clrMapOvr>
    <a:masterClrMapping/>
  </p:clrMapOvr>
  <p:extLst>
    <p:ext uri="{DCECCB84-F9BA-43D5-87BE-67443E8EF086}">
      <p15:sldGuideLst>
        <p15:guide id="1" orient="horz" pos="75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content">
  <p:cSld name="Title with content">
    <p:spTree>
      <p:nvGrpSpPr>
        <p:cNvPr id="333" name="Shape 333"/>
        <p:cNvGrpSpPr/>
        <p:nvPr/>
      </p:nvGrpSpPr>
      <p:grpSpPr>
        <a:xfrm>
          <a:off x="0" y="0"/>
          <a:ext cx="0" cy="0"/>
          <a:chOff x="0" y="0"/>
          <a:chExt cx="0" cy="0"/>
        </a:xfrm>
      </p:grpSpPr>
      <p:sp>
        <p:nvSpPr>
          <p:cNvPr id="334" name="Google Shape;334;p43"/>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lvl1pPr lvl="0" rtl="0" algn="l">
              <a:lnSpc>
                <a:spcPct val="98000"/>
              </a:lnSpc>
              <a:spcBef>
                <a:spcPts val="0"/>
              </a:spcBef>
              <a:spcAft>
                <a:spcPts val="0"/>
              </a:spcAft>
              <a:buClr>
                <a:srgbClr val="1E379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335" name="Google Shape;335;p43"/>
          <p:cNvSpPr txBox="1"/>
          <p:nvPr>
            <p:ph idx="1" type="body"/>
          </p:nvPr>
        </p:nvSpPr>
        <p:spPr>
          <a:xfrm>
            <a:off x="540000" y="1792632"/>
            <a:ext cx="10966200" cy="4525500"/>
          </a:xfrm>
          <a:prstGeom prst="rect">
            <a:avLst/>
          </a:prstGeom>
          <a:noFill/>
          <a:ln>
            <a:noFill/>
          </a:ln>
        </p:spPr>
        <p:txBody>
          <a:bodyPr anchorCtr="0" anchor="t" bIns="0" lIns="0" spcFirstLastPara="1" rIns="0" wrap="square" tIns="0">
            <a:noAutofit/>
          </a:bodyPr>
          <a:lstStyle>
            <a:lvl1pPr indent="-228600" lvl="0" marL="457200" rtl="0" algn="l">
              <a:lnSpc>
                <a:spcPct val="118000"/>
              </a:lnSpc>
              <a:spcBef>
                <a:spcPts val="0"/>
              </a:spcBef>
              <a:spcAft>
                <a:spcPts val="0"/>
              </a:spcAft>
              <a:buClr>
                <a:srgbClr val="00AC8C"/>
              </a:buClr>
              <a:buSzPts val="1800"/>
              <a:buNone/>
              <a:defRPr/>
            </a:lvl1pPr>
            <a:lvl2pPr indent="-228600" lvl="1" marL="914400" rtl="0" algn="l">
              <a:lnSpc>
                <a:spcPct val="118000"/>
              </a:lnSpc>
              <a:spcBef>
                <a:spcPts val="0"/>
              </a:spcBef>
              <a:spcAft>
                <a:spcPts val="0"/>
              </a:spcAft>
              <a:buClr>
                <a:schemeClr val="dk1"/>
              </a:buClr>
              <a:buSzPts val="1800"/>
              <a:buNone/>
              <a:defRPr/>
            </a:lvl2pPr>
            <a:lvl3pPr indent="-342900" lvl="2" marL="1371600" rtl="0" algn="l">
              <a:lnSpc>
                <a:spcPct val="118000"/>
              </a:lnSpc>
              <a:spcBef>
                <a:spcPts val="0"/>
              </a:spcBef>
              <a:spcAft>
                <a:spcPts val="0"/>
              </a:spcAft>
              <a:buClr>
                <a:schemeClr val="dk1"/>
              </a:buClr>
              <a:buSzPts val="1800"/>
              <a:buChar char="•"/>
              <a:defRPr/>
            </a:lvl3pPr>
            <a:lvl4pPr indent="-342900" lvl="3" marL="1828800" rtl="0" algn="l">
              <a:lnSpc>
                <a:spcPct val="118000"/>
              </a:lnSpc>
              <a:spcBef>
                <a:spcPts val="0"/>
              </a:spcBef>
              <a:spcAft>
                <a:spcPts val="0"/>
              </a:spcAft>
              <a:buClr>
                <a:schemeClr val="dk1"/>
              </a:buClr>
              <a:buSzPts val="1800"/>
              <a:buChar char="&gt;"/>
              <a:defRPr/>
            </a:lvl4pPr>
            <a:lvl5pPr indent="-342900" lvl="4" marL="2286000" rtl="0" algn="l">
              <a:lnSpc>
                <a:spcPct val="118000"/>
              </a:lnSpc>
              <a:spcBef>
                <a:spcPts val="0"/>
              </a:spcBef>
              <a:spcAft>
                <a:spcPts val="0"/>
              </a:spcAft>
              <a:buClr>
                <a:schemeClr val="dk1"/>
              </a:buClr>
              <a:buSzPts val="1800"/>
              <a:buChar char="−"/>
              <a:defRPr/>
            </a:lvl5pPr>
            <a:lvl6pPr indent="-228600" lvl="5" marL="2743200" rtl="0" algn="l">
              <a:lnSpc>
                <a:spcPct val="125000"/>
              </a:lnSpc>
              <a:spcBef>
                <a:spcPts val="0"/>
              </a:spcBef>
              <a:spcAft>
                <a:spcPts val="0"/>
              </a:spcAft>
              <a:buClr>
                <a:srgbClr val="00AC8C"/>
              </a:buClr>
              <a:buSzPts val="1800"/>
              <a:buNone/>
              <a:defRPr/>
            </a:lvl6pPr>
            <a:lvl7pPr indent="-228600" lvl="6" marL="3200400" rtl="0" algn="l">
              <a:lnSpc>
                <a:spcPct val="125000"/>
              </a:lnSpc>
              <a:spcBef>
                <a:spcPts val="0"/>
              </a:spcBef>
              <a:spcAft>
                <a:spcPts val="0"/>
              </a:spcAft>
              <a:buClr>
                <a:schemeClr val="dk1"/>
              </a:buClr>
              <a:buSzPts val="1800"/>
              <a:buNone/>
              <a:defRPr/>
            </a:lvl7pPr>
            <a:lvl8pPr indent="-342900" lvl="7" marL="3657600" rtl="0" algn="l">
              <a:lnSpc>
                <a:spcPct val="125000"/>
              </a:lnSpc>
              <a:spcBef>
                <a:spcPts val="0"/>
              </a:spcBef>
              <a:spcAft>
                <a:spcPts val="0"/>
              </a:spcAft>
              <a:buClr>
                <a:schemeClr val="dk1"/>
              </a:buClr>
              <a:buSzPts val="1800"/>
              <a:buChar char="•"/>
              <a:defRPr/>
            </a:lvl8pPr>
            <a:lvl9pPr indent="-342900" lvl="8" marL="4114800" rtl="0" algn="l">
              <a:lnSpc>
                <a:spcPct val="125000"/>
              </a:lnSpc>
              <a:spcBef>
                <a:spcPts val="0"/>
              </a:spcBef>
              <a:spcAft>
                <a:spcPts val="0"/>
              </a:spcAft>
              <a:buClr>
                <a:schemeClr val="dk1"/>
              </a:buClr>
              <a:buSzPts val="1800"/>
              <a:buChar char="&gt;"/>
              <a:defRPr/>
            </a:lvl9pPr>
          </a:lstStyle>
          <a:p/>
        </p:txBody>
      </p:sp>
      <p:sp>
        <p:nvSpPr>
          <p:cNvPr id="336" name="Google Shape;336;p43"/>
          <p:cNvSpPr txBox="1"/>
          <p:nvPr>
            <p:ph idx="10" type="dt"/>
          </p:nvPr>
        </p:nvSpPr>
        <p:spPr>
          <a:xfrm>
            <a:off x="1726405" y="6485664"/>
            <a:ext cx="666000" cy="180000"/>
          </a:xfrm>
          <a:prstGeom prst="rect">
            <a:avLst/>
          </a:prstGeom>
          <a:noFill/>
          <a:ln>
            <a:noFill/>
          </a:ln>
        </p:spPr>
        <p:txBody>
          <a:bodyPr anchorCtr="0" anchor="b" bIns="0" lIns="0" spcFirstLastPara="1" rIns="0" wrap="square" tIns="0">
            <a:noAutofit/>
          </a:bodyPr>
          <a:lstStyle>
            <a:lvl1pPr lvl="0" rtl="0" algn="l">
              <a:lnSpc>
                <a:spcPct val="118000"/>
              </a:lnSpc>
              <a:spcBef>
                <a:spcPts val="0"/>
              </a:spcBef>
              <a:spcAft>
                <a:spcPts val="0"/>
              </a:spcAft>
              <a:buClr>
                <a:srgbClr val="1E3791"/>
              </a:buClr>
              <a:buSzPts val="1800"/>
              <a:buNone/>
              <a:defRPr/>
            </a:lvl1pPr>
            <a:lvl2pPr lvl="1" rtl="0" algn="l">
              <a:lnSpc>
                <a:spcPct val="118000"/>
              </a:lnSpc>
              <a:spcBef>
                <a:spcPts val="0"/>
              </a:spcBef>
              <a:spcAft>
                <a:spcPts val="0"/>
              </a:spcAft>
              <a:buClr>
                <a:schemeClr val="dk1"/>
              </a:buClr>
              <a:buSzPts val="1800"/>
              <a:buNone/>
              <a:defRPr/>
            </a:lvl2pPr>
            <a:lvl3pPr lvl="2" rtl="0" algn="l">
              <a:lnSpc>
                <a:spcPct val="118000"/>
              </a:lnSpc>
              <a:spcBef>
                <a:spcPts val="0"/>
              </a:spcBef>
              <a:spcAft>
                <a:spcPts val="0"/>
              </a:spcAft>
              <a:buClr>
                <a:schemeClr val="dk1"/>
              </a:buClr>
              <a:buSzPts val="1800"/>
              <a:buChar char="•"/>
              <a:defRPr/>
            </a:lvl3pPr>
            <a:lvl4pPr lvl="3" rtl="0" algn="l">
              <a:lnSpc>
                <a:spcPct val="118000"/>
              </a:lnSpc>
              <a:spcBef>
                <a:spcPts val="0"/>
              </a:spcBef>
              <a:spcAft>
                <a:spcPts val="0"/>
              </a:spcAft>
              <a:buClr>
                <a:schemeClr val="dk1"/>
              </a:buClr>
              <a:buSzPts val="1800"/>
              <a:buChar char="&gt;"/>
              <a:defRPr/>
            </a:lvl4pPr>
            <a:lvl5pPr lvl="4" rtl="0" algn="l">
              <a:lnSpc>
                <a:spcPct val="118000"/>
              </a:lnSpc>
              <a:spcBef>
                <a:spcPts val="0"/>
              </a:spcBef>
              <a:spcAft>
                <a:spcPts val="0"/>
              </a:spcAft>
              <a:buClr>
                <a:schemeClr val="dk1"/>
              </a:buClr>
              <a:buSzPts val="1800"/>
              <a:buChar char="−"/>
              <a:defRPr/>
            </a:lvl5pPr>
            <a:lvl6pPr lvl="5" rtl="0" algn="l">
              <a:lnSpc>
                <a:spcPct val="125000"/>
              </a:lnSpc>
              <a:spcBef>
                <a:spcPts val="0"/>
              </a:spcBef>
              <a:spcAft>
                <a:spcPts val="0"/>
              </a:spcAft>
              <a:buClr>
                <a:srgbClr val="00AC8C"/>
              </a:buClr>
              <a:buSzPts val="1800"/>
              <a:buNone/>
              <a:defRPr/>
            </a:lvl6pPr>
            <a:lvl7pPr lvl="6" rtl="0" algn="l">
              <a:lnSpc>
                <a:spcPct val="125000"/>
              </a:lnSpc>
              <a:spcBef>
                <a:spcPts val="0"/>
              </a:spcBef>
              <a:spcAft>
                <a:spcPts val="0"/>
              </a:spcAft>
              <a:buClr>
                <a:schemeClr val="dk1"/>
              </a:buClr>
              <a:buSzPts val="1800"/>
              <a:buNone/>
              <a:defRPr/>
            </a:lvl7pPr>
            <a:lvl8pPr lvl="7" rtl="0" algn="l">
              <a:lnSpc>
                <a:spcPct val="125000"/>
              </a:lnSpc>
              <a:spcBef>
                <a:spcPts val="0"/>
              </a:spcBef>
              <a:spcAft>
                <a:spcPts val="0"/>
              </a:spcAft>
              <a:buClr>
                <a:schemeClr val="dk1"/>
              </a:buClr>
              <a:buSzPts val="1800"/>
              <a:buChar char="•"/>
              <a:defRPr/>
            </a:lvl8pPr>
            <a:lvl9pPr lvl="8" rtl="0" algn="l">
              <a:lnSpc>
                <a:spcPct val="125000"/>
              </a:lnSpc>
              <a:spcBef>
                <a:spcPts val="0"/>
              </a:spcBef>
              <a:spcAft>
                <a:spcPts val="0"/>
              </a:spcAft>
              <a:buClr>
                <a:schemeClr val="dk1"/>
              </a:buClr>
              <a:buSzPts val="1800"/>
              <a:buChar char="&gt;"/>
              <a:defRPr/>
            </a:lvl9pPr>
          </a:lstStyle>
          <a:p/>
        </p:txBody>
      </p:sp>
      <p:sp>
        <p:nvSpPr>
          <p:cNvPr id="337" name="Google Shape;337;p43"/>
          <p:cNvSpPr txBox="1"/>
          <p:nvPr>
            <p:ph idx="11" type="ftr"/>
          </p:nvPr>
        </p:nvSpPr>
        <p:spPr>
          <a:xfrm>
            <a:off x="2747964" y="6485664"/>
            <a:ext cx="7884600" cy="180000"/>
          </a:xfrm>
          <a:prstGeom prst="rect">
            <a:avLst/>
          </a:prstGeom>
          <a:noFill/>
          <a:ln>
            <a:noFill/>
          </a:ln>
        </p:spPr>
        <p:txBody>
          <a:bodyPr anchorCtr="0" anchor="b" bIns="0" lIns="0" spcFirstLastPara="1" rIns="0" wrap="square" tIns="0">
            <a:noAutofit/>
          </a:bodyPr>
          <a:lstStyle>
            <a:lvl1pPr lvl="0" rtl="0" algn="l">
              <a:lnSpc>
                <a:spcPct val="118000"/>
              </a:lnSpc>
              <a:spcBef>
                <a:spcPts val="0"/>
              </a:spcBef>
              <a:spcAft>
                <a:spcPts val="0"/>
              </a:spcAft>
              <a:buClr>
                <a:srgbClr val="1E3791"/>
              </a:buClr>
              <a:buSzPts val="1800"/>
              <a:buNone/>
              <a:defRPr/>
            </a:lvl1pPr>
            <a:lvl2pPr lvl="1" rtl="0" algn="l">
              <a:lnSpc>
                <a:spcPct val="118000"/>
              </a:lnSpc>
              <a:spcBef>
                <a:spcPts val="0"/>
              </a:spcBef>
              <a:spcAft>
                <a:spcPts val="0"/>
              </a:spcAft>
              <a:buClr>
                <a:schemeClr val="dk1"/>
              </a:buClr>
              <a:buSzPts val="1800"/>
              <a:buNone/>
              <a:defRPr/>
            </a:lvl2pPr>
            <a:lvl3pPr lvl="2" rtl="0" algn="l">
              <a:lnSpc>
                <a:spcPct val="118000"/>
              </a:lnSpc>
              <a:spcBef>
                <a:spcPts val="0"/>
              </a:spcBef>
              <a:spcAft>
                <a:spcPts val="0"/>
              </a:spcAft>
              <a:buClr>
                <a:schemeClr val="dk1"/>
              </a:buClr>
              <a:buSzPts val="1800"/>
              <a:buChar char="•"/>
              <a:defRPr/>
            </a:lvl3pPr>
            <a:lvl4pPr lvl="3" rtl="0" algn="l">
              <a:lnSpc>
                <a:spcPct val="118000"/>
              </a:lnSpc>
              <a:spcBef>
                <a:spcPts val="0"/>
              </a:spcBef>
              <a:spcAft>
                <a:spcPts val="0"/>
              </a:spcAft>
              <a:buClr>
                <a:schemeClr val="dk1"/>
              </a:buClr>
              <a:buSzPts val="1800"/>
              <a:buChar char="&gt;"/>
              <a:defRPr/>
            </a:lvl4pPr>
            <a:lvl5pPr lvl="4" rtl="0" algn="l">
              <a:lnSpc>
                <a:spcPct val="118000"/>
              </a:lnSpc>
              <a:spcBef>
                <a:spcPts val="0"/>
              </a:spcBef>
              <a:spcAft>
                <a:spcPts val="0"/>
              </a:spcAft>
              <a:buClr>
                <a:schemeClr val="dk1"/>
              </a:buClr>
              <a:buSzPts val="1800"/>
              <a:buChar char="−"/>
              <a:defRPr/>
            </a:lvl5pPr>
            <a:lvl6pPr lvl="5" rtl="0" algn="l">
              <a:lnSpc>
                <a:spcPct val="125000"/>
              </a:lnSpc>
              <a:spcBef>
                <a:spcPts val="0"/>
              </a:spcBef>
              <a:spcAft>
                <a:spcPts val="0"/>
              </a:spcAft>
              <a:buClr>
                <a:srgbClr val="00AC8C"/>
              </a:buClr>
              <a:buSzPts val="1800"/>
              <a:buNone/>
              <a:defRPr/>
            </a:lvl6pPr>
            <a:lvl7pPr lvl="6" rtl="0" algn="l">
              <a:lnSpc>
                <a:spcPct val="125000"/>
              </a:lnSpc>
              <a:spcBef>
                <a:spcPts val="0"/>
              </a:spcBef>
              <a:spcAft>
                <a:spcPts val="0"/>
              </a:spcAft>
              <a:buClr>
                <a:schemeClr val="dk1"/>
              </a:buClr>
              <a:buSzPts val="1800"/>
              <a:buNone/>
              <a:defRPr/>
            </a:lvl7pPr>
            <a:lvl8pPr lvl="7" rtl="0" algn="l">
              <a:lnSpc>
                <a:spcPct val="125000"/>
              </a:lnSpc>
              <a:spcBef>
                <a:spcPts val="0"/>
              </a:spcBef>
              <a:spcAft>
                <a:spcPts val="0"/>
              </a:spcAft>
              <a:buClr>
                <a:schemeClr val="dk1"/>
              </a:buClr>
              <a:buSzPts val="1800"/>
              <a:buChar char="•"/>
              <a:defRPr/>
            </a:lvl8pPr>
            <a:lvl9pPr lvl="8" rtl="0" algn="l">
              <a:lnSpc>
                <a:spcPct val="125000"/>
              </a:lnSpc>
              <a:spcBef>
                <a:spcPts val="0"/>
              </a:spcBef>
              <a:spcAft>
                <a:spcPts val="0"/>
              </a:spcAft>
              <a:buClr>
                <a:schemeClr val="dk1"/>
              </a:buClr>
              <a:buSzPts val="1800"/>
              <a:buChar char="&gt;"/>
              <a:defRPr/>
            </a:lvl9pPr>
          </a:lstStyle>
          <a:p/>
        </p:txBody>
      </p:sp>
      <p:sp>
        <p:nvSpPr>
          <p:cNvPr id="338" name="Google Shape;338;p43"/>
          <p:cNvSpPr txBox="1"/>
          <p:nvPr>
            <p:ph idx="12" type="sldNum"/>
          </p:nvPr>
        </p:nvSpPr>
        <p:spPr>
          <a:xfrm>
            <a:off x="11316580" y="6485664"/>
            <a:ext cx="403800" cy="180000"/>
          </a:xfrm>
          <a:prstGeom prst="rect">
            <a:avLst/>
          </a:prstGeom>
          <a:noFill/>
          <a:ln>
            <a:noFill/>
          </a:ln>
        </p:spPr>
        <p:txBody>
          <a:bodyPr anchorCtr="0" anchor="b" bIns="0" lIns="0" spcFirstLastPara="1" rIns="0" wrap="square" tIns="0">
            <a:noAutofit/>
          </a:bodyPr>
          <a:lstStyle>
            <a:lvl1pPr indent="0" lvl="0" marL="0" rtl="0" algn="r">
              <a:lnSpc>
                <a:spcPct val="118000"/>
              </a:lnSpc>
              <a:spcBef>
                <a:spcPts val="0"/>
              </a:spcBef>
              <a:buClr>
                <a:srgbClr val="1E3791"/>
              </a:buClr>
              <a:buSzPts val="700"/>
              <a:buFont typeface="Arial"/>
              <a:buNone/>
              <a:defRPr/>
            </a:lvl1pPr>
            <a:lvl2pPr indent="0" lvl="1" marL="0" rtl="0" algn="r">
              <a:lnSpc>
                <a:spcPct val="118000"/>
              </a:lnSpc>
              <a:spcBef>
                <a:spcPts val="0"/>
              </a:spcBef>
              <a:buClr>
                <a:srgbClr val="1E3791"/>
              </a:buClr>
              <a:buSzPts val="700"/>
              <a:buFont typeface="Arial"/>
              <a:buNone/>
              <a:defRPr/>
            </a:lvl2pPr>
            <a:lvl3pPr indent="0" lvl="2" marL="0" rtl="0" algn="r">
              <a:lnSpc>
                <a:spcPct val="118000"/>
              </a:lnSpc>
              <a:spcBef>
                <a:spcPts val="0"/>
              </a:spcBef>
              <a:buClr>
                <a:srgbClr val="1E3791"/>
              </a:buClr>
              <a:buSzPts val="700"/>
              <a:buFont typeface="Arial"/>
              <a:buNone/>
              <a:defRPr/>
            </a:lvl3pPr>
            <a:lvl4pPr indent="0" lvl="3" marL="0" rtl="0" algn="r">
              <a:lnSpc>
                <a:spcPct val="118000"/>
              </a:lnSpc>
              <a:spcBef>
                <a:spcPts val="0"/>
              </a:spcBef>
              <a:buClr>
                <a:srgbClr val="1E3791"/>
              </a:buClr>
              <a:buSzPts val="700"/>
              <a:buFont typeface="Arial"/>
              <a:buNone/>
              <a:defRPr/>
            </a:lvl4pPr>
            <a:lvl5pPr indent="0" lvl="4" marL="0" rtl="0" algn="r">
              <a:lnSpc>
                <a:spcPct val="118000"/>
              </a:lnSpc>
              <a:spcBef>
                <a:spcPts val="0"/>
              </a:spcBef>
              <a:buClr>
                <a:srgbClr val="1E3791"/>
              </a:buClr>
              <a:buSzPts val="700"/>
              <a:buFont typeface="Arial"/>
              <a:buNone/>
              <a:defRPr/>
            </a:lvl5pPr>
            <a:lvl6pPr indent="0" lvl="5" marL="0" rtl="0" algn="r">
              <a:lnSpc>
                <a:spcPct val="118000"/>
              </a:lnSpc>
              <a:spcBef>
                <a:spcPts val="0"/>
              </a:spcBef>
              <a:buClr>
                <a:srgbClr val="1E3791"/>
              </a:buClr>
              <a:buSzPts val="700"/>
              <a:buFont typeface="Arial"/>
              <a:buNone/>
              <a:defRPr/>
            </a:lvl6pPr>
            <a:lvl7pPr indent="0" lvl="6" marL="0" rtl="0" algn="r">
              <a:lnSpc>
                <a:spcPct val="118000"/>
              </a:lnSpc>
              <a:spcBef>
                <a:spcPts val="0"/>
              </a:spcBef>
              <a:buClr>
                <a:srgbClr val="1E3791"/>
              </a:buClr>
              <a:buSzPts val="700"/>
              <a:buFont typeface="Arial"/>
              <a:buNone/>
              <a:defRPr/>
            </a:lvl7pPr>
            <a:lvl8pPr indent="0" lvl="7" marL="0" rtl="0" algn="r">
              <a:lnSpc>
                <a:spcPct val="118000"/>
              </a:lnSpc>
              <a:spcBef>
                <a:spcPts val="0"/>
              </a:spcBef>
              <a:buClr>
                <a:srgbClr val="1E3791"/>
              </a:buClr>
              <a:buSzPts val="700"/>
              <a:buFont typeface="Arial"/>
              <a:buNone/>
              <a:defRPr/>
            </a:lvl8pPr>
            <a:lvl9pPr indent="0" lvl="8" marL="0" rtl="0" algn="r">
              <a:lnSpc>
                <a:spcPct val="118000"/>
              </a:lnSpc>
              <a:spcBef>
                <a:spcPts val="0"/>
              </a:spcBef>
              <a:buClr>
                <a:srgbClr val="1E3791"/>
              </a:buClr>
              <a:buSzPts val="700"/>
              <a:buFont typeface="Arial"/>
              <a:buNone/>
              <a:defRPr/>
            </a:lvl9pPr>
          </a:lstStyle>
          <a:p>
            <a:pPr indent="0" lvl="0" marL="0" rtl="0" algn="r">
              <a:spcBef>
                <a:spcPts val="0"/>
              </a:spcBef>
              <a:spcAft>
                <a:spcPts val="0"/>
              </a:spcAft>
              <a:buNone/>
            </a:pPr>
            <a:fld id="{00000000-1234-1234-1234-123412341234}" type="slidenum">
              <a:rPr lang="en-US"/>
              <a:t>‹#›</a:t>
            </a:fld>
            <a:endParaRPr/>
          </a:p>
        </p:txBody>
      </p:sp>
      <p:sp>
        <p:nvSpPr>
          <p:cNvPr id="339" name="Google Shape;339;p43"/>
          <p:cNvSpPr txBox="1"/>
          <p:nvPr>
            <p:ph idx="2" type="body"/>
          </p:nvPr>
        </p:nvSpPr>
        <p:spPr>
          <a:xfrm>
            <a:off x="538163" y="825363"/>
            <a:ext cx="9720000" cy="370800"/>
          </a:xfrm>
          <a:prstGeom prst="rect">
            <a:avLst/>
          </a:prstGeom>
          <a:noFill/>
          <a:ln>
            <a:noFill/>
          </a:ln>
        </p:spPr>
        <p:txBody>
          <a:bodyPr anchorCtr="0" anchor="t" bIns="0" lIns="0" spcFirstLastPara="1" rIns="0" wrap="square" tIns="0">
            <a:noAutofit/>
          </a:bodyPr>
          <a:lstStyle>
            <a:lvl1pPr indent="-228600" lvl="0" marL="457200" rtl="0" algn="l">
              <a:lnSpc>
                <a:spcPct val="118000"/>
              </a:lnSpc>
              <a:spcBef>
                <a:spcPts val="0"/>
              </a:spcBef>
              <a:spcAft>
                <a:spcPts val="0"/>
              </a:spcAft>
              <a:buClr>
                <a:srgbClr val="1E3791"/>
              </a:buClr>
              <a:buSzPts val="2000"/>
              <a:buFont typeface="Arial"/>
              <a:buNone/>
              <a:defRPr sz="2000">
                <a:solidFill>
                  <a:srgbClr val="1E3791"/>
                </a:solidFill>
              </a:defRPr>
            </a:lvl1pPr>
            <a:lvl2pPr indent="-228600" lvl="1" marL="914400" rtl="0" algn="l">
              <a:lnSpc>
                <a:spcPct val="118000"/>
              </a:lnSpc>
              <a:spcBef>
                <a:spcPts val="0"/>
              </a:spcBef>
              <a:spcAft>
                <a:spcPts val="0"/>
              </a:spcAft>
              <a:buClr>
                <a:schemeClr val="dk1"/>
              </a:buClr>
              <a:buSzPts val="1800"/>
              <a:buNone/>
              <a:defRPr/>
            </a:lvl2pPr>
            <a:lvl3pPr indent="-342900" lvl="2" marL="1371600" rtl="0" algn="l">
              <a:lnSpc>
                <a:spcPct val="118000"/>
              </a:lnSpc>
              <a:spcBef>
                <a:spcPts val="0"/>
              </a:spcBef>
              <a:spcAft>
                <a:spcPts val="0"/>
              </a:spcAft>
              <a:buClr>
                <a:schemeClr val="dk1"/>
              </a:buClr>
              <a:buSzPts val="1800"/>
              <a:buChar char="•"/>
              <a:defRPr/>
            </a:lvl3pPr>
            <a:lvl4pPr indent="-342900" lvl="3" marL="1828800" rtl="0" algn="l">
              <a:lnSpc>
                <a:spcPct val="118000"/>
              </a:lnSpc>
              <a:spcBef>
                <a:spcPts val="0"/>
              </a:spcBef>
              <a:spcAft>
                <a:spcPts val="0"/>
              </a:spcAft>
              <a:buClr>
                <a:schemeClr val="dk1"/>
              </a:buClr>
              <a:buSzPts val="1800"/>
              <a:buChar char="&gt;"/>
              <a:defRPr/>
            </a:lvl4pPr>
            <a:lvl5pPr indent="-342900" lvl="4" marL="2286000" rtl="0" algn="l">
              <a:lnSpc>
                <a:spcPct val="118000"/>
              </a:lnSpc>
              <a:spcBef>
                <a:spcPts val="0"/>
              </a:spcBef>
              <a:spcAft>
                <a:spcPts val="0"/>
              </a:spcAft>
              <a:buClr>
                <a:schemeClr val="dk1"/>
              </a:buClr>
              <a:buSzPts val="1800"/>
              <a:buChar char="−"/>
              <a:defRPr/>
            </a:lvl5pPr>
            <a:lvl6pPr indent="-228600" lvl="5" marL="2743200" rtl="0" algn="l">
              <a:lnSpc>
                <a:spcPct val="125000"/>
              </a:lnSpc>
              <a:spcBef>
                <a:spcPts val="0"/>
              </a:spcBef>
              <a:spcAft>
                <a:spcPts val="0"/>
              </a:spcAft>
              <a:buClr>
                <a:srgbClr val="00AC8C"/>
              </a:buClr>
              <a:buSzPts val="1800"/>
              <a:buNone/>
              <a:defRPr/>
            </a:lvl6pPr>
            <a:lvl7pPr indent="-228600" lvl="6" marL="3200400" rtl="0" algn="l">
              <a:lnSpc>
                <a:spcPct val="125000"/>
              </a:lnSpc>
              <a:spcBef>
                <a:spcPts val="0"/>
              </a:spcBef>
              <a:spcAft>
                <a:spcPts val="0"/>
              </a:spcAft>
              <a:buClr>
                <a:schemeClr val="dk1"/>
              </a:buClr>
              <a:buSzPts val="1800"/>
              <a:buNone/>
              <a:defRPr/>
            </a:lvl7pPr>
            <a:lvl8pPr indent="-342900" lvl="7" marL="3657600" rtl="0" algn="l">
              <a:lnSpc>
                <a:spcPct val="125000"/>
              </a:lnSpc>
              <a:spcBef>
                <a:spcPts val="0"/>
              </a:spcBef>
              <a:spcAft>
                <a:spcPts val="0"/>
              </a:spcAft>
              <a:buClr>
                <a:schemeClr val="dk1"/>
              </a:buClr>
              <a:buSzPts val="1800"/>
              <a:buChar char="•"/>
              <a:defRPr/>
            </a:lvl8pPr>
            <a:lvl9pPr indent="-342900" lvl="8" marL="4114800" rtl="0" algn="l">
              <a:lnSpc>
                <a:spcPct val="125000"/>
              </a:lnSpc>
              <a:spcBef>
                <a:spcPts val="0"/>
              </a:spcBef>
              <a:spcAft>
                <a:spcPts val="0"/>
              </a:spcAft>
              <a:buClr>
                <a:schemeClr val="dk1"/>
              </a:buClr>
              <a:buSzPts val="1800"/>
              <a:buChar char="&gt;"/>
              <a:defRPr/>
            </a:lvl9pPr>
          </a:lstStyle>
          <a:p/>
        </p:txBody>
      </p:sp>
      <p:sp>
        <p:nvSpPr>
          <p:cNvPr id="340" name="Google Shape;340;p43"/>
          <p:cNvSpPr/>
          <p:nvPr/>
        </p:nvSpPr>
        <p:spPr>
          <a:xfrm>
            <a:off x="532860" y="1655991"/>
            <a:ext cx="11184102" cy="4662004"/>
          </a:xfrm>
          <a:custGeom>
            <a:rect b="b" l="l" r="r" t="t"/>
            <a:pathLst>
              <a:path extrusionOk="0" h="4662004" w="11184102">
                <a:moveTo>
                  <a:pt x="11184103" y="4662005"/>
                </a:moveTo>
                <a:lnTo>
                  <a:pt x="11177753" y="4662005"/>
                </a:lnTo>
                <a:lnTo>
                  <a:pt x="11177753" y="6350"/>
                </a:lnTo>
                <a:lnTo>
                  <a:pt x="0" y="6350"/>
                </a:lnTo>
                <a:lnTo>
                  <a:pt x="0" y="0"/>
                </a:lnTo>
                <a:lnTo>
                  <a:pt x="11184103"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sz="1900">
              <a:solidFill>
                <a:srgbClr val="00AC8C"/>
              </a:solidFill>
              <a:latin typeface="Arial"/>
              <a:ea typeface="Arial"/>
              <a:cs typeface="Arial"/>
              <a:sym typeface="Arial"/>
            </a:endParaRPr>
          </a:p>
        </p:txBody>
      </p:sp>
    </p:spTree>
  </p:cSld>
  <p:clrMapOvr>
    <a:masterClrMapping/>
  </p:clrMapOvr>
  <p:extLst>
    <p:ext uri="{DCECCB84-F9BA-43D5-87BE-67443E8EF086}">
      <p15:sldGuideLst>
        <p15:guide id="1" orient="horz" pos="755">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41" name="Shape 341"/>
        <p:cNvGrpSpPr/>
        <p:nvPr/>
      </p:nvGrpSpPr>
      <p:grpSpPr>
        <a:xfrm>
          <a:off x="0" y="0"/>
          <a:ext cx="0" cy="0"/>
          <a:chOff x="0" y="0"/>
          <a:chExt cx="0" cy="0"/>
        </a:xfrm>
      </p:grpSpPr>
      <p:sp>
        <p:nvSpPr>
          <p:cNvPr id="342" name="Google Shape;342;p44"/>
          <p:cNvSpPr txBox="1"/>
          <p:nvPr>
            <p:ph type="title"/>
          </p:nvPr>
        </p:nvSpPr>
        <p:spPr>
          <a:xfrm>
            <a:off x="609600" y="274638"/>
            <a:ext cx="10972800" cy="1143300"/>
          </a:xfrm>
          <a:prstGeom prst="rect">
            <a:avLst/>
          </a:prstGeom>
          <a:noFill/>
          <a:ln>
            <a:noFill/>
          </a:ln>
        </p:spPr>
        <p:txBody>
          <a:bodyPr anchorCtr="0" anchor="ctr" bIns="0" lIns="0" spcFirstLastPara="1" rIns="0" wrap="square" tIns="0">
            <a:noAutofit/>
          </a:bodyPr>
          <a:lstStyle>
            <a:lvl1pPr indent="0" lvl="0" marL="0" marR="0" rtl="0" algn="ctr">
              <a:spcBef>
                <a:spcPts val="0"/>
              </a:spcBef>
              <a:spcAft>
                <a:spcPts val="0"/>
              </a:spcAft>
              <a:buClr>
                <a:schemeClr val="dk1"/>
              </a:buClr>
              <a:buSzPts val="2300"/>
              <a:buFont typeface="Calibri"/>
              <a:buNone/>
              <a:defRPr b="0" i="0" sz="5900" u="none" cap="none" strike="noStrike">
                <a:solidFill>
                  <a:schemeClr val="dk1"/>
                </a:solidFill>
                <a:latin typeface="Calibri"/>
                <a:ea typeface="Calibri"/>
                <a:cs typeface="Calibri"/>
                <a:sym typeface="Calibri"/>
              </a:defRPr>
            </a:lvl1pPr>
            <a:lvl2pPr indent="0" lvl="1" rtl="0">
              <a:spcBef>
                <a:spcPts val="0"/>
              </a:spcBef>
              <a:spcAft>
                <a:spcPts val="0"/>
              </a:spcAft>
              <a:buSzPts val="1400"/>
              <a:buNone/>
              <a:defRPr sz="2400"/>
            </a:lvl2pPr>
            <a:lvl3pPr indent="0" lvl="2" rtl="0">
              <a:spcBef>
                <a:spcPts val="0"/>
              </a:spcBef>
              <a:spcAft>
                <a:spcPts val="0"/>
              </a:spcAft>
              <a:buSzPts val="1400"/>
              <a:buNone/>
              <a:defRPr sz="2400"/>
            </a:lvl3pPr>
            <a:lvl4pPr indent="0" lvl="3" rtl="0">
              <a:spcBef>
                <a:spcPts val="0"/>
              </a:spcBef>
              <a:spcAft>
                <a:spcPts val="0"/>
              </a:spcAft>
              <a:buSzPts val="1400"/>
              <a:buNone/>
              <a:defRPr sz="2400"/>
            </a:lvl4pPr>
            <a:lvl5pPr indent="0" lvl="4" rtl="0">
              <a:spcBef>
                <a:spcPts val="0"/>
              </a:spcBef>
              <a:spcAft>
                <a:spcPts val="0"/>
              </a:spcAft>
              <a:buSzPts val="1400"/>
              <a:buNone/>
              <a:defRPr sz="2400"/>
            </a:lvl5pPr>
            <a:lvl6pPr indent="0" lvl="5" rtl="0">
              <a:spcBef>
                <a:spcPts val="0"/>
              </a:spcBef>
              <a:spcAft>
                <a:spcPts val="0"/>
              </a:spcAft>
              <a:buSzPts val="1400"/>
              <a:buNone/>
              <a:defRPr sz="2400"/>
            </a:lvl6pPr>
            <a:lvl7pPr indent="0" lvl="6" rtl="0">
              <a:spcBef>
                <a:spcPts val="0"/>
              </a:spcBef>
              <a:spcAft>
                <a:spcPts val="0"/>
              </a:spcAft>
              <a:buSzPts val="1400"/>
              <a:buNone/>
              <a:defRPr sz="2400"/>
            </a:lvl7pPr>
            <a:lvl8pPr indent="0" lvl="7" rtl="0">
              <a:spcBef>
                <a:spcPts val="0"/>
              </a:spcBef>
              <a:spcAft>
                <a:spcPts val="0"/>
              </a:spcAft>
              <a:buSzPts val="1400"/>
              <a:buNone/>
              <a:defRPr sz="2400"/>
            </a:lvl8pPr>
            <a:lvl9pPr indent="0" lvl="8" rtl="0">
              <a:spcBef>
                <a:spcPts val="0"/>
              </a:spcBef>
              <a:spcAft>
                <a:spcPts val="0"/>
              </a:spcAft>
              <a:buSzPts val="1400"/>
              <a:buNone/>
              <a:defRPr sz="2400"/>
            </a:lvl9pPr>
          </a:lstStyle>
          <a:p/>
        </p:txBody>
      </p:sp>
      <p:sp>
        <p:nvSpPr>
          <p:cNvPr id="343" name="Google Shape;343;p44"/>
          <p:cNvSpPr txBox="1"/>
          <p:nvPr>
            <p:ph idx="1" type="body"/>
          </p:nvPr>
        </p:nvSpPr>
        <p:spPr>
          <a:xfrm>
            <a:off x="609600" y="1600200"/>
            <a:ext cx="10972800" cy="4526100"/>
          </a:xfrm>
          <a:prstGeom prst="rect">
            <a:avLst/>
          </a:prstGeom>
          <a:noFill/>
          <a:ln>
            <a:noFill/>
          </a:ln>
        </p:spPr>
        <p:txBody>
          <a:bodyPr anchorCtr="0" anchor="t" bIns="0" lIns="0" spcFirstLastPara="1" rIns="0" wrap="square" tIns="0">
            <a:noAutofit/>
          </a:bodyPr>
          <a:lstStyle>
            <a:lvl1pPr indent="-501650" lvl="0" marL="457200" marR="0" rtl="0" algn="l">
              <a:spcBef>
                <a:spcPts val="900"/>
              </a:spcBef>
              <a:spcAft>
                <a:spcPts val="0"/>
              </a:spcAft>
              <a:buClr>
                <a:schemeClr val="dk1"/>
              </a:buClr>
              <a:buSzPts val="4300"/>
              <a:buFont typeface="Arial"/>
              <a:buChar char="•"/>
              <a:defRPr b="0" i="0" sz="4300" u="none" cap="none" strike="noStrike">
                <a:solidFill>
                  <a:schemeClr val="dk1"/>
                </a:solidFill>
                <a:latin typeface="Calibri"/>
                <a:ea typeface="Calibri"/>
                <a:cs typeface="Calibri"/>
                <a:sym typeface="Calibri"/>
              </a:defRPr>
            </a:lvl1pPr>
            <a:lvl2pPr indent="-463550" lvl="1" marL="914400" marR="0" rtl="0" algn="l">
              <a:spcBef>
                <a:spcPts val="700"/>
              </a:spcBef>
              <a:spcAft>
                <a:spcPts val="0"/>
              </a:spcAft>
              <a:buClr>
                <a:schemeClr val="dk1"/>
              </a:buClr>
              <a:buSzPts val="3700"/>
              <a:buFont typeface="Arial"/>
              <a:buChar char="–"/>
              <a:defRPr b="0" i="0" sz="3700" u="none" cap="none" strike="noStrike">
                <a:solidFill>
                  <a:schemeClr val="dk1"/>
                </a:solidFill>
                <a:latin typeface="Calibri"/>
                <a:ea typeface="Calibri"/>
                <a:cs typeface="Calibri"/>
                <a:sym typeface="Calibri"/>
              </a:defRPr>
            </a:lvl2pPr>
            <a:lvl3pPr indent="-431800" lvl="2" marL="1371600" marR="0" rtl="0" algn="l">
              <a:spcBef>
                <a:spcPts val="6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3pPr>
            <a:lvl4pPr indent="-400050" lvl="3" marL="1828800" marR="0" rtl="0" algn="l">
              <a:spcBef>
                <a:spcPts val="50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4pPr>
            <a:lvl5pPr indent="-400050" lvl="4" marL="2286000" marR="0" rtl="0" algn="l">
              <a:spcBef>
                <a:spcPts val="50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5pPr>
            <a:lvl6pPr indent="-400050" lvl="5" marL="2743200" marR="0" rtl="0" algn="l">
              <a:spcBef>
                <a:spcPts val="50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6pPr>
            <a:lvl7pPr indent="-400050" lvl="6" marL="3200400" marR="0" rtl="0" algn="l">
              <a:spcBef>
                <a:spcPts val="50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7pPr>
            <a:lvl8pPr indent="-400050" lvl="7" marL="3657600" marR="0" rtl="0" algn="l">
              <a:spcBef>
                <a:spcPts val="50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8pPr>
            <a:lvl9pPr indent="-400050" lvl="8" marL="4114800" marR="0" rtl="0" algn="l">
              <a:spcBef>
                <a:spcPts val="50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9pPr>
          </a:lstStyle>
          <a:p/>
        </p:txBody>
      </p:sp>
      <p:sp>
        <p:nvSpPr>
          <p:cNvPr id="344" name="Google Shape;344;p44"/>
          <p:cNvSpPr txBox="1"/>
          <p:nvPr>
            <p:ph idx="10" type="dt"/>
          </p:nvPr>
        </p:nvSpPr>
        <p:spPr>
          <a:xfrm>
            <a:off x="609600" y="6356350"/>
            <a:ext cx="2844900" cy="365100"/>
          </a:xfrm>
          <a:prstGeom prst="rect">
            <a:avLst/>
          </a:prstGeom>
          <a:noFill/>
          <a:ln>
            <a:noFill/>
          </a:ln>
        </p:spPr>
        <p:txBody>
          <a:bodyPr anchorCtr="0" anchor="ctr" bIns="0" lIns="0" spcFirstLastPara="1" rIns="0" wrap="square" tIns="0">
            <a:noAutofit/>
          </a:bodyPr>
          <a:lstStyle>
            <a:lvl1pPr indent="0" lvl="0" marL="0" marR="0" rtl="0" algn="l">
              <a:spcBef>
                <a:spcPts val="0"/>
              </a:spcBef>
              <a:spcAft>
                <a:spcPts val="0"/>
              </a:spcAft>
              <a:buSzPts val="700"/>
              <a:buNone/>
              <a:defRPr b="0" i="0" sz="1600" u="none" cap="none" strike="noStrike">
                <a:solidFill>
                  <a:srgbClr val="888888"/>
                </a:solidFill>
                <a:latin typeface="Calibri"/>
                <a:ea typeface="Calibri"/>
                <a:cs typeface="Calibri"/>
                <a:sym typeface="Calibri"/>
              </a:defRPr>
            </a:lvl1pPr>
            <a:lvl2pPr indent="0" lvl="1" marL="609600" marR="0" rtl="0" algn="l">
              <a:spcBef>
                <a:spcPts val="0"/>
              </a:spcBef>
              <a:spcAft>
                <a:spcPts val="0"/>
              </a:spcAft>
              <a:buSzPts val="1900"/>
              <a:buNone/>
              <a:defRPr b="0" i="0" sz="2400" u="none" cap="none" strike="noStrike">
                <a:solidFill>
                  <a:schemeClr val="dk1"/>
                </a:solidFill>
                <a:latin typeface="Calibri"/>
                <a:ea typeface="Calibri"/>
                <a:cs typeface="Calibri"/>
                <a:sym typeface="Calibri"/>
              </a:defRPr>
            </a:lvl2pPr>
            <a:lvl3pPr indent="0" lvl="2" marL="1219200" marR="0" rtl="0" algn="l">
              <a:spcBef>
                <a:spcPts val="0"/>
              </a:spcBef>
              <a:spcAft>
                <a:spcPts val="0"/>
              </a:spcAft>
              <a:buSzPts val="1900"/>
              <a:buNone/>
              <a:defRPr b="0" i="0" sz="2400" u="none" cap="none" strike="noStrike">
                <a:solidFill>
                  <a:schemeClr val="dk1"/>
                </a:solidFill>
                <a:latin typeface="Calibri"/>
                <a:ea typeface="Calibri"/>
                <a:cs typeface="Calibri"/>
                <a:sym typeface="Calibri"/>
              </a:defRPr>
            </a:lvl3pPr>
            <a:lvl4pPr indent="0" lvl="3" marL="1828800" marR="0" rtl="0" algn="l">
              <a:spcBef>
                <a:spcPts val="0"/>
              </a:spcBef>
              <a:spcAft>
                <a:spcPts val="0"/>
              </a:spcAft>
              <a:buSzPts val="1900"/>
              <a:buNone/>
              <a:defRPr b="0" i="0" sz="2400" u="none" cap="none" strike="noStrike">
                <a:solidFill>
                  <a:schemeClr val="dk1"/>
                </a:solidFill>
                <a:latin typeface="Calibri"/>
                <a:ea typeface="Calibri"/>
                <a:cs typeface="Calibri"/>
                <a:sym typeface="Calibri"/>
              </a:defRPr>
            </a:lvl4pPr>
            <a:lvl5pPr indent="0" lvl="4" marL="2438400" marR="0" rtl="0" algn="l">
              <a:spcBef>
                <a:spcPts val="0"/>
              </a:spcBef>
              <a:spcAft>
                <a:spcPts val="0"/>
              </a:spcAft>
              <a:buSzPts val="1900"/>
              <a:buNone/>
              <a:defRPr b="0" i="0" sz="2400" u="none" cap="none" strike="noStrike">
                <a:solidFill>
                  <a:schemeClr val="dk1"/>
                </a:solidFill>
                <a:latin typeface="Calibri"/>
                <a:ea typeface="Calibri"/>
                <a:cs typeface="Calibri"/>
                <a:sym typeface="Calibri"/>
              </a:defRPr>
            </a:lvl5pPr>
            <a:lvl6pPr indent="0" lvl="5" marL="3048000" marR="0" rtl="0" algn="l">
              <a:spcBef>
                <a:spcPts val="0"/>
              </a:spcBef>
              <a:spcAft>
                <a:spcPts val="0"/>
              </a:spcAft>
              <a:buSzPts val="1600"/>
              <a:buNone/>
              <a:defRPr b="0" i="0" sz="2400" u="none" cap="none" strike="noStrike">
                <a:solidFill>
                  <a:schemeClr val="dk1"/>
                </a:solidFill>
                <a:latin typeface="Calibri"/>
                <a:ea typeface="Calibri"/>
                <a:cs typeface="Calibri"/>
                <a:sym typeface="Calibri"/>
              </a:defRPr>
            </a:lvl6pPr>
            <a:lvl7pPr indent="0" lvl="6" marL="3657600" marR="0" rtl="0" algn="l">
              <a:spcBef>
                <a:spcPts val="0"/>
              </a:spcBef>
              <a:spcAft>
                <a:spcPts val="0"/>
              </a:spcAft>
              <a:buSzPts val="1600"/>
              <a:buNone/>
              <a:defRPr b="0" i="0" sz="2400" u="none" cap="none" strike="noStrike">
                <a:solidFill>
                  <a:schemeClr val="dk1"/>
                </a:solidFill>
                <a:latin typeface="Calibri"/>
                <a:ea typeface="Calibri"/>
                <a:cs typeface="Calibri"/>
                <a:sym typeface="Calibri"/>
              </a:defRPr>
            </a:lvl7pPr>
            <a:lvl8pPr indent="0" lvl="7" marL="4267200" marR="0" rtl="0" algn="l">
              <a:spcBef>
                <a:spcPts val="0"/>
              </a:spcBef>
              <a:spcAft>
                <a:spcPts val="0"/>
              </a:spcAft>
              <a:buSzPts val="1600"/>
              <a:buNone/>
              <a:defRPr b="0" i="0" sz="2400" u="none" cap="none" strike="noStrike">
                <a:solidFill>
                  <a:schemeClr val="dk1"/>
                </a:solidFill>
                <a:latin typeface="Calibri"/>
                <a:ea typeface="Calibri"/>
                <a:cs typeface="Calibri"/>
                <a:sym typeface="Calibri"/>
              </a:defRPr>
            </a:lvl8pPr>
            <a:lvl9pPr indent="0" lvl="8" marL="4876800" marR="0" rtl="0" algn="l">
              <a:spcBef>
                <a:spcPts val="0"/>
              </a:spcBef>
              <a:spcAft>
                <a:spcPts val="0"/>
              </a:spcAft>
              <a:buSzPts val="1600"/>
              <a:buNone/>
              <a:defRPr b="0" i="0" sz="2400" u="none" cap="none" strike="noStrike">
                <a:solidFill>
                  <a:schemeClr val="dk1"/>
                </a:solidFill>
                <a:latin typeface="Calibri"/>
                <a:ea typeface="Calibri"/>
                <a:cs typeface="Calibri"/>
                <a:sym typeface="Calibri"/>
              </a:defRPr>
            </a:lvl9pPr>
          </a:lstStyle>
          <a:p/>
        </p:txBody>
      </p:sp>
      <p:sp>
        <p:nvSpPr>
          <p:cNvPr id="345" name="Google Shape;345;p44"/>
          <p:cNvSpPr txBox="1"/>
          <p:nvPr>
            <p:ph idx="11" type="ftr"/>
          </p:nvPr>
        </p:nvSpPr>
        <p:spPr>
          <a:xfrm>
            <a:off x="4165600" y="6356350"/>
            <a:ext cx="3860700" cy="365100"/>
          </a:xfrm>
          <a:prstGeom prst="rect">
            <a:avLst/>
          </a:prstGeom>
          <a:noFill/>
          <a:ln>
            <a:noFill/>
          </a:ln>
        </p:spPr>
        <p:txBody>
          <a:bodyPr anchorCtr="0" anchor="ctr" bIns="0" lIns="0" spcFirstLastPara="1" rIns="0" wrap="square" tIns="0">
            <a:noAutofit/>
          </a:bodyPr>
          <a:lstStyle>
            <a:lvl1pPr indent="0" lvl="0" marL="0" marR="0" rtl="0" algn="ctr">
              <a:spcBef>
                <a:spcPts val="0"/>
              </a:spcBef>
              <a:spcAft>
                <a:spcPts val="0"/>
              </a:spcAft>
              <a:buSzPts val="700"/>
              <a:buNone/>
              <a:defRPr b="0" i="0" sz="1600" u="none" cap="none" strike="noStrike">
                <a:solidFill>
                  <a:srgbClr val="888888"/>
                </a:solidFill>
                <a:latin typeface="Calibri"/>
                <a:ea typeface="Calibri"/>
                <a:cs typeface="Calibri"/>
                <a:sym typeface="Calibri"/>
              </a:defRPr>
            </a:lvl1pPr>
            <a:lvl2pPr indent="0" lvl="1" marL="609600" marR="0" rtl="0" algn="l">
              <a:spcBef>
                <a:spcPts val="0"/>
              </a:spcBef>
              <a:spcAft>
                <a:spcPts val="0"/>
              </a:spcAft>
              <a:buSzPts val="1900"/>
              <a:buNone/>
              <a:defRPr b="0" i="0" sz="2400" u="none" cap="none" strike="noStrike">
                <a:solidFill>
                  <a:schemeClr val="dk1"/>
                </a:solidFill>
                <a:latin typeface="Calibri"/>
                <a:ea typeface="Calibri"/>
                <a:cs typeface="Calibri"/>
                <a:sym typeface="Calibri"/>
              </a:defRPr>
            </a:lvl2pPr>
            <a:lvl3pPr indent="0" lvl="2" marL="1219200" marR="0" rtl="0" algn="l">
              <a:spcBef>
                <a:spcPts val="0"/>
              </a:spcBef>
              <a:spcAft>
                <a:spcPts val="0"/>
              </a:spcAft>
              <a:buSzPts val="1900"/>
              <a:buNone/>
              <a:defRPr b="0" i="0" sz="2400" u="none" cap="none" strike="noStrike">
                <a:solidFill>
                  <a:schemeClr val="dk1"/>
                </a:solidFill>
                <a:latin typeface="Calibri"/>
                <a:ea typeface="Calibri"/>
                <a:cs typeface="Calibri"/>
                <a:sym typeface="Calibri"/>
              </a:defRPr>
            </a:lvl3pPr>
            <a:lvl4pPr indent="0" lvl="3" marL="1828800" marR="0" rtl="0" algn="l">
              <a:spcBef>
                <a:spcPts val="0"/>
              </a:spcBef>
              <a:spcAft>
                <a:spcPts val="0"/>
              </a:spcAft>
              <a:buSzPts val="1900"/>
              <a:buNone/>
              <a:defRPr b="0" i="0" sz="2400" u="none" cap="none" strike="noStrike">
                <a:solidFill>
                  <a:schemeClr val="dk1"/>
                </a:solidFill>
                <a:latin typeface="Calibri"/>
                <a:ea typeface="Calibri"/>
                <a:cs typeface="Calibri"/>
                <a:sym typeface="Calibri"/>
              </a:defRPr>
            </a:lvl4pPr>
            <a:lvl5pPr indent="0" lvl="4" marL="2438400" marR="0" rtl="0" algn="l">
              <a:spcBef>
                <a:spcPts val="0"/>
              </a:spcBef>
              <a:spcAft>
                <a:spcPts val="0"/>
              </a:spcAft>
              <a:buSzPts val="1900"/>
              <a:buNone/>
              <a:defRPr b="0" i="0" sz="2400" u="none" cap="none" strike="noStrike">
                <a:solidFill>
                  <a:schemeClr val="dk1"/>
                </a:solidFill>
                <a:latin typeface="Calibri"/>
                <a:ea typeface="Calibri"/>
                <a:cs typeface="Calibri"/>
                <a:sym typeface="Calibri"/>
              </a:defRPr>
            </a:lvl5pPr>
            <a:lvl6pPr indent="0" lvl="5" marL="3048000" marR="0" rtl="0" algn="l">
              <a:spcBef>
                <a:spcPts val="0"/>
              </a:spcBef>
              <a:spcAft>
                <a:spcPts val="0"/>
              </a:spcAft>
              <a:buSzPts val="1600"/>
              <a:buNone/>
              <a:defRPr b="0" i="0" sz="2400" u="none" cap="none" strike="noStrike">
                <a:solidFill>
                  <a:schemeClr val="dk1"/>
                </a:solidFill>
                <a:latin typeface="Calibri"/>
                <a:ea typeface="Calibri"/>
                <a:cs typeface="Calibri"/>
                <a:sym typeface="Calibri"/>
              </a:defRPr>
            </a:lvl6pPr>
            <a:lvl7pPr indent="0" lvl="6" marL="3657600" marR="0" rtl="0" algn="l">
              <a:spcBef>
                <a:spcPts val="0"/>
              </a:spcBef>
              <a:spcAft>
                <a:spcPts val="0"/>
              </a:spcAft>
              <a:buSzPts val="1600"/>
              <a:buNone/>
              <a:defRPr b="0" i="0" sz="2400" u="none" cap="none" strike="noStrike">
                <a:solidFill>
                  <a:schemeClr val="dk1"/>
                </a:solidFill>
                <a:latin typeface="Calibri"/>
                <a:ea typeface="Calibri"/>
                <a:cs typeface="Calibri"/>
                <a:sym typeface="Calibri"/>
              </a:defRPr>
            </a:lvl7pPr>
            <a:lvl8pPr indent="0" lvl="7" marL="4267200" marR="0" rtl="0" algn="l">
              <a:spcBef>
                <a:spcPts val="0"/>
              </a:spcBef>
              <a:spcAft>
                <a:spcPts val="0"/>
              </a:spcAft>
              <a:buSzPts val="1600"/>
              <a:buNone/>
              <a:defRPr b="0" i="0" sz="2400" u="none" cap="none" strike="noStrike">
                <a:solidFill>
                  <a:schemeClr val="dk1"/>
                </a:solidFill>
                <a:latin typeface="Calibri"/>
                <a:ea typeface="Calibri"/>
                <a:cs typeface="Calibri"/>
                <a:sym typeface="Calibri"/>
              </a:defRPr>
            </a:lvl8pPr>
            <a:lvl9pPr indent="0" lvl="8" marL="4876800" marR="0" rtl="0" algn="l">
              <a:spcBef>
                <a:spcPts val="0"/>
              </a:spcBef>
              <a:spcAft>
                <a:spcPts val="0"/>
              </a:spcAft>
              <a:buSzPts val="1600"/>
              <a:buNone/>
              <a:defRPr b="0" i="0" sz="2400" u="none" cap="none" strike="noStrike">
                <a:solidFill>
                  <a:schemeClr val="dk1"/>
                </a:solidFill>
                <a:latin typeface="Calibri"/>
                <a:ea typeface="Calibri"/>
                <a:cs typeface="Calibri"/>
                <a:sym typeface="Calibri"/>
              </a:defRPr>
            </a:lvl9pPr>
          </a:lstStyle>
          <a:p/>
        </p:txBody>
      </p:sp>
      <p:sp>
        <p:nvSpPr>
          <p:cNvPr id="346" name="Google Shape;346;p44"/>
          <p:cNvSpPr txBox="1"/>
          <p:nvPr>
            <p:ph idx="12" type="sldNum"/>
          </p:nvPr>
        </p:nvSpPr>
        <p:spPr>
          <a:xfrm>
            <a:off x="8737600" y="6356350"/>
            <a:ext cx="2844900" cy="365100"/>
          </a:xfrm>
          <a:prstGeom prst="rect">
            <a:avLst/>
          </a:prstGeom>
          <a:noFill/>
          <a:ln>
            <a:noFill/>
          </a:ln>
        </p:spPr>
        <p:txBody>
          <a:bodyPr anchorCtr="0" anchor="ctr" bIns="60925" lIns="121900" spcFirstLastPara="1" rIns="121900" wrap="square" tIns="60925">
            <a:noAutofit/>
          </a:bodyPr>
          <a:lstStyle>
            <a:lvl1pPr indent="0" lvl="0" marL="0" marR="0" rtl="0" algn="r">
              <a:spcBef>
                <a:spcPts val="0"/>
              </a:spcBef>
              <a:buNone/>
              <a:defRPr b="0" i="0" sz="1600" u="none" cap="none" strike="noStrike">
                <a:solidFill>
                  <a:srgbClr val="888888"/>
                </a:solidFill>
                <a:latin typeface="Calibri"/>
                <a:ea typeface="Calibri"/>
                <a:cs typeface="Calibri"/>
                <a:sym typeface="Calibri"/>
              </a:defRPr>
            </a:lvl1pPr>
            <a:lvl2pPr indent="0" lvl="1" marL="0" marR="0" rtl="0" algn="r">
              <a:spcBef>
                <a:spcPts val="0"/>
              </a:spcBef>
              <a:buNone/>
              <a:defRPr b="0" i="0" sz="1600" u="none" cap="none" strike="noStrike">
                <a:solidFill>
                  <a:srgbClr val="888888"/>
                </a:solidFill>
                <a:latin typeface="Calibri"/>
                <a:ea typeface="Calibri"/>
                <a:cs typeface="Calibri"/>
                <a:sym typeface="Calibri"/>
              </a:defRPr>
            </a:lvl2pPr>
            <a:lvl3pPr indent="0" lvl="2" marL="0" marR="0" rtl="0" algn="r">
              <a:spcBef>
                <a:spcPts val="0"/>
              </a:spcBef>
              <a:buNone/>
              <a:defRPr b="0" i="0" sz="1600" u="none" cap="none" strike="noStrike">
                <a:solidFill>
                  <a:srgbClr val="888888"/>
                </a:solidFill>
                <a:latin typeface="Calibri"/>
                <a:ea typeface="Calibri"/>
                <a:cs typeface="Calibri"/>
                <a:sym typeface="Calibri"/>
              </a:defRPr>
            </a:lvl3pPr>
            <a:lvl4pPr indent="0" lvl="3" marL="0" marR="0" rtl="0" algn="r">
              <a:spcBef>
                <a:spcPts val="0"/>
              </a:spcBef>
              <a:buNone/>
              <a:defRPr b="0" i="0" sz="1600" u="none" cap="none" strike="noStrike">
                <a:solidFill>
                  <a:srgbClr val="888888"/>
                </a:solidFill>
                <a:latin typeface="Calibri"/>
                <a:ea typeface="Calibri"/>
                <a:cs typeface="Calibri"/>
                <a:sym typeface="Calibri"/>
              </a:defRPr>
            </a:lvl4pPr>
            <a:lvl5pPr indent="0" lvl="4" marL="0" marR="0" rtl="0" algn="r">
              <a:spcBef>
                <a:spcPts val="0"/>
              </a:spcBef>
              <a:buNone/>
              <a:defRPr b="0" i="0" sz="1600" u="none" cap="none" strike="noStrike">
                <a:solidFill>
                  <a:srgbClr val="888888"/>
                </a:solidFill>
                <a:latin typeface="Calibri"/>
                <a:ea typeface="Calibri"/>
                <a:cs typeface="Calibri"/>
                <a:sym typeface="Calibri"/>
              </a:defRPr>
            </a:lvl5pPr>
            <a:lvl6pPr indent="0" lvl="5" marL="0" marR="0" rtl="0" algn="r">
              <a:spcBef>
                <a:spcPts val="0"/>
              </a:spcBef>
              <a:buNone/>
              <a:defRPr b="0" i="0" sz="1600" u="none" cap="none" strike="noStrike">
                <a:solidFill>
                  <a:srgbClr val="888888"/>
                </a:solidFill>
                <a:latin typeface="Calibri"/>
                <a:ea typeface="Calibri"/>
                <a:cs typeface="Calibri"/>
                <a:sym typeface="Calibri"/>
              </a:defRPr>
            </a:lvl6pPr>
            <a:lvl7pPr indent="0" lvl="6" marL="0" marR="0" rtl="0" algn="r">
              <a:spcBef>
                <a:spcPts val="0"/>
              </a:spcBef>
              <a:buNone/>
              <a:defRPr b="0" i="0" sz="1600" u="none" cap="none" strike="noStrike">
                <a:solidFill>
                  <a:srgbClr val="888888"/>
                </a:solidFill>
                <a:latin typeface="Calibri"/>
                <a:ea typeface="Calibri"/>
                <a:cs typeface="Calibri"/>
                <a:sym typeface="Calibri"/>
              </a:defRPr>
            </a:lvl7pPr>
            <a:lvl8pPr indent="0" lvl="7" marL="0" marR="0" rtl="0" algn="r">
              <a:spcBef>
                <a:spcPts val="0"/>
              </a:spcBef>
              <a:buNone/>
              <a:defRPr b="0" i="0" sz="1600" u="none" cap="none" strike="noStrike">
                <a:solidFill>
                  <a:srgbClr val="888888"/>
                </a:solidFill>
                <a:latin typeface="Calibri"/>
                <a:ea typeface="Calibri"/>
                <a:cs typeface="Calibri"/>
                <a:sym typeface="Calibri"/>
              </a:defRPr>
            </a:lvl8pPr>
            <a:lvl9pPr indent="0" lvl="8" marL="0" marR="0" rtl="0" algn="r">
              <a:spcBef>
                <a:spcPts val="0"/>
              </a:spcBef>
              <a:buNone/>
              <a:defRPr b="0" i="0" sz="1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TITLE_AND_TWO_COLUMNS_1">
    <p:spTree>
      <p:nvGrpSpPr>
        <p:cNvPr id="347" name="Shape 347"/>
        <p:cNvGrpSpPr/>
        <p:nvPr/>
      </p:nvGrpSpPr>
      <p:grpSpPr>
        <a:xfrm>
          <a:off x="0" y="0"/>
          <a:ext cx="0" cy="0"/>
          <a:chOff x="0" y="0"/>
          <a:chExt cx="0" cy="0"/>
        </a:xfrm>
      </p:grpSpPr>
      <p:pic>
        <p:nvPicPr>
          <p:cNvPr id="348" name="Google Shape;348;p45"/>
          <p:cNvPicPr preferRelativeResize="0"/>
          <p:nvPr/>
        </p:nvPicPr>
        <p:blipFill rotWithShape="1">
          <a:blip r:embed="rId2">
            <a:alphaModFix/>
          </a:blip>
          <a:srcRect b="38675" l="0" r="0" t="38675"/>
          <a:stretch/>
        </p:blipFill>
        <p:spPr>
          <a:xfrm>
            <a:off x="0" y="-36200"/>
            <a:ext cx="12191998" cy="1578498"/>
          </a:xfrm>
          <a:prstGeom prst="rect">
            <a:avLst/>
          </a:prstGeom>
          <a:noFill/>
          <a:ln>
            <a:noFill/>
          </a:ln>
        </p:spPr>
      </p:pic>
      <p:sp>
        <p:nvSpPr>
          <p:cNvPr id="349" name="Google Shape;349;p45"/>
          <p:cNvSpPr txBox="1"/>
          <p:nvPr>
            <p:ph type="title"/>
          </p:nvPr>
        </p:nvSpPr>
        <p:spPr>
          <a:xfrm>
            <a:off x="960000" y="593367"/>
            <a:ext cx="10272000" cy="763500"/>
          </a:xfrm>
          <a:prstGeom prst="rect">
            <a:avLst/>
          </a:prstGeom>
        </p:spPr>
        <p:txBody>
          <a:bodyPr anchorCtr="0" anchor="t" bIns="0" lIns="0" spcFirstLastPara="1" rIns="0" wrap="square" tIns="0">
            <a:noAutofit/>
          </a:bodyPr>
          <a:lstStyle>
            <a:lvl1pPr lvl="0" rtl="0">
              <a:spcBef>
                <a:spcPts val="0"/>
              </a:spcBef>
              <a:spcAft>
                <a:spcPts val="0"/>
              </a:spcAft>
              <a:buClr>
                <a:srgbClr val="FFFFFF"/>
              </a:buClr>
              <a:buSzPts val="2300"/>
              <a:buNone/>
              <a:defRPr>
                <a:solidFill>
                  <a:srgbClr val="FFFFFF"/>
                </a:solidFill>
              </a:defRPr>
            </a:lvl1pPr>
            <a:lvl2pPr lvl="1" rtl="0">
              <a:spcBef>
                <a:spcPts val="0"/>
              </a:spcBef>
              <a:spcAft>
                <a:spcPts val="0"/>
              </a:spcAft>
              <a:buClr>
                <a:srgbClr val="FFFFFF"/>
              </a:buClr>
              <a:buSzPts val="1400"/>
              <a:buNone/>
              <a:defRPr>
                <a:solidFill>
                  <a:srgbClr val="FFFFFF"/>
                </a:solidFill>
              </a:defRPr>
            </a:lvl2pPr>
            <a:lvl3pPr lvl="2" rtl="0">
              <a:spcBef>
                <a:spcPts val="0"/>
              </a:spcBef>
              <a:spcAft>
                <a:spcPts val="0"/>
              </a:spcAft>
              <a:buClr>
                <a:srgbClr val="FFFFFF"/>
              </a:buClr>
              <a:buSzPts val="1400"/>
              <a:buNone/>
              <a:defRPr>
                <a:solidFill>
                  <a:srgbClr val="FFFFFF"/>
                </a:solidFill>
              </a:defRPr>
            </a:lvl3pPr>
            <a:lvl4pPr lvl="3" rtl="0">
              <a:spcBef>
                <a:spcPts val="0"/>
              </a:spcBef>
              <a:spcAft>
                <a:spcPts val="0"/>
              </a:spcAft>
              <a:buClr>
                <a:srgbClr val="FFFFFF"/>
              </a:buClr>
              <a:buSzPts val="1400"/>
              <a:buNone/>
              <a:defRPr>
                <a:solidFill>
                  <a:srgbClr val="FFFFFF"/>
                </a:solidFill>
              </a:defRPr>
            </a:lvl4pPr>
            <a:lvl5pPr lvl="4" rtl="0">
              <a:spcBef>
                <a:spcPts val="0"/>
              </a:spcBef>
              <a:spcAft>
                <a:spcPts val="0"/>
              </a:spcAft>
              <a:buClr>
                <a:srgbClr val="FFFFFF"/>
              </a:buClr>
              <a:buSzPts val="1400"/>
              <a:buNone/>
              <a:defRPr>
                <a:solidFill>
                  <a:srgbClr val="FFFFFF"/>
                </a:solidFill>
              </a:defRPr>
            </a:lvl5pPr>
            <a:lvl6pPr lvl="5" rtl="0">
              <a:spcBef>
                <a:spcPts val="0"/>
              </a:spcBef>
              <a:spcAft>
                <a:spcPts val="0"/>
              </a:spcAft>
              <a:buClr>
                <a:srgbClr val="FFFFFF"/>
              </a:buClr>
              <a:buSzPts val="1400"/>
              <a:buNone/>
              <a:defRPr>
                <a:solidFill>
                  <a:srgbClr val="FFFFFF"/>
                </a:solidFill>
              </a:defRPr>
            </a:lvl6pPr>
            <a:lvl7pPr lvl="6" rtl="0">
              <a:spcBef>
                <a:spcPts val="0"/>
              </a:spcBef>
              <a:spcAft>
                <a:spcPts val="0"/>
              </a:spcAft>
              <a:buClr>
                <a:srgbClr val="FFFFFF"/>
              </a:buClr>
              <a:buSzPts val="1400"/>
              <a:buNone/>
              <a:defRPr>
                <a:solidFill>
                  <a:srgbClr val="FFFFFF"/>
                </a:solidFill>
              </a:defRPr>
            </a:lvl7pPr>
            <a:lvl8pPr lvl="7" rtl="0">
              <a:spcBef>
                <a:spcPts val="0"/>
              </a:spcBef>
              <a:spcAft>
                <a:spcPts val="0"/>
              </a:spcAft>
              <a:buClr>
                <a:srgbClr val="FFFFFF"/>
              </a:buClr>
              <a:buSzPts val="1400"/>
              <a:buNone/>
              <a:defRPr>
                <a:solidFill>
                  <a:srgbClr val="FFFFFF"/>
                </a:solidFill>
              </a:defRPr>
            </a:lvl8pPr>
            <a:lvl9pPr lvl="8" rtl="0">
              <a:spcBef>
                <a:spcPts val="0"/>
              </a:spcBef>
              <a:spcAft>
                <a:spcPts val="0"/>
              </a:spcAft>
              <a:buClr>
                <a:srgbClr val="FFFFFF"/>
              </a:buClr>
              <a:buSzPts val="1400"/>
              <a:buNone/>
              <a:defRPr>
                <a:solidFill>
                  <a:srgbClr val="FFFFFF"/>
                </a:solidFill>
              </a:defRPr>
            </a:lvl9pPr>
          </a:lstStyle>
          <a:p/>
        </p:txBody>
      </p:sp>
      <p:sp>
        <p:nvSpPr>
          <p:cNvPr id="350" name="Google Shape;350;p45"/>
          <p:cNvSpPr txBox="1"/>
          <p:nvPr>
            <p:ph idx="1" type="subTitle"/>
          </p:nvPr>
        </p:nvSpPr>
        <p:spPr>
          <a:xfrm>
            <a:off x="950200" y="5374400"/>
            <a:ext cx="3028500" cy="763500"/>
          </a:xfrm>
          <a:prstGeom prst="rect">
            <a:avLst/>
          </a:prstGeom>
        </p:spPr>
        <p:txBody>
          <a:bodyPr anchorCtr="0" anchor="t" bIns="0" lIns="0" spcFirstLastPara="1" rIns="0" wrap="square" tIns="0">
            <a:noAutofit/>
          </a:bodyPr>
          <a:lstStyle>
            <a:lvl1pPr lvl="0" rtl="0" algn="ctr">
              <a:spcBef>
                <a:spcPts val="0"/>
              </a:spcBef>
              <a:spcAft>
                <a:spcPts val="0"/>
              </a:spcAft>
              <a:buSzPts val="1900"/>
              <a:buNone/>
              <a:defRPr/>
            </a:lvl1pPr>
            <a:lvl2pPr lvl="1" rtl="0" algn="ctr">
              <a:spcBef>
                <a:spcPts val="0"/>
              </a:spcBef>
              <a:spcAft>
                <a:spcPts val="0"/>
              </a:spcAft>
              <a:buSzPts val="1900"/>
              <a:buNone/>
              <a:defRPr/>
            </a:lvl2pPr>
            <a:lvl3pPr lvl="2" rtl="0" algn="ctr">
              <a:spcBef>
                <a:spcPts val="0"/>
              </a:spcBef>
              <a:spcAft>
                <a:spcPts val="0"/>
              </a:spcAft>
              <a:buSzPts val="1900"/>
              <a:buNone/>
              <a:defRPr/>
            </a:lvl3pPr>
            <a:lvl4pPr lvl="3" rtl="0" algn="ctr">
              <a:spcBef>
                <a:spcPts val="0"/>
              </a:spcBef>
              <a:spcAft>
                <a:spcPts val="0"/>
              </a:spcAft>
              <a:buSzPts val="1900"/>
              <a:buNone/>
              <a:defRPr/>
            </a:lvl4pPr>
            <a:lvl5pPr lvl="4" rtl="0" algn="ctr">
              <a:spcBef>
                <a:spcPts val="0"/>
              </a:spcBef>
              <a:spcAft>
                <a:spcPts val="0"/>
              </a:spcAft>
              <a:buSzPts val="1900"/>
              <a:buNone/>
              <a:defRPr/>
            </a:lvl5pPr>
            <a:lvl6pPr lvl="5" rtl="0" algn="ctr">
              <a:spcBef>
                <a:spcPts val="0"/>
              </a:spcBef>
              <a:spcAft>
                <a:spcPts val="0"/>
              </a:spcAft>
              <a:buSzPts val="1600"/>
              <a:buNone/>
              <a:defRPr/>
            </a:lvl6pPr>
            <a:lvl7pPr lvl="6" rtl="0" algn="ctr">
              <a:spcBef>
                <a:spcPts val="0"/>
              </a:spcBef>
              <a:spcAft>
                <a:spcPts val="0"/>
              </a:spcAft>
              <a:buSzPts val="1600"/>
              <a:buNone/>
              <a:defRPr/>
            </a:lvl7pPr>
            <a:lvl8pPr lvl="7" rtl="0" algn="ctr">
              <a:spcBef>
                <a:spcPts val="0"/>
              </a:spcBef>
              <a:spcAft>
                <a:spcPts val="0"/>
              </a:spcAft>
              <a:buSzPts val="1600"/>
              <a:buNone/>
              <a:defRPr/>
            </a:lvl8pPr>
            <a:lvl9pPr lvl="8" rtl="0" algn="ctr">
              <a:spcBef>
                <a:spcPts val="0"/>
              </a:spcBef>
              <a:spcAft>
                <a:spcPts val="0"/>
              </a:spcAft>
              <a:buSzPts val="1600"/>
              <a:buNone/>
              <a:defRPr/>
            </a:lvl9pPr>
          </a:lstStyle>
          <a:p/>
        </p:txBody>
      </p:sp>
      <p:sp>
        <p:nvSpPr>
          <p:cNvPr id="351" name="Google Shape;351;p45"/>
          <p:cNvSpPr txBox="1"/>
          <p:nvPr>
            <p:ph idx="2" type="subTitle"/>
          </p:nvPr>
        </p:nvSpPr>
        <p:spPr>
          <a:xfrm>
            <a:off x="1221800" y="4953400"/>
            <a:ext cx="2485200" cy="522300"/>
          </a:xfrm>
          <a:prstGeom prst="rect">
            <a:avLst/>
          </a:prstGeom>
          <a:noFill/>
        </p:spPr>
        <p:txBody>
          <a:bodyPr anchorCtr="0" anchor="ctr" bIns="0" lIns="0" spcFirstLastPara="1" rIns="0" wrap="square" tIns="0">
            <a:noAutofit/>
          </a:bodyPr>
          <a:lstStyle>
            <a:lvl1pPr lvl="0" rtl="0" algn="ctr">
              <a:spcBef>
                <a:spcPts val="0"/>
              </a:spcBef>
              <a:spcAft>
                <a:spcPts val="0"/>
              </a:spcAft>
              <a:buSzPts val="2700"/>
              <a:buFont typeface="Alfa Slab One"/>
              <a:buNone/>
              <a:defRPr sz="2700">
                <a:solidFill>
                  <a:srgbClr val="FFFFFF"/>
                </a:solidFill>
                <a:latin typeface="Alfa Slab One"/>
                <a:ea typeface="Alfa Slab One"/>
                <a:cs typeface="Alfa Slab One"/>
                <a:sym typeface="Alfa Slab One"/>
              </a:defRPr>
            </a:lvl1pPr>
            <a:lvl2pPr lvl="1" rtl="0" algn="ctr">
              <a:spcBef>
                <a:spcPts val="0"/>
              </a:spcBef>
              <a:spcAft>
                <a:spcPts val="0"/>
              </a:spcAft>
              <a:buSzPts val="2700"/>
              <a:buFont typeface="Alfa Slab One"/>
              <a:buNone/>
              <a:defRPr sz="2700">
                <a:latin typeface="Alfa Slab One"/>
                <a:ea typeface="Alfa Slab One"/>
                <a:cs typeface="Alfa Slab One"/>
                <a:sym typeface="Alfa Slab One"/>
              </a:defRPr>
            </a:lvl2pPr>
            <a:lvl3pPr lvl="2" rtl="0" algn="ctr">
              <a:spcBef>
                <a:spcPts val="0"/>
              </a:spcBef>
              <a:spcAft>
                <a:spcPts val="0"/>
              </a:spcAft>
              <a:buSzPts val="2700"/>
              <a:buFont typeface="Alfa Slab One"/>
              <a:buNone/>
              <a:defRPr sz="2700">
                <a:latin typeface="Alfa Slab One"/>
                <a:ea typeface="Alfa Slab One"/>
                <a:cs typeface="Alfa Slab One"/>
                <a:sym typeface="Alfa Slab One"/>
              </a:defRPr>
            </a:lvl3pPr>
            <a:lvl4pPr lvl="3" rtl="0" algn="ctr">
              <a:spcBef>
                <a:spcPts val="0"/>
              </a:spcBef>
              <a:spcAft>
                <a:spcPts val="0"/>
              </a:spcAft>
              <a:buSzPts val="2700"/>
              <a:buFont typeface="Alfa Slab One"/>
              <a:buNone/>
              <a:defRPr sz="2700">
                <a:latin typeface="Alfa Slab One"/>
                <a:ea typeface="Alfa Slab One"/>
                <a:cs typeface="Alfa Slab One"/>
                <a:sym typeface="Alfa Slab One"/>
              </a:defRPr>
            </a:lvl4pPr>
            <a:lvl5pPr lvl="4" rtl="0" algn="ctr">
              <a:spcBef>
                <a:spcPts val="0"/>
              </a:spcBef>
              <a:spcAft>
                <a:spcPts val="0"/>
              </a:spcAft>
              <a:buSzPts val="2700"/>
              <a:buFont typeface="Alfa Slab One"/>
              <a:buNone/>
              <a:defRPr sz="2700">
                <a:latin typeface="Alfa Slab One"/>
                <a:ea typeface="Alfa Slab One"/>
                <a:cs typeface="Alfa Slab One"/>
                <a:sym typeface="Alfa Slab One"/>
              </a:defRPr>
            </a:lvl5pPr>
            <a:lvl6pPr lvl="5" rtl="0" algn="ctr">
              <a:spcBef>
                <a:spcPts val="0"/>
              </a:spcBef>
              <a:spcAft>
                <a:spcPts val="0"/>
              </a:spcAft>
              <a:buSzPts val="2700"/>
              <a:buFont typeface="Alfa Slab One"/>
              <a:buNone/>
              <a:defRPr sz="2700">
                <a:latin typeface="Alfa Slab One"/>
                <a:ea typeface="Alfa Slab One"/>
                <a:cs typeface="Alfa Slab One"/>
                <a:sym typeface="Alfa Slab One"/>
              </a:defRPr>
            </a:lvl6pPr>
            <a:lvl7pPr lvl="6" rtl="0" algn="ctr">
              <a:spcBef>
                <a:spcPts val="0"/>
              </a:spcBef>
              <a:spcAft>
                <a:spcPts val="0"/>
              </a:spcAft>
              <a:buSzPts val="2700"/>
              <a:buFont typeface="Alfa Slab One"/>
              <a:buNone/>
              <a:defRPr sz="2700">
                <a:latin typeface="Alfa Slab One"/>
                <a:ea typeface="Alfa Slab One"/>
                <a:cs typeface="Alfa Slab One"/>
                <a:sym typeface="Alfa Slab One"/>
              </a:defRPr>
            </a:lvl7pPr>
            <a:lvl8pPr lvl="7" rtl="0" algn="ctr">
              <a:spcBef>
                <a:spcPts val="0"/>
              </a:spcBef>
              <a:spcAft>
                <a:spcPts val="0"/>
              </a:spcAft>
              <a:buSzPts val="2700"/>
              <a:buFont typeface="Alfa Slab One"/>
              <a:buNone/>
              <a:defRPr sz="2700">
                <a:latin typeface="Alfa Slab One"/>
                <a:ea typeface="Alfa Slab One"/>
                <a:cs typeface="Alfa Slab One"/>
                <a:sym typeface="Alfa Slab One"/>
              </a:defRPr>
            </a:lvl8pPr>
            <a:lvl9pPr lvl="8" rtl="0" algn="ctr">
              <a:spcBef>
                <a:spcPts val="0"/>
              </a:spcBef>
              <a:spcAft>
                <a:spcPts val="0"/>
              </a:spcAft>
              <a:buSzPts val="2700"/>
              <a:buFont typeface="Alfa Slab One"/>
              <a:buNone/>
              <a:defRPr sz="2700">
                <a:latin typeface="Alfa Slab One"/>
                <a:ea typeface="Alfa Slab One"/>
                <a:cs typeface="Alfa Slab One"/>
                <a:sym typeface="Alfa Slab One"/>
              </a:defRPr>
            </a:lvl9pPr>
          </a:lstStyle>
          <a:p/>
        </p:txBody>
      </p:sp>
      <p:sp>
        <p:nvSpPr>
          <p:cNvPr id="352" name="Google Shape;352;p45"/>
          <p:cNvSpPr txBox="1"/>
          <p:nvPr>
            <p:ph idx="3" type="subTitle"/>
          </p:nvPr>
        </p:nvSpPr>
        <p:spPr>
          <a:xfrm>
            <a:off x="4581800" y="5374400"/>
            <a:ext cx="3028500" cy="763500"/>
          </a:xfrm>
          <a:prstGeom prst="rect">
            <a:avLst/>
          </a:prstGeom>
        </p:spPr>
        <p:txBody>
          <a:bodyPr anchorCtr="0" anchor="t" bIns="0" lIns="0" spcFirstLastPara="1" rIns="0" wrap="square" tIns="0">
            <a:noAutofit/>
          </a:bodyPr>
          <a:lstStyle>
            <a:lvl1pPr lvl="0" rtl="0" algn="ctr">
              <a:spcBef>
                <a:spcPts val="0"/>
              </a:spcBef>
              <a:spcAft>
                <a:spcPts val="0"/>
              </a:spcAft>
              <a:buSzPts val="1900"/>
              <a:buNone/>
              <a:defRPr/>
            </a:lvl1pPr>
            <a:lvl2pPr lvl="1" rtl="0" algn="ctr">
              <a:spcBef>
                <a:spcPts val="0"/>
              </a:spcBef>
              <a:spcAft>
                <a:spcPts val="0"/>
              </a:spcAft>
              <a:buSzPts val="1900"/>
              <a:buNone/>
              <a:defRPr/>
            </a:lvl2pPr>
            <a:lvl3pPr lvl="2" rtl="0" algn="ctr">
              <a:spcBef>
                <a:spcPts val="0"/>
              </a:spcBef>
              <a:spcAft>
                <a:spcPts val="0"/>
              </a:spcAft>
              <a:buSzPts val="1900"/>
              <a:buNone/>
              <a:defRPr/>
            </a:lvl3pPr>
            <a:lvl4pPr lvl="3" rtl="0" algn="ctr">
              <a:spcBef>
                <a:spcPts val="0"/>
              </a:spcBef>
              <a:spcAft>
                <a:spcPts val="0"/>
              </a:spcAft>
              <a:buSzPts val="1900"/>
              <a:buNone/>
              <a:defRPr/>
            </a:lvl4pPr>
            <a:lvl5pPr lvl="4" rtl="0" algn="ctr">
              <a:spcBef>
                <a:spcPts val="0"/>
              </a:spcBef>
              <a:spcAft>
                <a:spcPts val="0"/>
              </a:spcAft>
              <a:buSzPts val="1900"/>
              <a:buNone/>
              <a:defRPr/>
            </a:lvl5pPr>
            <a:lvl6pPr lvl="5" rtl="0" algn="ctr">
              <a:spcBef>
                <a:spcPts val="0"/>
              </a:spcBef>
              <a:spcAft>
                <a:spcPts val="0"/>
              </a:spcAft>
              <a:buSzPts val="1600"/>
              <a:buNone/>
              <a:defRPr/>
            </a:lvl6pPr>
            <a:lvl7pPr lvl="6" rtl="0" algn="ctr">
              <a:spcBef>
                <a:spcPts val="0"/>
              </a:spcBef>
              <a:spcAft>
                <a:spcPts val="0"/>
              </a:spcAft>
              <a:buSzPts val="1600"/>
              <a:buNone/>
              <a:defRPr/>
            </a:lvl7pPr>
            <a:lvl8pPr lvl="7" rtl="0" algn="ctr">
              <a:spcBef>
                <a:spcPts val="0"/>
              </a:spcBef>
              <a:spcAft>
                <a:spcPts val="0"/>
              </a:spcAft>
              <a:buSzPts val="1600"/>
              <a:buNone/>
              <a:defRPr/>
            </a:lvl8pPr>
            <a:lvl9pPr lvl="8" rtl="0" algn="ctr">
              <a:spcBef>
                <a:spcPts val="0"/>
              </a:spcBef>
              <a:spcAft>
                <a:spcPts val="0"/>
              </a:spcAft>
              <a:buSzPts val="1600"/>
              <a:buNone/>
              <a:defRPr/>
            </a:lvl9pPr>
          </a:lstStyle>
          <a:p/>
        </p:txBody>
      </p:sp>
      <p:sp>
        <p:nvSpPr>
          <p:cNvPr id="353" name="Google Shape;353;p45"/>
          <p:cNvSpPr txBox="1"/>
          <p:nvPr>
            <p:ph idx="4" type="subTitle"/>
          </p:nvPr>
        </p:nvSpPr>
        <p:spPr>
          <a:xfrm>
            <a:off x="4853467" y="4953400"/>
            <a:ext cx="2485200" cy="522300"/>
          </a:xfrm>
          <a:prstGeom prst="rect">
            <a:avLst/>
          </a:prstGeom>
          <a:noFill/>
        </p:spPr>
        <p:txBody>
          <a:bodyPr anchorCtr="0" anchor="ctr" bIns="0" lIns="0" spcFirstLastPara="1" rIns="0" wrap="square" tIns="0">
            <a:noAutofit/>
          </a:bodyPr>
          <a:lstStyle>
            <a:lvl1pPr lvl="0" rtl="0" algn="ctr">
              <a:spcBef>
                <a:spcPts val="0"/>
              </a:spcBef>
              <a:spcAft>
                <a:spcPts val="0"/>
              </a:spcAft>
              <a:buSzPts val="2700"/>
              <a:buFont typeface="Alfa Slab One"/>
              <a:buNone/>
              <a:defRPr sz="2700">
                <a:solidFill>
                  <a:srgbClr val="FFFFFF"/>
                </a:solidFill>
                <a:latin typeface="Alfa Slab One"/>
                <a:ea typeface="Alfa Slab One"/>
                <a:cs typeface="Alfa Slab One"/>
                <a:sym typeface="Alfa Slab One"/>
              </a:defRPr>
            </a:lvl1pPr>
            <a:lvl2pPr lvl="1" rtl="0" algn="ctr">
              <a:spcBef>
                <a:spcPts val="0"/>
              </a:spcBef>
              <a:spcAft>
                <a:spcPts val="0"/>
              </a:spcAft>
              <a:buSzPts val="2700"/>
              <a:buFont typeface="Alfa Slab One"/>
              <a:buNone/>
              <a:defRPr sz="2700">
                <a:latin typeface="Alfa Slab One"/>
                <a:ea typeface="Alfa Slab One"/>
                <a:cs typeface="Alfa Slab One"/>
                <a:sym typeface="Alfa Slab One"/>
              </a:defRPr>
            </a:lvl2pPr>
            <a:lvl3pPr lvl="2" rtl="0" algn="ctr">
              <a:spcBef>
                <a:spcPts val="0"/>
              </a:spcBef>
              <a:spcAft>
                <a:spcPts val="0"/>
              </a:spcAft>
              <a:buSzPts val="2700"/>
              <a:buFont typeface="Alfa Slab One"/>
              <a:buNone/>
              <a:defRPr sz="2700">
                <a:latin typeface="Alfa Slab One"/>
                <a:ea typeface="Alfa Slab One"/>
                <a:cs typeface="Alfa Slab One"/>
                <a:sym typeface="Alfa Slab One"/>
              </a:defRPr>
            </a:lvl3pPr>
            <a:lvl4pPr lvl="3" rtl="0" algn="ctr">
              <a:spcBef>
                <a:spcPts val="0"/>
              </a:spcBef>
              <a:spcAft>
                <a:spcPts val="0"/>
              </a:spcAft>
              <a:buSzPts val="2700"/>
              <a:buFont typeface="Alfa Slab One"/>
              <a:buNone/>
              <a:defRPr sz="2700">
                <a:latin typeface="Alfa Slab One"/>
                <a:ea typeface="Alfa Slab One"/>
                <a:cs typeface="Alfa Slab One"/>
                <a:sym typeface="Alfa Slab One"/>
              </a:defRPr>
            </a:lvl4pPr>
            <a:lvl5pPr lvl="4" rtl="0" algn="ctr">
              <a:spcBef>
                <a:spcPts val="0"/>
              </a:spcBef>
              <a:spcAft>
                <a:spcPts val="0"/>
              </a:spcAft>
              <a:buSzPts val="2700"/>
              <a:buFont typeface="Alfa Slab One"/>
              <a:buNone/>
              <a:defRPr sz="2700">
                <a:latin typeface="Alfa Slab One"/>
                <a:ea typeface="Alfa Slab One"/>
                <a:cs typeface="Alfa Slab One"/>
                <a:sym typeface="Alfa Slab One"/>
              </a:defRPr>
            </a:lvl5pPr>
            <a:lvl6pPr lvl="5" rtl="0" algn="ctr">
              <a:spcBef>
                <a:spcPts val="0"/>
              </a:spcBef>
              <a:spcAft>
                <a:spcPts val="0"/>
              </a:spcAft>
              <a:buSzPts val="2700"/>
              <a:buFont typeface="Alfa Slab One"/>
              <a:buNone/>
              <a:defRPr sz="2700">
                <a:latin typeface="Alfa Slab One"/>
                <a:ea typeface="Alfa Slab One"/>
                <a:cs typeface="Alfa Slab One"/>
                <a:sym typeface="Alfa Slab One"/>
              </a:defRPr>
            </a:lvl6pPr>
            <a:lvl7pPr lvl="6" rtl="0" algn="ctr">
              <a:spcBef>
                <a:spcPts val="0"/>
              </a:spcBef>
              <a:spcAft>
                <a:spcPts val="0"/>
              </a:spcAft>
              <a:buSzPts val="2700"/>
              <a:buFont typeface="Alfa Slab One"/>
              <a:buNone/>
              <a:defRPr sz="2700">
                <a:latin typeface="Alfa Slab One"/>
                <a:ea typeface="Alfa Slab One"/>
                <a:cs typeface="Alfa Slab One"/>
                <a:sym typeface="Alfa Slab One"/>
              </a:defRPr>
            </a:lvl7pPr>
            <a:lvl8pPr lvl="7" rtl="0" algn="ctr">
              <a:spcBef>
                <a:spcPts val="0"/>
              </a:spcBef>
              <a:spcAft>
                <a:spcPts val="0"/>
              </a:spcAft>
              <a:buSzPts val="2700"/>
              <a:buFont typeface="Alfa Slab One"/>
              <a:buNone/>
              <a:defRPr sz="2700">
                <a:latin typeface="Alfa Slab One"/>
                <a:ea typeface="Alfa Slab One"/>
                <a:cs typeface="Alfa Slab One"/>
                <a:sym typeface="Alfa Slab One"/>
              </a:defRPr>
            </a:lvl8pPr>
            <a:lvl9pPr lvl="8" rtl="0" algn="ctr">
              <a:spcBef>
                <a:spcPts val="0"/>
              </a:spcBef>
              <a:spcAft>
                <a:spcPts val="0"/>
              </a:spcAft>
              <a:buSzPts val="2700"/>
              <a:buFont typeface="Alfa Slab One"/>
              <a:buNone/>
              <a:defRPr sz="2700">
                <a:latin typeface="Alfa Slab One"/>
                <a:ea typeface="Alfa Slab One"/>
                <a:cs typeface="Alfa Slab One"/>
                <a:sym typeface="Alfa Slab One"/>
              </a:defRPr>
            </a:lvl9pPr>
          </a:lstStyle>
          <a:p/>
        </p:txBody>
      </p:sp>
      <p:sp>
        <p:nvSpPr>
          <p:cNvPr id="354" name="Google Shape;354;p45"/>
          <p:cNvSpPr txBox="1"/>
          <p:nvPr>
            <p:ph idx="5" type="subTitle"/>
          </p:nvPr>
        </p:nvSpPr>
        <p:spPr>
          <a:xfrm>
            <a:off x="8203600" y="5374400"/>
            <a:ext cx="3028500" cy="763500"/>
          </a:xfrm>
          <a:prstGeom prst="rect">
            <a:avLst/>
          </a:prstGeom>
        </p:spPr>
        <p:txBody>
          <a:bodyPr anchorCtr="0" anchor="t" bIns="0" lIns="0" spcFirstLastPara="1" rIns="0" wrap="square" tIns="0">
            <a:noAutofit/>
          </a:bodyPr>
          <a:lstStyle>
            <a:lvl1pPr lvl="0" rtl="0" algn="ctr">
              <a:spcBef>
                <a:spcPts val="0"/>
              </a:spcBef>
              <a:spcAft>
                <a:spcPts val="0"/>
              </a:spcAft>
              <a:buSzPts val="1900"/>
              <a:buNone/>
              <a:defRPr/>
            </a:lvl1pPr>
            <a:lvl2pPr lvl="1" rtl="0" algn="ctr">
              <a:spcBef>
                <a:spcPts val="0"/>
              </a:spcBef>
              <a:spcAft>
                <a:spcPts val="0"/>
              </a:spcAft>
              <a:buSzPts val="1900"/>
              <a:buNone/>
              <a:defRPr/>
            </a:lvl2pPr>
            <a:lvl3pPr lvl="2" rtl="0" algn="ctr">
              <a:spcBef>
                <a:spcPts val="0"/>
              </a:spcBef>
              <a:spcAft>
                <a:spcPts val="0"/>
              </a:spcAft>
              <a:buSzPts val="1900"/>
              <a:buNone/>
              <a:defRPr/>
            </a:lvl3pPr>
            <a:lvl4pPr lvl="3" rtl="0" algn="ctr">
              <a:spcBef>
                <a:spcPts val="0"/>
              </a:spcBef>
              <a:spcAft>
                <a:spcPts val="0"/>
              </a:spcAft>
              <a:buSzPts val="1900"/>
              <a:buNone/>
              <a:defRPr/>
            </a:lvl4pPr>
            <a:lvl5pPr lvl="4" rtl="0" algn="ctr">
              <a:spcBef>
                <a:spcPts val="0"/>
              </a:spcBef>
              <a:spcAft>
                <a:spcPts val="0"/>
              </a:spcAft>
              <a:buSzPts val="1900"/>
              <a:buNone/>
              <a:defRPr/>
            </a:lvl5pPr>
            <a:lvl6pPr lvl="5" rtl="0" algn="ctr">
              <a:spcBef>
                <a:spcPts val="0"/>
              </a:spcBef>
              <a:spcAft>
                <a:spcPts val="0"/>
              </a:spcAft>
              <a:buSzPts val="1600"/>
              <a:buNone/>
              <a:defRPr/>
            </a:lvl6pPr>
            <a:lvl7pPr lvl="6" rtl="0" algn="ctr">
              <a:spcBef>
                <a:spcPts val="0"/>
              </a:spcBef>
              <a:spcAft>
                <a:spcPts val="0"/>
              </a:spcAft>
              <a:buSzPts val="1600"/>
              <a:buNone/>
              <a:defRPr/>
            </a:lvl7pPr>
            <a:lvl8pPr lvl="7" rtl="0" algn="ctr">
              <a:spcBef>
                <a:spcPts val="0"/>
              </a:spcBef>
              <a:spcAft>
                <a:spcPts val="0"/>
              </a:spcAft>
              <a:buSzPts val="1600"/>
              <a:buNone/>
              <a:defRPr/>
            </a:lvl8pPr>
            <a:lvl9pPr lvl="8" rtl="0" algn="ctr">
              <a:spcBef>
                <a:spcPts val="0"/>
              </a:spcBef>
              <a:spcAft>
                <a:spcPts val="0"/>
              </a:spcAft>
              <a:buSzPts val="1600"/>
              <a:buNone/>
              <a:defRPr/>
            </a:lvl9pPr>
          </a:lstStyle>
          <a:p/>
        </p:txBody>
      </p:sp>
      <p:sp>
        <p:nvSpPr>
          <p:cNvPr id="355" name="Google Shape;355;p45"/>
          <p:cNvSpPr txBox="1"/>
          <p:nvPr>
            <p:ph idx="6" type="subTitle"/>
          </p:nvPr>
        </p:nvSpPr>
        <p:spPr>
          <a:xfrm>
            <a:off x="8475267" y="4953400"/>
            <a:ext cx="2485200" cy="522300"/>
          </a:xfrm>
          <a:prstGeom prst="rect">
            <a:avLst/>
          </a:prstGeom>
          <a:noFill/>
        </p:spPr>
        <p:txBody>
          <a:bodyPr anchorCtr="0" anchor="ctr" bIns="0" lIns="0" spcFirstLastPara="1" rIns="0" wrap="square" tIns="0">
            <a:noAutofit/>
          </a:bodyPr>
          <a:lstStyle>
            <a:lvl1pPr lvl="0" rtl="0" algn="ctr">
              <a:spcBef>
                <a:spcPts val="0"/>
              </a:spcBef>
              <a:spcAft>
                <a:spcPts val="0"/>
              </a:spcAft>
              <a:buSzPts val="2700"/>
              <a:buFont typeface="Alfa Slab One"/>
              <a:buNone/>
              <a:defRPr sz="2700">
                <a:solidFill>
                  <a:srgbClr val="FFFFFF"/>
                </a:solidFill>
                <a:latin typeface="Alfa Slab One"/>
                <a:ea typeface="Alfa Slab One"/>
                <a:cs typeface="Alfa Slab One"/>
                <a:sym typeface="Alfa Slab One"/>
              </a:defRPr>
            </a:lvl1pPr>
            <a:lvl2pPr lvl="1" rtl="0" algn="ctr">
              <a:spcBef>
                <a:spcPts val="0"/>
              </a:spcBef>
              <a:spcAft>
                <a:spcPts val="0"/>
              </a:spcAft>
              <a:buSzPts val="2700"/>
              <a:buFont typeface="Alfa Slab One"/>
              <a:buNone/>
              <a:defRPr sz="2700">
                <a:latin typeface="Alfa Slab One"/>
                <a:ea typeface="Alfa Slab One"/>
                <a:cs typeface="Alfa Slab One"/>
                <a:sym typeface="Alfa Slab One"/>
              </a:defRPr>
            </a:lvl2pPr>
            <a:lvl3pPr lvl="2" rtl="0" algn="ctr">
              <a:spcBef>
                <a:spcPts val="0"/>
              </a:spcBef>
              <a:spcAft>
                <a:spcPts val="0"/>
              </a:spcAft>
              <a:buSzPts val="2700"/>
              <a:buFont typeface="Alfa Slab One"/>
              <a:buNone/>
              <a:defRPr sz="2700">
                <a:latin typeface="Alfa Slab One"/>
                <a:ea typeface="Alfa Slab One"/>
                <a:cs typeface="Alfa Slab One"/>
                <a:sym typeface="Alfa Slab One"/>
              </a:defRPr>
            </a:lvl3pPr>
            <a:lvl4pPr lvl="3" rtl="0" algn="ctr">
              <a:spcBef>
                <a:spcPts val="0"/>
              </a:spcBef>
              <a:spcAft>
                <a:spcPts val="0"/>
              </a:spcAft>
              <a:buSzPts val="2700"/>
              <a:buFont typeface="Alfa Slab One"/>
              <a:buNone/>
              <a:defRPr sz="2700">
                <a:latin typeface="Alfa Slab One"/>
                <a:ea typeface="Alfa Slab One"/>
                <a:cs typeface="Alfa Slab One"/>
                <a:sym typeface="Alfa Slab One"/>
              </a:defRPr>
            </a:lvl4pPr>
            <a:lvl5pPr lvl="4" rtl="0" algn="ctr">
              <a:spcBef>
                <a:spcPts val="0"/>
              </a:spcBef>
              <a:spcAft>
                <a:spcPts val="0"/>
              </a:spcAft>
              <a:buSzPts val="2700"/>
              <a:buFont typeface="Alfa Slab One"/>
              <a:buNone/>
              <a:defRPr sz="2700">
                <a:latin typeface="Alfa Slab One"/>
                <a:ea typeface="Alfa Slab One"/>
                <a:cs typeface="Alfa Slab One"/>
                <a:sym typeface="Alfa Slab One"/>
              </a:defRPr>
            </a:lvl5pPr>
            <a:lvl6pPr lvl="5" rtl="0" algn="ctr">
              <a:spcBef>
                <a:spcPts val="0"/>
              </a:spcBef>
              <a:spcAft>
                <a:spcPts val="0"/>
              </a:spcAft>
              <a:buSzPts val="2700"/>
              <a:buFont typeface="Alfa Slab One"/>
              <a:buNone/>
              <a:defRPr sz="2700">
                <a:latin typeface="Alfa Slab One"/>
                <a:ea typeface="Alfa Slab One"/>
                <a:cs typeface="Alfa Slab One"/>
                <a:sym typeface="Alfa Slab One"/>
              </a:defRPr>
            </a:lvl6pPr>
            <a:lvl7pPr lvl="6" rtl="0" algn="ctr">
              <a:spcBef>
                <a:spcPts val="0"/>
              </a:spcBef>
              <a:spcAft>
                <a:spcPts val="0"/>
              </a:spcAft>
              <a:buSzPts val="2700"/>
              <a:buFont typeface="Alfa Slab One"/>
              <a:buNone/>
              <a:defRPr sz="2700">
                <a:latin typeface="Alfa Slab One"/>
                <a:ea typeface="Alfa Slab One"/>
                <a:cs typeface="Alfa Slab One"/>
                <a:sym typeface="Alfa Slab One"/>
              </a:defRPr>
            </a:lvl7pPr>
            <a:lvl8pPr lvl="7" rtl="0" algn="ctr">
              <a:spcBef>
                <a:spcPts val="0"/>
              </a:spcBef>
              <a:spcAft>
                <a:spcPts val="0"/>
              </a:spcAft>
              <a:buSzPts val="2700"/>
              <a:buFont typeface="Alfa Slab One"/>
              <a:buNone/>
              <a:defRPr sz="2700">
                <a:latin typeface="Alfa Slab One"/>
                <a:ea typeface="Alfa Slab One"/>
                <a:cs typeface="Alfa Slab One"/>
                <a:sym typeface="Alfa Slab One"/>
              </a:defRPr>
            </a:lvl8pPr>
            <a:lvl9pPr lvl="8" rtl="0" algn="ctr">
              <a:spcBef>
                <a:spcPts val="0"/>
              </a:spcBef>
              <a:spcAft>
                <a:spcPts val="0"/>
              </a:spcAft>
              <a:buSzPts val="2700"/>
              <a:buFont typeface="Alfa Slab One"/>
              <a:buNone/>
              <a:defRPr sz="2700">
                <a:latin typeface="Alfa Slab One"/>
                <a:ea typeface="Alfa Slab One"/>
                <a:cs typeface="Alfa Slab One"/>
                <a:sym typeface="Alfa Slab One"/>
              </a:defRPr>
            </a:lvl9pPr>
          </a:lstStyle>
          <a:p/>
        </p:txBody>
      </p:sp>
      <p:sp>
        <p:nvSpPr>
          <p:cNvPr id="356" name="Google Shape;356;p45"/>
          <p:cNvSpPr txBox="1"/>
          <p:nvPr>
            <p:ph idx="7" type="subTitle"/>
          </p:nvPr>
        </p:nvSpPr>
        <p:spPr>
          <a:xfrm>
            <a:off x="950200" y="3055667"/>
            <a:ext cx="3028500" cy="763500"/>
          </a:xfrm>
          <a:prstGeom prst="rect">
            <a:avLst/>
          </a:prstGeom>
        </p:spPr>
        <p:txBody>
          <a:bodyPr anchorCtr="0" anchor="t" bIns="0" lIns="0" spcFirstLastPara="1" rIns="0" wrap="square" tIns="0">
            <a:noAutofit/>
          </a:bodyPr>
          <a:lstStyle>
            <a:lvl1pPr lvl="0" rtl="0" algn="ctr">
              <a:spcBef>
                <a:spcPts val="0"/>
              </a:spcBef>
              <a:spcAft>
                <a:spcPts val="0"/>
              </a:spcAft>
              <a:buSzPts val="1900"/>
              <a:buNone/>
              <a:defRPr/>
            </a:lvl1pPr>
            <a:lvl2pPr lvl="1" rtl="0" algn="ctr">
              <a:spcBef>
                <a:spcPts val="0"/>
              </a:spcBef>
              <a:spcAft>
                <a:spcPts val="0"/>
              </a:spcAft>
              <a:buSzPts val="1900"/>
              <a:buNone/>
              <a:defRPr/>
            </a:lvl2pPr>
            <a:lvl3pPr lvl="2" rtl="0" algn="ctr">
              <a:spcBef>
                <a:spcPts val="0"/>
              </a:spcBef>
              <a:spcAft>
                <a:spcPts val="0"/>
              </a:spcAft>
              <a:buSzPts val="1900"/>
              <a:buNone/>
              <a:defRPr/>
            </a:lvl3pPr>
            <a:lvl4pPr lvl="3" rtl="0" algn="ctr">
              <a:spcBef>
                <a:spcPts val="0"/>
              </a:spcBef>
              <a:spcAft>
                <a:spcPts val="0"/>
              </a:spcAft>
              <a:buSzPts val="1900"/>
              <a:buNone/>
              <a:defRPr/>
            </a:lvl4pPr>
            <a:lvl5pPr lvl="4" rtl="0" algn="ctr">
              <a:spcBef>
                <a:spcPts val="0"/>
              </a:spcBef>
              <a:spcAft>
                <a:spcPts val="0"/>
              </a:spcAft>
              <a:buSzPts val="1900"/>
              <a:buNone/>
              <a:defRPr/>
            </a:lvl5pPr>
            <a:lvl6pPr lvl="5" rtl="0" algn="ctr">
              <a:spcBef>
                <a:spcPts val="0"/>
              </a:spcBef>
              <a:spcAft>
                <a:spcPts val="0"/>
              </a:spcAft>
              <a:buSzPts val="1600"/>
              <a:buNone/>
              <a:defRPr/>
            </a:lvl6pPr>
            <a:lvl7pPr lvl="6" rtl="0" algn="ctr">
              <a:spcBef>
                <a:spcPts val="0"/>
              </a:spcBef>
              <a:spcAft>
                <a:spcPts val="0"/>
              </a:spcAft>
              <a:buSzPts val="1600"/>
              <a:buNone/>
              <a:defRPr/>
            </a:lvl7pPr>
            <a:lvl8pPr lvl="7" rtl="0" algn="ctr">
              <a:spcBef>
                <a:spcPts val="0"/>
              </a:spcBef>
              <a:spcAft>
                <a:spcPts val="0"/>
              </a:spcAft>
              <a:buSzPts val="1600"/>
              <a:buNone/>
              <a:defRPr/>
            </a:lvl8pPr>
            <a:lvl9pPr lvl="8" rtl="0" algn="ctr">
              <a:spcBef>
                <a:spcPts val="0"/>
              </a:spcBef>
              <a:spcAft>
                <a:spcPts val="0"/>
              </a:spcAft>
              <a:buSzPts val="1600"/>
              <a:buNone/>
              <a:defRPr/>
            </a:lvl9pPr>
          </a:lstStyle>
          <a:p/>
        </p:txBody>
      </p:sp>
      <p:sp>
        <p:nvSpPr>
          <p:cNvPr id="357" name="Google Shape;357;p45"/>
          <p:cNvSpPr txBox="1"/>
          <p:nvPr>
            <p:ph idx="8" type="subTitle"/>
          </p:nvPr>
        </p:nvSpPr>
        <p:spPr>
          <a:xfrm>
            <a:off x="1221800" y="2634667"/>
            <a:ext cx="2485200" cy="522300"/>
          </a:xfrm>
          <a:prstGeom prst="rect">
            <a:avLst/>
          </a:prstGeom>
          <a:noFill/>
        </p:spPr>
        <p:txBody>
          <a:bodyPr anchorCtr="0" anchor="ctr" bIns="0" lIns="0" spcFirstLastPara="1" rIns="0" wrap="square" tIns="0">
            <a:noAutofit/>
          </a:bodyPr>
          <a:lstStyle>
            <a:lvl1pPr lvl="0" rtl="0" algn="ctr">
              <a:spcBef>
                <a:spcPts val="0"/>
              </a:spcBef>
              <a:spcAft>
                <a:spcPts val="0"/>
              </a:spcAft>
              <a:buSzPts val="2700"/>
              <a:buFont typeface="Alfa Slab One"/>
              <a:buNone/>
              <a:defRPr sz="2700">
                <a:solidFill>
                  <a:srgbClr val="FFFFFF"/>
                </a:solidFill>
                <a:latin typeface="Alfa Slab One"/>
                <a:ea typeface="Alfa Slab One"/>
                <a:cs typeface="Alfa Slab One"/>
                <a:sym typeface="Alfa Slab One"/>
              </a:defRPr>
            </a:lvl1pPr>
            <a:lvl2pPr lvl="1" rtl="0" algn="ctr">
              <a:spcBef>
                <a:spcPts val="0"/>
              </a:spcBef>
              <a:spcAft>
                <a:spcPts val="0"/>
              </a:spcAft>
              <a:buSzPts val="2700"/>
              <a:buFont typeface="Alfa Slab One"/>
              <a:buNone/>
              <a:defRPr sz="2700">
                <a:latin typeface="Alfa Slab One"/>
                <a:ea typeface="Alfa Slab One"/>
                <a:cs typeface="Alfa Slab One"/>
                <a:sym typeface="Alfa Slab One"/>
              </a:defRPr>
            </a:lvl2pPr>
            <a:lvl3pPr lvl="2" rtl="0" algn="ctr">
              <a:spcBef>
                <a:spcPts val="0"/>
              </a:spcBef>
              <a:spcAft>
                <a:spcPts val="0"/>
              </a:spcAft>
              <a:buSzPts val="2700"/>
              <a:buFont typeface="Alfa Slab One"/>
              <a:buNone/>
              <a:defRPr sz="2700">
                <a:latin typeface="Alfa Slab One"/>
                <a:ea typeface="Alfa Slab One"/>
                <a:cs typeface="Alfa Slab One"/>
                <a:sym typeface="Alfa Slab One"/>
              </a:defRPr>
            </a:lvl3pPr>
            <a:lvl4pPr lvl="3" rtl="0" algn="ctr">
              <a:spcBef>
                <a:spcPts val="0"/>
              </a:spcBef>
              <a:spcAft>
                <a:spcPts val="0"/>
              </a:spcAft>
              <a:buSzPts val="2700"/>
              <a:buFont typeface="Alfa Slab One"/>
              <a:buNone/>
              <a:defRPr sz="2700">
                <a:latin typeface="Alfa Slab One"/>
                <a:ea typeface="Alfa Slab One"/>
                <a:cs typeface="Alfa Slab One"/>
                <a:sym typeface="Alfa Slab One"/>
              </a:defRPr>
            </a:lvl4pPr>
            <a:lvl5pPr lvl="4" rtl="0" algn="ctr">
              <a:spcBef>
                <a:spcPts val="0"/>
              </a:spcBef>
              <a:spcAft>
                <a:spcPts val="0"/>
              </a:spcAft>
              <a:buSzPts val="2700"/>
              <a:buFont typeface="Alfa Slab One"/>
              <a:buNone/>
              <a:defRPr sz="2700">
                <a:latin typeface="Alfa Slab One"/>
                <a:ea typeface="Alfa Slab One"/>
                <a:cs typeface="Alfa Slab One"/>
                <a:sym typeface="Alfa Slab One"/>
              </a:defRPr>
            </a:lvl5pPr>
            <a:lvl6pPr lvl="5" rtl="0" algn="ctr">
              <a:spcBef>
                <a:spcPts val="0"/>
              </a:spcBef>
              <a:spcAft>
                <a:spcPts val="0"/>
              </a:spcAft>
              <a:buSzPts val="2700"/>
              <a:buFont typeface="Alfa Slab One"/>
              <a:buNone/>
              <a:defRPr sz="2700">
                <a:latin typeface="Alfa Slab One"/>
                <a:ea typeface="Alfa Slab One"/>
                <a:cs typeface="Alfa Slab One"/>
                <a:sym typeface="Alfa Slab One"/>
              </a:defRPr>
            </a:lvl6pPr>
            <a:lvl7pPr lvl="6" rtl="0" algn="ctr">
              <a:spcBef>
                <a:spcPts val="0"/>
              </a:spcBef>
              <a:spcAft>
                <a:spcPts val="0"/>
              </a:spcAft>
              <a:buSzPts val="2700"/>
              <a:buFont typeface="Alfa Slab One"/>
              <a:buNone/>
              <a:defRPr sz="2700">
                <a:latin typeface="Alfa Slab One"/>
                <a:ea typeface="Alfa Slab One"/>
                <a:cs typeface="Alfa Slab One"/>
                <a:sym typeface="Alfa Slab One"/>
              </a:defRPr>
            </a:lvl7pPr>
            <a:lvl8pPr lvl="7" rtl="0" algn="ctr">
              <a:spcBef>
                <a:spcPts val="0"/>
              </a:spcBef>
              <a:spcAft>
                <a:spcPts val="0"/>
              </a:spcAft>
              <a:buSzPts val="2700"/>
              <a:buFont typeface="Alfa Slab One"/>
              <a:buNone/>
              <a:defRPr sz="2700">
                <a:latin typeface="Alfa Slab One"/>
                <a:ea typeface="Alfa Slab One"/>
                <a:cs typeface="Alfa Slab One"/>
                <a:sym typeface="Alfa Slab One"/>
              </a:defRPr>
            </a:lvl8pPr>
            <a:lvl9pPr lvl="8" rtl="0" algn="ctr">
              <a:spcBef>
                <a:spcPts val="0"/>
              </a:spcBef>
              <a:spcAft>
                <a:spcPts val="0"/>
              </a:spcAft>
              <a:buSzPts val="2700"/>
              <a:buFont typeface="Alfa Slab One"/>
              <a:buNone/>
              <a:defRPr sz="2700">
                <a:latin typeface="Alfa Slab One"/>
                <a:ea typeface="Alfa Slab One"/>
                <a:cs typeface="Alfa Slab One"/>
                <a:sym typeface="Alfa Slab One"/>
              </a:defRPr>
            </a:lvl9pPr>
          </a:lstStyle>
          <a:p/>
        </p:txBody>
      </p:sp>
      <p:sp>
        <p:nvSpPr>
          <p:cNvPr id="358" name="Google Shape;358;p45"/>
          <p:cNvSpPr txBox="1"/>
          <p:nvPr>
            <p:ph idx="9" type="subTitle"/>
          </p:nvPr>
        </p:nvSpPr>
        <p:spPr>
          <a:xfrm>
            <a:off x="4581800" y="3055667"/>
            <a:ext cx="3028500" cy="763500"/>
          </a:xfrm>
          <a:prstGeom prst="rect">
            <a:avLst/>
          </a:prstGeom>
        </p:spPr>
        <p:txBody>
          <a:bodyPr anchorCtr="0" anchor="t" bIns="0" lIns="0" spcFirstLastPara="1" rIns="0" wrap="square" tIns="0">
            <a:noAutofit/>
          </a:bodyPr>
          <a:lstStyle>
            <a:lvl1pPr lvl="0" rtl="0" algn="ctr">
              <a:spcBef>
                <a:spcPts val="0"/>
              </a:spcBef>
              <a:spcAft>
                <a:spcPts val="0"/>
              </a:spcAft>
              <a:buSzPts val="1900"/>
              <a:buNone/>
              <a:defRPr/>
            </a:lvl1pPr>
            <a:lvl2pPr lvl="1" rtl="0" algn="ctr">
              <a:spcBef>
                <a:spcPts val="0"/>
              </a:spcBef>
              <a:spcAft>
                <a:spcPts val="0"/>
              </a:spcAft>
              <a:buSzPts val="1900"/>
              <a:buNone/>
              <a:defRPr/>
            </a:lvl2pPr>
            <a:lvl3pPr lvl="2" rtl="0" algn="ctr">
              <a:spcBef>
                <a:spcPts val="0"/>
              </a:spcBef>
              <a:spcAft>
                <a:spcPts val="0"/>
              </a:spcAft>
              <a:buSzPts val="1900"/>
              <a:buNone/>
              <a:defRPr/>
            </a:lvl3pPr>
            <a:lvl4pPr lvl="3" rtl="0" algn="ctr">
              <a:spcBef>
                <a:spcPts val="0"/>
              </a:spcBef>
              <a:spcAft>
                <a:spcPts val="0"/>
              </a:spcAft>
              <a:buSzPts val="1900"/>
              <a:buNone/>
              <a:defRPr/>
            </a:lvl4pPr>
            <a:lvl5pPr lvl="4" rtl="0" algn="ctr">
              <a:spcBef>
                <a:spcPts val="0"/>
              </a:spcBef>
              <a:spcAft>
                <a:spcPts val="0"/>
              </a:spcAft>
              <a:buSzPts val="1900"/>
              <a:buNone/>
              <a:defRPr/>
            </a:lvl5pPr>
            <a:lvl6pPr lvl="5" rtl="0" algn="ctr">
              <a:spcBef>
                <a:spcPts val="0"/>
              </a:spcBef>
              <a:spcAft>
                <a:spcPts val="0"/>
              </a:spcAft>
              <a:buSzPts val="1600"/>
              <a:buNone/>
              <a:defRPr/>
            </a:lvl6pPr>
            <a:lvl7pPr lvl="6" rtl="0" algn="ctr">
              <a:spcBef>
                <a:spcPts val="0"/>
              </a:spcBef>
              <a:spcAft>
                <a:spcPts val="0"/>
              </a:spcAft>
              <a:buSzPts val="1600"/>
              <a:buNone/>
              <a:defRPr/>
            </a:lvl7pPr>
            <a:lvl8pPr lvl="7" rtl="0" algn="ctr">
              <a:spcBef>
                <a:spcPts val="0"/>
              </a:spcBef>
              <a:spcAft>
                <a:spcPts val="0"/>
              </a:spcAft>
              <a:buSzPts val="1600"/>
              <a:buNone/>
              <a:defRPr/>
            </a:lvl8pPr>
            <a:lvl9pPr lvl="8" rtl="0" algn="ctr">
              <a:spcBef>
                <a:spcPts val="0"/>
              </a:spcBef>
              <a:spcAft>
                <a:spcPts val="0"/>
              </a:spcAft>
              <a:buSzPts val="1600"/>
              <a:buNone/>
              <a:defRPr/>
            </a:lvl9pPr>
          </a:lstStyle>
          <a:p/>
        </p:txBody>
      </p:sp>
      <p:sp>
        <p:nvSpPr>
          <p:cNvPr id="359" name="Google Shape;359;p45"/>
          <p:cNvSpPr txBox="1"/>
          <p:nvPr>
            <p:ph idx="13" type="subTitle"/>
          </p:nvPr>
        </p:nvSpPr>
        <p:spPr>
          <a:xfrm>
            <a:off x="4853467" y="2634667"/>
            <a:ext cx="2485200" cy="522300"/>
          </a:xfrm>
          <a:prstGeom prst="rect">
            <a:avLst/>
          </a:prstGeom>
          <a:noFill/>
        </p:spPr>
        <p:txBody>
          <a:bodyPr anchorCtr="0" anchor="ctr" bIns="0" lIns="0" spcFirstLastPara="1" rIns="0" wrap="square" tIns="0">
            <a:noAutofit/>
          </a:bodyPr>
          <a:lstStyle>
            <a:lvl1pPr lvl="0" rtl="0" algn="ctr">
              <a:spcBef>
                <a:spcPts val="0"/>
              </a:spcBef>
              <a:spcAft>
                <a:spcPts val="0"/>
              </a:spcAft>
              <a:buSzPts val="2700"/>
              <a:buFont typeface="Alfa Slab One"/>
              <a:buNone/>
              <a:defRPr sz="2700">
                <a:solidFill>
                  <a:srgbClr val="FFFFFF"/>
                </a:solidFill>
                <a:latin typeface="Alfa Slab One"/>
                <a:ea typeface="Alfa Slab One"/>
                <a:cs typeface="Alfa Slab One"/>
                <a:sym typeface="Alfa Slab One"/>
              </a:defRPr>
            </a:lvl1pPr>
            <a:lvl2pPr lvl="1" rtl="0" algn="ctr">
              <a:spcBef>
                <a:spcPts val="0"/>
              </a:spcBef>
              <a:spcAft>
                <a:spcPts val="0"/>
              </a:spcAft>
              <a:buSzPts val="2700"/>
              <a:buFont typeface="Alfa Slab One"/>
              <a:buNone/>
              <a:defRPr sz="2700">
                <a:latin typeface="Alfa Slab One"/>
                <a:ea typeface="Alfa Slab One"/>
                <a:cs typeface="Alfa Slab One"/>
                <a:sym typeface="Alfa Slab One"/>
              </a:defRPr>
            </a:lvl2pPr>
            <a:lvl3pPr lvl="2" rtl="0" algn="ctr">
              <a:spcBef>
                <a:spcPts val="0"/>
              </a:spcBef>
              <a:spcAft>
                <a:spcPts val="0"/>
              </a:spcAft>
              <a:buSzPts val="2700"/>
              <a:buFont typeface="Alfa Slab One"/>
              <a:buNone/>
              <a:defRPr sz="2700">
                <a:latin typeface="Alfa Slab One"/>
                <a:ea typeface="Alfa Slab One"/>
                <a:cs typeface="Alfa Slab One"/>
                <a:sym typeface="Alfa Slab One"/>
              </a:defRPr>
            </a:lvl3pPr>
            <a:lvl4pPr lvl="3" rtl="0" algn="ctr">
              <a:spcBef>
                <a:spcPts val="0"/>
              </a:spcBef>
              <a:spcAft>
                <a:spcPts val="0"/>
              </a:spcAft>
              <a:buSzPts val="2700"/>
              <a:buFont typeface="Alfa Slab One"/>
              <a:buNone/>
              <a:defRPr sz="2700">
                <a:latin typeface="Alfa Slab One"/>
                <a:ea typeface="Alfa Slab One"/>
                <a:cs typeface="Alfa Slab One"/>
                <a:sym typeface="Alfa Slab One"/>
              </a:defRPr>
            </a:lvl4pPr>
            <a:lvl5pPr lvl="4" rtl="0" algn="ctr">
              <a:spcBef>
                <a:spcPts val="0"/>
              </a:spcBef>
              <a:spcAft>
                <a:spcPts val="0"/>
              </a:spcAft>
              <a:buSzPts val="2700"/>
              <a:buFont typeface="Alfa Slab One"/>
              <a:buNone/>
              <a:defRPr sz="2700">
                <a:latin typeface="Alfa Slab One"/>
                <a:ea typeface="Alfa Slab One"/>
                <a:cs typeface="Alfa Slab One"/>
                <a:sym typeface="Alfa Slab One"/>
              </a:defRPr>
            </a:lvl5pPr>
            <a:lvl6pPr lvl="5" rtl="0" algn="ctr">
              <a:spcBef>
                <a:spcPts val="0"/>
              </a:spcBef>
              <a:spcAft>
                <a:spcPts val="0"/>
              </a:spcAft>
              <a:buSzPts val="2700"/>
              <a:buFont typeface="Alfa Slab One"/>
              <a:buNone/>
              <a:defRPr sz="2700">
                <a:latin typeface="Alfa Slab One"/>
                <a:ea typeface="Alfa Slab One"/>
                <a:cs typeface="Alfa Slab One"/>
                <a:sym typeface="Alfa Slab One"/>
              </a:defRPr>
            </a:lvl6pPr>
            <a:lvl7pPr lvl="6" rtl="0" algn="ctr">
              <a:spcBef>
                <a:spcPts val="0"/>
              </a:spcBef>
              <a:spcAft>
                <a:spcPts val="0"/>
              </a:spcAft>
              <a:buSzPts val="2700"/>
              <a:buFont typeface="Alfa Slab One"/>
              <a:buNone/>
              <a:defRPr sz="2700">
                <a:latin typeface="Alfa Slab One"/>
                <a:ea typeface="Alfa Slab One"/>
                <a:cs typeface="Alfa Slab One"/>
                <a:sym typeface="Alfa Slab One"/>
              </a:defRPr>
            </a:lvl7pPr>
            <a:lvl8pPr lvl="7" rtl="0" algn="ctr">
              <a:spcBef>
                <a:spcPts val="0"/>
              </a:spcBef>
              <a:spcAft>
                <a:spcPts val="0"/>
              </a:spcAft>
              <a:buSzPts val="2700"/>
              <a:buFont typeface="Alfa Slab One"/>
              <a:buNone/>
              <a:defRPr sz="2700">
                <a:latin typeface="Alfa Slab One"/>
                <a:ea typeface="Alfa Slab One"/>
                <a:cs typeface="Alfa Slab One"/>
                <a:sym typeface="Alfa Slab One"/>
              </a:defRPr>
            </a:lvl8pPr>
            <a:lvl9pPr lvl="8" rtl="0" algn="ctr">
              <a:spcBef>
                <a:spcPts val="0"/>
              </a:spcBef>
              <a:spcAft>
                <a:spcPts val="0"/>
              </a:spcAft>
              <a:buSzPts val="2700"/>
              <a:buFont typeface="Alfa Slab One"/>
              <a:buNone/>
              <a:defRPr sz="2700">
                <a:latin typeface="Alfa Slab One"/>
                <a:ea typeface="Alfa Slab One"/>
                <a:cs typeface="Alfa Slab One"/>
                <a:sym typeface="Alfa Slab One"/>
              </a:defRPr>
            </a:lvl9pPr>
          </a:lstStyle>
          <a:p/>
        </p:txBody>
      </p:sp>
      <p:sp>
        <p:nvSpPr>
          <p:cNvPr id="360" name="Google Shape;360;p45"/>
          <p:cNvSpPr txBox="1"/>
          <p:nvPr>
            <p:ph idx="14" type="subTitle"/>
          </p:nvPr>
        </p:nvSpPr>
        <p:spPr>
          <a:xfrm>
            <a:off x="8203600" y="3055667"/>
            <a:ext cx="3028500" cy="763500"/>
          </a:xfrm>
          <a:prstGeom prst="rect">
            <a:avLst/>
          </a:prstGeom>
        </p:spPr>
        <p:txBody>
          <a:bodyPr anchorCtr="0" anchor="t" bIns="0" lIns="0" spcFirstLastPara="1" rIns="0" wrap="square" tIns="0">
            <a:noAutofit/>
          </a:bodyPr>
          <a:lstStyle>
            <a:lvl1pPr lvl="0" rtl="0" algn="ctr">
              <a:spcBef>
                <a:spcPts val="0"/>
              </a:spcBef>
              <a:spcAft>
                <a:spcPts val="0"/>
              </a:spcAft>
              <a:buSzPts val="1900"/>
              <a:buNone/>
              <a:defRPr/>
            </a:lvl1pPr>
            <a:lvl2pPr lvl="1" rtl="0" algn="ctr">
              <a:spcBef>
                <a:spcPts val="0"/>
              </a:spcBef>
              <a:spcAft>
                <a:spcPts val="0"/>
              </a:spcAft>
              <a:buSzPts val="1900"/>
              <a:buNone/>
              <a:defRPr/>
            </a:lvl2pPr>
            <a:lvl3pPr lvl="2" rtl="0" algn="ctr">
              <a:spcBef>
                <a:spcPts val="0"/>
              </a:spcBef>
              <a:spcAft>
                <a:spcPts val="0"/>
              </a:spcAft>
              <a:buSzPts val="1900"/>
              <a:buNone/>
              <a:defRPr/>
            </a:lvl3pPr>
            <a:lvl4pPr lvl="3" rtl="0" algn="ctr">
              <a:spcBef>
                <a:spcPts val="0"/>
              </a:spcBef>
              <a:spcAft>
                <a:spcPts val="0"/>
              </a:spcAft>
              <a:buSzPts val="1900"/>
              <a:buNone/>
              <a:defRPr/>
            </a:lvl4pPr>
            <a:lvl5pPr lvl="4" rtl="0" algn="ctr">
              <a:spcBef>
                <a:spcPts val="0"/>
              </a:spcBef>
              <a:spcAft>
                <a:spcPts val="0"/>
              </a:spcAft>
              <a:buSzPts val="1900"/>
              <a:buNone/>
              <a:defRPr/>
            </a:lvl5pPr>
            <a:lvl6pPr lvl="5" rtl="0" algn="ctr">
              <a:spcBef>
                <a:spcPts val="0"/>
              </a:spcBef>
              <a:spcAft>
                <a:spcPts val="0"/>
              </a:spcAft>
              <a:buSzPts val="1600"/>
              <a:buNone/>
              <a:defRPr/>
            </a:lvl6pPr>
            <a:lvl7pPr lvl="6" rtl="0" algn="ctr">
              <a:spcBef>
                <a:spcPts val="0"/>
              </a:spcBef>
              <a:spcAft>
                <a:spcPts val="0"/>
              </a:spcAft>
              <a:buSzPts val="1600"/>
              <a:buNone/>
              <a:defRPr/>
            </a:lvl7pPr>
            <a:lvl8pPr lvl="7" rtl="0" algn="ctr">
              <a:spcBef>
                <a:spcPts val="0"/>
              </a:spcBef>
              <a:spcAft>
                <a:spcPts val="0"/>
              </a:spcAft>
              <a:buSzPts val="1600"/>
              <a:buNone/>
              <a:defRPr/>
            </a:lvl8pPr>
            <a:lvl9pPr lvl="8" rtl="0" algn="ctr">
              <a:spcBef>
                <a:spcPts val="0"/>
              </a:spcBef>
              <a:spcAft>
                <a:spcPts val="0"/>
              </a:spcAft>
              <a:buSzPts val="1600"/>
              <a:buNone/>
              <a:defRPr/>
            </a:lvl9pPr>
          </a:lstStyle>
          <a:p/>
        </p:txBody>
      </p:sp>
      <p:sp>
        <p:nvSpPr>
          <p:cNvPr id="361" name="Google Shape;361;p45"/>
          <p:cNvSpPr txBox="1"/>
          <p:nvPr>
            <p:ph idx="15" type="subTitle"/>
          </p:nvPr>
        </p:nvSpPr>
        <p:spPr>
          <a:xfrm>
            <a:off x="8475267" y="2634667"/>
            <a:ext cx="2485200" cy="522300"/>
          </a:xfrm>
          <a:prstGeom prst="rect">
            <a:avLst/>
          </a:prstGeom>
          <a:noFill/>
        </p:spPr>
        <p:txBody>
          <a:bodyPr anchorCtr="0" anchor="ctr" bIns="0" lIns="0" spcFirstLastPara="1" rIns="0" wrap="square" tIns="0">
            <a:noAutofit/>
          </a:bodyPr>
          <a:lstStyle>
            <a:lvl1pPr lvl="0" rtl="0" algn="ctr">
              <a:spcBef>
                <a:spcPts val="0"/>
              </a:spcBef>
              <a:spcAft>
                <a:spcPts val="0"/>
              </a:spcAft>
              <a:buSzPts val="2700"/>
              <a:buFont typeface="Alfa Slab One"/>
              <a:buNone/>
              <a:defRPr sz="2700">
                <a:solidFill>
                  <a:srgbClr val="FFFFFF"/>
                </a:solidFill>
                <a:latin typeface="Alfa Slab One"/>
                <a:ea typeface="Alfa Slab One"/>
                <a:cs typeface="Alfa Slab One"/>
                <a:sym typeface="Alfa Slab One"/>
              </a:defRPr>
            </a:lvl1pPr>
            <a:lvl2pPr lvl="1" rtl="0" algn="ctr">
              <a:spcBef>
                <a:spcPts val="0"/>
              </a:spcBef>
              <a:spcAft>
                <a:spcPts val="0"/>
              </a:spcAft>
              <a:buSzPts val="2700"/>
              <a:buFont typeface="Alfa Slab One"/>
              <a:buNone/>
              <a:defRPr sz="2700">
                <a:latin typeface="Alfa Slab One"/>
                <a:ea typeface="Alfa Slab One"/>
                <a:cs typeface="Alfa Slab One"/>
                <a:sym typeface="Alfa Slab One"/>
              </a:defRPr>
            </a:lvl2pPr>
            <a:lvl3pPr lvl="2" rtl="0" algn="ctr">
              <a:spcBef>
                <a:spcPts val="0"/>
              </a:spcBef>
              <a:spcAft>
                <a:spcPts val="0"/>
              </a:spcAft>
              <a:buSzPts val="2700"/>
              <a:buFont typeface="Alfa Slab One"/>
              <a:buNone/>
              <a:defRPr sz="2700">
                <a:latin typeface="Alfa Slab One"/>
                <a:ea typeface="Alfa Slab One"/>
                <a:cs typeface="Alfa Slab One"/>
                <a:sym typeface="Alfa Slab One"/>
              </a:defRPr>
            </a:lvl3pPr>
            <a:lvl4pPr lvl="3" rtl="0" algn="ctr">
              <a:spcBef>
                <a:spcPts val="0"/>
              </a:spcBef>
              <a:spcAft>
                <a:spcPts val="0"/>
              </a:spcAft>
              <a:buSzPts val="2700"/>
              <a:buFont typeface="Alfa Slab One"/>
              <a:buNone/>
              <a:defRPr sz="2700">
                <a:latin typeface="Alfa Slab One"/>
                <a:ea typeface="Alfa Slab One"/>
                <a:cs typeface="Alfa Slab One"/>
                <a:sym typeface="Alfa Slab One"/>
              </a:defRPr>
            </a:lvl4pPr>
            <a:lvl5pPr lvl="4" rtl="0" algn="ctr">
              <a:spcBef>
                <a:spcPts val="0"/>
              </a:spcBef>
              <a:spcAft>
                <a:spcPts val="0"/>
              </a:spcAft>
              <a:buSzPts val="2700"/>
              <a:buFont typeface="Alfa Slab One"/>
              <a:buNone/>
              <a:defRPr sz="2700">
                <a:latin typeface="Alfa Slab One"/>
                <a:ea typeface="Alfa Slab One"/>
                <a:cs typeface="Alfa Slab One"/>
                <a:sym typeface="Alfa Slab One"/>
              </a:defRPr>
            </a:lvl5pPr>
            <a:lvl6pPr lvl="5" rtl="0" algn="ctr">
              <a:spcBef>
                <a:spcPts val="0"/>
              </a:spcBef>
              <a:spcAft>
                <a:spcPts val="0"/>
              </a:spcAft>
              <a:buSzPts val="2700"/>
              <a:buFont typeface="Alfa Slab One"/>
              <a:buNone/>
              <a:defRPr sz="2700">
                <a:latin typeface="Alfa Slab One"/>
                <a:ea typeface="Alfa Slab One"/>
                <a:cs typeface="Alfa Slab One"/>
                <a:sym typeface="Alfa Slab One"/>
              </a:defRPr>
            </a:lvl6pPr>
            <a:lvl7pPr lvl="6" rtl="0" algn="ctr">
              <a:spcBef>
                <a:spcPts val="0"/>
              </a:spcBef>
              <a:spcAft>
                <a:spcPts val="0"/>
              </a:spcAft>
              <a:buSzPts val="2700"/>
              <a:buFont typeface="Alfa Slab One"/>
              <a:buNone/>
              <a:defRPr sz="2700">
                <a:latin typeface="Alfa Slab One"/>
                <a:ea typeface="Alfa Slab One"/>
                <a:cs typeface="Alfa Slab One"/>
                <a:sym typeface="Alfa Slab One"/>
              </a:defRPr>
            </a:lvl7pPr>
            <a:lvl8pPr lvl="7" rtl="0" algn="ctr">
              <a:spcBef>
                <a:spcPts val="0"/>
              </a:spcBef>
              <a:spcAft>
                <a:spcPts val="0"/>
              </a:spcAft>
              <a:buSzPts val="2700"/>
              <a:buFont typeface="Alfa Slab One"/>
              <a:buNone/>
              <a:defRPr sz="2700">
                <a:latin typeface="Alfa Slab One"/>
                <a:ea typeface="Alfa Slab One"/>
                <a:cs typeface="Alfa Slab One"/>
                <a:sym typeface="Alfa Slab One"/>
              </a:defRPr>
            </a:lvl8pPr>
            <a:lvl9pPr lvl="8" rtl="0" algn="ctr">
              <a:spcBef>
                <a:spcPts val="0"/>
              </a:spcBef>
              <a:spcAft>
                <a:spcPts val="0"/>
              </a:spcAft>
              <a:buSzPts val="2700"/>
              <a:buFont typeface="Alfa Slab One"/>
              <a:buNone/>
              <a:defRPr sz="2700">
                <a:latin typeface="Alfa Slab One"/>
                <a:ea typeface="Alfa Slab One"/>
                <a:cs typeface="Alfa Slab One"/>
                <a:sym typeface="Alfa Slab One"/>
              </a:defRPr>
            </a:lvl9pPr>
          </a:lstStyle>
          <a:p/>
        </p:txBody>
      </p:sp>
      <p:sp>
        <p:nvSpPr>
          <p:cNvPr id="362" name="Google Shape;362;p45"/>
          <p:cNvSpPr txBox="1"/>
          <p:nvPr>
            <p:ph idx="12" type="sldNum"/>
          </p:nvPr>
        </p:nvSpPr>
        <p:spPr>
          <a:xfrm>
            <a:off x="11409045" y="6333134"/>
            <a:ext cx="731700" cy="5247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picture">
  <p:cSld name="Big picture">
    <p:spTree>
      <p:nvGrpSpPr>
        <p:cNvPr id="42" name="Shape 42"/>
        <p:cNvGrpSpPr/>
        <p:nvPr/>
      </p:nvGrpSpPr>
      <p:grpSpPr>
        <a:xfrm>
          <a:off x="0" y="0"/>
          <a:ext cx="0" cy="0"/>
          <a:chOff x="0" y="0"/>
          <a:chExt cx="0" cy="0"/>
        </a:xfrm>
      </p:grpSpPr>
      <p:sp>
        <p:nvSpPr>
          <p:cNvPr id="43" name="Google Shape;43;p6"/>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lvl1pPr lvl="0" algn="l">
              <a:lnSpc>
                <a:spcPct val="98000"/>
              </a:lnSpc>
              <a:spcBef>
                <a:spcPts val="0"/>
              </a:spcBef>
              <a:spcAft>
                <a:spcPts val="0"/>
              </a:spcAft>
              <a:buClr>
                <a:srgbClr val="1E379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6"/>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45" name="Google Shape;45;p6"/>
          <p:cNvSpPr txBox="1"/>
          <p:nvPr>
            <p:ph idx="11" type="ftr"/>
          </p:nvPr>
        </p:nvSpPr>
        <p:spPr>
          <a:xfrm>
            <a:off x="2747964" y="6485664"/>
            <a:ext cx="7884540"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46" name="Google Shape;46;p6"/>
          <p:cNvSpPr txBox="1"/>
          <p:nvPr>
            <p:ph idx="12" type="sldNum"/>
          </p:nvPr>
        </p:nvSpPr>
        <p:spPr>
          <a:xfrm>
            <a:off x="11316580" y="6485664"/>
            <a:ext cx="403933" cy="180000"/>
          </a:xfrm>
          <a:prstGeom prst="rect">
            <a:avLst/>
          </a:prstGeom>
          <a:noFill/>
          <a:ln>
            <a:noFill/>
          </a:ln>
        </p:spPr>
        <p:txBody>
          <a:bodyPr anchorCtr="0" anchor="b" bIns="0" lIns="0" spcFirstLastPara="1" rIns="0" wrap="square" tIns="0">
            <a:noAutofit/>
          </a:bodyPr>
          <a:lstStyle>
            <a:lvl1pPr indent="0" lvl="0"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indent="0" lvl="1"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2pPr>
            <a:lvl3pPr indent="0" lvl="2"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3pPr>
            <a:lvl4pPr indent="0" lvl="3"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4pPr>
            <a:lvl5pPr indent="0" lvl="4"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5pPr>
            <a:lvl6pPr indent="0" lvl="5"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6pPr>
            <a:lvl7pPr indent="0" lvl="6"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7pPr>
            <a:lvl8pPr indent="0" lvl="7"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8pPr>
            <a:lvl9pPr indent="0" lvl="8"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6"/>
          <p:cNvSpPr txBox="1"/>
          <p:nvPr>
            <p:ph idx="1" type="body"/>
          </p:nvPr>
        </p:nvSpPr>
        <p:spPr>
          <a:xfrm>
            <a:off x="538163" y="825363"/>
            <a:ext cx="9720000" cy="370800"/>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1E3791"/>
              </a:buClr>
              <a:buSzPts val="2000"/>
              <a:buFont typeface="Arial"/>
              <a:buNone/>
              <a:defRPr sz="2000">
                <a:solidFill>
                  <a:srgbClr val="1E3791"/>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48" name="Google Shape;48;p6"/>
          <p:cNvSpPr/>
          <p:nvPr/>
        </p:nvSpPr>
        <p:spPr>
          <a:xfrm>
            <a:off x="532860" y="1655991"/>
            <a:ext cx="11184102" cy="4662004"/>
          </a:xfrm>
          <a:custGeom>
            <a:rect b="b" l="l" r="r" t="t"/>
            <a:pathLst>
              <a:path extrusionOk="0" h="4662004" w="11184102">
                <a:moveTo>
                  <a:pt x="11184103" y="4662005"/>
                </a:moveTo>
                <a:lnTo>
                  <a:pt x="11177753" y="4662005"/>
                </a:lnTo>
                <a:lnTo>
                  <a:pt x="11177753" y="6350"/>
                </a:lnTo>
                <a:lnTo>
                  <a:pt x="0" y="6350"/>
                </a:lnTo>
                <a:lnTo>
                  <a:pt x="0" y="0"/>
                </a:lnTo>
                <a:lnTo>
                  <a:pt x="11184103"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49" name="Google Shape;49;p6"/>
          <p:cNvSpPr/>
          <p:nvPr>
            <p:ph idx="2" type="pic"/>
          </p:nvPr>
        </p:nvSpPr>
        <p:spPr>
          <a:xfrm>
            <a:off x="541338" y="1872000"/>
            <a:ext cx="10964862" cy="4441825"/>
          </a:xfrm>
          <a:prstGeom prst="rect">
            <a:avLst/>
          </a:prstGeom>
          <a:noFill/>
          <a:ln>
            <a:noFill/>
          </a:ln>
        </p:spPr>
      </p:sp>
    </p:spTree>
  </p:cSld>
  <p:clrMapOvr>
    <a:masterClrMapping/>
  </p:clrMapOvr>
  <p:extLst>
    <p:ext uri="{DCECCB84-F9BA-43D5-87BE-67443E8EF086}">
      <p15:sldGuideLst>
        <p15:guide id="1" orient="horz" pos="755">
          <p15:clr>
            <a:srgbClr val="FBAE40"/>
          </p15:clr>
        </p15:guide>
        <p15:guide id="2" orient="horz" pos="117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two contents">
  <p:cSld name="Title with two contents">
    <p:spTree>
      <p:nvGrpSpPr>
        <p:cNvPr id="50" name="Shape 50"/>
        <p:cNvGrpSpPr/>
        <p:nvPr/>
      </p:nvGrpSpPr>
      <p:grpSpPr>
        <a:xfrm>
          <a:off x="0" y="0"/>
          <a:ext cx="0" cy="0"/>
          <a:chOff x="0" y="0"/>
          <a:chExt cx="0" cy="0"/>
        </a:xfrm>
      </p:grpSpPr>
      <p:sp>
        <p:nvSpPr>
          <p:cNvPr id="51" name="Google Shape;51;p7"/>
          <p:cNvSpPr/>
          <p:nvPr/>
        </p:nvSpPr>
        <p:spPr>
          <a:xfrm>
            <a:off x="542385" y="1655991"/>
            <a:ext cx="5412054" cy="4662004"/>
          </a:xfrm>
          <a:custGeom>
            <a:rect b="b" l="l" r="r" t="t"/>
            <a:pathLst>
              <a:path extrusionOk="0" h="4662004" w="5412054">
                <a:moveTo>
                  <a:pt x="5412054" y="4662005"/>
                </a:moveTo>
                <a:lnTo>
                  <a:pt x="5405704" y="4662005"/>
                </a:lnTo>
                <a:lnTo>
                  <a:pt x="5405704" y="6350"/>
                </a:lnTo>
                <a:lnTo>
                  <a:pt x="0" y="6350"/>
                </a:lnTo>
                <a:lnTo>
                  <a:pt x="0" y="0"/>
                </a:lnTo>
                <a:lnTo>
                  <a:pt x="5412054"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52" name="Google Shape;52;p7"/>
          <p:cNvSpPr/>
          <p:nvPr/>
        </p:nvSpPr>
        <p:spPr>
          <a:xfrm>
            <a:off x="6310313" y="1655991"/>
            <a:ext cx="5406649" cy="4662004"/>
          </a:xfrm>
          <a:custGeom>
            <a:rect b="b" l="l" r="r" t="t"/>
            <a:pathLst>
              <a:path extrusionOk="0" h="4662004" w="5412041">
                <a:moveTo>
                  <a:pt x="5412042" y="4662005"/>
                </a:moveTo>
                <a:lnTo>
                  <a:pt x="5405692" y="4662005"/>
                </a:lnTo>
                <a:lnTo>
                  <a:pt x="5405692" y="6350"/>
                </a:lnTo>
                <a:lnTo>
                  <a:pt x="0" y="6350"/>
                </a:lnTo>
                <a:lnTo>
                  <a:pt x="0" y="0"/>
                </a:lnTo>
                <a:lnTo>
                  <a:pt x="5412042"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53" name="Google Shape;53;p7"/>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lvl1pPr lvl="0" algn="l">
              <a:lnSpc>
                <a:spcPct val="98000"/>
              </a:lnSpc>
              <a:spcBef>
                <a:spcPts val="0"/>
              </a:spcBef>
              <a:spcAft>
                <a:spcPts val="0"/>
              </a:spcAft>
              <a:buClr>
                <a:srgbClr val="1E379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7"/>
          <p:cNvSpPr txBox="1"/>
          <p:nvPr>
            <p:ph idx="1" type="body"/>
          </p:nvPr>
        </p:nvSpPr>
        <p:spPr>
          <a:xfrm>
            <a:off x="6310312" y="1792632"/>
            <a:ext cx="5195887" cy="4525618"/>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EB2D4B"/>
              </a:buClr>
              <a:buSzPts val="1900"/>
              <a:buFont typeface="Arial"/>
              <a:buNone/>
              <a:defRPr>
                <a:solidFill>
                  <a:srgbClr val="EB2D4B"/>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EB2D4B"/>
              </a:buClr>
              <a:buSzPts val="1600"/>
              <a:buFont typeface="Arial"/>
              <a:buNone/>
              <a:defRPr>
                <a:solidFill>
                  <a:srgbClr val="EB2D4B"/>
                </a:solidFill>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55" name="Google Shape;55;p7"/>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56" name="Google Shape;56;p7"/>
          <p:cNvSpPr txBox="1"/>
          <p:nvPr>
            <p:ph idx="11" type="ftr"/>
          </p:nvPr>
        </p:nvSpPr>
        <p:spPr>
          <a:xfrm>
            <a:off x="2747964" y="6485664"/>
            <a:ext cx="7884540"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57" name="Google Shape;57;p7"/>
          <p:cNvSpPr txBox="1"/>
          <p:nvPr>
            <p:ph idx="12" type="sldNum"/>
          </p:nvPr>
        </p:nvSpPr>
        <p:spPr>
          <a:xfrm>
            <a:off x="11316580" y="6485664"/>
            <a:ext cx="403933" cy="180000"/>
          </a:xfrm>
          <a:prstGeom prst="rect">
            <a:avLst/>
          </a:prstGeom>
          <a:noFill/>
          <a:ln>
            <a:noFill/>
          </a:ln>
        </p:spPr>
        <p:txBody>
          <a:bodyPr anchorCtr="0" anchor="b" bIns="0" lIns="0" spcFirstLastPara="1" rIns="0" wrap="square" tIns="0">
            <a:noAutofit/>
          </a:bodyPr>
          <a:lstStyle>
            <a:lvl1pPr indent="0" lvl="0"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indent="0" lvl="1"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2pPr>
            <a:lvl3pPr indent="0" lvl="2"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3pPr>
            <a:lvl4pPr indent="0" lvl="3"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4pPr>
            <a:lvl5pPr indent="0" lvl="4"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5pPr>
            <a:lvl6pPr indent="0" lvl="5"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6pPr>
            <a:lvl7pPr indent="0" lvl="6"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7pPr>
            <a:lvl8pPr indent="0" lvl="7"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8pPr>
            <a:lvl9pPr indent="0" lvl="8" marL="0" marR="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58" name="Google Shape;58;p7"/>
          <p:cNvSpPr txBox="1"/>
          <p:nvPr>
            <p:ph idx="2" type="body"/>
          </p:nvPr>
        </p:nvSpPr>
        <p:spPr>
          <a:xfrm>
            <a:off x="538163" y="825363"/>
            <a:ext cx="9720000" cy="370800"/>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1E3791"/>
              </a:buClr>
              <a:buSzPts val="2000"/>
              <a:buFont typeface="Arial"/>
              <a:buNone/>
              <a:defRPr sz="2000">
                <a:solidFill>
                  <a:srgbClr val="1E3791"/>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59" name="Google Shape;59;p7"/>
          <p:cNvSpPr txBox="1"/>
          <p:nvPr>
            <p:ph idx="3" type="body"/>
          </p:nvPr>
        </p:nvSpPr>
        <p:spPr>
          <a:xfrm>
            <a:off x="540000" y="1792800"/>
            <a:ext cx="5195887" cy="4525618"/>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EB2D4B"/>
              </a:buClr>
              <a:buSzPts val="1900"/>
              <a:buFont typeface="Arial"/>
              <a:buNone/>
              <a:defRPr>
                <a:solidFill>
                  <a:srgbClr val="EB2D4B"/>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EB2D4B"/>
              </a:buClr>
              <a:buSzPts val="1600"/>
              <a:buFont typeface="Arial"/>
              <a:buNone/>
              <a:defRPr>
                <a:solidFill>
                  <a:srgbClr val="EB2D4B"/>
                </a:solidFill>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Tree>
  </p:cSld>
  <p:clrMapOvr>
    <a:masterClrMapping/>
  </p:clrMapOvr>
  <p:extLst>
    <p:ext uri="{DCECCB84-F9BA-43D5-87BE-67443E8EF086}">
      <p15:sldGuideLst>
        <p15:guide id="1" orient="horz" pos="754">
          <p15:clr>
            <a:srgbClr val="FBAE40"/>
          </p15:clr>
        </p15:guide>
        <p15:guide id="2" pos="3613">
          <p15:clr>
            <a:srgbClr val="FBAE40"/>
          </p15:clr>
        </p15:guide>
        <p15:guide id="3" pos="3975">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rgbClr val="FFFFFF"/>
        </a:solidFill>
      </p:bgPr>
    </p:bg>
    <p:spTree>
      <p:nvGrpSpPr>
        <p:cNvPr id="60" name="Shape 60"/>
        <p:cNvGrpSpPr/>
        <p:nvPr/>
      </p:nvGrpSpPr>
      <p:grpSpPr>
        <a:xfrm>
          <a:off x="0" y="0"/>
          <a:ext cx="0" cy="0"/>
          <a:chOff x="0" y="0"/>
          <a:chExt cx="0" cy="0"/>
        </a:xfrm>
      </p:grpSpPr>
      <p:sp>
        <p:nvSpPr>
          <p:cNvPr id="61" name="Google Shape;61;p8"/>
          <p:cNvSpPr txBox="1"/>
          <p:nvPr>
            <p:ph idx="12" type="sldNum"/>
          </p:nvPr>
        </p:nvSpPr>
        <p:spPr>
          <a:xfrm>
            <a:off x="11409045" y="6333135"/>
            <a:ext cx="731700" cy="524700"/>
          </a:xfrm>
          <a:prstGeom prst="rect">
            <a:avLst/>
          </a:prstGeom>
          <a:noFill/>
          <a:ln>
            <a:noFill/>
          </a:ln>
        </p:spPr>
        <p:txBody>
          <a:bodyPr anchorCtr="0" anchor="t" bIns="121900" lIns="121900" spcFirstLastPara="1" rIns="121900" wrap="square" tIns="121900">
            <a:noAutofit/>
          </a:bodyPr>
          <a:lstStyle>
            <a:lvl1pPr indent="0" lvl="0"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1pPr>
            <a:lvl2pPr indent="0" lvl="1"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2pPr>
            <a:lvl3pPr indent="0" lvl="2"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3pPr>
            <a:lvl4pPr indent="0" lvl="3"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4pPr>
            <a:lvl5pPr indent="0" lvl="4"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5pPr>
            <a:lvl6pPr indent="0" lvl="5"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6pPr>
            <a:lvl7pPr indent="0" lvl="6"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7pPr>
            <a:lvl8pPr indent="0" lvl="7"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8pPr>
            <a:lvl9pPr indent="0" lvl="8" marL="0" marR="0" algn="r">
              <a:lnSpc>
                <a:spcPct val="100000"/>
              </a:lnSpc>
              <a:spcBef>
                <a:spcPts val="0"/>
              </a:spcBef>
              <a:spcAft>
                <a:spcPts val="0"/>
              </a:spcAft>
              <a:buClr>
                <a:srgbClr val="000000"/>
              </a:buClr>
              <a:buSzPts val="1700"/>
              <a:buFont typeface="Arial"/>
              <a:buNone/>
              <a:defRPr b="0" i="0" sz="1700" u="none" cap="none" strike="noStrike">
                <a:solidFill>
                  <a:srgbClr val="064554"/>
                </a:solidFill>
                <a:latin typeface="Maven Pro Medium"/>
                <a:ea typeface="Maven Pro Medium"/>
                <a:cs typeface="Maven Pro Medium"/>
                <a:sym typeface="Maven Pro Medium"/>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ccentuation, text 2" showMasterSp="0">
  <p:cSld name="Picture, accentuation, text 2">
    <p:spTree>
      <p:nvGrpSpPr>
        <p:cNvPr id="62" name="Shape 62"/>
        <p:cNvGrpSpPr/>
        <p:nvPr/>
      </p:nvGrpSpPr>
      <p:grpSpPr>
        <a:xfrm>
          <a:off x="0" y="0"/>
          <a:ext cx="0" cy="0"/>
          <a:chOff x="0" y="0"/>
          <a:chExt cx="0" cy="0"/>
        </a:xfrm>
      </p:grpSpPr>
      <p:sp>
        <p:nvSpPr>
          <p:cNvPr id="63" name="Google Shape;63;p9"/>
          <p:cNvSpPr/>
          <p:nvPr>
            <p:ph idx="2" type="pic"/>
          </p:nvPr>
        </p:nvSpPr>
        <p:spPr>
          <a:xfrm>
            <a:off x="0" y="2708274"/>
            <a:ext cx="12193200" cy="4150800"/>
          </a:xfrm>
          <a:prstGeom prst="rect">
            <a:avLst/>
          </a:prstGeom>
          <a:solidFill>
            <a:srgbClr val="D8D8D8"/>
          </a:solidFill>
          <a:ln>
            <a:noFill/>
          </a:ln>
        </p:spPr>
      </p:sp>
      <p:sp>
        <p:nvSpPr>
          <p:cNvPr id="64" name="Google Shape;64;p9"/>
          <p:cNvSpPr txBox="1"/>
          <p:nvPr>
            <p:ph idx="1" type="body"/>
          </p:nvPr>
        </p:nvSpPr>
        <p:spPr>
          <a:xfrm>
            <a:off x="7216359" y="4155563"/>
            <a:ext cx="4963200" cy="2699263"/>
          </a:xfrm>
          <a:prstGeom prst="rect">
            <a:avLst/>
          </a:prstGeom>
          <a:solidFill>
            <a:schemeClr val="lt1"/>
          </a:solidFill>
          <a:ln>
            <a:noFill/>
          </a:ln>
        </p:spPr>
        <p:txBody>
          <a:bodyPr anchorCtr="0" anchor="t" bIns="828000" lIns="295200" spcFirstLastPara="1" rIns="612000" wrap="square" tIns="205200">
            <a:noAutofit/>
          </a:bodyPr>
          <a:lstStyle>
            <a:lvl1pPr indent="-228600" lvl="0" marL="457200" algn="l">
              <a:lnSpc>
                <a:spcPct val="118000"/>
              </a:lnSpc>
              <a:spcBef>
                <a:spcPts val="0"/>
              </a:spcBef>
              <a:spcAft>
                <a:spcPts val="0"/>
              </a:spcAft>
              <a:buClr>
                <a:schemeClr val="dk1"/>
              </a:buClr>
              <a:buSzPts val="1900"/>
              <a:buFont typeface="Arial"/>
              <a:buNone/>
              <a:defRPr>
                <a:solidFill>
                  <a:schemeClr val="dk1"/>
                </a:solidFill>
              </a:defRPr>
            </a:lvl1pPr>
            <a:lvl2pPr indent="-349250" lvl="1" marL="914400" algn="l">
              <a:lnSpc>
                <a:spcPct val="118000"/>
              </a:lnSpc>
              <a:spcBef>
                <a:spcPts val="0"/>
              </a:spcBef>
              <a:spcAft>
                <a:spcPts val="0"/>
              </a:spcAft>
              <a:buClr>
                <a:schemeClr val="dk1"/>
              </a:buClr>
              <a:buSzPts val="1900"/>
              <a:buFont typeface="Arial"/>
              <a:buChar char="•"/>
              <a:defRPr>
                <a:solidFill>
                  <a:schemeClr val="dk1"/>
                </a:solidFill>
              </a:defRPr>
            </a:lvl2pPr>
            <a:lvl3pPr indent="-349250" lvl="2" marL="1371600" algn="l">
              <a:lnSpc>
                <a:spcPct val="118000"/>
              </a:lnSpc>
              <a:spcBef>
                <a:spcPts val="0"/>
              </a:spcBef>
              <a:spcAft>
                <a:spcPts val="0"/>
              </a:spcAft>
              <a:buClr>
                <a:schemeClr val="dk1"/>
              </a:buClr>
              <a:buSzPts val="1900"/>
              <a:buFont typeface="Arial"/>
              <a:buChar char="&gt;"/>
              <a:defRPr>
                <a:solidFill>
                  <a:schemeClr val="dk1"/>
                </a:solidFill>
              </a:defRPr>
            </a:lvl3pPr>
            <a:lvl4pPr indent="-349250" lvl="3" marL="1828800" algn="l">
              <a:lnSpc>
                <a:spcPct val="118000"/>
              </a:lnSpc>
              <a:spcBef>
                <a:spcPts val="0"/>
              </a:spcBef>
              <a:spcAft>
                <a:spcPts val="0"/>
              </a:spcAft>
              <a:buClr>
                <a:schemeClr val="dk1"/>
              </a:buClr>
              <a:buSzPts val="1900"/>
              <a:buFont typeface="Noto Sans Symbols"/>
              <a:buChar char="−"/>
              <a:defRPr>
                <a:solidFill>
                  <a:schemeClr val="dk1"/>
                </a:solidFill>
              </a:defRPr>
            </a:lvl4pPr>
            <a:lvl5pPr indent="-228600" lvl="4" marL="2286000" algn="l">
              <a:lnSpc>
                <a:spcPct val="125000"/>
              </a:lnSpc>
              <a:spcBef>
                <a:spcPts val="0"/>
              </a:spcBef>
              <a:spcAft>
                <a:spcPts val="0"/>
              </a:spcAft>
              <a:buClr>
                <a:schemeClr val="dk1"/>
              </a:buClr>
              <a:buSzPts val="1600"/>
              <a:buFont typeface="Arial"/>
              <a:buNone/>
              <a:defRPr sz="1600">
                <a:solidFill>
                  <a:schemeClr val="dk1"/>
                </a:solidFill>
              </a:defRPr>
            </a:lvl5pPr>
            <a:lvl6pPr indent="-330200" lvl="5" marL="2743200" algn="l">
              <a:lnSpc>
                <a:spcPct val="125000"/>
              </a:lnSpc>
              <a:spcBef>
                <a:spcPts val="0"/>
              </a:spcBef>
              <a:spcAft>
                <a:spcPts val="0"/>
              </a:spcAft>
              <a:buClr>
                <a:schemeClr val="dk1"/>
              </a:buClr>
              <a:buSzPts val="1600"/>
              <a:buFont typeface="Arial"/>
              <a:buChar char="•"/>
              <a:defRPr>
                <a:solidFill>
                  <a:schemeClr val="dk1"/>
                </a:solidFill>
              </a:defRPr>
            </a:lvl6pPr>
            <a:lvl7pPr indent="-330200" lvl="6" marL="3200400" algn="l">
              <a:lnSpc>
                <a:spcPct val="125000"/>
              </a:lnSpc>
              <a:spcBef>
                <a:spcPts val="0"/>
              </a:spcBef>
              <a:spcAft>
                <a:spcPts val="0"/>
              </a:spcAft>
              <a:buClr>
                <a:schemeClr val="dk1"/>
              </a:buClr>
              <a:buSzPts val="1600"/>
              <a:buFont typeface="Arial"/>
              <a:buChar char="&gt;"/>
              <a:defRPr>
                <a:solidFill>
                  <a:schemeClr val="dk1"/>
                </a:solidFill>
              </a:defRPr>
            </a:lvl7pPr>
            <a:lvl8pPr indent="-330200" lvl="7" marL="3657600" algn="l">
              <a:lnSpc>
                <a:spcPct val="125000"/>
              </a:lnSpc>
              <a:spcBef>
                <a:spcPts val="0"/>
              </a:spcBef>
              <a:spcAft>
                <a:spcPts val="0"/>
              </a:spcAft>
              <a:buClr>
                <a:schemeClr val="dk1"/>
              </a:buClr>
              <a:buSzPts val="1600"/>
              <a:buFont typeface="Noto Sans Symbols"/>
              <a:buChar char="−"/>
              <a:defRPr>
                <a:solidFill>
                  <a:schemeClr val="dk1"/>
                </a:solidFill>
              </a:defRPr>
            </a:lvl8pPr>
            <a:lvl9pPr indent="-228600" lvl="8" marL="4114800" algn="l">
              <a:lnSpc>
                <a:spcPct val="125000"/>
              </a:lnSpc>
              <a:spcBef>
                <a:spcPts val="0"/>
              </a:spcBef>
              <a:spcAft>
                <a:spcPts val="0"/>
              </a:spcAft>
              <a:buClr>
                <a:schemeClr val="dk1"/>
              </a:buClr>
              <a:buSzPts val="1600"/>
              <a:buFont typeface="Arial"/>
              <a:buNone/>
              <a:defRPr>
                <a:solidFill>
                  <a:schemeClr val="dk1"/>
                </a:solidFill>
              </a:defRPr>
            </a:lvl9pPr>
          </a:lstStyle>
          <a:p/>
        </p:txBody>
      </p:sp>
      <p:grpSp>
        <p:nvGrpSpPr>
          <p:cNvPr id="65" name="Google Shape;65;p9"/>
          <p:cNvGrpSpPr/>
          <p:nvPr/>
        </p:nvGrpSpPr>
        <p:grpSpPr>
          <a:xfrm>
            <a:off x="539051" y="469901"/>
            <a:ext cx="11183498" cy="5853398"/>
            <a:chOff x="1675" y="4650"/>
            <a:chExt cx="2996650" cy="2990700"/>
          </a:xfrm>
        </p:grpSpPr>
        <p:sp>
          <p:nvSpPr>
            <p:cNvPr id="66" name="Google Shape;66;p9"/>
            <p:cNvSpPr/>
            <p:nvPr/>
          </p:nvSpPr>
          <p:spPr>
            <a:xfrm>
              <a:off x="1675" y="41475"/>
              <a:ext cx="2996650" cy="2953875"/>
            </a:xfrm>
            <a:custGeom>
              <a:rect b="b" l="l" r="r" t="t"/>
              <a:pathLst>
                <a:path extrusionOk="0" h="118155" w="119866">
                  <a:moveTo>
                    <a:pt x="119866" y="118155"/>
                  </a:moveTo>
                  <a:lnTo>
                    <a:pt x="119821" y="118155"/>
                  </a:lnTo>
                  <a:lnTo>
                    <a:pt x="119821" y="13280"/>
                  </a:lnTo>
                  <a:lnTo>
                    <a:pt x="119866" y="13280"/>
                  </a:lnTo>
                  <a:lnTo>
                    <a:pt x="119866" y="13509"/>
                  </a:lnTo>
                  <a:lnTo>
                    <a:pt x="119866" y="118155"/>
                  </a:lnTo>
                  <a:close/>
                  <a:moveTo>
                    <a:pt x="108316" y="87"/>
                  </a:moveTo>
                  <a:lnTo>
                    <a:pt x="1" y="87"/>
                  </a:lnTo>
                  <a:lnTo>
                    <a:pt x="1" y="1"/>
                  </a:lnTo>
                  <a:lnTo>
                    <a:pt x="108278" y="1"/>
                  </a:lnTo>
                  <a:lnTo>
                    <a:pt x="108316" y="1"/>
                  </a:lnTo>
                  <a:lnTo>
                    <a:pt x="108316" y="87"/>
                  </a:lnTo>
                  <a:close/>
                </a:path>
              </a:pathLst>
            </a:custGeom>
            <a:solidFill>
              <a:srgbClr val="1E379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 name="Google Shape;67;p9"/>
            <p:cNvSpPr/>
            <p:nvPr/>
          </p:nvSpPr>
          <p:spPr>
            <a:xfrm>
              <a:off x="2770125" y="4650"/>
              <a:ext cx="228200" cy="251850"/>
            </a:xfrm>
            <a:custGeom>
              <a:rect b="b" l="l" r="r" t="t"/>
              <a:pathLst>
                <a:path extrusionOk="0" h="10074" w="9128">
                  <a:moveTo>
                    <a:pt x="9128" y="10074"/>
                  </a:moveTo>
                  <a:lnTo>
                    <a:pt x="9128" y="7055"/>
                  </a:lnTo>
                  <a:lnTo>
                    <a:pt x="9128" y="6039"/>
                  </a:lnTo>
                  <a:lnTo>
                    <a:pt x="9128" y="3019"/>
                  </a:lnTo>
                  <a:lnTo>
                    <a:pt x="9128" y="0"/>
                  </a:lnTo>
                  <a:lnTo>
                    <a:pt x="4440" y="0"/>
                  </a:lnTo>
                  <a:lnTo>
                    <a:pt x="4440" y="3019"/>
                  </a:lnTo>
                  <a:lnTo>
                    <a:pt x="0" y="3019"/>
                  </a:lnTo>
                  <a:lnTo>
                    <a:pt x="0" y="7055"/>
                  </a:lnTo>
                  <a:lnTo>
                    <a:pt x="2175" y="7055"/>
                  </a:lnTo>
                  <a:lnTo>
                    <a:pt x="2175" y="10074"/>
                  </a:lnTo>
                  <a:lnTo>
                    <a:pt x="9128" y="10074"/>
                  </a:lnTo>
                  <a:close/>
                </a:path>
              </a:pathLst>
            </a:custGeom>
            <a:solidFill>
              <a:srgbClr val="1E379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 name="Google Shape;68;p9"/>
            <p:cNvSpPr/>
            <p:nvPr/>
          </p:nvSpPr>
          <p:spPr>
            <a:xfrm>
              <a:off x="2783250" y="29675"/>
              <a:ext cx="202125" cy="202500"/>
            </a:xfrm>
            <a:custGeom>
              <a:rect b="b" l="l" r="r" t="t"/>
              <a:pathLst>
                <a:path extrusionOk="0" h="8100" w="8085">
                  <a:moveTo>
                    <a:pt x="7380" y="6368"/>
                  </a:moveTo>
                  <a:lnTo>
                    <a:pt x="7725" y="6368"/>
                  </a:lnTo>
                  <a:lnTo>
                    <a:pt x="7763" y="6383"/>
                  </a:lnTo>
                  <a:lnTo>
                    <a:pt x="7793" y="6397"/>
                  </a:lnTo>
                  <a:lnTo>
                    <a:pt x="7830" y="6440"/>
                  </a:lnTo>
                  <a:lnTo>
                    <a:pt x="7860" y="6483"/>
                  </a:lnTo>
                  <a:lnTo>
                    <a:pt x="7883" y="6526"/>
                  </a:lnTo>
                  <a:lnTo>
                    <a:pt x="7898" y="6597"/>
                  </a:lnTo>
                  <a:lnTo>
                    <a:pt x="7905" y="6669"/>
                  </a:lnTo>
                  <a:lnTo>
                    <a:pt x="7913" y="6740"/>
                  </a:lnTo>
                  <a:lnTo>
                    <a:pt x="7905" y="6812"/>
                  </a:lnTo>
                  <a:lnTo>
                    <a:pt x="7898" y="6869"/>
                  </a:lnTo>
                  <a:lnTo>
                    <a:pt x="7883" y="6941"/>
                  </a:lnTo>
                  <a:lnTo>
                    <a:pt x="7860" y="6998"/>
                  </a:lnTo>
                  <a:lnTo>
                    <a:pt x="7830" y="7041"/>
                  </a:lnTo>
                  <a:lnTo>
                    <a:pt x="7793" y="7070"/>
                  </a:lnTo>
                  <a:lnTo>
                    <a:pt x="7763" y="7084"/>
                  </a:lnTo>
                  <a:lnTo>
                    <a:pt x="7725" y="7098"/>
                  </a:lnTo>
                  <a:lnTo>
                    <a:pt x="7380" y="7098"/>
                  </a:lnTo>
                  <a:lnTo>
                    <a:pt x="7380" y="6368"/>
                  </a:lnTo>
                  <a:close/>
                  <a:moveTo>
                    <a:pt x="7725" y="6054"/>
                  </a:moveTo>
                  <a:lnTo>
                    <a:pt x="7215" y="6054"/>
                  </a:lnTo>
                  <a:lnTo>
                    <a:pt x="7215" y="8071"/>
                  </a:lnTo>
                  <a:lnTo>
                    <a:pt x="7380" y="8071"/>
                  </a:lnTo>
                  <a:lnTo>
                    <a:pt x="7380" y="7427"/>
                  </a:lnTo>
                  <a:lnTo>
                    <a:pt x="7718" y="7427"/>
                  </a:lnTo>
                  <a:lnTo>
                    <a:pt x="7875" y="8071"/>
                  </a:lnTo>
                  <a:lnTo>
                    <a:pt x="8063" y="8071"/>
                  </a:lnTo>
                  <a:lnTo>
                    <a:pt x="7890" y="7342"/>
                  </a:lnTo>
                  <a:lnTo>
                    <a:pt x="7928" y="7299"/>
                  </a:lnTo>
                  <a:lnTo>
                    <a:pt x="7965" y="7241"/>
                  </a:lnTo>
                  <a:lnTo>
                    <a:pt x="8003" y="7170"/>
                  </a:lnTo>
                  <a:lnTo>
                    <a:pt x="8025" y="7098"/>
                  </a:lnTo>
                  <a:lnTo>
                    <a:pt x="8048" y="7012"/>
                  </a:lnTo>
                  <a:lnTo>
                    <a:pt x="8070" y="6927"/>
                  </a:lnTo>
                  <a:lnTo>
                    <a:pt x="8078" y="6841"/>
                  </a:lnTo>
                  <a:lnTo>
                    <a:pt x="8078" y="6740"/>
                  </a:lnTo>
                  <a:lnTo>
                    <a:pt x="8070" y="6597"/>
                  </a:lnTo>
                  <a:lnTo>
                    <a:pt x="8055" y="6469"/>
                  </a:lnTo>
                  <a:lnTo>
                    <a:pt x="8018" y="6354"/>
                  </a:lnTo>
                  <a:lnTo>
                    <a:pt x="7973" y="6254"/>
                  </a:lnTo>
                  <a:lnTo>
                    <a:pt x="7920" y="6168"/>
                  </a:lnTo>
                  <a:lnTo>
                    <a:pt x="7860" y="6111"/>
                  </a:lnTo>
                  <a:lnTo>
                    <a:pt x="7793" y="6068"/>
                  </a:lnTo>
                  <a:lnTo>
                    <a:pt x="7725" y="6054"/>
                  </a:lnTo>
                  <a:lnTo>
                    <a:pt x="7725" y="6054"/>
                  </a:lnTo>
                  <a:close/>
                  <a:moveTo>
                    <a:pt x="6983" y="6054"/>
                  </a:moveTo>
                  <a:lnTo>
                    <a:pt x="6135" y="6054"/>
                  </a:lnTo>
                  <a:lnTo>
                    <a:pt x="6135" y="8071"/>
                  </a:lnTo>
                  <a:lnTo>
                    <a:pt x="6983" y="8071"/>
                  </a:lnTo>
                  <a:lnTo>
                    <a:pt x="6983" y="7742"/>
                  </a:lnTo>
                  <a:lnTo>
                    <a:pt x="6308" y="7742"/>
                  </a:lnTo>
                  <a:lnTo>
                    <a:pt x="6308" y="7213"/>
                  </a:lnTo>
                  <a:lnTo>
                    <a:pt x="6983" y="7213"/>
                  </a:lnTo>
                  <a:lnTo>
                    <a:pt x="6983" y="6898"/>
                  </a:lnTo>
                  <a:lnTo>
                    <a:pt x="6308" y="6898"/>
                  </a:lnTo>
                  <a:lnTo>
                    <a:pt x="6308" y="6368"/>
                  </a:lnTo>
                  <a:lnTo>
                    <a:pt x="6983" y="6368"/>
                  </a:lnTo>
                  <a:lnTo>
                    <a:pt x="6983" y="6054"/>
                  </a:lnTo>
                  <a:close/>
                  <a:moveTo>
                    <a:pt x="6128" y="3793"/>
                  </a:moveTo>
                  <a:lnTo>
                    <a:pt x="6128" y="4279"/>
                  </a:lnTo>
                  <a:lnTo>
                    <a:pt x="6128" y="4365"/>
                  </a:lnTo>
                  <a:lnTo>
                    <a:pt x="6135" y="4437"/>
                  </a:lnTo>
                  <a:lnTo>
                    <a:pt x="6150" y="4523"/>
                  </a:lnTo>
                  <a:lnTo>
                    <a:pt x="6158" y="4594"/>
                  </a:lnTo>
                  <a:lnTo>
                    <a:pt x="6180" y="4666"/>
                  </a:lnTo>
                  <a:lnTo>
                    <a:pt x="6203" y="4723"/>
                  </a:lnTo>
                  <a:lnTo>
                    <a:pt x="6225" y="4794"/>
                  </a:lnTo>
                  <a:lnTo>
                    <a:pt x="6255" y="4852"/>
                  </a:lnTo>
                  <a:lnTo>
                    <a:pt x="6285" y="4895"/>
                  </a:lnTo>
                  <a:lnTo>
                    <a:pt x="6315" y="4952"/>
                  </a:lnTo>
                  <a:lnTo>
                    <a:pt x="6345" y="4980"/>
                  </a:lnTo>
                  <a:lnTo>
                    <a:pt x="6383" y="5023"/>
                  </a:lnTo>
                  <a:lnTo>
                    <a:pt x="6428" y="5052"/>
                  </a:lnTo>
                  <a:lnTo>
                    <a:pt x="6465" y="5066"/>
                  </a:lnTo>
                  <a:lnTo>
                    <a:pt x="6510" y="5081"/>
                  </a:lnTo>
                  <a:lnTo>
                    <a:pt x="6548" y="5081"/>
                  </a:lnTo>
                  <a:lnTo>
                    <a:pt x="6593" y="5081"/>
                  </a:lnTo>
                  <a:lnTo>
                    <a:pt x="6638" y="5066"/>
                  </a:lnTo>
                  <a:lnTo>
                    <a:pt x="6675" y="5052"/>
                  </a:lnTo>
                  <a:lnTo>
                    <a:pt x="6713" y="5023"/>
                  </a:lnTo>
                  <a:lnTo>
                    <a:pt x="6750" y="4980"/>
                  </a:lnTo>
                  <a:lnTo>
                    <a:pt x="6788" y="4952"/>
                  </a:lnTo>
                  <a:lnTo>
                    <a:pt x="6818" y="4895"/>
                  </a:lnTo>
                  <a:lnTo>
                    <a:pt x="6848" y="4852"/>
                  </a:lnTo>
                  <a:lnTo>
                    <a:pt x="6878" y="4794"/>
                  </a:lnTo>
                  <a:lnTo>
                    <a:pt x="6900" y="4723"/>
                  </a:lnTo>
                  <a:lnTo>
                    <a:pt x="6923" y="4666"/>
                  </a:lnTo>
                  <a:lnTo>
                    <a:pt x="6938" y="4594"/>
                  </a:lnTo>
                  <a:lnTo>
                    <a:pt x="6953" y="4523"/>
                  </a:lnTo>
                  <a:lnTo>
                    <a:pt x="6968" y="4437"/>
                  </a:lnTo>
                  <a:lnTo>
                    <a:pt x="6968" y="4365"/>
                  </a:lnTo>
                  <a:lnTo>
                    <a:pt x="6975" y="4279"/>
                  </a:lnTo>
                  <a:lnTo>
                    <a:pt x="6803" y="4279"/>
                  </a:lnTo>
                  <a:lnTo>
                    <a:pt x="6803" y="4379"/>
                  </a:lnTo>
                  <a:lnTo>
                    <a:pt x="6788" y="4465"/>
                  </a:lnTo>
                  <a:lnTo>
                    <a:pt x="6758" y="4551"/>
                  </a:lnTo>
                  <a:lnTo>
                    <a:pt x="6728" y="4623"/>
                  </a:lnTo>
                  <a:lnTo>
                    <a:pt x="6690" y="4680"/>
                  </a:lnTo>
                  <a:lnTo>
                    <a:pt x="6653" y="4723"/>
                  </a:lnTo>
                  <a:lnTo>
                    <a:pt x="6600" y="4751"/>
                  </a:lnTo>
                  <a:lnTo>
                    <a:pt x="6548" y="4766"/>
                  </a:lnTo>
                  <a:lnTo>
                    <a:pt x="6503" y="4751"/>
                  </a:lnTo>
                  <a:lnTo>
                    <a:pt x="6450" y="4723"/>
                  </a:lnTo>
                  <a:lnTo>
                    <a:pt x="6413" y="4680"/>
                  </a:lnTo>
                  <a:lnTo>
                    <a:pt x="6375" y="4623"/>
                  </a:lnTo>
                  <a:lnTo>
                    <a:pt x="6338" y="4551"/>
                  </a:lnTo>
                  <a:lnTo>
                    <a:pt x="6315" y="4465"/>
                  </a:lnTo>
                  <a:lnTo>
                    <a:pt x="6300" y="4379"/>
                  </a:lnTo>
                  <a:lnTo>
                    <a:pt x="6300" y="4279"/>
                  </a:lnTo>
                  <a:lnTo>
                    <a:pt x="6300" y="3793"/>
                  </a:lnTo>
                  <a:lnTo>
                    <a:pt x="6300" y="3693"/>
                  </a:lnTo>
                  <a:lnTo>
                    <a:pt x="6315" y="3607"/>
                  </a:lnTo>
                  <a:lnTo>
                    <a:pt x="6338" y="3521"/>
                  </a:lnTo>
                  <a:lnTo>
                    <a:pt x="6375" y="3449"/>
                  </a:lnTo>
                  <a:lnTo>
                    <a:pt x="6413" y="3392"/>
                  </a:lnTo>
                  <a:lnTo>
                    <a:pt x="6450" y="3349"/>
                  </a:lnTo>
                  <a:lnTo>
                    <a:pt x="6503" y="3321"/>
                  </a:lnTo>
                  <a:lnTo>
                    <a:pt x="6548" y="3306"/>
                  </a:lnTo>
                  <a:lnTo>
                    <a:pt x="6600" y="3321"/>
                  </a:lnTo>
                  <a:lnTo>
                    <a:pt x="6653" y="3349"/>
                  </a:lnTo>
                  <a:lnTo>
                    <a:pt x="6690" y="3392"/>
                  </a:lnTo>
                  <a:lnTo>
                    <a:pt x="6728" y="3449"/>
                  </a:lnTo>
                  <a:lnTo>
                    <a:pt x="6758" y="3521"/>
                  </a:lnTo>
                  <a:lnTo>
                    <a:pt x="6788" y="3607"/>
                  </a:lnTo>
                  <a:lnTo>
                    <a:pt x="6803" y="3693"/>
                  </a:lnTo>
                  <a:lnTo>
                    <a:pt x="6803" y="3793"/>
                  </a:lnTo>
                  <a:lnTo>
                    <a:pt x="6975" y="3793"/>
                  </a:lnTo>
                  <a:lnTo>
                    <a:pt x="6968" y="3707"/>
                  </a:lnTo>
                  <a:lnTo>
                    <a:pt x="6968" y="3635"/>
                  </a:lnTo>
                  <a:lnTo>
                    <a:pt x="6953" y="3549"/>
                  </a:lnTo>
                  <a:lnTo>
                    <a:pt x="6938" y="3478"/>
                  </a:lnTo>
                  <a:lnTo>
                    <a:pt x="6923" y="3406"/>
                  </a:lnTo>
                  <a:lnTo>
                    <a:pt x="6900" y="3349"/>
                  </a:lnTo>
                  <a:lnTo>
                    <a:pt x="6878" y="3278"/>
                  </a:lnTo>
                  <a:lnTo>
                    <a:pt x="6848" y="3220"/>
                  </a:lnTo>
                  <a:lnTo>
                    <a:pt x="6818" y="3177"/>
                  </a:lnTo>
                  <a:lnTo>
                    <a:pt x="6788" y="3120"/>
                  </a:lnTo>
                  <a:lnTo>
                    <a:pt x="6750" y="3092"/>
                  </a:lnTo>
                  <a:lnTo>
                    <a:pt x="6713" y="3049"/>
                  </a:lnTo>
                  <a:lnTo>
                    <a:pt x="6675" y="3020"/>
                  </a:lnTo>
                  <a:lnTo>
                    <a:pt x="6638" y="3006"/>
                  </a:lnTo>
                  <a:lnTo>
                    <a:pt x="6593" y="2991"/>
                  </a:lnTo>
                  <a:lnTo>
                    <a:pt x="6548" y="2991"/>
                  </a:lnTo>
                  <a:lnTo>
                    <a:pt x="6510" y="2991"/>
                  </a:lnTo>
                  <a:lnTo>
                    <a:pt x="6465" y="3006"/>
                  </a:lnTo>
                  <a:lnTo>
                    <a:pt x="6428" y="3020"/>
                  </a:lnTo>
                  <a:lnTo>
                    <a:pt x="6383" y="3049"/>
                  </a:lnTo>
                  <a:lnTo>
                    <a:pt x="6345" y="3092"/>
                  </a:lnTo>
                  <a:lnTo>
                    <a:pt x="6315" y="3120"/>
                  </a:lnTo>
                  <a:lnTo>
                    <a:pt x="6285" y="3177"/>
                  </a:lnTo>
                  <a:lnTo>
                    <a:pt x="6255" y="3220"/>
                  </a:lnTo>
                  <a:lnTo>
                    <a:pt x="6225" y="3278"/>
                  </a:lnTo>
                  <a:lnTo>
                    <a:pt x="6203" y="3349"/>
                  </a:lnTo>
                  <a:lnTo>
                    <a:pt x="6180" y="3406"/>
                  </a:lnTo>
                  <a:lnTo>
                    <a:pt x="6158" y="3478"/>
                  </a:lnTo>
                  <a:lnTo>
                    <a:pt x="6150" y="3549"/>
                  </a:lnTo>
                  <a:lnTo>
                    <a:pt x="6135" y="3635"/>
                  </a:lnTo>
                  <a:lnTo>
                    <a:pt x="6128" y="3707"/>
                  </a:lnTo>
                  <a:lnTo>
                    <a:pt x="6128" y="3793"/>
                  </a:lnTo>
                  <a:lnTo>
                    <a:pt x="6128" y="3793"/>
                  </a:lnTo>
                  <a:close/>
                  <a:moveTo>
                    <a:pt x="4298" y="6054"/>
                  </a:moveTo>
                  <a:lnTo>
                    <a:pt x="4095" y="6054"/>
                  </a:lnTo>
                  <a:lnTo>
                    <a:pt x="4095" y="8071"/>
                  </a:lnTo>
                  <a:lnTo>
                    <a:pt x="4260" y="8071"/>
                  </a:lnTo>
                  <a:lnTo>
                    <a:pt x="4260" y="6597"/>
                  </a:lnTo>
                  <a:lnTo>
                    <a:pt x="4733" y="8071"/>
                  </a:lnTo>
                  <a:lnTo>
                    <a:pt x="4935" y="8071"/>
                  </a:lnTo>
                  <a:lnTo>
                    <a:pt x="4935" y="6054"/>
                  </a:lnTo>
                  <a:lnTo>
                    <a:pt x="4770" y="6054"/>
                  </a:lnTo>
                  <a:lnTo>
                    <a:pt x="4770" y="7513"/>
                  </a:lnTo>
                  <a:lnTo>
                    <a:pt x="4298" y="6054"/>
                  </a:lnTo>
                  <a:close/>
                  <a:moveTo>
                    <a:pt x="698" y="4036"/>
                  </a:moveTo>
                  <a:lnTo>
                    <a:pt x="690" y="4179"/>
                  </a:lnTo>
                  <a:lnTo>
                    <a:pt x="675" y="4308"/>
                  </a:lnTo>
                  <a:lnTo>
                    <a:pt x="638" y="4422"/>
                  </a:lnTo>
                  <a:lnTo>
                    <a:pt x="593" y="4523"/>
                  </a:lnTo>
                  <a:lnTo>
                    <a:pt x="540" y="4608"/>
                  </a:lnTo>
                  <a:lnTo>
                    <a:pt x="480" y="4666"/>
                  </a:lnTo>
                  <a:lnTo>
                    <a:pt x="413" y="4709"/>
                  </a:lnTo>
                  <a:lnTo>
                    <a:pt x="338" y="4723"/>
                  </a:lnTo>
                  <a:lnTo>
                    <a:pt x="173" y="4723"/>
                  </a:lnTo>
                  <a:lnTo>
                    <a:pt x="173" y="3349"/>
                  </a:lnTo>
                  <a:lnTo>
                    <a:pt x="338" y="3349"/>
                  </a:lnTo>
                  <a:lnTo>
                    <a:pt x="413" y="3363"/>
                  </a:lnTo>
                  <a:lnTo>
                    <a:pt x="480" y="3406"/>
                  </a:lnTo>
                  <a:lnTo>
                    <a:pt x="540" y="3464"/>
                  </a:lnTo>
                  <a:lnTo>
                    <a:pt x="593" y="3549"/>
                  </a:lnTo>
                  <a:lnTo>
                    <a:pt x="638" y="3650"/>
                  </a:lnTo>
                  <a:lnTo>
                    <a:pt x="675" y="3764"/>
                  </a:lnTo>
                  <a:lnTo>
                    <a:pt x="690" y="3893"/>
                  </a:lnTo>
                  <a:lnTo>
                    <a:pt x="698" y="4036"/>
                  </a:lnTo>
                  <a:lnTo>
                    <a:pt x="698" y="4036"/>
                  </a:lnTo>
                  <a:close/>
                  <a:moveTo>
                    <a:pt x="870" y="4036"/>
                  </a:moveTo>
                  <a:lnTo>
                    <a:pt x="870" y="3936"/>
                  </a:lnTo>
                  <a:lnTo>
                    <a:pt x="855" y="3836"/>
                  </a:lnTo>
                  <a:lnTo>
                    <a:pt x="848" y="3735"/>
                  </a:lnTo>
                  <a:lnTo>
                    <a:pt x="825" y="3650"/>
                  </a:lnTo>
                  <a:lnTo>
                    <a:pt x="803" y="3549"/>
                  </a:lnTo>
                  <a:lnTo>
                    <a:pt x="780" y="3478"/>
                  </a:lnTo>
                  <a:lnTo>
                    <a:pt x="750" y="3392"/>
                  </a:lnTo>
                  <a:lnTo>
                    <a:pt x="713" y="3321"/>
                  </a:lnTo>
                  <a:lnTo>
                    <a:pt x="675" y="3263"/>
                  </a:lnTo>
                  <a:lnTo>
                    <a:pt x="638" y="3206"/>
                  </a:lnTo>
                  <a:lnTo>
                    <a:pt x="593" y="3149"/>
                  </a:lnTo>
                  <a:lnTo>
                    <a:pt x="548" y="3106"/>
                  </a:lnTo>
                  <a:lnTo>
                    <a:pt x="495" y="3077"/>
                  </a:lnTo>
                  <a:lnTo>
                    <a:pt x="450" y="3049"/>
                  </a:lnTo>
                  <a:lnTo>
                    <a:pt x="398" y="3034"/>
                  </a:lnTo>
                  <a:lnTo>
                    <a:pt x="338" y="3034"/>
                  </a:lnTo>
                  <a:lnTo>
                    <a:pt x="0" y="3034"/>
                  </a:lnTo>
                  <a:lnTo>
                    <a:pt x="0" y="5038"/>
                  </a:lnTo>
                  <a:lnTo>
                    <a:pt x="338" y="5038"/>
                  </a:lnTo>
                  <a:lnTo>
                    <a:pt x="398" y="5038"/>
                  </a:lnTo>
                  <a:lnTo>
                    <a:pt x="450" y="5023"/>
                  </a:lnTo>
                  <a:lnTo>
                    <a:pt x="495" y="4995"/>
                  </a:lnTo>
                  <a:lnTo>
                    <a:pt x="548" y="4966"/>
                  </a:lnTo>
                  <a:lnTo>
                    <a:pt x="593" y="4923"/>
                  </a:lnTo>
                  <a:lnTo>
                    <a:pt x="638" y="4866"/>
                  </a:lnTo>
                  <a:lnTo>
                    <a:pt x="675" y="4809"/>
                  </a:lnTo>
                  <a:lnTo>
                    <a:pt x="713" y="4751"/>
                  </a:lnTo>
                  <a:lnTo>
                    <a:pt x="750" y="4680"/>
                  </a:lnTo>
                  <a:lnTo>
                    <a:pt x="780" y="4594"/>
                  </a:lnTo>
                  <a:lnTo>
                    <a:pt x="803" y="4523"/>
                  </a:lnTo>
                  <a:lnTo>
                    <a:pt x="825" y="4422"/>
                  </a:lnTo>
                  <a:lnTo>
                    <a:pt x="848" y="4336"/>
                  </a:lnTo>
                  <a:lnTo>
                    <a:pt x="855" y="4236"/>
                  </a:lnTo>
                  <a:lnTo>
                    <a:pt x="870" y="4136"/>
                  </a:lnTo>
                  <a:lnTo>
                    <a:pt x="870" y="4036"/>
                  </a:lnTo>
                  <a:lnTo>
                    <a:pt x="870" y="4036"/>
                  </a:lnTo>
                  <a:close/>
                  <a:moveTo>
                    <a:pt x="1043" y="5038"/>
                  </a:moveTo>
                  <a:lnTo>
                    <a:pt x="1890" y="5038"/>
                  </a:lnTo>
                  <a:lnTo>
                    <a:pt x="1890" y="4723"/>
                  </a:lnTo>
                  <a:lnTo>
                    <a:pt x="1215" y="4723"/>
                  </a:lnTo>
                  <a:lnTo>
                    <a:pt x="1215" y="4193"/>
                  </a:lnTo>
                  <a:lnTo>
                    <a:pt x="1890" y="4193"/>
                  </a:lnTo>
                  <a:lnTo>
                    <a:pt x="1890" y="3879"/>
                  </a:lnTo>
                  <a:lnTo>
                    <a:pt x="1215" y="3879"/>
                  </a:lnTo>
                  <a:lnTo>
                    <a:pt x="1215" y="3349"/>
                  </a:lnTo>
                  <a:lnTo>
                    <a:pt x="1890" y="3349"/>
                  </a:lnTo>
                  <a:lnTo>
                    <a:pt x="1890" y="3034"/>
                  </a:lnTo>
                  <a:lnTo>
                    <a:pt x="1043" y="3034"/>
                  </a:lnTo>
                  <a:lnTo>
                    <a:pt x="1043" y="5038"/>
                  </a:lnTo>
                  <a:close/>
                  <a:moveTo>
                    <a:pt x="2138" y="5038"/>
                  </a:moveTo>
                  <a:lnTo>
                    <a:pt x="2775" y="5038"/>
                  </a:lnTo>
                  <a:lnTo>
                    <a:pt x="2775" y="4723"/>
                  </a:lnTo>
                  <a:lnTo>
                    <a:pt x="2310" y="4723"/>
                  </a:lnTo>
                  <a:lnTo>
                    <a:pt x="2310" y="3034"/>
                  </a:lnTo>
                  <a:lnTo>
                    <a:pt x="2138" y="3034"/>
                  </a:lnTo>
                  <a:lnTo>
                    <a:pt x="2138" y="5038"/>
                  </a:lnTo>
                  <a:close/>
                  <a:moveTo>
                    <a:pt x="2813" y="7499"/>
                  </a:moveTo>
                  <a:lnTo>
                    <a:pt x="2813" y="7456"/>
                  </a:lnTo>
                  <a:lnTo>
                    <a:pt x="2640" y="7456"/>
                  </a:lnTo>
                  <a:lnTo>
                    <a:pt x="2640" y="7499"/>
                  </a:lnTo>
                  <a:lnTo>
                    <a:pt x="2640" y="7556"/>
                  </a:lnTo>
                  <a:lnTo>
                    <a:pt x="2633" y="7613"/>
                  </a:lnTo>
                  <a:lnTo>
                    <a:pt x="2618" y="7656"/>
                  </a:lnTo>
                  <a:lnTo>
                    <a:pt x="2603" y="7699"/>
                  </a:lnTo>
                  <a:lnTo>
                    <a:pt x="2580" y="7742"/>
                  </a:lnTo>
                  <a:lnTo>
                    <a:pt x="2550" y="7756"/>
                  </a:lnTo>
                  <a:lnTo>
                    <a:pt x="2528" y="7785"/>
                  </a:lnTo>
                  <a:lnTo>
                    <a:pt x="2498" y="7785"/>
                  </a:lnTo>
                  <a:lnTo>
                    <a:pt x="2468" y="7785"/>
                  </a:lnTo>
                  <a:lnTo>
                    <a:pt x="2438" y="7756"/>
                  </a:lnTo>
                  <a:lnTo>
                    <a:pt x="2415" y="7742"/>
                  </a:lnTo>
                  <a:lnTo>
                    <a:pt x="2393" y="7699"/>
                  </a:lnTo>
                  <a:lnTo>
                    <a:pt x="2370" y="7656"/>
                  </a:lnTo>
                  <a:lnTo>
                    <a:pt x="2355" y="7613"/>
                  </a:lnTo>
                  <a:lnTo>
                    <a:pt x="2348" y="7556"/>
                  </a:lnTo>
                  <a:lnTo>
                    <a:pt x="2348" y="7499"/>
                  </a:lnTo>
                  <a:lnTo>
                    <a:pt x="2348" y="6612"/>
                  </a:lnTo>
                  <a:lnTo>
                    <a:pt x="2348" y="6554"/>
                  </a:lnTo>
                  <a:lnTo>
                    <a:pt x="2355" y="6512"/>
                  </a:lnTo>
                  <a:lnTo>
                    <a:pt x="2370" y="6454"/>
                  </a:lnTo>
                  <a:lnTo>
                    <a:pt x="2393" y="6411"/>
                  </a:lnTo>
                  <a:lnTo>
                    <a:pt x="2415" y="6383"/>
                  </a:lnTo>
                  <a:lnTo>
                    <a:pt x="2438" y="6354"/>
                  </a:lnTo>
                  <a:lnTo>
                    <a:pt x="2468" y="6340"/>
                  </a:lnTo>
                  <a:lnTo>
                    <a:pt x="2498" y="6340"/>
                  </a:lnTo>
                  <a:lnTo>
                    <a:pt x="2528" y="6340"/>
                  </a:lnTo>
                  <a:lnTo>
                    <a:pt x="2550" y="6354"/>
                  </a:lnTo>
                  <a:lnTo>
                    <a:pt x="2580" y="6383"/>
                  </a:lnTo>
                  <a:lnTo>
                    <a:pt x="2603" y="6411"/>
                  </a:lnTo>
                  <a:lnTo>
                    <a:pt x="2618" y="6454"/>
                  </a:lnTo>
                  <a:lnTo>
                    <a:pt x="2633" y="6512"/>
                  </a:lnTo>
                  <a:lnTo>
                    <a:pt x="2640" y="6554"/>
                  </a:lnTo>
                  <a:lnTo>
                    <a:pt x="2640" y="6612"/>
                  </a:lnTo>
                  <a:lnTo>
                    <a:pt x="2640" y="6655"/>
                  </a:lnTo>
                  <a:lnTo>
                    <a:pt x="2813" y="6655"/>
                  </a:lnTo>
                  <a:lnTo>
                    <a:pt x="2813" y="6612"/>
                  </a:lnTo>
                  <a:lnTo>
                    <a:pt x="2805" y="6497"/>
                  </a:lnTo>
                  <a:lnTo>
                    <a:pt x="2790" y="6383"/>
                  </a:lnTo>
                  <a:lnTo>
                    <a:pt x="2760" y="6283"/>
                  </a:lnTo>
                  <a:lnTo>
                    <a:pt x="2715" y="6182"/>
                  </a:lnTo>
                  <a:lnTo>
                    <a:pt x="2670" y="6111"/>
                  </a:lnTo>
                  <a:lnTo>
                    <a:pt x="2618" y="6054"/>
                  </a:lnTo>
                  <a:lnTo>
                    <a:pt x="2558" y="6025"/>
                  </a:lnTo>
                  <a:lnTo>
                    <a:pt x="2498" y="6011"/>
                  </a:lnTo>
                  <a:lnTo>
                    <a:pt x="2430" y="6025"/>
                  </a:lnTo>
                  <a:lnTo>
                    <a:pt x="2370" y="6054"/>
                  </a:lnTo>
                  <a:lnTo>
                    <a:pt x="2318" y="6111"/>
                  </a:lnTo>
                  <a:lnTo>
                    <a:pt x="2273" y="6182"/>
                  </a:lnTo>
                  <a:lnTo>
                    <a:pt x="2235" y="6283"/>
                  </a:lnTo>
                  <a:lnTo>
                    <a:pt x="2205" y="6383"/>
                  </a:lnTo>
                  <a:lnTo>
                    <a:pt x="2183" y="6497"/>
                  </a:lnTo>
                  <a:lnTo>
                    <a:pt x="2175" y="6612"/>
                  </a:lnTo>
                  <a:lnTo>
                    <a:pt x="2175" y="7499"/>
                  </a:lnTo>
                  <a:lnTo>
                    <a:pt x="2183" y="7628"/>
                  </a:lnTo>
                  <a:lnTo>
                    <a:pt x="2205" y="7742"/>
                  </a:lnTo>
                  <a:lnTo>
                    <a:pt x="2235" y="7842"/>
                  </a:lnTo>
                  <a:lnTo>
                    <a:pt x="2273" y="7928"/>
                  </a:lnTo>
                  <a:lnTo>
                    <a:pt x="2318" y="8000"/>
                  </a:lnTo>
                  <a:lnTo>
                    <a:pt x="2370" y="8057"/>
                  </a:lnTo>
                  <a:lnTo>
                    <a:pt x="2430" y="8100"/>
                  </a:lnTo>
                  <a:lnTo>
                    <a:pt x="2498" y="8100"/>
                  </a:lnTo>
                  <a:lnTo>
                    <a:pt x="2558" y="8100"/>
                  </a:lnTo>
                  <a:lnTo>
                    <a:pt x="2618" y="8057"/>
                  </a:lnTo>
                  <a:lnTo>
                    <a:pt x="2670" y="8000"/>
                  </a:lnTo>
                  <a:lnTo>
                    <a:pt x="2715" y="7928"/>
                  </a:lnTo>
                  <a:lnTo>
                    <a:pt x="2760" y="7842"/>
                  </a:lnTo>
                  <a:lnTo>
                    <a:pt x="2790" y="7742"/>
                  </a:lnTo>
                  <a:lnTo>
                    <a:pt x="2805" y="7628"/>
                  </a:lnTo>
                  <a:lnTo>
                    <a:pt x="2813" y="7499"/>
                  </a:lnTo>
                  <a:lnTo>
                    <a:pt x="2813" y="7499"/>
                  </a:lnTo>
                  <a:close/>
                  <a:moveTo>
                    <a:pt x="3630" y="4465"/>
                  </a:moveTo>
                  <a:lnTo>
                    <a:pt x="3623" y="4508"/>
                  </a:lnTo>
                  <a:lnTo>
                    <a:pt x="3615" y="4565"/>
                  </a:lnTo>
                  <a:lnTo>
                    <a:pt x="3608" y="4608"/>
                  </a:lnTo>
                  <a:lnTo>
                    <a:pt x="3585" y="4637"/>
                  </a:lnTo>
                  <a:lnTo>
                    <a:pt x="3570" y="4680"/>
                  </a:lnTo>
                  <a:lnTo>
                    <a:pt x="3548" y="4694"/>
                  </a:lnTo>
                  <a:lnTo>
                    <a:pt x="3518" y="4709"/>
                  </a:lnTo>
                  <a:lnTo>
                    <a:pt x="3488" y="4723"/>
                  </a:lnTo>
                  <a:lnTo>
                    <a:pt x="3120" y="4723"/>
                  </a:lnTo>
                  <a:lnTo>
                    <a:pt x="3120" y="4193"/>
                  </a:lnTo>
                  <a:lnTo>
                    <a:pt x="3488" y="4193"/>
                  </a:lnTo>
                  <a:lnTo>
                    <a:pt x="3518" y="4208"/>
                  </a:lnTo>
                  <a:lnTo>
                    <a:pt x="3548" y="4222"/>
                  </a:lnTo>
                  <a:lnTo>
                    <a:pt x="3570" y="4236"/>
                  </a:lnTo>
                  <a:lnTo>
                    <a:pt x="3585" y="4279"/>
                  </a:lnTo>
                  <a:lnTo>
                    <a:pt x="3608" y="4308"/>
                  </a:lnTo>
                  <a:lnTo>
                    <a:pt x="3615" y="4351"/>
                  </a:lnTo>
                  <a:lnTo>
                    <a:pt x="3623" y="4408"/>
                  </a:lnTo>
                  <a:lnTo>
                    <a:pt x="3630" y="4465"/>
                  </a:lnTo>
                  <a:close/>
                  <a:moveTo>
                    <a:pt x="3623" y="3607"/>
                  </a:moveTo>
                  <a:lnTo>
                    <a:pt x="3623" y="3664"/>
                  </a:lnTo>
                  <a:lnTo>
                    <a:pt x="3615" y="3721"/>
                  </a:lnTo>
                  <a:lnTo>
                    <a:pt x="3600" y="3764"/>
                  </a:lnTo>
                  <a:lnTo>
                    <a:pt x="3585" y="3793"/>
                  </a:lnTo>
                  <a:lnTo>
                    <a:pt x="3563" y="3836"/>
                  </a:lnTo>
                  <a:lnTo>
                    <a:pt x="3540" y="3850"/>
                  </a:lnTo>
                  <a:lnTo>
                    <a:pt x="3518" y="3864"/>
                  </a:lnTo>
                  <a:lnTo>
                    <a:pt x="3488" y="3879"/>
                  </a:lnTo>
                  <a:lnTo>
                    <a:pt x="3120" y="3879"/>
                  </a:lnTo>
                  <a:lnTo>
                    <a:pt x="3120" y="3349"/>
                  </a:lnTo>
                  <a:lnTo>
                    <a:pt x="3488" y="3349"/>
                  </a:lnTo>
                  <a:lnTo>
                    <a:pt x="3518" y="3349"/>
                  </a:lnTo>
                  <a:lnTo>
                    <a:pt x="3540" y="3378"/>
                  </a:lnTo>
                  <a:lnTo>
                    <a:pt x="3563" y="3392"/>
                  </a:lnTo>
                  <a:lnTo>
                    <a:pt x="3585" y="3421"/>
                  </a:lnTo>
                  <a:lnTo>
                    <a:pt x="3600" y="3464"/>
                  </a:lnTo>
                  <a:lnTo>
                    <a:pt x="3615" y="3507"/>
                  </a:lnTo>
                  <a:lnTo>
                    <a:pt x="3623" y="3564"/>
                  </a:lnTo>
                  <a:lnTo>
                    <a:pt x="3623" y="3607"/>
                  </a:lnTo>
                  <a:lnTo>
                    <a:pt x="3623" y="3607"/>
                  </a:lnTo>
                  <a:close/>
                  <a:moveTo>
                    <a:pt x="3795" y="4465"/>
                  </a:moveTo>
                  <a:lnTo>
                    <a:pt x="3788" y="4336"/>
                  </a:lnTo>
                  <a:lnTo>
                    <a:pt x="3773" y="4222"/>
                  </a:lnTo>
                  <a:lnTo>
                    <a:pt x="3743" y="4122"/>
                  </a:lnTo>
                  <a:lnTo>
                    <a:pt x="3698" y="4036"/>
                  </a:lnTo>
                  <a:lnTo>
                    <a:pt x="3735" y="3950"/>
                  </a:lnTo>
                  <a:lnTo>
                    <a:pt x="3765" y="3850"/>
                  </a:lnTo>
                  <a:lnTo>
                    <a:pt x="3788" y="3735"/>
                  </a:lnTo>
                  <a:lnTo>
                    <a:pt x="3795" y="3607"/>
                  </a:lnTo>
                  <a:lnTo>
                    <a:pt x="3788" y="3492"/>
                  </a:lnTo>
                  <a:lnTo>
                    <a:pt x="3773" y="3392"/>
                  </a:lnTo>
                  <a:lnTo>
                    <a:pt x="3743" y="3292"/>
                  </a:lnTo>
                  <a:lnTo>
                    <a:pt x="3705" y="3206"/>
                  </a:lnTo>
                  <a:lnTo>
                    <a:pt x="3660" y="3134"/>
                  </a:lnTo>
                  <a:lnTo>
                    <a:pt x="3608" y="3077"/>
                  </a:lnTo>
                  <a:lnTo>
                    <a:pt x="3548" y="3034"/>
                  </a:lnTo>
                  <a:lnTo>
                    <a:pt x="3488" y="3034"/>
                  </a:lnTo>
                  <a:lnTo>
                    <a:pt x="2955" y="3034"/>
                  </a:lnTo>
                  <a:lnTo>
                    <a:pt x="2955" y="5038"/>
                  </a:lnTo>
                  <a:lnTo>
                    <a:pt x="3488" y="5038"/>
                  </a:lnTo>
                  <a:lnTo>
                    <a:pt x="3555" y="5038"/>
                  </a:lnTo>
                  <a:lnTo>
                    <a:pt x="3608" y="4995"/>
                  </a:lnTo>
                  <a:lnTo>
                    <a:pt x="3660" y="4937"/>
                  </a:lnTo>
                  <a:lnTo>
                    <a:pt x="3705" y="4866"/>
                  </a:lnTo>
                  <a:lnTo>
                    <a:pt x="3743" y="4780"/>
                  </a:lnTo>
                  <a:lnTo>
                    <a:pt x="3773" y="4680"/>
                  </a:lnTo>
                  <a:lnTo>
                    <a:pt x="3788" y="4580"/>
                  </a:lnTo>
                  <a:lnTo>
                    <a:pt x="3795" y="4465"/>
                  </a:lnTo>
                  <a:lnTo>
                    <a:pt x="3795" y="4465"/>
                  </a:lnTo>
                  <a:close/>
                  <a:moveTo>
                    <a:pt x="3008" y="8071"/>
                  </a:moveTo>
                  <a:lnTo>
                    <a:pt x="3855" y="8071"/>
                  </a:lnTo>
                  <a:lnTo>
                    <a:pt x="3855" y="7742"/>
                  </a:lnTo>
                  <a:lnTo>
                    <a:pt x="3180" y="7742"/>
                  </a:lnTo>
                  <a:lnTo>
                    <a:pt x="3180" y="7213"/>
                  </a:lnTo>
                  <a:lnTo>
                    <a:pt x="3855" y="7213"/>
                  </a:lnTo>
                  <a:lnTo>
                    <a:pt x="3855" y="6898"/>
                  </a:lnTo>
                  <a:lnTo>
                    <a:pt x="3180" y="6898"/>
                  </a:lnTo>
                  <a:lnTo>
                    <a:pt x="3180" y="6368"/>
                  </a:lnTo>
                  <a:lnTo>
                    <a:pt x="3855" y="6368"/>
                  </a:lnTo>
                  <a:lnTo>
                    <a:pt x="3855" y="6054"/>
                  </a:lnTo>
                  <a:lnTo>
                    <a:pt x="3008" y="6054"/>
                  </a:lnTo>
                  <a:lnTo>
                    <a:pt x="3008" y="8071"/>
                  </a:lnTo>
                  <a:close/>
                  <a:moveTo>
                    <a:pt x="4200" y="3349"/>
                  </a:moveTo>
                  <a:lnTo>
                    <a:pt x="4538" y="3349"/>
                  </a:lnTo>
                  <a:lnTo>
                    <a:pt x="4575" y="3363"/>
                  </a:lnTo>
                  <a:lnTo>
                    <a:pt x="4613" y="3378"/>
                  </a:lnTo>
                  <a:lnTo>
                    <a:pt x="4643" y="3406"/>
                  </a:lnTo>
                  <a:lnTo>
                    <a:pt x="4673" y="3449"/>
                  </a:lnTo>
                  <a:lnTo>
                    <a:pt x="4695" y="3507"/>
                  </a:lnTo>
                  <a:lnTo>
                    <a:pt x="4710" y="3578"/>
                  </a:lnTo>
                  <a:lnTo>
                    <a:pt x="4725" y="3635"/>
                  </a:lnTo>
                  <a:lnTo>
                    <a:pt x="4725" y="3707"/>
                  </a:lnTo>
                  <a:lnTo>
                    <a:pt x="4725" y="3778"/>
                  </a:lnTo>
                  <a:lnTo>
                    <a:pt x="4710" y="3850"/>
                  </a:lnTo>
                  <a:lnTo>
                    <a:pt x="4695" y="3922"/>
                  </a:lnTo>
                  <a:lnTo>
                    <a:pt x="4673" y="3964"/>
                  </a:lnTo>
                  <a:lnTo>
                    <a:pt x="4643" y="4007"/>
                  </a:lnTo>
                  <a:lnTo>
                    <a:pt x="4613" y="4050"/>
                  </a:lnTo>
                  <a:lnTo>
                    <a:pt x="4575" y="4065"/>
                  </a:lnTo>
                  <a:lnTo>
                    <a:pt x="4538" y="4079"/>
                  </a:lnTo>
                  <a:lnTo>
                    <a:pt x="4200" y="4079"/>
                  </a:lnTo>
                  <a:lnTo>
                    <a:pt x="4200" y="3349"/>
                  </a:lnTo>
                  <a:close/>
                  <a:moveTo>
                    <a:pt x="4538" y="3034"/>
                  </a:moveTo>
                  <a:lnTo>
                    <a:pt x="4028" y="3034"/>
                  </a:lnTo>
                  <a:lnTo>
                    <a:pt x="4028" y="5038"/>
                  </a:lnTo>
                  <a:lnTo>
                    <a:pt x="4200" y="5038"/>
                  </a:lnTo>
                  <a:lnTo>
                    <a:pt x="4200" y="4394"/>
                  </a:lnTo>
                  <a:lnTo>
                    <a:pt x="4538" y="4394"/>
                  </a:lnTo>
                  <a:lnTo>
                    <a:pt x="4688" y="5038"/>
                  </a:lnTo>
                  <a:lnTo>
                    <a:pt x="4875" y="5038"/>
                  </a:lnTo>
                  <a:lnTo>
                    <a:pt x="4703" y="4322"/>
                  </a:lnTo>
                  <a:lnTo>
                    <a:pt x="4748" y="4279"/>
                  </a:lnTo>
                  <a:lnTo>
                    <a:pt x="4785" y="4222"/>
                  </a:lnTo>
                  <a:lnTo>
                    <a:pt x="4815" y="4150"/>
                  </a:lnTo>
                  <a:lnTo>
                    <a:pt x="4845" y="4079"/>
                  </a:lnTo>
                  <a:lnTo>
                    <a:pt x="4868" y="3993"/>
                  </a:lnTo>
                  <a:lnTo>
                    <a:pt x="4883" y="3907"/>
                  </a:lnTo>
                  <a:lnTo>
                    <a:pt x="4890" y="3807"/>
                  </a:lnTo>
                  <a:lnTo>
                    <a:pt x="4898" y="3707"/>
                  </a:lnTo>
                  <a:lnTo>
                    <a:pt x="4890" y="3578"/>
                  </a:lnTo>
                  <a:lnTo>
                    <a:pt x="4868" y="3449"/>
                  </a:lnTo>
                  <a:lnTo>
                    <a:pt x="4838" y="3335"/>
                  </a:lnTo>
                  <a:lnTo>
                    <a:pt x="4793" y="3235"/>
                  </a:lnTo>
                  <a:lnTo>
                    <a:pt x="4740" y="3149"/>
                  </a:lnTo>
                  <a:lnTo>
                    <a:pt x="4680" y="3077"/>
                  </a:lnTo>
                  <a:lnTo>
                    <a:pt x="4613" y="3049"/>
                  </a:lnTo>
                  <a:lnTo>
                    <a:pt x="4538" y="3034"/>
                  </a:lnTo>
                  <a:lnTo>
                    <a:pt x="4538" y="3034"/>
                  </a:lnTo>
                  <a:close/>
                  <a:moveTo>
                    <a:pt x="5753" y="2018"/>
                  </a:moveTo>
                  <a:lnTo>
                    <a:pt x="5925" y="2018"/>
                  </a:lnTo>
                  <a:lnTo>
                    <a:pt x="5925" y="1"/>
                  </a:lnTo>
                  <a:lnTo>
                    <a:pt x="5708" y="1"/>
                  </a:lnTo>
                  <a:lnTo>
                    <a:pt x="5183" y="1689"/>
                  </a:lnTo>
                  <a:lnTo>
                    <a:pt x="4658" y="1"/>
                  </a:lnTo>
                  <a:lnTo>
                    <a:pt x="4448" y="1"/>
                  </a:lnTo>
                  <a:lnTo>
                    <a:pt x="4448" y="2018"/>
                  </a:lnTo>
                  <a:lnTo>
                    <a:pt x="4613" y="2018"/>
                  </a:lnTo>
                  <a:lnTo>
                    <a:pt x="4613" y="487"/>
                  </a:lnTo>
                  <a:lnTo>
                    <a:pt x="5085" y="2018"/>
                  </a:lnTo>
                  <a:lnTo>
                    <a:pt x="5280" y="2018"/>
                  </a:lnTo>
                  <a:lnTo>
                    <a:pt x="5753" y="487"/>
                  </a:lnTo>
                  <a:lnTo>
                    <a:pt x="5753" y="2018"/>
                  </a:lnTo>
                  <a:close/>
                  <a:moveTo>
                    <a:pt x="5753" y="2533"/>
                  </a:moveTo>
                  <a:lnTo>
                    <a:pt x="5498" y="2533"/>
                  </a:lnTo>
                  <a:lnTo>
                    <a:pt x="5250" y="2533"/>
                  </a:lnTo>
                  <a:lnTo>
                    <a:pt x="5250" y="2848"/>
                  </a:lnTo>
                  <a:lnTo>
                    <a:pt x="5753" y="2848"/>
                  </a:lnTo>
                  <a:lnTo>
                    <a:pt x="5753" y="2533"/>
                  </a:lnTo>
                  <a:close/>
                  <a:moveTo>
                    <a:pt x="5925" y="4279"/>
                  </a:moveTo>
                  <a:lnTo>
                    <a:pt x="5925" y="3034"/>
                  </a:lnTo>
                  <a:lnTo>
                    <a:pt x="5753" y="3034"/>
                  </a:lnTo>
                  <a:lnTo>
                    <a:pt x="5753" y="4279"/>
                  </a:lnTo>
                  <a:lnTo>
                    <a:pt x="5753" y="4379"/>
                  </a:lnTo>
                  <a:lnTo>
                    <a:pt x="5738" y="4465"/>
                  </a:lnTo>
                  <a:lnTo>
                    <a:pt x="5715" y="4551"/>
                  </a:lnTo>
                  <a:lnTo>
                    <a:pt x="5678" y="4623"/>
                  </a:lnTo>
                  <a:lnTo>
                    <a:pt x="5640" y="4680"/>
                  </a:lnTo>
                  <a:lnTo>
                    <a:pt x="5603" y="4723"/>
                  </a:lnTo>
                  <a:lnTo>
                    <a:pt x="5550" y="4751"/>
                  </a:lnTo>
                  <a:lnTo>
                    <a:pt x="5505" y="4766"/>
                  </a:lnTo>
                  <a:lnTo>
                    <a:pt x="5453" y="4751"/>
                  </a:lnTo>
                  <a:lnTo>
                    <a:pt x="5400" y="4723"/>
                  </a:lnTo>
                  <a:lnTo>
                    <a:pt x="5363" y="4680"/>
                  </a:lnTo>
                  <a:lnTo>
                    <a:pt x="5325" y="4623"/>
                  </a:lnTo>
                  <a:lnTo>
                    <a:pt x="5295" y="4551"/>
                  </a:lnTo>
                  <a:lnTo>
                    <a:pt x="5265" y="4465"/>
                  </a:lnTo>
                  <a:lnTo>
                    <a:pt x="5250" y="4379"/>
                  </a:lnTo>
                  <a:lnTo>
                    <a:pt x="5250" y="4279"/>
                  </a:lnTo>
                  <a:lnTo>
                    <a:pt x="5250" y="3034"/>
                  </a:lnTo>
                  <a:lnTo>
                    <a:pt x="5078" y="3034"/>
                  </a:lnTo>
                  <a:lnTo>
                    <a:pt x="5078" y="4279"/>
                  </a:lnTo>
                  <a:lnTo>
                    <a:pt x="5085" y="4365"/>
                  </a:lnTo>
                  <a:lnTo>
                    <a:pt x="5085" y="4437"/>
                  </a:lnTo>
                  <a:lnTo>
                    <a:pt x="5100" y="4523"/>
                  </a:lnTo>
                  <a:lnTo>
                    <a:pt x="5115" y="4594"/>
                  </a:lnTo>
                  <a:lnTo>
                    <a:pt x="5130" y="4666"/>
                  </a:lnTo>
                  <a:lnTo>
                    <a:pt x="5153" y="4723"/>
                  </a:lnTo>
                  <a:lnTo>
                    <a:pt x="5175" y="4794"/>
                  </a:lnTo>
                  <a:lnTo>
                    <a:pt x="5205" y="4852"/>
                  </a:lnTo>
                  <a:lnTo>
                    <a:pt x="5235" y="4895"/>
                  </a:lnTo>
                  <a:lnTo>
                    <a:pt x="5265" y="4952"/>
                  </a:lnTo>
                  <a:lnTo>
                    <a:pt x="5303" y="4980"/>
                  </a:lnTo>
                  <a:lnTo>
                    <a:pt x="5340" y="5023"/>
                  </a:lnTo>
                  <a:lnTo>
                    <a:pt x="5378" y="5052"/>
                  </a:lnTo>
                  <a:lnTo>
                    <a:pt x="5415" y="5066"/>
                  </a:lnTo>
                  <a:lnTo>
                    <a:pt x="5460" y="5081"/>
                  </a:lnTo>
                  <a:lnTo>
                    <a:pt x="5505" y="5081"/>
                  </a:lnTo>
                  <a:lnTo>
                    <a:pt x="5543" y="5081"/>
                  </a:lnTo>
                  <a:lnTo>
                    <a:pt x="5588" y="5066"/>
                  </a:lnTo>
                  <a:lnTo>
                    <a:pt x="5625" y="5052"/>
                  </a:lnTo>
                  <a:lnTo>
                    <a:pt x="5670" y="5023"/>
                  </a:lnTo>
                  <a:lnTo>
                    <a:pt x="5708" y="4980"/>
                  </a:lnTo>
                  <a:lnTo>
                    <a:pt x="5738" y="4952"/>
                  </a:lnTo>
                  <a:lnTo>
                    <a:pt x="5768" y="4895"/>
                  </a:lnTo>
                  <a:lnTo>
                    <a:pt x="5798" y="4852"/>
                  </a:lnTo>
                  <a:lnTo>
                    <a:pt x="5828" y="4794"/>
                  </a:lnTo>
                  <a:lnTo>
                    <a:pt x="5850" y="4723"/>
                  </a:lnTo>
                  <a:lnTo>
                    <a:pt x="5873" y="4666"/>
                  </a:lnTo>
                  <a:lnTo>
                    <a:pt x="5895" y="4594"/>
                  </a:lnTo>
                  <a:lnTo>
                    <a:pt x="5903" y="4523"/>
                  </a:lnTo>
                  <a:lnTo>
                    <a:pt x="5918" y="4437"/>
                  </a:lnTo>
                  <a:lnTo>
                    <a:pt x="5925" y="4365"/>
                  </a:lnTo>
                  <a:lnTo>
                    <a:pt x="5925" y="4279"/>
                  </a:lnTo>
                  <a:lnTo>
                    <a:pt x="5925" y="4279"/>
                  </a:lnTo>
                  <a:close/>
                  <a:moveTo>
                    <a:pt x="5625" y="6368"/>
                  </a:moveTo>
                  <a:lnTo>
                    <a:pt x="5963" y="6368"/>
                  </a:lnTo>
                  <a:lnTo>
                    <a:pt x="5963" y="6054"/>
                  </a:lnTo>
                  <a:lnTo>
                    <a:pt x="5115" y="6054"/>
                  </a:lnTo>
                  <a:lnTo>
                    <a:pt x="5115" y="6368"/>
                  </a:lnTo>
                  <a:lnTo>
                    <a:pt x="5453" y="6368"/>
                  </a:lnTo>
                  <a:lnTo>
                    <a:pt x="5453" y="8071"/>
                  </a:lnTo>
                  <a:lnTo>
                    <a:pt x="5625" y="8071"/>
                  </a:lnTo>
                  <a:lnTo>
                    <a:pt x="5625" y="6368"/>
                  </a:lnTo>
                  <a:close/>
                  <a:moveTo>
                    <a:pt x="6750" y="1260"/>
                  </a:moveTo>
                  <a:lnTo>
                    <a:pt x="6405" y="1260"/>
                  </a:lnTo>
                  <a:lnTo>
                    <a:pt x="6578" y="344"/>
                  </a:lnTo>
                  <a:lnTo>
                    <a:pt x="6750" y="1260"/>
                  </a:lnTo>
                  <a:close/>
                  <a:moveTo>
                    <a:pt x="6885" y="2018"/>
                  </a:moveTo>
                  <a:lnTo>
                    <a:pt x="7065" y="2018"/>
                  </a:lnTo>
                  <a:lnTo>
                    <a:pt x="6698" y="1"/>
                  </a:lnTo>
                  <a:lnTo>
                    <a:pt x="6458" y="1"/>
                  </a:lnTo>
                  <a:lnTo>
                    <a:pt x="6090" y="2018"/>
                  </a:lnTo>
                  <a:lnTo>
                    <a:pt x="6270" y="2018"/>
                  </a:lnTo>
                  <a:lnTo>
                    <a:pt x="6353" y="1575"/>
                  </a:lnTo>
                  <a:lnTo>
                    <a:pt x="6803" y="1575"/>
                  </a:lnTo>
                  <a:lnTo>
                    <a:pt x="6885" y="2018"/>
                  </a:lnTo>
                  <a:close/>
                  <a:moveTo>
                    <a:pt x="8078" y="2018"/>
                  </a:moveTo>
                  <a:lnTo>
                    <a:pt x="7763" y="1017"/>
                  </a:lnTo>
                  <a:lnTo>
                    <a:pt x="8078" y="1"/>
                  </a:lnTo>
                  <a:lnTo>
                    <a:pt x="7883" y="1"/>
                  </a:lnTo>
                  <a:lnTo>
                    <a:pt x="7635" y="788"/>
                  </a:lnTo>
                  <a:lnTo>
                    <a:pt x="7388" y="1"/>
                  </a:lnTo>
                  <a:lnTo>
                    <a:pt x="7193" y="1"/>
                  </a:lnTo>
                  <a:lnTo>
                    <a:pt x="7508" y="1017"/>
                  </a:lnTo>
                  <a:lnTo>
                    <a:pt x="7193" y="2018"/>
                  </a:lnTo>
                  <a:lnTo>
                    <a:pt x="7388" y="2018"/>
                  </a:lnTo>
                  <a:lnTo>
                    <a:pt x="7635" y="1246"/>
                  </a:lnTo>
                  <a:lnTo>
                    <a:pt x="7883" y="2018"/>
                  </a:lnTo>
                  <a:lnTo>
                    <a:pt x="8078" y="2018"/>
                  </a:lnTo>
                  <a:close/>
                  <a:moveTo>
                    <a:pt x="7628" y="4036"/>
                  </a:moveTo>
                  <a:lnTo>
                    <a:pt x="8085" y="3034"/>
                  </a:lnTo>
                  <a:lnTo>
                    <a:pt x="7860" y="3034"/>
                  </a:lnTo>
                  <a:lnTo>
                    <a:pt x="7478" y="3879"/>
                  </a:lnTo>
                  <a:lnTo>
                    <a:pt x="7343" y="3879"/>
                  </a:lnTo>
                  <a:lnTo>
                    <a:pt x="7343" y="3034"/>
                  </a:lnTo>
                  <a:lnTo>
                    <a:pt x="7178" y="3034"/>
                  </a:lnTo>
                  <a:lnTo>
                    <a:pt x="7178" y="5038"/>
                  </a:lnTo>
                  <a:lnTo>
                    <a:pt x="7343" y="5038"/>
                  </a:lnTo>
                  <a:lnTo>
                    <a:pt x="7343" y="4193"/>
                  </a:lnTo>
                  <a:lnTo>
                    <a:pt x="7478" y="4193"/>
                  </a:lnTo>
                  <a:lnTo>
                    <a:pt x="7860" y="5038"/>
                  </a:lnTo>
                  <a:lnTo>
                    <a:pt x="8085" y="5038"/>
                  </a:lnTo>
                  <a:lnTo>
                    <a:pt x="7628" y="4036"/>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9" name="Google Shape;69;p9"/>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chemeClr val="lt1"/>
              </a:buClr>
              <a:buSzPts val="700"/>
              <a:buFont typeface="Arial"/>
              <a:buNone/>
              <a:defRPr>
                <a:solidFill>
                  <a:schemeClr val="lt1"/>
                </a:solidFill>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70" name="Google Shape;70;p9"/>
          <p:cNvSpPr txBox="1"/>
          <p:nvPr>
            <p:ph idx="11" type="ftr"/>
          </p:nvPr>
        </p:nvSpPr>
        <p:spPr>
          <a:xfrm>
            <a:off x="2747964" y="6485664"/>
            <a:ext cx="4356148"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chemeClr val="lt1"/>
              </a:buClr>
              <a:buSzPts val="700"/>
              <a:buFont typeface="Arial"/>
              <a:buNone/>
              <a:defRPr>
                <a:solidFill>
                  <a:schemeClr val="lt1"/>
                </a:solidFill>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71" name="Google Shape;71;p9"/>
          <p:cNvSpPr txBox="1"/>
          <p:nvPr>
            <p:ph idx="12" type="sldNum"/>
          </p:nvPr>
        </p:nvSpPr>
        <p:spPr>
          <a:xfrm>
            <a:off x="11316580" y="6485664"/>
            <a:ext cx="403933" cy="180000"/>
          </a:xfrm>
          <a:prstGeom prst="rect">
            <a:avLst/>
          </a:prstGeom>
          <a:noFill/>
          <a:ln>
            <a:noFill/>
          </a:ln>
        </p:spPr>
        <p:txBody>
          <a:bodyPr anchorCtr="0" anchor="b" bIns="0" lIns="0" spcFirstLastPara="1" rIns="0" wrap="square" tIns="0">
            <a:noAutofit/>
          </a:bodyPr>
          <a:lstStyle>
            <a:lvl1pPr indent="0" lvl="0" marL="0" marR="0" algn="r">
              <a:lnSpc>
                <a:spcPct val="118000"/>
              </a:lnSpc>
              <a:spcBef>
                <a:spcPts val="0"/>
              </a:spcBef>
              <a:spcAft>
                <a:spcPts val="0"/>
              </a:spcAft>
              <a:buClr>
                <a:schemeClr val="dk1"/>
              </a:buClr>
              <a:buSzPts val="700"/>
              <a:buFont typeface="Arial"/>
              <a:buNone/>
              <a:defRPr b="0" i="0" sz="700" u="none" cap="none" strike="noStrike">
                <a:solidFill>
                  <a:schemeClr val="dk1"/>
                </a:solidFill>
                <a:latin typeface="Arial"/>
                <a:ea typeface="Arial"/>
                <a:cs typeface="Arial"/>
                <a:sym typeface="Arial"/>
              </a:defRPr>
            </a:lvl1pPr>
            <a:lvl2pPr indent="0" lvl="1" marL="0" marR="0" algn="r">
              <a:lnSpc>
                <a:spcPct val="118000"/>
              </a:lnSpc>
              <a:spcBef>
                <a:spcPts val="0"/>
              </a:spcBef>
              <a:spcAft>
                <a:spcPts val="0"/>
              </a:spcAft>
              <a:buClr>
                <a:schemeClr val="dk1"/>
              </a:buClr>
              <a:buSzPts val="700"/>
              <a:buFont typeface="Arial"/>
              <a:buNone/>
              <a:defRPr b="0" i="0" sz="700" u="none" cap="none" strike="noStrike">
                <a:solidFill>
                  <a:schemeClr val="dk1"/>
                </a:solidFill>
                <a:latin typeface="Arial"/>
                <a:ea typeface="Arial"/>
                <a:cs typeface="Arial"/>
                <a:sym typeface="Arial"/>
              </a:defRPr>
            </a:lvl2pPr>
            <a:lvl3pPr indent="0" lvl="2" marL="0" marR="0" algn="r">
              <a:lnSpc>
                <a:spcPct val="118000"/>
              </a:lnSpc>
              <a:spcBef>
                <a:spcPts val="0"/>
              </a:spcBef>
              <a:spcAft>
                <a:spcPts val="0"/>
              </a:spcAft>
              <a:buClr>
                <a:schemeClr val="dk1"/>
              </a:buClr>
              <a:buSzPts val="700"/>
              <a:buFont typeface="Arial"/>
              <a:buNone/>
              <a:defRPr b="0" i="0" sz="700" u="none" cap="none" strike="noStrike">
                <a:solidFill>
                  <a:schemeClr val="dk1"/>
                </a:solidFill>
                <a:latin typeface="Arial"/>
                <a:ea typeface="Arial"/>
                <a:cs typeface="Arial"/>
                <a:sym typeface="Arial"/>
              </a:defRPr>
            </a:lvl3pPr>
            <a:lvl4pPr indent="0" lvl="3" marL="0" marR="0" algn="r">
              <a:lnSpc>
                <a:spcPct val="118000"/>
              </a:lnSpc>
              <a:spcBef>
                <a:spcPts val="0"/>
              </a:spcBef>
              <a:spcAft>
                <a:spcPts val="0"/>
              </a:spcAft>
              <a:buClr>
                <a:schemeClr val="dk1"/>
              </a:buClr>
              <a:buSzPts val="700"/>
              <a:buFont typeface="Arial"/>
              <a:buNone/>
              <a:defRPr b="0" i="0" sz="700" u="none" cap="none" strike="noStrike">
                <a:solidFill>
                  <a:schemeClr val="dk1"/>
                </a:solidFill>
                <a:latin typeface="Arial"/>
                <a:ea typeface="Arial"/>
                <a:cs typeface="Arial"/>
                <a:sym typeface="Arial"/>
              </a:defRPr>
            </a:lvl4pPr>
            <a:lvl5pPr indent="0" lvl="4" marL="0" marR="0" algn="r">
              <a:lnSpc>
                <a:spcPct val="118000"/>
              </a:lnSpc>
              <a:spcBef>
                <a:spcPts val="0"/>
              </a:spcBef>
              <a:spcAft>
                <a:spcPts val="0"/>
              </a:spcAft>
              <a:buClr>
                <a:schemeClr val="dk1"/>
              </a:buClr>
              <a:buSzPts val="700"/>
              <a:buFont typeface="Arial"/>
              <a:buNone/>
              <a:defRPr b="0" i="0" sz="700" u="none" cap="none" strike="noStrike">
                <a:solidFill>
                  <a:schemeClr val="dk1"/>
                </a:solidFill>
                <a:latin typeface="Arial"/>
                <a:ea typeface="Arial"/>
                <a:cs typeface="Arial"/>
                <a:sym typeface="Arial"/>
              </a:defRPr>
            </a:lvl5pPr>
            <a:lvl6pPr indent="0" lvl="5" marL="0" marR="0" algn="r">
              <a:lnSpc>
                <a:spcPct val="118000"/>
              </a:lnSpc>
              <a:spcBef>
                <a:spcPts val="0"/>
              </a:spcBef>
              <a:spcAft>
                <a:spcPts val="0"/>
              </a:spcAft>
              <a:buClr>
                <a:schemeClr val="dk1"/>
              </a:buClr>
              <a:buSzPts val="700"/>
              <a:buFont typeface="Arial"/>
              <a:buNone/>
              <a:defRPr b="0" i="0" sz="700" u="none" cap="none" strike="noStrike">
                <a:solidFill>
                  <a:schemeClr val="dk1"/>
                </a:solidFill>
                <a:latin typeface="Arial"/>
                <a:ea typeface="Arial"/>
                <a:cs typeface="Arial"/>
                <a:sym typeface="Arial"/>
              </a:defRPr>
            </a:lvl6pPr>
            <a:lvl7pPr indent="0" lvl="6" marL="0" marR="0" algn="r">
              <a:lnSpc>
                <a:spcPct val="118000"/>
              </a:lnSpc>
              <a:spcBef>
                <a:spcPts val="0"/>
              </a:spcBef>
              <a:spcAft>
                <a:spcPts val="0"/>
              </a:spcAft>
              <a:buClr>
                <a:schemeClr val="dk1"/>
              </a:buClr>
              <a:buSzPts val="700"/>
              <a:buFont typeface="Arial"/>
              <a:buNone/>
              <a:defRPr b="0" i="0" sz="700" u="none" cap="none" strike="noStrike">
                <a:solidFill>
                  <a:schemeClr val="dk1"/>
                </a:solidFill>
                <a:latin typeface="Arial"/>
                <a:ea typeface="Arial"/>
                <a:cs typeface="Arial"/>
                <a:sym typeface="Arial"/>
              </a:defRPr>
            </a:lvl7pPr>
            <a:lvl8pPr indent="0" lvl="7" marL="0" marR="0" algn="r">
              <a:lnSpc>
                <a:spcPct val="118000"/>
              </a:lnSpc>
              <a:spcBef>
                <a:spcPts val="0"/>
              </a:spcBef>
              <a:spcAft>
                <a:spcPts val="0"/>
              </a:spcAft>
              <a:buClr>
                <a:schemeClr val="dk1"/>
              </a:buClr>
              <a:buSzPts val="700"/>
              <a:buFont typeface="Arial"/>
              <a:buNone/>
              <a:defRPr b="0" i="0" sz="700" u="none" cap="none" strike="noStrike">
                <a:solidFill>
                  <a:schemeClr val="dk1"/>
                </a:solidFill>
                <a:latin typeface="Arial"/>
                <a:ea typeface="Arial"/>
                <a:cs typeface="Arial"/>
                <a:sym typeface="Arial"/>
              </a:defRPr>
            </a:lvl8pPr>
            <a:lvl9pPr indent="0" lvl="8" marL="0" marR="0" algn="r">
              <a:lnSpc>
                <a:spcPct val="118000"/>
              </a:lnSpc>
              <a:spcBef>
                <a:spcPts val="0"/>
              </a:spcBef>
              <a:spcAft>
                <a:spcPts val="0"/>
              </a:spcAft>
              <a:buClr>
                <a:schemeClr val="dk1"/>
              </a:buClr>
              <a:buSzPts val="700"/>
              <a:buFont typeface="Arial"/>
              <a:buNone/>
              <a:defRPr b="0" i="0" sz="7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72" name="Google Shape;72;p9"/>
          <p:cNvSpPr/>
          <p:nvPr/>
        </p:nvSpPr>
        <p:spPr>
          <a:xfrm>
            <a:off x="539375" y="6553789"/>
            <a:ext cx="667178" cy="90021"/>
          </a:xfrm>
          <a:custGeom>
            <a:rect b="b" l="l" r="r" t="t"/>
            <a:pathLst>
              <a:path extrusionOk="0" h="115412" w="119566">
                <a:moveTo>
                  <a:pt x="8663" y="0"/>
                </a:moveTo>
                <a:lnTo>
                  <a:pt x="11776" y="0"/>
                </a:lnTo>
                <a:lnTo>
                  <a:pt x="11776" y="115412"/>
                </a:lnTo>
                <a:lnTo>
                  <a:pt x="8663" y="115412"/>
                </a:lnTo>
                <a:lnTo>
                  <a:pt x="8663" y="68884"/>
                </a:lnTo>
                <a:lnTo>
                  <a:pt x="3106" y="68884"/>
                </a:lnTo>
                <a:lnTo>
                  <a:pt x="3106" y="115412"/>
                </a:lnTo>
                <a:lnTo>
                  <a:pt x="1" y="115412"/>
                </a:lnTo>
                <a:lnTo>
                  <a:pt x="1" y="0"/>
                </a:lnTo>
                <a:lnTo>
                  <a:pt x="3106" y="0"/>
                </a:lnTo>
                <a:lnTo>
                  <a:pt x="3106" y="46688"/>
                </a:lnTo>
                <a:lnTo>
                  <a:pt x="8663" y="46688"/>
                </a:lnTo>
                <a:lnTo>
                  <a:pt x="8663" y="0"/>
                </a:lnTo>
                <a:close/>
                <a:moveTo>
                  <a:pt x="16793" y="0"/>
                </a:moveTo>
                <a:lnTo>
                  <a:pt x="16748" y="54"/>
                </a:lnTo>
                <a:lnTo>
                  <a:pt x="16696" y="107"/>
                </a:lnTo>
                <a:lnTo>
                  <a:pt x="16643" y="214"/>
                </a:lnTo>
                <a:lnTo>
                  <a:pt x="16591" y="320"/>
                </a:lnTo>
                <a:lnTo>
                  <a:pt x="16546" y="481"/>
                </a:lnTo>
                <a:lnTo>
                  <a:pt x="16501" y="694"/>
                </a:lnTo>
                <a:lnTo>
                  <a:pt x="16463" y="907"/>
                </a:lnTo>
                <a:lnTo>
                  <a:pt x="16426" y="1174"/>
                </a:lnTo>
                <a:lnTo>
                  <a:pt x="15421" y="8324"/>
                </a:lnTo>
                <a:lnTo>
                  <a:pt x="15383" y="8591"/>
                </a:lnTo>
                <a:lnTo>
                  <a:pt x="15346" y="8858"/>
                </a:lnTo>
                <a:lnTo>
                  <a:pt x="15323" y="9178"/>
                </a:lnTo>
                <a:lnTo>
                  <a:pt x="15301" y="9498"/>
                </a:lnTo>
                <a:lnTo>
                  <a:pt x="15286" y="9818"/>
                </a:lnTo>
                <a:lnTo>
                  <a:pt x="15271" y="10192"/>
                </a:lnTo>
                <a:lnTo>
                  <a:pt x="15263" y="10565"/>
                </a:lnTo>
                <a:lnTo>
                  <a:pt x="15263" y="10885"/>
                </a:lnTo>
                <a:lnTo>
                  <a:pt x="15263" y="104473"/>
                </a:lnTo>
                <a:lnTo>
                  <a:pt x="15263" y="104847"/>
                </a:lnTo>
                <a:lnTo>
                  <a:pt x="15271" y="105220"/>
                </a:lnTo>
                <a:lnTo>
                  <a:pt x="15286" y="105594"/>
                </a:lnTo>
                <a:lnTo>
                  <a:pt x="15301" y="105914"/>
                </a:lnTo>
                <a:lnTo>
                  <a:pt x="15323" y="106234"/>
                </a:lnTo>
                <a:lnTo>
                  <a:pt x="15346" y="106554"/>
                </a:lnTo>
                <a:lnTo>
                  <a:pt x="15383" y="106821"/>
                </a:lnTo>
                <a:lnTo>
                  <a:pt x="15421" y="107088"/>
                </a:lnTo>
                <a:lnTo>
                  <a:pt x="16426" y="114291"/>
                </a:lnTo>
                <a:lnTo>
                  <a:pt x="16463" y="114558"/>
                </a:lnTo>
                <a:lnTo>
                  <a:pt x="16501" y="114771"/>
                </a:lnTo>
                <a:lnTo>
                  <a:pt x="16546" y="114985"/>
                </a:lnTo>
                <a:lnTo>
                  <a:pt x="16591" y="115145"/>
                </a:lnTo>
                <a:lnTo>
                  <a:pt x="16643" y="115252"/>
                </a:lnTo>
                <a:lnTo>
                  <a:pt x="16696" y="115358"/>
                </a:lnTo>
                <a:lnTo>
                  <a:pt x="16748" y="115358"/>
                </a:lnTo>
                <a:lnTo>
                  <a:pt x="16793" y="115412"/>
                </a:lnTo>
                <a:lnTo>
                  <a:pt x="25486" y="115412"/>
                </a:lnTo>
                <a:lnTo>
                  <a:pt x="25486" y="93268"/>
                </a:lnTo>
                <a:lnTo>
                  <a:pt x="18376" y="93268"/>
                </a:lnTo>
                <a:lnTo>
                  <a:pt x="18376" y="68884"/>
                </a:lnTo>
                <a:lnTo>
                  <a:pt x="24548" y="68884"/>
                </a:lnTo>
                <a:lnTo>
                  <a:pt x="24548" y="46688"/>
                </a:lnTo>
                <a:lnTo>
                  <a:pt x="18376" y="46688"/>
                </a:lnTo>
                <a:lnTo>
                  <a:pt x="18376" y="22144"/>
                </a:lnTo>
                <a:lnTo>
                  <a:pt x="25486" y="22144"/>
                </a:lnTo>
                <a:lnTo>
                  <a:pt x="25486" y="0"/>
                </a:lnTo>
                <a:lnTo>
                  <a:pt x="16793" y="0"/>
                </a:lnTo>
                <a:close/>
                <a:moveTo>
                  <a:pt x="30166" y="115412"/>
                </a:moveTo>
                <a:lnTo>
                  <a:pt x="37403" y="115412"/>
                </a:lnTo>
                <a:lnTo>
                  <a:pt x="37403" y="93268"/>
                </a:lnTo>
                <a:lnTo>
                  <a:pt x="31748" y="93268"/>
                </a:lnTo>
                <a:lnTo>
                  <a:pt x="31748" y="0"/>
                </a:lnTo>
                <a:lnTo>
                  <a:pt x="28636" y="0"/>
                </a:lnTo>
                <a:lnTo>
                  <a:pt x="28636" y="104473"/>
                </a:lnTo>
                <a:lnTo>
                  <a:pt x="28636" y="104847"/>
                </a:lnTo>
                <a:lnTo>
                  <a:pt x="28643" y="105220"/>
                </a:lnTo>
                <a:lnTo>
                  <a:pt x="28658" y="105594"/>
                </a:lnTo>
                <a:lnTo>
                  <a:pt x="28673" y="105914"/>
                </a:lnTo>
                <a:lnTo>
                  <a:pt x="28696" y="106234"/>
                </a:lnTo>
                <a:lnTo>
                  <a:pt x="28726" y="106554"/>
                </a:lnTo>
                <a:lnTo>
                  <a:pt x="28756" y="106821"/>
                </a:lnTo>
                <a:lnTo>
                  <a:pt x="28793" y="107088"/>
                </a:lnTo>
                <a:lnTo>
                  <a:pt x="29798" y="114291"/>
                </a:lnTo>
                <a:lnTo>
                  <a:pt x="29836" y="114558"/>
                </a:lnTo>
                <a:lnTo>
                  <a:pt x="29873" y="114771"/>
                </a:lnTo>
                <a:lnTo>
                  <a:pt x="29918" y="114985"/>
                </a:lnTo>
                <a:lnTo>
                  <a:pt x="29963" y="115145"/>
                </a:lnTo>
                <a:lnTo>
                  <a:pt x="30016" y="115252"/>
                </a:lnTo>
                <a:lnTo>
                  <a:pt x="30068" y="115358"/>
                </a:lnTo>
                <a:lnTo>
                  <a:pt x="30113" y="115358"/>
                </a:lnTo>
                <a:lnTo>
                  <a:pt x="30166" y="115412"/>
                </a:lnTo>
                <a:close/>
                <a:moveTo>
                  <a:pt x="60646" y="46688"/>
                </a:moveTo>
                <a:lnTo>
                  <a:pt x="60646" y="0"/>
                </a:lnTo>
                <a:lnTo>
                  <a:pt x="57533" y="0"/>
                </a:lnTo>
                <a:lnTo>
                  <a:pt x="57533" y="115412"/>
                </a:lnTo>
                <a:lnTo>
                  <a:pt x="60646" y="115412"/>
                </a:lnTo>
                <a:lnTo>
                  <a:pt x="60646" y="68884"/>
                </a:lnTo>
                <a:lnTo>
                  <a:pt x="66203" y="68884"/>
                </a:lnTo>
                <a:lnTo>
                  <a:pt x="66203" y="115412"/>
                </a:lnTo>
                <a:lnTo>
                  <a:pt x="69316" y="115412"/>
                </a:lnTo>
                <a:lnTo>
                  <a:pt x="69316" y="0"/>
                </a:lnTo>
                <a:lnTo>
                  <a:pt x="66203" y="0"/>
                </a:lnTo>
                <a:lnTo>
                  <a:pt x="66203" y="46688"/>
                </a:lnTo>
                <a:lnTo>
                  <a:pt x="60646" y="46688"/>
                </a:lnTo>
                <a:close/>
                <a:moveTo>
                  <a:pt x="81338" y="82544"/>
                </a:moveTo>
                <a:lnTo>
                  <a:pt x="81338" y="82864"/>
                </a:lnTo>
                <a:lnTo>
                  <a:pt x="81323" y="83237"/>
                </a:lnTo>
                <a:lnTo>
                  <a:pt x="81316" y="83557"/>
                </a:lnTo>
                <a:lnTo>
                  <a:pt x="81293" y="83878"/>
                </a:lnTo>
                <a:lnTo>
                  <a:pt x="81241" y="84518"/>
                </a:lnTo>
                <a:lnTo>
                  <a:pt x="81181" y="85158"/>
                </a:lnTo>
                <a:lnTo>
                  <a:pt x="80191" y="92148"/>
                </a:lnTo>
                <a:lnTo>
                  <a:pt x="80153" y="92415"/>
                </a:lnTo>
                <a:lnTo>
                  <a:pt x="80101" y="92628"/>
                </a:lnTo>
                <a:lnTo>
                  <a:pt x="80056" y="92842"/>
                </a:lnTo>
                <a:lnTo>
                  <a:pt x="80011" y="93002"/>
                </a:lnTo>
                <a:lnTo>
                  <a:pt x="79958" y="93108"/>
                </a:lnTo>
                <a:lnTo>
                  <a:pt x="79906" y="93215"/>
                </a:lnTo>
                <a:lnTo>
                  <a:pt x="79861" y="93268"/>
                </a:lnTo>
                <a:lnTo>
                  <a:pt x="79808" y="93268"/>
                </a:lnTo>
                <a:lnTo>
                  <a:pt x="77018" y="93268"/>
                </a:lnTo>
                <a:lnTo>
                  <a:pt x="76966" y="93268"/>
                </a:lnTo>
                <a:lnTo>
                  <a:pt x="76921" y="93215"/>
                </a:lnTo>
                <a:lnTo>
                  <a:pt x="76868" y="93108"/>
                </a:lnTo>
                <a:lnTo>
                  <a:pt x="76823" y="93002"/>
                </a:lnTo>
                <a:lnTo>
                  <a:pt x="76778" y="92842"/>
                </a:lnTo>
                <a:lnTo>
                  <a:pt x="76733" y="92628"/>
                </a:lnTo>
                <a:lnTo>
                  <a:pt x="76696" y="92415"/>
                </a:lnTo>
                <a:lnTo>
                  <a:pt x="76651" y="92148"/>
                </a:lnTo>
                <a:lnTo>
                  <a:pt x="75668" y="85158"/>
                </a:lnTo>
                <a:lnTo>
                  <a:pt x="75631" y="84838"/>
                </a:lnTo>
                <a:lnTo>
                  <a:pt x="75593" y="84518"/>
                </a:lnTo>
                <a:lnTo>
                  <a:pt x="75571" y="84198"/>
                </a:lnTo>
                <a:lnTo>
                  <a:pt x="75548" y="83878"/>
                </a:lnTo>
                <a:lnTo>
                  <a:pt x="75526" y="83557"/>
                </a:lnTo>
                <a:lnTo>
                  <a:pt x="75518" y="83237"/>
                </a:lnTo>
                <a:lnTo>
                  <a:pt x="75511" y="82864"/>
                </a:lnTo>
                <a:lnTo>
                  <a:pt x="75503" y="82544"/>
                </a:lnTo>
                <a:lnTo>
                  <a:pt x="75503" y="33028"/>
                </a:lnTo>
                <a:lnTo>
                  <a:pt x="75511" y="32655"/>
                </a:lnTo>
                <a:lnTo>
                  <a:pt x="75518" y="32335"/>
                </a:lnTo>
                <a:lnTo>
                  <a:pt x="75526" y="31961"/>
                </a:lnTo>
                <a:lnTo>
                  <a:pt x="75548" y="31641"/>
                </a:lnTo>
                <a:lnTo>
                  <a:pt x="75571" y="31321"/>
                </a:lnTo>
                <a:lnTo>
                  <a:pt x="75593" y="31001"/>
                </a:lnTo>
                <a:lnTo>
                  <a:pt x="75631" y="30681"/>
                </a:lnTo>
                <a:lnTo>
                  <a:pt x="75668" y="30467"/>
                </a:lnTo>
                <a:lnTo>
                  <a:pt x="76651" y="23264"/>
                </a:lnTo>
                <a:lnTo>
                  <a:pt x="76733" y="22837"/>
                </a:lnTo>
                <a:lnTo>
                  <a:pt x="76823" y="22464"/>
                </a:lnTo>
                <a:lnTo>
                  <a:pt x="76868" y="22357"/>
                </a:lnTo>
                <a:lnTo>
                  <a:pt x="76921" y="22250"/>
                </a:lnTo>
                <a:lnTo>
                  <a:pt x="76966" y="22144"/>
                </a:lnTo>
                <a:lnTo>
                  <a:pt x="77018" y="22144"/>
                </a:lnTo>
                <a:lnTo>
                  <a:pt x="79808" y="22144"/>
                </a:lnTo>
                <a:lnTo>
                  <a:pt x="79861" y="22144"/>
                </a:lnTo>
                <a:lnTo>
                  <a:pt x="79906" y="22250"/>
                </a:lnTo>
                <a:lnTo>
                  <a:pt x="79958" y="22357"/>
                </a:lnTo>
                <a:lnTo>
                  <a:pt x="80011" y="22464"/>
                </a:lnTo>
                <a:lnTo>
                  <a:pt x="80101" y="22837"/>
                </a:lnTo>
                <a:lnTo>
                  <a:pt x="80191" y="23264"/>
                </a:lnTo>
                <a:lnTo>
                  <a:pt x="81181" y="30467"/>
                </a:lnTo>
                <a:lnTo>
                  <a:pt x="81211" y="30681"/>
                </a:lnTo>
                <a:lnTo>
                  <a:pt x="81241" y="31001"/>
                </a:lnTo>
                <a:lnTo>
                  <a:pt x="81271" y="31321"/>
                </a:lnTo>
                <a:lnTo>
                  <a:pt x="81293" y="31641"/>
                </a:lnTo>
                <a:lnTo>
                  <a:pt x="81316" y="31961"/>
                </a:lnTo>
                <a:lnTo>
                  <a:pt x="81323" y="32335"/>
                </a:lnTo>
                <a:lnTo>
                  <a:pt x="81338" y="32655"/>
                </a:lnTo>
                <a:lnTo>
                  <a:pt x="81338" y="33028"/>
                </a:lnTo>
                <a:lnTo>
                  <a:pt x="81338" y="82544"/>
                </a:lnTo>
                <a:close/>
                <a:moveTo>
                  <a:pt x="82073" y="5549"/>
                </a:moveTo>
                <a:lnTo>
                  <a:pt x="81976" y="4909"/>
                </a:lnTo>
                <a:lnTo>
                  <a:pt x="81878" y="4322"/>
                </a:lnTo>
                <a:lnTo>
                  <a:pt x="81773" y="3735"/>
                </a:lnTo>
                <a:lnTo>
                  <a:pt x="81668" y="3202"/>
                </a:lnTo>
                <a:lnTo>
                  <a:pt x="81563" y="2722"/>
                </a:lnTo>
                <a:lnTo>
                  <a:pt x="81451" y="2295"/>
                </a:lnTo>
                <a:lnTo>
                  <a:pt x="81338" y="1868"/>
                </a:lnTo>
                <a:lnTo>
                  <a:pt x="81226" y="1494"/>
                </a:lnTo>
                <a:lnTo>
                  <a:pt x="81106" y="1174"/>
                </a:lnTo>
                <a:lnTo>
                  <a:pt x="80986" y="854"/>
                </a:lnTo>
                <a:lnTo>
                  <a:pt x="80866" y="587"/>
                </a:lnTo>
                <a:lnTo>
                  <a:pt x="80746" y="374"/>
                </a:lnTo>
                <a:lnTo>
                  <a:pt x="80618" y="214"/>
                </a:lnTo>
                <a:lnTo>
                  <a:pt x="80491" y="107"/>
                </a:lnTo>
                <a:lnTo>
                  <a:pt x="80371" y="54"/>
                </a:lnTo>
                <a:lnTo>
                  <a:pt x="80236" y="0"/>
                </a:lnTo>
                <a:lnTo>
                  <a:pt x="76606" y="0"/>
                </a:lnTo>
                <a:lnTo>
                  <a:pt x="76478" y="54"/>
                </a:lnTo>
                <a:lnTo>
                  <a:pt x="76351" y="107"/>
                </a:lnTo>
                <a:lnTo>
                  <a:pt x="76223" y="214"/>
                </a:lnTo>
                <a:lnTo>
                  <a:pt x="76096" y="374"/>
                </a:lnTo>
                <a:lnTo>
                  <a:pt x="75976" y="587"/>
                </a:lnTo>
                <a:lnTo>
                  <a:pt x="75848" y="801"/>
                </a:lnTo>
                <a:lnTo>
                  <a:pt x="75728" y="1121"/>
                </a:lnTo>
                <a:lnTo>
                  <a:pt x="75608" y="1441"/>
                </a:lnTo>
                <a:lnTo>
                  <a:pt x="75496" y="1814"/>
                </a:lnTo>
                <a:lnTo>
                  <a:pt x="75376" y="2241"/>
                </a:lnTo>
                <a:lnTo>
                  <a:pt x="75263" y="2668"/>
                </a:lnTo>
                <a:lnTo>
                  <a:pt x="75158" y="3148"/>
                </a:lnTo>
                <a:lnTo>
                  <a:pt x="75053" y="3682"/>
                </a:lnTo>
                <a:lnTo>
                  <a:pt x="74948" y="4269"/>
                </a:lnTo>
                <a:lnTo>
                  <a:pt x="74851" y="4856"/>
                </a:lnTo>
                <a:lnTo>
                  <a:pt x="74753" y="5549"/>
                </a:lnTo>
                <a:lnTo>
                  <a:pt x="73148" y="16915"/>
                </a:lnTo>
                <a:lnTo>
                  <a:pt x="73066" y="17608"/>
                </a:lnTo>
                <a:lnTo>
                  <a:pt x="72983" y="18248"/>
                </a:lnTo>
                <a:lnTo>
                  <a:pt x="72901" y="18995"/>
                </a:lnTo>
                <a:lnTo>
                  <a:pt x="72833" y="19742"/>
                </a:lnTo>
                <a:lnTo>
                  <a:pt x="72766" y="20489"/>
                </a:lnTo>
                <a:lnTo>
                  <a:pt x="72698" y="21290"/>
                </a:lnTo>
                <a:lnTo>
                  <a:pt x="72646" y="22090"/>
                </a:lnTo>
                <a:lnTo>
                  <a:pt x="72593" y="22891"/>
                </a:lnTo>
                <a:lnTo>
                  <a:pt x="72548" y="23744"/>
                </a:lnTo>
                <a:lnTo>
                  <a:pt x="72511" y="24598"/>
                </a:lnTo>
                <a:lnTo>
                  <a:pt x="72473" y="25452"/>
                </a:lnTo>
                <a:lnTo>
                  <a:pt x="72443" y="26359"/>
                </a:lnTo>
                <a:lnTo>
                  <a:pt x="72421" y="27212"/>
                </a:lnTo>
                <a:lnTo>
                  <a:pt x="72406" y="28120"/>
                </a:lnTo>
                <a:lnTo>
                  <a:pt x="72398" y="29027"/>
                </a:lnTo>
                <a:lnTo>
                  <a:pt x="72398" y="29934"/>
                </a:lnTo>
                <a:lnTo>
                  <a:pt x="72398" y="85425"/>
                </a:lnTo>
                <a:lnTo>
                  <a:pt x="72398" y="86332"/>
                </a:lnTo>
                <a:lnTo>
                  <a:pt x="72406" y="87292"/>
                </a:lnTo>
                <a:lnTo>
                  <a:pt x="72421" y="88146"/>
                </a:lnTo>
                <a:lnTo>
                  <a:pt x="72443" y="89053"/>
                </a:lnTo>
                <a:lnTo>
                  <a:pt x="72473" y="89960"/>
                </a:lnTo>
                <a:lnTo>
                  <a:pt x="72511" y="90814"/>
                </a:lnTo>
                <a:lnTo>
                  <a:pt x="72548" y="91668"/>
                </a:lnTo>
                <a:lnTo>
                  <a:pt x="72593" y="92521"/>
                </a:lnTo>
                <a:lnTo>
                  <a:pt x="72646" y="93322"/>
                </a:lnTo>
                <a:lnTo>
                  <a:pt x="72698" y="94122"/>
                </a:lnTo>
                <a:lnTo>
                  <a:pt x="72766" y="94923"/>
                </a:lnTo>
                <a:lnTo>
                  <a:pt x="72833" y="95670"/>
                </a:lnTo>
                <a:lnTo>
                  <a:pt x="72901" y="96417"/>
                </a:lnTo>
                <a:lnTo>
                  <a:pt x="72983" y="97110"/>
                </a:lnTo>
                <a:lnTo>
                  <a:pt x="73066" y="97804"/>
                </a:lnTo>
                <a:lnTo>
                  <a:pt x="73148" y="98444"/>
                </a:lnTo>
                <a:lnTo>
                  <a:pt x="74753" y="110023"/>
                </a:lnTo>
                <a:lnTo>
                  <a:pt x="74843" y="110663"/>
                </a:lnTo>
                <a:lnTo>
                  <a:pt x="74941" y="111303"/>
                </a:lnTo>
                <a:lnTo>
                  <a:pt x="75038" y="111837"/>
                </a:lnTo>
                <a:lnTo>
                  <a:pt x="75143" y="112370"/>
                </a:lnTo>
                <a:lnTo>
                  <a:pt x="75256" y="112851"/>
                </a:lnTo>
                <a:lnTo>
                  <a:pt x="75368" y="113331"/>
                </a:lnTo>
                <a:lnTo>
                  <a:pt x="75481" y="113704"/>
                </a:lnTo>
                <a:lnTo>
                  <a:pt x="75601" y="114078"/>
                </a:lnTo>
                <a:lnTo>
                  <a:pt x="75721" y="114398"/>
                </a:lnTo>
                <a:lnTo>
                  <a:pt x="75841" y="114665"/>
                </a:lnTo>
                <a:lnTo>
                  <a:pt x="75968" y="114878"/>
                </a:lnTo>
                <a:lnTo>
                  <a:pt x="76096" y="115092"/>
                </a:lnTo>
                <a:lnTo>
                  <a:pt x="76223" y="115198"/>
                </a:lnTo>
                <a:lnTo>
                  <a:pt x="76351" y="115305"/>
                </a:lnTo>
                <a:lnTo>
                  <a:pt x="76478" y="115358"/>
                </a:lnTo>
                <a:lnTo>
                  <a:pt x="76606" y="115412"/>
                </a:lnTo>
                <a:lnTo>
                  <a:pt x="80236" y="115412"/>
                </a:lnTo>
                <a:lnTo>
                  <a:pt x="80371" y="115358"/>
                </a:lnTo>
                <a:lnTo>
                  <a:pt x="80498" y="115305"/>
                </a:lnTo>
                <a:lnTo>
                  <a:pt x="80626" y="115198"/>
                </a:lnTo>
                <a:lnTo>
                  <a:pt x="80746" y="115038"/>
                </a:lnTo>
                <a:lnTo>
                  <a:pt x="80873" y="114825"/>
                </a:lnTo>
                <a:lnTo>
                  <a:pt x="80993" y="114611"/>
                </a:lnTo>
                <a:lnTo>
                  <a:pt x="81113" y="114345"/>
                </a:lnTo>
                <a:lnTo>
                  <a:pt x="81233" y="113971"/>
                </a:lnTo>
                <a:lnTo>
                  <a:pt x="81346" y="113651"/>
                </a:lnTo>
                <a:lnTo>
                  <a:pt x="81458" y="113224"/>
                </a:lnTo>
                <a:lnTo>
                  <a:pt x="81571" y="112797"/>
                </a:lnTo>
                <a:lnTo>
                  <a:pt x="81676" y="112317"/>
                </a:lnTo>
                <a:lnTo>
                  <a:pt x="81781" y="111783"/>
                </a:lnTo>
                <a:lnTo>
                  <a:pt x="81886" y="111250"/>
                </a:lnTo>
                <a:lnTo>
                  <a:pt x="81976" y="110663"/>
                </a:lnTo>
                <a:lnTo>
                  <a:pt x="82073" y="110023"/>
                </a:lnTo>
                <a:lnTo>
                  <a:pt x="83693" y="98444"/>
                </a:lnTo>
                <a:lnTo>
                  <a:pt x="83783" y="97804"/>
                </a:lnTo>
                <a:lnTo>
                  <a:pt x="83866" y="97110"/>
                </a:lnTo>
                <a:lnTo>
                  <a:pt x="83941" y="96417"/>
                </a:lnTo>
                <a:lnTo>
                  <a:pt x="84016" y="95670"/>
                </a:lnTo>
                <a:lnTo>
                  <a:pt x="84083" y="94923"/>
                </a:lnTo>
                <a:lnTo>
                  <a:pt x="84143" y="94122"/>
                </a:lnTo>
                <a:lnTo>
                  <a:pt x="84203" y="93322"/>
                </a:lnTo>
                <a:lnTo>
                  <a:pt x="84256" y="92521"/>
                </a:lnTo>
                <a:lnTo>
                  <a:pt x="84301" y="91668"/>
                </a:lnTo>
                <a:lnTo>
                  <a:pt x="84338" y="90814"/>
                </a:lnTo>
                <a:lnTo>
                  <a:pt x="84368" y="89960"/>
                </a:lnTo>
                <a:lnTo>
                  <a:pt x="84398" y="89053"/>
                </a:lnTo>
                <a:lnTo>
                  <a:pt x="84421" y="88146"/>
                </a:lnTo>
                <a:lnTo>
                  <a:pt x="84436" y="87292"/>
                </a:lnTo>
                <a:lnTo>
                  <a:pt x="84443" y="86332"/>
                </a:lnTo>
                <a:lnTo>
                  <a:pt x="84451" y="85425"/>
                </a:lnTo>
                <a:lnTo>
                  <a:pt x="84451" y="29934"/>
                </a:lnTo>
                <a:lnTo>
                  <a:pt x="84443" y="29027"/>
                </a:lnTo>
                <a:lnTo>
                  <a:pt x="84436" y="28120"/>
                </a:lnTo>
                <a:lnTo>
                  <a:pt x="84421" y="27212"/>
                </a:lnTo>
                <a:lnTo>
                  <a:pt x="84398" y="26359"/>
                </a:lnTo>
                <a:lnTo>
                  <a:pt x="84368" y="25452"/>
                </a:lnTo>
                <a:lnTo>
                  <a:pt x="84338" y="24598"/>
                </a:lnTo>
                <a:lnTo>
                  <a:pt x="84301" y="23744"/>
                </a:lnTo>
                <a:lnTo>
                  <a:pt x="84256" y="22891"/>
                </a:lnTo>
                <a:lnTo>
                  <a:pt x="84203" y="22090"/>
                </a:lnTo>
                <a:lnTo>
                  <a:pt x="84143" y="21290"/>
                </a:lnTo>
                <a:lnTo>
                  <a:pt x="84083" y="20489"/>
                </a:lnTo>
                <a:lnTo>
                  <a:pt x="84016" y="19742"/>
                </a:lnTo>
                <a:lnTo>
                  <a:pt x="83941" y="18995"/>
                </a:lnTo>
                <a:lnTo>
                  <a:pt x="83866" y="18248"/>
                </a:lnTo>
                <a:lnTo>
                  <a:pt x="83783" y="17608"/>
                </a:lnTo>
                <a:lnTo>
                  <a:pt x="83693" y="16915"/>
                </a:lnTo>
                <a:lnTo>
                  <a:pt x="82073" y="5549"/>
                </a:lnTo>
                <a:close/>
                <a:moveTo>
                  <a:pt x="88996" y="115412"/>
                </a:moveTo>
                <a:lnTo>
                  <a:pt x="96353" y="115412"/>
                </a:lnTo>
                <a:lnTo>
                  <a:pt x="96353" y="93268"/>
                </a:lnTo>
                <a:lnTo>
                  <a:pt x="90571" y="93268"/>
                </a:lnTo>
                <a:lnTo>
                  <a:pt x="90571" y="0"/>
                </a:lnTo>
                <a:lnTo>
                  <a:pt x="87458" y="0"/>
                </a:lnTo>
                <a:lnTo>
                  <a:pt x="87458" y="104473"/>
                </a:lnTo>
                <a:lnTo>
                  <a:pt x="87466" y="104847"/>
                </a:lnTo>
                <a:lnTo>
                  <a:pt x="87473" y="105220"/>
                </a:lnTo>
                <a:lnTo>
                  <a:pt x="87481" y="105594"/>
                </a:lnTo>
                <a:lnTo>
                  <a:pt x="87496" y="105914"/>
                </a:lnTo>
                <a:lnTo>
                  <a:pt x="87518" y="106234"/>
                </a:lnTo>
                <a:lnTo>
                  <a:pt x="87548" y="106554"/>
                </a:lnTo>
                <a:lnTo>
                  <a:pt x="87586" y="106821"/>
                </a:lnTo>
                <a:lnTo>
                  <a:pt x="87623" y="107088"/>
                </a:lnTo>
                <a:lnTo>
                  <a:pt x="88628" y="114291"/>
                </a:lnTo>
                <a:lnTo>
                  <a:pt x="88666" y="114558"/>
                </a:lnTo>
                <a:lnTo>
                  <a:pt x="88703" y="114771"/>
                </a:lnTo>
                <a:lnTo>
                  <a:pt x="88748" y="114985"/>
                </a:lnTo>
                <a:lnTo>
                  <a:pt x="88793" y="115145"/>
                </a:lnTo>
                <a:lnTo>
                  <a:pt x="88838" y="115252"/>
                </a:lnTo>
                <a:lnTo>
                  <a:pt x="88891" y="115358"/>
                </a:lnTo>
                <a:lnTo>
                  <a:pt x="88943" y="115358"/>
                </a:lnTo>
                <a:lnTo>
                  <a:pt x="88996" y="115412"/>
                </a:lnTo>
                <a:close/>
                <a:moveTo>
                  <a:pt x="99863" y="22144"/>
                </a:moveTo>
                <a:lnTo>
                  <a:pt x="99863" y="115412"/>
                </a:lnTo>
                <a:lnTo>
                  <a:pt x="102968" y="115412"/>
                </a:lnTo>
                <a:lnTo>
                  <a:pt x="102968" y="22144"/>
                </a:lnTo>
                <a:lnTo>
                  <a:pt x="107273" y="22144"/>
                </a:lnTo>
                <a:lnTo>
                  <a:pt x="107273" y="0"/>
                </a:lnTo>
                <a:lnTo>
                  <a:pt x="95566" y="0"/>
                </a:lnTo>
                <a:lnTo>
                  <a:pt x="95566" y="22144"/>
                </a:lnTo>
                <a:lnTo>
                  <a:pt x="99863" y="22144"/>
                </a:lnTo>
                <a:close/>
                <a:moveTo>
                  <a:pt x="118403" y="1174"/>
                </a:moveTo>
                <a:lnTo>
                  <a:pt x="118366" y="907"/>
                </a:lnTo>
                <a:lnTo>
                  <a:pt x="118328" y="694"/>
                </a:lnTo>
                <a:lnTo>
                  <a:pt x="118283" y="481"/>
                </a:lnTo>
                <a:lnTo>
                  <a:pt x="118238" y="320"/>
                </a:lnTo>
                <a:lnTo>
                  <a:pt x="118186" y="214"/>
                </a:lnTo>
                <a:lnTo>
                  <a:pt x="118141" y="107"/>
                </a:lnTo>
                <a:lnTo>
                  <a:pt x="118088" y="54"/>
                </a:lnTo>
                <a:lnTo>
                  <a:pt x="118036" y="0"/>
                </a:lnTo>
                <a:lnTo>
                  <a:pt x="108961" y="0"/>
                </a:lnTo>
                <a:lnTo>
                  <a:pt x="108961" y="22144"/>
                </a:lnTo>
                <a:lnTo>
                  <a:pt x="115388" y="22144"/>
                </a:lnTo>
                <a:lnTo>
                  <a:pt x="108661" y="97804"/>
                </a:lnTo>
                <a:lnTo>
                  <a:pt x="108661" y="104473"/>
                </a:lnTo>
                <a:lnTo>
                  <a:pt x="108661" y="104847"/>
                </a:lnTo>
                <a:lnTo>
                  <a:pt x="108668" y="105220"/>
                </a:lnTo>
                <a:lnTo>
                  <a:pt x="108683" y="105594"/>
                </a:lnTo>
                <a:lnTo>
                  <a:pt x="108706" y="105914"/>
                </a:lnTo>
                <a:lnTo>
                  <a:pt x="108728" y="106234"/>
                </a:lnTo>
                <a:lnTo>
                  <a:pt x="108758" y="106554"/>
                </a:lnTo>
                <a:lnTo>
                  <a:pt x="108788" y="106821"/>
                </a:lnTo>
                <a:lnTo>
                  <a:pt x="108818" y="107088"/>
                </a:lnTo>
                <a:lnTo>
                  <a:pt x="109823" y="114291"/>
                </a:lnTo>
                <a:lnTo>
                  <a:pt x="109861" y="114558"/>
                </a:lnTo>
                <a:lnTo>
                  <a:pt x="109906" y="114771"/>
                </a:lnTo>
                <a:lnTo>
                  <a:pt x="109951" y="114985"/>
                </a:lnTo>
                <a:lnTo>
                  <a:pt x="109996" y="115145"/>
                </a:lnTo>
                <a:lnTo>
                  <a:pt x="110041" y="115252"/>
                </a:lnTo>
                <a:lnTo>
                  <a:pt x="110093" y="115358"/>
                </a:lnTo>
                <a:lnTo>
                  <a:pt x="110138" y="115358"/>
                </a:lnTo>
                <a:lnTo>
                  <a:pt x="110191" y="115412"/>
                </a:lnTo>
                <a:lnTo>
                  <a:pt x="119476" y="115412"/>
                </a:lnTo>
                <a:lnTo>
                  <a:pt x="119476" y="93268"/>
                </a:lnTo>
                <a:lnTo>
                  <a:pt x="112756" y="93268"/>
                </a:lnTo>
                <a:lnTo>
                  <a:pt x="119566" y="16594"/>
                </a:lnTo>
                <a:lnTo>
                  <a:pt x="119566" y="10885"/>
                </a:lnTo>
                <a:lnTo>
                  <a:pt x="119566" y="10565"/>
                </a:lnTo>
                <a:lnTo>
                  <a:pt x="119558" y="10192"/>
                </a:lnTo>
                <a:lnTo>
                  <a:pt x="119543" y="9818"/>
                </a:lnTo>
                <a:lnTo>
                  <a:pt x="119521" y="9498"/>
                </a:lnTo>
                <a:lnTo>
                  <a:pt x="119498" y="9178"/>
                </a:lnTo>
                <a:lnTo>
                  <a:pt x="119476" y="8858"/>
                </a:lnTo>
                <a:lnTo>
                  <a:pt x="119446" y="8591"/>
                </a:lnTo>
                <a:lnTo>
                  <a:pt x="119416" y="8324"/>
                </a:lnTo>
                <a:lnTo>
                  <a:pt x="118403" y="1174"/>
                </a:lnTo>
                <a:close/>
                <a:moveTo>
                  <a:pt x="50963" y="0"/>
                </a:moveTo>
                <a:lnTo>
                  <a:pt x="46636" y="53357"/>
                </a:lnTo>
                <a:lnTo>
                  <a:pt x="42316" y="0"/>
                </a:lnTo>
                <a:lnTo>
                  <a:pt x="39338" y="0"/>
                </a:lnTo>
                <a:lnTo>
                  <a:pt x="39338" y="115412"/>
                </a:lnTo>
                <a:lnTo>
                  <a:pt x="42451" y="115412"/>
                </a:lnTo>
                <a:lnTo>
                  <a:pt x="42451" y="44020"/>
                </a:lnTo>
                <a:lnTo>
                  <a:pt x="45233" y="78435"/>
                </a:lnTo>
                <a:lnTo>
                  <a:pt x="45271" y="78809"/>
                </a:lnTo>
                <a:lnTo>
                  <a:pt x="45323" y="79182"/>
                </a:lnTo>
                <a:lnTo>
                  <a:pt x="45368" y="79502"/>
                </a:lnTo>
                <a:lnTo>
                  <a:pt x="45428" y="79769"/>
                </a:lnTo>
                <a:lnTo>
                  <a:pt x="45488" y="79983"/>
                </a:lnTo>
                <a:lnTo>
                  <a:pt x="45556" y="80143"/>
                </a:lnTo>
                <a:lnTo>
                  <a:pt x="45616" y="80249"/>
                </a:lnTo>
                <a:lnTo>
                  <a:pt x="45683" y="80303"/>
                </a:lnTo>
                <a:lnTo>
                  <a:pt x="47596" y="80303"/>
                </a:lnTo>
                <a:lnTo>
                  <a:pt x="47663" y="80249"/>
                </a:lnTo>
                <a:lnTo>
                  <a:pt x="47731" y="80143"/>
                </a:lnTo>
                <a:lnTo>
                  <a:pt x="47791" y="79983"/>
                </a:lnTo>
                <a:lnTo>
                  <a:pt x="47851" y="79769"/>
                </a:lnTo>
                <a:lnTo>
                  <a:pt x="47911" y="79502"/>
                </a:lnTo>
                <a:lnTo>
                  <a:pt x="47956" y="79182"/>
                </a:lnTo>
                <a:lnTo>
                  <a:pt x="48001" y="78809"/>
                </a:lnTo>
                <a:lnTo>
                  <a:pt x="48046" y="78435"/>
                </a:lnTo>
                <a:lnTo>
                  <a:pt x="50806" y="44340"/>
                </a:lnTo>
                <a:lnTo>
                  <a:pt x="50806" y="115412"/>
                </a:lnTo>
                <a:lnTo>
                  <a:pt x="53918" y="115412"/>
                </a:lnTo>
                <a:lnTo>
                  <a:pt x="53918" y="0"/>
                </a:lnTo>
                <a:lnTo>
                  <a:pt x="50963"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 name="Google Shape;73;p9"/>
          <p:cNvSpPr txBox="1"/>
          <p:nvPr>
            <p:ph idx="3" type="body"/>
          </p:nvPr>
        </p:nvSpPr>
        <p:spPr>
          <a:xfrm>
            <a:off x="538164" y="757237"/>
            <a:ext cx="10094340" cy="1800000"/>
          </a:xfrm>
          <a:prstGeom prst="rect">
            <a:avLst/>
          </a:prstGeom>
          <a:noFill/>
          <a:ln>
            <a:noFill/>
          </a:ln>
        </p:spPr>
        <p:txBody>
          <a:bodyPr anchorCtr="0" anchor="t" bIns="0" lIns="0" spcFirstLastPara="1" rIns="0" wrap="square" tIns="0">
            <a:noAutofit/>
          </a:bodyPr>
          <a:lstStyle>
            <a:lvl1pPr indent="-228600" lvl="0" marL="457200" algn="l">
              <a:lnSpc>
                <a:spcPct val="91000"/>
              </a:lnSpc>
              <a:spcBef>
                <a:spcPts val="0"/>
              </a:spcBef>
              <a:spcAft>
                <a:spcPts val="0"/>
              </a:spcAft>
              <a:buClr>
                <a:schemeClr val="dk1"/>
              </a:buClr>
              <a:buSzPts val="4000"/>
              <a:buFont typeface="Arial"/>
              <a:buNone/>
              <a:defRPr b="0" i="0" sz="4000" cap="none">
                <a:solidFill>
                  <a:schemeClr val="dk1"/>
                </a:solidFill>
              </a:defRPr>
            </a:lvl1pPr>
            <a:lvl2pPr indent="-228600" lvl="1" marL="914400" algn="l">
              <a:lnSpc>
                <a:spcPct val="91000"/>
              </a:lnSpc>
              <a:spcBef>
                <a:spcPts val="0"/>
              </a:spcBef>
              <a:spcAft>
                <a:spcPts val="0"/>
              </a:spcAft>
              <a:buClr>
                <a:schemeClr val="dk1"/>
              </a:buClr>
              <a:buSzPts val="4000"/>
              <a:buFont typeface="Arial"/>
              <a:buNone/>
              <a:defRPr sz="4000">
                <a:solidFill>
                  <a:schemeClr val="dk1"/>
                </a:solidFill>
              </a:defRPr>
            </a:lvl2pPr>
            <a:lvl3pPr indent="-228600" lvl="2" marL="1371600" algn="l">
              <a:lnSpc>
                <a:spcPct val="91000"/>
              </a:lnSpc>
              <a:spcBef>
                <a:spcPts val="0"/>
              </a:spcBef>
              <a:spcAft>
                <a:spcPts val="0"/>
              </a:spcAft>
              <a:buClr>
                <a:schemeClr val="dk1"/>
              </a:buClr>
              <a:buSzPts val="4000"/>
              <a:buFont typeface="Arial"/>
              <a:buNone/>
              <a:defRPr sz="4000">
                <a:solidFill>
                  <a:schemeClr val="dk1"/>
                </a:solidFill>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Tree>
  </p:cSld>
  <p:clrMapOvr>
    <a:masterClrMapping/>
  </p:clrMapOvr>
  <p:extLst>
    <p:ext uri="{DCECCB84-F9BA-43D5-87BE-67443E8EF086}">
      <p15:sldGuideLst>
        <p15:guide id="1" orient="horz" pos="480">
          <p15:clr>
            <a:srgbClr val="FBAE40"/>
          </p15:clr>
        </p15:guide>
        <p15:guide id="2" pos="4543">
          <p15:clr>
            <a:srgbClr val="FBAE40"/>
          </p15:clr>
        </p15:guide>
        <p15:guide id="3" orient="horz" pos="170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left, text">
  <p:cSld name="Picture left, text">
    <p:spTree>
      <p:nvGrpSpPr>
        <p:cNvPr id="74" name="Shape 74"/>
        <p:cNvGrpSpPr/>
        <p:nvPr/>
      </p:nvGrpSpPr>
      <p:grpSpPr>
        <a:xfrm>
          <a:off x="0" y="0"/>
          <a:ext cx="0" cy="0"/>
          <a:chOff x="0" y="0"/>
          <a:chExt cx="0" cy="0"/>
        </a:xfrm>
      </p:grpSpPr>
      <p:sp>
        <p:nvSpPr>
          <p:cNvPr id="75" name="Google Shape;75;p10"/>
          <p:cNvSpPr txBox="1"/>
          <p:nvPr>
            <p:ph type="title"/>
          </p:nvPr>
        </p:nvSpPr>
        <p:spPr>
          <a:xfrm>
            <a:off x="541020" y="476699"/>
            <a:ext cx="9720000" cy="720000"/>
          </a:xfrm>
          <a:prstGeom prst="rect">
            <a:avLst/>
          </a:prstGeom>
          <a:noFill/>
          <a:ln>
            <a:noFill/>
          </a:ln>
        </p:spPr>
        <p:txBody>
          <a:bodyPr anchorCtr="0" anchor="t" bIns="0" lIns="0" spcFirstLastPara="1" rIns="0" wrap="square" tIns="0">
            <a:noAutofit/>
          </a:bodyPr>
          <a:lstStyle>
            <a:lvl1pPr lvl="0" algn="l">
              <a:lnSpc>
                <a:spcPct val="98000"/>
              </a:lnSpc>
              <a:spcBef>
                <a:spcPts val="0"/>
              </a:spcBef>
              <a:spcAft>
                <a:spcPts val="0"/>
              </a:spcAft>
              <a:buClr>
                <a:srgbClr val="1E379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0"/>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77" name="Google Shape;77;p10"/>
          <p:cNvSpPr txBox="1"/>
          <p:nvPr>
            <p:ph idx="11" type="ftr"/>
          </p:nvPr>
        </p:nvSpPr>
        <p:spPr>
          <a:xfrm>
            <a:off x="2747964" y="6485664"/>
            <a:ext cx="2984999" cy="180000"/>
          </a:xfrm>
          <a:prstGeom prst="rect">
            <a:avLst/>
          </a:prstGeom>
          <a:noFill/>
          <a:ln>
            <a:noFill/>
          </a:ln>
        </p:spPr>
        <p:txBody>
          <a:bodyPr anchorCtr="0" anchor="b" bIns="0" lIns="0" spcFirstLastPara="1" rIns="0" wrap="square" tIns="0">
            <a:noAutofit/>
          </a:bodyPr>
          <a:lstStyle>
            <a:lvl1pPr lvl="0" algn="l">
              <a:lnSpc>
                <a:spcPct val="118000"/>
              </a:lnSpc>
              <a:spcBef>
                <a:spcPts val="0"/>
              </a:spcBef>
              <a:spcAft>
                <a:spcPts val="0"/>
              </a:spcAft>
              <a:buClr>
                <a:srgbClr val="1E3791"/>
              </a:buClr>
              <a:buSzPts val="1800"/>
              <a:buNone/>
              <a:defRPr/>
            </a:lvl1pPr>
            <a:lvl2pPr lvl="1" algn="l">
              <a:lnSpc>
                <a:spcPct val="118000"/>
              </a:lnSpc>
              <a:spcBef>
                <a:spcPts val="0"/>
              </a:spcBef>
              <a:spcAft>
                <a:spcPts val="0"/>
              </a:spcAft>
              <a:buClr>
                <a:schemeClr val="dk1"/>
              </a:buClr>
              <a:buSzPts val="1800"/>
              <a:buNone/>
              <a:defRPr/>
            </a:lvl2pPr>
            <a:lvl3pPr lvl="2" algn="l">
              <a:lnSpc>
                <a:spcPct val="118000"/>
              </a:lnSpc>
              <a:spcBef>
                <a:spcPts val="0"/>
              </a:spcBef>
              <a:spcAft>
                <a:spcPts val="0"/>
              </a:spcAft>
              <a:buClr>
                <a:schemeClr val="dk1"/>
              </a:buClr>
              <a:buSzPts val="1800"/>
              <a:buChar char="•"/>
              <a:defRPr/>
            </a:lvl3pPr>
            <a:lvl4pPr lvl="3" algn="l">
              <a:lnSpc>
                <a:spcPct val="118000"/>
              </a:lnSpc>
              <a:spcBef>
                <a:spcPts val="0"/>
              </a:spcBef>
              <a:spcAft>
                <a:spcPts val="0"/>
              </a:spcAft>
              <a:buClr>
                <a:schemeClr val="dk1"/>
              </a:buClr>
              <a:buSzPts val="1800"/>
              <a:buChar char="&gt;"/>
              <a:defRPr/>
            </a:lvl4pPr>
            <a:lvl5pPr lvl="4" algn="l">
              <a:lnSpc>
                <a:spcPct val="118000"/>
              </a:lnSpc>
              <a:spcBef>
                <a:spcPts val="0"/>
              </a:spcBef>
              <a:spcAft>
                <a:spcPts val="0"/>
              </a:spcAft>
              <a:buClr>
                <a:schemeClr val="dk1"/>
              </a:buClr>
              <a:buSzPts val="1800"/>
              <a:buChar char="−"/>
              <a:defRPr/>
            </a:lvl5pPr>
            <a:lvl6pPr lvl="5" algn="l">
              <a:lnSpc>
                <a:spcPct val="125000"/>
              </a:lnSpc>
              <a:spcBef>
                <a:spcPts val="0"/>
              </a:spcBef>
              <a:spcAft>
                <a:spcPts val="0"/>
              </a:spcAft>
              <a:buClr>
                <a:srgbClr val="00AC8C"/>
              </a:buClr>
              <a:buSzPts val="1800"/>
              <a:buNone/>
              <a:defRPr/>
            </a:lvl6pPr>
            <a:lvl7pPr lvl="6" algn="l">
              <a:lnSpc>
                <a:spcPct val="125000"/>
              </a:lnSpc>
              <a:spcBef>
                <a:spcPts val="0"/>
              </a:spcBef>
              <a:spcAft>
                <a:spcPts val="0"/>
              </a:spcAft>
              <a:buClr>
                <a:schemeClr val="dk1"/>
              </a:buClr>
              <a:buSzPts val="1800"/>
              <a:buNone/>
              <a:defRPr/>
            </a:lvl7pPr>
            <a:lvl8pPr lvl="7" algn="l">
              <a:lnSpc>
                <a:spcPct val="125000"/>
              </a:lnSpc>
              <a:spcBef>
                <a:spcPts val="0"/>
              </a:spcBef>
              <a:spcAft>
                <a:spcPts val="0"/>
              </a:spcAft>
              <a:buClr>
                <a:schemeClr val="dk1"/>
              </a:buClr>
              <a:buSzPts val="1800"/>
              <a:buChar char="•"/>
              <a:defRPr/>
            </a:lvl8pPr>
            <a:lvl9pPr lvl="8" algn="l">
              <a:lnSpc>
                <a:spcPct val="125000"/>
              </a:lnSpc>
              <a:spcBef>
                <a:spcPts val="0"/>
              </a:spcBef>
              <a:spcAft>
                <a:spcPts val="0"/>
              </a:spcAft>
              <a:buClr>
                <a:schemeClr val="dk1"/>
              </a:buClr>
              <a:buSzPts val="1800"/>
              <a:buChar char="&gt;"/>
              <a:defRPr/>
            </a:lvl9pPr>
          </a:lstStyle>
          <a:p/>
        </p:txBody>
      </p:sp>
      <p:sp>
        <p:nvSpPr>
          <p:cNvPr id="78" name="Google Shape;78;p10"/>
          <p:cNvSpPr txBox="1"/>
          <p:nvPr>
            <p:ph idx="1" type="body"/>
          </p:nvPr>
        </p:nvSpPr>
        <p:spPr>
          <a:xfrm>
            <a:off x="538163" y="825363"/>
            <a:ext cx="9720000" cy="370800"/>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1E3791"/>
              </a:buClr>
              <a:buSzPts val="2000"/>
              <a:buFont typeface="Arial"/>
              <a:buNone/>
              <a:defRPr sz="2000">
                <a:solidFill>
                  <a:srgbClr val="1E3791"/>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800"/>
              <a:buNone/>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79" name="Google Shape;79;p10"/>
          <p:cNvSpPr/>
          <p:nvPr/>
        </p:nvSpPr>
        <p:spPr>
          <a:xfrm>
            <a:off x="532860" y="1655991"/>
            <a:ext cx="11184102" cy="4662004"/>
          </a:xfrm>
          <a:custGeom>
            <a:rect b="b" l="l" r="r" t="t"/>
            <a:pathLst>
              <a:path extrusionOk="0" h="4662004" w="11184102">
                <a:moveTo>
                  <a:pt x="11184103" y="4662005"/>
                </a:moveTo>
                <a:lnTo>
                  <a:pt x="11177753" y="4662005"/>
                </a:lnTo>
                <a:lnTo>
                  <a:pt x="11177753" y="6350"/>
                </a:lnTo>
                <a:lnTo>
                  <a:pt x="0" y="6350"/>
                </a:lnTo>
                <a:lnTo>
                  <a:pt x="0" y="0"/>
                </a:lnTo>
                <a:lnTo>
                  <a:pt x="11184103" y="0"/>
                </a:lnTo>
                <a:close/>
              </a:path>
            </a:pathLst>
          </a:custGeom>
          <a:solidFill>
            <a:srgbClr val="1E3791"/>
          </a:solidFill>
          <a:ln>
            <a:noFill/>
          </a:ln>
        </p:spPr>
        <p:txBody>
          <a:bodyPr anchorCtr="0" anchor="ctr"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80" name="Google Shape;80;p10"/>
          <p:cNvSpPr txBox="1"/>
          <p:nvPr>
            <p:ph idx="2" type="body"/>
          </p:nvPr>
        </p:nvSpPr>
        <p:spPr>
          <a:xfrm>
            <a:off x="6311900" y="1792800"/>
            <a:ext cx="5194300" cy="4525200"/>
          </a:xfrm>
          <a:prstGeom prst="rect">
            <a:avLst/>
          </a:prstGeom>
          <a:noFill/>
          <a:ln>
            <a:noFill/>
          </a:ln>
        </p:spPr>
        <p:txBody>
          <a:bodyPr anchorCtr="0" anchor="t" bIns="0" lIns="0" spcFirstLastPara="1" rIns="0" wrap="square" tIns="0">
            <a:noAutofit/>
          </a:bodyPr>
          <a:lstStyle>
            <a:lvl1pPr indent="-228600" lvl="0" marL="457200" algn="l">
              <a:lnSpc>
                <a:spcPct val="118000"/>
              </a:lnSpc>
              <a:spcBef>
                <a:spcPts val="0"/>
              </a:spcBef>
              <a:spcAft>
                <a:spcPts val="0"/>
              </a:spcAft>
              <a:buClr>
                <a:srgbClr val="00AC8C"/>
              </a:buClr>
              <a:buSzPts val="1900"/>
              <a:buFont typeface="Arial"/>
              <a:buNone/>
              <a:defRPr>
                <a:solidFill>
                  <a:srgbClr val="00AC8C"/>
                </a:solidFill>
              </a:defRPr>
            </a:lvl1pPr>
            <a:lvl2pPr indent="-228600" lvl="1" marL="914400" algn="l">
              <a:lnSpc>
                <a:spcPct val="118000"/>
              </a:lnSpc>
              <a:spcBef>
                <a:spcPts val="0"/>
              </a:spcBef>
              <a:spcAft>
                <a:spcPts val="0"/>
              </a:spcAft>
              <a:buClr>
                <a:schemeClr val="dk1"/>
              </a:buClr>
              <a:buSzPts val="1800"/>
              <a:buNone/>
              <a:defRPr/>
            </a:lvl2pPr>
            <a:lvl3pPr indent="-342900" lvl="2" marL="1371600" algn="l">
              <a:lnSpc>
                <a:spcPct val="118000"/>
              </a:lnSpc>
              <a:spcBef>
                <a:spcPts val="0"/>
              </a:spcBef>
              <a:spcAft>
                <a:spcPts val="0"/>
              </a:spcAft>
              <a:buClr>
                <a:schemeClr val="dk1"/>
              </a:buClr>
              <a:buSzPts val="1800"/>
              <a:buChar char="•"/>
              <a:defRPr/>
            </a:lvl3pPr>
            <a:lvl4pPr indent="-342900" lvl="3" marL="1828800" algn="l">
              <a:lnSpc>
                <a:spcPct val="118000"/>
              </a:lnSpc>
              <a:spcBef>
                <a:spcPts val="0"/>
              </a:spcBef>
              <a:spcAft>
                <a:spcPts val="0"/>
              </a:spcAft>
              <a:buClr>
                <a:schemeClr val="dk1"/>
              </a:buClr>
              <a:buSzPts val="1800"/>
              <a:buChar char="&gt;"/>
              <a:defRPr/>
            </a:lvl4pPr>
            <a:lvl5pPr indent="-342900" lvl="4" marL="2286000" algn="l">
              <a:lnSpc>
                <a:spcPct val="118000"/>
              </a:lnSpc>
              <a:spcBef>
                <a:spcPts val="0"/>
              </a:spcBef>
              <a:spcAft>
                <a:spcPts val="0"/>
              </a:spcAft>
              <a:buClr>
                <a:schemeClr val="dk1"/>
              </a:buClr>
              <a:buSzPts val="1800"/>
              <a:buChar char="−"/>
              <a:defRPr/>
            </a:lvl5pPr>
            <a:lvl6pPr indent="-228600" lvl="5" marL="2743200" algn="l">
              <a:lnSpc>
                <a:spcPct val="125000"/>
              </a:lnSpc>
              <a:spcBef>
                <a:spcPts val="0"/>
              </a:spcBef>
              <a:spcAft>
                <a:spcPts val="0"/>
              </a:spcAft>
              <a:buClr>
                <a:srgbClr val="00AC8C"/>
              </a:buClr>
              <a:buSzPts val="1600"/>
              <a:buFont typeface="Arial"/>
              <a:buNone/>
              <a:defRPr>
                <a:solidFill>
                  <a:srgbClr val="00AC8C"/>
                </a:solidFill>
              </a:defRPr>
            </a:lvl6pPr>
            <a:lvl7pPr indent="-228600" lvl="6" marL="3200400" algn="l">
              <a:lnSpc>
                <a:spcPct val="125000"/>
              </a:lnSpc>
              <a:spcBef>
                <a:spcPts val="0"/>
              </a:spcBef>
              <a:spcAft>
                <a:spcPts val="0"/>
              </a:spcAft>
              <a:buClr>
                <a:schemeClr val="dk1"/>
              </a:buClr>
              <a:buSzPts val="1800"/>
              <a:buNone/>
              <a:defRPr/>
            </a:lvl7pPr>
            <a:lvl8pPr indent="-342900" lvl="7" marL="3657600" algn="l">
              <a:lnSpc>
                <a:spcPct val="125000"/>
              </a:lnSpc>
              <a:spcBef>
                <a:spcPts val="0"/>
              </a:spcBef>
              <a:spcAft>
                <a:spcPts val="0"/>
              </a:spcAft>
              <a:buClr>
                <a:schemeClr val="dk1"/>
              </a:buClr>
              <a:buSzPts val="1800"/>
              <a:buChar char="•"/>
              <a:defRPr/>
            </a:lvl8pPr>
            <a:lvl9pPr indent="-342900" lvl="8" marL="4114800" algn="l">
              <a:lnSpc>
                <a:spcPct val="125000"/>
              </a:lnSpc>
              <a:spcBef>
                <a:spcPts val="0"/>
              </a:spcBef>
              <a:spcAft>
                <a:spcPts val="0"/>
              </a:spcAft>
              <a:buClr>
                <a:schemeClr val="dk1"/>
              </a:buClr>
              <a:buSzPts val="1800"/>
              <a:buChar char="&gt;"/>
              <a:defRPr/>
            </a:lvl9pPr>
          </a:lstStyle>
          <a:p/>
        </p:txBody>
      </p:sp>
      <p:sp>
        <p:nvSpPr>
          <p:cNvPr id="81" name="Google Shape;81;p10"/>
          <p:cNvSpPr/>
          <p:nvPr>
            <p:ph idx="3" type="pic"/>
          </p:nvPr>
        </p:nvSpPr>
        <p:spPr>
          <a:xfrm>
            <a:off x="541020" y="1873031"/>
            <a:ext cx="5410518" cy="4451001"/>
          </a:xfrm>
          <a:prstGeom prst="rect">
            <a:avLst/>
          </a:prstGeom>
          <a:solidFill>
            <a:srgbClr val="D8D8D8"/>
          </a:solidFill>
          <a:ln>
            <a:noFill/>
          </a:ln>
        </p:spPr>
      </p:sp>
    </p:spTree>
  </p:cSld>
  <p:clrMapOvr>
    <a:masterClrMapping/>
  </p:clrMapOvr>
  <p:extLst>
    <p:ext uri="{DCECCB84-F9BA-43D5-87BE-67443E8EF086}">
      <p15:sldGuideLst>
        <p15:guide id="1" orient="horz" pos="755">
          <p15:clr>
            <a:srgbClr val="FBAE40"/>
          </p15:clr>
        </p15:guide>
        <p15:guide id="2" pos="3976">
          <p15:clr>
            <a:srgbClr val="FBAE40"/>
          </p15:clr>
        </p15:guide>
        <p15:guide id="3" pos="3749">
          <p15:clr>
            <a:srgbClr val="FBAE40"/>
          </p15:clr>
        </p15:guide>
        <p15:guide id="4" orient="horz" pos="1179">
          <p15:clr>
            <a:srgbClr val="FBAE40"/>
          </p15:clr>
        </p15:guide>
      </p15:sldGuideLst>
    </p:ext>
  </p:extLst>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slideLayout" Target="../slideLayouts/slideLayout40.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44" Type="http://schemas.openxmlformats.org/officeDocument/2006/relationships/slideLayout" Target="../slideLayouts/slideLayout42.xml"/><Relationship Id="rId21" Type="http://schemas.openxmlformats.org/officeDocument/2006/relationships/slideLayout" Target="../slideLayouts/slideLayout19.xml"/><Relationship Id="rId43" Type="http://schemas.openxmlformats.org/officeDocument/2006/relationships/slideLayout" Target="../slideLayouts/slideLayout41.xml"/><Relationship Id="rId24" Type="http://schemas.openxmlformats.org/officeDocument/2006/relationships/slideLayout" Target="../slideLayouts/slideLayout22.xml"/><Relationship Id="rId46" Type="http://schemas.openxmlformats.org/officeDocument/2006/relationships/slideLayout" Target="../slideLayouts/slideLayout44.xml"/><Relationship Id="rId23" Type="http://schemas.openxmlformats.org/officeDocument/2006/relationships/slideLayout" Target="../slideLayouts/slideLayout21.xml"/><Relationship Id="rId45" Type="http://schemas.openxmlformats.org/officeDocument/2006/relationships/slideLayout" Target="../slideLayouts/slideLayout43.xml"/><Relationship Id="rId1" Type="http://schemas.openxmlformats.org/officeDocument/2006/relationships/image" Target="../media/image5.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47" Type="http://schemas.openxmlformats.org/officeDocument/2006/relationships/theme" Target="../theme/theme1.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lvl1pPr lvl="0" marR="0" rtl="0" algn="l">
              <a:lnSpc>
                <a:spcPct val="98000"/>
              </a:lnSpc>
              <a:spcBef>
                <a:spcPts val="0"/>
              </a:spcBef>
              <a:spcAft>
                <a:spcPts val="0"/>
              </a:spcAft>
              <a:buClr>
                <a:srgbClr val="1E3791"/>
              </a:buClr>
              <a:buSzPts val="2300"/>
              <a:buFont typeface="Arial"/>
              <a:buNone/>
              <a:defRPr b="1" i="0" sz="2300" u="none" cap="none" strike="noStrike">
                <a:solidFill>
                  <a:srgbClr val="1E379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540000" y="1792632"/>
            <a:ext cx="10966200" cy="4525618"/>
          </a:xfrm>
          <a:prstGeom prst="rect">
            <a:avLst/>
          </a:prstGeom>
          <a:noFill/>
          <a:ln>
            <a:noFill/>
          </a:ln>
        </p:spPr>
        <p:txBody>
          <a:bodyPr anchorCtr="0" anchor="t" bIns="0" lIns="0" spcFirstLastPara="1" rIns="0" wrap="square" tIns="0">
            <a:noAutofit/>
          </a:bodyPr>
          <a:lstStyle>
            <a:lvl1pPr indent="-228600" lvl="0" marL="457200" marR="0" rtl="0" algn="l">
              <a:lnSpc>
                <a:spcPct val="118000"/>
              </a:lnSpc>
              <a:spcBef>
                <a:spcPts val="0"/>
              </a:spcBef>
              <a:spcAft>
                <a:spcPts val="0"/>
              </a:spcAft>
              <a:buClr>
                <a:srgbClr val="00AC8C"/>
              </a:buClr>
              <a:buSzPts val="1900"/>
              <a:buFont typeface="Arial"/>
              <a:buNone/>
              <a:defRPr b="0" i="0" sz="1900" u="none" cap="none" strike="noStrike">
                <a:solidFill>
                  <a:srgbClr val="00AC8C"/>
                </a:solidFill>
                <a:latin typeface="Arial"/>
                <a:ea typeface="Arial"/>
                <a:cs typeface="Arial"/>
                <a:sym typeface="Arial"/>
              </a:defRPr>
            </a:lvl1pPr>
            <a:lvl2pPr indent="-228600" lvl="1" marL="914400" marR="0" rtl="0" algn="l">
              <a:lnSpc>
                <a:spcPct val="118000"/>
              </a:lnSpc>
              <a:spcBef>
                <a:spcPts val="0"/>
              </a:spcBef>
              <a:spcAft>
                <a:spcPts val="0"/>
              </a:spcAft>
              <a:buClr>
                <a:schemeClr val="dk1"/>
              </a:buClr>
              <a:buSzPts val="1900"/>
              <a:buFont typeface="Arial"/>
              <a:buNone/>
              <a:defRPr b="0" i="0" sz="1900" u="none" cap="none" strike="noStrike">
                <a:solidFill>
                  <a:schemeClr val="dk1"/>
                </a:solidFill>
                <a:latin typeface="Arial"/>
                <a:ea typeface="Arial"/>
                <a:cs typeface="Arial"/>
                <a:sym typeface="Arial"/>
              </a:defRPr>
            </a:lvl2pPr>
            <a:lvl3pPr indent="-349250" lvl="2" marL="1371600" marR="0" rtl="0" algn="l">
              <a:lnSpc>
                <a:spcPct val="118000"/>
              </a:lnSpc>
              <a:spcBef>
                <a:spcPts val="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3pPr>
            <a:lvl4pPr indent="-349250" lvl="3" marL="1828800" marR="0" rtl="0" algn="l">
              <a:lnSpc>
                <a:spcPct val="118000"/>
              </a:lnSpc>
              <a:spcBef>
                <a:spcPts val="0"/>
              </a:spcBef>
              <a:spcAft>
                <a:spcPts val="0"/>
              </a:spcAft>
              <a:buClr>
                <a:schemeClr val="dk1"/>
              </a:buClr>
              <a:buSzPts val="1900"/>
              <a:buFont typeface="Arial"/>
              <a:buChar char="&gt;"/>
              <a:defRPr b="0" i="0" sz="1900" u="none" cap="none" strike="noStrike">
                <a:solidFill>
                  <a:schemeClr val="dk1"/>
                </a:solidFill>
                <a:latin typeface="Arial"/>
                <a:ea typeface="Arial"/>
                <a:cs typeface="Arial"/>
                <a:sym typeface="Arial"/>
              </a:defRPr>
            </a:lvl4pPr>
            <a:lvl5pPr indent="-349250" lvl="4" marL="2286000" marR="0" rtl="0" algn="l">
              <a:lnSpc>
                <a:spcPct val="118000"/>
              </a:lnSpc>
              <a:spcBef>
                <a:spcPts val="0"/>
              </a:spcBef>
              <a:spcAft>
                <a:spcPts val="0"/>
              </a:spcAft>
              <a:buClr>
                <a:schemeClr val="dk1"/>
              </a:buClr>
              <a:buSzPts val="1900"/>
              <a:buFont typeface="Noto Sans Symbols"/>
              <a:buChar char="−"/>
              <a:defRPr b="0" i="0" sz="1900" u="none" cap="none" strike="noStrike">
                <a:solidFill>
                  <a:schemeClr val="dk1"/>
                </a:solidFill>
                <a:latin typeface="Arial"/>
                <a:ea typeface="Arial"/>
                <a:cs typeface="Arial"/>
                <a:sym typeface="Arial"/>
              </a:defRPr>
            </a:lvl5pPr>
            <a:lvl6pPr indent="-228600" lvl="5" marL="2743200" marR="0" rtl="0" algn="l">
              <a:lnSpc>
                <a:spcPct val="125000"/>
              </a:lnSpc>
              <a:spcBef>
                <a:spcPts val="0"/>
              </a:spcBef>
              <a:spcAft>
                <a:spcPts val="0"/>
              </a:spcAft>
              <a:buClr>
                <a:srgbClr val="00AC8C"/>
              </a:buClr>
              <a:buSzPts val="1600"/>
              <a:buFont typeface="Arial"/>
              <a:buNone/>
              <a:defRPr b="0" i="0" sz="1600" u="none" cap="none" strike="noStrike">
                <a:solidFill>
                  <a:srgbClr val="00AC8C"/>
                </a:solidFill>
                <a:latin typeface="Arial"/>
                <a:ea typeface="Arial"/>
                <a:cs typeface="Arial"/>
                <a:sym typeface="Arial"/>
              </a:defRPr>
            </a:lvl6pPr>
            <a:lvl7pPr indent="-228600" lvl="6" marL="3200400" marR="0" rtl="0" algn="l">
              <a:lnSpc>
                <a:spcPct val="125000"/>
              </a:lnSpc>
              <a:spcBef>
                <a:spcPts val="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7pPr>
            <a:lvl8pPr indent="-330200" lvl="7" marL="3657600" marR="0" rtl="0" algn="l">
              <a:lnSpc>
                <a:spcPct val="125000"/>
              </a:lnSpc>
              <a:spcBef>
                <a:spcPts val="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rtl="0" algn="l">
              <a:lnSpc>
                <a:spcPct val="125000"/>
              </a:lnSpc>
              <a:spcBef>
                <a:spcPts val="0"/>
              </a:spcBef>
              <a:spcAft>
                <a:spcPts val="0"/>
              </a:spcAft>
              <a:buClr>
                <a:schemeClr val="dk1"/>
              </a:buClr>
              <a:buSzPts val="1600"/>
              <a:buFont typeface="Arial"/>
              <a:buChar char="&gt;"/>
              <a:defRPr b="0" i="0" sz="1600" u="none" cap="none" strike="noStrike">
                <a:solidFill>
                  <a:schemeClr val="dk1"/>
                </a:solidFill>
                <a:latin typeface="Arial"/>
                <a:ea typeface="Arial"/>
                <a:cs typeface="Arial"/>
                <a:sym typeface="Arial"/>
              </a:defRPr>
            </a:lvl9pPr>
          </a:lstStyle>
          <a:p/>
        </p:txBody>
      </p:sp>
      <p:sp>
        <p:nvSpPr>
          <p:cNvPr id="12" name="Google Shape;12;p1"/>
          <p:cNvSpPr txBox="1"/>
          <p:nvPr>
            <p:ph idx="10" type="dt"/>
          </p:nvPr>
        </p:nvSpPr>
        <p:spPr>
          <a:xfrm>
            <a:off x="1726405" y="6485664"/>
            <a:ext cx="665945" cy="180000"/>
          </a:xfrm>
          <a:prstGeom prst="rect">
            <a:avLst/>
          </a:prstGeom>
          <a:noFill/>
          <a:ln>
            <a:noFill/>
          </a:ln>
        </p:spPr>
        <p:txBody>
          <a:bodyPr anchorCtr="0" anchor="b" bIns="0" lIns="0" spcFirstLastPara="1" rIns="0" wrap="square" tIns="0">
            <a:noAutofit/>
          </a:bodyPr>
          <a:lstStyle>
            <a:lvl1pPr lvl="0" marR="0" rtl="0" algn="l">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lvl="1" marR="0" rtl="0" algn="l">
              <a:lnSpc>
                <a:spcPct val="118000"/>
              </a:lnSpc>
              <a:spcBef>
                <a:spcPts val="0"/>
              </a:spcBef>
              <a:spcAft>
                <a:spcPts val="0"/>
              </a:spcAft>
              <a:buClr>
                <a:schemeClr val="dk1"/>
              </a:buClr>
              <a:buSzPts val="1900"/>
              <a:buFont typeface="Arial"/>
              <a:buNone/>
              <a:defRPr b="0" i="0" sz="1900" u="none" cap="none" strike="noStrike">
                <a:solidFill>
                  <a:schemeClr val="dk1"/>
                </a:solidFill>
                <a:latin typeface="Arial"/>
                <a:ea typeface="Arial"/>
                <a:cs typeface="Arial"/>
                <a:sym typeface="Arial"/>
              </a:defRPr>
            </a:lvl2pPr>
            <a:lvl3pPr lvl="2" marR="0" rtl="0" algn="l">
              <a:lnSpc>
                <a:spcPct val="118000"/>
              </a:lnSpc>
              <a:spcBef>
                <a:spcPts val="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3pPr>
            <a:lvl4pPr lvl="3" marR="0" rtl="0" algn="l">
              <a:lnSpc>
                <a:spcPct val="118000"/>
              </a:lnSpc>
              <a:spcBef>
                <a:spcPts val="0"/>
              </a:spcBef>
              <a:spcAft>
                <a:spcPts val="0"/>
              </a:spcAft>
              <a:buClr>
                <a:schemeClr val="dk1"/>
              </a:buClr>
              <a:buSzPts val="1900"/>
              <a:buFont typeface="Arial"/>
              <a:buChar char="&gt;"/>
              <a:defRPr b="0" i="0" sz="1900" u="none" cap="none" strike="noStrike">
                <a:solidFill>
                  <a:schemeClr val="dk1"/>
                </a:solidFill>
                <a:latin typeface="Arial"/>
                <a:ea typeface="Arial"/>
                <a:cs typeface="Arial"/>
                <a:sym typeface="Arial"/>
              </a:defRPr>
            </a:lvl4pPr>
            <a:lvl5pPr lvl="4" marR="0" rtl="0" algn="l">
              <a:lnSpc>
                <a:spcPct val="118000"/>
              </a:lnSpc>
              <a:spcBef>
                <a:spcPts val="0"/>
              </a:spcBef>
              <a:spcAft>
                <a:spcPts val="0"/>
              </a:spcAft>
              <a:buClr>
                <a:schemeClr val="dk1"/>
              </a:buClr>
              <a:buSzPts val="1900"/>
              <a:buFont typeface="Noto Sans Symbols"/>
              <a:buChar char="−"/>
              <a:defRPr b="0" i="0" sz="1900" u="none" cap="none" strike="noStrike">
                <a:solidFill>
                  <a:schemeClr val="dk1"/>
                </a:solidFill>
                <a:latin typeface="Arial"/>
                <a:ea typeface="Arial"/>
                <a:cs typeface="Arial"/>
                <a:sym typeface="Arial"/>
              </a:defRPr>
            </a:lvl5pPr>
            <a:lvl6pPr lvl="5" marR="0" rtl="0" algn="l">
              <a:lnSpc>
                <a:spcPct val="125000"/>
              </a:lnSpc>
              <a:spcBef>
                <a:spcPts val="0"/>
              </a:spcBef>
              <a:spcAft>
                <a:spcPts val="0"/>
              </a:spcAft>
              <a:buClr>
                <a:srgbClr val="00AC8C"/>
              </a:buClr>
              <a:buSzPts val="1600"/>
              <a:buFont typeface="Arial"/>
              <a:buNone/>
              <a:defRPr b="0" i="0" sz="1600" u="none" cap="none" strike="noStrike">
                <a:solidFill>
                  <a:srgbClr val="00AC8C"/>
                </a:solidFill>
                <a:latin typeface="Arial"/>
                <a:ea typeface="Arial"/>
                <a:cs typeface="Arial"/>
                <a:sym typeface="Arial"/>
              </a:defRPr>
            </a:lvl6pPr>
            <a:lvl7pPr lvl="6" marR="0" rtl="0" algn="l">
              <a:lnSpc>
                <a:spcPct val="125000"/>
              </a:lnSpc>
              <a:spcBef>
                <a:spcPts val="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7pPr>
            <a:lvl8pPr lvl="7" marR="0" rtl="0" algn="l">
              <a:lnSpc>
                <a:spcPct val="125000"/>
              </a:lnSpc>
              <a:spcBef>
                <a:spcPts val="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lvl="8" marR="0" rtl="0" algn="l">
              <a:lnSpc>
                <a:spcPct val="125000"/>
              </a:lnSpc>
              <a:spcBef>
                <a:spcPts val="0"/>
              </a:spcBef>
              <a:spcAft>
                <a:spcPts val="0"/>
              </a:spcAft>
              <a:buClr>
                <a:schemeClr val="dk1"/>
              </a:buClr>
              <a:buSzPts val="1600"/>
              <a:buFont typeface="Arial"/>
              <a:buChar char="&gt;"/>
              <a:defRPr b="0" i="0" sz="1600" u="none" cap="none" strike="noStrike">
                <a:solidFill>
                  <a:schemeClr val="dk1"/>
                </a:solidFill>
                <a:latin typeface="Arial"/>
                <a:ea typeface="Arial"/>
                <a:cs typeface="Arial"/>
                <a:sym typeface="Arial"/>
              </a:defRPr>
            </a:lvl9pPr>
          </a:lstStyle>
          <a:p/>
        </p:txBody>
      </p:sp>
      <p:sp>
        <p:nvSpPr>
          <p:cNvPr id="13" name="Google Shape;13;p1"/>
          <p:cNvSpPr txBox="1"/>
          <p:nvPr>
            <p:ph idx="11" type="ftr"/>
          </p:nvPr>
        </p:nvSpPr>
        <p:spPr>
          <a:xfrm>
            <a:off x="2747964" y="6485664"/>
            <a:ext cx="7884540" cy="180000"/>
          </a:xfrm>
          <a:prstGeom prst="rect">
            <a:avLst/>
          </a:prstGeom>
          <a:noFill/>
          <a:ln>
            <a:noFill/>
          </a:ln>
        </p:spPr>
        <p:txBody>
          <a:bodyPr anchorCtr="0" anchor="b" bIns="0" lIns="0" spcFirstLastPara="1" rIns="0" wrap="square" tIns="0">
            <a:noAutofit/>
          </a:bodyPr>
          <a:lstStyle>
            <a:lvl1pPr lvl="0" marR="0" rtl="0" algn="l">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lvl="1" marR="0" rtl="0" algn="l">
              <a:lnSpc>
                <a:spcPct val="118000"/>
              </a:lnSpc>
              <a:spcBef>
                <a:spcPts val="0"/>
              </a:spcBef>
              <a:spcAft>
                <a:spcPts val="0"/>
              </a:spcAft>
              <a:buClr>
                <a:schemeClr val="dk1"/>
              </a:buClr>
              <a:buSzPts val="1900"/>
              <a:buFont typeface="Arial"/>
              <a:buNone/>
              <a:defRPr b="0" i="0" sz="1900" u="none" cap="none" strike="noStrike">
                <a:solidFill>
                  <a:schemeClr val="dk1"/>
                </a:solidFill>
                <a:latin typeface="Arial"/>
                <a:ea typeface="Arial"/>
                <a:cs typeface="Arial"/>
                <a:sym typeface="Arial"/>
              </a:defRPr>
            </a:lvl2pPr>
            <a:lvl3pPr lvl="2" marR="0" rtl="0" algn="l">
              <a:lnSpc>
                <a:spcPct val="118000"/>
              </a:lnSpc>
              <a:spcBef>
                <a:spcPts val="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3pPr>
            <a:lvl4pPr lvl="3" marR="0" rtl="0" algn="l">
              <a:lnSpc>
                <a:spcPct val="118000"/>
              </a:lnSpc>
              <a:spcBef>
                <a:spcPts val="0"/>
              </a:spcBef>
              <a:spcAft>
                <a:spcPts val="0"/>
              </a:spcAft>
              <a:buClr>
                <a:schemeClr val="dk1"/>
              </a:buClr>
              <a:buSzPts val="1900"/>
              <a:buFont typeface="Arial"/>
              <a:buChar char="&gt;"/>
              <a:defRPr b="0" i="0" sz="1900" u="none" cap="none" strike="noStrike">
                <a:solidFill>
                  <a:schemeClr val="dk1"/>
                </a:solidFill>
                <a:latin typeface="Arial"/>
                <a:ea typeface="Arial"/>
                <a:cs typeface="Arial"/>
                <a:sym typeface="Arial"/>
              </a:defRPr>
            </a:lvl4pPr>
            <a:lvl5pPr lvl="4" marR="0" rtl="0" algn="l">
              <a:lnSpc>
                <a:spcPct val="118000"/>
              </a:lnSpc>
              <a:spcBef>
                <a:spcPts val="0"/>
              </a:spcBef>
              <a:spcAft>
                <a:spcPts val="0"/>
              </a:spcAft>
              <a:buClr>
                <a:schemeClr val="dk1"/>
              </a:buClr>
              <a:buSzPts val="1900"/>
              <a:buFont typeface="Noto Sans Symbols"/>
              <a:buChar char="−"/>
              <a:defRPr b="0" i="0" sz="1900" u="none" cap="none" strike="noStrike">
                <a:solidFill>
                  <a:schemeClr val="dk1"/>
                </a:solidFill>
                <a:latin typeface="Arial"/>
                <a:ea typeface="Arial"/>
                <a:cs typeface="Arial"/>
                <a:sym typeface="Arial"/>
              </a:defRPr>
            </a:lvl5pPr>
            <a:lvl6pPr lvl="5" marR="0" rtl="0" algn="l">
              <a:lnSpc>
                <a:spcPct val="125000"/>
              </a:lnSpc>
              <a:spcBef>
                <a:spcPts val="0"/>
              </a:spcBef>
              <a:spcAft>
                <a:spcPts val="0"/>
              </a:spcAft>
              <a:buClr>
                <a:srgbClr val="00AC8C"/>
              </a:buClr>
              <a:buSzPts val="1600"/>
              <a:buFont typeface="Arial"/>
              <a:buNone/>
              <a:defRPr b="0" i="0" sz="1600" u="none" cap="none" strike="noStrike">
                <a:solidFill>
                  <a:srgbClr val="00AC8C"/>
                </a:solidFill>
                <a:latin typeface="Arial"/>
                <a:ea typeface="Arial"/>
                <a:cs typeface="Arial"/>
                <a:sym typeface="Arial"/>
              </a:defRPr>
            </a:lvl6pPr>
            <a:lvl7pPr lvl="6" marR="0" rtl="0" algn="l">
              <a:lnSpc>
                <a:spcPct val="125000"/>
              </a:lnSpc>
              <a:spcBef>
                <a:spcPts val="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7pPr>
            <a:lvl8pPr lvl="7" marR="0" rtl="0" algn="l">
              <a:lnSpc>
                <a:spcPct val="125000"/>
              </a:lnSpc>
              <a:spcBef>
                <a:spcPts val="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lvl="8" marR="0" rtl="0" algn="l">
              <a:lnSpc>
                <a:spcPct val="125000"/>
              </a:lnSpc>
              <a:spcBef>
                <a:spcPts val="0"/>
              </a:spcBef>
              <a:spcAft>
                <a:spcPts val="0"/>
              </a:spcAft>
              <a:buClr>
                <a:schemeClr val="dk1"/>
              </a:buClr>
              <a:buSzPts val="1600"/>
              <a:buFont typeface="Arial"/>
              <a:buChar char="&gt;"/>
              <a:defRPr b="0" i="0" sz="1600" u="none" cap="none" strike="noStrike">
                <a:solidFill>
                  <a:schemeClr val="dk1"/>
                </a:solidFill>
                <a:latin typeface="Arial"/>
                <a:ea typeface="Arial"/>
                <a:cs typeface="Arial"/>
                <a:sym typeface="Arial"/>
              </a:defRPr>
            </a:lvl9pPr>
          </a:lstStyle>
          <a:p/>
        </p:txBody>
      </p:sp>
      <p:sp>
        <p:nvSpPr>
          <p:cNvPr id="14" name="Google Shape;14;p1"/>
          <p:cNvSpPr txBox="1"/>
          <p:nvPr>
            <p:ph idx="12" type="sldNum"/>
          </p:nvPr>
        </p:nvSpPr>
        <p:spPr>
          <a:xfrm>
            <a:off x="11316580" y="6485664"/>
            <a:ext cx="403933" cy="180000"/>
          </a:xfrm>
          <a:prstGeom prst="rect">
            <a:avLst/>
          </a:prstGeom>
          <a:noFill/>
          <a:ln>
            <a:noFill/>
          </a:ln>
        </p:spPr>
        <p:txBody>
          <a:bodyPr anchorCtr="0" anchor="b" bIns="0" lIns="0" spcFirstLastPara="1" rIns="0" wrap="square" tIns="0">
            <a:noAutofit/>
          </a:bodyPr>
          <a:lstStyle>
            <a:lvl1pPr indent="0" lvl="0"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1pPr>
            <a:lvl2pPr indent="0" lvl="1"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2pPr>
            <a:lvl3pPr indent="0" lvl="2"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3pPr>
            <a:lvl4pPr indent="0" lvl="3"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4pPr>
            <a:lvl5pPr indent="0" lvl="4"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5pPr>
            <a:lvl6pPr indent="0" lvl="5"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6pPr>
            <a:lvl7pPr indent="0" lvl="6"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7pPr>
            <a:lvl8pPr indent="0" lvl="7"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8pPr>
            <a:lvl9pPr indent="0" lvl="8" marL="0" marR="0" rtl="0" algn="r">
              <a:lnSpc>
                <a:spcPct val="118000"/>
              </a:lnSpc>
              <a:spcBef>
                <a:spcPts val="0"/>
              </a:spcBef>
              <a:spcAft>
                <a:spcPts val="0"/>
              </a:spcAft>
              <a:buClr>
                <a:srgbClr val="1E3791"/>
              </a:buClr>
              <a:buSzPts val="700"/>
              <a:buFont typeface="Arial"/>
              <a:buNone/>
              <a:defRPr b="0" i="0" sz="700" u="none" cap="none" strike="noStrike">
                <a:solidFill>
                  <a:srgbClr val="1E37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
            <a:alphaModFix/>
          </a:blip>
          <a:srcRect b="0" l="0" r="0" t="0"/>
          <a:stretch/>
        </p:blipFill>
        <p:spPr>
          <a:xfrm>
            <a:off x="538164" y="6553005"/>
            <a:ext cx="669600" cy="94613"/>
          </a:xfrm>
          <a:prstGeom prst="rect">
            <a:avLst/>
          </a:prstGeom>
          <a:noFill/>
          <a:ln>
            <a:noFill/>
          </a:ln>
        </p:spPr>
      </p:pic>
      <p:pic>
        <p:nvPicPr>
          <p:cNvPr id="16" name="Google Shape;16;p1"/>
          <p:cNvPicPr preferRelativeResize="0"/>
          <p:nvPr/>
        </p:nvPicPr>
        <p:blipFill rotWithShape="1">
          <a:blip r:embed="rId2">
            <a:alphaModFix/>
          </a:blip>
          <a:srcRect b="0" l="0" r="0" t="0"/>
          <a:stretch/>
        </p:blipFill>
        <p:spPr>
          <a:xfrm>
            <a:off x="10846146" y="465138"/>
            <a:ext cx="873000" cy="506639"/>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 id="2147483687" r:id="rId42"/>
    <p:sldLayoutId id="2147483688" r:id="rId43"/>
    <p:sldLayoutId id="2147483689" r:id="rId44"/>
    <p:sldLayoutId id="2147483690" r:id="rId45"/>
    <p:sldLayoutId id="2147483691" r:id="rId4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39">
          <p15:clr>
            <a:srgbClr val="F26B43"/>
          </p15:clr>
        </p15:guide>
        <p15:guide id="2" pos="7248">
          <p15:clr>
            <a:srgbClr val="F26B43"/>
          </p15:clr>
        </p15:guide>
        <p15:guide id="3" orient="horz" pos="299">
          <p15:clr>
            <a:srgbClr val="F26B43"/>
          </p15:clr>
        </p15:guide>
        <p15:guide id="4" orient="horz" pos="1128">
          <p15:clr>
            <a:srgbClr val="F26B43"/>
          </p15:clr>
        </p15:guide>
        <p15:guide id="5" orient="horz" pos="3980">
          <p15:clr>
            <a:srgbClr val="F26B43"/>
          </p15:clr>
        </p15:guide>
        <p15:guide id="6" orient="horz" pos="4185">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xml"/><Relationship Id="rId3" Type="http://schemas.openxmlformats.org/officeDocument/2006/relationships/image" Target="../media/image27.png"/><Relationship Id="rId4" Type="http://schemas.openxmlformats.org/officeDocument/2006/relationships/image" Target="../media/image26.png"/><Relationship Id="rId5" Type="http://schemas.openxmlformats.org/officeDocument/2006/relationships/hyperlink" Target="http://blogs.ch.cam.ac.uk/pmr/2011/08/01/why-you-need-a-data-management-plan" TargetMode="External"/><Relationship Id="rId6" Type="http://schemas.openxmlformats.org/officeDocument/2006/relationships/image" Target="../media/image28.png"/><Relationship Id="rId7" Type="http://schemas.openxmlformats.org/officeDocument/2006/relationships/hyperlink" Target="https://docs.google.com/document/d/1EHE2yTmQ3ZltzAfpGr2fD248lJZN9SW9Q72oA9hn7yo/edit?usp=sharin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1.xml"/><Relationship Id="rId3" Type="http://schemas.openxmlformats.org/officeDocument/2006/relationships/image" Target="../media/image23.png"/><Relationship Id="rId4" Type="http://schemas.openxmlformats.org/officeDocument/2006/relationships/image" Target="../media/image8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2.xml"/><Relationship Id="rId3" Type="http://schemas.openxmlformats.org/officeDocument/2006/relationships/image" Target="../media/image25.png"/><Relationship Id="rId4" Type="http://schemas.openxmlformats.org/officeDocument/2006/relationships/image" Target="../media/image64.png"/><Relationship Id="rId5"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3.xml"/><Relationship Id="rId3" Type="http://schemas.openxmlformats.org/officeDocument/2006/relationships/image" Target="../media/image30.png"/><Relationship Id="rId4" Type="http://schemas.openxmlformats.org/officeDocument/2006/relationships/hyperlink" Target="https://doi.org/10.1371/journal.pone.0005738" TargetMode="External"/><Relationship Id="rId5" Type="http://schemas.openxmlformats.org/officeDocument/2006/relationships/image" Target="../media/image29.png"/><Relationship Id="rId6" Type="http://schemas.openxmlformats.org/officeDocument/2006/relationships/hyperlink" Target="https://doi.org/10.1038/533452a" TargetMode="External"/><Relationship Id="rId7" Type="http://schemas.openxmlformats.org/officeDocument/2006/relationships/hyperlink" Target="https://doi.org/10.1038/533452a"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4.xml"/><Relationship Id="rId3" Type="http://schemas.openxmlformats.org/officeDocument/2006/relationships/image" Target="../media/image39.png"/><Relationship Id="rId4" Type="http://schemas.openxmlformats.org/officeDocument/2006/relationships/image" Target="../media/image51.png"/><Relationship Id="rId9" Type="http://schemas.openxmlformats.org/officeDocument/2006/relationships/image" Target="../media/image35.png"/><Relationship Id="rId5" Type="http://schemas.openxmlformats.org/officeDocument/2006/relationships/image" Target="../media/image48.png"/><Relationship Id="rId6" Type="http://schemas.openxmlformats.org/officeDocument/2006/relationships/image" Target="../media/image34.png"/><Relationship Id="rId7" Type="http://schemas.openxmlformats.org/officeDocument/2006/relationships/image" Target="../media/image54.png"/><Relationship Id="rId8" Type="http://schemas.openxmlformats.org/officeDocument/2006/relationships/image" Target="../media/image33.png"/><Relationship Id="rId11" Type="http://schemas.openxmlformats.org/officeDocument/2006/relationships/image" Target="../media/image32.png"/><Relationship Id="rId10" Type="http://schemas.openxmlformats.org/officeDocument/2006/relationships/image" Target="../media/image37.png"/><Relationship Id="rId12" Type="http://schemas.openxmlformats.org/officeDocument/2006/relationships/image" Target="../media/image3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5.xml"/><Relationship Id="rId3" Type="http://schemas.openxmlformats.org/officeDocument/2006/relationships/image" Target="../media/image66.gif"/><Relationship Id="rId4" Type="http://schemas.openxmlformats.org/officeDocument/2006/relationships/hyperlink" Target="https://www.enforcementtracker.com/"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6.xml"/><Relationship Id="rId3" Type="http://schemas.openxmlformats.org/officeDocument/2006/relationships/image" Target="../media/image38.png"/><Relationship Id="rId4" Type="http://schemas.openxmlformats.org/officeDocument/2006/relationships/image" Target="../media/image50.png"/><Relationship Id="rId5" Type="http://schemas.openxmlformats.org/officeDocument/2006/relationships/image" Target="../media/image44.png"/><Relationship Id="rId6" Type="http://schemas.openxmlformats.org/officeDocument/2006/relationships/image" Target="../media/image4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7.xml"/><Relationship Id="rId3" Type="http://schemas.openxmlformats.org/officeDocument/2006/relationships/image" Target="../media/image41.png"/><Relationship Id="rId4" Type="http://schemas.openxmlformats.org/officeDocument/2006/relationships/hyperlink" Target="https://www.embl.org/documents/wp-content/uploads/2021/10/EMBL-EBI-impact-report-summary-2021.pdf" TargetMode="External"/><Relationship Id="rId5" Type="http://schemas.openxmlformats.org/officeDocument/2006/relationships/image" Target="../media/image4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9.xml"/><Relationship Id="rId3" Type="http://schemas.openxmlformats.org/officeDocument/2006/relationships/image" Target="../media/image4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20.xml"/><Relationship Id="rId3" Type="http://schemas.openxmlformats.org/officeDocument/2006/relationships/image" Target="../media/image122.png"/><Relationship Id="rId4" Type="http://schemas.openxmlformats.org/officeDocument/2006/relationships/image" Target="../media/image147.png"/><Relationship Id="rId5" Type="http://schemas.openxmlformats.org/officeDocument/2006/relationships/image" Target="../media/image4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2.xml"/><Relationship Id="rId3" Type="http://schemas.openxmlformats.org/officeDocument/2006/relationships/image" Target="../media/image52.png"/><Relationship Id="rId4" Type="http://schemas.openxmlformats.org/officeDocument/2006/relationships/image" Target="../media/image47.png"/><Relationship Id="rId5" Type="http://schemas.openxmlformats.org/officeDocument/2006/relationships/image" Target="../media/image46.png"/><Relationship Id="rId6" Type="http://schemas.openxmlformats.org/officeDocument/2006/relationships/image" Target="../media/image53.png"/><Relationship Id="rId7" Type="http://schemas.openxmlformats.org/officeDocument/2006/relationships/image" Target="../media/image49.jpg"/><Relationship Id="rId8" Type="http://schemas.openxmlformats.org/officeDocument/2006/relationships/image" Target="../media/image5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3.xml"/><Relationship Id="rId3" Type="http://schemas.openxmlformats.org/officeDocument/2006/relationships/image" Target="../media/image143.png"/><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4.xml"/><Relationship Id="rId3" Type="http://schemas.openxmlformats.org/officeDocument/2006/relationships/image" Target="../media/image5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6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7.xml"/><Relationship Id="rId3" Type="http://schemas.openxmlformats.org/officeDocument/2006/relationships/hyperlink" Target="https://www.forschungsdaten.org/index.php/FDM-Kontakte#Deutschland" TargetMode="External"/><Relationship Id="rId4" Type="http://schemas.openxmlformats.org/officeDocument/2006/relationships/hyperlink" Target="https://www.coursera.org/learn/data-management" TargetMode="External"/><Relationship Id="rId9" Type="http://schemas.openxmlformats.org/officeDocument/2006/relationships/hyperlink" Target="https://opensciencemooc.eu/" TargetMode="External"/><Relationship Id="rId5" Type="http://schemas.openxmlformats.org/officeDocument/2006/relationships/hyperlink" Target="https://www.open.edu/openlearncreate/course/view.php?id=4633" TargetMode="External"/><Relationship Id="rId6" Type="http://schemas.openxmlformats.org/officeDocument/2006/relationships/hyperlink" Target="https://mantra.edina.ac.uk/" TargetMode="External"/><Relationship Id="rId7" Type="http://schemas.openxmlformats.org/officeDocument/2006/relationships/hyperlink" Target="https://www.fosteropenscience.eu/toolkit" TargetMode="External"/><Relationship Id="rId8" Type="http://schemas.openxmlformats.org/officeDocument/2006/relationships/hyperlink" Target="https://datatree.org.uk/" TargetMode="External"/><Relationship Id="rId10" Type="http://schemas.openxmlformats.org/officeDocument/2006/relationships/image" Target="../media/image43.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9.xml"/><Relationship Id="rId3" Type="http://schemas.openxmlformats.org/officeDocument/2006/relationships/image" Target="../media/image56.png"/><Relationship Id="rId4" Type="http://schemas.openxmlformats.org/officeDocument/2006/relationships/image" Target="../media/image100.png"/><Relationship Id="rId5" Type="http://schemas.openxmlformats.org/officeDocument/2006/relationships/hyperlink" Target="https://www.dcc.ac.uk/sites/default/files/documents/publications/UsingRISE_v1_1.pdf"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hyperlink" Target="https://www.youtube.com/watch?v=N2zK3sAtr-4&amp;ab_channel=NYUHealthSciencesLibrary" TargetMode="External"/><Relationship Id="rId4" Type="http://schemas.openxmlformats.org/officeDocument/2006/relationships/image" Target="../media/image14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3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38.png"/><Relationship Id="rId4" Type="http://schemas.openxmlformats.org/officeDocument/2006/relationships/image" Target="../media/image50.png"/><Relationship Id="rId5" Type="http://schemas.openxmlformats.org/officeDocument/2006/relationships/image" Target="../media/image44.png"/><Relationship Id="rId6" Type="http://schemas.openxmlformats.org/officeDocument/2006/relationships/image" Target="../media/image4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5.xml"/><Relationship Id="rId3" Type="http://schemas.openxmlformats.org/officeDocument/2006/relationships/image" Target="../media/image59.png"/><Relationship Id="rId4" Type="http://schemas.openxmlformats.org/officeDocument/2006/relationships/image" Target="../media/image62.png"/><Relationship Id="rId9" Type="http://schemas.openxmlformats.org/officeDocument/2006/relationships/image" Target="../media/image68.png"/><Relationship Id="rId5" Type="http://schemas.openxmlformats.org/officeDocument/2006/relationships/image" Target="../media/image63.png"/><Relationship Id="rId6" Type="http://schemas.openxmlformats.org/officeDocument/2006/relationships/image" Target="../media/image58.png"/><Relationship Id="rId7" Type="http://schemas.openxmlformats.org/officeDocument/2006/relationships/image" Target="../media/image65.png"/><Relationship Id="rId8" Type="http://schemas.openxmlformats.org/officeDocument/2006/relationships/image" Target="../media/image67.png"/><Relationship Id="rId11" Type="http://schemas.openxmlformats.org/officeDocument/2006/relationships/image" Target="../media/image70.png"/><Relationship Id="rId10" Type="http://schemas.openxmlformats.org/officeDocument/2006/relationships/image" Target="../media/image77.png"/><Relationship Id="rId12" Type="http://schemas.openxmlformats.org/officeDocument/2006/relationships/hyperlink" Target="http://osf.io/xd6gr"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7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7.xml"/><Relationship Id="rId3" Type="http://schemas.openxmlformats.org/officeDocument/2006/relationships/image" Target="../media/image6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8.xml"/><Relationship Id="rId3" Type="http://schemas.openxmlformats.org/officeDocument/2006/relationships/image" Target="../media/image65.png"/><Relationship Id="rId4" Type="http://schemas.openxmlformats.org/officeDocument/2006/relationships/hyperlink" Target="http://www.sciencemag.org/authors/science-journals-editorial-policies"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74.png"/><Relationship Id="rId4" Type="http://schemas.openxmlformats.org/officeDocument/2006/relationships/image" Target="../media/image67.png"/><Relationship Id="rId9" Type="http://schemas.openxmlformats.org/officeDocument/2006/relationships/image" Target="../media/image75.png"/><Relationship Id="rId5" Type="http://schemas.openxmlformats.org/officeDocument/2006/relationships/image" Target="../media/image76.png"/><Relationship Id="rId6" Type="http://schemas.openxmlformats.org/officeDocument/2006/relationships/image" Target="../media/image72.png"/><Relationship Id="rId7" Type="http://schemas.openxmlformats.org/officeDocument/2006/relationships/image" Target="../media/image97.png"/><Relationship Id="rId8" Type="http://schemas.openxmlformats.org/officeDocument/2006/relationships/image" Target="../media/image73.png"/><Relationship Id="rId11" Type="http://schemas.openxmlformats.org/officeDocument/2006/relationships/image" Target="../media/image89.png"/><Relationship Id="rId10" Type="http://schemas.openxmlformats.org/officeDocument/2006/relationships/image" Target="../media/image78.png"/><Relationship Id="rId13" Type="http://schemas.openxmlformats.org/officeDocument/2006/relationships/image" Target="../media/image79.png"/><Relationship Id="rId12" Type="http://schemas.openxmlformats.org/officeDocument/2006/relationships/image" Target="../media/image80.png"/><Relationship Id="rId15" Type="http://schemas.openxmlformats.org/officeDocument/2006/relationships/image" Target="../media/image107.png"/><Relationship Id="rId14" Type="http://schemas.openxmlformats.org/officeDocument/2006/relationships/image" Target="../media/image81.png"/><Relationship Id="rId17" Type="http://schemas.openxmlformats.org/officeDocument/2006/relationships/image" Target="../media/image82.png"/><Relationship Id="rId16" Type="http://schemas.openxmlformats.org/officeDocument/2006/relationships/image" Target="../media/image65.png"/><Relationship Id="rId19" Type="http://schemas.openxmlformats.org/officeDocument/2006/relationships/image" Target="../media/image83.png"/><Relationship Id="rId18" Type="http://schemas.openxmlformats.org/officeDocument/2006/relationships/image" Target="../media/image6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hyperlink" Target="https://www.nature.com/news/announcement-where-are-the-data-1.20541" TargetMode="External"/><Relationship Id="rId4" Type="http://schemas.openxmlformats.org/officeDocument/2006/relationships/hyperlink" Target="https://www.nature.com/news/announcement-where-are-the-data-1.20541" TargetMode="External"/><Relationship Id="rId5" Type="http://schemas.openxmlformats.org/officeDocument/2006/relationships/image" Target="../media/image74.png"/><Relationship Id="rId6" Type="http://schemas.openxmlformats.org/officeDocument/2006/relationships/image" Target="../media/image84.png"/><Relationship Id="rId7" Type="http://schemas.openxmlformats.org/officeDocument/2006/relationships/image" Target="../media/image8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8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42.xml"/><Relationship Id="rId3" Type="http://schemas.openxmlformats.org/officeDocument/2006/relationships/hyperlink" Target="https://datadryad.org/stash" TargetMode="External"/><Relationship Id="rId4" Type="http://schemas.openxmlformats.org/officeDocument/2006/relationships/hyperlink" Target="https://figshare.com/" TargetMode="External"/><Relationship Id="rId9" Type="http://schemas.openxmlformats.org/officeDocument/2006/relationships/image" Target="../media/image92.png"/><Relationship Id="rId5" Type="http://schemas.openxmlformats.org/officeDocument/2006/relationships/hyperlink" Target="https://dataverse.harvard.edu/" TargetMode="External"/><Relationship Id="rId6" Type="http://schemas.openxmlformats.org/officeDocument/2006/relationships/hyperlink" Target="https://osf.io/" TargetMode="External"/><Relationship Id="rId7" Type="http://schemas.openxmlformats.org/officeDocument/2006/relationships/hyperlink" Target="https://www.scidb.cn/en" TargetMode="External"/><Relationship Id="rId8" Type="http://schemas.openxmlformats.org/officeDocument/2006/relationships/hyperlink" Target="https://zenodo.org/" TargetMode="External"/><Relationship Id="rId11" Type="http://schemas.openxmlformats.org/officeDocument/2006/relationships/image" Target="../media/image90.png"/><Relationship Id="rId10" Type="http://schemas.openxmlformats.org/officeDocument/2006/relationships/image" Target="../media/image91.png"/><Relationship Id="rId13" Type="http://schemas.openxmlformats.org/officeDocument/2006/relationships/image" Target="../media/image93.png"/><Relationship Id="rId12" Type="http://schemas.openxmlformats.org/officeDocument/2006/relationships/image" Target="../media/image58.png"/><Relationship Id="rId14" Type="http://schemas.openxmlformats.org/officeDocument/2006/relationships/image" Target="../media/image9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3.xml"/><Relationship Id="rId3" Type="http://schemas.openxmlformats.org/officeDocument/2006/relationships/image" Target="../media/image141.png"/><Relationship Id="rId4" Type="http://schemas.openxmlformats.org/officeDocument/2006/relationships/image" Target="../media/image110.png"/><Relationship Id="rId5" Type="http://schemas.openxmlformats.org/officeDocument/2006/relationships/hyperlink" Target="https://data.crossda.hr/" TargetMode="External"/><Relationship Id="rId6" Type="http://schemas.openxmlformats.org/officeDocument/2006/relationships/hyperlink" Target="https://www.re3data.org/"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4.xml"/><Relationship Id="rId3" Type="http://schemas.openxmlformats.org/officeDocument/2006/relationships/image" Target="../media/image145.png"/><Relationship Id="rId4" Type="http://schemas.openxmlformats.org/officeDocument/2006/relationships/hyperlink" Target="https://b2find.eudat.eu/"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5.xml"/><Relationship Id="rId3" Type="http://schemas.openxmlformats.org/officeDocument/2006/relationships/hyperlink" Target="https://www.flaticon.com/authors/eucalyp" TargetMode="External"/><Relationship Id="rId4" Type="http://schemas.openxmlformats.org/officeDocument/2006/relationships/hyperlink" Target="http://tiny.cc/researchgatecc" TargetMode="External"/><Relationship Id="rId5" Type="http://schemas.openxmlformats.org/officeDocument/2006/relationships/image" Target="../media/image98.png"/><Relationship Id="rId6" Type="http://schemas.openxmlformats.org/officeDocument/2006/relationships/hyperlink" Target="https://www.youtube.com/watch?v=4ZvJGV6YF6Y" TargetMode="External"/><Relationship Id="rId7" Type="http://schemas.openxmlformats.org/officeDocument/2006/relationships/hyperlink" Target="https://certificates.creativecommons.org/cccertedu/chapter/1-1-the-story-of-creative-commons/"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6.xml"/><Relationship Id="rId3" Type="http://schemas.openxmlformats.org/officeDocument/2006/relationships/hyperlink" Target="https://www.flaticon.com/authors/eucalyp" TargetMode="External"/><Relationship Id="rId4" Type="http://schemas.openxmlformats.org/officeDocument/2006/relationships/hyperlink" Target="http://tiny.cc/researchgatecc" TargetMode="External"/><Relationship Id="rId9" Type="http://schemas.openxmlformats.org/officeDocument/2006/relationships/hyperlink" Target="https://opensource.org/licenses/MIT" TargetMode="External"/><Relationship Id="rId5" Type="http://schemas.openxmlformats.org/officeDocument/2006/relationships/hyperlink" Target="https://opensource.org/licenses/Apache-2.0" TargetMode="External"/><Relationship Id="rId6" Type="http://schemas.openxmlformats.org/officeDocument/2006/relationships/hyperlink" Target="https://opensource.org/licenses/BSD-2-Clause" TargetMode="External"/><Relationship Id="rId7" Type="http://schemas.openxmlformats.org/officeDocument/2006/relationships/hyperlink" Target="https://opensource.org/licenses/gpl-license" TargetMode="External"/><Relationship Id="rId8" Type="http://schemas.openxmlformats.org/officeDocument/2006/relationships/hyperlink" Target="https://opensource.org/licenses/lgpl-license" TargetMode="External"/><Relationship Id="rId11" Type="http://schemas.openxmlformats.org/officeDocument/2006/relationships/hyperlink" Target="https://opensource.org/licenses/CDDL-1.0" TargetMode="External"/><Relationship Id="rId10" Type="http://schemas.openxmlformats.org/officeDocument/2006/relationships/hyperlink" Target="https://opensource.org/licenses/MPL-2.0" TargetMode="External"/><Relationship Id="rId13" Type="http://schemas.openxmlformats.org/officeDocument/2006/relationships/hyperlink" Target="https://opensource.org/licenses/MIT" TargetMode="External"/><Relationship Id="rId12" Type="http://schemas.openxmlformats.org/officeDocument/2006/relationships/image" Target="../media/image99.png"/><Relationship Id="rId14" Type="http://schemas.openxmlformats.org/officeDocument/2006/relationships/hyperlink" Target="https://opensource.org/licenses/MIT"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 Id="rId3" Type="http://schemas.openxmlformats.org/officeDocument/2006/relationships/image" Target="../media/image12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 Id="rId3" Type="http://schemas.openxmlformats.org/officeDocument/2006/relationships/image" Target="../media/image103.png"/><Relationship Id="rId4" Type="http://schemas.openxmlformats.org/officeDocument/2006/relationships/hyperlink" Target="https://v2.sherpa.ac.uk/juliet/"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hyperlink" Target="http://drive.google.com/file/d/1qNc9BwS2n_nl29inWDzJe6Ot83tLIzMi/view" TargetMode="External"/><Relationship Id="rId4" Type="http://schemas.openxmlformats.org/officeDocument/2006/relationships/image" Target="../media/image95.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hyperlink" Target="https://www.openaire.eu/" TargetMode="External"/><Relationship Id="rId4" Type="http://schemas.openxmlformats.org/officeDocument/2006/relationships/hyperlink" Target="http://www.cdlib.org/" TargetMode="External"/><Relationship Id="rId9" Type="http://schemas.openxmlformats.org/officeDocument/2006/relationships/image" Target="../media/image106.png"/><Relationship Id="rId5" Type="http://schemas.openxmlformats.org/officeDocument/2006/relationships/hyperlink" Target="http://www.cdlib.org/" TargetMode="External"/><Relationship Id="rId6" Type="http://schemas.openxmlformats.org/officeDocument/2006/relationships/image" Target="../media/image105.png"/><Relationship Id="rId7" Type="http://schemas.openxmlformats.org/officeDocument/2006/relationships/image" Target="../media/image101.png"/><Relationship Id="rId8" Type="http://schemas.openxmlformats.org/officeDocument/2006/relationships/image" Target="../media/image104.png"/><Relationship Id="rId10" Type="http://schemas.openxmlformats.org/officeDocument/2006/relationships/image" Target="../media/image109.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6.xml"/><Relationship Id="rId3" Type="http://schemas.openxmlformats.org/officeDocument/2006/relationships/image" Target="../media/image105.png"/><Relationship Id="rId4" Type="http://schemas.openxmlformats.org/officeDocument/2006/relationships/image" Target="../media/image101.png"/><Relationship Id="rId5" Type="http://schemas.openxmlformats.org/officeDocument/2006/relationships/image" Target="../media/image104.png"/><Relationship Id="rId6" Type="http://schemas.openxmlformats.org/officeDocument/2006/relationships/image" Target="../media/image106.png"/><Relationship Id="rId7" Type="http://schemas.openxmlformats.org/officeDocument/2006/relationships/image" Target="../media/image10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109.png"/><Relationship Id="rId4" Type="http://schemas.openxmlformats.org/officeDocument/2006/relationships/image" Target="../media/image11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58.xml"/><Relationship Id="rId3" Type="http://schemas.openxmlformats.org/officeDocument/2006/relationships/image" Target="../media/image126.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59.xml"/><Relationship Id="rId3" Type="http://schemas.openxmlformats.org/officeDocument/2006/relationships/image" Target="../media/image1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 Id="rId3" Type="http://schemas.openxmlformats.org/officeDocument/2006/relationships/hyperlink" Target="https://datadryad.org/stash" TargetMode="External"/><Relationship Id="rId4" Type="http://schemas.openxmlformats.org/officeDocument/2006/relationships/hyperlink" Target="http://cdlib.org/" TargetMode="External"/><Relationship Id="rId9" Type="http://schemas.openxmlformats.org/officeDocument/2006/relationships/hyperlink" Target="https://www.scidb.cn/en" TargetMode="External"/><Relationship Id="rId5" Type="http://schemas.openxmlformats.org/officeDocument/2006/relationships/hyperlink" Target="https://merritt.cdlib.org/" TargetMode="External"/><Relationship Id="rId6" Type="http://schemas.openxmlformats.org/officeDocument/2006/relationships/hyperlink" Target="https://figshare.com/" TargetMode="External"/><Relationship Id="rId7" Type="http://schemas.openxmlformats.org/officeDocument/2006/relationships/hyperlink" Target="https://dataverse.harvard.edu/" TargetMode="External"/><Relationship Id="rId8" Type="http://schemas.openxmlformats.org/officeDocument/2006/relationships/hyperlink" Target="https://osf.io/" TargetMode="External"/><Relationship Id="rId10" Type="http://schemas.openxmlformats.org/officeDocument/2006/relationships/hyperlink" Target="https://zenodo.org/" TargetMode="Externa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4.xml"/><Relationship Id="rId3" Type="http://schemas.openxmlformats.org/officeDocument/2006/relationships/image" Target="../media/image29.png"/><Relationship Id="rId4" Type="http://schemas.openxmlformats.org/officeDocument/2006/relationships/hyperlink" Target="https://doi.org/10.1038/533452a" TargetMode="External"/><Relationship Id="rId5" Type="http://schemas.openxmlformats.org/officeDocument/2006/relationships/hyperlink" Target="https://doi.org/10.1038/533452a" TargetMode="Externa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5.xml"/><Relationship Id="rId3" Type="http://schemas.openxmlformats.org/officeDocument/2006/relationships/hyperlink" Target="https://www.flaticon.com/authors/eucalyp" TargetMode="External"/><Relationship Id="rId4" Type="http://schemas.openxmlformats.org/officeDocument/2006/relationships/hyperlink" Target="http://opendatahandbook.org/glossary/en/terms/share-alike-license/" TargetMode="External"/><Relationship Id="rId5" Type="http://schemas.openxmlformats.org/officeDocument/2006/relationships/hyperlink" Target="http://opendatahandbook.org/glossary/en/terms/share-alike-license/" TargetMode="External"/><Relationship Id="rId6" Type="http://schemas.openxmlformats.org/officeDocument/2006/relationships/hyperlink" Target="http://opendatahandbook.org/glossary/en/terms/machine-readable/" TargetMode="External"/><Relationship Id="rId7" Type="http://schemas.openxmlformats.org/officeDocument/2006/relationships/hyperlink" Target="http://opendatahandbook.org/glossary/en/terms/bulk/" TargetMode="Externa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 Id="rId3" Type="http://schemas.openxmlformats.org/officeDocument/2006/relationships/image" Target="../media/image67.png"/><Relationship Id="rId4" Type="http://schemas.openxmlformats.org/officeDocument/2006/relationships/image" Target="../media/image76.png"/><Relationship Id="rId9" Type="http://schemas.openxmlformats.org/officeDocument/2006/relationships/image" Target="../media/image107.png"/><Relationship Id="rId5" Type="http://schemas.openxmlformats.org/officeDocument/2006/relationships/image" Target="../media/image72.png"/><Relationship Id="rId6" Type="http://schemas.openxmlformats.org/officeDocument/2006/relationships/image" Target="../media/image97.png"/><Relationship Id="rId7" Type="http://schemas.openxmlformats.org/officeDocument/2006/relationships/image" Target="../media/image73.png"/><Relationship Id="rId8" Type="http://schemas.openxmlformats.org/officeDocument/2006/relationships/image" Target="../media/image65.png"/><Relationship Id="rId11" Type="http://schemas.openxmlformats.org/officeDocument/2006/relationships/image" Target="../media/image82.png"/><Relationship Id="rId10" Type="http://schemas.openxmlformats.org/officeDocument/2006/relationships/image" Target="../media/image79.png"/><Relationship Id="rId13" Type="http://schemas.openxmlformats.org/officeDocument/2006/relationships/image" Target="../media/image83.png"/><Relationship Id="rId12" Type="http://schemas.openxmlformats.org/officeDocument/2006/relationships/image" Target="../media/image68.png"/><Relationship Id="rId15" Type="http://schemas.openxmlformats.org/officeDocument/2006/relationships/image" Target="../media/image125.png"/><Relationship Id="rId14" Type="http://schemas.openxmlformats.org/officeDocument/2006/relationships/image" Target="../media/image12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 Id="rId3" Type="http://schemas.openxmlformats.org/officeDocument/2006/relationships/hyperlink" Target="http://www.sciencemag.org/authors/science-editorial-policies?adobe_mc=MCMID%3D61191762037007442587444345825497540160%7CMCORGID%3D242B6472541199F70A4C98A6%2540AdobeOrg%7CTS%3D1642357720#data-and-code-deposition" TargetMode="External"/><Relationship Id="rId4" Type="http://schemas.openxmlformats.org/officeDocument/2006/relationships/image" Target="../media/image65.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xml"/><Relationship Id="rId3" Type="http://schemas.openxmlformats.org/officeDocument/2006/relationships/image" Target="../media/image21.png"/><Relationship Id="rId4" Type="http://schemas.openxmlformats.org/officeDocument/2006/relationships/image" Target="../media/image118.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0.xml"/><Relationship Id="rId3" Type="http://schemas.openxmlformats.org/officeDocument/2006/relationships/hyperlink" Target="https://protocolexchange.researchsquare.com/" TargetMode="External"/><Relationship Id="rId4" Type="http://schemas.openxmlformats.org/officeDocument/2006/relationships/hyperlink" Target="https://www.protocols.io/" TargetMode="External"/><Relationship Id="rId9" Type="http://schemas.openxmlformats.org/officeDocument/2006/relationships/image" Target="../media/image127.png"/><Relationship Id="rId5" Type="http://schemas.openxmlformats.org/officeDocument/2006/relationships/hyperlink" Target="http://github.com" TargetMode="External"/><Relationship Id="rId6" Type="http://schemas.openxmlformats.org/officeDocument/2006/relationships/hyperlink" Target="https://savannah.gnu.org/" TargetMode="External"/><Relationship Id="rId7" Type="http://schemas.openxmlformats.org/officeDocument/2006/relationships/hyperlink" Target="https://sourceforge.net/" TargetMode="External"/><Relationship Id="rId8" Type="http://schemas.openxmlformats.org/officeDocument/2006/relationships/image" Target="../media/image12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 Id="rId3" Type="http://schemas.openxmlformats.org/officeDocument/2006/relationships/image" Target="../media/image128.png"/><Relationship Id="rId4" Type="http://schemas.openxmlformats.org/officeDocument/2006/relationships/hyperlink" Target="https://osf.io/qatkz/" TargetMode="Externa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2.xml"/><Relationship Id="rId3" Type="http://schemas.openxmlformats.org/officeDocument/2006/relationships/hyperlink" Target="https://www.flaticon.com/authors/eucalyp" TargetMode="Externa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 Id="rId3" Type="http://schemas.openxmlformats.org/officeDocument/2006/relationships/hyperlink" Target="https://datadryad.org/stash" TargetMode="External"/><Relationship Id="rId4" Type="http://schemas.openxmlformats.org/officeDocument/2006/relationships/hyperlink" Target="https://figshare.com/" TargetMode="External"/><Relationship Id="rId9" Type="http://schemas.openxmlformats.org/officeDocument/2006/relationships/image" Target="../media/image92.png"/><Relationship Id="rId5" Type="http://schemas.openxmlformats.org/officeDocument/2006/relationships/hyperlink" Target="https://dataverse.harvard.edu/" TargetMode="External"/><Relationship Id="rId6" Type="http://schemas.openxmlformats.org/officeDocument/2006/relationships/hyperlink" Target="https://osf.io/" TargetMode="External"/><Relationship Id="rId7" Type="http://schemas.openxmlformats.org/officeDocument/2006/relationships/hyperlink" Target="https://www.scidb.cn/en" TargetMode="External"/><Relationship Id="rId8" Type="http://schemas.openxmlformats.org/officeDocument/2006/relationships/hyperlink" Target="https://zenodo.org/" TargetMode="External"/><Relationship Id="rId11" Type="http://schemas.openxmlformats.org/officeDocument/2006/relationships/image" Target="../media/image90.png"/><Relationship Id="rId10" Type="http://schemas.openxmlformats.org/officeDocument/2006/relationships/image" Target="../media/image91.png"/><Relationship Id="rId13" Type="http://schemas.openxmlformats.org/officeDocument/2006/relationships/image" Target="../media/image93.png"/><Relationship Id="rId12" Type="http://schemas.openxmlformats.org/officeDocument/2006/relationships/image" Target="../media/image58.png"/><Relationship Id="rId14" Type="http://schemas.openxmlformats.org/officeDocument/2006/relationships/image" Target="../media/image96.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4.xml"/><Relationship Id="rId3" Type="http://schemas.openxmlformats.org/officeDocument/2006/relationships/hyperlink" Target="https://www.ebi.ac.uk/biostudies/" TargetMode="External"/><Relationship Id="rId4" Type="http://schemas.openxmlformats.org/officeDocument/2006/relationships/hyperlink" Target="https://data.csiro.au/" TargetMode="External"/><Relationship Id="rId9" Type="http://schemas.openxmlformats.org/officeDocument/2006/relationships/hyperlink" Target="http://figshare.com/articles/Scientific_Data_recommended_repositories_June_2015/1434640" TargetMode="External"/><Relationship Id="rId5" Type="http://schemas.openxmlformats.org/officeDocument/2006/relationships/hyperlink" Target="https://easy.dans.knaw.nl/ui/home" TargetMode="External"/><Relationship Id="rId6" Type="http://schemas.openxmlformats.org/officeDocument/2006/relationships/hyperlink" Target="http://gigadb.org/" TargetMode="External"/><Relationship Id="rId7" Type="http://schemas.openxmlformats.org/officeDocument/2006/relationships/hyperlink" Target="https://simtk.org/" TargetMode="External"/><Relationship Id="rId8" Type="http://schemas.openxmlformats.org/officeDocument/2006/relationships/hyperlink" Target="https://snd.gu.se/en" TargetMode="External"/><Relationship Id="rId11" Type="http://schemas.openxmlformats.org/officeDocument/2006/relationships/image" Target="../media/image138.png"/><Relationship Id="rId10" Type="http://schemas.openxmlformats.org/officeDocument/2006/relationships/image" Target="../media/image133.png"/><Relationship Id="rId13" Type="http://schemas.openxmlformats.org/officeDocument/2006/relationships/image" Target="../media/image120.png"/><Relationship Id="rId12" Type="http://schemas.openxmlformats.org/officeDocument/2006/relationships/image" Target="../media/image137.png"/><Relationship Id="rId15" Type="http://schemas.openxmlformats.org/officeDocument/2006/relationships/image" Target="../media/image136.png"/><Relationship Id="rId14" Type="http://schemas.openxmlformats.org/officeDocument/2006/relationships/image" Target="../media/image139.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5.xml"/><Relationship Id="rId3" Type="http://schemas.openxmlformats.org/officeDocument/2006/relationships/hyperlink" Target="https://journals.plos.org/plosone/s/data-availability" TargetMode="External"/><Relationship Id="rId4" Type="http://schemas.openxmlformats.org/officeDocument/2006/relationships/image" Target="../media/image140.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 Id="rId3" Type="http://schemas.openxmlformats.org/officeDocument/2006/relationships/image" Target="../media/image7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xml"/><Relationship Id="rId3" Type="http://schemas.openxmlformats.org/officeDocument/2006/relationships/image" Target="../media/image31.jpg"/><Relationship Id="rId4" Type="http://schemas.openxmlformats.org/officeDocument/2006/relationships/hyperlink" Target="http://www.youtube.com/watch?v=q2CEnZRC1_o" TargetMode="External"/><Relationship Id="rId5" Type="http://schemas.openxmlformats.org/officeDocument/2006/relationships/image" Target="../media/image20.jpg"/><Relationship Id="rId6" Type="http://schemas.openxmlformats.org/officeDocument/2006/relationships/hyperlink" Target="https://www.youtube.com/watch?v=q2CEnZRC1_o&amp;t=1s&amp;ab_channel=researchspace"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xml"/><Relationship Id="rId3" Type="http://schemas.openxmlformats.org/officeDocument/2006/relationships/image" Target="../media/image22.png"/><Relationship Id="rId4" Type="http://schemas.openxmlformats.org/officeDocument/2006/relationships/hyperlink" Target="https://www.theatlantic.com/national/archive/2013/12/scientific-data-lost-forever/356422/"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46"/>
          <p:cNvSpPr txBox="1"/>
          <p:nvPr>
            <p:ph type="ctrTitle"/>
          </p:nvPr>
        </p:nvSpPr>
        <p:spPr>
          <a:xfrm>
            <a:off x="814278" y="1107687"/>
            <a:ext cx="5526000" cy="1800000"/>
          </a:xfrm>
          <a:prstGeom prst="rect">
            <a:avLst/>
          </a:prstGeom>
          <a:noFill/>
          <a:ln>
            <a:noFill/>
          </a:ln>
        </p:spPr>
        <p:txBody>
          <a:bodyPr anchorCtr="0" anchor="t" bIns="0" lIns="0" spcFirstLastPara="1" rIns="0" wrap="square" tIns="0">
            <a:noAutofit/>
          </a:bodyPr>
          <a:lstStyle/>
          <a:p>
            <a:pPr indent="0" lvl="0" marL="0" rtl="0" algn="l">
              <a:lnSpc>
                <a:spcPct val="108000"/>
              </a:lnSpc>
              <a:spcBef>
                <a:spcPts val="0"/>
              </a:spcBef>
              <a:spcAft>
                <a:spcPts val="0"/>
              </a:spcAft>
              <a:buClr>
                <a:schemeClr val="lt1"/>
              </a:buClr>
              <a:buSzPts val="3400"/>
              <a:buFont typeface="Arial"/>
              <a:buNone/>
            </a:pPr>
            <a:r>
              <a:rPr lang="en-US"/>
              <a:t>Intro to RDM &amp; DMPs</a:t>
            </a:r>
            <a:endParaRPr/>
          </a:p>
        </p:txBody>
      </p:sp>
      <p:sp>
        <p:nvSpPr>
          <p:cNvPr id="369" name="Google Shape;369;p46"/>
          <p:cNvSpPr txBox="1"/>
          <p:nvPr>
            <p:ph idx="1" type="subTitle"/>
          </p:nvPr>
        </p:nvSpPr>
        <p:spPr>
          <a:xfrm>
            <a:off x="813600" y="4322194"/>
            <a:ext cx="4554000" cy="1800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lt1"/>
              </a:buClr>
              <a:buSzPts val="2600"/>
              <a:buFont typeface="Arial"/>
              <a:buNone/>
            </a:pPr>
            <a:r>
              <a:rPr lang="en-US"/>
              <a:t>- Open Science Café -</a:t>
            </a:r>
            <a:endParaRPr/>
          </a:p>
          <a:p>
            <a:pPr indent="0" lvl="0" marL="0" rtl="0" algn="l">
              <a:spcBef>
                <a:spcPts val="0"/>
              </a:spcBef>
              <a:spcAft>
                <a:spcPts val="0"/>
              </a:spcAft>
              <a:buClr>
                <a:schemeClr val="lt1"/>
              </a:buClr>
              <a:buSzPts val="2600"/>
              <a:buFont typeface="Arial"/>
              <a:buNone/>
            </a:pPr>
            <a:r>
              <a:rPr lang="en-US" sz="1400"/>
              <a:t>UNIRI </a:t>
            </a:r>
            <a:r>
              <a:rPr lang="en-US" sz="1400"/>
              <a:t>27.02.2024.</a:t>
            </a:r>
            <a:endParaRPr sz="1400"/>
          </a:p>
          <a:p>
            <a:pPr indent="-228600" lvl="0" marL="457200" rtl="0" algn="l">
              <a:lnSpc>
                <a:spcPct val="96000"/>
              </a:lnSpc>
              <a:spcBef>
                <a:spcPts val="0"/>
              </a:spcBef>
              <a:spcAft>
                <a:spcPts val="0"/>
              </a:spcAft>
              <a:buClr>
                <a:schemeClr val="lt1"/>
              </a:buClr>
              <a:buSzPts val="2600"/>
              <a:buFont typeface="Arial"/>
              <a:buNone/>
            </a:pPr>
            <a:r>
              <a:t/>
            </a:r>
            <a:endParaRPr/>
          </a:p>
          <a:p>
            <a:pPr indent="-228600" lvl="0" marL="457200" rtl="0" algn="l">
              <a:lnSpc>
                <a:spcPct val="96000"/>
              </a:lnSpc>
              <a:spcBef>
                <a:spcPts val="0"/>
              </a:spcBef>
              <a:spcAft>
                <a:spcPts val="0"/>
              </a:spcAft>
              <a:buClr>
                <a:schemeClr val="lt1"/>
              </a:buClr>
              <a:buSzPts val="2600"/>
              <a:buFont typeface="Arial"/>
              <a:buNone/>
            </a:pPr>
            <a:r>
              <a:t/>
            </a:r>
            <a:endParaRPr/>
          </a:p>
          <a:p>
            <a:pPr indent="0" lvl="0" marL="0" rtl="0" algn="l">
              <a:lnSpc>
                <a:spcPct val="96000"/>
              </a:lnSpc>
              <a:spcBef>
                <a:spcPts val="0"/>
              </a:spcBef>
              <a:spcAft>
                <a:spcPts val="0"/>
              </a:spcAft>
              <a:buClr>
                <a:schemeClr val="lt1"/>
              </a:buClr>
              <a:buSzPts val="2600"/>
              <a:buFont typeface="Arial"/>
              <a:buNone/>
            </a:pPr>
            <a:r>
              <a:rPr lang="en-US"/>
              <a:t>Inga Patarčić, PhD</a:t>
            </a:r>
            <a:endParaRPr/>
          </a:p>
          <a:p>
            <a:pPr indent="0" lvl="0" marL="0" rtl="0" algn="l">
              <a:lnSpc>
                <a:spcPct val="100000"/>
              </a:lnSpc>
              <a:spcBef>
                <a:spcPts val="0"/>
              </a:spcBef>
              <a:spcAft>
                <a:spcPts val="0"/>
              </a:spcAft>
              <a:buClr>
                <a:schemeClr val="dk1"/>
              </a:buClr>
              <a:buSzPts val="1100"/>
              <a:buFont typeface="Arial"/>
              <a:buNone/>
            </a:pPr>
            <a:r>
              <a:rPr lang="en-US" sz="1400"/>
              <a:t>https://orcid.org/0000-0003-0527-6252</a:t>
            </a:r>
            <a:endParaRPr/>
          </a:p>
        </p:txBody>
      </p:sp>
      <p:pic>
        <p:nvPicPr>
          <p:cNvPr id="370" name="Google Shape;370;p46"/>
          <p:cNvPicPr preferRelativeResize="0"/>
          <p:nvPr/>
        </p:nvPicPr>
        <p:blipFill rotWithShape="1">
          <a:blip r:embed="rId3">
            <a:alphaModFix/>
          </a:blip>
          <a:srcRect b="0" l="0" r="0" t="0"/>
          <a:stretch/>
        </p:blipFill>
        <p:spPr>
          <a:xfrm>
            <a:off x="10381017" y="6122194"/>
            <a:ext cx="1583416" cy="554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4" name="Shape 864"/>
        <p:cNvGrpSpPr/>
        <p:nvPr/>
      </p:nvGrpSpPr>
      <p:grpSpPr>
        <a:xfrm>
          <a:off x="0" y="0"/>
          <a:ext cx="0" cy="0"/>
          <a:chOff x="0" y="0"/>
          <a:chExt cx="0" cy="0"/>
        </a:xfrm>
      </p:grpSpPr>
      <p:pic>
        <p:nvPicPr>
          <p:cNvPr id="865" name="Google Shape;865;p55"/>
          <p:cNvPicPr preferRelativeResize="0"/>
          <p:nvPr/>
        </p:nvPicPr>
        <p:blipFill>
          <a:blip r:embed="rId3">
            <a:alphaModFix/>
          </a:blip>
          <a:stretch>
            <a:fillRect/>
          </a:stretch>
        </p:blipFill>
        <p:spPr>
          <a:xfrm>
            <a:off x="373975" y="1093825"/>
            <a:ext cx="4914900" cy="3419475"/>
          </a:xfrm>
          <a:prstGeom prst="rect">
            <a:avLst/>
          </a:prstGeom>
          <a:noFill/>
          <a:ln>
            <a:noFill/>
          </a:ln>
        </p:spPr>
      </p:pic>
      <p:sp>
        <p:nvSpPr>
          <p:cNvPr id="866" name="Google Shape;866;p55"/>
          <p:cNvSpPr txBox="1"/>
          <p:nvPr>
            <p:ph type="ctrTitle"/>
          </p:nvPr>
        </p:nvSpPr>
        <p:spPr>
          <a:xfrm>
            <a:off x="373975" y="474675"/>
            <a:ext cx="110400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US">
                <a:solidFill>
                  <a:schemeClr val="accent1"/>
                </a:solidFill>
              </a:rPr>
              <a:t>3. </a:t>
            </a:r>
            <a:r>
              <a:rPr lang="en-US">
                <a:solidFill>
                  <a:schemeClr val="accent1"/>
                </a:solidFill>
              </a:rPr>
              <a:t>Data is easily lost. (But, it’s not going to happen to me!)</a:t>
            </a:r>
            <a:endParaRPr>
              <a:solidFill>
                <a:schemeClr val="accent1"/>
              </a:solidFill>
            </a:endParaRPr>
          </a:p>
        </p:txBody>
      </p:sp>
      <p:pic>
        <p:nvPicPr>
          <p:cNvPr id="867" name="Google Shape;867;p55"/>
          <p:cNvPicPr preferRelativeResize="0"/>
          <p:nvPr/>
        </p:nvPicPr>
        <p:blipFill>
          <a:blip r:embed="rId4">
            <a:alphaModFix/>
          </a:blip>
          <a:stretch>
            <a:fillRect/>
          </a:stretch>
        </p:blipFill>
        <p:spPr>
          <a:xfrm>
            <a:off x="7305000" y="1296000"/>
            <a:ext cx="3314700" cy="4438650"/>
          </a:xfrm>
          <a:prstGeom prst="rect">
            <a:avLst/>
          </a:prstGeom>
          <a:noFill/>
          <a:ln>
            <a:noFill/>
          </a:ln>
        </p:spPr>
      </p:pic>
      <p:sp>
        <p:nvSpPr>
          <p:cNvPr id="868" name="Google Shape;868;p55"/>
          <p:cNvSpPr txBox="1"/>
          <p:nvPr/>
        </p:nvSpPr>
        <p:spPr>
          <a:xfrm>
            <a:off x="7248300" y="5734650"/>
            <a:ext cx="3371400" cy="743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100">
                <a:solidFill>
                  <a:schemeClr val="dk1"/>
                </a:solidFill>
              </a:rPr>
              <a:t>Credit for the photo: Peter Murray-Rust</a:t>
            </a:r>
            <a:endParaRPr sz="1100">
              <a:solidFill>
                <a:schemeClr val="dk1"/>
              </a:solidFill>
            </a:endParaRPr>
          </a:p>
          <a:p>
            <a:pPr indent="0" lvl="0" marL="0" rtl="0" algn="l">
              <a:lnSpc>
                <a:spcPct val="115000"/>
              </a:lnSpc>
              <a:spcBef>
                <a:spcPts val="0"/>
              </a:spcBef>
              <a:spcAft>
                <a:spcPts val="0"/>
              </a:spcAft>
              <a:buNone/>
            </a:pPr>
            <a:r>
              <a:rPr i="1" lang="en-US" sz="1100" u="sng">
                <a:solidFill>
                  <a:srgbClr val="1155CC"/>
                </a:solidFill>
                <a:hlinkClick r:id="rId5">
                  <a:extLst>
                    <a:ext uri="{A12FA001-AC4F-418D-AE19-62706E023703}">
                      <ahyp:hlinkClr val="tx"/>
                    </a:ext>
                  </a:extLst>
                </a:hlinkClick>
              </a:rPr>
              <a:t>http://blogs.ch.cam.ac.uk/pmr/2011/08/01/why-you-need-a-data-management-plan</a:t>
            </a:r>
            <a:endParaRPr/>
          </a:p>
        </p:txBody>
      </p:sp>
      <p:pic>
        <p:nvPicPr>
          <p:cNvPr id="869" name="Google Shape;869;p55"/>
          <p:cNvPicPr preferRelativeResize="0"/>
          <p:nvPr/>
        </p:nvPicPr>
        <p:blipFill>
          <a:blip r:embed="rId6">
            <a:alphaModFix/>
          </a:blip>
          <a:stretch>
            <a:fillRect/>
          </a:stretch>
        </p:blipFill>
        <p:spPr>
          <a:xfrm>
            <a:off x="1653975" y="3152775"/>
            <a:ext cx="4867275" cy="3705225"/>
          </a:xfrm>
          <a:prstGeom prst="rect">
            <a:avLst/>
          </a:prstGeom>
          <a:noFill/>
          <a:ln>
            <a:noFill/>
          </a:ln>
        </p:spPr>
      </p:pic>
      <p:sp>
        <p:nvSpPr>
          <p:cNvPr id="870" name="Google Shape;870;p55"/>
          <p:cNvSpPr txBox="1"/>
          <p:nvPr/>
        </p:nvSpPr>
        <p:spPr>
          <a:xfrm>
            <a:off x="1653975" y="6119100"/>
            <a:ext cx="30000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000" u="sng">
                <a:solidFill>
                  <a:schemeClr val="hlink"/>
                </a:solidFill>
                <a:hlinkClick r:id="rId7"/>
              </a:rPr>
              <a:t>https://docs.google.com/document/d/1EHE2yTmQ3ZltzAfpGr2fD248lJZN9SW9Q72oA9hn7yo/edit?usp=sharing</a:t>
            </a:r>
            <a:endParaRPr sz="1000">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6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sp>
        <p:nvSpPr>
          <p:cNvPr id="875" name="Google Shape;875;p56"/>
          <p:cNvSpPr txBox="1"/>
          <p:nvPr>
            <p:ph idx="4294967295" type="ctrTitle"/>
          </p:nvPr>
        </p:nvSpPr>
        <p:spPr>
          <a:xfrm>
            <a:off x="538175" y="474675"/>
            <a:ext cx="8611500" cy="400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solidFill>
                  <a:schemeClr val="dk2"/>
                </a:solidFill>
              </a:rPr>
              <a:t>4</a:t>
            </a:r>
            <a:r>
              <a:rPr lang="en-US">
                <a:solidFill>
                  <a:schemeClr val="dk2"/>
                </a:solidFill>
              </a:rPr>
              <a:t>. High quality data is crucial for developing any (AI) model</a:t>
            </a:r>
            <a:endParaRPr/>
          </a:p>
        </p:txBody>
      </p:sp>
      <p:sp>
        <p:nvSpPr>
          <p:cNvPr id="876" name="Google Shape;876;p56"/>
          <p:cNvSpPr txBox="1"/>
          <p:nvPr>
            <p:ph idx="1" type="body"/>
          </p:nvPr>
        </p:nvSpPr>
        <p:spPr>
          <a:xfrm>
            <a:off x="513050" y="1261375"/>
            <a:ext cx="4434900" cy="461700"/>
          </a:xfrm>
          <a:prstGeom prst="rect">
            <a:avLst/>
          </a:prstGeom>
        </p:spPr>
        <p:txBody>
          <a:bodyPr anchorCtr="0" anchor="t" bIns="0" lIns="0" spcFirstLastPara="1" rIns="0" wrap="square" tIns="0">
            <a:noAutofit/>
          </a:bodyPr>
          <a:lstStyle/>
          <a:p>
            <a:pPr indent="-190500" lvl="0" marL="457200" rtl="0" algn="l">
              <a:spcBef>
                <a:spcPts val="900"/>
              </a:spcBef>
              <a:spcAft>
                <a:spcPts val="0"/>
              </a:spcAft>
              <a:buNone/>
            </a:pPr>
            <a:r>
              <a:rPr lang="en-US" sz="1800">
                <a:latin typeface="Arial"/>
                <a:ea typeface="Arial"/>
                <a:cs typeface="Arial"/>
                <a:sym typeface="Arial"/>
              </a:rPr>
              <a:t>Garbage-in garbage out, ChatGPT</a:t>
            </a:r>
            <a:endParaRPr sz="1800">
              <a:latin typeface="Arial"/>
              <a:ea typeface="Arial"/>
              <a:cs typeface="Arial"/>
              <a:sym typeface="Arial"/>
            </a:endParaRPr>
          </a:p>
        </p:txBody>
      </p:sp>
      <p:sp>
        <p:nvSpPr>
          <p:cNvPr id="877" name="Google Shape;877;p56"/>
          <p:cNvSpPr/>
          <p:nvPr/>
        </p:nvSpPr>
        <p:spPr>
          <a:xfrm>
            <a:off x="7590252" y="612201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78" name="Google Shape;878;p56"/>
          <p:cNvSpPr/>
          <p:nvPr/>
        </p:nvSpPr>
        <p:spPr>
          <a:xfrm>
            <a:off x="8896430" y="611708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79" name="Google Shape;879;p56"/>
          <p:cNvSpPr/>
          <p:nvPr/>
        </p:nvSpPr>
        <p:spPr>
          <a:xfrm>
            <a:off x="2472388" y="611707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80" name="Google Shape;880;p56"/>
          <p:cNvSpPr/>
          <p:nvPr/>
        </p:nvSpPr>
        <p:spPr>
          <a:xfrm>
            <a:off x="3742936" y="611707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81" name="Google Shape;881;p56"/>
          <p:cNvSpPr/>
          <p:nvPr/>
        </p:nvSpPr>
        <p:spPr>
          <a:xfrm>
            <a:off x="5055157" y="612201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82" name="Google Shape;882;p56"/>
          <p:cNvSpPr/>
          <p:nvPr/>
        </p:nvSpPr>
        <p:spPr>
          <a:xfrm>
            <a:off x="6319699" y="6122011"/>
            <a:ext cx="1616700" cy="557100"/>
          </a:xfrm>
          <a:prstGeom prst="chevron">
            <a:avLst>
              <a:gd fmla="val 50000" name="adj"/>
            </a:avLst>
          </a:prstGeom>
          <a:gradFill>
            <a:gsLst>
              <a:gs pos="0">
                <a:srgbClr val="F16A7F"/>
              </a:gs>
              <a:gs pos="100000">
                <a:srgbClr val="BD1B34"/>
              </a:gs>
            </a:gsLst>
            <a:path path="circle">
              <a:fillToRect b="50%" l="50%" r="50%" t="50%"/>
            </a:path>
            <a:tileRect/>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83" name="Google Shape;883;p56"/>
          <p:cNvSpPr txBox="1"/>
          <p:nvPr/>
        </p:nvSpPr>
        <p:spPr>
          <a:xfrm>
            <a:off x="2925902" y="6224478"/>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PLAN</a:t>
            </a:r>
            <a:endParaRPr i="0" u="none" cap="none" strike="noStrike">
              <a:solidFill>
                <a:schemeClr val="lt1"/>
              </a:solidFill>
            </a:endParaRPr>
          </a:p>
        </p:txBody>
      </p:sp>
      <p:sp>
        <p:nvSpPr>
          <p:cNvPr id="884" name="Google Shape;884;p56"/>
          <p:cNvSpPr txBox="1"/>
          <p:nvPr/>
        </p:nvSpPr>
        <p:spPr>
          <a:xfrm>
            <a:off x="3978913" y="6034750"/>
            <a:ext cx="12621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COLLECT + DESCRIBE</a:t>
            </a:r>
            <a:endParaRPr i="0" u="none" cap="none" strike="noStrike">
              <a:solidFill>
                <a:schemeClr val="lt1"/>
              </a:solidFill>
            </a:endParaRPr>
          </a:p>
        </p:txBody>
      </p:sp>
      <p:sp>
        <p:nvSpPr>
          <p:cNvPr id="885" name="Google Shape;885;p56"/>
          <p:cNvSpPr txBox="1"/>
          <p:nvPr/>
        </p:nvSpPr>
        <p:spPr>
          <a:xfrm>
            <a:off x="5457812" y="6169700"/>
            <a:ext cx="8619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STORE</a:t>
            </a:r>
            <a:endParaRPr i="0" u="none" cap="none" strike="noStrike">
              <a:solidFill>
                <a:schemeClr val="lt1"/>
              </a:solidFill>
            </a:endParaRPr>
          </a:p>
        </p:txBody>
      </p:sp>
      <p:sp>
        <p:nvSpPr>
          <p:cNvPr id="886" name="Google Shape;886;p56"/>
          <p:cNvSpPr txBox="1"/>
          <p:nvPr/>
        </p:nvSpPr>
        <p:spPr>
          <a:xfrm>
            <a:off x="7877675" y="6059975"/>
            <a:ext cx="13689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DISCOVER + INTEGRATE</a:t>
            </a:r>
            <a:endParaRPr i="0" u="none" cap="none" strike="noStrike">
              <a:solidFill>
                <a:schemeClr val="lt1"/>
              </a:solidFill>
            </a:endParaRPr>
          </a:p>
        </p:txBody>
      </p:sp>
      <p:sp>
        <p:nvSpPr>
          <p:cNvPr id="887" name="Google Shape;887;p56"/>
          <p:cNvSpPr txBox="1"/>
          <p:nvPr/>
        </p:nvSpPr>
        <p:spPr>
          <a:xfrm>
            <a:off x="9149634" y="6200442"/>
            <a:ext cx="140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US">
                <a:solidFill>
                  <a:schemeClr val="lt1"/>
                </a:solidFill>
              </a:rPr>
              <a:t>SHARE</a:t>
            </a:r>
            <a:endParaRPr>
              <a:solidFill>
                <a:schemeClr val="lt1"/>
              </a:solidFill>
            </a:endParaRPr>
          </a:p>
        </p:txBody>
      </p:sp>
      <p:sp>
        <p:nvSpPr>
          <p:cNvPr id="888" name="Google Shape;888;p56"/>
          <p:cNvSpPr txBox="1"/>
          <p:nvPr/>
        </p:nvSpPr>
        <p:spPr>
          <a:xfrm>
            <a:off x="6616263" y="6034750"/>
            <a:ext cx="1262100" cy="892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Clr>
                <a:schemeClr val="dk1"/>
              </a:buClr>
              <a:buSzPts val="2267"/>
              <a:buFont typeface="Arial"/>
              <a:buNone/>
            </a:pPr>
            <a:r>
              <a:rPr lang="en-US">
                <a:solidFill>
                  <a:schemeClr val="lt1"/>
                </a:solidFill>
              </a:rPr>
              <a:t>CURATE + ANALYZE</a:t>
            </a:r>
            <a:endParaRPr>
              <a:solidFill>
                <a:schemeClr val="lt1"/>
              </a:solidFill>
            </a:endParaRPr>
          </a:p>
          <a:p>
            <a:pPr indent="0" lvl="0" marL="0" marR="0" rtl="0" algn="l">
              <a:lnSpc>
                <a:spcPct val="100000"/>
              </a:lnSpc>
              <a:spcBef>
                <a:spcPts val="0"/>
              </a:spcBef>
              <a:spcAft>
                <a:spcPts val="0"/>
              </a:spcAft>
              <a:buClr>
                <a:srgbClr val="000000"/>
              </a:buClr>
              <a:buSzPts val="2267"/>
              <a:buFont typeface="Arial"/>
              <a:buNone/>
            </a:pPr>
            <a:r>
              <a:t/>
            </a:r>
            <a:endParaRPr>
              <a:solidFill>
                <a:schemeClr val="lt1"/>
              </a:solidFill>
            </a:endParaRPr>
          </a:p>
        </p:txBody>
      </p:sp>
      <p:pic>
        <p:nvPicPr>
          <p:cNvPr descr="C:\Users\inga\Desktop\rezultati\kor_3_svi kla.png" id="889" name="Google Shape;889;p56"/>
          <p:cNvPicPr preferRelativeResize="0"/>
          <p:nvPr/>
        </p:nvPicPr>
        <p:blipFill rotWithShape="1">
          <a:blip r:embed="rId3">
            <a:alphaModFix/>
          </a:blip>
          <a:srcRect b="0" l="0" r="0" t="0"/>
          <a:stretch/>
        </p:blipFill>
        <p:spPr>
          <a:xfrm>
            <a:off x="7417050" y="2053244"/>
            <a:ext cx="3302400" cy="2420100"/>
          </a:xfrm>
          <a:prstGeom prst="rect">
            <a:avLst/>
          </a:prstGeom>
          <a:noFill/>
          <a:ln>
            <a:noFill/>
          </a:ln>
        </p:spPr>
      </p:pic>
      <p:sp>
        <p:nvSpPr>
          <p:cNvPr id="890" name="Google Shape;890;p56"/>
          <p:cNvSpPr txBox="1"/>
          <p:nvPr/>
        </p:nvSpPr>
        <p:spPr>
          <a:xfrm>
            <a:off x="7719450" y="5029100"/>
            <a:ext cx="3000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t>Master thesis: </a:t>
            </a:r>
            <a:r>
              <a:rPr lang="en-US"/>
              <a:t>Genetička struktura humane populacije otoka Korčule</a:t>
            </a:r>
            <a:endParaRPr/>
          </a:p>
        </p:txBody>
      </p:sp>
      <p:pic>
        <p:nvPicPr>
          <p:cNvPr id="891" name="Google Shape;891;p56"/>
          <p:cNvPicPr preferRelativeResize="0"/>
          <p:nvPr/>
        </p:nvPicPr>
        <p:blipFill>
          <a:blip r:embed="rId4">
            <a:alphaModFix/>
          </a:blip>
          <a:stretch>
            <a:fillRect/>
          </a:stretch>
        </p:blipFill>
        <p:spPr>
          <a:xfrm>
            <a:off x="744175" y="1875475"/>
            <a:ext cx="5073153" cy="40068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9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6" name="Shape 896"/>
        <p:cNvGrpSpPr/>
        <p:nvPr/>
      </p:nvGrpSpPr>
      <p:grpSpPr>
        <a:xfrm>
          <a:off x="0" y="0"/>
          <a:ext cx="0" cy="0"/>
          <a:chOff x="0" y="0"/>
          <a:chExt cx="0" cy="0"/>
        </a:xfrm>
      </p:grpSpPr>
      <p:sp>
        <p:nvSpPr>
          <p:cNvPr id="897" name="Google Shape;897;p57"/>
          <p:cNvSpPr txBox="1"/>
          <p:nvPr>
            <p:ph type="ctrTitle"/>
          </p:nvPr>
        </p:nvSpPr>
        <p:spPr>
          <a:xfrm>
            <a:off x="576000" y="474675"/>
            <a:ext cx="110400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US">
                <a:solidFill>
                  <a:schemeClr val="accent1"/>
                </a:solidFill>
              </a:rPr>
              <a:t>5. To support additional discoveries. </a:t>
            </a:r>
            <a:endParaRPr>
              <a:solidFill>
                <a:schemeClr val="accent1"/>
              </a:solidFill>
            </a:endParaRPr>
          </a:p>
        </p:txBody>
      </p:sp>
      <p:pic>
        <p:nvPicPr>
          <p:cNvPr id="898" name="Google Shape;898;p57"/>
          <p:cNvPicPr preferRelativeResize="0"/>
          <p:nvPr/>
        </p:nvPicPr>
        <p:blipFill rotWithShape="1">
          <a:blip r:embed="rId3">
            <a:alphaModFix/>
          </a:blip>
          <a:srcRect b="7156" l="15010" r="5988" t="-1327"/>
          <a:stretch/>
        </p:blipFill>
        <p:spPr>
          <a:xfrm>
            <a:off x="863150" y="1580075"/>
            <a:ext cx="3734624" cy="3113051"/>
          </a:xfrm>
          <a:prstGeom prst="rect">
            <a:avLst/>
          </a:prstGeom>
          <a:noFill/>
          <a:ln cap="flat" cmpd="sng" w="9525">
            <a:solidFill>
              <a:srgbClr val="FFFFFF"/>
            </a:solidFill>
            <a:prstDash val="solid"/>
            <a:round/>
            <a:headEnd len="sm" w="sm" type="none"/>
            <a:tailEnd len="sm" w="sm" type="none"/>
          </a:ln>
        </p:spPr>
      </p:pic>
      <p:sp>
        <p:nvSpPr>
          <p:cNvPr id="899" name="Google Shape;899;p57"/>
          <p:cNvSpPr/>
          <p:nvPr/>
        </p:nvSpPr>
        <p:spPr>
          <a:xfrm>
            <a:off x="6730214" y="6136786"/>
            <a:ext cx="1616700" cy="557100"/>
          </a:xfrm>
          <a:prstGeom prst="chevron">
            <a:avLst>
              <a:gd fmla="val 50000" name="adj"/>
            </a:avLst>
          </a:prstGeom>
          <a:gradFill>
            <a:gsLst>
              <a:gs pos="0">
                <a:srgbClr val="F16A7F"/>
              </a:gs>
              <a:gs pos="100000">
                <a:srgbClr val="BD1B34"/>
              </a:gs>
            </a:gsLst>
            <a:path path="circle">
              <a:fillToRect b="50%" l="50%" r="50%" t="50%"/>
            </a:path>
            <a:tileRect/>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00" name="Google Shape;900;p57"/>
          <p:cNvSpPr/>
          <p:nvPr/>
        </p:nvSpPr>
        <p:spPr>
          <a:xfrm>
            <a:off x="8036392" y="613186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01" name="Google Shape;901;p57"/>
          <p:cNvSpPr/>
          <p:nvPr/>
        </p:nvSpPr>
        <p:spPr>
          <a:xfrm>
            <a:off x="9306959" y="613186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02" name="Google Shape;902;p57"/>
          <p:cNvSpPr/>
          <p:nvPr/>
        </p:nvSpPr>
        <p:spPr>
          <a:xfrm>
            <a:off x="1612350" y="613184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03" name="Google Shape;903;p57"/>
          <p:cNvSpPr/>
          <p:nvPr/>
        </p:nvSpPr>
        <p:spPr>
          <a:xfrm>
            <a:off x="2882899" y="613184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04" name="Google Shape;904;p57"/>
          <p:cNvSpPr/>
          <p:nvPr/>
        </p:nvSpPr>
        <p:spPr>
          <a:xfrm>
            <a:off x="4195120" y="613678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05" name="Google Shape;905;p57"/>
          <p:cNvSpPr/>
          <p:nvPr/>
        </p:nvSpPr>
        <p:spPr>
          <a:xfrm>
            <a:off x="5459661" y="613678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06" name="Google Shape;906;p57"/>
          <p:cNvSpPr txBox="1"/>
          <p:nvPr/>
        </p:nvSpPr>
        <p:spPr>
          <a:xfrm>
            <a:off x="2065865" y="6239253"/>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PLAN</a:t>
            </a:r>
            <a:endParaRPr i="0" u="none" cap="none" strike="noStrike">
              <a:solidFill>
                <a:schemeClr val="lt1"/>
              </a:solidFill>
            </a:endParaRPr>
          </a:p>
        </p:txBody>
      </p:sp>
      <p:sp>
        <p:nvSpPr>
          <p:cNvPr id="907" name="Google Shape;907;p57"/>
          <p:cNvSpPr txBox="1"/>
          <p:nvPr/>
        </p:nvSpPr>
        <p:spPr>
          <a:xfrm>
            <a:off x="3118875" y="6049525"/>
            <a:ext cx="12621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COLLECT + DESCRIBE</a:t>
            </a:r>
            <a:endParaRPr i="0" u="none" cap="none" strike="noStrike">
              <a:solidFill>
                <a:schemeClr val="lt1"/>
              </a:solidFill>
            </a:endParaRPr>
          </a:p>
        </p:txBody>
      </p:sp>
      <p:sp>
        <p:nvSpPr>
          <p:cNvPr id="908" name="Google Shape;908;p57"/>
          <p:cNvSpPr txBox="1"/>
          <p:nvPr/>
        </p:nvSpPr>
        <p:spPr>
          <a:xfrm>
            <a:off x="4597775" y="6184484"/>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STORE</a:t>
            </a:r>
            <a:endParaRPr i="0" u="none" cap="none" strike="noStrike">
              <a:solidFill>
                <a:schemeClr val="lt1"/>
              </a:solidFill>
            </a:endParaRPr>
          </a:p>
        </p:txBody>
      </p:sp>
      <p:sp>
        <p:nvSpPr>
          <p:cNvPr id="909" name="Google Shape;909;p57"/>
          <p:cNvSpPr txBox="1"/>
          <p:nvPr/>
        </p:nvSpPr>
        <p:spPr>
          <a:xfrm>
            <a:off x="6891225" y="6099700"/>
            <a:ext cx="13689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DISCOVER + INTEGRATE</a:t>
            </a:r>
            <a:endParaRPr i="0" u="none" cap="none" strike="noStrike">
              <a:solidFill>
                <a:schemeClr val="lt1"/>
              </a:solidFill>
            </a:endParaRPr>
          </a:p>
        </p:txBody>
      </p:sp>
      <p:sp>
        <p:nvSpPr>
          <p:cNvPr id="910" name="Google Shape;910;p57"/>
          <p:cNvSpPr txBox="1"/>
          <p:nvPr/>
        </p:nvSpPr>
        <p:spPr>
          <a:xfrm>
            <a:off x="8289596" y="6215217"/>
            <a:ext cx="140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rPr>
              <a:t>ANALYZE</a:t>
            </a:r>
            <a:endParaRPr>
              <a:solidFill>
                <a:schemeClr val="lt1"/>
              </a:solidFill>
            </a:endParaRPr>
          </a:p>
        </p:txBody>
      </p:sp>
      <p:sp>
        <p:nvSpPr>
          <p:cNvPr id="911" name="Google Shape;911;p57"/>
          <p:cNvSpPr txBox="1"/>
          <p:nvPr/>
        </p:nvSpPr>
        <p:spPr>
          <a:xfrm>
            <a:off x="9551579" y="6210292"/>
            <a:ext cx="140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rPr>
              <a:t>SHARE</a:t>
            </a:r>
            <a:endParaRPr>
              <a:solidFill>
                <a:schemeClr val="lt1"/>
              </a:solidFill>
            </a:endParaRPr>
          </a:p>
        </p:txBody>
      </p:sp>
      <p:sp>
        <p:nvSpPr>
          <p:cNvPr id="912" name="Google Shape;912;p57"/>
          <p:cNvSpPr txBox="1"/>
          <p:nvPr/>
        </p:nvSpPr>
        <p:spPr>
          <a:xfrm>
            <a:off x="5808728" y="6179559"/>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CURATE</a:t>
            </a:r>
            <a:endParaRPr i="0" u="none" cap="none" strike="noStrike">
              <a:solidFill>
                <a:schemeClr val="lt1"/>
              </a:solidFill>
            </a:endParaRPr>
          </a:p>
        </p:txBody>
      </p:sp>
      <p:pic>
        <p:nvPicPr>
          <p:cNvPr id="913" name="Google Shape;913;p57"/>
          <p:cNvPicPr preferRelativeResize="0"/>
          <p:nvPr/>
        </p:nvPicPr>
        <p:blipFill>
          <a:blip r:embed="rId4">
            <a:alphaModFix/>
          </a:blip>
          <a:stretch>
            <a:fillRect/>
          </a:stretch>
        </p:blipFill>
        <p:spPr>
          <a:xfrm>
            <a:off x="5459650" y="1458529"/>
            <a:ext cx="6388825" cy="2538599"/>
          </a:xfrm>
          <a:prstGeom prst="rect">
            <a:avLst/>
          </a:prstGeom>
          <a:noFill/>
          <a:ln>
            <a:noFill/>
          </a:ln>
        </p:spPr>
      </p:pic>
      <p:pic>
        <p:nvPicPr>
          <p:cNvPr id="914" name="Google Shape;914;p57"/>
          <p:cNvPicPr preferRelativeResize="0"/>
          <p:nvPr/>
        </p:nvPicPr>
        <p:blipFill rotWithShape="1">
          <a:blip r:embed="rId5">
            <a:alphaModFix/>
          </a:blip>
          <a:srcRect b="0" l="0" r="0" t="0"/>
          <a:stretch/>
        </p:blipFill>
        <p:spPr>
          <a:xfrm>
            <a:off x="8847112" y="3997137"/>
            <a:ext cx="2536374" cy="20169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9" name="Shape 919"/>
        <p:cNvGrpSpPr/>
        <p:nvPr/>
      </p:nvGrpSpPr>
      <p:grpSpPr>
        <a:xfrm>
          <a:off x="0" y="0"/>
          <a:ext cx="0" cy="0"/>
          <a:chOff x="0" y="0"/>
          <a:chExt cx="0" cy="0"/>
        </a:xfrm>
      </p:grpSpPr>
      <p:sp>
        <p:nvSpPr>
          <p:cNvPr id="920" name="Google Shape;920;p58"/>
          <p:cNvSpPr txBox="1"/>
          <p:nvPr>
            <p:ph type="ctrTitle"/>
          </p:nvPr>
        </p:nvSpPr>
        <p:spPr>
          <a:xfrm>
            <a:off x="576000" y="474675"/>
            <a:ext cx="110400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US">
                <a:solidFill>
                  <a:schemeClr val="accent1"/>
                </a:solidFill>
              </a:rPr>
              <a:t>6</a:t>
            </a:r>
            <a:r>
              <a:rPr lang="en-US">
                <a:solidFill>
                  <a:schemeClr val="accent1"/>
                </a:solidFill>
              </a:rPr>
              <a:t>. Data is crucial to validate and replicate findings.</a:t>
            </a:r>
            <a:endParaRPr>
              <a:solidFill>
                <a:schemeClr val="accent1"/>
              </a:solidFill>
            </a:endParaRPr>
          </a:p>
        </p:txBody>
      </p:sp>
      <p:pic>
        <p:nvPicPr>
          <p:cNvPr id="921" name="Google Shape;921;p58"/>
          <p:cNvPicPr preferRelativeResize="0"/>
          <p:nvPr/>
        </p:nvPicPr>
        <p:blipFill rotWithShape="1">
          <a:blip r:embed="rId3">
            <a:alphaModFix/>
          </a:blip>
          <a:srcRect b="0" l="0" r="0" t="0"/>
          <a:stretch/>
        </p:blipFill>
        <p:spPr>
          <a:xfrm>
            <a:off x="786238" y="1790702"/>
            <a:ext cx="4789023" cy="2699276"/>
          </a:xfrm>
          <a:prstGeom prst="rect">
            <a:avLst/>
          </a:prstGeom>
          <a:noFill/>
          <a:ln cap="flat" cmpd="sng" w="9525">
            <a:solidFill>
              <a:srgbClr val="FFFFFF"/>
            </a:solidFill>
            <a:prstDash val="solid"/>
            <a:round/>
            <a:headEnd len="sm" w="sm" type="none"/>
            <a:tailEnd len="sm" w="sm" type="none"/>
          </a:ln>
        </p:spPr>
      </p:pic>
      <p:sp>
        <p:nvSpPr>
          <p:cNvPr id="922" name="Google Shape;922;p58"/>
          <p:cNvSpPr txBox="1"/>
          <p:nvPr/>
        </p:nvSpPr>
        <p:spPr>
          <a:xfrm>
            <a:off x="2802675" y="4647600"/>
            <a:ext cx="3000000" cy="338700"/>
          </a:xfrm>
          <a:prstGeom prst="rect">
            <a:avLst/>
          </a:prstGeom>
          <a:noFill/>
          <a:ln>
            <a:noFill/>
          </a:ln>
        </p:spPr>
        <p:txBody>
          <a:bodyPr anchorCtr="0" anchor="t" bIns="91425" lIns="91425" spcFirstLastPara="1" rIns="91425" wrap="square" tIns="91425">
            <a:spAutoFit/>
          </a:bodyPr>
          <a:lstStyle/>
          <a:p>
            <a:pPr indent="0" lvl="0" marL="0" marR="0" rtl="0" algn="ctr">
              <a:lnSpc>
                <a:spcPct val="150000"/>
              </a:lnSpc>
              <a:spcBef>
                <a:spcPts val="0"/>
              </a:spcBef>
              <a:spcAft>
                <a:spcPts val="0"/>
              </a:spcAft>
              <a:buClr>
                <a:srgbClr val="000000"/>
              </a:buClr>
              <a:buSzPts val="1000"/>
              <a:buFont typeface="Arial"/>
              <a:buNone/>
            </a:pPr>
            <a:r>
              <a:rPr b="0" i="0" lang="en-US" sz="1000" u="sng" cap="none" strike="noStrike">
                <a:solidFill>
                  <a:schemeClr val="dk2"/>
                </a:solidFill>
                <a:highlight>
                  <a:srgbClr val="FFFFFF"/>
                </a:highlight>
                <a:latin typeface="Roboto Slab"/>
                <a:ea typeface="Roboto Slab"/>
                <a:cs typeface="Roboto Slab"/>
                <a:sym typeface="Roboto Slab"/>
              </a:rPr>
              <a:t>DOI: </a:t>
            </a:r>
            <a:r>
              <a:rPr b="0" i="0" lang="en-US" sz="1000" u="sng" cap="none" strike="noStrike">
                <a:solidFill>
                  <a:schemeClr val="dk2"/>
                </a:solidFill>
                <a:highlight>
                  <a:srgbClr val="FFFFFF"/>
                </a:highlight>
                <a:latin typeface="Roboto Slab"/>
                <a:ea typeface="Roboto Slab"/>
                <a:cs typeface="Roboto Slab"/>
                <a:sym typeface="Roboto Slab"/>
                <a:hlinkClick r:id="rId4">
                  <a:extLst>
                    <a:ext uri="{A12FA001-AC4F-418D-AE19-62706E023703}">
                      <ahyp:hlinkClr val="tx"/>
                    </a:ext>
                  </a:extLst>
                </a:hlinkClick>
              </a:rPr>
              <a:t>10.1371/journal.pone.0005738</a:t>
            </a:r>
            <a:r>
              <a:rPr b="0" i="0" lang="en-US" sz="1000" u="sng" cap="none" strike="noStrike">
                <a:solidFill>
                  <a:schemeClr val="dk2"/>
                </a:solidFill>
                <a:highlight>
                  <a:srgbClr val="FFFFFF"/>
                </a:highlight>
                <a:latin typeface="Roboto Slab"/>
                <a:ea typeface="Roboto Slab"/>
                <a:cs typeface="Roboto Slab"/>
                <a:sym typeface="Roboto Slab"/>
              </a:rPr>
              <a:t> </a:t>
            </a:r>
            <a:endParaRPr b="0" i="0" sz="1000" u="sng" cap="none" strike="noStrike">
              <a:solidFill>
                <a:schemeClr val="dk2"/>
              </a:solidFill>
              <a:highlight>
                <a:srgbClr val="FFFFFF"/>
              </a:highlight>
              <a:latin typeface="Roboto Slab"/>
              <a:ea typeface="Roboto Slab"/>
              <a:cs typeface="Roboto Slab"/>
              <a:sym typeface="Roboto Slab"/>
            </a:endParaRPr>
          </a:p>
        </p:txBody>
      </p:sp>
      <p:sp>
        <p:nvSpPr>
          <p:cNvPr id="923" name="Google Shape;923;p58"/>
          <p:cNvSpPr/>
          <p:nvPr/>
        </p:nvSpPr>
        <p:spPr>
          <a:xfrm>
            <a:off x="6911439" y="612283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24" name="Google Shape;924;p58"/>
          <p:cNvSpPr/>
          <p:nvPr/>
        </p:nvSpPr>
        <p:spPr>
          <a:xfrm>
            <a:off x="8217617" y="6117911"/>
            <a:ext cx="1616700" cy="557100"/>
          </a:xfrm>
          <a:prstGeom prst="chevron">
            <a:avLst>
              <a:gd fmla="val 50000" name="adj"/>
            </a:avLst>
          </a:prstGeom>
          <a:gradFill>
            <a:gsLst>
              <a:gs pos="0">
                <a:srgbClr val="F16A7F"/>
              </a:gs>
              <a:gs pos="100000">
                <a:srgbClr val="BD1B34"/>
              </a:gs>
            </a:gsLst>
            <a:path path="circle">
              <a:fillToRect b="50%" l="50%" r="50%" t="50%"/>
            </a:path>
            <a:tileRect/>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25" name="Google Shape;925;p58"/>
          <p:cNvSpPr/>
          <p:nvPr/>
        </p:nvSpPr>
        <p:spPr>
          <a:xfrm>
            <a:off x="9488184" y="611791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26" name="Google Shape;926;p58"/>
          <p:cNvSpPr/>
          <p:nvPr/>
        </p:nvSpPr>
        <p:spPr>
          <a:xfrm>
            <a:off x="1793575" y="611789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27" name="Google Shape;927;p58"/>
          <p:cNvSpPr/>
          <p:nvPr/>
        </p:nvSpPr>
        <p:spPr>
          <a:xfrm>
            <a:off x="3064124" y="611789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28" name="Google Shape;928;p58"/>
          <p:cNvSpPr/>
          <p:nvPr/>
        </p:nvSpPr>
        <p:spPr>
          <a:xfrm>
            <a:off x="4376345" y="612283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29" name="Google Shape;929;p58"/>
          <p:cNvSpPr/>
          <p:nvPr/>
        </p:nvSpPr>
        <p:spPr>
          <a:xfrm>
            <a:off x="5640886" y="612283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30" name="Google Shape;930;p58"/>
          <p:cNvSpPr txBox="1"/>
          <p:nvPr/>
        </p:nvSpPr>
        <p:spPr>
          <a:xfrm>
            <a:off x="2247090" y="6225303"/>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PLAN</a:t>
            </a:r>
            <a:endParaRPr i="0" u="none" cap="none" strike="noStrike">
              <a:solidFill>
                <a:schemeClr val="lt1"/>
              </a:solidFill>
            </a:endParaRPr>
          </a:p>
        </p:txBody>
      </p:sp>
      <p:sp>
        <p:nvSpPr>
          <p:cNvPr id="931" name="Google Shape;931;p58"/>
          <p:cNvSpPr txBox="1"/>
          <p:nvPr/>
        </p:nvSpPr>
        <p:spPr>
          <a:xfrm>
            <a:off x="3300100" y="6035575"/>
            <a:ext cx="12621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COLLECT + DESCRIBE</a:t>
            </a:r>
            <a:endParaRPr i="0" u="none" cap="none" strike="noStrike">
              <a:solidFill>
                <a:schemeClr val="lt1"/>
              </a:solidFill>
            </a:endParaRPr>
          </a:p>
        </p:txBody>
      </p:sp>
      <p:sp>
        <p:nvSpPr>
          <p:cNvPr id="932" name="Google Shape;932;p58"/>
          <p:cNvSpPr txBox="1"/>
          <p:nvPr/>
        </p:nvSpPr>
        <p:spPr>
          <a:xfrm>
            <a:off x="4779000" y="6170534"/>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STORE</a:t>
            </a:r>
            <a:endParaRPr i="0" u="none" cap="none" strike="noStrike">
              <a:solidFill>
                <a:schemeClr val="lt1"/>
              </a:solidFill>
            </a:endParaRPr>
          </a:p>
        </p:txBody>
      </p:sp>
      <p:sp>
        <p:nvSpPr>
          <p:cNvPr id="933" name="Google Shape;933;p58"/>
          <p:cNvSpPr txBox="1"/>
          <p:nvPr/>
        </p:nvSpPr>
        <p:spPr>
          <a:xfrm>
            <a:off x="7093925" y="6035575"/>
            <a:ext cx="13689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DISCOVER + INTEGRATE</a:t>
            </a:r>
            <a:endParaRPr i="0" u="none" cap="none" strike="noStrike">
              <a:solidFill>
                <a:schemeClr val="lt1"/>
              </a:solidFill>
            </a:endParaRPr>
          </a:p>
        </p:txBody>
      </p:sp>
      <p:sp>
        <p:nvSpPr>
          <p:cNvPr id="934" name="Google Shape;934;p58"/>
          <p:cNvSpPr txBox="1"/>
          <p:nvPr/>
        </p:nvSpPr>
        <p:spPr>
          <a:xfrm>
            <a:off x="8513796" y="6201267"/>
            <a:ext cx="140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rPr>
              <a:t>ANALYZE</a:t>
            </a:r>
            <a:endParaRPr>
              <a:solidFill>
                <a:schemeClr val="lt1"/>
              </a:solidFill>
            </a:endParaRPr>
          </a:p>
        </p:txBody>
      </p:sp>
      <p:sp>
        <p:nvSpPr>
          <p:cNvPr id="935" name="Google Shape;935;p58"/>
          <p:cNvSpPr txBox="1"/>
          <p:nvPr/>
        </p:nvSpPr>
        <p:spPr>
          <a:xfrm>
            <a:off x="9732804" y="6196342"/>
            <a:ext cx="140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rPr>
              <a:t>SHARE</a:t>
            </a:r>
            <a:endParaRPr>
              <a:solidFill>
                <a:schemeClr val="lt1"/>
              </a:solidFill>
            </a:endParaRPr>
          </a:p>
        </p:txBody>
      </p:sp>
      <p:sp>
        <p:nvSpPr>
          <p:cNvPr id="936" name="Google Shape;936;p58"/>
          <p:cNvSpPr txBox="1"/>
          <p:nvPr/>
        </p:nvSpPr>
        <p:spPr>
          <a:xfrm>
            <a:off x="5989953" y="6165609"/>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CURATE</a:t>
            </a:r>
            <a:endParaRPr i="0" u="none" cap="none" strike="noStrike">
              <a:solidFill>
                <a:schemeClr val="lt1"/>
              </a:solidFill>
            </a:endParaRPr>
          </a:p>
        </p:txBody>
      </p:sp>
      <p:sp>
        <p:nvSpPr>
          <p:cNvPr id="937" name="Google Shape;937;p58"/>
          <p:cNvSpPr txBox="1"/>
          <p:nvPr>
            <p:ph idx="4294967295" type="sldNum"/>
          </p:nvPr>
        </p:nvSpPr>
        <p:spPr>
          <a:xfrm>
            <a:off x="10644256" y="5623047"/>
            <a:ext cx="368700" cy="164400"/>
          </a:xfrm>
          <a:prstGeom prst="rect">
            <a:avLst/>
          </a:prstGeom>
          <a:noFill/>
          <a:ln>
            <a:noFill/>
          </a:ln>
        </p:spPr>
        <p:txBody>
          <a:bodyPr anchorCtr="0" anchor="b" bIns="0" lIns="0" spcFirstLastPara="1" rIns="0" wrap="square" tIns="0">
            <a:noAutofit/>
          </a:bodyPr>
          <a:lstStyle/>
          <a:p>
            <a:pPr indent="0" lvl="0" marL="0" rtl="0" algn="r">
              <a:lnSpc>
                <a:spcPct val="118000"/>
              </a:lnSpc>
              <a:spcBef>
                <a:spcPts val="0"/>
              </a:spcBef>
              <a:spcAft>
                <a:spcPts val="0"/>
              </a:spcAft>
              <a:buClr>
                <a:srgbClr val="1E3791"/>
              </a:buClr>
              <a:buSzPts val="700"/>
              <a:buFont typeface="Arial"/>
              <a:buNone/>
            </a:pPr>
            <a:fld id="{00000000-1234-1234-1234-123412341234}" type="slidenum">
              <a:rPr lang="en-US"/>
              <a:t>‹#›</a:t>
            </a:fld>
            <a:endParaRPr/>
          </a:p>
        </p:txBody>
      </p:sp>
      <p:pic>
        <p:nvPicPr>
          <p:cNvPr id="938" name="Google Shape;938;p58"/>
          <p:cNvPicPr preferRelativeResize="0"/>
          <p:nvPr/>
        </p:nvPicPr>
        <p:blipFill rotWithShape="1">
          <a:blip r:embed="rId5">
            <a:alphaModFix/>
          </a:blip>
          <a:srcRect b="0" l="0" r="0" t="0"/>
          <a:stretch/>
        </p:blipFill>
        <p:spPr>
          <a:xfrm>
            <a:off x="6586900" y="1333900"/>
            <a:ext cx="3931771" cy="4053695"/>
          </a:xfrm>
          <a:prstGeom prst="rect">
            <a:avLst/>
          </a:prstGeom>
          <a:noFill/>
          <a:ln>
            <a:noFill/>
          </a:ln>
        </p:spPr>
      </p:pic>
      <p:sp>
        <p:nvSpPr>
          <p:cNvPr id="939" name="Google Shape;939;p58"/>
          <p:cNvSpPr txBox="1"/>
          <p:nvPr/>
        </p:nvSpPr>
        <p:spPr>
          <a:xfrm>
            <a:off x="6586900" y="5387586"/>
            <a:ext cx="5261400" cy="54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400"/>
              <a:buFont typeface="Arial"/>
              <a:buNone/>
            </a:pPr>
            <a:r>
              <a:rPr b="0" i="0" lang="en-US" sz="1100" u="none" cap="none" strike="noStrike">
                <a:solidFill>
                  <a:schemeClr val="dk2"/>
                </a:solidFill>
                <a:latin typeface="Arial"/>
                <a:ea typeface="Arial"/>
                <a:cs typeface="Arial"/>
                <a:sym typeface="Arial"/>
              </a:rPr>
              <a:t>Reproducibility crisis Nature 533, 452</a:t>
            </a:r>
            <a:endParaRPr b="0" i="0" sz="11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400"/>
              <a:buFont typeface="Arial"/>
              <a:buNone/>
            </a:pPr>
            <a:r>
              <a:rPr b="0" i="0" lang="en-US" sz="1100" u="none" cap="none" strike="noStrike">
                <a:solidFill>
                  <a:schemeClr val="dk2"/>
                </a:solidFill>
                <a:latin typeface="Arial"/>
                <a:ea typeface="Arial"/>
                <a:cs typeface="Arial"/>
                <a:sym typeface="Arial"/>
              </a:rPr>
              <a:t>454 (26 May 2016)</a:t>
            </a:r>
            <a:r>
              <a:rPr b="0" i="0" lang="en-US" sz="1100" u="none" cap="none" strike="noStrike">
                <a:solidFill>
                  <a:schemeClr val="dk2"/>
                </a:solidFill>
                <a:uFill>
                  <a:noFill/>
                </a:uFill>
                <a:latin typeface="Arial"/>
                <a:ea typeface="Arial"/>
                <a:cs typeface="Arial"/>
                <a:sym typeface="Arial"/>
                <a:hlinkClick r:id="rId6">
                  <a:extLst>
                    <a:ext uri="{A12FA001-AC4F-418D-AE19-62706E023703}">
                      <ahyp:hlinkClr val="tx"/>
                    </a:ext>
                  </a:extLst>
                </a:hlinkClick>
              </a:rPr>
              <a:t> </a:t>
            </a:r>
            <a:r>
              <a:rPr b="0" i="0" lang="en-US" sz="1100" u="sng" cap="none" strike="noStrike">
                <a:solidFill>
                  <a:schemeClr val="dk2"/>
                </a:solidFill>
                <a:highlight>
                  <a:srgbClr val="FFFFFF"/>
                </a:highlight>
                <a:latin typeface="Arial"/>
                <a:ea typeface="Arial"/>
                <a:cs typeface="Arial"/>
                <a:sym typeface="Arial"/>
                <a:hlinkClick r:id="rId7">
                  <a:extLst>
                    <a:ext uri="{A12FA001-AC4F-418D-AE19-62706E023703}">
                      <ahyp:hlinkClr val="tx"/>
                    </a:ext>
                  </a:extLst>
                </a:hlinkClick>
              </a:rPr>
              <a:t>https://doi.org/10.1038/533452a</a:t>
            </a:r>
            <a:r>
              <a:rPr b="0" i="0" lang="en-US" sz="1100" u="none" cap="none" strike="noStrike">
                <a:solidFill>
                  <a:schemeClr val="dk2"/>
                </a:solidFill>
                <a:latin typeface="Arial"/>
                <a:ea typeface="Arial"/>
                <a:cs typeface="Arial"/>
                <a:sym typeface="Arial"/>
              </a:rPr>
              <a:t>  </a:t>
            </a:r>
            <a:endParaRPr b="0" i="0" sz="1100" u="none" cap="none" strike="noStrike">
              <a:solidFill>
                <a:schemeClr val="dk2"/>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4" name="Shape 944"/>
        <p:cNvGrpSpPr/>
        <p:nvPr/>
      </p:nvGrpSpPr>
      <p:grpSpPr>
        <a:xfrm>
          <a:off x="0" y="0"/>
          <a:ext cx="0" cy="0"/>
          <a:chOff x="0" y="0"/>
          <a:chExt cx="0" cy="0"/>
        </a:xfrm>
      </p:grpSpPr>
      <p:sp>
        <p:nvSpPr>
          <p:cNvPr id="945" name="Google Shape;945;p59"/>
          <p:cNvSpPr txBox="1"/>
          <p:nvPr>
            <p:ph type="ctrTitle"/>
          </p:nvPr>
        </p:nvSpPr>
        <p:spPr>
          <a:xfrm>
            <a:off x="250900" y="474675"/>
            <a:ext cx="11040000" cy="400200"/>
          </a:xfrm>
          <a:prstGeom prst="rect">
            <a:avLst/>
          </a:prstGeom>
        </p:spPr>
        <p:txBody>
          <a:bodyPr anchorCtr="0" anchor="t" bIns="0" lIns="0" spcFirstLastPara="1" rIns="0" wrap="square" tIns="0">
            <a:spAutoFit/>
          </a:bodyPr>
          <a:lstStyle/>
          <a:p>
            <a:pPr indent="0" lvl="0" marL="0" rtl="0" algn="l">
              <a:spcBef>
                <a:spcPts val="0"/>
              </a:spcBef>
              <a:spcAft>
                <a:spcPts val="0"/>
              </a:spcAft>
              <a:buClr>
                <a:schemeClr val="dk1"/>
              </a:buClr>
              <a:buSzPts val="1100"/>
              <a:buFont typeface="Arial"/>
              <a:buNone/>
            </a:pPr>
            <a:r>
              <a:rPr lang="en-US"/>
              <a:t>7. Data</a:t>
            </a:r>
            <a:r>
              <a:rPr lang="en-US"/>
              <a:t> can transform the way we understand and engage with the world.</a:t>
            </a:r>
            <a:endParaRPr/>
          </a:p>
        </p:txBody>
      </p:sp>
      <p:sp>
        <p:nvSpPr>
          <p:cNvPr id="946" name="Google Shape;946;p59"/>
          <p:cNvSpPr/>
          <p:nvPr/>
        </p:nvSpPr>
        <p:spPr>
          <a:xfrm>
            <a:off x="6841739" y="596951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47" name="Google Shape;947;p59"/>
          <p:cNvSpPr/>
          <p:nvPr/>
        </p:nvSpPr>
        <p:spPr>
          <a:xfrm>
            <a:off x="8147917" y="596458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48" name="Google Shape;948;p59"/>
          <p:cNvSpPr/>
          <p:nvPr/>
        </p:nvSpPr>
        <p:spPr>
          <a:xfrm>
            <a:off x="9418484" y="5964586"/>
            <a:ext cx="1616700" cy="557100"/>
          </a:xfrm>
          <a:prstGeom prst="chevron">
            <a:avLst>
              <a:gd fmla="val 50000" name="adj"/>
            </a:avLst>
          </a:prstGeom>
          <a:gradFill>
            <a:gsLst>
              <a:gs pos="0">
                <a:srgbClr val="F16A7F"/>
              </a:gs>
              <a:gs pos="100000">
                <a:srgbClr val="BD1B34"/>
              </a:gs>
            </a:gsLst>
            <a:path path="circle">
              <a:fillToRect b="50%" l="50%" r="50%" t="50%"/>
            </a:path>
            <a:tileRect/>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49" name="Google Shape;949;p59"/>
          <p:cNvSpPr/>
          <p:nvPr/>
        </p:nvSpPr>
        <p:spPr>
          <a:xfrm>
            <a:off x="1723875" y="596457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50" name="Google Shape;950;p59"/>
          <p:cNvSpPr/>
          <p:nvPr/>
        </p:nvSpPr>
        <p:spPr>
          <a:xfrm>
            <a:off x="2994424" y="596457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51" name="Google Shape;951;p59"/>
          <p:cNvSpPr/>
          <p:nvPr/>
        </p:nvSpPr>
        <p:spPr>
          <a:xfrm>
            <a:off x="4306645" y="596951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52" name="Google Shape;952;p59"/>
          <p:cNvSpPr/>
          <p:nvPr/>
        </p:nvSpPr>
        <p:spPr>
          <a:xfrm>
            <a:off x="5571186" y="596951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53" name="Google Shape;953;p59"/>
          <p:cNvSpPr txBox="1"/>
          <p:nvPr/>
        </p:nvSpPr>
        <p:spPr>
          <a:xfrm>
            <a:off x="2177390" y="6071978"/>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PLAN</a:t>
            </a:r>
            <a:endParaRPr i="0" u="none" cap="none" strike="noStrike">
              <a:solidFill>
                <a:schemeClr val="lt1"/>
              </a:solidFill>
            </a:endParaRPr>
          </a:p>
        </p:txBody>
      </p:sp>
      <p:sp>
        <p:nvSpPr>
          <p:cNvPr id="954" name="Google Shape;954;p59"/>
          <p:cNvSpPr txBox="1"/>
          <p:nvPr/>
        </p:nvSpPr>
        <p:spPr>
          <a:xfrm>
            <a:off x="3230400" y="5882250"/>
            <a:ext cx="12621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COLLECT + DESCRIBE</a:t>
            </a:r>
            <a:endParaRPr i="0" u="none" cap="none" strike="noStrike">
              <a:solidFill>
                <a:schemeClr val="lt1"/>
              </a:solidFill>
            </a:endParaRPr>
          </a:p>
        </p:txBody>
      </p:sp>
      <p:sp>
        <p:nvSpPr>
          <p:cNvPr id="955" name="Google Shape;955;p59"/>
          <p:cNvSpPr txBox="1"/>
          <p:nvPr/>
        </p:nvSpPr>
        <p:spPr>
          <a:xfrm>
            <a:off x="4709300" y="6017209"/>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STORE</a:t>
            </a:r>
            <a:endParaRPr i="0" u="none" cap="none" strike="noStrike">
              <a:solidFill>
                <a:schemeClr val="lt1"/>
              </a:solidFill>
            </a:endParaRPr>
          </a:p>
        </p:txBody>
      </p:sp>
      <p:sp>
        <p:nvSpPr>
          <p:cNvPr id="956" name="Google Shape;956;p59"/>
          <p:cNvSpPr txBox="1"/>
          <p:nvPr/>
        </p:nvSpPr>
        <p:spPr>
          <a:xfrm>
            <a:off x="7024225" y="5882250"/>
            <a:ext cx="13689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DISCOVER + INTEGRATE</a:t>
            </a:r>
            <a:endParaRPr i="0" u="none" cap="none" strike="noStrike">
              <a:solidFill>
                <a:schemeClr val="lt1"/>
              </a:solidFill>
            </a:endParaRPr>
          </a:p>
        </p:txBody>
      </p:sp>
      <p:sp>
        <p:nvSpPr>
          <p:cNvPr id="957" name="Google Shape;957;p59"/>
          <p:cNvSpPr txBox="1"/>
          <p:nvPr/>
        </p:nvSpPr>
        <p:spPr>
          <a:xfrm>
            <a:off x="8401121" y="6047942"/>
            <a:ext cx="140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rPr>
              <a:t>ANALYZE</a:t>
            </a:r>
            <a:endParaRPr>
              <a:solidFill>
                <a:schemeClr val="lt1"/>
              </a:solidFill>
            </a:endParaRPr>
          </a:p>
        </p:txBody>
      </p:sp>
      <p:sp>
        <p:nvSpPr>
          <p:cNvPr id="958" name="Google Shape;958;p59"/>
          <p:cNvSpPr txBox="1"/>
          <p:nvPr/>
        </p:nvSpPr>
        <p:spPr>
          <a:xfrm>
            <a:off x="9663101" y="6043025"/>
            <a:ext cx="1053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rPr>
              <a:t>SHARE</a:t>
            </a:r>
            <a:endParaRPr>
              <a:solidFill>
                <a:schemeClr val="lt1"/>
              </a:solidFill>
            </a:endParaRPr>
          </a:p>
        </p:txBody>
      </p:sp>
      <p:sp>
        <p:nvSpPr>
          <p:cNvPr id="959" name="Google Shape;959;p59"/>
          <p:cNvSpPr txBox="1"/>
          <p:nvPr/>
        </p:nvSpPr>
        <p:spPr>
          <a:xfrm>
            <a:off x="5920253" y="6012284"/>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CURATE</a:t>
            </a:r>
            <a:endParaRPr i="0" u="none" cap="none" strike="noStrike">
              <a:solidFill>
                <a:schemeClr val="lt1"/>
              </a:solidFill>
            </a:endParaRPr>
          </a:p>
        </p:txBody>
      </p:sp>
      <p:sp>
        <p:nvSpPr>
          <p:cNvPr id="960" name="Google Shape;960;p59"/>
          <p:cNvSpPr txBox="1"/>
          <p:nvPr/>
        </p:nvSpPr>
        <p:spPr>
          <a:xfrm>
            <a:off x="250900" y="1292675"/>
            <a:ext cx="5602500" cy="4285200"/>
          </a:xfrm>
          <a:prstGeom prst="rect">
            <a:avLst/>
          </a:prstGeom>
          <a:noFill/>
          <a:ln>
            <a:noFill/>
          </a:ln>
        </p:spPr>
        <p:txBody>
          <a:bodyPr anchorCtr="0" anchor="t" bIns="91425" lIns="91425" spcFirstLastPara="1" rIns="91425" wrap="square" tIns="91425">
            <a:spAutoFit/>
          </a:bodyPr>
          <a:lstStyle/>
          <a:p>
            <a:pPr indent="-342900" lvl="0" marL="457200" rtl="0" algn="l">
              <a:lnSpc>
                <a:spcPct val="115000"/>
              </a:lnSpc>
              <a:spcBef>
                <a:spcPts val="1600"/>
              </a:spcBef>
              <a:spcAft>
                <a:spcPts val="0"/>
              </a:spcAft>
              <a:buClr>
                <a:schemeClr val="accent1"/>
              </a:buClr>
              <a:buSzPts val="1800"/>
              <a:buFont typeface="Arial"/>
              <a:buChar char="●"/>
            </a:pPr>
            <a:r>
              <a:rPr lang="en-US" sz="1800">
                <a:solidFill>
                  <a:schemeClr val="accent1"/>
                </a:solidFill>
                <a:highlight>
                  <a:schemeClr val="lt1"/>
                </a:highlight>
              </a:rPr>
              <a:t>allow a fuller understanding of the global problems and universal issues. </a:t>
            </a:r>
            <a:endParaRPr sz="1800">
              <a:solidFill>
                <a:schemeClr val="accent1"/>
              </a:solidFill>
              <a:highlight>
                <a:schemeClr val="lt1"/>
              </a:highlight>
            </a:endParaRPr>
          </a:p>
          <a:p>
            <a:pPr indent="0" lvl="0" marL="457200" rtl="0" algn="l">
              <a:lnSpc>
                <a:spcPct val="115000"/>
              </a:lnSpc>
              <a:spcBef>
                <a:spcPts val="0"/>
              </a:spcBef>
              <a:spcAft>
                <a:spcPts val="0"/>
              </a:spcAft>
              <a:buNone/>
            </a:pPr>
            <a:r>
              <a:t/>
            </a:r>
            <a:endParaRPr sz="1800">
              <a:solidFill>
                <a:schemeClr val="accent1"/>
              </a:solidFill>
              <a:highlight>
                <a:schemeClr val="lt1"/>
              </a:highlight>
            </a:endParaRPr>
          </a:p>
          <a:p>
            <a:pPr indent="-342900" lvl="0" marL="457200" rtl="0" algn="l">
              <a:lnSpc>
                <a:spcPct val="115000"/>
              </a:lnSpc>
              <a:spcBef>
                <a:spcPts val="0"/>
              </a:spcBef>
              <a:spcAft>
                <a:spcPts val="0"/>
              </a:spcAft>
              <a:buClr>
                <a:schemeClr val="accent1"/>
              </a:buClr>
              <a:buSzPts val="1800"/>
              <a:buFont typeface="Open Sans"/>
              <a:buChar char="●"/>
            </a:pPr>
            <a:r>
              <a:rPr lang="en-US" sz="1800">
                <a:solidFill>
                  <a:schemeClr val="accent1"/>
                </a:solidFill>
                <a:highlight>
                  <a:schemeClr val="lt1"/>
                </a:highlight>
              </a:rPr>
              <a:t>help </a:t>
            </a:r>
            <a:r>
              <a:rPr b="1" lang="en-US" sz="1800">
                <a:solidFill>
                  <a:schemeClr val="accent1"/>
                </a:solidFill>
                <a:highlight>
                  <a:schemeClr val="lt1"/>
                </a:highlight>
              </a:rPr>
              <a:t>fight </a:t>
            </a:r>
            <a:r>
              <a:rPr lang="en-US" sz="1800">
                <a:solidFill>
                  <a:schemeClr val="accent1"/>
                </a:solidFill>
                <a:highlight>
                  <a:schemeClr val="lt1"/>
                </a:highlight>
              </a:rPr>
              <a:t>global problems such as </a:t>
            </a:r>
            <a:r>
              <a:rPr b="1" lang="en-US" sz="1800">
                <a:solidFill>
                  <a:schemeClr val="accent1"/>
                </a:solidFill>
                <a:highlight>
                  <a:schemeClr val="lt1"/>
                </a:highlight>
              </a:rPr>
              <a:t>disease </a:t>
            </a:r>
            <a:r>
              <a:rPr lang="en-US" sz="1800">
                <a:solidFill>
                  <a:schemeClr val="accent1"/>
                </a:solidFill>
                <a:highlight>
                  <a:schemeClr val="lt1"/>
                </a:highlight>
              </a:rPr>
              <a:t>or crime or famine. </a:t>
            </a:r>
            <a:endParaRPr sz="1800">
              <a:solidFill>
                <a:schemeClr val="accent1"/>
              </a:solidFill>
              <a:highlight>
                <a:schemeClr val="lt1"/>
              </a:highlight>
            </a:endParaRPr>
          </a:p>
          <a:p>
            <a:pPr indent="0" lvl="0" marL="457200" rtl="0" algn="l">
              <a:lnSpc>
                <a:spcPct val="115000"/>
              </a:lnSpc>
              <a:spcBef>
                <a:spcPts val="0"/>
              </a:spcBef>
              <a:spcAft>
                <a:spcPts val="0"/>
              </a:spcAft>
              <a:buNone/>
            </a:pPr>
            <a:r>
              <a:t/>
            </a:r>
            <a:endParaRPr sz="1800">
              <a:solidFill>
                <a:schemeClr val="accent1"/>
              </a:solidFill>
              <a:highlight>
                <a:schemeClr val="lt1"/>
              </a:highlight>
            </a:endParaRPr>
          </a:p>
          <a:p>
            <a:pPr indent="-342900" lvl="0" marL="457200" rtl="0" algn="l">
              <a:lnSpc>
                <a:spcPct val="115000"/>
              </a:lnSpc>
              <a:spcBef>
                <a:spcPts val="0"/>
              </a:spcBef>
              <a:spcAft>
                <a:spcPts val="0"/>
              </a:spcAft>
              <a:buClr>
                <a:schemeClr val="accent1"/>
              </a:buClr>
              <a:buSzPts val="1800"/>
              <a:buFont typeface="Open Sans"/>
              <a:buChar char="●"/>
            </a:pPr>
            <a:r>
              <a:rPr lang="en-US" sz="1800">
                <a:solidFill>
                  <a:schemeClr val="accent1"/>
                </a:solidFill>
                <a:highlight>
                  <a:schemeClr val="lt1"/>
                </a:highlight>
              </a:rPr>
              <a:t>empower citizens and hence can </a:t>
            </a:r>
            <a:r>
              <a:rPr b="1" lang="en-US" sz="1800">
                <a:solidFill>
                  <a:schemeClr val="accent1"/>
                </a:solidFill>
                <a:highlight>
                  <a:schemeClr val="lt1"/>
                </a:highlight>
              </a:rPr>
              <a:t>strengthen democracy</a:t>
            </a:r>
            <a:r>
              <a:rPr lang="en-US" sz="1800">
                <a:solidFill>
                  <a:schemeClr val="accent1"/>
                </a:solidFill>
                <a:highlight>
                  <a:schemeClr val="lt1"/>
                </a:highlight>
              </a:rPr>
              <a:t>.</a:t>
            </a:r>
            <a:endParaRPr sz="1800">
              <a:solidFill>
                <a:schemeClr val="accent1"/>
              </a:solidFill>
              <a:highlight>
                <a:schemeClr val="lt1"/>
              </a:highlight>
            </a:endParaRPr>
          </a:p>
          <a:p>
            <a:pPr indent="-342900" lvl="0" marL="457200" rtl="0" algn="l">
              <a:lnSpc>
                <a:spcPct val="115000"/>
              </a:lnSpc>
              <a:spcBef>
                <a:spcPts val="0"/>
              </a:spcBef>
              <a:spcAft>
                <a:spcPts val="0"/>
              </a:spcAft>
              <a:buClr>
                <a:schemeClr val="accent1"/>
              </a:buClr>
              <a:buSzPts val="1800"/>
              <a:buFont typeface="Arial"/>
              <a:buChar char="●"/>
            </a:pPr>
            <a:r>
              <a:rPr lang="en-US" sz="1800">
                <a:solidFill>
                  <a:schemeClr val="accent1"/>
                </a:solidFill>
                <a:highlight>
                  <a:schemeClr val="lt1"/>
                </a:highlight>
              </a:rPr>
              <a:t>give a big boost to businesses.</a:t>
            </a:r>
            <a:endParaRPr sz="1800">
              <a:solidFill>
                <a:schemeClr val="accent1"/>
              </a:solidFill>
              <a:highlight>
                <a:schemeClr val="lt1"/>
              </a:highlight>
            </a:endParaRPr>
          </a:p>
          <a:p>
            <a:pPr indent="0" lvl="0" marL="457200" rtl="0" algn="l">
              <a:lnSpc>
                <a:spcPct val="115000"/>
              </a:lnSpc>
              <a:spcBef>
                <a:spcPts val="0"/>
              </a:spcBef>
              <a:spcAft>
                <a:spcPts val="0"/>
              </a:spcAft>
              <a:buNone/>
            </a:pPr>
            <a:r>
              <a:t/>
            </a:r>
            <a:endParaRPr sz="1800">
              <a:solidFill>
                <a:schemeClr val="accent1"/>
              </a:solidFill>
              <a:highlight>
                <a:schemeClr val="lt1"/>
              </a:highlight>
            </a:endParaRPr>
          </a:p>
          <a:p>
            <a:pPr indent="-342900" lvl="0" marL="457200" rtl="0" algn="l">
              <a:lnSpc>
                <a:spcPct val="115000"/>
              </a:lnSpc>
              <a:spcBef>
                <a:spcPts val="0"/>
              </a:spcBef>
              <a:spcAft>
                <a:spcPts val="0"/>
              </a:spcAft>
              <a:buClr>
                <a:schemeClr val="accent1"/>
              </a:buClr>
              <a:buSzPts val="1800"/>
              <a:buFont typeface="Open Sans"/>
              <a:buChar char="●"/>
            </a:pPr>
            <a:r>
              <a:rPr b="1" lang="en-US" sz="1800">
                <a:solidFill>
                  <a:schemeClr val="accent1"/>
                </a:solidFill>
                <a:highlight>
                  <a:schemeClr val="lt1"/>
                </a:highlight>
              </a:rPr>
              <a:t>streamline </a:t>
            </a:r>
            <a:r>
              <a:rPr lang="en-US" sz="1800">
                <a:solidFill>
                  <a:schemeClr val="accent1"/>
                </a:solidFill>
                <a:highlight>
                  <a:schemeClr val="lt1"/>
                </a:highlight>
              </a:rPr>
              <a:t>the </a:t>
            </a:r>
            <a:r>
              <a:rPr b="1" lang="en-US" sz="1800">
                <a:solidFill>
                  <a:schemeClr val="accent1"/>
                </a:solidFill>
                <a:highlight>
                  <a:schemeClr val="lt1"/>
                </a:highlight>
              </a:rPr>
              <a:t>processes </a:t>
            </a:r>
            <a:r>
              <a:rPr lang="en-US" sz="1800">
                <a:solidFill>
                  <a:schemeClr val="accent1"/>
                </a:solidFill>
                <a:highlight>
                  <a:schemeClr val="lt1"/>
                </a:highlight>
              </a:rPr>
              <a:t>and systems that the society and governments have built. It can help</a:t>
            </a:r>
            <a:endParaRPr sz="1800">
              <a:solidFill>
                <a:schemeClr val="accent1"/>
              </a:solidFill>
              <a:highlight>
                <a:schemeClr val="lt1"/>
              </a:highlight>
            </a:endParaRPr>
          </a:p>
          <a:p>
            <a:pPr indent="0" lvl="0" marL="0" rtl="0" algn="l">
              <a:lnSpc>
                <a:spcPct val="115000"/>
              </a:lnSpc>
              <a:spcBef>
                <a:spcPts val="0"/>
              </a:spcBef>
              <a:spcAft>
                <a:spcPts val="0"/>
              </a:spcAft>
              <a:buNone/>
            </a:pPr>
            <a:r>
              <a:t/>
            </a:r>
            <a:endParaRPr sz="1800">
              <a:solidFill>
                <a:schemeClr val="accent1"/>
              </a:solidFill>
            </a:endParaRPr>
          </a:p>
        </p:txBody>
      </p:sp>
      <p:pic>
        <p:nvPicPr>
          <p:cNvPr id="961" name="Google Shape;961;p59"/>
          <p:cNvPicPr preferRelativeResize="0"/>
          <p:nvPr/>
        </p:nvPicPr>
        <p:blipFill rotWithShape="1">
          <a:blip r:embed="rId3">
            <a:alphaModFix/>
          </a:blip>
          <a:srcRect b="0" l="2970" r="-2969" t="0"/>
          <a:stretch/>
        </p:blipFill>
        <p:spPr>
          <a:xfrm>
            <a:off x="10055236" y="3690488"/>
            <a:ext cx="2061700" cy="1850443"/>
          </a:xfrm>
          <a:prstGeom prst="rect">
            <a:avLst/>
          </a:prstGeom>
          <a:noFill/>
          <a:ln>
            <a:noFill/>
          </a:ln>
        </p:spPr>
      </p:pic>
      <p:pic>
        <p:nvPicPr>
          <p:cNvPr id="962" name="Google Shape;962;p59"/>
          <p:cNvPicPr preferRelativeResize="0"/>
          <p:nvPr/>
        </p:nvPicPr>
        <p:blipFill rotWithShape="1">
          <a:blip r:embed="rId4">
            <a:alphaModFix/>
          </a:blip>
          <a:srcRect b="0" l="0" r="0" t="0"/>
          <a:stretch/>
        </p:blipFill>
        <p:spPr>
          <a:xfrm>
            <a:off x="8404102" y="1636016"/>
            <a:ext cx="1428086" cy="1517868"/>
          </a:xfrm>
          <a:prstGeom prst="rect">
            <a:avLst/>
          </a:prstGeom>
          <a:noFill/>
          <a:ln>
            <a:noFill/>
          </a:ln>
        </p:spPr>
      </p:pic>
      <p:pic>
        <p:nvPicPr>
          <p:cNvPr id="963" name="Google Shape;963;p59"/>
          <p:cNvPicPr preferRelativeResize="0"/>
          <p:nvPr/>
        </p:nvPicPr>
        <p:blipFill rotWithShape="1">
          <a:blip r:embed="rId5">
            <a:alphaModFix/>
          </a:blip>
          <a:srcRect b="0" l="0" r="0" t="0"/>
          <a:stretch/>
        </p:blipFill>
        <p:spPr>
          <a:xfrm>
            <a:off x="6188950" y="1520381"/>
            <a:ext cx="2262389" cy="1524614"/>
          </a:xfrm>
          <a:prstGeom prst="rect">
            <a:avLst/>
          </a:prstGeom>
          <a:noFill/>
          <a:ln>
            <a:noFill/>
          </a:ln>
        </p:spPr>
      </p:pic>
      <p:pic>
        <p:nvPicPr>
          <p:cNvPr id="964" name="Google Shape;964;p59"/>
          <p:cNvPicPr preferRelativeResize="0"/>
          <p:nvPr/>
        </p:nvPicPr>
        <p:blipFill rotWithShape="1">
          <a:blip r:embed="rId6">
            <a:alphaModFix/>
          </a:blip>
          <a:srcRect b="0" l="0" r="0" t="0"/>
          <a:stretch/>
        </p:blipFill>
        <p:spPr>
          <a:xfrm>
            <a:off x="8374314" y="4223550"/>
            <a:ext cx="1636656" cy="1242536"/>
          </a:xfrm>
          <a:prstGeom prst="rect">
            <a:avLst/>
          </a:prstGeom>
          <a:noFill/>
          <a:ln>
            <a:noFill/>
          </a:ln>
        </p:spPr>
      </p:pic>
      <p:pic>
        <p:nvPicPr>
          <p:cNvPr id="965" name="Google Shape;965;p59"/>
          <p:cNvPicPr preferRelativeResize="0"/>
          <p:nvPr/>
        </p:nvPicPr>
        <p:blipFill rotWithShape="1">
          <a:blip r:embed="rId7">
            <a:alphaModFix/>
          </a:blip>
          <a:srcRect b="0" l="0" r="0" t="0"/>
          <a:stretch/>
        </p:blipFill>
        <p:spPr>
          <a:xfrm>
            <a:off x="6501823" y="4160263"/>
            <a:ext cx="1788866" cy="1517868"/>
          </a:xfrm>
          <a:prstGeom prst="rect">
            <a:avLst/>
          </a:prstGeom>
          <a:noFill/>
          <a:ln>
            <a:noFill/>
          </a:ln>
        </p:spPr>
      </p:pic>
      <p:pic>
        <p:nvPicPr>
          <p:cNvPr id="966" name="Google Shape;966;p59"/>
          <p:cNvPicPr preferRelativeResize="0"/>
          <p:nvPr/>
        </p:nvPicPr>
        <p:blipFill rotWithShape="1">
          <a:blip r:embed="rId8">
            <a:alphaModFix/>
          </a:blip>
          <a:srcRect b="0" l="0" r="0" t="0"/>
          <a:stretch/>
        </p:blipFill>
        <p:spPr>
          <a:xfrm>
            <a:off x="10055214" y="1860172"/>
            <a:ext cx="1428086" cy="845034"/>
          </a:xfrm>
          <a:prstGeom prst="rect">
            <a:avLst/>
          </a:prstGeom>
          <a:noFill/>
          <a:ln>
            <a:noFill/>
          </a:ln>
        </p:spPr>
      </p:pic>
      <p:pic>
        <p:nvPicPr>
          <p:cNvPr id="967" name="Google Shape;967;p59"/>
          <p:cNvPicPr preferRelativeResize="0"/>
          <p:nvPr/>
        </p:nvPicPr>
        <p:blipFill rotWithShape="1">
          <a:blip r:embed="rId9">
            <a:alphaModFix/>
          </a:blip>
          <a:srcRect b="0" l="0" r="0" t="0"/>
          <a:stretch/>
        </p:blipFill>
        <p:spPr>
          <a:xfrm>
            <a:off x="10097841" y="2780078"/>
            <a:ext cx="1205915" cy="1242532"/>
          </a:xfrm>
          <a:prstGeom prst="rect">
            <a:avLst/>
          </a:prstGeom>
          <a:noFill/>
          <a:ln>
            <a:noFill/>
          </a:ln>
        </p:spPr>
      </p:pic>
      <p:pic>
        <p:nvPicPr>
          <p:cNvPr id="968" name="Google Shape;968;p59"/>
          <p:cNvPicPr preferRelativeResize="0"/>
          <p:nvPr/>
        </p:nvPicPr>
        <p:blipFill rotWithShape="1">
          <a:blip r:embed="rId10">
            <a:alphaModFix/>
          </a:blip>
          <a:srcRect b="0" l="0" r="0" t="0"/>
          <a:stretch/>
        </p:blipFill>
        <p:spPr>
          <a:xfrm>
            <a:off x="8223730" y="1739251"/>
            <a:ext cx="1788866" cy="347548"/>
          </a:xfrm>
          <a:prstGeom prst="rect">
            <a:avLst/>
          </a:prstGeom>
          <a:noFill/>
          <a:ln>
            <a:noFill/>
          </a:ln>
        </p:spPr>
      </p:pic>
      <p:pic>
        <p:nvPicPr>
          <p:cNvPr id="969" name="Google Shape;969;p59"/>
          <p:cNvPicPr preferRelativeResize="0"/>
          <p:nvPr/>
        </p:nvPicPr>
        <p:blipFill rotWithShape="1">
          <a:blip r:embed="rId11">
            <a:alphaModFix/>
          </a:blip>
          <a:srcRect b="0" l="0" r="0" t="0"/>
          <a:stretch/>
        </p:blipFill>
        <p:spPr>
          <a:xfrm>
            <a:off x="6501821" y="3119326"/>
            <a:ext cx="1636647" cy="564026"/>
          </a:xfrm>
          <a:prstGeom prst="rect">
            <a:avLst/>
          </a:prstGeom>
          <a:noFill/>
          <a:ln>
            <a:noFill/>
          </a:ln>
        </p:spPr>
      </p:pic>
      <p:pic>
        <p:nvPicPr>
          <p:cNvPr id="970" name="Google Shape;970;p59"/>
          <p:cNvPicPr preferRelativeResize="0"/>
          <p:nvPr/>
        </p:nvPicPr>
        <p:blipFill rotWithShape="1">
          <a:blip r:embed="rId12">
            <a:alphaModFix/>
          </a:blip>
          <a:srcRect b="0" l="0" r="0" t="0"/>
          <a:stretch/>
        </p:blipFill>
        <p:spPr>
          <a:xfrm>
            <a:off x="7941863" y="2642395"/>
            <a:ext cx="2352584" cy="151786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5" name="Shape 975"/>
        <p:cNvGrpSpPr/>
        <p:nvPr/>
      </p:nvGrpSpPr>
      <p:grpSpPr>
        <a:xfrm>
          <a:off x="0" y="0"/>
          <a:ext cx="0" cy="0"/>
          <a:chOff x="0" y="0"/>
          <a:chExt cx="0" cy="0"/>
        </a:xfrm>
      </p:grpSpPr>
      <p:sp>
        <p:nvSpPr>
          <p:cNvPr id="976" name="Google Shape;976;p60"/>
          <p:cNvSpPr txBox="1"/>
          <p:nvPr>
            <p:ph type="ctrTitle"/>
          </p:nvPr>
        </p:nvSpPr>
        <p:spPr>
          <a:xfrm>
            <a:off x="576000" y="474675"/>
            <a:ext cx="11040000" cy="800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US">
                <a:solidFill>
                  <a:schemeClr val="accent1"/>
                </a:solidFill>
              </a:rPr>
              <a:t>8</a:t>
            </a:r>
            <a:r>
              <a:rPr lang="en-US">
                <a:solidFill>
                  <a:schemeClr val="accent1"/>
                </a:solidFill>
              </a:rPr>
              <a:t>. Proper data management helps to comply with legislative requirements</a:t>
            </a:r>
            <a:endParaRPr>
              <a:solidFill>
                <a:schemeClr val="accent1"/>
              </a:solidFill>
            </a:endParaRPr>
          </a:p>
          <a:p>
            <a:pPr indent="0" lvl="0" marL="0" rtl="0" algn="l">
              <a:spcBef>
                <a:spcPts val="0"/>
              </a:spcBef>
              <a:spcAft>
                <a:spcPts val="0"/>
              </a:spcAft>
              <a:buNone/>
            </a:pPr>
            <a:r>
              <a:t/>
            </a:r>
            <a:endParaRPr>
              <a:solidFill>
                <a:schemeClr val="accent1"/>
              </a:solidFill>
            </a:endParaRPr>
          </a:p>
        </p:txBody>
      </p:sp>
      <p:pic>
        <p:nvPicPr>
          <p:cNvPr id="977" name="Google Shape;977;p60"/>
          <p:cNvPicPr preferRelativeResize="0"/>
          <p:nvPr/>
        </p:nvPicPr>
        <p:blipFill rotWithShape="1">
          <a:blip r:embed="rId3">
            <a:alphaModFix/>
          </a:blip>
          <a:srcRect b="0" l="0" r="0" t="0"/>
          <a:stretch/>
        </p:blipFill>
        <p:spPr>
          <a:xfrm>
            <a:off x="4185367" y="2540400"/>
            <a:ext cx="4478607" cy="2522950"/>
          </a:xfrm>
          <a:prstGeom prst="rect">
            <a:avLst/>
          </a:prstGeom>
          <a:noFill/>
          <a:ln>
            <a:noFill/>
          </a:ln>
        </p:spPr>
      </p:pic>
      <p:sp>
        <p:nvSpPr>
          <p:cNvPr id="978" name="Google Shape;978;p60"/>
          <p:cNvSpPr txBox="1"/>
          <p:nvPr/>
        </p:nvSpPr>
        <p:spPr>
          <a:xfrm>
            <a:off x="663675" y="1053100"/>
            <a:ext cx="10223700" cy="415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lang="en-US" sz="1500">
                <a:solidFill>
                  <a:srgbClr val="2F2F2F"/>
                </a:solidFill>
              </a:rPr>
              <a:t>According to </a:t>
            </a:r>
            <a:r>
              <a:rPr lang="en-US" sz="1500" u="sng">
                <a:solidFill>
                  <a:srgbClr val="1C3AA9"/>
                </a:solidFill>
                <a:hlinkClick r:id="rId4">
                  <a:extLst>
                    <a:ext uri="{A12FA001-AC4F-418D-AE19-62706E023703}">
                      <ahyp:hlinkClr val="tx"/>
                    </a:ext>
                  </a:extLst>
                </a:hlinkClick>
              </a:rPr>
              <a:t>GDPR enforcement tracker</a:t>
            </a:r>
            <a:r>
              <a:rPr lang="en-US" sz="1500">
                <a:solidFill>
                  <a:srgbClr val="212121"/>
                </a:solidFill>
              </a:rPr>
              <a:t>, up to now </a:t>
            </a:r>
            <a:r>
              <a:rPr b="1" lang="en-US" sz="1500">
                <a:solidFill>
                  <a:srgbClr val="2F2F2F"/>
                </a:solidFill>
              </a:rPr>
              <a:t>13 universities</a:t>
            </a:r>
            <a:r>
              <a:rPr lang="en-US" sz="1500">
                <a:solidFill>
                  <a:srgbClr val="2F2F2F"/>
                </a:solidFill>
              </a:rPr>
              <a:t> have been imposed fines and penalties.</a:t>
            </a:r>
            <a:endParaRPr/>
          </a:p>
        </p:txBody>
      </p:sp>
      <p:sp>
        <p:nvSpPr>
          <p:cNvPr id="979" name="Google Shape;979;p60"/>
          <p:cNvSpPr/>
          <p:nvPr/>
        </p:nvSpPr>
        <p:spPr>
          <a:xfrm>
            <a:off x="6841739" y="596951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80" name="Google Shape;980;p60"/>
          <p:cNvSpPr/>
          <p:nvPr/>
        </p:nvSpPr>
        <p:spPr>
          <a:xfrm>
            <a:off x="8147917" y="596458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81" name="Google Shape;981;p60"/>
          <p:cNvSpPr/>
          <p:nvPr/>
        </p:nvSpPr>
        <p:spPr>
          <a:xfrm>
            <a:off x="9418484" y="5964586"/>
            <a:ext cx="1616700" cy="557100"/>
          </a:xfrm>
          <a:prstGeom prst="chevron">
            <a:avLst>
              <a:gd fmla="val 50000" name="adj"/>
            </a:avLst>
          </a:prstGeom>
          <a:gradFill>
            <a:gsLst>
              <a:gs pos="0">
                <a:srgbClr val="F16A7F"/>
              </a:gs>
              <a:gs pos="100000">
                <a:srgbClr val="BD1B34"/>
              </a:gs>
            </a:gsLst>
            <a:path path="circle">
              <a:fillToRect b="50%" l="50%" r="50%" t="50%"/>
            </a:path>
            <a:tileRect/>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82" name="Google Shape;982;p60"/>
          <p:cNvSpPr/>
          <p:nvPr/>
        </p:nvSpPr>
        <p:spPr>
          <a:xfrm>
            <a:off x="1723875" y="596457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83" name="Google Shape;983;p60"/>
          <p:cNvSpPr/>
          <p:nvPr/>
        </p:nvSpPr>
        <p:spPr>
          <a:xfrm>
            <a:off x="2994424" y="596457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84" name="Google Shape;984;p60"/>
          <p:cNvSpPr/>
          <p:nvPr/>
        </p:nvSpPr>
        <p:spPr>
          <a:xfrm>
            <a:off x="4306645" y="596951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85" name="Google Shape;985;p60"/>
          <p:cNvSpPr/>
          <p:nvPr/>
        </p:nvSpPr>
        <p:spPr>
          <a:xfrm>
            <a:off x="5571186" y="596951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986" name="Google Shape;986;p60"/>
          <p:cNvSpPr txBox="1"/>
          <p:nvPr/>
        </p:nvSpPr>
        <p:spPr>
          <a:xfrm>
            <a:off x="2177390" y="6071978"/>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PLAN</a:t>
            </a:r>
            <a:endParaRPr i="0" u="none" cap="none" strike="noStrike">
              <a:solidFill>
                <a:schemeClr val="lt1"/>
              </a:solidFill>
            </a:endParaRPr>
          </a:p>
        </p:txBody>
      </p:sp>
      <p:sp>
        <p:nvSpPr>
          <p:cNvPr id="987" name="Google Shape;987;p60"/>
          <p:cNvSpPr txBox="1"/>
          <p:nvPr/>
        </p:nvSpPr>
        <p:spPr>
          <a:xfrm>
            <a:off x="3230400" y="5882250"/>
            <a:ext cx="12621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COLLECT + DESCRIBE</a:t>
            </a:r>
            <a:endParaRPr i="0" u="none" cap="none" strike="noStrike">
              <a:solidFill>
                <a:schemeClr val="lt1"/>
              </a:solidFill>
            </a:endParaRPr>
          </a:p>
        </p:txBody>
      </p:sp>
      <p:sp>
        <p:nvSpPr>
          <p:cNvPr id="988" name="Google Shape;988;p60"/>
          <p:cNvSpPr txBox="1"/>
          <p:nvPr/>
        </p:nvSpPr>
        <p:spPr>
          <a:xfrm>
            <a:off x="4709300" y="6017209"/>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STORE</a:t>
            </a:r>
            <a:endParaRPr i="0" u="none" cap="none" strike="noStrike">
              <a:solidFill>
                <a:schemeClr val="lt1"/>
              </a:solidFill>
            </a:endParaRPr>
          </a:p>
        </p:txBody>
      </p:sp>
      <p:sp>
        <p:nvSpPr>
          <p:cNvPr id="989" name="Google Shape;989;p60"/>
          <p:cNvSpPr txBox="1"/>
          <p:nvPr/>
        </p:nvSpPr>
        <p:spPr>
          <a:xfrm>
            <a:off x="7024225" y="5882250"/>
            <a:ext cx="13689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DISCOVER + INTEGRATE</a:t>
            </a:r>
            <a:endParaRPr i="0" u="none" cap="none" strike="noStrike">
              <a:solidFill>
                <a:schemeClr val="lt1"/>
              </a:solidFill>
            </a:endParaRPr>
          </a:p>
        </p:txBody>
      </p:sp>
      <p:sp>
        <p:nvSpPr>
          <p:cNvPr id="990" name="Google Shape;990;p60"/>
          <p:cNvSpPr txBox="1"/>
          <p:nvPr/>
        </p:nvSpPr>
        <p:spPr>
          <a:xfrm>
            <a:off x="8401121" y="6047942"/>
            <a:ext cx="140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rPr>
              <a:t>ANALYZE</a:t>
            </a:r>
            <a:endParaRPr>
              <a:solidFill>
                <a:schemeClr val="lt1"/>
              </a:solidFill>
            </a:endParaRPr>
          </a:p>
        </p:txBody>
      </p:sp>
      <p:sp>
        <p:nvSpPr>
          <p:cNvPr id="991" name="Google Shape;991;p60"/>
          <p:cNvSpPr txBox="1"/>
          <p:nvPr/>
        </p:nvSpPr>
        <p:spPr>
          <a:xfrm>
            <a:off x="9663101" y="6043025"/>
            <a:ext cx="1053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rPr>
              <a:t>SHARE</a:t>
            </a:r>
            <a:endParaRPr>
              <a:solidFill>
                <a:schemeClr val="lt1"/>
              </a:solidFill>
            </a:endParaRPr>
          </a:p>
        </p:txBody>
      </p:sp>
      <p:sp>
        <p:nvSpPr>
          <p:cNvPr id="992" name="Google Shape;992;p60"/>
          <p:cNvSpPr txBox="1"/>
          <p:nvPr/>
        </p:nvSpPr>
        <p:spPr>
          <a:xfrm>
            <a:off x="5920253" y="6012284"/>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CURATE</a:t>
            </a:r>
            <a:endParaRPr i="0" u="none" cap="none" strike="noStrike">
              <a:solidFill>
                <a:schemeClr val="lt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7" name="Shape 997"/>
        <p:cNvGrpSpPr/>
        <p:nvPr/>
      </p:nvGrpSpPr>
      <p:grpSpPr>
        <a:xfrm>
          <a:off x="0" y="0"/>
          <a:ext cx="0" cy="0"/>
          <a:chOff x="0" y="0"/>
          <a:chExt cx="0" cy="0"/>
        </a:xfrm>
      </p:grpSpPr>
      <p:sp>
        <p:nvSpPr>
          <p:cNvPr id="998" name="Google Shape;998;p61"/>
          <p:cNvSpPr txBox="1"/>
          <p:nvPr>
            <p:ph type="ctrTitle"/>
          </p:nvPr>
        </p:nvSpPr>
        <p:spPr>
          <a:xfrm>
            <a:off x="576000" y="474675"/>
            <a:ext cx="11040000" cy="800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US">
                <a:solidFill>
                  <a:schemeClr val="accent1"/>
                </a:solidFill>
              </a:rPr>
              <a:t>9</a:t>
            </a:r>
            <a:r>
              <a:rPr lang="en-US">
                <a:solidFill>
                  <a:schemeClr val="accent1"/>
                </a:solidFill>
              </a:rPr>
              <a:t>. Proper data management helps to comply with publisher’s requirements</a:t>
            </a:r>
            <a:endParaRPr>
              <a:solidFill>
                <a:schemeClr val="accent1"/>
              </a:solidFill>
            </a:endParaRPr>
          </a:p>
          <a:p>
            <a:pPr indent="0" lvl="0" marL="0" rtl="0" algn="l">
              <a:spcBef>
                <a:spcPts val="0"/>
              </a:spcBef>
              <a:spcAft>
                <a:spcPts val="0"/>
              </a:spcAft>
              <a:buNone/>
            </a:pPr>
            <a:r>
              <a:t/>
            </a:r>
            <a:endParaRPr>
              <a:solidFill>
                <a:schemeClr val="accent1"/>
              </a:solidFill>
            </a:endParaRPr>
          </a:p>
        </p:txBody>
      </p:sp>
      <p:sp>
        <p:nvSpPr>
          <p:cNvPr id="999" name="Google Shape;999;p61"/>
          <p:cNvSpPr/>
          <p:nvPr/>
        </p:nvSpPr>
        <p:spPr>
          <a:xfrm>
            <a:off x="6841739" y="596951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00" name="Google Shape;1000;p61"/>
          <p:cNvSpPr/>
          <p:nvPr/>
        </p:nvSpPr>
        <p:spPr>
          <a:xfrm>
            <a:off x="8147917" y="596458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01" name="Google Shape;1001;p61"/>
          <p:cNvSpPr/>
          <p:nvPr/>
        </p:nvSpPr>
        <p:spPr>
          <a:xfrm>
            <a:off x="9418484" y="5964586"/>
            <a:ext cx="1616700" cy="557100"/>
          </a:xfrm>
          <a:prstGeom prst="chevron">
            <a:avLst>
              <a:gd fmla="val 50000" name="adj"/>
            </a:avLst>
          </a:prstGeom>
          <a:gradFill>
            <a:gsLst>
              <a:gs pos="0">
                <a:srgbClr val="F16A7F"/>
              </a:gs>
              <a:gs pos="100000">
                <a:srgbClr val="BD1B34"/>
              </a:gs>
            </a:gsLst>
            <a:path path="circle">
              <a:fillToRect b="50%" l="50%" r="50%" t="50%"/>
            </a:path>
            <a:tileRect/>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02" name="Google Shape;1002;p61"/>
          <p:cNvSpPr/>
          <p:nvPr/>
        </p:nvSpPr>
        <p:spPr>
          <a:xfrm>
            <a:off x="1723875" y="596457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03" name="Google Shape;1003;p61"/>
          <p:cNvSpPr/>
          <p:nvPr/>
        </p:nvSpPr>
        <p:spPr>
          <a:xfrm>
            <a:off x="2994424" y="596457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04" name="Google Shape;1004;p61"/>
          <p:cNvSpPr/>
          <p:nvPr/>
        </p:nvSpPr>
        <p:spPr>
          <a:xfrm>
            <a:off x="4306645" y="596951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05" name="Google Shape;1005;p61"/>
          <p:cNvSpPr/>
          <p:nvPr/>
        </p:nvSpPr>
        <p:spPr>
          <a:xfrm>
            <a:off x="5571186" y="596951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06" name="Google Shape;1006;p61"/>
          <p:cNvSpPr txBox="1"/>
          <p:nvPr/>
        </p:nvSpPr>
        <p:spPr>
          <a:xfrm>
            <a:off x="2177390" y="6071978"/>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PLAN</a:t>
            </a:r>
            <a:endParaRPr i="0" u="none" cap="none" strike="noStrike">
              <a:solidFill>
                <a:schemeClr val="lt1"/>
              </a:solidFill>
            </a:endParaRPr>
          </a:p>
        </p:txBody>
      </p:sp>
      <p:sp>
        <p:nvSpPr>
          <p:cNvPr id="1007" name="Google Shape;1007;p61"/>
          <p:cNvSpPr txBox="1"/>
          <p:nvPr/>
        </p:nvSpPr>
        <p:spPr>
          <a:xfrm>
            <a:off x="3230400" y="5882250"/>
            <a:ext cx="12621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COLLECT + DESCRIBE</a:t>
            </a:r>
            <a:endParaRPr i="0" u="none" cap="none" strike="noStrike">
              <a:solidFill>
                <a:schemeClr val="lt1"/>
              </a:solidFill>
            </a:endParaRPr>
          </a:p>
        </p:txBody>
      </p:sp>
      <p:sp>
        <p:nvSpPr>
          <p:cNvPr id="1008" name="Google Shape;1008;p61"/>
          <p:cNvSpPr txBox="1"/>
          <p:nvPr/>
        </p:nvSpPr>
        <p:spPr>
          <a:xfrm>
            <a:off x="4709300" y="6017209"/>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STORE</a:t>
            </a:r>
            <a:endParaRPr i="0" u="none" cap="none" strike="noStrike">
              <a:solidFill>
                <a:schemeClr val="lt1"/>
              </a:solidFill>
            </a:endParaRPr>
          </a:p>
        </p:txBody>
      </p:sp>
      <p:sp>
        <p:nvSpPr>
          <p:cNvPr id="1009" name="Google Shape;1009;p61"/>
          <p:cNvSpPr txBox="1"/>
          <p:nvPr/>
        </p:nvSpPr>
        <p:spPr>
          <a:xfrm>
            <a:off x="7024225" y="5882250"/>
            <a:ext cx="13689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DISCOVER + INTEGRATE</a:t>
            </a:r>
            <a:endParaRPr i="0" u="none" cap="none" strike="noStrike">
              <a:solidFill>
                <a:schemeClr val="lt1"/>
              </a:solidFill>
            </a:endParaRPr>
          </a:p>
        </p:txBody>
      </p:sp>
      <p:sp>
        <p:nvSpPr>
          <p:cNvPr id="1010" name="Google Shape;1010;p61"/>
          <p:cNvSpPr txBox="1"/>
          <p:nvPr/>
        </p:nvSpPr>
        <p:spPr>
          <a:xfrm>
            <a:off x="8401121" y="6047942"/>
            <a:ext cx="140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rPr>
              <a:t>ANALYZE</a:t>
            </a:r>
            <a:endParaRPr>
              <a:solidFill>
                <a:schemeClr val="lt1"/>
              </a:solidFill>
            </a:endParaRPr>
          </a:p>
        </p:txBody>
      </p:sp>
      <p:sp>
        <p:nvSpPr>
          <p:cNvPr id="1011" name="Google Shape;1011;p61"/>
          <p:cNvSpPr txBox="1"/>
          <p:nvPr/>
        </p:nvSpPr>
        <p:spPr>
          <a:xfrm>
            <a:off x="9663101" y="6043025"/>
            <a:ext cx="1053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rPr>
              <a:t>SHARE</a:t>
            </a:r>
            <a:endParaRPr>
              <a:solidFill>
                <a:schemeClr val="lt1"/>
              </a:solidFill>
            </a:endParaRPr>
          </a:p>
        </p:txBody>
      </p:sp>
      <p:sp>
        <p:nvSpPr>
          <p:cNvPr id="1012" name="Google Shape;1012;p61"/>
          <p:cNvSpPr txBox="1"/>
          <p:nvPr/>
        </p:nvSpPr>
        <p:spPr>
          <a:xfrm>
            <a:off x="5920253" y="6012284"/>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CURATE</a:t>
            </a:r>
            <a:endParaRPr i="0" u="none" cap="none" strike="noStrike">
              <a:solidFill>
                <a:schemeClr val="lt1"/>
              </a:solidFill>
            </a:endParaRPr>
          </a:p>
        </p:txBody>
      </p:sp>
      <p:pic>
        <p:nvPicPr>
          <p:cNvPr id="1013" name="Google Shape;1013;p61"/>
          <p:cNvPicPr preferRelativeResize="0"/>
          <p:nvPr/>
        </p:nvPicPr>
        <p:blipFill rotWithShape="1">
          <a:blip r:embed="rId3">
            <a:alphaModFix/>
          </a:blip>
          <a:srcRect b="0" l="0" r="0" t="9165"/>
          <a:stretch/>
        </p:blipFill>
        <p:spPr>
          <a:xfrm>
            <a:off x="1008350" y="1530150"/>
            <a:ext cx="4353926" cy="2428126"/>
          </a:xfrm>
          <a:prstGeom prst="rect">
            <a:avLst/>
          </a:prstGeom>
          <a:noFill/>
          <a:ln>
            <a:noFill/>
          </a:ln>
        </p:spPr>
      </p:pic>
      <p:pic>
        <p:nvPicPr>
          <p:cNvPr id="1014" name="Google Shape;1014;p61"/>
          <p:cNvPicPr preferRelativeResize="0"/>
          <p:nvPr/>
        </p:nvPicPr>
        <p:blipFill rotWithShape="1">
          <a:blip r:embed="rId4">
            <a:alphaModFix/>
          </a:blip>
          <a:srcRect b="0" l="0" r="0" t="0"/>
          <a:stretch/>
        </p:blipFill>
        <p:spPr>
          <a:xfrm>
            <a:off x="5780700" y="1012538"/>
            <a:ext cx="2821550" cy="1983287"/>
          </a:xfrm>
          <a:prstGeom prst="rect">
            <a:avLst/>
          </a:prstGeom>
          <a:noFill/>
          <a:ln>
            <a:noFill/>
          </a:ln>
        </p:spPr>
      </p:pic>
      <p:pic>
        <p:nvPicPr>
          <p:cNvPr id="1015" name="Google Shape;1015;p61"/>
          <p:cNvPicPr preferRelativeResize="0"/>
          <p:nvPr/>
        </p:nvPicPr>
        <p:blipFill rotWithShape="1">
          <a:blip r:embed="rId5">
            <a:alphaModFix/>
          </a:blip>
          <a:srcRect b="0" l="0" r="0" t="0"/>
          <a:stretch/>
        </p:blipFill>
        <p:spPr>
          <a:xfrm>
            <a:off x="7662850" y="2743475"/>
            <a:ext cx="3953150" cy="3138775"/>
          </a:xfrm>
          <a:prstGeom prst="rect">
            <a:avLst/>
          </a:prstGeom>
          <a:noFill/>
          <a:ln>
            <a:noFill/>
          </a:ln>
        </p:spPr>
      </p:pic>
      <p:pic>
        <p:nvPicPr>
          <p:cNvPr id="1016" name="Google Shape;1016;p61"/>
          <p:cNvPicPr preferRelativeResize="0"/>
          <p:nvPr/>
        </p:nvPicPr>
        <p:blipFill rotWithShape="1">
          <a:blip r:embed="rId6">
            <a:alphaModFix/>
          </a:blip>
          <a:srcRect b="0" l="0" r="0" t="0"/>
          <a:stretch/>
        </p:blipFill>
        <p:spPr>
          <a:xfrm>
            <a:off x="4166105" y="3437950"/>
            <a:ext cx="3166896" cy="213712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1" name="Shape 1021"/>
        <p:cNvGrpSpPr/>
        <p:nvPr/>
      </p:nvGrpSpPr>
      <p:grpSpPr>
        <a:xfrm>
          <a:off x="0" y="0"/>
          <a:ext cx="0" cy="0"/>
          <a:chOff x="0" y="0"/>
          <a:chExt cx="0" cy="0"/>
        </a:xfrm>
      </p:grpSpPr>
      <p:sp>
        <p:nvSpPr>
          <p:cNvPr id="1022" name="Google Shape;1022;p62"/>
          <p:cNvSpPr txBox="1"/>
          <p:nvPr>
            <p:ph type="ctrTitle"/>
          </p:nvPr>
        </p:nvSpPr>
        <p:spPr>
          <a:xfrm>
            <a:off x="576000" y="474675"/>
            <a:ext cx="11040000" cy="800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US"/>
              <a:t>10</a:t>
            </a:r>
            <a:r>
              <a:rPr lang="en-US"/>
              <a:t>. T</a:t>
            </a:r>
            <a:r>
              <a:rPr lang="en-US"/>
              <a:t>o save time and resources in the long run.</a:t>
            </a:r>
            <a:endParaRPr/>
          </a:p>
          <a:p>
            <a:pPr indent="0" lvl="0" marL="0" rtl="0" algn="l">
              <a:spcBef>
                <a:spcPts val="0"/>
              </a:spcBef>
              <a:spcAft>
                <a:spcPts val="0"/>
              </a:spcAft>
              <a:buNone/>
            </a:pPr>
            <a:r>
              <a:t/>
            </a:r>
            <a:endParaRPr/>
          </a:p>
        </p:txBody>
      </p:sp>
      <p:sp>
        <p:nvSpPr>
          <p:cNvPr id="1023" name="Google Shape;1023;p62"/>
          <p:cNvSpPr txBox="1"/>
          <p:nvPr/>
        </p:nvSpPr>
        <p:spPr>
          <a:xfrm>
            <a:off x="1880150" y="13788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1000"/>
              </a:spcBef>
              <a:spcAft>
                <a:spcPts val="0"/>
              </a:spcAft>
              <a:buNone/>
            </a:pPr>
            <a:r>
              <a:t/>
            </a:r>
            <a:endParaRPr sz="1450">
              <a:solidFill>
                <a:srgbClr val="333333"/>
              </a:solidFill>
              <a:highlight>
                <a:srgbClr val="FFFFFF"/>
              </a:highlight>
              <a:latin typeface="Roboto Slab"/>
              <a:ea typeface="Roboto Slab"/>
              <a:cs typeface="Roboto Slab"/>
              <a:sym typeface="Roboto Slab"/>
            </a:endParaRPr>
          </a:p>
        </p:txBody>
      </p:sp>
      <p:pic>
        <p:nvPicPr>
          <p:cNvPr id="1024" name="Google Shape;1024;p62"/>
          <p:cNvPicPr preferRelativeResize="0"/>
          <p:nvPr/>
        </p:nvPicPr>
        <p:blipFill rotWithShape="1">
          <a:blip r:embed="rId3">
            <a:alphaModFix/>
          </a:blip>
          <a:srcRect b="0" l="0" r="0" t="0"/>
          <a:stretch/>
        </p:blipFill>
        <p:spPr>
          <a:xfrm>
            <a:off x="1290028" y="1496238"/>
            <a:ext cx="3321101" cy="2887074"/>
          </a:xfrm>
          <a:prstGeom prst="rect">
            <a:avLst/>
          </a:prstGeom>
          <a:noFill/>
          <a:ln>
            <a:noFill/>
          </a:ln>
        </p:spPr>
      </p:pic>
      <p:sp>
        <p:nvSpPr>
          <p:cNvPr id="1025" name="Google Shape;1025;p62"/>
          <p:cNvSpPr txBox="1"/>
          <p:nvPr/>
        </p:nvSpPr>
        <p:spPr>
          <a:xfrm>
            <a:off x="2668000" y="5017975"/>
            <a:ext cx="1868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rgbClr val="000000"/>
              </a:buClr>
              <a:buSzPts val="1000"/>
              <a:buFont typeface="Arial"/>
              <a:buNone/>
            </a:pPr>
            <a:r>
              <a:rPr lang="en-US"/>
              <a:t>doi: 10.2777/02999</a:t>
            </a:r>
            <a:endParaRPr/>
          </a:p>
        </p:txBody>
      </p:sp>
      <p:sp>
        <p:nvSpPr>
          <p:cNvPr id="1026" name="Google Shape;1026;p62"/>
          <p:cNvSpPr txBox="1"/>
          <p:nvPr/>
        </p:nvSpPr>
        <p:spPr>
          <a:xfrm>
            <a:off x="1271475" y="4383300"/>
            <a:ext cx="33582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rgbClr val="000000"/>
              </a:buClr>
              <a:buSzPts val="1200"/>
              <a:buFont typeface="Arial"/>
              <a:buNone/>
            </a:pPr>
            <a:r>
              <a:rPr b="1" lang="en-US" sz="2100" u="sng">
                <a:solidFill>
                  <a:schemeClr val="accent3"/>
                </a:solidFill>
              </a:rPr>
              <a:t>€10.2bn/year</a:t>
            </a:r>
            <a:endParaRPr b="1" sz="2100" u="sng">
              <a:solidFill>
                <a:schemeClr val="accent3"/>
              </a:solidFill>
            </a:endParaRPr>
          </a:p>
        </p:txBody>
      </p:sp>
      <p:sp>
        <p:nvSpPr>
          <p:cNvPr id="1027" name="Google Shape;1027;p62"/>
          <p:cNvSpPr txBox="1"/>
          <p:nvPr/>
        </p:nvSpPr>
        <p:spPr>
          <a:xfrm>
            <a:off x="6387050" y="4604500"/>
            <a:ext cx="50289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rgbClr val="000000"/>
              </a:buClr>
              <a:buSzPts val="1000"/>
              <a:buFont typeface="Arial"/>
              <a:buNone/>
            </a:pPr>
            <a:r>
              <a:rPr lang="en-US" sz="1000" u="sng">
                <a:solidFill>
                  <a:schemeClr val="hlink"/>
                </a:solidFill>
                <a:hlinkClick r:id="rId4"/>
              </a:rPr>
              <a:t>https://www.embl.org/documents/wp-content/uploads/2021/10/EMBL-EBI-impact-report-summary-2021.pdf</a:t>
            </a:r>
            <a:endParaRPr sz="600"/>
          </a:p>
        </p:txBody>
      </p:sp>
      <p:pic>
        <p:nvPicPr>
          <p:cNvPr id="1028" name="Google Shape;1028;p62"/>
          <p:cNvPicPr preferRelativeResize="0"/>
          <p:nvPr/>
        </p:nvPicPr>
        <p:blipFill rotWithShape="1">
          <a:blip r:embed="rId5">
            <a:alphaModFix/>
          </a:blip>
          <a:srcRect b="0" l="0" r="0" t="0"/>
          <a:stretch/>
        </p:blipFill>
        <p:spPr>
          <a:xfrm>
            <a:off x="5719070" y="1848512"/>
            <a:ext cx="5988331" cy="2182550"/>
          </a:xfrm>
          <a:prstGeom prst="rect">
            <a:avLst/>
          </a:prstGeom>
          <a:noFill/>
          <a:ln>
            <a:noFill/>
          </a:ln>
        </p:spPr>
      </p:pic>
      <p:sp>
        <p:nvSpPr>
          <p:cNvPr id="1029" name="Google Shape;1029;p62"/>
          <p:cNvSpPr/>
          <p:nvPr/>
        </p:nvSpPr>
        <p:spPr>
          <a:xfrm>
            <a:off x="6872989" y="614011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30" name="Google Shape;1030;p62"/>
          <p:cNvSpPr/>
          <p:nvPr/>
        </p:nvSpPr>
        <p:spPr>
          <a:xfrm>
            <a:off x="8179167" y="613518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31" name="Google Shape;1031;p62"/>
          <p:cNvSpPr/>
          <p:nvPr/>
        </p:nvSpPr>
        <p:spPr>
          <a:xfrm>
            <a:off x="9449734" y="613518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32" name="Google Shape;1032;p62"/>
          <p:cNvSpPr/>
          <p:nvPr/>
        </p:nvSpPr>
        <p:spPr>
          <a:xfrm>
            <a:off x="1755125" y="6135171"/>
            <a:ext cx="1616700" cy="557100"/>
          </a:xfrm>
          <a:prstGeom prst="chevron">
            <a:avLst>
              <a:gd fmla="val 50000" name="adj"/>
            </a:avLst>
          </a:prstGeom>
          <a:gradFill>
            <a:gsLst>
              <a:gs pos="0">
                <a:srgbClr val="F16A7F"/>
              </a:gs>
              <a:gs pos="100000">
                <a:srgbClr val="BD1B34"/>
              </a:gs>
            </a:gsLst>
            <a:path path="circle">
              <a:fillToRect b="50%" l="50%" r="50%" t="50%"/>
            </a:path>
            <a:tileRect/>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33" name="Google Shape;1033;p62"/>
          <p:cNvSpPr/>
          <p:nvPr/>
        </p:nvSpPr>
        <p:spPr>
          <a:xfrm>
            <a:off x="3025674" y="613517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34" name="Google Shape;1034;p62"/>
          <p:cNvSpPr/>
          <p:nvPr/>
        </p:nvSpPr>
        <p:spPr>
          <a:xfrm>
            <a:off x="4337895" y="614011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35" name="Google Shape;1035;p62"/>
          <p:cNvSpPr/>
          <p:nvPr/>
        </p:nvSpPr>
        <p:spPr>
          <a:xfrm>
            <a:off x="5602436" y="614011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36" name="Google Shape;1036;p62"/>
          <p:cNvSpPr txBox="1"/>
          <p:nvPr/>
        </p:nvSpPr>
        <p:spPr>
          <a:xfrm>
            <a:off x="2208640" y="6242578"/>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PLAN</a:t>
            </a:r>
            <a:endParaRPr i="0" u="none" cap="none" strike="noStrike">
              <a:solidFill>
                <a:schemeClr val="lt1"/>
              </a:solidFill>
            </a:endParaRPr>
          </a:p>
        </p:txBody>
      </p:sp>
      <p:sp>
        <p:nvSpPr>
          <p:cNvPr id="1037" name="Google Shape;1037;p62"/>
          <p:cNvSpPr txBox="1"/>
          <p:nvPr/>
        </p:nvSpPr>
        <p:spPr>
          <a:xfrm>
            <a:off x="3261650" y="6052850"/>
            <a:ext cx="12621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COLLECT + DESCRIBE</a:t>
            </a:r>
            <a:endParaRPr i="0" u="none" cap="none" strike="noStrike">
              <a:solidFill>
                <a:schemeClr val="lt1"/>
              </a:solidFill>
            </a:endParaRPr>
          </a:p>
        </p:txBody>
      </p:sp>
      <p:sp>
        <p:nvSpPr>
          <p:cNvPr id="1038" name="Google Shape;1038;p62"/>
          <p:cNvSpPr txBox="1"/>
          <p:nvPr/>
        </p:nvSpPr>
        <p:spPr>
          <a:xfrm>
            <a:off x="4740550" y="6187809"/>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STORE</a:t>
            </a:r>
            <a:endParaRPr i="0" u="none" cap="none" strike="noStrike">
              <a:solidFill>
                <a:schemeClr val="lt1"/>
              </a:solidFill>
            </a:endParaRPr>
          </a:p>
        </p:txBody>
      </p:sp>
      <p:sp>
        <p:nvSpPr>
          <p:cNvPr id="1039" name="Google Shape;1039;p62"/>
          <p:cNvSpPr txBox="1"/>
          <p:nvPr/>
        </p:nvSpPr>
        <p:spPr>
          <a:xfrm>
            <a:off x="7055475" y="6052850"/>
            <a:ext cx="13689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DISCOVER + INTEGRATE</a:t>
            </a:r>
            <a:endParaRPr i="0" u="none" cap="none" strike="noStrike">
              <a:solidFill>
                <a:schemeClr val="lt1"/>
              </a:solidFill>
            </a:endParaRPr>
          </a:p>
        </p:txBody>
      </p:sp>
      <p:sp>
        <p:nvSpPr>
          <p:cNvPr id="1040" name="Google Shape;1040;p62"/>
          <p:cNvSpPr txBox="1"/>
          <p:nvPr/>
        </p:nvSpPr>
        <p:spPr>
          <a:xfrm>
            <a:off x="8432371" y="6218542"/>
            <a:ext cx="140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rPr>
              <a:t>ANALYZE</a:t>
            </a:r>
            <a:endParaRPr>
              <a:solidFill>
                <a:schemeClr val="lt1"/>
              </a:solidFill>
            </a:endParaRPr>
          </a:p>
        </p:txBody>
      </p:sp>
      <p:sp>
        <p:nvSpPr>
          <p:cNvPr id="1041" name="Google Shape;1041;p62"/>
          <p:cNvSpPr txBox="1"/>
          <p:nvPr/>
        </p:nvSpPr>
        <p:spPr>
          <a:xfrm>
            <a:off x="9694354" y="6213617"/>
            <a:ext cx="140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rPr>
              <a:t>SHARE</a:t>
            </a:r>
            <a:endParaRPr>
              <a:solidFill>
                <a:schemeClr val="lt1"/>
              </a:solidFill>
            </a:endParaRPr>
          </a:p>
        </p:txBody>
      </p:sp>
      <p:sp>
        <p:nvSpPr>
          <p:cNvPr id="1042" name="Google Shape;1042;p62"/>
          <p:cNvSpPr txBox="1"/>
          <p:nvPr/>
        </p:nvSpPr>
        <p:spPr>
          <a:xfrm>
            <a:off x="5951503" y="6182884"/>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CURATE</a:t>
            </a:r>
            <a:endParaRPr i="0" u="none" cap="none" strike="noStrike">
              <a:solidFill>
                <a:schemeClr val="l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7" name="Shape 1047"/>
        <p:cNvGrpSpPr/>
        <p:nvPr/>
      </p:nvGrpSpPr>
      <p:grpSpPr>
        <a:xfrm>
          <a:off x="0" y="0"/>
          <a:ext cx="0" cy="0"/>
          <a:chOff x="0" y="0"/>
          <a:chExt cx="0" cy="0"/>
        </a:xfrm>
      </p:grpSpPr>
      <p:sp>
        <p:nvSpPr>
          <p:cNvPr id="1048" name="Google Shape;1048;p63"/>
          <p:cNvSpPr txBox="1"/>
          <p:nvPr>
            <p:ph idx="1" type="body"/>
          </p:nvPr>
        </p:nvSpPr>
        <p:spPr>
          <a:xfrm>
            <a:off x="595200" y="1101175"/>
            <a:ext cx="8158500" cy="5127000"/>
          </a:xfrm>
          <a:prstGeom prst="rect">
            <a:avLst/>
          </a:prstGeom>
        </p:spPr>
        <p:txBody>
          <a:bodyPr anchorCtr="0" anchor="t" bIns="0" lIns="0" spcFirstLastPara="1" rIns="0" wrap="square" tIns="0">
            <a:noAutofit/>
          </a:bodyPr>
          <a:lstStyle/>
          <a:p>
            <a:pPr indent="-355600" lvl="0" marL="457200" rtl="0" algn="l">
              <a:spcBef>
                <a:spcPts val="0"/>
              </a:spcBef>
              <a:spcAft>
                <a:spcPts val="0"/>
              </a:spcAft>
              <a:buClr>
                <a:schemeClr val="accent1"/>
              </a:buClr>
              <a:buSzPts val="2000"/>
              <a:buChar char="●"/>
            </a:pPr>
            <a:r>
              <a:rPr lang="en-US">
                <a:solidFill>
                  <a:schemeClr val="dk2"/>
                </a:solidFill>
              </a:rPr>
              <a:t>writing data management plans (DMPs)</a:t>
            </a:r>
            <a:endParaRPr>
              <a:solidFill>
                <a:schemeClr val="dk2"/>
              </a:solidFill>
            </a:endParaRPr>
          </a:p>
          <a:p>
            <a:pPr indent="0" lvl="0" marL="457200" rtl="0" algn="l">
              <a:spcBef>
                <a:spcPts val="0"/>
              </a:spcBef>
              <a:spcAft>
                <a:spcPts val="0"/>
              </a:spcAft>
              <a:buNone/>
            </a:pPr>
            <a:r>
              <a:t/>
            </a:r>
            <a:endParaRPr>
              <a:solidFill>
                <a:schemeClr val="dk2"/>
              </a:solidFill>
            </a:endParaRPr>
          </a:p>
          <a:p>
            <a:pPr indent="-355600" lvl="0" marL="457200" rtl="0" algn="l">
              <a:spcBef>
                <a:spcPts val="0"/>
              </a:spcBef>
              <a:spcAft>
                <a:spcPts val="0"/>
              </a:spcAft>
              <a:buClr>
                <a:schemeClr val="accent1"/>
              </a:buClr>
              <a:buSzPts val="2000"/>
              <a:buChar char="●"/>
            </a:pPr>
            <a:r>
              <a:rPr lang="en-US">
                <a:solidFill>
                  <a:schemeClr val="accent1"/>
                </a:solidFill>
              </a:rPr>
              <a:t>data organization, </a:t>
            </a:r>
            <a:r>
              <a:rPr lang="en-US">
                <a:solidFill>
                  <a:schemeClr val="accent1"/>
                </a:solidFill>
              </a:rPr>
              <a:t>adding metadata, </a:t>
            </a:r>
            <a:r>
              <a:rPr lang="en-US">
                <a:solidFill>
                  <a:schemeClr val="dk2"/>
                </a:solidFill>
              </a:rPr>
              <a:t>using electronic lab notebooks</a:t>
            </a:r>
            <a:endParaRPr>
              <a:solidFill>
                <a:schemeClr val="accent1"/>
              </a:solidFill>
            </a:endParaRPr>
          </a:p>
          <a:p>
            <a:pPr indent="0" lvl="0" marL="0" rtl="0" algn="l">
              <a:spcBef>
                <a:spcPts val="0"/>
              </a:spcBef>
              <a:spcAft>
                <a:spcPts val="0"/>
              </a:spcAft>
              <a:buNone/>
            </a:pPr>
            <a:r>
              <a:t/>
            </a:r>
            <a:endParaRPr>
              <a:solidFill>
                <a:schemeClr val="accent1"/>
              </a:solidFill>
            </a:endParaRPr>
          </a:p>
          <a:p>
            <a:pPr indent="-355600" lvl="0" marL="457200" rtl="0" algn="l">
              <a:spcBef>
                <a:spcPts val="0"/>
              </a:spcBef>
              <a:spcAft>
                <a:spcPts val="0"/>
              </a:spcAft>
              <a:buClr>
                <a:schemeClr val="accent1"/>
              </a:buClr>
              <a:buSzPts val="2000"/>
              <a:buChar char="●"/>
            </a:pPr>
            <a:r>
              <a:rPr lang="en-US">
                <a:solidFill>
                  <a:schemeClr val="dk2"/>
                </a:solidFill>
              </a:rPr>
              <a:t>3-backup data storage and archiving</a:t>
            </a:r>
            <a:endParaRPr>
              <a:solidFill>
                <a:schemeClr val="accent1"/>
              </a:solidFill>
            </a:endParaRPr>
          </a:p>
          <a:p>
            <a:pPr indent="0" lvl="0" marL="457200" rtl="0" algn="l">
              <a:spcBef>
                <a:spcPts val="0"/>
              </a:spcBef>
              <a:spcAft>
                <a:spcPts val="0"/>
              </a:spcAft>
              <a:buNone/>
            </a:pPr>
            <a:r>
              <a:t/>
            </a:r>
            <a:endParaRPr>
              <a:solidFill>
                <a:schemeClr val="accent1"/>
              </a:solidFill>
            </a:endParaRPr>
          </a:p>
          <a:p>
            <a:pPr indent="-355600" lvl="0" marL="457200" rtl="0" algn="l">
              <a:spcBef>
                <a:spcPts val="0"/>
              </a:spcBef>
              <a:spcAft>
                <a:spcPts val="0"/>
              </a:spcAft>
              <a:buClr>
                <a:schemeClr val="accent1"/>
              </a:buClr>
              <a:buSzPts val="2000"/>
              <a:buChar char="●"/>
            </a:pPr>
            <a:r>
              <a:rPr lang="en-US">
                <a:solidFill>
                  <a:schemeClr val="accent1"/>
                </a:solidFill>
              </a:rPr>
              <a:t>cleaning data, </a:t>
            </a:r>
            <a:r>
              <a:rPr lang="en-US">
                <a:solidFill>
                  <a:schemeClr val="dk2"/>
                </a:solidFill>
              </a:rPr>
              <a:t>file and folder naming schemas</a:t>
            </a:r>
            <a:endParaRPr>
              <a:solidFill>
                <a:schemeClr val="accent1"/>
              </a:solidFill>
            </a:endParaRPr>
          </a:p>
          <a:p>
            <a:pPr indent="0" lvl="0" marL="457200" rtl="0" algn="l">
              <a:spcBef>
                <a:spcPts val="0"/>
              </a:spcBef>
              <a:spcAft>
                <a:spcPts val="0"/>
              </a:spcAft>
              <a:buNone/>
            </a:pPr>
            <a:r>
              <a:t/>
            </a:r>
            <a:endParaRPr>
              <a:solidFill>
                <a:schemeClr val="accent1"/>
              </a:solidFill>
            </a:endParaRPr>
          </a:p>
          <a:p>
            <a:pPr indent="0" lvl="0" marL="457200" rtl="0" algn="l">
              <a:spcBef>
                <a:spcPts val="0"/>
              </a:spcBef>
              <a:spcAft>
                <a:spcPts val="0"/>
              </a:spcAft>
              <a:buNone/>
            </a:pPr>
            <a:r>
              <a:t/>
            </a:r>
            <a:endParaRPr>
              <a:solidFill>
                <a:schemeClr val="accent1"/>
              </a:solidFill>
            </a:endParaRPr>
          </a:p>
          <a:p>
            <a:pPr indent="-355600" lvl="0" marL="457200" rtl="0" algn="l">
              <a:spcBef>
                <a:spcPts val="0"/>
              </a:spcBef>
              <a:spcAft>
                <a:spcPts val="0"/>
              </a:spcAft>
              <a:buClr>
                <a:schemeClr val="accent1"/>
              </a:buClr>
              <a:buSzPts val="2000"/>
              <a:buChar char="●"/>
            </a:pPr>
            <a:r>
              <a:rPr lang="en-US">
                <a:solidFill>
                  <a:schemeClr val="accent1"/>
                </a:solidFill>
              </a:rPr>
              <a:t>adding persistent identifiers, ontologies, metadata schemas</a:t>
            </a:r>
            <a:endParaRPr>
              <a:solidFill>
                <a:schemeClr val="accent1"/>
              </a:solidFill>
            </a:endParaRPr>
          </a:p>
          <a:p>
            <a:pPr indent="0" lvl="0" marL="457200" rtl="0" algn="l">
              <a:spcBef>
                <a:spcPts val="0"/>
              </a:spcBef>
              <a:spcAft>
                <a:spcPts val="0"/>
              </a:spcAft>
              <a:buNone/>
            </a:pPr>
            <a:r>
              <a:t/>
            </a:r>
            <a:endParaRPr>
              <a:solidFill>
                <a:schemeClr val="accent1"/>
              </a:solidFill>
            </a:endParaRPr>
          </a:p>
          <a:p>
            <a:pPr indent="0" lvl="0" marL="457200" rtl="0" algn="l">
              <a:spcBef>
                <a:spcPts val="0"/>
              </a:spcBef>
              <a:spcAft>
                <a:spcPts val="0"/>
              </a:spcAft>
              <a:buNone/>
            </a:pPr>
            <a:r>
              <a:t/>
            </a:r>
            <a:endParaRPr>
              <a:solidFill>
                <a:schemeClr val="accent1"/>
              </a:solidFill>
            </a:endParaRPr>
          </a:p>
          <a:p>
            <a:pPr indent="-355600" lvl="0" marL="457200" rtl="0" algn="l">
              <a:spcBef>
                <a:spcPts val="0"/>
              </a:spcBef>
              <a:spcAft>
                <a:spcPts val="0"/>
              </a:spcAft>
              <a:buClr>
                <a:schemeClr val="accent1"/>
              </a:buClr>
              <a:buSzPts val="2000"/>
              <a:buChar char="●"/>
            </a:pPr>
            <a:r>
              <a:rPr lang="en-US">
                <a:solidFill>
                  <a:schemeClr val="accent1"/>
                </a:solidFill>
              </a:rPr>
              <a:t>depends on the previous steps</a:t>
            </a:r>
            <a:endParaRPr>
              <a:solidFill>
                <a:schemeClr val="accent1"/>
              </a:solidFill>
            </a:endParaRPr>
          </a:p>
          <a:p>
            <a:pPr indent="0" lvl="0" marL="457200" rtl="0" algn="l">
              <a:spcBef>
                <a:spcPts val="0"/>
              </a:spcBef>
              <a:spcAft>
                <a:spcPts val="0"/>
              </a:spcAft>
              <a:buNone/>
            </a:pPr>
            <a:r>
              <a:t/>
            </a:r>
            <a:endParaRPr>
              <a:solidFill>
                <a:schemeClr val="accent1"/>
              </a:solidFill>
            </a:endParaRPr>
          </a:p>
          <a:p>
            <a:pPr indent="0" lvl="0" marL="457200" rtl="0" algn="l">
              <a:spcBef>
                <a:spcPts val="0"/>
              </a:spcBef>
              <a:spcAft>
                <a:spcPts val="0"/>
              </a:spcAft>
              <a:buNone/>
            </a:pPr>
            <a:r>
              <a:t/>
            </a:r>
            <a:endParaRPr>
              <a:solidFill>
                <a:schemeClr val="accent1"/>
              </a:solidFill>
            </a:endParaRPr>
          </a:p>
          <a:p>
            <a:pPr indent="-355600" lvl="0" marL="457200" rtl="0" algn="l">
              <a:spcBef>
                <a:spcPts val="0"/>
              </a:spcBef>
              <a:spcAft>
                <a:spcPts val="0"/>
              </a:spcAft>
              <a:buClr>
                <a:schemeClr val="accent1"/>
              </a:buClr>
              <a:buSzPts val="2000"/>
              <a:buChar char="●"/>
            </a:pPr>
            <a:r>
              <a:rPr lang="en-US">
                <a:solidFill>
                  <a:schemeClr val="dk2"/>
                </a:solidFill>
              </a:rPr>
              <a:t>FAIR data, adding licence, uploading data into repository secure work with sensitive and personal data and complying to the GDPR, submitting DTA (data transfer agreements), </a:t>
            </a:r>
            <a:endParaRPr>
              <a:solidFill>
                <a:schemeClr val="accent1"/>
              </a:solidFill>
            </a:endParaRPr>
          </a:p>
        </p:txBody>
      </p:sp>
      <p:sp>
        <p:nvSpPr>
          <p:cNvPr id="1049" name="Google Shape;1049;p63"/>
          <p:cNvSpPr txBox="1"/>
          <p:nvPr>
            <p:ph type="ctrTitle"/>
          </p:nvPr>
        </p:nvSpPr>
        <p:spPr>
          <a:xfrm>
            <a:off x="466200" y="474675"/>
            <a:ext cx="110400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US">
                <a:solidFill>
                  <a:schemeClr val="accent1"/>
                </a:solidFill>
              </a:rPr>
              <a:t>RDM in practice (for researchers)</a:t>
            </a:r>
            <a:endParaRPr>
              <a:solidFill>
                <a:schemeClr val="accent1"/>
              </a:solidFill>
            </a:endParaRPr>
          </a:p>
        </p:txBody>
      </p:sp>
      <p:sp>
        <p:nvSpPr>
          <p:cNvPr id="1050" name="Google Shape;1050;p63"/>
          <p:cNvSpPr/>
          <p:nvPr/>
        </p:nvSpPr>
        <p:spPr>
          <a:xfrm rot="5400000">
            <a:off x="9132590" y="3835983"/>
            <a:ext cx="1065300" cy="1154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51" name="Google Shape;1051;p63"/>
          <p:cNvSpPr/>
          <p:nvPr/>
        </p:nvSpPr>
        <p:spPr>
          <a:xfrm rot="5400000">
            <a:off x="9142792" y="4696725"/>
            <a:ext cx="1065300" cy="1154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52" name="Google Shape;1052;p63"/>
          <p:cNvSpPr/>
          <p:nvPr/>
        </p:nvSpPr>
        <p:spPr>
          <a:xfrm rot="5400000">
            <a:off x="9142792" y="5533999"/>
            <a:ext cx="1065300" cy="1154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53" name="Google Shape;1053;p63"/>
          <p:cNvSpPr/>
          <p:nvPr/>
        </p:nvSpPr>
        <p:spPr>
          <a:xfrm rot="5400000">
            <a:off x="9142822" y="463425"/>
            <a:ext cx="1065300" cy="1154100"/>
          </a:xfrm>
          <a:prstGeom prst="chevron">
            <a:avLst>
              <a:gd fmla="val 50000" name="adj"/>
            </a:avLst>
          </a:prstGeom>
          <a:gradFill>
            <a:gsLst>
              <a:gs pos="0">
                <a:srgbClr val="F16A7F"/>
              </a:gs>
              <a:gs pos="100000">
                <a:srgbClr val="BD1B34"/>
              </a:gs>
            </a:gsLst>
            <a:path path="circle">
              <a:fillToRect b="50%" l="50%" r="50%" t="50%"/>
            </a:path>
            <a:tileRect/>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54" name="Google Shape;1054;p63"/>
          <p:cNvSpPr/>
          <p:nvPr/>
        </p:nvSpPr>
        <p:spPr>
          <a:xfrm rot="5400000">
            <a:off x="9142822" y="1376888"/>
            <a:ext cx="1065300" cy="1154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55" name="Google Shape;1055;p63"/>
          <p:cNvSpPr/>
          <p:nvPr/>
        </p:nvSpPr>
        <p:spPr>
          <a:xfrm rot="5400000">
            <a:off x="9132590" y="2165412"/>
            <a:ext cx="1065300" cy="1154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56" name="Google Shape;1056;p63"/>
          <p:cNvSpPr/>
          <p:nvPr/>
        </p:nvSpPr>
        <p:spPr>
          <a:xfrm rot="5400000">
            <a:off x="9132590" y="2998717"/>
            <a:ext cx="1065300" cy="1154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1057" name="Google Shape;1057;p63"/>
          <p:cNvSpPr txBox="1"/>
          <p:nvPr/>
        </p:nvSpPr>
        <p:spPr>
          <a:xfrm>
            <a:off x="9314600" y="929275"/>
            <a:ext cx="8619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dk1"/>
                </a:solidFill>
              </a:rPr>
              <a:t>PLAN</a:t>
            </a:r>
            <a:endParaRPr i="0" u="none" cap="none" strike="noStrike">
              <a:solidFill>
                <a:schemeClr val="dk1"/>
              </a:solidFill>
            </a:endParaRPr>
          </a:p>
        </p:txBody>
      </p:sp>
      <p:sp>
        <p:nvSpPr>
          <p:cNvPr id="1058" name="Google Shape;1058;p63"/>
          <p:cNvSpPr txBox="1"/>
          <p:nvPr/>
        </p:nvSpPr>
        <p:spPr>
          <a:xfrm>
            <a:off x="9169425" y="1790699"/>
            <a:ext cx="1154100" cy="6156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sz="1200">
                <a:solidFill>
                  <a:schemeClr val="dk1"/>
                </a:solidFill>
              </a:rPr>
              <a:t>COLLECT DESCRIBE</a:t>
            </a:r>
            <a:endParaRPr i="0" sz="1200" u="none" cap="none" strike="noStrike">
              <a:solidFill>
                <a:schemeClr val="dk1"/>
              </a:solidFill>
            </a:endParaRPr>
          </a:p>
        </p:txBody>
      </p:sp>
      <p:sp>
        <p:nvSpPr>
          <p:cNvPr id="1059" name="Google Shape;1059;p63"/>
          <p:cNvSpPr txBox="1"/>
          <p:nvPr/>
        </p:nvSpPr>
        <p:spPr>
          <a:xfrm>
            <a:off x="9244000" y="2652575"/>
            <a:ext cx="8619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dk1"/>
                </a:solidFill>
              </a:rPr>
              <a:t>STORE</a:t>
            </a:r>
            <a:endParaRPr i="0" u="none" cap="none" strike="noStrike">
              <a:solidFill>
                <a:schemeClr val="dk1"/>
              </a:solidFill>
            </a:endParaRPr>
          </a:p>
        </p:txBody>
      </p:sp>
      <p:sp>
        <p:nvSpPr>
          <p:cNvPr id="1060" name="Google Shape;1060;p63"/>
          <p:cNvSpPr txBox="1"/>
          <p:nvPr/>
        </p:nvSpPr>
        <p:spPr>
          <a:xfrm>
            <a:off x="9088200" y="4178600"/>
            <a:ext cx="1270800" cy="6156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sz="1200">
                <a:solidFill>
                  <a:schemeClr val="dk1"/>
                </a:solidFill>
              </a:rPr>
              <a:t>DISCOVER INTEGRATE</a:t>
            </a:r>
            <a:endParaRPr i="0" sz="1200" u="none" cap="none" strike="noStrike">
              <a:solidFill>
                <a:schemeClr val="dk1"/>
              </a:solidFill>
            </a:endParaRPr>
          </a:p>
        </p:txBody>
      </p:sp>
      <p:sp>
        <p:nvSpPr>
          <p:cNvPr id="1061" name="Google Shape;1061;p63"/>
          <p:cNvSpPr txBox="1"/>
          <p:nvPr/>
        </p:nvSpPr>
        <p:spPr>
          <a:xfrm>
            <a:off x="9206895" y="5185910"/>
            <a:ext cx="1154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rPr>
              <a:t>ANALYZE</a:t>
            </a:r>
            <a:endParaRPr>
              <a:solidFill>
                <a:schemeClr val="dk1"/>
              </a:solidFill>
            </a:endParaRPr>
          </a:p>
        </p:txBody>
      </p:sp>
      <p:sp>
        <p:nvSpPr>
          <p:cNvPr id="1062" name="Google Shape;1062;p63"/>
          <p:cNvSpPr txBox="1"/>
          <p:nvPr/>
        </p:nvSpPr>
        <p:spPr>
          <a:xfrm>
            <a:off x="9330807" y="6017525"/>
            <a:ext cx="1040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rPr>
              <a:t>SHARE</a:t>
            </a:r>
            <a:endParaRPr>
              <a:solidFill>
                <a:schemeClr val="dk1"/>
              </a:solidFill>
            </a:endParaRPr>
          </a:p>
        </p:txBody>
      </p:sp>
      <p:sp>
        <p:nvSpPr>
          <p:cNvPr id="1063" name="Google Shape;1063;p63"/>
          <p:cNvSpPr txBox="1"/>
          <p:nvPr/>
        </p:nvSpPr>
        <p:spPr>
          <a:xfrm>
            <a:off x="9206900" y="3452500"/>
            <a:ext cx="9798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dk1"/>
                </a:solidFill>
              </a:rPr>
              <a:t>CURATE</a:t>
            </a:r>
            <a:endParaRPr i="0" u="none" cap="none" strike="noStrike">
              <a:solidFill>
                <a:schemeClr val="dk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8" name="Shape 1068"/>
        <p:cNvGrpSpPr/>
        <p:nvPr/>
      </p:nvGrpSpPr>
      <p:grpSpPr>
        <a:xfrm>
          <a:off x="0" y="0"/>
          <a:ext cx="0" cy="0"/>
          <a:chOff x="0" y="0"/>
          <a:chExt cx="0" cy="0"/>
        </a:xfrm>
      </p:grpSpPr>
      <p:sp>
        <p:nvSpPr>
          <p:cNvPr id="1069" name="Google Shape;1069;p64"/>
          <p:cNvSpPr txBox="1"/>
          <p:nvPr>
            <p:ph type="title"/>
          </p:nvPr>
        </p:nvSpPr>
        <p:spPr>
          <a:xfrm>
            <a:off x="541021" y="476699"/>
            <a:ext cx="9720000" cy="7200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sz="2600">
                <a:solidFill>
                  <a:schemeClr val="accent1"/>
                </a:solidFill>
                <a:latin typeface="Calibri"/>
                <a:ea typeface="Calibri"/>
                <a:cs typeface="Calibri"/>
                <a:sym typeface="Calibri"/>
              </a:rPr>
              <a:t>RDM in practice (</a:t>
            </a:r>
            <a:r>
              <a:rPr lang="en-US">
                <a:solidFill>
                  <a:schemeClr val="accent1"/>
                </a:solidFill>
              </a:rPr>
              <a:t>r</a:t>
            </a:r>
            <a:r>
              <a:rPr lang="en-US">
                <a:solidFill>
                  <a:schemeClr val="accent1"/>
                </a:solidFill>
              </a:rPr>
              <a:t>esearch data managers and curators)</a:t>
            </a:r>
            <a:endParaRPr>
              <a:solidFill>
                <a:schemeClr val="accent1"/>
              </a:solidFill>
            </a:endParaRPr>
          </a:p>
        </p:txBody>
      </p:sp>
      <p:sp>
        <p:nvSpPr>
          <p:cNvPr id="1070" name="Google Shape;1070;p64"/>
          <p:cNvSpPr txBox="1"/>
          <p:nvPr>
            <p:ph idx="12" type="sldNum"/>
          </p:nvPr>
        </p:nvSpPr>
        <p:spPr>
          <a:xfrm>
            <a:off x="11316580" y="6485664"/>
            <a:ext cx="403800" cy="1800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1E3791"/>
              </a:buClr>
              <a:buSzPts val="700"/>
              <a:buFont typeface="Arial"/>
              <a:buNone/>
            </a:pPr>
            <a:fld id="{00000000-1234-1234-1234-123412341234}" type="slidenum">
              <a:rPr lang="en-US"/>
              <a:t>‹#›</a:t>
            </a:fld>
            <a:endParaRPr/>
          </a:p>
        </p:txBody>
      </p:sp>
      <p:sp>
        <p:nvSpPr>
          <p:cNvPr id="1071" name="Google Shape;1071;p64"/>
          <p:cNvSpPr txBox="1"/>
          <p:nvPr>
            <p:ph idx="1" type="body"/>
          </p:nvPr>
        </p:nvSpPr>
        <p:spPr>
          <a:xfrm>
            <a:off x="538163" y="825363"/>
            <a:ext cx="9720000" cy="3708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1100"/>
              <a:buFont typeface="Arial"/>
              <a:buNone/>
            </a:pPr>
            <a:r>
              <a:rPr lang="en-US" sz="1700">
                <a:solidFill>
                  <a:schemeClr val="accent1"/>
                </a:solidFill>
                <a:latin typeface="Calibri"/>
                <a:ea typeface="Calibri"/>
                <a:cs typeface="Calibri"/>
                <a:sym typeface="Calibri"/>
              </a:rPr>
              <a:t>Building tools, workflows and computational infrastructure</a:t>
            </a:r>
            <a:endParaRPr sz="1700">
              <a:solidFill>
                <a:schemeClr val="accent1"/>
              </a:solidFill>
            </a:endParaRPr>
          </a:p>
          <a:p>
            <a:pPr indent="0" lvl="0" marL="0" rtl="0" algn="l">
              <a:spcBef>
                <a:spcPts val="0"/>
              </a:spcBef>
              <a:spcAft>
                <a:spcPts val="0"/>
              </a:spcAft>
              <a:buNone/>
            </a:pPr>
            <a:r>
              <a:t/>
            </a:r>
            <a:endParaRPr>
              <a:solidFill>
                <a:schemeClr val="accent1"/>
              </a:solidFill>
            </a:endParaRPr>
          </a:p>
        </p:txBody>
      </p:sp>
      <p:pic>
        <p:nvPicPr>
          <p:cNvPr id="1072" name="Google Shape;1072;p64"/>
          <p:cNvPicPr preferRelativeResize="0"/>
          <p:nvPr/>
        </p:nvPicPr>
        <p:blipFill rotWithShape="1">
          <a:blip r:embed="rId3">
            <a:alphaModFix/>
          </a:blip>
          <a:srcRect b="0" l="0" r="0" t="0"/>
          <a:stretch/>
        </p:blipFill>
        <p:spPr>
          <a:xfrm>
            <a:off x="5069977" y="2548845"/>
            <a:ext cx="5939693" cy="2757714"/>
          </a:xfrm>
          <a:prstGeom prst="rect">
            <a:avLst/>
          </a:prstGeom>
          <a:noFill/>
          <a:ln>
            <a:noFill/>
          </a:ln>
        </p:spPr>
      </p:pic>
      <p:sp>
        <p:nvSpPr>
          <p:cNvPr id="1073" name="Google Shape;1073;p64"/>
          <p:cNvSpPr txBox="1"/>
          <p:nvPr/>
        </p:nvSpPr>
        <p:spPr>
          <a:xfrm>
            <a:off x="538175" y="1896225"/>
            <a:ext cx="3755100" cy="4222500"/>
          </a:xfrm>
          <a:prstGeom prst="rect">
            <a:avLst/>
          </a:prstGeom>
          <a:noFill/>
          <a:ln>
            <a:noFill/>
          </a:ln>
        </p:spPr>
        <p:txBody>
          <a:bodyPr anchorCtr="0" anchor="t" bIns="91425" lIns="91425" spcFirstLastPara="1" rIns="91425" wrap="square" tIns="91425">
            <a:spAutoFit/>
          </a:bodyPr>
          <a:lstStyle/>
          <a:p>
            <a:pPr indent="0" lvl="0" marL="0" rtl="0" algn="ctr">
              <a:lnSpc>
                <a:spcPct val="140000"/>
              </a:lnSpc>
              <a:spcBef>
                <a:spcPts val="0"/>
              </a:spcBef>
              <a:spcAft>
                <a:spcPts val="0"/>
              </a:spcAft>
              <a:buNone/>
            </a:pPr>
            <a:r>
              <a:rPr b="1" lang="en-US" sz="2000">
                <a:solidFill>
                  <a:schemeClr val="dk2"/>
                </a:solidFill>
                <a:highlight>
                  <a:srgbClr val="FFFFFF"/>
                </a:highlight>
              </a:rPr>
              <a:t>IDEA:</a:t>
            </a:r>
            <a:r>
              <a:rPr lang="en-US" sz="2000">
                <a:solidFill>
                  <a:schemeClr val="dk2"/>
                </a:solidFill>
                <a:highlight>
                  <a:srgbClr val="FFFFFF"/>
                </a:highlight>
              </a:rPr>
              <a:t> Helping you to appropriately provide labeling, storage, and access for data at all stages of a research project.</a:t>
            </a:r>
            <a:endParaRPr sz="2000">
              <a:solidFill>
                <a:schemeClr val="dk2"/>
              </a:solidFill>
              <a:highlight>
                <a:srgbClr val="FFFFFF"/>
              </a:highlight>
            </a:endParaRPr>
          </a:p>
          <a:p>
            <a:pPr indent="0" lvl="0" marL="0" rtl="0" algn="ctr">
              <a:lnSpc>
                <a:spcPct val="140000"/>
              </a:lnSpc>
              <a:spcBef>
                <a:spcPts val="1100"/>
              </a:spcBef>
              <a:spcAft>
                <a:spcPts val="0"/>
              </a:spcAft>
              <a:buNone/>
            </a:pPr>
            <a:r>
              <a:t/>
            </a:r>
            <a:endParaRPr sz="2000">
              <a:solidFill>
                <a:schemeClr val="dk2"/>
              </a:solidFill>
              <a:highlight>
                <a:srgbClr val="FFFFFF"/>
              </a:highlight>
            </a:endParaRPr>
          </a:p>
          <a:p>
            <a:pPr indent="0" lvl="0" marL="0" rtl="0" algn="ctr">
              <a:lnSpc>
                <a:spcPct val="140000"/>
              </a:lnSpc>
              <a:spcBef>
                <a:spcPts val="1100"/>
              </a:spcBef>
              <a:spcAft>
                <a:spcPts val="1100"/>
              </a:spcAft>
              <a:buNone/>
            </a:pPr>
            <a:r>
              <a:rPr b="1" lang="en-US" sz="2000">
                <a:solidFill>
                  <a:schemeClr val="dk2"/>
                </a:solidFill>
                <a:highlight>
                  <a:srgbClr val="FFFFFF"/>
                </a:highlight>
              </a:rPr>
              <a:t>GOAL:</a:t>
            </a:r>
            <a:r>
              <a:rPr lang="en-US" sz="2000">
                <a:solidFill>
                  <a:schemeClr val="dk2"/>
                </a:solidFill>
                <a:highlight>
                  <a:srgbClr val="FFFFFF"/>
                </a:highlight>
              </a:rPr>
              <a:t> </a:t>
            </a:r>
            <a:r>
              <a:rPr lang="en-US" sz="2000">
                <a:solidFill>
                  <a:schemeClr val="dk2"/>
                </a:solidFill>
              </a:rPr>
              <a:t>Complete, clean, curated, organized (clearly labelled, separated &amp; documented) data + metadata</a:t>
            </a:r>
            <a:endParaRPr sz="2000">
              <a:solidFill>
                <a:schemeClr val="dk2"/>
              </a:solidFill>
              <a:highlight>
                <a:srgbClr val="FFFFFF"/>
              </a:highligh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47"/>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p>
            <a:pPr indent="0" lvl="0" marL="0" rtl="0" algn="l">
              <a:lnSpc>
                <a:spcPct val="98000"/>
              </a:lnSpc>
              <a:spcBef>
                <a:spcPts val="0"/>
              </a:spcBef>
              <a:spcAft>
                <a:spcPts val="0"/>
              </a:spcAft>
              <a:buSzPts val="1800"/>
              <a:buNone/>
            </a:pPr>
            <a:r>
              <a:rPr lang="en-US">
                <a:solidFill>
                  <a:schemeClr val="accent1"/>
                </a:solidFill>
              </a:rPr>
              <a:t>Agenda</a:t>
            </a:r>
            <a:endParaRPr>
              <a:solidFill>
                <a:schemeClr val="accent1"/>
              </a:solidFill>
            </a:endParaRPr>
          </a:p>
        </p:txBody>
      </p:sp>
      <p:sp>
        <p:nvSpPr>
          <p:cNvPr id="377" name="Google Shape;377;p47"/>
          <p:cNvSpPr txBox="1"/>
          <p:nvPr>
            <p:ph idx="12" type="sldNum"/>
          </p:nvPr>
        </p:nvSpPr>
        <p:spPr>
          <a:xfrm>
            <a:off x="11316580" y="6485664"/>
            <a:ext cx="403800" cy="180000"/>
          </a:xfrm>
          <a:prstGeom prst="rect">
            <a:avLst/>
          </a:prstGeom>
          <a:noFill/>
          <a:ln>
            <a:noFill/>
          </a:ln>
        </p:spPr>
        <p:txBody>
          <a:bodyPr anchorCtr="0" anchor="b" bIns="0" lIns="0" spcFirstLastPara="1" rIns="0" wrap="square" tIns="0">
            <a:noAutofit/>
          </a:bodyPr>
          <a:lstStyle/>
          <a:p>
            <a:pPr indent="0" lvl="0" marL="0" rtl="0" algn="r">
              <a:lnSpc>
                <a:spcPct val="118000"/>
              </a:lnSpc>
              <a:spcBef>
                <a:spcPts val="0"/>
              </a:spcBef>
              <a:spcAft>
                <a:spcPts val="0"/>
              </a:spcAft>
              <a:buClr>
                <a:srgbClr val="1E3791"/>
              </a:buClr>
              <a:buSzPts val="700"/>
              <a:buFont typeface="Arial"/>
              <a:buNone/>
            </a:pPr>
            <a:fld id="{00000000-1234-1234-1234-123412341234}" type="slidenum">
              <a:rPr lang="en-US"/>
              <a:t>‹#›</a:t>
            </a:fld>
            <a:endParaRPr/>
          </a:p>
        </p:txBody>
      </p:sp>
      <p:sp>
        <p:nvSpPr>
          <p:cNvPr id="378" name="Google Shape;378;p47"/>
          <p:cNvSpPr txBox="1"/>
          <p:nvPr>
            <p:ph idx="1" type="body"/>
          </p:nvPr>
        </p:nvSpPr>
        <p:spPr>
          <a:xfrm>
            <a:off x="538163" y="825363"/>
            <a:ext cx="9720000" cy="370800"/>
          </a:xfrm>
          <a:prstGeom prst="rect">
            <a:avLst/>
          </a:prstGeom>
          <a:noFill/>
          <a:ln>
            <a:noFill/>
          </a:ln>
        </p:spPr>
        <p:txBody>
          <a:bodyPr anchorCtr="0" anchor="t" bIns="0" lIns="0" spcFirstLastPara="1" rIns="0" wrap="square" tIns="0">
            <a:noAutofit/>
          </a:bodyPr>
          <a:lstStyle/>
          <a:p>
            <a:pPr indent="0" lvl="0" marL="0" rtl="0" algn="l">
              <a:lnSpc>
                <a:spcPct val="118000"/>
              </a:lnSpc>
              <a:spcBef>
                <a:spcPts val="0"/>
              </a:spcBef>
              <a:spcAft>
                <a:spcPts val="0"/>
              </a:spcAft>
              <a:buSzPts val="2000"/>
              <a:buNone/>
            </a:pPr>
            <a:r>
              <a:t/>
            </a:r>
            <a:endParaRPr/>
          </a:p>
        </p:txBody>
      </p:sp>
      <p:sp>
        <p:nvSpPr>
          <p:cNvPr id="379" name="Google Shape;379;p47"/>
          <p:cNvSpPr txBox="1"/>
          <p:nvPr>
            <p:ph idx="2" type="body"/>
          </p:nvPr>
        </p:nvSpPr>
        <p:spPr>
          <a:xfrm>
            <a:off x="541338" y="1869587"/>
            <a:ext cx="10965000" cy="823500"/>
          </a:xfrm>
          <a:prstGeom prst="rect">
            <a:avLst/>
          </a:prstGeom>
          <a:noFill/>
          <a:ln cap="flat" cmpd="sng" w="9525">
            <a:solidFill>
              <a:schemeClr val="dk2"/>
            </a:solidFill>
            <a:prstDash val="solid"/>
            <a:round/>
            <a:headEnd len="sm" w="sm" type="none"/>
            <a:tailEnd len="sm" w="sm" type="none"/>
          </a:ln>
        </p:spPr>
        <p:txBody>
          <a:bodyPr anchorCtr="0" anchor="t" bIns="111600" lIns="180000" spcFirstLastPara="1" rIns="180000" wrap="square" tIns="111600">
            <a:noAutofit/>
          </a:bodyPr>
          <a:lstStyle/>
          <a:p>
            <a:pPr indent="0" lvl="0" marL="0" rtl="0" algn="l">
              <a:lnSpc>
                <a:spcPct val="124000"/>
              </a:lnSpc>
              <a:spcBef>
                <a:spcPts val="0"/>
              </a:spcBef>
              <a:spcAft>
                <a:spcPts val="0"/>
              </a:spcAft>
              <a:buSzPts val="1600"/>
              <a:buNone/>
            </a:pPr>
            <a:r>
              <a:rPr lang="en-US"/>
              <a:t>RDM introduction and 10 reasons to do it </a:t>
            </a:r>
            <a:endParaRPr/>
          </a:p>
        </p:txBody>
      </p:sp>
      <p:sp>
        <p:nvSpPr>
          <p:cNvPr id="380" name="Google Shape;380;p47"/>
          <p:cNvSpPr txBox="1"/>
          <p:nvPr>
            <p:ph idx="3" type="body"/>
          </p:nvPr>
        </p:nvSpPr>
        <p:spPr>
          <a:xfrm>
            <a:off x="540000" y="2874912"/>
            <a:ext cx="10965000" cy="823500"/>
          </a:xfrm>
          <a:prstGeom prst="rect">
            <a:avLst/>
          </a:prstGeom>
          <a:noFill/>
          <a:ln cap="flat" cmpd="sng" w="9525">
            <a:solidFill>
              <a:schemeClr val="dk2"/>
            </a:solidFill>
            <a:prstDash val="solid"/>
            <a:round/>
            <a:headEnd len="sm" w="sm" type="none"/>
            <a:tailEnd len="sm" w="sm" type="none"/>
          </a:ln>
        </p:spPr>
        <p:txBody>
          <a:bodyPr anchorCtr="0" anchor="t" bIns="111600" lIns="180000" spcFirstLastPara="1" rIns="180000" wrap="square" tIns="111600">
            <a:noAutofit/>
          </a:bodyPr>
          <a:lstStyle/>
          <a:p>
            <a:pPr indent="0" lvl="0" marL="0" rtl="0" algn="l">
              <a:spcBef>
                <a:spcPts val="0"/>
              </a:spcBef>
              <a:spcAft>
                <a:spcPts val="0"/>
              </a:spcAft>
              <a:buSzPts val="1600"/>
              <a:buNone/>
            </a:pPr>
            <a:r>
              <a:rPr lang="en-US">
                <a:solidFill>
                  <a:schemeClr val="dk2"/>
                </a:solidFill>
              </a:rPr>
              <a:t>R</a:t>
            </a:r>
            <a:r>
              <a:rPr lang="en-US">
                <a:solidFill>
                  <a:schemeClr val="dk2"/>
                </a:solidFill>
              </a:rPr>
              <a:t>DM as a career path</a:t>
            </a:r>
            <a:endParaRPr/>
          </a:p>
        </p:txBody>
      </p:sp>
      <p:sp>
        <p:nvSpPr>
          <p:cNvPr id="381" name="Google Shape;381;p47"/>
          <p:cNvSpPr txBox="1"/>
          <p:nvPr>
            <p:ph idx="4" type="body"/>
          </p:nvPr>
        </p:nvSpPr>
        <p:spPr>
          <a:xfrm>
            <a:off x="540000" y="3880237"/>
            <a:ext cx="10965000" cy="823500"/>
          </a:xfrm>
          <a:prstGeom prst="rect">
            <a:avLst/>
          </a:prstGeom>
          <a:noFill/>
          <a:ln cap="flat" cmpd="sng" w="9525">
            <a:solidFill>
              <a:schemeClr val="dk2"/>
            </a:solidFill>
            <a:prstDash val="solid"/>
            <a:round/>
            <a:headEnd len="sm" w="sm" type="none"/>
            <a:tailEnd len="sm" w="sm" type="none"/>
          </a:ln>
        </p:spPr>
        <p:txBody>
          <a:bodyPr anchorCtr="0" anchor="t" bIns="111600" lIns="180000" spcFirstLastPara="1" rIns="180000" wrap="square" tIns="111600">
            <a:noAutofit/>
          </a:bodyPr>
          <a:lstStyle/>
          <a:p>
            <a:pPr indent="0" lvl="0" marL="0" rtl="0" algn="l">
              <a:lnSpc>
                <a:spcPct val="124000"/>
              </a:lnSpc>
              <a:spcBef>
                <a:spcPts val="0"/>
              </a:spcBef>
              <a:spcAft>
                <a:spcPts val="0"/>
              </a:spcAft>
              <a:buSzPts val="1600"/>
              <a:buNone/>
            </a:pPr>
            <a:r>
              <a:rPr lang="en-US">
                <a:solidFill>
                  <a:schemeClr val="dk2"/>
                </a:solidFill>
              </a:rPr>
              <a:t>Overview of requirements from funders, publishers &amp; institutes for RDM</a:t>
            </a:r>
            <a:endParaRPr>
              <a:solidFill>
                <a:schemeClr val="dk2"/>
              </a:solidFill>
            </a:endParaRPr>
          </a:p>
          <a:p>
            <a:pPr indent="0" lvl="0" marL="0" rtl="0" algn="l">
              <a:lnSpc>
                <a:spcPct val="124000"/>
              </a:lnSpc>
              <a:spcBef>
                <a:spcPts val="0"/>
              </a:spcBef>
              <a:spcAft>
                <a:spcPts val="0"/>
              </a:spcAft>
              <a:buSzPts val="1600"/>
              <a:buNone/>
            </a:pPr>
            <a:r>
              <a:t/>
            </a:r>
            <a:endParaRPr/>
          </a:p>
        </p:txBody>
      </p:sp>
      <p:sp>
        <p:nvSpPr>
          <p:cNvPr id="382" name="Google Shape;382;p47"/>
          <p:cNvSpPr txBox="1"/>
          <p:nvPr>
            <p:ph idx="5" type="body"/>
          </p:nvPr>
        </p:nvSpPr>
        <p:spPr>
          <a:xfrm>
            <a:off x="540000" y="4885561"/>
            <a:ext cx="10965000" cy="823500"/>
          </a:xfrm>
          <a:prstGeom prst="rect">
            <a:avLst/>
          </a:prstGeom>
          <a:noFill/>
          <a:ln cap="flat" cmpd="sng" w="9525">
            <a:solidFill>
              <a:schemeClr val="dk2"/>
            </a:solidFill>
            <a:prstDash val="solid"/>
            <a:round/>
            <a:headEnd len="sm" w="sm" type="none"/>
            <a:tailEnd len="sm" w="sm" type="none"/>
          </a:ln>
        </p:spPr>
        <p:txBody>
          <a:bodyPr anchorCtr="0" anchor="t" bIns="111600" lIns="180000" spcFirstLastPara="1" rIns="180000" wrap="square" tIns="111600">
            <a:noAutofit/>
          </a:bodyPr>
          <a:lstStyle/>
          <a:p>
            <a:pPr indent="0" lvl="0" marL="0" rtl="0" algn="l">
              <a:spcBef>
                <a:spcPts val="0"/>
              </a:spcBef>
              <a:spcAft>
                <a:spcPts val="0"/>
              </a:spcAft>
              <a:buClr>
                <a:schemeClr val="dk1"/>
              </a:buClr>
              <a:buSzPts val="1600"/>
              <a:buFont typeface="Arial"/>
              <a:buNone/>
            </a:pPr>
            <a:r>
              <a:rPr lang="en-US">
                <a:solidFill>
                  <a:schemeClr val="dk2"/>
                </a:solidFill>
              </a:rPr>
              <a:t>DMPs &amp; FAIR Wizard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7" name="Shape 1077"/>
        <p:cNvGrpSpPr/>
        <p:nvPr/>
      </p:nvGrpSpPr>
      <p:grpSpPr>
        <a:xfrm>
          <a:off x="0" y="0"/>
          <a:ext cx="0" cy="0"/>
          <a:chOff x="0" y="0"/>
          <a:chExt cx="0" cy="0"/>
        </a:xfrm>
      </p:grpSpPr>
      <p:sp>
        <p:nvSpPr>
          <p:cNvPr id="1078" name="Google Shape;1078;p65"/>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p>
            <a:pPr indent="0" lvl="0" marL="0" rtl="0" algn="l">
              <a:lnSpc>
                <a:spcPct val="98000"/>
              </a:lnSpc>
              <a:spcBef>
                <a:spcPts val="0"/>
              </a:spcBef>
              <a:spcAft>
                <a:spcPts val="0"/>
              </a:spcAft>
              <a:buClr>
                <a:srgbClr val="1E3791"/>
              </a:buClr>
              <a:buSzPts val="2300"/>
              <a:buFont typeface="Arial"/>
              <a:buNone/>
            </a:pPr>
            <a:r>
              <a:rPr lang="en-US"/>
              <a:t>MDC’S RESEARCH DATA MANAGEMENT UNIT</a:t>
            </a:r>
            <a:br>
              <a:rPr b="0" lang="en-US"/>
            </a:br>
            <a:br>
              <a:rPr lang="en-US"/>
            </a:br>
            <a:endParaRPr/>
          </a:p>
        </p:txBody>
      </p:sp>
      <p:sp>
        <p:nvSpPr>
          <p:cNvPr id="1079" name="Google Shape;1079;p65"/>
          <p:cNvSpPr txBox="1"/>
          <p:nvPr>
            <p:ph idx="1" type="body"/>
          </p:nvPr>
        </p:nvSpPr>
        <p:spPr>
          <a:xfrm>
            <a:off x="540000" y="1792632"/>
            <a:ext cx="5340000" cy="4525500"/>
          </a:xfrm>
          <a:prstGeom prst="rect">
            <a:avLst/>
          </a:prstGeom>
          <a:noFill/>
          <a:ln>
            <a:noFill/>
          </a:ln>
        </p:spPr>
        <p:txBody>
          <a:bodyPr anchorCtr="0" anchor="t" bIns="0" lIns="0" spcFirstLastPara="1" rIns="0" wrap="square" tIns="0">
            <a:noAutofit/>
          </a:bodyPr>
          <a:lstStyle/>
          <a:p>
            <a:pPr indent="0" lvl="0" marL="0" rtl="0" algn="l">
              <a:lnSpc>
                <a:spcPct val="118000"/>
              </a:lnSpc>
              <a:spcBef>
                <a:spcPts val="0"/>
              </a:spcBef>
              <a:spcAft>
                <a:spcPts val="0"/>
              </a:spcAft>
              <a:buClr>
                <a:srgbClr val="00AC8C"/>
              </a:buClr>
              <a:buSzPts val="1900"/>
              <a:buFont typeface="Arial"/>
              <a:buNone/>
            </a:pPr>
            <a:r>
              <a:rPr lang="en-US">
                <a:solidFill>
                  <a:schemeClr val="accent1"/>
                </a:solidFill>
              </a:rPr>
              <a:t>The Max Delbrück Center for Molecular Medicine is one of the world’s leading biomedical research centers (1992). </a:t>
            </a:r>
            <a:endParaRPr>
              <a:solidFill>
                <a:schemeClr val="accent1"/>
              </a:solidFill>
            </a:endParaRPr>
          </a:p>
          <a:p>
            <a:pPr indent="0" lvl="0" marL="0" rtl="0" algn="l">
              <a:lnSpc>
                <a:spcPct val="118000"/>
              </a:lnSpc>
              <a:spcBef>
                <a:spcPts val="0"/>
              </a:spcBef>
              <a:spcAft>
                <a:spcPts val="0"/>
              </a:spcAft>
              <a:buClr>
                <a:srgbClr val="00AC8C"/>
              </a:buClr>
              <a:buSzPts val="1900"/>
              <a:buFont typeface="Arial"/>
              <a:buNone/>
            </a:pPr>
            <a:r>
              <a:t/>
            </a:r>
            <a:endParaRPr>
              <a:solidFill>
                <a:schemeClr val="accent1"/>
              </a:solidFill>
            </a:endParaRPr>
          </a:p>
          <a:p>
            <a:pPr indent="0" lvl="0" marL="0" rtl="0" algn="l">
              <a:lnSpc>
                <a:spcPct val="118000"/>
              </a:lnSpc>
              <a:spcBef>
                <a:spcPts val="0"/>
              </a:spcBef>
              <a:spcAft>
                <a:spcPts val="0"/>
              </a:spcAft>
              <a:buClr>
                <a:srgbClr val="00AC8C"/>
              </a:buClr>
              <a:buSzPts val="1900"/>
              <a:buFont typeface="Arial"/>
              <a:buNone/>
            </a:pPr>
            <a:r>
              <a:rPr lang="en-US">
                <a:solidFill>
                  <a:schemeClr val="accent1"/>
                </a:solidFill>
              </a:rPr>
              <a:t>The MDC has </a:t>
            </a:r>
            <a:r>
              <a:rPr b="1" lang="en-US">
                <a:solidFill>
                  <a:schemeClr val="accent1"/>
                </a:solidFill>
              </a:rPr>
              <a:t>88 labs </a:t>
            </a:r>
            <a:r>
              <a:rPr lang="en-US">
                <a:solidFill>
                  <a:schemeClr val="accent1"/>
                </a:solidFill>
              </a:rPr>
              <a:t>and </a:t>
            </a:r>
            <a:r>
              <a:rPr b="1" lang="en-US">
                <a:solidFill>
                  <a:schemeClr val="accent1"/>
                </a:solidFill>
              </a:rPr>
              <a:t>833</a:t>
            </a:r>
            <a:r>
              <a:rPr lang="en-US">
                <a:solidFill>
                  <a:schemeClr val="accent1"/>
                </a:solidFill>
              </a:rPr>
              <a:t> researchers who analyze how the human body works in both health and disease.</a:t>
            </a:r>
            <a:endParaRPr>
              <a:solidFill>
                <a:schemeClr val="accent1"/>
              </a:solidFill>
            </a:endParaRPr>
          </a:p>
          <a:p>
            <a:pPr indent="0" lvl="0" marL="0" rtl="0" algn="l">
              <a:lnSpc>
                <a:spcPct val="118000"/>
              </a:lnSpc>
              <a:spcBef>
                <a:spcPts val="0"/>
              </a:spcBef>
              <a:spcAft>
                <a:spcPts val="0"/>
              </a:spcAft>
              <a:buClr>
                <a:srgbClr val="00AC8C"/>
              </a:buClr>
              <a:buSzPts val="1900"/>
              <a:buFont typeface="Arial"/>
              <a:buNone/>
            </a:pPr>
            <a:r>
              <a:t/>
            </a:r>
            <a:endParaRPr>
              <a:solidFill>
                <a:schemeClr val="accent1"/>
              </a:solidFill>
            </a:endParaRPr>
          </a:p>
          <a:p>
            <a:pPr indent="0" lvl="0" marL="0" rtl="0" algn="l">
              <a:lnSpc>
                <a:spcPct val="118000"/>
              </a:lnSpc>
              <a:spcBef>
                <a:spcPts val="0"/>
              </a:spcBef>
              <a:spcAft>
                <a:spcPts val="0"/>
              </a:spcAft>
              <a:buClr>
                <a:srgbClr val="00AC8C"/>
              </a:buClr>
              <a:buSzPts val="1900"/>
              <a:buFont typeface="Arial"/>
              <a:buNone/>
            </a:pPr>
            <a:r>
              <a:rPr lang="en-US">
                <a:solidFill>
                  <a:schemeClr val="accent1"/>
                </a:solidFill>
              </a:rPr>
              <a:t>The Research Data Management Unit was established </a:t>
            </a:r>
            <a:r>
              <a:rPr b="1" lang="en-US">
                <a:solidFill>
                  <a:schemeClr val="accent1"/>
                </a:solidFill>
              </a:rPr>
              <a:t>in 2020 </a:t>
            </a:r>
            <a:r>
              <a:rPr lang="en-US">
                <a:solidFill>
                  <a:schemeClr val="accent1"/>
                </a:solidFill>
              </a:rPr>
              <a:t>as a part of the MDC’s Scientific Infrastructure Department.</a:t>
            </a:r>
            <a:endParaRPr>
              <a:solidFill>
                <a:schemeClr val="accent1"/>
              </a:solidFill>
            </a:endParaRPr>
          </a:p>
          <a:p>
            <a:pPr indent="0" lvl="0" marL="0" rtl="0" algn="l">
              <a:lnSpc>
                <a:spcPct val="118000"/>
              </a:lnSpc>
              <a:spcBef>
                <a:spcPts val="0"/>
              </a:spcBef>
              <a:spcAft>
                <a:spcPts val="0"/>
              </a:spcAft>
              <a:buClr>
                <a:srgbClr val="00AC8C"/>
              </a:buClr>
              <a:buSzPts val="1900"/>
              <a:buFont typeface="Arial"/>
              <a:buNone/>
            </a:pPr>
            <a:r>
              <a:t/>
            </a:r>
            <a:endParaRPr>
              <a:solidFill>
                <a:schemeClr val="accent1"/>
              </a:solidFill>
            </a:endParaRPr>
          </a:p>
        </p:txBody>
      </p:sp>
      <p:sp>
        <p:nvSpPr>
          <p:cNvPr id="1080" name="Google Shape;1080;p65"/>
          <p:cNvSpPr txBox="1"/>
          <p:nvPr>
            <p:ph idx="10" type="dt"/>
          </p:nvPr>
        </p:nvSpPr>
        <p:spPr>
          <a:xfrm>
            <a:off x="1726405" y="6485664"/>
            <a:ext cx="666000" cy="180000"/>
          </a:xfrm>
          <a:prstGeom prst="rect">
            <a:avLst/>
          </a:prstGeom>
          <a:noFill/>
          <a:ln>
            <a:noFill/>
          </a:ln>
        </p:spPr>
        <p:txBody>
          <a:bodyPr anchorCtr="0" anchor="b" bIns="0" lIns="0" spcFirstLastPara="1" rIns="0" wrap="square" tIns="0">
            <a:noAutofit/>
          </a:bodyPr>
          <a:lstStyle/>
          <a:p>
            <a:pPr indent="0" lvl="0" marL="0" rtl="0" algn="l">
              <a:lnSpc>
                <a:spcPct val="118000"/>
              </a:lnSpc>
              <a:spcBef>
                <a:spcPts val="0"/>
              </a:spcBef>
              <a:spcAft>
                <a:spcPts val="0"/>
              </a:spcAft>
              <a:buClr>
                <a:srgbClr val="1E3791"/>
              </a:buClr>
              <a:buSzPts val="700"/>
              <a:buFont typeface="Arial"/>
              <a:buNone/>
            </a:pPr>
            <a:r>
              <a:rPr lang="en-US"/>
              <a:t>10/20/2022</a:t>
            </a:r>
            <a:endParaRPr/>
          </a:p>
        </p:txBody>
      </p:sp>
      <p:sp>
        <p:nvSpPr>
          <p:cNvPr id="1081" name="Google Shape;1081;p65"/>
          <p:cNvSpPr txBox="1"/>
          <p:nvPr>
            <p:ph idx="12" type="sldNum"/>
          </p:nvPr>
        </p:nvSpPr>
        <p:spPr>
          <a:xfrm>
            <a:off x="11316580" y="6485664"/>
            <a:ext cx="403800" cy="180000"/>
          </a:xfrm>
          <a:prstGeom prst="rect">
            <a:avLst/>
          </a:prstGeom>
          <a:noFill/>
          <a:ln>
            <a:noFill/>
          </a:ln>
        </p:spPr>
        <p:txBody>
          <a:bodyPr anchorCtr="0" anchor="b" bIns="0" lIns="0" spcFirstLastPara="1" rIns="0" wrap="square" tIns="0">
            <a:noAutofit/>
          </a:bodyPr>
          <a:lstStyle/>
          <a:p>
            <a:pPr indent="0" lvl="0" marL="0" rtl="0" algn="r">
              <a:lnSpc>
                <a:spcPct val="118000"/>
              </a:lnSpc>
              <a:spcBef>
                <a:spcPts val="0"/>
              </a:spcBef>
              <a:spcAft>
                <a:spcPts val="0"/>
              </a:spcAft>
              <a:buClr>
                <a:srgbClr val="1E3791"/>
              </a:buClr>
              <a:buSzPts val="700"/>
              <a:buFont typeface="Arial"/>
              <a:buNone/>
            </a:pPr>
            <a:fld id="{00000000-1234-1234-1234-123412341234}" type="slidenum">
              <a:rPr lang="en-US"/>
              <a:t>‹#›</a:t>
            </a:fld>
            <a:endParaRPr/>
          </a:p>
        </p:txBody>
      </p:sp>
      <p:sp>
        <p:nvSpPr>
          <p:cNvPr id="1082" name="Google Shape;1082;p65"/>
          <p:cNvSpPr txBox="1"/>
          <p:nvPr/>
        </p:nvSpPr>
        <p:spPr>
          <a:xfrm>
            <a:off x="16010904" y="2462521"/>
            <a:ext cx="1848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1083" name="Google Shape;1083;p65"/>
          <p:cNvPicPr preferRelativeResize="0"/>
          <p:nvPr/>
        </p:nvPicPr>
        <p:blipFill>
          <a:blip r:embed="rId3">
            <a:alphaModFix/>
          </a:blip>
          <a:stretch>
            <a:fillRect/>
          </a:stretch>
        </p:blipFill>
        <p:spPr>
          <a:xfrm>
            <a:off x="6736800" y="3574800"/>
            <a:ext cx="2142299" cy="2142299"/>
          </a:xfrm>
          <a:prstGeom prst="rect">
            <a:avLst/>
          </a:prstGeom>
          <a:noFill/>
          <a:ln>
            <a:noFill/>
          </a:ln>
        </p:spPr>
      </p:pic>
      <p:pic>
        <p:nvPicPr>
          <p:cNvPr id="1084" name="Google Shape;1084;p65"/>
          <p:cNvPicPr preferRelativeResize="0"/>
          <p:nvPr/>
        </p:nvPicPr>
        <p:blipFill>
          <a:blip r:embed="rId4">
            <a:alphaModFix/>
          </a:blip>
          <a:stretch>
            <a:fillRect/>
          </a:stretch>
        </p:blipFill>
        <p:spPr>
          <a:xfrm>
            <a:off x="9351024" y="3574800"/>
            <a:ext cx="2047088" cy="2142301"/>
          </a:xfrm>
          <a:prstGeom prst="rect">
            <a:avLst/>
          </a:prstGeom>
          <a:noFill/>
          <a:ln>
            <a:noFill/>
          </a:ln>
        </p:spPr>
      </p:pic>
      <p:sp>
        <p:nvSpPr>
          <p:cNvPr id="1085" name="Google Shape;1085;p65"/>
          <p:cNvSpPr txBox="1"/>
          <p:nvPr/>
        </p:nvSpPr>
        <p:spPr>
          <a:xfrm>
            <a:off x="6736800" y="5841250"/>
            <a:ext cx="4769400" cy="477000"/>
          </a:xfrm>
          <a:prstGeom prst="rect">
            <a:avLst/>
          </a:prstGeom>
          <a:noFill/>
          <a:ln>
            <a:noFill/>
          </a:ln>
        </p:spPr>
        <p:txBody>
          <a:bodyPr anchorCtr="0" anchor="t" bIns="91425" lIns="91425" spcFirstLastPara="1" rIns="91425" wrap="square" tIns="91425">
            <a:spAutoFit/>
          </a:bodyPr>
          <a:lstStyle/>
          <a:p>
            <a:pPr indent="457200" lvl="0" marL="0" rtl="0" algn="l">
              <a:lnSpc>
                <a:spcPct val="150000"/>
              </a:lnSpc>
              <a:spcBef>
                <a:spcPts val="600"/>
              </a:spcBef>
              <a:spcAft>
                <a:spcPts val="0"/>
              </a:spcAft>
              <a:buNone/>
            </a:pPr>
            <a:r>
              <a:rPr lang="en-US" sz="1900">
                <a:solidFill>
                  <a:schemeClr val="accent1"/>
                </a:solidFill>
              </a:rPr>
              <a:t>Dr. I. P.   		    		O. M.</a:t>
            </a:r>
            <a:endParaRPr>
              <a:solidFill>
                <a:schemeClr val="accent1"/>
              </a:solidFill>
            </a:endParaRPr>
          </a:p>
        </p:txBody>
      </p:sp>
      <p:pic>
        <p:nvPicPr>
          <p:cNvPr id="1086" name="Google Shape;1086;p65"/>
          <p:cNvPicPr preferRelativeResize="0"/>
          <p:nvPr/>
        </p:nvPicPr>
        <p:blipFill>
          <a:blip r:embed="rId5">
            <a:alphaModFix/>
          </a:blip>
          <a:stretch>
            <a:fillRect/>
          </a:stretch>
        </p:blipFill>
        <p:spPr>
          <a:xfrm>
            <a:off x="7383275" y="1050850"/>
            <a:ext cx="3476450" cy="22883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1" name="Shape 1091"/>
        <p:cNvGrpSpPr/>
        <p:nvPr/>
      </p:nvGrpSpPr>
      <p:grpSpPr>
        <a:xfrm>
          <a:off x="0" y="0"/>
          <a:ext cx="0" cy="0"/>
          <a:chOff x="0" y="0"/>
          <a:chExt cx="0" cy="0"/>
        </a:xfrm>
      </p:grpSpPr>
      <p:sp>
        <p:nvSpPr>
          <p:cNvPr id="1092" name="Google Shape;1092;p66"/>
          <p:cNvSpPr txBox="1"/>
          <p:nvPr>
            <p:ph idx="12" type="sldNum"/>
          </p:nvPr>
        </p:nvSpPr>
        <p:spPr>
          <a:xfrm>
            <a:off x="11409045" y="6333135"/>
            <a:ext cx="731700" cy="524700"/>
          </a:xfrm>
          <a:prstGeom prst="rect">
            <a:avLst/>
          </a:prstGeom>
          <a:noFill/>
          <a:ln>
            <a:noFill/>
          </a:ln>
        </p:spPr>
        <p:txBody>
          <a:bodyPr anchorCtr="0" anchor="b"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1093" name="Google Shape;1093;p66"/>
          <p:cNvSpPr txBox="1"/>
          <p:nvPr>
            <p:ph idx="4294967295" type="ctrTitle"/>
          </p:nvPr>
        </p:nvSpPr>
        <p:spPr>
          <a:xfrm>
            <a:off x="217200" y="474675"/>
            <a:ext cx="11040000" cy="400200"/>
          </a:xfrm>
          <a:prstGeom prst="rect">
            <a:avLst/>
          </a:prstGeom>
          <a:noFill/>
          <a:ln>
            <a:noFill/>
          </a:ln>
        </p:spPr>
        <p:txBody>
          <a:bodyPr anchorCtr="0" anchor="t" bIns="121900" lIns="121900" spcFirstLastPara="1" rIns="121900" wrap="square" tIns="121900">
            <a:normAutofit fontScale="90000"/>
          </a:bodyPr>
          <a:lstStyle/>
          <a:p>
            <a:pPr indent="0" lvl="0" marL="0" rtl="0" algn="l">
              <a:lnSpc>
                <a:spcPct val="100000"/>
              </a:lnSpc>
              <a:spcBef>
                <a:spcPts val="0"/>
              </a:spcBef>
              <a:spcAft>
                <a:spcPts val="0"/>
              </a:spcAft>
              <a:buClr>
                <a:srgbClr val="004378"/>
              </a:buClr>
              <a:buSzPct val="125603"/>
              <a:buFont typeface="Calibri"/>
              <a:buNone/>
            </a:pPr>
            <a:r>
              <a:rPr lang="en-US">
                <a:solidFill>
                  <a:schemeClr val="dk2"/>
                </a:solidFill>
                <a:latin typeface="Arial"/>
                <a:ea typeface="Arial"/>
                <a:cs typeface="Arial"/>
                <a:sym typeface="Arial"/>
              </a:rPr>
              <a:t>WE WORK WITH:</a:t>
            </a:r>
            <a:endParaRPr>
              <a:solidFill>
                <a:schemeClr val="dk2"/>
              </a:solidFill>
              <a:latin typeface="Arial"/>
              <a:ea typeface="Arial"/>
              <a:cs typeface="Arial"/>
              <a:sym typeface="Arial"/>
            </a:endParaRPr>
          </a:p>
        </p:txBody>
      </p:sp>
      <p:grpSp>
        <p:nvGrpSpPr>
          <p:cNvPr id="1094" name="Google Shape;1094;p66"/>
          <p:cNvGrpSpPr/>
          <p:nvPr/>
        </p:nvGrpSpPr>
        <p:grpSpPr>
          <a:xfrm>
            <a:off x="2021250" y="902975"/>
            <a:ext cx="8149500" cy="5678700"/>
            <a:chOff x="1746000" y="821100"/>
            <a:chExt cx="8149500" cy="5678700"/>
          </a:xfrm>
        </p:grpSpPr>
        <p:sp>
          <p:nvSpPr>
            <p:cNvPr id="1095" name="Google Shape;1095;p66"/>
            <p:cNvSpPr/>
            <p:nvPr/>
          </p:nvSpPr>
          <p:spPr>
            <a:xfrm>
              <a:off x="3042000" y="1390500"/>
              <a:ext cx="5346000" cy="4077000"/>
            </a:xfrm>
            <a:prstGeom prst="triangle">
              <a:avLst>
                <a:gd fmla="val 50000" name="adj"/>
              </a:avLst>
            </a:prstGeom>
            <a:solidFill>
              <a:srgbClr val="F3F7FB"/>
            </a:solidFill>
            <a:ln cap="flat" cmpd="sng" w="9525">
              <a:solidFill>
                <a:srgbClr val="1E379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6" name="Google Shape;1096;p66"/>
            <p:cNvSpPr txBox="1"/>
            <p:nvPr/>
          </p:nvSpPr>
          <p:spPr>
            <a:xfrm>
              <a:off x="4140000" y="821100"/>
              <a:ext cx="3690000" cy="569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500"/>
                <a:buFont typeface="Arial"/>
                <a:buNone/>
              </a:pPr>
              <a:r>
                <a:rPr b="1" i="0" lang="en-US" sz="2500" u="none" cap="none" strike="noStrike">
                  <a:solidFill>
                    <a:srgbClr val="1E3791"/>
                  </a:solidFill>
                  <a:latin typeface="Arial"/>
                  <a:ea typeface="Arial"/>
                  <a:cs typeface="Arial"/>
                  <a:sym typeface="Arial"/>
                </a:rPr>
                <a:t>Policies &amp; Workflows</a:t>
              </a:r>
              <a:endParaRPr b="1" i="0" sz="2500" u="none" cap="none" strike="noStrike">
                <a:solidFill>
                  <a:srgbClr val="1E3791"/>
                </a:solidFill>
                <a:latin typeface="Arial"/>
                <a:ea typeface="Arial"/>
                <a:cs typeface="Arial"/>
                <a:sym typeface="Arial"/>
              </a:endParaRPr>
            </a:p>
          </p:txBody>
        </p:sp>
        <p:sp>
          <p:nvSpPr>
            <p:cNvPr id="1097" name="Google Shape;1097;p66"/>
            <p:cNvSpPr txBox="1"/>
            <p:nvPr/>
          </p:nvSpPr>
          <p:spPr>
            <a:xfrm>
              <a:off x="1746000" y="5545500"/>
              <a:ext cx="2244900" cy="954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1E3791"/>
                  </a:solidFill>
                  <a:latin typeface="Arial"/>
                  <a:ea typeface="Arial"/>
                  <a:cs typeface="Arial"/>
                  <a:sym typeface="Arial"/>
                </a:rPr>
                <a:t>Knowledge Base</a:t>
              </a:r>
              <a:endParaRPr b="1" i="0" sz="2500" u="none" cap="none" strike="noStrike">
                <a:solidFill>
                  <a:srgbClr val="1E3791"/>
                </a:solidFill>
                <a:latin typeface="Arial"/>
                <a:ea typeface="Arial"/>
                <a:cs typeface="Arial"/>
                <a:sym typeface="Arial"/>
              </a:endParaRPr>
            </a:p>
          </p:txBody>
        </p:sp>
        <p:sp>
          <p:nvSpPr>
            <p:cNvPr id="1098" name="Google Shape;1098;p66"/>
            <p:cNvSpPr txBox="1"/>
            <p:nvPr/>
          </p:nvSpPr>
          <p:spPr>
            <a:xfrm>
              <a:off x="7348500" y="5545500"/>
              <a:ext cx="2547000" cy="569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500"/>
                <a:buFont typeface="Arial"/>
                <a:buNone/>
              </a:pPr>
              <a:r>
                <a:rPr b="1" i="0" lang="en-US" sz="2500" u="none" cap="none" strike="noStrike">
                  <a:solidFill>
                    <a:srgbClr val="1E3791"/>
                  </a:solidFill>
                  <a:latin typeface="Arial"/>
                  <a:ea typeface="Arial"/>
                  <a:cs typeface="Arial"/>
                  <a:sym typeface="Arial"/>
                </a:rPr>
                <a:t>Infrastructure</a:t>
              </a:r>
              <a:endParaRPr b="1" i="0" sz="2500" u="none" cap="none" strike="noStrike">
                <a:solidFill>
                  <a:srgbClr val="1E3791"/>
                </a:solidFill>
                <a:latin typeface="Arial"/>
                <a:ea typeface="Arial"/>
                <a:cs typeface="Arial"/>
                <a:sym typeface="Arial"/>
              </a:endParaRPr>
            </a:p>
          </p:txBody>
        </p:sp>
        <p:sp>
          <p:nvSpPr>
            <p:cNvPr id="1099" name="Google Shape;1099;p66"/>
            <p:cNvSpPr txBox="1"/>
            <p:nvPr/>
          </p:nvSpPr>
          <p:spPr>
            <a:xfrm>
              <a:off x="3402000" y="4698000"/>
              <a:ext cx="1926000" cy="708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87AADC"/>
                  </a:solidFill>
                  <a:latin typeface="Arial"/>
                  <a:ea typeface="Arial"/>
                  <a:cs typeface="Arial"/>
                  <a:sym typeface="Arial"/>
                </a:rPr>
                <a:t>scientists &amp; RDM team</a:t>
              </a:r>
              <a:endParaRPr b="1" i="0" sz="1700" u="none" cap="none" strike="noStrike">
                <a:solidFill>
                  <a:srgbClr val="87AADC"/>
                </a:solidFill>
                <a:latin typeface="Arial"/>
                <a:ea typeface="Arial"/>
                <a:cs typeface="Arial"/>
                <a:sym typeface="Arial"/>
              </a:endParaRPr>
            </a:p>
          </p:txBody>
        </p:sp>
        <p:sp>
          <p:nvSpPr>
            <p:cNvPr id="1100" name="Google Shape;1100;p66"/>
            <p:cNvSpPr txBox="1"/>
            <p:nvPr/>
          </p:nvSpPr>
          <p:spPr>
            <a:xfrm>
              <a:off x="6462000" y="4828800"/>
              <a:ext cx="1926000" cy="446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rgbClr val="87AADC"/>
                  </a:solidFill>
                  <a:latin typeface="Arial"/>
                  <a:ea typeface="Arial"/>
                  <a:cs typeface="Arial"/>
                  <a:sym typeface="Arial"/>
                </a:rPr>
                <a:t>IT, ISO, TP(s)</a:t>
              </a:r>
              <a:endParaRPr b="1" i="0" sz="1700" u="none" cap="none" strike="noStrike">
                <a:solidFill>
                  <a:srgbClr val="87AADC"/>
                </a:solidFill>
                <a:latin typeface="Arial"/>
                <a:ea typeface="Arial"/>
                <a:cs typeface="Arial"/>
                <a:sym typeface="Arial"/>
              </a:endParaRPr>
            </a:p>
          </p:txBody>
        </p:sp>
        <p:sp>
          <p:nvSpPr>
            <p:cNvPr id="1101" name="Google Shape;1101;p66"/>
            <p:cNvSpPr txBox="1"/>
            <p:nvPr/>
          </p:nvSpPr>
          <p:spPr>
            <a:xfrm>
              <a:off x="4842000" y="2279250"/>
              <a:ext cx="1746000" cy="969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rgbClr val="87AADC"/>
                  </a:solidFill>
                  <a:latin typeface="Arial"/>
                  <a:ea typeface="Arial"/>
                  <a:cs typeface="Arial"/>
                  <a:sym typeface="Arial"/>
                </a:rPr>
                <a:t>DPO, TT, </a:t>
              </a:r>
              <a:endParaRPr b="1" i="0" sz="1700" u="none" cap="none" strike="noStrike">
                <a:solidFill>
                  <a:srgbClr val="87AAD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rgbClr val="87AADC"/>
                  </a:solidFill>
                  <a:latin typeface="Arial"/>
                  <a:ea typeface="Arial"/>
                  <a:cs typeface="Arial"/>
                  <a:sym typeface="Arial"/>
                </a:rPr>
                <a:t>legal department </a:t>
              </a:r>
              <a:endParaRPr b="1" i="0" sz="1700" u="none" cap="none" strike="noStrike">
                <a:solidFill>
                  <a:srgbClr val="87AADC"/>
                </a:solidFill>
                <a:latin typeface="Arial"/>
                <a:ea typeface="Arial"/>
                <a:cs typeface="Arial"/>
                <a:sym typeface="Arial"/>
              </a:endParaRPr>
            </a:p>
          </p:txBody>
        </p:sp>
      </p:grpSp>
      <p:sp>
        <p:nvSpPr>
          <p:cNvPr id="1102" name="Google Shape;1102;p66"/>
          <p:cNvSpPr/>
          <p:nvPr/>
        </p:nvSpPr>
        <p:spPr>
          <a:xfrm>
            <a:off x="5424050" y="4348625"/>
            <a:ext cx="1215600" cy="607800"/>
          </a:xfrm>
          <a:prstGeom prst="curvedUpArrow">
            <a:avLst>
              <a:gd fmla="val 25000" name="adj1"/>
              <a:gd fmla="val 50000" name="adj2"/>
              <a:gd fmla="val 25000" name="adj3"/>
            </a:avLst>
          </a:prstGeom>
          <a:solidFill>
            <a:srgbClr val="F3F7FB"/>
          </a:solidFill>
          <a:ln cap="flat" cmpd="sng" w="9525">
            <a:solidFill>
              <a:srgbClr val="1E379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03" name="Google Shape;1103;p66"/>
          <p:cNvSpPr/>
          <p:nvPr/>
        </p:nvSpPr>
        <p:spPr>
          <a:xfrm rot="10800000">
            <a:off x="5346100" y="3585025"/>
            <a:ext cx="1215600" cy="663900"/>
          </a:xfrm>
          <a:prstGeom prst="curvedUpArrow">
            <a:avLst>
              <a:gd fmla="val 25000" name="adj1"/>
              <a:gd fmla="val 50000" name="adj2"/>
              <a:gd fmla="val 25000" name="adj3"/>
            </a:avLst>
          </a:prstGeom>
          <a:solidFill>
            <a:srgbClr val="F3F7FB"/>
          </a:solidFill>
          <a:ln cap="flat" cmpd="sng" w="9525">
            <a:solidFill>
              <a:srgbClr val="1E379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8" name="Shape 1108"/>
        <p:cNvGrpSpPr/>
        <p:nvPr/>
      </p:nvGrpSpPr>
      <p:grpSpPr>
        <a:xfrm>
          <a:off x="0" y="0"/>
          <a:ext cx="0" cy="0"/>
          <a:chOff x="0" y="0"/>
          <a:chExt cx="0" cy="0"/>
        </a:xfrm>
      </p:grpSpPr>
      <p:sp>
        <p:nvSpPr>
          <p:cNvPr id="1109" name="Google Shape;1109;p67"/>
          <p:cNvSpPr txBox="1"/>
          <p:nvPr>
            <p:ph type="ctrTitle"/>
          </p:nvPr>
        </p:nvSpPr>
        <p:spPr>
          <a:xfrm>
            <a:off x="538177" y="474666"/>
            <a:ext cx="11040000" cy="693900"/>
          </a:xfrm>
          <a:prstGeom prst="rect">
            <a:avLst/>
          </a:prstGeom>
          <a:noFill/>
          <a:ln>
            <a:noFill/>
          </a:ln>
        </p:spPr>
        <p:txBody>
          <a:bodyPr anchorCtr="0" anchor="t" bIns="0" lIns="0" spcFirstLastPara="1" rIns="0" wrap="square" tIns="0">
            <a:spAutoFit/>
          </a:bodyPr>
          <a:lstStyle/>
          <a:p>
            <a:pPr indent="0" lvl="0" marL="0" rtl="0" algn="l">
              <a:lnSpc>
                <a:spcPct val="98000"/>
              </a:lnSpc>
              <a:spcBef>
                <a:spcPts val="0"/>
              </a:spcBef>
              <a:spcAft>
                <a:spcPts val="0"/>
              </a:spcAft>
              <a:buClr>
                <a:schemeClr val="dk2"/>
              </a:buClr>
              <a:buSzPts val="2300"/>
              <a:buFont typeface="Arial"/>
              <a:buNone/>
            </a:pPr>
            <a:r>
              <a:rPr lang="en-US" sz="2300">
                <a:solidFill>
                  <a:schemeClr val="dk2"/>
                </a:solidFill>
                <a:latin typeface="Arial"/>
                <a:ea typeface="Arial"/>
                <a:cs typeface="Arial"/>
                <a:sym typeface="Arial"/>
              </a:rPr>
              <a:t>OVERVIEW: </a:t>
            </a:r>
            <a:r>
              <a:rPr b="0" lang="en-US" sz="2000">
                <a:solidFill>
                  <a:schemeClr val="dk2"/>
                </a:solidFill>
                <a:latin typeface="Arial"/>
                <a:ea typeface="Arial"/>
                <a:cs typeface="Arial"/>
                <a:sym typeface="Arial"/>
              </a:rPr>
              <a:t>From the RDM Roadmap</a:t>
            </a:r>
            <a:endParaRPr b="0" sz="2000">
              <a:solidFill>
                <a:schemeClr val="dk2"/>
              </a:solidFill>
              <a:latin typeface="Arial"/>
              <a:ea typeface="Arial"/>
              <a:cs typeface="Arial"/>
              <a:sym typeface="Arial"/>
            </a:endParaRPr>
          </a:p>
          <a:p>
            <a:pPr indent="0" lvl="0" marL="0" rtl="0" algn="l">
              <a:lnSpc>
                <a:spcPct val="98000"/>
              </a:lnSpc>
              <a:spcBef>
                <a:spcPts val="0"/>
              </a:spcBef>
              <a:spcAft>
                <a:spcPts val="0"/>
              </a:spcAft>
              <a:buClr>
                <a:schemeClr val="dk2"/>
              </a:buClr>
              <a:buSzPts val="2300"/>
              <a:buFont typeface="Arial"/>
              <a:buNone/>
            </a:pPr>
            <a:r>
              <a:t/>
            </a:r>
            <a:endParaRPr sz="2300">
              <a:solidFill>
                <a:schemeClr val="dk2"/>
              </a:solidFill>
              <a:latin typeface="Arial"/>
              <a:ea typeface="Arial"/>
              <a:cs typeface="Arial"/>
              <a:sym typeface="Arial"/>
            </a:endParaRPr>
          </a:p>
        </p:txBody>
      </p:sp>
      <p:sp>
        <p:nvSpPr>
          <p:cNvPr id="1110" name="Google Shape;1110;p67"/>
          <p:cNvSpPr txBox="1"/>
          <p:nvPr>
            <p:ph idx="1" type="body"/>
          </p:nvPr>
        </p:nvSpPr>
        <p:spPr>
          <a:xfrm>
            <a:off x="8661033" y="1844833"/>
            <a:ext cx="2736900" cy="2167500"/>
          </a:xfrm>
          <a:prstGeom prst="rect">
            <a:avLst/>
          </a:prstGeom>
          <a:noFill/>
          <a:ln>
            <a:noFill/>
          </a:ln>
        </p:spPr>
        <p:txBody>
          <a:bodyPr anchorCtr="0" anchor="t" bIns="0" lIns="0" spcFirstLastPara="1" rIns="0" wrap="square" tIns="0">
            <a:noAutofit/>
          </a:bodyPr>
          <a:lstStyle/>
          <a:p>
            <a:pPr indent="0" lvl="0" marL="0" rtl="0" algn="ctr">
              <a:spcBef>
                <a:spcPts val="0"/>
              </a:spcBef>
              <a:spcAft>
                <a:spcPts val="0"/>
              </a:spcAft>
              <a:buNone/>
            </a:pPr>
            <a:r>
              <a:rPr b="1" lang="en-US" sz="1900">
                <a:solidFill>
                  <a:schemeClr val="dk2"/>
                </a:solidFill>
                <a:latin typeface="Arial"/>
                <a:ea typeface="Arial"/>
                <a:cs typeface="Arial"/>
                <a:sym typeface="Arial"/>
              </a:rPr>
              <a:t>3. Building knowledge base</a:t>
            </a:r>
            <a:endParaRPr b="1" sz="1900">
              <a:solidFill>
                <a:schemeClr val="dk2"/>
              </a:solidFill>
              <a:latin typeface="Arial"/>
              <a:ea typeface="Arial"/>
              <a:cs typeface="Arial"/>
              <a:sym typeface="Arial"/>
            </a:endParaRPr>
          </a:p>
          <a:p>
            <a:pPr indent="0" lvl="0" marL="0" rtl="0" algn="l">
              <a:spcBef>
                <a:spcPts val="0"/>
              </a:spcBef>
              <a:spcAft>
                <a:spcPts val="0"/>
              </a:spcAft>
              <a:buNone/>
            </a:pPr>
            <a:r>
              <a:t/>
            </a:r>
            <a:endParaRPr sz="1600">
              <a:solidFill>
                <a:schemeClr val="dk1"/>
              </a:solidFill>
              <a:latin typeface="Arial"/>
              <a:ea typeface="Arial"/>
              <a:cs typeface="Arial"/>
              <a:sym typeface="Arial"/>
            </a:endParaRPr>
          </a:p>
          <a:p>
            <a:pPr indent="-444500" lvl="0" marL="609600" rtl="0" algn="l">
              <a:lnSpc>
                <a:spcPct val="125000"/>
              </a:lnSpc>
              <a:spcBef>
                <a:spcPts val="0"/>
              </a:spcBef>
              <a:spcAft>
                <a:spcPts val="0"/>
              </a:spcAft>
              <a:buClr>
                <a:schemeClr val="dk1"/>
              </a:buClr>
              <a:buSzPts val="1600"/>
              <a:buChar char="➢"/>
            </a:pPr>
            <a:r>
              <a:rPr lang="en-US" sz="1600">
                <a:solidFill>
                  <a:schemeClr val="dk1"/>
                </a:solidFill>
                <a:latin typeface="Arial"/>
                <a:ea typeface="Arial"/>
                <a:cs typeface="Arial"/>
                <a:sym typeface="Arial"/>
              </a:rPr>
              <a:t>Training </a:t>
            </a:r>
            <a:endParaRPr sz="1600">
              <a:solidFill>
                <a:schemeClr val="dk1"/>
              </a:solidFill>
              <a:latin typeface="Arial"/>
              <a:ea typeface="Arial"/>
              <a:cs typeface="Arial"/>
              <a:sym typeface="Arial"/>
            </a:endParaRPr>
          </a:p>
          <a:p>
            <a:pPr indent="-444500" lvl="0" marL="609600" rtl="0" algn="l">
              <a:lnSpc>
                <a:spcPct val="125000"/>
              </a:lnSpc>
              <a:spcBef>
                <a:spcPts val="0"/>
              </a:spcBef>
              <a:spcAft>
                <a:spcPts val="0"/>
              </a:spcAft>
              <a:buClr>
                <a:schemeClr val="dk1"/>
              </a:buClr>
              <a:buSzPts val="1600"/>
              <a:buChar char="➢"/>
            </a:pPr>
            <a:r>
              <a:rPr lang="en-US" sz="1600">
                <a:solidFill>
                  <a:schemeClr val="dk1"/>
                </a:solidFill>
                <a:highlight>
                  <a:srgbClr val="FFFFFF"/>
                </a:highlight>
                <a:latin typeface="Arial"/>
                <a:ea typeface="Arial"/>
                <a:cs typeface="Arial"/>
                <a:sym typeface="Arial"/>
              </a:rPr>
              <a:t>Support</a:t>
            </a:r>
            <a:endParaRPr sz="1600">
              <a:solidFill>
                <a:schemeClr val="dk1"/>
              </a:solidFill>
              <a:highlight>
                <a:srgbClr val="FFFFFF"/>
              </a:highlight>
              <a:latin typeface="Arial"/>
              <a:ea typeface="Arial"/>
              <a:cs typeface="Arial"/>
              <a:sym typeface="Arial"/>
            </a:endParaRPr>
          </a:p>
          <a:p>
            <a:pPr indent="-444500" lvl="0" marL="609600" rtl="0" algn="l">
              <a:lnSpc>
                <a:spcPct val="125000"/>
              </a:lnSpc>
              <a:spcBef>
                <a:spcPts val="0"/>
              </a:spcBef>
              <a:spcAft>
                <a:spcPts val="0"/>
              </a:spcAft>
              <a:buClr>
                <a:schemeClr val="dk1"/>
              </a:buClr>
              <a:buSzPts val="1600"/>
              <a:buChar char="➢"/>
            </a:pPr>
            <a:r>
              <a:rPr lang="en-US" sz="1600">
                <a:solidFill>
                  <a:schemeClr val="dk1"/>
                </a:solidFill>
                <a:latin typeface="Arial"/>
                <a:ea typeface="Arial"/>
                <a:cs typeface="Arial"/>
                <a:sym typeface="Arial"/>
              </a:rPr>
              <a:t>RDM website</a:t>
            </a:r>
            <a:endParaRPr sz="1600">
              <a:solidFill>
                <a:schemeClr val="dk1"/>
              </a:solidFill>
              <a:latin typeface="Arial"/>
              <a:ea typeface="Arial"/>
              <a:cs typeface="Arial"/>
              <a:sym typeface="Arial"/>
            </a:endParaRPr>
          </a:p>
          <a:p>
            <a:pPr indent="-444500" lvl="0" marL="609600" rtl="0" algn="l">
              <a:lnSpc>
                <a:spcPct val="125000"/>
              </a:lnSpc>
              <a:spcBef>
                <a:spcPts val="0"/>
              </a:spcBef>
              <a:spcAft>
                <a:spcPts val="0"/>
              </a:spcAft>
              <a:buClr>
                <a:schemeClr val="dk1"/>
              </a:buClr>
              <a:buSzPts val="1600"/>
              <a:buChar char="➢"/>
            </a:pPr>
            <a:r>
              <a:rPr lang="en-US" sz="1600">
                <a:solidFill>
                  <a:schemeClr val="dk1"/>
                </a:solidFill>
                <a:latin typeface="Arial"/>
                <a:ea typeface="Arial"/>
                <a:cs typeface="Arial"/>
                <a:sym typeface="Arial"/>
              </a:rPr>
              <a:t>Outreach</a:t>
            </a:r>
            <a:endParaRPr sz="1600">
              <a:solidFill>
                <a:schemeClr val="dk1"/>
              </a:solidFill>
              <a:latin typeface="Arial"/>
              <a:ea typeface="Arial"/>
              <a:cs typeface="Arial"/>
              <a:sym typeface="Arial"/>
            </a:endParaRPr>
          </a:p>
          <a:p>
            <a:pPr indent="0" lvl="0" marL="0" rtl="0" algn="l">
              <a:lnSpc>
                <a:spcPct val="150000"/>
              </a:lnSpc>
              <a:spcBef>
                <a:spcPts val="0"/>
              </a:spcBef>
              <a:spcAft>
                <a:spcPts val="0"/>
              </a:spcAft>
              <a:buNone/>
            </a:pPr>
            <a:r>
              <a:t/>
            </a:r>
            <a:endParaRPr sz="1600">
              <a:latin typeface="Arial"/>
              <a:ea typeface="Arial"/>
              <a:cs typeface="Arial"/>
              <a:sym typeface="Arial"/>
            </a:endParaRPr>
          </a:p>
        </p:txBody>
      </p:sp>
      <p:sp>
        <p:nvSpPr>
          <p:cNvPr id="1111" name="Google Shape;1111;p67"/>
          <p:cNvSpPr txBox="1"/>
          <p:nvPr/>
        </p:nvSpPr>
        <p:spPr>
          <a:xfrm>
            <a:off x="4424966" y="1844833"/>
            <a:ext cx="3481500" cy="4926300"/>
          </a:xfrm>
          <a:prstGeom prst="rect">
            <a:avLst/>
          </a:prstGeom>
          <a:noFill/>
          <a:ln cap="flat" cmpd="sng" w="9525">
            <a:solidFill>
              <a:schemeClr val="lt1"/>
            </a:solidFill>
            <a:prstDash val="dot"/>
            <a:round/>
            <a:headEnd len="sm" w="sm" type="none"/>
            <a:tailEnd len="sm" w="sm" type="none"/>
          </a:ln>
        </p:spPr>
        <p:txBody>
          <a:bodyPr anchorCtr="0" anchor="t" bIns="0" lIns="0" spcFirstLastPara="1" rIns="0" wrap="square" tIns="0">
            <a:noAutofit/>
          </a:bodyPr>
          <a:lstStyle/>
          <a:p>
            <a:pPr indent="0" lvl="0" marL="0" marR="0" rtl="0" algn="ctr">
              <a:lnSpc>
                <a:spcPct val="118000"/>
              </a:lnSpc>
              <a:spcBef>
                <a:spcPts val="0"/>
              </a:spcBef>
              <a:spcAft>
                <a:spcPts val="0"/>
              </a:spcAft>
              <a:buClr>
                <a:srgbClr val="1E3791"/>
              </a:buClr>
              <a:buSzPts val="1900"/>
              <a:buFont typeface="Arial"/>
              <a:buNone/>
            </a:pPr>
            <a:r>
              <a:rPr b="1" lang="en-US" sz="1900">
                <a:solidFill>
                  <a:srgbClr val="1E3791"/>
                </a:solidFill>
              </a:rPr>
              <a:t>2. </a:t>
            </a:r>
            <a:r>
              <a:rPr b="1" lang="en-US" sz="1900">
                <a:solidFill>
                  <a:srgbClr val="1E3791"/>
                </a:solidFill>
                <a:latin typeface="Arial"/>
                <a:ea typeface="Arial"/>
                <a:cs typeface="Arial"/>
                <a:sym typeface="Arial"/>
              </a:rPr>
              <a:t>Writ</a:t>
            </a:r>
            <a:r>
              <a:rPr b="1" lang="en-US" sz="1900">
                <a:solidFill>
                  <a:srgbClr val="1E3791"/>
                </a:solidFill>
              </a:rPr>
              <a:t>ing</a:t>
            </a:r>
            <a:r>
              <a:rPr b="1" lang="en-US" sz="1900">
                <a:solidFill>
                  <a:srgbClr val="1E3791"/>
                </a:solidFill>
                <a:latin typeface="Arial"/>
                <a:ea typeface="Arial"/>
                <a:cs typeface="Arial"/>
                <a:sym typeface="Arial"/>
              </a:rPr>
              <a:t> policies &amp; workflows</a:t>
            </a:r>
            <a:endParaRPr b="1" sz="1900">
              <a:solidFill>
                <a:srgbClr val="1E3791"/>
              </a:solidFill>
              <a:latin typeface="Arial"/>
              <a:ea typeface="Arial"/>
              <a:cs typeface="Arial"/>
              <a:sym typeface="Arial"/>
            </a:endParaRPr>
          </a:p>
          <a:p>
            <a:pPr indent="0" lvl="0" marL="0" marR="0" rtl="0" algn="l">
              <a:lnSpc>
                <a:spcPct val="118000"/>
              </a:lnSpc>
              <a:spcBef>
                <a:spcPts val="0"/>
              </a:spcBef>
              <a:spcAft>
                <a:spcPts val="0"/>
              </a:spcAft>
              <a:buClr>
                <a:srgbClr val="00AC8C"/>
              </a:buClr>
              <a:buSzPts val="1900"/>
              <a:buFont typeface="Arial"/>
              <a:buNone/>
            </a:pPr>
            <a:r>
              <a:t/>
            </a:r>
            <a:endParaRPr sz="1900">
              <a:solidFill>
                <a:schemeClr val="dk1"/>
              </a:solidFill>
              <a:latin typeface="Arial"/>
              <a:ea typeface="Arial"/>
              <a:cs typeface="Arial"/>
              <a:sym typeface="Arial"/>
            </a:endParaRPr>
          </a:p>
          <a:p>
            <a:pPr indent="-419100" lvl="0" marL="609600" marR="0" rtl="0" algn="l">
              <a:lnSpc>
                <a:spcPct val="125000"/>
              </a:lnSpc>
              <a:spcBef>
                <a:spcPts val="0"/>
              </a:spcBef>
              <a:spcAft>
                <a:spcPts val="0"/>
              </a:spcAft>
              <a:buClr>
                <a:schemeClr val="dk1"/>
              </a:buClr>
              <a:buSzPts val="1200"/>
              <a:buFont typeface="Arial"/>
              <a:buChar char="➢"/>
            </a:pPr>
            <a:r>
              <a:rPr lang="en-US" sz="1600">
                <a:solidFill>
                  <a:schemeClr val="dk1"/>
                </a:solidFill>
                <a:latin typeface="Arial"/>
                <a:ea typeface="Arial"/>
                <a:cs typeface="Arial"/>
                <a:sym typeface="Arial"/>
              </a:rPr>
              <a:t>Policy framework for research data management</a:t>
            </a:r>
            <a:endParaRPr sz="1600">
              <a:solidFill>
                <a:schemeClr val="dk1"/>
              </a:solidFill>
              <a:latin typeface="Arial"/>
              <a:ea typeface="Arial"/>
              <a:cs typeface="Arial"/>
              <a:sym typeface="Arial"/>
            </a:endParaRPr>
          </a:p>
          <a:p>
            <a:pPr indent="0" lvl="0" marL="609600" marR="0" rtl="0" algn="l">
              <a:lnSpc>
                <a:spcPct val="125000"/>
              </a:lnSpc>
              <a:spcBef>
                <a:spcPts val="0"/>
              </a:spcBef>
              <a:spcAft>
                <a:spcPts val="0"/>
              </a:spcAft>
              <a:buClr>
                <a:srgbClr val="00AC8C"/>
              </a:buClr>
              <a:buSzPts val="1900"/>
              <a:buFont typeface="Arial"/>
              <a:buNone/>
            </a:pPr>
            <a:r>
              <a:t/>
            </a:r>
            <a:endParaRPr sz="1600">
              <a:solidFill>
                <a:schemeClr val="dk1"/>
              </a:solidFill>
              <a:latin typeface="Arial"/>
              <a:ea typeface="Arial"/>
              <a:cs typeface="Arial"/>
              <a:sym typeface="Arial"/>
            </a:endParaRPr>
          </a:p>
          <a:p>
            <a:pPr indent="-419100" lvl="0" marL="609600" marR="0" rtl="0" algn="l">
              <a:lnSpc>
                <a:spcPct val="125000"/>
              </a:lnSpc>
              <a:spcBef>
                <a:spcPts val="0"/>
              </a:spcBef>
              <a:spcAft>
                <a:spcPts val="0"/>
              </a:spcAft>
              <a:buClr>
                <a:schemeClr val="dk1"/>
              </a:buClr>
              <a:buSzPts val="1200"/>
              <a:buFont typeface="Arial"/>
              <a:buChar char="➢"/>
            </a:pPr>
            <a:r>
              <a:rPr lang="en-US" sz="1600">
                <a:solidFill>
                  <a:schemeClr val="dk1"/>
                </a:solidFill>
                <a:latin typeface="Arial"/>
                <a:ea typeface="Arial"/>
                <a:cs typeface="Arial"/>
                <a:sym typeface="Arial"/>
              </a:rPr>
              <a:t>Data organization guidelines</a:t>
            </a:r>
            <a:endParaRPr sz="1600">
              <a:solidFill>
                <a:schemeClr val="dk1"/>
              </a:solidFill>
              <a:latin typeface="Arial"/>
              <a:ea typeface="Arial"/>
              <a:cs typeface="Arial"/>
              <a:sym typeface="Arial"/>
            </a:endParaRPr>
          </a:p>
          <a:p>
            <a:pPr indent="0" lvl="0" marL="609600" marR="0" rtl="0" algn="l">
              <a:lnSpc>
                <a:spcPct val="125000"/>
              </a:lnSpc>
              <a:spcBef>
                <a:spcPts val="0"/>
              </a:spcBef>
              <a:spcAft>
                <a:spcPts val="0"/>
              </a:spcAft>
              <a:buClr>
                <a:srgbClr val="00AC8C"/>
              </a:buClr>
              <a:buSzPts val="1900"/>
              <a:buFont typeface="Arial"/>
              <a:buNone/>
            </a:pPr>
            <a:r>
              <a:t/>
            </a:r>
            <a:endParaRPr sz="1600">
              <a:solidFill>
                <a:schemeClr val="dk1"/>
              </a:solidFill>
              <a:latin typeface="Arial"/>
              <a:ea typeface="Arial"/>
              <a:cs typeface="Arial"/>
              <a:sym typeface="Arial"/>
            </a:endParaRPr>
          </a:p>
          <a:p>
            <a:pPr indent="-419100" lvl="0" marL="609600" marR="0" rtl="0" algn="l">
              <a:lnSpc>
                <a:spcPct val="125000"/>
              </a:lnSpc>
              <a:spcBef>
                <a:spcPts val="0"/>
              </a:spcBef>
              <a:spcAft>
                <a:spcPts val="0"/>
              </a:spcAft>
              <a:buClr>
                <a:schemeClr val="dk1"/>
              </a:buClr>
              <a:buSzPts val="1200"/>
              <a:buFont typeface="Arial"/>
              <a:buChar char="➢"/>
            </a:pPr>
            <a:r>
              <a:rPr lang="en-US" sz="1600">
                <a:solidFill>
                  <a:schemeClr val="dk1"/>
                </a:solidFill>
                <a:latin typeface="Arial"/>
                <a:ea typeface="Arial"/>
                <a:cs typeface="Arial"/>
                <a:sym typeface="Arial"/>
              </a:rPr>
              <a:t>Data storage, access and backup guidelines</a:t>
            </a:r>
            <a:endParaRPr sz="1600">
              <a:solidFill>
                <a:schemeClr val="dk1"/>
              </a:solidFill>
              <a:latin typeface="Arial"/>
              <a:ea typeface="Arial"/>
              <a:cs typeface="Arial"/>
              <a:sym typeface="Arial"/>
            </a:endParaRPr>
          </a:p>
          <a:p>
            <a:pPr indent="0" lvl="0" marL="457200" marR="0" rtl="0" algn="l">
              <a:lnSpc>
                <a:spcPct val="125000"/>
              </a:lnSpc>
              <a:spcBef>
                <a:spcPts val="0"/>
              </a:spcBef>
              <a:spcAft>
                <a:spcPts val="0"/>
              </a:spcAft>
              <a:buNone/>
            </a:pPr>
            <a:r>
              <a:t/>
            </a:r>
            <a:endParaRPr sz="1600">
              <a:solidFill>
                <a:schemeClr val="dk1"/>
              </a:solidFill>
            </a:endParaRPr>
          </a:p>
          <a:p>
            <a:pPr indent="-444500" lvl="0" marL="609600" marR="0" rtl="0" algn="l">
              <a:lnSpc>
                <a:spcPct val="125000"/>
              </a:lnSpc>
              <a:spcBef>
                <a:spcPts val="0"/>
              </a:spcBef>
              <a:spcAft>
                <a:spcPts val="0"/>
              </a:spcAft>
              <a:buClr>
                <a:schemeClr val="dk1"/>
              </a:buClr>
              <a:buSzPts val="1600"/>
              <a:buChar char="➢"/>
            </a:pPr>
            <a:r>
              <a:rPr lang="en-US" sz="1600">
                <a:solidFill>
                  <a:schemeClr val="dk1"/>
                </a:solidFill>
              </a:rPr>
              <a:t>…</a:t>
            </a:r>
            <a:endParaRPr sz="1600">
              <a:solidFill>
                <a:schemeClr val="dk1"/>
              </a:solidFill>
            </a:endParaRPr>
          </a:p>
          <a:p>
            <a:pPr indent="0" lvl="0" marL="5486400" marR="0" rtl="0" algn="l">
              <a:lnSpc>
                <a:spcPct val="125000"/>
              </a:lnSpc>
              <a:spcBef>
                <a:spcPts val="0"/>
              </a:spcBef>
              <a:spcAft>
                <a:spcPts val="0"/>
              </a:spcAft>
              <a:buClr>
                <a:srgbClr val="00AC8C"/>
              </a:buClr>
              <a:buSzPts val="1900"/>
              <a:buFont typeface="Arial"/>
              <a:buNone/>
            </a:pPr>
            <a:r>
              <a:t/>
            </a:r>
            <a:endParaRPr b="1" sz="1900">
              <a:solidFill>
                <a:srgbClr val="1E3791"/>
              </a:solidFill>
              <a:latin typeface="Arial"/>
              <a:ea typeface="Arial"/>
              <a:cs typeface="Arial"/>
              <a:sym typeface="Arial"/>
            </a:endParaRPr>
          </a:p>
        </p:txBody>
      </p:sp>
      <p:grpSp>
        <p:nvGrpSpPr>
          <p:cNvPr id="1112" name="Google Shape;1112;p67"/>
          <p:cNvGrpSpPr/>
          <p:nvPr/>
        </p:nvGrpSpPr>
        <p:grpSpPr>
          <a:xfrm>
            <a:off x="107942" y="1844779"/>
            <a:ext cx="4055499" cy="4618285"/>
            <a:chOff x="5985281" y="1383619"/>
            <a:chExt cx="3041700" cy="3463800"/>
          </a:xfrm>
        </p:grpSpPr>
        <p:sp>
          <p:nvSpPr>
            <p:cNvPr id="1113" name="Google Shape;1113;p67"/>
            <p:cNvSpPr txBox="1"/>
            <p:nvPr/>
          </p:nvSpPr>
          <p:spPr>
            <a:xfrm>
              <a:off x="5985281" y="1383619"/>
              <a:ext cx="3041700" cy="3463800"/>
            </a:xfrm>
            <a:prstGeom prst="rect">
              <a:avLst/>
            </a:prstGeom>
            <a:noFill/>
            <a:ln cap="flat" cmpd="sng" w="9525">
              <a:solidFill>
                <a:srgbClr val="FFFFFF"/>
              </a:solidFill>
              <a:prstDash val="dot"/>
              <a:round/>
              <a:headEnd len="sm" w="sm" type="none"/>
              <a:tailEnd len="sm" w="sm" type="none"/>
            </a:ln>
          </p:spPr>
          <p:txBody>
            <a:bodyPr anchorCtr="0" anchor="t" bIns="0" lIns="0" spcFirstLastPara="1" rIns="0" wrap="square" tIns="0">
              <a:noAutofit/>
            </a:bodyPr>
            <a:lstStyle/>
            <a:p>
              <a:pPr indent="0" lvl="0" marL="190500" marR="0" rtl="0" algn="ctr">
                <a:lnSpc>
                  <a:spcPct val="118000"/>
                </a:lnSpc>
                <a:spcBef>
                  <a:spcPts val="0"/>
                </a:spcBef>
                <a:spcAft>
                  <a:spcPts val="0"/>
                </a:spcAft>
                <a:buClr>
                  <a:srgbClr val="1E3791"/>
                </a:buClr>
                <a:buSzPts val="1500"/>
                <a:buFont typeface="Arial"/>
                <a:buNone/>
              </a:pPr>
              <a:r>
                <a:rPr b="1" lang="en-US" sz="1900">
                  <a:solidFill>
                    <a:srgbClr val="1E3791"/>
                  </a:solidFill>
                </a:rPr>
                <a:t>1. </a:t>
              </a:r>
              <a:r>
                <a:rPr b="1" lang="en-US" sz="1900">
                  <a:solidFill>
                    <a:srgbClr val="1E3791"/>
                  </a:solidFill>
                  <a:latin typeface="Arial"/>
                  <a:ea typeface="Arial"/>
                  <a:cs typeface="Arial"/>
                  <a:sym typeface="Arial"/>
                </a:rPr>
                <a:t>Developing RDM infrastructure</a:t>
              </a:r>
              <a:endParaRPr b="1" sz="1900">
                <a:solidFill>
                  <a:srgbClr val="1E3791"/>
                </a:solidFill>
              </a:endParaRPr>
            </a:p>
            <a:p>
              <a:pPr indent="0" lvl="0" marL="0" marR="0" rtl="0" algn="l">
                <a:lnSpc>
                  <a:spcPct val="100000"/>
                </a:lnSpc>
                <a:spcBef>
                  <a:spcPts val="0"/>
                </a:spcBef>
                <a:spcAft>
                  <a:spcPts val="0"/>
                </a:spcAft>
                <a:buClr>
                  <a:srgbClr val="00AC8C"/>
                </a:buClr>
                <a:buSzPts val="1900"/>
                <a:buFont typeface="Arial"/>
                <a:buNone/>
              </a:pPr>
              <a:r>
                <a:t/>
              </a:r>
              <a:endParaRPr sz="1900">
                <a:solidFill>
                  <a:srgbClr val="87AADC"/>
                </a:solidFill>
              </a:endParaRPr>
            </a:p>
            <a:p>
              <a:pPr indent="0" lvl="0" marL="0" marR="0" rtl="0" algn="l">
                <a:lnSpc>
                  <a:spcPct val="100000"/>
                </a:lnSpc>
                <a:spcBef>
                  <a:spcPts val="0"/>
                </a:spcBef>
                <a:spcAft>
                  <a:spcPts val="0"/>
                </a:spcAft>
                <a:buClr>
                  <a:srgbClr val="00AC8C"/>
                </a:buClr>
                <a:buSzPts val="1900"/>
                <a:buFont typeface="Arial"/>
                <a:buNone/>
              </a:pPr>
              <a:r>
                <a:t/>
              </a:r>
              <a:endParaRPr sz="1900">
                <a:solidFill>
                  <a:srgbClr val="87AADC"/>
                </a:solidFill>
              </a:endParaRPr>
            </a:p>
            <a:p>
              <a:pPr indent="-419100" lvl="0" marL="609600" marR="0" rtl="0" algn="l">
                <a:lnSpc>
                  <a:spcPct val="100000"/>
                </a:lnSpc>
                <a:spcBef>
                  <a:spcPts val="0"/>
                </a:spcBef>
                <a:spcAft>
                  <a:spcPts val="0"/>
                </a:spcAft>
                <a:buClr>
                  <a:schemeClr val="dk1"/>
                </a:buClr>
                <a:buSzPts val="1200"/>
                <a:buFont typeface="Arial"/>
                <a:buChar char="➢"/>
              </a:pPr>
              <a:r>
                <a:rPr lang="en-US" sz="1600">
                  <a:solidFill>
                    <a:schemeClr val="dk1"/>
                  </a:solidFill>
                </a:rPr>
                <a:t>ELN: </a:t>
              </a:r>
              <a:endParaRPr sz="1600">
                <a:solidFill>
                  <a:schemeClr val="dk1"/>
                </a:solidFill>
              </a:endParaRPr>
            </a:p>
            <a:p>
              <a:pPr indent="0" lvl="0" marL="457200" marR="0" rtl="0" algn="l">
                <a:lnSpc>
                  <a:spcPct val="100000"/>
                </a:lnSpc>
                <a:spcBef>
                  <a:spcPts val="0"/>
                </a:spcBef>
                <a:spcAft>
                  <a:spcPts val="0"/>
                </a:spcAft>
                <a:buNone/>
              </a:pPr>
              <a:r>
                <a:t/>
              </a:r>
              <a:endParaRPr sz="1600">
                <a:solidFill>
                  <a:schemeClr val="dk1"/>
                </a:solidFill>
              </a:endParaRPr>
            </a:p>
            <a:p>
              <a:pPr indent="0" lvl="0" marL="1219200" marR="0" rtl="0" algn="l">
                <a:lnSpc>
                  <a:spcPct val="100000"/>
                </a:lnSpc>
                <a:spcBef>
                  <a:spcPts val="0"/>
                </a:spcBef>
                <a:spcAft>
                  <a:spcPts val="0"/>
                </a:spcAft>
                <a:buClr>
                  <a:srgbClr val="00AC8C"/>
                </a:buClr>
                <a:buSzPts val="1900"/>
                <a:buFont typeface="Arial"/>
                <a:buNone/>
              </a:pPr>
              <a:r>
                <a:t/>
              </a:r>
              <a:endParaRPr sz="1600">
                <a:solidFill>
                  <a:schemeClr val="dk1"/>
                </a:solidFill>
                <a:latin typeface="Arial"/>
                <a:ea typeface="Arial"/>
                <a:cs typeface="Arial"/>
                <a:sym typeface="Arial"/>
              </a:endParaRPr>
            </a:p>
            <a:p>
              <a:pPr indent="-419100" lvl="0" marL="609600" marR="0" rtl="0" algn="l">
                <a:lnSpc>
                  <a:spcPct val="100000"/>
                </a:lnSpc>
                <a:spcBef>
                  <a:spcPts val="0"/>
                </a:spcBef>
                <a:spcAft>
                  <a:spcPts val="0"/>
                </a:spcAft>
                <a:buClr>
                  <a:schemeClr val="dk1"/>
                </a:buClr>
                <a:buSzPts val="1200"/>
                <a:buFont typeface="Arial"/>
                <a:buChar char="➢"/>
              </a:pPr>
              <a:r>
                <a:rPr lang="en-US" sz="1600">
                  <a:solidFill>
                    <a:schemeClr val="dk1"/>
                  </a:solidFill>
                  <a:latin typeface="Arial"/>
                  <a:ea typeface="Arial"/>
                  <a:cs typeface="Arial"/>
                  <a:sym typeface="Arial"/>
                </a:rPr>
                <a:t>DMP</a:t>
              </a:r>
              <a:r>
                <a:rPr lang="en-US" sz="1600">
                  <a:solidFill>
                    <a:schemeClr val="dk1"/>
                  </a:solidFill>
                </a:rPr>
                <a:t>:</a:t>
              </a:r>
              <a:r>
                <a:rPr lang="en-US" sz="1600">
                  <a:solidFill>
                    <a:schemeClr val="dk1"/>
                  </a:solidFill>
                  <a:latin typeface="Arial"/>
                  <a:ea typeface="Arial"/>
                  <a:cs typeface="Arial"/>
                  <a:sym typeface="Arial"/>
                </a:rPr>
                <a:t> </a:t>
              </a:r>
              <a:endParaRPr sz="1600">
                <a:solidFill>
                  <a:schemeClr val="dk1"/>
                </a:solidFill>
                <a:latin typeface="Arial"/>
                <a:ea typeface="Arial"/>
                <a:cs typeface="Arial"/>
                <a:sym typeface="Arial"/>
              </a:endParaRPr>
            </a:p>
            <a:p>
              <a:pPr indent="0" lvl="0" marL="457200" marR="0" rtl="0" algn="l">
                <a:lnSpc>
                  <a:spcPct val="100000"/>
                </a:lnSpc>
                <a:spcBef>
                  <a:spcPts val="0"/>
                </a:spcBef>
                <a:spcAft>
                  <a:spcPts val="0"/>
                </a:spcAft>
                <a:buNone/>
              </a:pPr>
              <a:r>
                <a:t/>
              </a:r>
              <a:endParaRPr sz="1600">
                <a:solidFill>
                  <a:schemeClr val="dk1"/>
                </a:solidFill>
              </a:endParaRPr>
            </a:p>
            <a:p>
              <a:pPr indent="0" lvl="0" marL="457200" marR="0" rtl="0" algn="l">
                <a:lnSpc>
                  <a:spcPct val="100000"/>
                </a:lnSpc>
                <a:spcBef>
                  <a:spcPts val="0"/>
                </a:spcBef>
                <a:spcAft>
                  <a:spcPts val="0"/>
                </a:spcAft>
                <a:buNone/>
              </a:pPr>
              <a:r>
                <a:t/>
              </a:r>
              <a:endParaRPr sz="1600">
                <a:solidFill>
                  <a:schemeClr val="dk1"/>
                </a:solidFill>
              </a:endParaRPr>
            </a:p>
            <a:p>
              <a:pPr indent="-419100" lvl="0" marL="609600" marR="0" rtl="0" algn="l">
                <a:lnSpc>
                  <a:spcPct val="100000"/>
                </a:lnSpc>
                <a:spcBef>
                  <a:spcPts val="0"/>
                </a:spcBef>
                <a:spcAft>
                  <a:spcPts val="0"/>
                </a:spcAft>
                <a:buClr>
                  <a:schemeClr val="dk1"/>
                </a:buClr>
                <a:buSzPts val="1200"/>
                <a:buFont typeface="Arial"/>
                <a:buChar char="➢"/>
              </a:pPr>
              <a:r>
                <a:rPr lang="en-US" sz="1600">
                  <a:solidFill>
                    <a:schemeClr val="dk1"/>
                  </a:solidFill>
                  <a:latin typeface="Arial"/>
                  <a:ea typeface="Arial"/>
                  <a:cs typeface="Arial"/>
                  <a:sym typeface="Arial"/>
                </a:rPr>
                <a:t>Image data management</a:t>
              </a:r>
              <a:r>
                <a:rPr lang="en-US" sz="1600">
                  <a:solidFill>
                    <a:schemeClr val="dk1"/>
                  </a:solidFill>
                </a:rPr>
                <a:t>:</a:t>
              </a:r>
              <a:endParaRPr sz="1600">
                <a:solidFill>
                  <a:schemeClr val="dk1"/>
                </a:solidFill>
              </a:endParaRPr>
            </a:p>
            <a:p>
              <a:pPr indent="0" lvl="0" marL="457200" marR="0" rtl="0" algn="l">
                <a:lnSpc>
                  <a:spcPct val="100000"/>
                </a:lnSpc>
                <a:spcBef>
                  <a:spcPts val="0"/>
                </a:spcBef>
                <a:spcAft>
                  <a:spcPts val="0"/>
                </a:spcAft>
                <a:buNone/>
              </a:pPr>
              <a:r>
                <a:t/>
              </a:r>
              <a:endParaRPr sz="1600">
                <a:solidFill>
                  <a:schemeClr val="dk1"/>
                </a:solidFill>
                <a:latin typeface="Arial"/>
                <a:ea typeface="Arial"/>
                <a:cs typeface="Arial"/>
                <a:sym typeface="Arial"/>
              </a:endParaRPr>
            </a:p>
            <a:p>
              <a:pPr indent="0" lvl="0" marL="457200" marR="0" rtl="0" algn="l">
                <a:lnSpc>
                  <a:spcPct val="100000"/>
                </a:lnSpc>
                <a:spcBef>
                  <a:spcPts val="0"/>
                </a:spcBef>
                <a:spcAft>
                  <a:spcPts val="0"/>
                </a:spcAft>
                <a:buNone/>
              </a:pPr>
              <a:r>
                <a:t/>
              </a:r>
              <a:endParaRPr sz="1600">
                <a:solidFill>
                  <a:schemeClr val="dk1"/>
                </a:solidFill>
              </a:endParaRPr>
            </a:p>
            <a:p>
              <a:pPr indent="0" lvl="0" marL="1219200" marR="0" rtl="0" algn="l">
                <a:lnSpc>
                  <a:spcPct val="100000"/>
                </a:lnSpc>
                <a:spcBef>
                  <a:spcPts val="0"/>
                </a:spcBef>
                <a:spcAft>
                  <a:spcPts val="0"/>
                </a:spcAft>
                <a:buClr>
                  <a:srgbClr val="00AC8C"/>
                </a:buClr>
                <a:buSzPts val="1900"/>
                <a:buFont typeface="Arial"/>
                <a:buNone/>
              </a:pPr>
              <a:r>
                <a:t/>
              </a:r>
              <a:endParaRPr sz="1600">
                <a:solidFill>
                  <a:schemeClr val="dk1"/>
                </a:solidFill>
                <a:latin typeface="Arial"/>
                <a:ea typeface="Arial"/>
                <a:cs typeface="Arial"/>
                <a:sym typeface="Arial"/>
              </a:endParaRPr>
            </a:p>
            <a:p>
              <a:pPr indent="-419100" lvl="0" marL="609600" marR="0" rtl="0" algn="l">
                <a:lnSpc>
                  <a:spcPct val="100000"/>
                </a:lnSpc>
                <a:spcBef>
                  <a:spcPts val="0"/>
                </a:spcBef>
                <a:spcAft>
                  <a:spcPts val="0"/>
                </a:spcAft>
                <a:buClr>
                  <a:schemeClr val="dk1"/>
                </a:buClr>
                <a:buSzPts val="1200"/>
                <a:buFont typeface="Arial"/>
                <a:buChar char="➢"/>
              </a:pPr>
              <a:r>
                <a:rPr lang="en-US" sz="1600">
                  <a:solidFill>
                    <a:schemeClr val="dk1"/>
                  </a:solidFill>
                  <a:latin typeface="Arial"/>
                  <a:ea typeface="Arial"/>
                  <a:cs typeface="Arial"/>
                  <a:sym typeface="Arial"/>
                </a:rPr>
                <a:t>digTools database:</a:t>
              </a:r>
              <a:endParaRPr sz="1600">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t/>
              </a:r>
              <a:endParaRPr sz="1600">
                <a:solidFill>
                  <a:schemeClr val="dk1"/>
                </a:solidFill>
              </a:endParaRPr>
            </a:p>
            <a:p>
              <a:pPr indent="0" lvl="0" marL="0" marR="0" rtl="0" algn="l">
                <a:lnSpc>
                  <a:spcPct val="100000"/>
                </a:lnSpc>
                <a:spcBef>
                  <a:spcPts val="0"/>
                </a:spcBef>
                <a:spcAft>
                  <a:spcPts val="0"/>
                </a:spcAft>
                <a:buNone/>
              </a:pPr>
              <a:r>
                <a:t/>
              </a:r>
              <a:endParaRPr sz="1600">
                <a:solidFill>
                  <a:schemeClr val="dk1"/>
                </a:solidFill>
              </a:endParaRPr>
            </a:p>
            <a:p>
              <a:pPr indent="0" lvl="0" marL="5486400" marR="0" rtl="0" algn="l">
                <a:lnSpc>
                  <a:spcPct val="100000"/>
                </a:lnSpc>
                <a:spcBef>
                  <a:spcPts val="0"/>
                </a:spcBef>
                <a:spcAft>
                  <a:spcPts val="0"/>
                </a:spcAft>
                <a:buClr>
                  <a:srgbClr val="00AC8C"/>
                </a:buClr>
                <a:buSzPts val="1900"/>
                <a:buFont typeface="Arial"/>
                <a:buNone/>
              </a:pPr>
              <a:r>
                <a:t/>
              </a:r>
              <a:endParaRPr sz="1600">
                <a:solidFill>
                  <a:schemeClr val="dk1"/>
                </a:solidFill>
                <a:latin typeface="Arial"/>
                <a:ea typeface="Arial"/>
                <a:cs typeface="Arial"/>
                <a:sym typeface="Arial"/>
              </a:endParaRPr>
            </a:p>
            <a:p>
              <a:pPr indent="0" lvl="0" marL="5486400" marR="0" rtl="0" algn="l">
                <a:lnSpc>
                  <a:spcPct val="125000"/>
                </a:lnSpc>
                <a:spcBef>
                  <a:spcPts val="0"/>
                </a:spcBef>
                <a:spcAft>
                  <a:spcPts val="0"/>
                </a:spcAft>
                <a:buClr>
                  <a:srgbClr val="00AC8C"/>
                </a:buClr>
                <a:buSzPts val="1900"/>
                <a:buFont typeface="Arial"/>
                <a:buNone/>
              </a:pPr>
              <a:r>
                <a:t/>
              </a:r>
              <a:endParaRPr sz="1900">
                <a:solidFill>
                  <a:srgbClr val="00AC8C"/>
                </a:solidFill>
                <a:latin typeface="Arial"/>
                <a:ea typeface="Arial"/>
                <a:cs typeface="Arial"/>
                <a:sym typeface="Arial"/>
              </a:endParaRPr>
            </a:p>
          </p:txBody>
        </p:sp>
        <p:pic>
          <p:nvPicPr>
            <p:cNvPr id="1114" name="Google Shape;1114;p67"/>
            <p:cNvPicPr preferRelativeResize="0"/>
            <p:nvPr/>
          </p:nvPicPr>
          <p:blipFill rotWithShape="1">
            <a:blip r:embed="rId3">
              <a:alphaModFix/>
            </a:blip>
            <a:srcRect b="14189" l="0" r="0" t="17391"/>
            <a:stretch/>
          </p:blipFill>
          <p:spPr>
            <a:xfrm>
              <a:off x="7121007" y="1950518"/>
              <a:ext cx="1113530" cy="396160"/>
            </a:xfrm>
            <a:prstGeom prst="rect">
              <a:avLst/>
            </a:prstGeom>
            <a:noFill/>
            <a:ln>
              <a:noFill/>
            </a:ln>
          </p:spPr>
        </p:pic>
        <p:pic>
          <p:nvPicPr>
            <p:cNvPr id="1115" name="Google Shape;1115;p67"/>
            <p:cNvPicPr preferRelativeResize="0"/>
            <p:nvPr/>
          </p:nvPicPr>
          <p:blipFill rotWithShape="1">
            <a:blip r:embed="rId4">
              <a:alphaModFix/>
            </a:blip>
            <a:srcRect b="46135" l="6488" r="7791" t="15616"/>
            <a:stretch/>
          </p:blipFill>
          <p:spPr>
            <a:xfrm>
              <a:off x="7121003" y="2445085"/>
              <a:ext cx="1113534" cy="496863"/>
            </a:xfrm>
            <a:prstGeom prst="rect">
              <a:avLst/>
            </a:prstGeom>
            <a:noFill/>
            <a:ln>
              <a:noFill/>
            </a:ln>
          </p:spPr>
        </p:pic>
        <p:pic>
          <p:nvPicPr>
            <p:cNvPr id="1116" name="Google Shape;1116;p67"/>
            <p:cNvPicPr preferRelativeResize="0"/>
            <p:nvPr/>
          </p:nvPicPr>
          <p:blipFill>
            <a:blip r:embed="rId5">
              <a:alphaModFix/>
            </a:blip>
            <a:stretch>
              <a:fillRect/>
            </a:stretch>
          </p:blipFill>
          <p:spPr>
            <a:xfrm>
              <a:off x="6778609" y="3397866"/>
              <a:ext cx="1584698" cy="396160"/>
            </a:xfrm>
            <a:prstGeom prst="rect">
              <a:avLst/>
            </a:prstGeom>
            <a:noFill/>
            <a:ln>
              <a:noFill/>
            </a:ln>
          </p:spPr>
        </p:pic>
        <p:pic>
          <p:nvPicPr>
            <p:cNvPr id="1117" name="Google Shape;1117;p67"/>
            <p:cNvPicPr preferRelativeResize="0"/>
            <p:nvPr/>
          </p:nvPicPr>
          <p:blipFill>
            <a:blip r:embed="rId6">
              <a:alphaModFix/>
            </a:blip>
            <a:stretch>
              <a:fillRect/>
            </a:stretch>
          </p:blipFill>
          <p:spPr>
            <a:xfrm>
              <a:off x="6633286" y="4249945"/>
              <a:ext cx="1875346" cy="294082"/>
            </a:xfrm>
            <a:prstGeom prst="rect">
              <a:avLst/>
            </a:prstGeom>
            <a:noFill/>
            <a:ln>
              <a:noFill/>
            </a:ln>
          </p:spPr>
        </p:pic>
      </p:grpSp>
      <p:cxnSp>
        <p:nvCxnSpPr>
          <p:cNvPr id="1118" name="Google Shape;1118;p67"/>
          <p:cNvCxnSpPr/>
          <p:nvPr/>
        </p:nvCxnSpPr>
        <p:spPr>
          <a:xfrm>
            <a:off x="4286350" y="1851833"/>
            <a:ext cx="15900" cy="4604400"/>
          </a:xfrm>
          <a:prstGeom prst="straightConnector1">
            <a:avLst/>
          </a:prstGeom>
          <a:noFill/>
          <a:ln cap="flat" cmpd="sng" w="9525">
            <a:solidFill>
              <a:schemeClr val="dk2"/>
            </a:solidFill>
            <a:prstDash val="dot"/>
            <a:round/>
            <a:headEnd len="med" w="med" type="none"/>
            <a:tailEnd len="med" w="med" type="none"/>
          </a:ln>
        </p:spPr>
      </p:cxnSp>
      <p:cxnSp>
        <p:nvCxnSpPr>
          <p:cNvPr id="1119" name="Google Shape;1119;p67"/>
          <p:cNvCxnSpPr/>
          <p:nvPr/>
        </p:nvCxnSpPr>
        <p:spPr>
          <a:xfrm>
            <a:off x="8029150" y="1851833"/>
            <a:ext cx="15900" cy="4604400"/>
          </a:xfrm>
          <a:prstGeom prst="straightConnector1">
            <a:avLst/>
          </a:prstGeom>
          <a:noFill/>
          <a:ln cap="flat" cmpd="sng" w="9525">
            <a:solidFill>
              <a:schemeClr val="dk2"/>
            </a:solidFill>
            <a:prstDash val="dot"/>
            <a:round/>
            <a:headEnd len="med" w="med" type="none"/>
            <a:tailEnd len="med" w="med" type="none"/>
          </a:ln>
        </p:spPr>
      </p:cxnSp>
      <p:pic>
        <p:nvPicPr>
          <p:cNvPr id="1120" name="Google Shape;1120;p67"/>
          <p:cNvPicPr preferRelativeResize="0"/>
          <p:nvPr/>
        </p:nvPicPr>
        <p:blipFill>
          <a:blip r:embed="rId7">
            <a:alphaModFix/>
          </a:blip>
          <a:stretch>
            <a:fillRect/>
          </a:stretch>
        </p:blipFill>
        <p:spPr>
          <a:xfrm>
            <a:off x="8661024" y="4012324"/>
            <a:ext cx="3258524" cy="2443901"/>
          </a:xfrm>
          <a:prstGeom prst="rect">
            <a:avLst/>
          </a:prstGeom>
          <a:noFill/>
          <a:ln>
            <a:noFill/>
          </a:ln>
        </p:spPr>
      </p:pic>
      <p:pic>
        <p:nvPicPr>
          <p:cNvPr id="1121" name="Google Shape;1121;p67"/>
          <p:cNvPicPr preferRelativeResize="0"/>
          <p:nvPr/>
        </p:nvPicPr>
        <p:blipFill rotWithShape="1">
          <a:blip r:embed="rId8">
            <a:alphaModFix/>
          </a:blip>
          <a:srcRect b="0" l="4130" r="-4130" t="0"/>
          <a:stretch/>
        </p:blipFill>
        <p:spPr>
          <a:xfrm>
            <a:off x="5393587" y="5056625"/>
            <a:ext cx="1887176" cy="1714499"/>
          </a:xfrm>
          <a:prstGeom prst="rect">
            <a:avLst/>
          </a:prstGeom>
          <a:noFill/>
          <a:ln>
            <a:noFill/>
          </a:ln>
        </p:spPr>
      </p:pic>
      <p:sp>
        <p:nvSpPr>
          <p:cNvPr id="1122" name="Google Shape;1122;p67"/>
          <p:cNvSpPr txBox="1"/>
          <p:nvPr/>
        </p:nvSpPr>
        <p:spPr>
          <a:xfrm>
            <a:off x="538175" y="821475"/>
            <a:ext cx="4250100" cy="492600"/>
          </a:xfrm>
          <a:prstGeom prst="rect">
            <a:avLst/>
          </a:prstGeom>
          <a:noFill/>
          <a:ln>
            <a:noFill/>
          </a:ln>
        </p:spPr>
        <p:txBody>
          <a:bodyPr anchorCtr="0" anchor="t" bIns="91425" lIns="91425" spcFirstLastPara="1" rIns="91425" wrap="square" tIns="91425">
            <a:spAutoFit/>
          </a:bodyPr>
          <a:lstStyle/>
          <a:p>
            <a:pPr indent="0" lvl="0" marL="457200" rtl="0" algn="l">
              <a:lnSpc>
                <a:spcPct val="118000"/>
              </a:lnSpc>
              <a:spcBef>
                <a:spcPts val="0"/>
              </a:spcBef>
              <a:spcAft>
                <a:spcPts val="0"/>
              </a:spcAft>
              <a:buNone/>
            </a:pPr>
            <a:r>
              <a:t/>
            </a:r>
            <a:endParaRPr sz="2000">
              <a:solidFill>
                <a:schemeClr val="dk2"/>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7" name="Shape 1127"/>
        <p:cNvGrpSpPr/>
        <p:nvPr/>
      </p:nvGrpSpPr>
      <p:grpSpPr>
        <a:xfrm>
          <a:off x="0" y="0"/>
          <a:ext cx="0" cy="0"/>
          <a:chOff x="0" y="0"/>
          <a:chExt cx="0" cy="0"/>
        </a:xfrm>
      </p:grpSpPr>
      <p:sp>
        <p:nvSpPr>
          <p:cNvPr id="1128" name="Google Shape;1128;p68"/>
          <p:cNvSpPr txBox="1"/>
          <p:nvPr>
            <p:ph idx="1" type="body"/>
          </p:nvPr>
        </p:nvSpPr>
        <p:spPr>
          <a:xfrm>
            <a:off x="595200" y="2268000"/>
            <a:ext cx="4191000" cy="2679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US">
                <a:solidFill>
                  <a:schemeClr val="accent1"/>
                </a:solidFill>
              </a:rPr>
              <a:t>STEPS:</a:t>
            </a:r>
            <a:endParaRPr b="1">
              <a:solidFill>
                <a:schemeClr val="accent1"/>
              </a:solidFill>
            </a:endParaRPr>
          </a:p>
          <a:p>
            <a:pPr indent="0" lvl="0" marL="0" rtl="0" algn="l">
              <a:spcBef>
                <a:spcPts val="0"/>
              </a:spcBef>
              <a:spcAft>
                <a:spcPts val="0"/>
              </a:spcAft>
              <a:buNone/>
            </a:pPr>
            <a:r>
              <a:rPr lang="en-US">
                <a:solidFill>
                  <a:schemeClr val="accent1"/>
                </a:solidFill>
              </a:rPr>
              <a:t>1. Assessments of available tools</a:t>
            </a:r>
            <a:endParaRPr>
              <a:solidFill>
                <a:schemeClr val="accent1"/>
              </a:solidFill>
            </a:endParaRPr>
          </a:p>
          <a:p>
            <a:pPr indent="0" lvl="0" marL="0" rtl="0" algn="l">
              <a:spcBef>
                <a:spcPts val="0"/>
              </a:spcBef>
              <a:spcAft>
                <a:spcPts val="0"/>
              </a:spcAft>
              <a:buNone/>
            </a:pPr>
            <a:r>
              <a:rPr lang="en-US">
                <a:solidFill>
                  <a:schemeClr val="accent1"/>
                </a:solidFill>
              </a:rPr>
              <a:t>2. Purchasing Tool</a:t>
            </a:r>
            <a:endParaRPr>
              <a:solidFill>
                <a:schemeClr val="accent1"/>
              </a:solidFill>
            </a:endParaRPr>
          </a:p>
          <a:p>
            <a:pPr indent="0" lvl="0" marL="0" rtl="0" algn="l">
              <a:spcBef>
                <a:spcPts val="0"/>
              </a:spcBef>
              <a:spcAft>
                <a:spcPts val="0"/>
              </a:spcAft>
              <a:buNone/>
            </a:pPr>
            <a:r>
              <a:rPr lang="en-US">
                <a:solidFill>
                  <a:schemeClr val="accent1"/>
                </a:solidFill>
              </a:rPr>
              <a:t>3. Resolve Documentation</a:t>
            </a:r>
            <a:endParaRPr>
              <a:solidFill>
                <a:schemeClr val="accent1"/>
              </a:solidFill>
            </a:endParaRPr>
          </a:p>
          <a:p>
            <a:pPr indent="0" lvl="0" marL="0" rtl="0" algn="l">
              <a:spcBef>
                <a:spcPts val="0"/>
              </a:spcBef>
              <a:spcAft>
                <a:spcPts val="0"/>
              </a:spcAft>
              <a:buNone/>
            </a:pPr>
            <a:r>
              <a:rPr lang="en-US">
                <a:solidFill>
                  <a:schemeClr val="accent1"/>
                </a:solidFill>
              </a:rPr>
              <a:t>4. Installation at the MDC</a:t>
            </a:r>
            <a:endParaRPr>
              <a:solidFill>
                <a:schemeClr val="accent1"/>
              </a:solidFill>
            </a:endParaRPr>
          </a:p>
          <a:p>
            <a:pPr indent="0" lvl="0" marL="0" rtl="0" algn="l">
              <a:spcBef>
                <a:spcPts val="0"/>
              </a:spcBef>
              <a:spcAft>
                <a:spcPts val="0"/>
              </a:spcAft>
              <a:buNone/>
            </a:pPr>
            <a:r>
              <a:rPr lang="en-US">
                <a:solidFill>
                  <a:schemeClr val="accent1"/>
                </a:solidFill>
              </a:rPr>
              <a:t>5. </a:t>
            </a:r>
            <a:r>
              <a:rPr lang="en-US">
                <a:solidFill>
                  <a:schemeClr val="accent1"/>
                </a:solidFill>
              </a:rPr>
              <a:t>Onboarding</a:t>
            </a:r>
            <a:r>
              <a:rPr lang="en-US">
                <a:solidFill>
                  <a:schemeClr val="accent1"/>
                </a:solidFill>
              </a:rPr>
              <a:t> &amp; Training</a:t>
            </a:r>
            <a:endParaRPr>
              <a:solidFill>
                <a:schemeClr val="accent1"/>
              </a:solidFill>
            </a:endParaRPr>
          </a:p>
          <a:p>
            <a:pPr indent="0" lvl="0" marL="0" rtl="0" algn="l">
              <a:spcBef>
                <a:spcPts val="0"/>
              </a:spcBef>
              <a:spcAft>
                <a:spcPts val="0"/>
              </a:spcAft>
              <a:buNone/>
            </a:pPr>
            <a:r>
              <a:rPr lang="en-US">
                <a:solidFill>
                  <a:schemeClr val="accent1"/>
                </a:solidFill>
              </a:rPr>
              <a:t>6. Tool </a:t>
            </a:r>
            <a:r>
              <a:rPr lang="en-US">
                <a:solidFill>
                  <a:schemeClr val="accent1"/>
                </a:solidFill>
              </a:rPr>
              <a:t>customisation</a:t>
            </a:r>
            <a:endParaRPr>
              <a:solidFill>
                <a:schemeClr val="accent1"/>
              </a:solidFill>
            </a:endParaRPr>
          </a:p>
          <a:p>
            <a:pPr indent="0" lvl="0" marL="0" rtl="0" algn="l">
              <a:spcBef>
                <a:spcPts val="0"/>
              </a:spcBef>
              <a:spcAft>
                <a:spcPts val="0"/>
              </a:spcAft>
              <a:buNone/>
            </a:pPr>
            <a:r>
              <a:t/>
            </a:r>
            <a:endParaRPr>
              <a:solidFill>
                <a:schemeClr val="accent1"/>
              </a:solidFill>
            </a:endParaRPr>
          </a:p>
        </p:txBody>
      </p:sp>
      <p:sp>
        <p:nvSpPr>
          <p:cNvPr id="1129" name="Google Shape;1129;p68"/>
          <p:cNvSpPr txBox="1"/>
          <p:nvPr>
            <p:ph type="ctrTitle"/>
          </p:nvPr>
        </p:nvSpPr>
        <p:spPr>
          <a:xfrm>
            <a:off x="311150" y="474675"/>
            <a:ext cx="110400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US"/>
              <a:t>Typical workflow for an infrastructural project: establishing an ELN</a:t>
            </a:r>
            <a:endParaRPr/>
          </a:p>
        </p:txBody>
      </p:sp>
      <p:pic>
        <p:nvPicPr>
          <p:cNvPr id="1130" name="Google Shape;1130;p68"/>
          <p:cNvPicPr preferRelativeResize="0"/>
          <p:nvPr/>
        </p:nvPicPr>
        <p:blipFill>
          <a:blip r:embed="rId3">
            <a:alphaModFix/>
          </a:blip>
          <a:stretch>
            <a:fillRect/>
          </a:stretch>
        </p:blipFill>
        <p:spPr>
          <a:xfrm>
            <a:off x="4938599" y="1103475"/>
            <a:ext cx="5927273" cy="5678327"/>
          </a:xfrm>
          <a:prstGeom prst="rect">
            <a:avLst/>
          </a:prstGeom>
          <a:noFill/>
          <a:ln>
            <a:noFill/>
          </a:ln>
        </p:spPr>
      </p:pic>
      <p:pic>
        <p:nvPicPr>
          <p:cNvPr id="1131" name="Google Shape;1131;p68"/>
          <p:cNvPicPr preferRelativeResize="0"/>
          <p:nvPr/>
        </p:nvPicPr>
        <p:blipFill rotWithShape="1">
          <a:blip r:embed="rId4">
            <a:alphaModFix/>
          </a:blip>
          <a:srcRect b="14189" l="0" r="0" t="17391"/>
          <a:stretch/>
        </p:blipFill>
        <p:spPr>
          <a:xfrm>
            <a:off x="311155" y="951300"/>
            <a:ext cx="1484670" cy="5282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6" name="Shape 1136"/>
        <p:cNvGrpSpPr/>
        <p:nvPr/>
      </p:nvGrpSpPr>
      <p:grpSpPr>
        <a:xfrm>
          <a:off x="0" y="0"/>
          <a:ext cx="0" cy="0"/>
          <a:chOff x="0" y="0"/>
          <a:chExt cx="0" cy="0"/>
        </a:xfrm>
      </p:grpSpPr>
      <p:sp>
        <p:nvSpPr>
          <p:cNvPr id="1137" name="Google Shape;1137;p69"/>
          <p:cNvSpPr txBox="1"/>
          <p:nvPr>
            <p:ph idx="4294967295" type="title"/>
          </p:nvPr>
        </p:nvSpPr>
        <p:spPr>
          <a:xfrm>
            <a:off x="85500" y="273050"/>
            <a:ext cx="10366200" cy="632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sz="2600">
                <a:solidFill>
                  <a:srgbClr val="004378"/>
                </a:solidFill>
                <a:latin typeface="Calibri"/>
                <a:ea typeface="Calibri"/>
                <a:cs typeface="Calibri"/>
                <a:sym typeface="Calibri"/>
              </a:rPr>
              <a:t>Typical workflow for an policy-making project: writing RDM policy </a:t>
            </a:r>
            <a:endParaRPr/>
          </a:p>
        </p:txBody>
      </p:sp>
      <p:sp>
        <p:nvSpPr>
          <p:cNvPr id="1138" name="Google Shape;1138;p69"/>
          <p:cNvSpPr txBox="1"/>
          <p:nvPr>
            <p:ph idx="4294967295" type="sldNum"/>
          </p:nvPr>
        </p:nvSpPr>
        <p:spPr>
          <a:xfrm>
            <a:off x="11409045" y="6333134"/>
            <a:ext cx="731700" cy="524700"/>
          </a:xfrm>
          <a:prstGeom prst="rect">
            <a:avLst/>
          </a:prstGeom>
        </p:spPr>
        <p:txBody>
          <a:bodyPr anchorCtr="0" anchor="b"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1139" name="Google Shape;1139;p69"/>
          <p:cNvSpPr txBox="1"/>
          <p:nvPr/>
        </p:nvSpPr>
        <p:spPr>
          <a:xfrm>
            <a:off x="0" y="744000"/>
            <a:ext cx="9265200" cy="7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700"/>
              <a:t>Incorporate l</a:t>
            </a:r>
            <a:r>
              <a:rPr lang="en-US" sz="1700"/>
              <a:t>egal obligations, ethical responsibilities and the rules of institutional, governmental and funding bodies</a:t>
            </a:r>
            <a:endParaRPr sz="1700"/>
          </a:p>
        </p:txBody>
      </p:sp>
      <p:sp>
        <p:nvSpPr>
          <p:cNvPr id="1140" name="Google Shape;1140;p69"/>
          <p:cNvSpPr txBox="1"/>
          <p:nvPr/>
        </p:nvSpPr>
        <p:spPr>
          <a:xfrm>
            <a:off x="541021" y="476699"/>
            <a:ext cx="9720000" cy="720000"/>
          </a:xfrm>
          <a:prstGeom prst="rect">
            <a:avLst/>
          </a:prstGeom>
          <a:noFill/>
          <a:ln>
            <a:noFill/>
          </a:ln>
        </p:spPr>
        <p:txBody>
          <a:bodyPr anchorCtr="0" anchor="t" bIns="0" lIns="0" spcFirstLastPara="1" rIns="0" wrap="square" tIns="0">
            <a:noAutofit/>
          </a:bodyPr>
          <a:lstStyle/>
          <a:p>
            <a:pPr indent="0" lvl="0" marL="0" rtl="0" algn="l">
              <a:lnSpc>
                <a:spcPct val="98000"/>
              </a:lnSpc>
              <a:spcBef>
                <a:spcPts val="0"/>
              </a:spcBef>
              <a:spcAft>
                <a:spcPts val="0"/>
              </a:spcAft>
              <a:buNone/>
            </a:pPr>
            <a:r>
              <a:t/>
            </a:r>
            <a:endParaRPr b="1" sz="2300">
              <a:solidFill>
                <a:srgbClr val="1E3791"/>
              </a:solidFill>
            </a:endParaRPr>
          </a:p>
        </p:txBody>
      </p:sp>
      <p:sp>
        <p:nvSpPr>
          <p:cNvPr id="1141" name="Google Shape;1141;p69"/>
          <p:cNvSpPr txBox="1"/>
          <p:nvPr/>
        </p:nvSpPr>
        <p:spPr>
          <a:xfrm>
            <a:off x="11316580" y="6485664"/>
            <a:ext cx="403800" cy="180000"/>
          </a:xfrm>
          <a:prstGeom prst="rect">
            <a:avLst/>
          </a:prstGeom>
          <a:noFill/>
          <a:ln>
            <a:noFill/>
          </a:ln>
        </p:spPr>
        <p:txBody>
          <a:bodyPr anchorCtr="0" anchor="b" bIns="0" lIns="0" spcFirstLastPara="1" rIns="0" wrap="square" tIns="0">
            <a:noAutofit/>
          </a:bodyPr>
          <a:lstStyle/>
          <a:p>
            <a:pPr indent="0" lvl="0" marL="0" rtl="0" algn="r">
              <a:lnSpc>
                <a:spcPct val="118000"/>
              </a:lnSpc>
              <a:spcBef>
                <a:spcPts val="0"/>
              </a:spcBef>
              <a:spcAft>
                <a:spcPts val="0"/>
              </a:spcAft>
              <a:buNone/>
            </a:pPr>
            <a:fld id="{00000000-1234-1234-1234-123412341234}" type="slidenum">
              <a:rPr lang="en-US" sz="700">
                <a:solidFill>
                  <a:srgbClr val="1E3791"/>
                </a:solidFill>
              </a:rPr>
              <a:t>‹#›</a:t>
            </a:fld>
            <a:endParaRPr sz="700">
              <a:solidFill>
                <a:srgbClr val="1E3791"/>
              </a:solidFill>
            </a:endParaRPr>
          </a:p>
        </p:txBody>
      </p:sp>
      <p:sp>
        <p:nvSpPr>
          <p:cNvPr id="1142" name="Google Shape;1142;p69"/>
          <p:cNvSpPr txBox="1"/>
          <p:nvPr/>
        </p:nvSpPr>
        <p:spPr>
          <a:xfrm>
            <a:off x="538163" y="825363"/>
            <a:ext cx="9720000" cy="370800"/>
          </a:xfrm>
          <a:prstGeom prst="rect">
            <a:avLst/>
          </a:prstGeom>
          <a:noFill/>
          <a:ln>
            <a:noFill/>
          </a:ln>
        </p:spPr>
        <p:txBody>
          <a:bodyPr anchorCtr="0" anchor="t" bIns="0" lIns="0" spcFirstLastPara="1" rIns="0" wrap="square" tIns="0">
            <a:noAutofit/>
          </a:bodyPr>
          <a:lstStyle/>
          <a:p>
            <a:pPr indent="0" lvl="0" marL="0" rtl="0" algn="l">
              <a:lnSpc>
                <a:spcPct val="118000"/>
              </a:lnSpc>
              <a:spcBef>
                <a:spcPts val="0"/>
              </a:spcBef>
              <a:spcAft>
                <a:spcPts val="0"/>
              </a:spcAft>
              <a:buNone/>
            </a:pPr>
            <a:r>
              <a:t/>
            </a:r>
            <a:endParaRPr sz="1700">
              <a:solidFill>
                <a:srgbClr val="1E3791"/>
              </a:solidFill>
            </a:endParaRPr>
          </a:p>
        </p:txBody>
      </p:sp>
      <p:sp>
        <p:nvSpPr>
          <p:cNvPr id="1143" name="Google Shape;1143;p69"/>
          <p:cNvSpPr txBox="1"/>
          <p:nvPr/>
        </p:nvSpPr>
        <p:spPr>
          <a:xfrm>
            <a:off x="11316580" y="6485664"/>
            <a:ext cx="403800" cy="180000"/>
          </a:xfrm>
          <a:prstGeom prst="rect">
            <a:avLst/>
          </a:prstGeom>
          <a:noFill/>
          <a:ln>
            <a:noFill/>
          </a:ln>
        </p:spPr>
        <p:txBody>
          <a:bodyPr anchorCtr="0" anchor="b" bIns="0" lIns="0" spcFirstLastPara="1" rIns="0" wrap="square" tIns="0">
            <a:noAutofit/>
          </a:bodyPr>
          <a:lstStyle/>
          <a:p>
            <a:pPr indent="0" lvl="0" marL="0" marR="0" rtl="0" algn="r">
              <a:lnSpc>
                <a:spcPct val="118000"/>
              </a:lnSpc>
              <a:spcBef>
                <a:spcPts val="0"/>
              </a:spcBef>
              <a:spcAft>
                <a:spcPts val="0"/>
              </a:spcAft>
              <a:buClr>
                <a:srgbClr val="1E3791"/>
              </a:buClr>
              <a:buSzPts val="700"/>
              <a:buFont typeface="Arial"/>
              <a:buNone/>
            </a:pPr>
            <a:fld id="{00000000-1234-1234-1234-123412341234}" type="slidenum">
              <a:rPr b="0" i="0" lang="en-US" sz="700" u="none" cap="none" strike="noStrike">
                <a:solidFill>
                  <a:srgbClr val="1E3791"/>
                </a:solidFill>
                <a:latin typeface="Arial"/>
                <a:ea typeface="Arial"/>
                <a:cs typeface="Arial"/>
                <a:sym typeface="Arial"/>
              </a:rPr>
              <a:t>‹#›</a:t>
            </a:fld>
            <a:endParaRPr b="0" i="0" sz="700" u="none" cap="none" strike="noStrike">
              <a:solidFill>
                <a:srgbClr val="1E3791"/>
              </a:solidFill>
              <a:latin typeface="Arial"/>
              <a:ea typeface="Arial"/>
              <a:cs typeface="Arial"/>
              <a:sym typeface="Arial"/>
            </a:endParaRPr>
          </a:p>
        </p:txBody>
      </p:sp>
      <p:sp>
        <p:nvSpPr>
          <p:cNvPr id="1144" name="Google Shape;1144;p69"/>
          <p:cNvSpPr txBox="1"/>
          <p:nvPr/>
        </p:nvSpPr>
        <p:spPr>
          <a:xfrm>
            <a:off x="551675" y="1984375"/>
            <a:ext cx="2476800" cy="13293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18000"/>
              </a:lnSpc>
              <a:spcBef>
                <a:spcPts val="0"/>
              </a:spcBef>
              <a:spcAft>
                <a:spcPts val="0"/>
              </a:spcAft>
              <a:buClr>
                <a:srgbClr val="00AC8C"/>
              </a:buClr>
              <a:buSzPts val="1300"/>
              <a:buFont typeface="Arial"/>
              <a:buNone/>
            </a:pPr>
            <a:r>
              <a:rPr b="1" i="0" lang="en-US" sz="1300" u="none" cap="none" strike="noStrike">
                <a:solidFill>
                  <a:schemeClr val="accent1"/>
                </a:solidFill>
                <a:latin typeface="Arial"/>
                <a:ea typeface="Arial"/>
                <a:cs typeface="Arial"/>
                <a:sym typeface="Arial"/>
              </a:rPr>
              <a:t>Helmholtz Association position paper and guidelines on research data management research software</a:t>
            </a:r>
            <a:endParaRPr b="1" i="0" sz="1300" u="none" cap="none" strike="noStrike">
              <a:solidFill>
                <a:schemeClr val="accent1"/>
              </a:solidFill>
              <a:latin typeface="Arial"/>
              <a:ea typeface="Arial"/>
              <a:cs typeface="Arial"/>
              <a:sym typeface="Arial"/>
            </a:endParaRPr>
          </a:p>
        </p:txBody>
      </p:sp>
      <p:sp>
        <p:nvSpPr>
          <p:cNvPr id="1145" name="Google Shape;1145;p69"/>
          <p:cNvSpPr txBox="1"/>
          <p:nvPr/>
        </p:nvSpPr>
        <p:spPr>
          <a:xfrm>
            <a:off x="9230400" y="2310413"/>
            <a:ext cx="2476500" cy="1093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18000"/>
              </a:lnSpc>
              <a:spcBef>
                <a:spcPts val="0"/>
              </a:spcBef>
              <a:spcAft>
                <a:spcPts val="0"/>
              </a:spcAft>
              <a:buClr>
                <a:srgbClr val="00AC8C"/>
              </a:buClr>
              <a:buSzPts val="1300"/>
              <a:buFont typeface="Arial"/>
              <a:buNone/>
            </a:pPr>
            <a:r>
              <a:rPr b="1" i="0" lang="en-US" sz="1300" u="none" cap="none" strike="noStrike">
                <a:solidFill>
                  <a:schemeClr val="accent1"/>
                </a:solidFill>
                <a:latin typeface="Arial"/>
                <a:ea typeface="Arial"/>
                <a:cs typeface="Arial"/>
                <a:sym typeface="Arial"/>
              </a:rPr>
              <a:t>Guidelines of the German Research Foundation for handling research data and good scientific practice</a:t>
            </a:r>
            <a:endParaRPr b="1" i="0" sz="1300" u="none" cap="none" strike="noStrike">
              <a:solidFill>
                <a:schemeClr val="accent1"/>
              </a:solidFill>
              <a:latin typeface="Arial"/>
              <a:ea typeface="Arial"/>
              <a:cs typeface="Arial"/>
              <a:sym typeface="Arial"/>
            </a:endParaRPr>
          </a:p>
        </p:txBody>
      </p:sp>
      <p:sp>
        <p:nvSpPr>
          <p:cNvPr id="1146" name="Google Shape;1146;p69"/>
          <p:cNvSpPr txBox="1"/>
          <p:nvPr/>
        </p:nvSpPr>
        <p:spPr>
          <a:xfrm>
            <a:off x="545075" y="4004475"/>
            <a:ext cx="2476500" cy="384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18000"/>
              </a:lnSpc>
              <a:spcBef>
                <a:spcPts val="0"/>
              </a:spcBef>
              <a:spcAft>
                <a:spcPts val="0"/>
              </a:spcAft>
              <a:buClr>
                <a:srgbClr val="00AC8C"/>
              </a:buClr>
              <a:buSzPts val="1300"/>
              <a:buFont typeface="Arial"/>
              <a:buNone/>
            </a:pPr>
            <a:r>
              <a:rPr b="1" i="0" lang="en-US" sz="1300" u="none" cap="none" strike="noStrike">
                <a:solidFill>
                  <a:schemeClr val="accent1"/>
                </a:solidFill>
                <a:latin typeface="Arial"/>
                <a:ea typeface="Arial"/>
                <a:cs typeface="Arial"/>
                <a:sym typeface="Arial"/>
              </a:rPr>
              <a:t>Berlin Data Protection Act</a:t>
            </a:r>
            <a:endParaRPr b="1" i="0" sz="1300" u="none" cap="none" strike="noStrike">
              <a:solidFill>
                <a:schemeClr val="accent1"/>
              </a:solidFill>
              <a:latin typeface="Arial"/>
              <a:ea typeface="Arial"/>
              <a:cs typeface="Arial"/>
              <a:sym typeface="Arial"/>
            </a:endParaRPr>
          </a:p>
        </p:txBody>
      </p:sp>
      <p:pic>
        <p:nvPicPr>
          <p:cNvPr id="1147" name="Google Shape;1147;p69"/>
          <p:cNvPicPr preferRelativeResize="0"/>
          <p:nvPr/>
        </p:nvPicPr>
        <p:blipFill rotWithShape="1">
          <a:blip r:embed="rId3">
            <a:alphaModFix/>
          </a:blip>
          <a:srcRect b="-3200" l="0" r="0" t="3200"/>
          <a:stretch/>
        </p:blipFill>
        <p:spPr>
          <a:xfrm>
            <a:off x="4653653" y="2834187"/>
            <a:ext cx="2951572" cy="2681524"/>
          </a:xfrm>
          <a:prstGeom prst="rect">
            <a:avLst/>
          </a:prstGeom>
          <a:noFill/>
          <a:ln>
            <a:noFill/>
          </a:ln>
        </p:spPr>
      </p:pic>
      <p:sp>
        <p:nvSpPr>
          <p:cNvPr id="1148" name="Google Shape;1148;p69"/>
          <p:cNvSpPr txBox="1"/>
          <p:nvPr/>
        </p:nvSpPr>
        <p:spPr>
          <a:xfrm>
            <a:off x="538175" y="5224175"/>
            <a:ext cx="2490300" cy="384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18000"/>
              </a:lnSpc>
              <a:spcBef>
                <a:spcPts val="0"/>
              </a:spcBef>
              <a:spcAft>
                <a:spcPts val="0"/>
              </a:spcAft>
              <a:buClr>
                <a:srgbClr val="00AC8C"/>
              </a:buClr>
              <a:buSzPts val="1300"/>
              <a:buFont typeface="Arial"/>
              <a:buNone/>
            </a:pPr>
            <a:r>
              <a:rPr b="1" i="0" lang="en-US" sz="1300" u="none" cap="none" strike="noStrike">
                <a:solidFill>
                  <a:schemeClr val="accent1"/>
                </a:solidFill>
                <a:latin typeface="Arial"/>
                <a:ea typeface="Arial"/>
                <a:cs typeface="Arial"/>
                <a:sym typeface="Arial"/>
              </a:rPr>
              <a:t>Federal Data Protection Act</a:t>
            </a:r>
            <a:endParaRPr b="1" i="0" sz="1300" u="none" cap="none" strike="noStrike">
              <a:solidFill>
                <a:schemeClr val="accent1"/>
              </a:solidFill>
              <a:latin typeface="Arial"/>
              <a:ea typeface="Arial"/>
              <a:cs typeface="Arial"/>
              <a:sym typeface="Arial"/>
            </a:endParaRPr>
          </a:p>
        </p:txBody>
      </p:sp>
      <p:sp>
        <p:nvSpPr>
          <p:cNvPr id="1149" name="Google Shape;1149;p69"/>
          <p:cNvSpPr txBox="1"/>
          <p:nvPr/>
        </p:nvSpPr>
        <p:spPr>
          <a:xfrm>
            <a:off x="9230400" y="3982500"/>
            <a:ext cx="2476500" cy="384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18000"/>
              </a:lnSpc>
              <a:spcBef>
                <a:spcPts val="0"/>
              </a:spcBef>
              <a:spcAft>
                <a:spcPts val="0"/>
              </a:spcAft>
              <a:buClr>
                <a:srgbClr val="00AC8C"/>
              </a:buClr>
              <a:buSzPts val="1300"/>
              <a:buFont typeface="Arial"/>
              <a:buNone/>
            </a:pPr>
            <a:r>
              <a:rPr b="1" i="0" lang="en-US" sz="1300" u="none" cap="none" strike="noStrike">
                <a:solidFill>
                  <a:schemeClr val="accent1"/>
                </a:solidFill>
                <a:latin typeface="Arial"/>
                <a:ea typeface="Arial"/>
                <a:cs typeface="Arial"/>
                <a:sym typeface="Arial"/>
              </a:rPr>
              <a:t>EU Open Science Policy </a:t>
            </a:r>
            <a:endParaRPr b="1" i="0" sz="1300" u="none" cap="none" strike="noStrike">
              <a:solidFill>
                <a:schemeClr val="accent1"/>
              </a:solidFill>
              <a:latin typeface="Arial"/>
              <a:ea typeface="Arial"/>
              <a:cs typeface="Arial"/>
              <a:sym typeface="Arial"/>
            </a:endParaRPr>
          </a:p>
        </p:txBody>
      </p:sp>
      <p:sp>
        <p:nvSpPr>
          <p:cNvPr id="1150" name="Google Shape;1150;p69"/>
          <p:cNvSpPr txBox="1"/>
          <p:nvPr/>
        </p:nvSpPr>
        <p:spPr>
          <a:xfrm>
            <a:off x="9230400" y="5054275"/>
            <a:ext cx="2476500" cy="621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18000"/>
              </a:lnSpc>
              <a:spcBef>
                <a:spcPts val="0"/>
              </a:spcBef>
              <a:spcAft>
                <a:spcPts val="0"/>
              </a:spcAft>
              <a:buClr>
                <a:srgbClr val="00AC8C"/>
              </a:buClr>
              <a:buSzPts val="1300"/>
              <a:buFont typeface="Arial"/>
              <a:buNone/>
            </a:pPr>
            <a:r>
              <a:rPr b="1" i="0" lang="en-US" sz="1300" u="none" cap="none" strike="noStrike">
                <a:solidFill>
                  <a:schemeClr val="accent1"/>
                </a:solidFill>
                <a:latin typeface="Arial"/>
                <a:ea typeface="Arial"/>
                <a:cs typeface="Arial"/>
                <a:sym typeface="Arial"/>
              </a:rPr>
              <a:t>EU General Data Protection Regulation</a:t>
            </a:r>
            <a:endParaRPr b="1" i="0" sz="1300" u="none" cap="none" strike="noStrike">
              <a:solidFill>
                <a:schemeClr val="accent1"/>
              </a:solidFill>
              <a:latin typeface="Arial"/>
              <a:ea typeface="Arial"/>
              <a:cs typeface="Arial"/>
              <a:sym typeface="Arial"/>
            </a:endParaRPr>
          </a:p>
        </p:txBody>
      </p:sp>
      <p:sp>
        <p:nvSpPr>
          <p:cNvPr id="1151" name="Google Shape;1151;p69"/>
          <p:cNvSpPr txBox="1"/>
          <p:nvPr/>
        </p:nvSpPr>
        <p:spPr>
          <a:xfrm>
            <a:off x="2729200" y="6410125"/>
            <a:ext cx="8061600" cy="4770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18000"/>
              </a:lnSpc>
              <a:spcBef>
                <a:spcPts val="0"/>
              </a:spcBef>
              <a:spcAft>
                <a:spcPts val="0"/>
              </a:spcAft>
              <a:buClr>
                <a:schemeClr val="accent1"/>
              </a:buClr>
              <a:buSzPts val="1400"/>
              <a:buFont typeface="Arial"/>
              <a:buChar char="+"/>
            </a:pPr>
            <a:r>
              <a:rPr b="0" i="0" lang="en-US" sz="1900" u="none" cap="none" strike="noStrike">
                <a:solidFill>
                  <a:schemeClr val="accent1"/>
                </a:solidFill>
                <a:latin typeface="Arial"/>
                <a:ea typeface="Arial"/>
                <a:cs typeface="Arial"/>
                <a:sym typeface="Arial"/>
              </a:rPr>
              <a:t>FUNDERS &amp; PUBLISHERS REQUIREMENTS</a:t>
            </a:r>
            <a:endParaRPr b="0" i="0" sz="1900" u="none" cap="none" strike="noStrike">
              <a:solidFill>
                <a:schemeClr val="accent1"/>
              </a:solidFill>
              <a:latin typeface="Arial"/>
              <a:ea typeface="Arial"/>
              <a:cs typeface="Arial"/>
              <a:sym typeface="Arial"/>
            </a:endParaRPr>
          </a:p>
        </p:txBody>
      </p:sp>
      <p:sp>
        <p:nvSpPr>
          <p:cNvPr id="1152" name="Google Shape;1152;p69"/>
          <p:cNvSpPr/>
          <p:nvPr/>
        </p:nvSpPr>
        <p:spPr>
          <a:xfrm>
            <a:off x="8087800" y="2372800"/>
            <a:ext cx="641100" cy="3385500"/>
          </a:xfrm>
          <a:prstGeom prst="leftBrace">
            <a:avLst>
              <a:gd fmla="val 50000" name="adj1"/>
              <a:gd fmla="val 50000" name="adj2"/>
            </a:avLst>
          </a:prstGeom>
          <a:noFill/>
          <a:ln cap="flat" cmpd="sng" w="9525">
            <a:solidFill>
              <a:srgbClr val="1E379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
        <p:nvSpPr>
          <p:cNvPr id="1153" name="Google Shape;1153;p69"/>
          <p:cNvSpPr/>
          <p:nvPr/>
        </p:nvSpPr>
        <p:spPr>
          <a:xfrm>
            <a:off x="3718375" y="2372875"/>
            <a:ext cx="452700" cy="3385500"/>
          </a:xfrm>
          <a:prstGeom prst="rightBrace">
            <a:avLst>
              <a:gd fmla="val 50000" name="adj1"/>
              <a:gd fmla="val 50000" name="adj2"/>
            </a:avLst>
          </a:prstGeom>
          <a:noFill/>
          <a:ln cap="flat" cmpd="sng" w="9525">
            <a:solidFill>
              <a:srgbClr val="1E379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8000"/>
              </a:lnSpc>
              <a:spcBef>
                <a:spcPts val="0"/>
              </a:spcBef>
              <a:spcAft>
                <a:spcPts val="0"/>
              </a:spcAft>
              <a:buClr>
                <a:srgbClr val="00AC8C"/>
              </a:buClr>
              <a:buSzPts val="1900"/>
              <a:buFont typeface="Arial"/>
              <a:buNone/>
            </a:pPr>
            <a:r>
              <a:t/>
            </a:r>
            <a:endParaRPr b="0" i="0" sz="1900" u="none" cap="none" strike="noStrike">
              <a:solidFill>
                <a:srgbClr val="00AC8C"/>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7" name="Shape 1157"/>
        <p:cNvGrpSpPr/>
        <p:nvPr/>
      </p:nvGrpSpPr>
      <p:grpSpPr>
        <a:xfrm>
          <a:off x="0" y="0"/>
          <a:ext cx="0" cy="0"/>
          <a:chOff x="0" y="0"/>
          <a:chExt cx="0" cy="0"/>
        </a:xfrm>
      </p:grpSpPr>
      <p:sp>
        <p:nvSpPr>
          <p:cNvPr id="1158" name="Google Shape;1158;p70"/>
          <p:cNvSpPr txBox="1"/>
          <p:nvPr>
            <p:ph idx="12" type="sldNum"/>
          </p:nvPr>
        </p:nvSpPr>
        <p:spPr>
          <a:xfrm>
            <a:off x="15212060" y="8444180"/>
            <a:ext cx="975600" cy="699600"/>
          </a:xfrm>
          <a:prstGeom prst="rect">
            <a:avLst/>
          </a:prstGeom>
          <a:noFill/>
          <a:ln>
            <a:noFill/>
          </a:ln>
        </p:spPr>
        <p:txBody>
          <a:bodyPr anchorCtr="0" anchor="t" bIns="91425" lIns="91425" spcFirstLastPara="1" rIns="91425" wrap="square" tIns="91425">
            <a:noAutofit/>
          </a:bodyPr>
          <a:lstStyle/>
          <a:p>
            <a:pPr indent="0" lvl="0" marL="0" rtl="0" algn="r">
              <a:lnSpc>
                <a:spcPct val="118000"/>
              </a:lnSpc>
              <a:spcBef>
                <a:spcPts val="0"/>
              </a:spcBef>
              <a:spcAft>
                <a:spcPts val="0"/>
              </a:spcAft>
              <a:buClr>
                <a:srgbClr val="000000"/>
              </a:buClr>
              <a:buSzPts val="700"/>
              <a:buFont typeface="Arial"/>
              <a:buNone/>
            </a:pPr>
            <a:fld id="{00000000-1234-1234-1234-123412341234}" type="slidenum">
              <a:rPr lang="en-US"/>
              <a:t>‹#›</a:t>
            </a:fld>
            <a:endParaRPr/>
          </a:p>
        </p:txBody>
      </p:sp>
      <p:sp>
        <p:nvSpPr>
          <p:cNvPr id="1159" name="Google Shape;1159;p70"/>
          <p:cNvSpPr txBox="1"/>
          <p:nvPr/>
        </p:nvSpPr>
        <p:spPr>
          <a:xfrm>
            <a:off x="6814075" y="1137575"/>
            <a:ext cx="4594800" cy="46332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1900"/>
              <a:buFont typeface="Arial"/>
              <a:buNone/>
            </a:pPr>
            <a:r>
              <a:rPr b="0" i="0" lang="en-US" sz="1900" u="none" cap="none" strike="noStrike">
                <a:solidFill>
                  <a:schemeClr val="dk2"/>
                </a:solidFill>
                <a:latin typeface="Arial"/>
                <a:ea typeface="Arial"/>
                <a:cs typeface="Arial"/>
                <a:sym typeface="Arial"/>
              </a:rPr>
              <a:t>The MDC is committed to a goal of making data created as part of the research process compliant with the </a:t>
            </a:r>
            <a:r>
              <a:rPr b="1" i="0" lang="en-US" sz="1900" u="none" cap="none" strike="noStrike">
                <a:solidFill>
                  <a:schemeClr val="dk2"/>
                </a:solidFill>
                <a:latin typeface="Arial"/>
                <a:ea typeface="Arial"/>
                <a:cs typeface="Arial"/>
                <a:sym typeface="Arial"/>
              </a:rPr>
              <a:t>FAIR </a:t>
            </a:r>
            <a:r>
              <a:rPr b="0" i="0" lang="en-US" sz="1900" u="none" cap="none" strike="noStrike">
                <a:solidFill>
                  <a:schemeClr val="dk2"/>
                </a:solidFill>
                <a:latin typeface="Arial"/>
                <a:ea typeface="Arial"/>
                <a:cs typeface="Arial"/>
                <a:sym typeface="Arial"/>
              </a:rPr>
              <a:t>principles [1] Data should be: </a:t>
            </a:r>
            <a:r>
              <a:rPr b="1" i="0" lang="en-US" sz="1900" u="none" cap="none" strike="noStrike">
                <a:solidFill>
                  <a:schemeClr val="dk2"/>
                </a:solidFill>
                <a:latin typeface="Arial"/>
                <a:ea typeface="Arial"/>
                <a:cs typeface="Arial"/>
                <a:sym typeface="Arial"/>
              </a:rPr>
              <a:t>Findable</a:t>
            </a:r>
            <a:r>
              <a:rPr b="0" i="0" lang="en-US" sz="1900" u="none" cap="none" strike="noStrike">
                <a:solidFill>
                  <a:schemeClr val="dk2"/>
                </a:solidFill>
                <a:latin typeface="Arial"/>
                <a:ea typeface="Arial"/>
                <a:cs typeface="Arial"/>
                <a:sym typeface="Arial"/>
              </a:rPr>
              <a:t>, </a:t>
            </a:r>
            <a:r>
              <a:rPr b="1" i="0" lang="en-US" sz="1900" u="none" cap="none" strike="noStrike">
                <a:solidFill>
                  <a:schemeClr val="dk2"/>
                </a:solidFill>
                <a:latin typeface="Arial"/>
                <a:ea typeface="Arial"/>
                <a:cs typeface="Arial"/>
                <a:sym typeface="Arial"/>
              </a:rPr>
              <a:t>Accessible</a:t>
            </a:r>
            <a:r>
              <a:rPr b="0" i="0" lang="en-US" sz="1900" u="none" cap="none" strike="noStrike">
                <a:solidFill>
                  <a:schemeClr val="dk2"/>
                </a:solidFill>
                <a:latin typeface="Arial"/>
                <a:ea typeface="Arial"/>
                <a:cs typeface="Arial"/>
                <a:sym typeface="Arial"/>
              </a:rPr>
              <a:t>, </a:t>
            </a:r>
            <a:r>
              <a:rPr b="1" i="0" lang="en-US" sz="1900" u="none" cap="none" strike="noStrike">
                <a:solidFill>
                  <a:schemeClr val="dk2"/>
                </a:solidFill>
                <a:latin typeface="Arial"/>
                <a:ea typeface="Arial"/>
                <a:cs typeface="Arial"/>
                <a:sym typeface="Arial"/>
              </a:rPr>
              <a:t>Interoperable </a:t>
            </a:r>
            <a:r>
              <a:rPr b="0" i="0" lang="en-US" sz="1900" u="none" cap="none" strike="noStrike">
                <a:solidFill>
                  <a:schemeClr val="dk2"/>
                </a:solidFill>
                <a:latin typeface="Arial"/>
                <a:ea typeface="Arial"/>
                <a:cs typeface="Arial"/>
                <a:sym typeface="Arial"/>
              </a:rPr>
              <a:t>and </a:t>
            </a:r>
            <a:r>
              <a:rPr b="1" i="0" lang="en-US" sz="1900" u="none" cap="none" strike="noStrike">
                <a:solidFill>
                  <a:schemeClr val="dk2"/>
                </a:solidFill>
                <a:latin typeface="Arial"/>
                <a:ea typeface="Arial"/>
                <a:cs typeface="Arial"/>
                <a:sym typeface="Arial"/>
              </a:rPr>
              <a:t>Reusable</a:t>
            </a:r>
            <a:r>
              <a:rPr b="0" i="0" lang="en-US" sz="1900" u="none" cap="none" strike="noStrike">
                <a:solidFill>
                  <a:schemeClr val="dk2"/>
                </a:solidFill>
                <a:latin typeface="Arial"/>
                <a:ea typeface="Arial"/>
                <a:cs typeface="Arial"/>
                <a:sym typeface="Arial"/>
              </a:rPr>
              <a:t>. </a:t>
            </a:r>
            <a:endParaRPr b="0" i="0" sz="19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rPr b="0" i="0" lang="en-US" sz="1900" u="none" cap="none" strike="noStrike">
                <a:solidFill>
                  <a:schemeClr val="dk2"/>
                </a:solidFill>
                <a:latin typeface="Arial"/>
                <a:ea typeface="Arial"/>
                <a:cs typeface="Arial"/>
                <a:sym typeface="Arial"/>
              </a:rPr>
              <a:t>The MDC supports access to research data following the European Commission for Open Data principle [12], </a:t>
            </a:r>
            <a:r>
              <a:rPr b="1" i="0" lang="en-US" sz="1900" u="none" cap="none" strike="noStrike">
                <a:solidFill>
                  <a:schemeClr val="dk2"/>
                </a:solidFill>
                <a:latin typeface="Arial"/>
                <a:ea typeface="Arial"/>
                <a:cs typeface="Arial"/>
                <a:sym typeface="Arial"/>
              </a:rPr>
              <a:t>"as open as possible, as closed as necessary”</a:t>
            </a:r>
            <a:r>
              <a:rPr b="0" i="0" lang="en-US" sz="1900" u="none" cap="none" strike="noStrike">
                <a:solidFill>
                  <a:schemeClr val="dk2"/>
                </a:solidFill>
                <a:latin typeface="Arial"/>
                <a:ea typeface="Arial"/>
                <a:cs typeface="Arial"/>
                <a:sym typeface="Arial"/>
              </a:rPr>
              <a:t>. This includes metadata, methods, protocols and software/code needed to support effective data use. </a:t>
            </a:r>
            <a:endParaRPr b="0" i="0" sz="1900" u="none" cap="none" strike="noStrike">
              <a:solidFill>
                <a:schemeClr val="dk2"/>
              </a:solidFill>
              <a:latin typeface="Arial"/>
              <a:ea typeface="Arial"/>
              <a:cs typeface="Arial"/>
              <a:sym typeface="Arial"/>
            </a:endParaRPr>
          </a:p>
        </p:txBody>
      </p:sp>
      <p:pic>
        <p:nvPicPr>
          <p:cNvPr id="1160" name="Google Shape;1160;p70"/>
          <p:cNvPicPr preferRelativeResize="0"/>
          <p:nvPr/>
        </p:nvPicPr>
        <p:blipFill rotWithShape="1">
          <a:blip r:embed="rId3">
            <a:alphaModFix/>
          </a:blip>
          <a:srcRect b="0" l="0" r="0" t="0"/>
          <a:stretch/>
        </p:blipFill>
        <p:spPr>
          <a:xfrm>
            <a:off x="1080400" y="1207001"/>
            <a:ext cx="4777350" cy="457277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4" name="Shape 1164"/>
        <p:cNvGrpSpPr/>
        <p:nvPr/>
      </p:nvGrpSpPr>
      <p:grpSpPr>
        <a:xfrm>
          <a:off x="0" y="0"/>
          <a:ext cx="0" cy="0"/>
          <a:chOff x="0" y="0"/>
          <a:chExt cx="0" cy="0"/>
        </a:xfrm>
      </p:grpSpPr>
      <p:sp>
        <p:nvSpPr>
          <p:cNvPr id="1165" name="Google Shape;1165;p71"/>
          <p:cNvSpPr txBox="1"/>
          <p:nvPr>
            <p:ph idx="4294967295" type="title"/>
          </p:nvPr>
        </p:nvSpPr>
        <p:spPr>
          <a:xfrm>
            <a:off x="130000" y="593367"/>
            <a:ext cx="11102100" cy="763500"/>
          </a:xfrm>
          <a:prstGeom prst="rect">
            <a:avLst/>
          </a:prstGeom>
          <a:noFill/>
          <a:ln>
            <a:noFill/>
          </a:ln>
        </p:spPr>
        <p:txBody>
          <a:bodyPr anchorCtr="0" anchor="t" bIns="0" lIns="0" spcFirstLastPara="1" rIns="0" wrap="square" tIns="0">
            <a:noAutofit/>
          </a:bodyPr>
          <a:lstStyle/>
          <a:p>
            <a:pPr indent="0" lvl="0" marL="0" rtl="0" algn="l">
              <a:lnSpc>
                <a:spcPct val="98000"/>
              </a:lnSpc>
              <a:spcBef>
                <a:spcPts val="0"/>
              </a:spcBef>
              <a:spcAft>
                <a:spcPts val="0"/>
              </a:spcAft>
              <a:buSzPts val="2300"/>
              <a:buNone/>
            </a:pPr>
            <a:r>
              <a:rPr lang="en-US" sz="3200"/>
              <a:t>*FAIR Data</a:t>
            </a:r>
            <a:endParaRPr sz="3200"/>
          </a:p>
        </p:txBody>
      </p:sp>
      <p:sp>
        <p:nvSpPr>
          <p:cNvPr id="1166" name="Google Shape;1166;p71"/>
          <p:cNvSpPr/>
          <p:nvPr/>
        </p:nvSpPr>
        <p:spPr>
          <a:xfrm>
            <a:off x="1337200" y="4588433"/>
            <a:ext cx="2752800" cy="522900"/>
          </a:xfrm>
          <a:prstGeom prst="roundRect">
            <a:avLst>
              <a:gd fmla="val 50000" name="adj"/>
            </a:avLst>
          </a:prstGeom>
          <a:solidFill>
            <a:schemeClr val="accent2"/>
          </a:solidFill>
          <a:ln>
            <a:noFill/>
          </a:ln>
        </p:spPr>
        <p:txBody>
          <a:bodyPr anchorCtr="0" anchor="ctr" bIns="121900" lIns="121900" spcFirstLastPara="1" rIns="121900" wrap="square" tIns="121900">
            <a:noAutofit/>
          </a:bodyPr>
          <a:lstStyle/>
          <a:p>
            <a:pPr indent="0" lvl="0" marL="0" marR="0" rtl="0" algn="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67" name="Google Shape;1167;p71"/>
          <p:cNvSpPr txBox="1"/>
          <p:nvPr>
            <p:ph idx="4294967295" type="subTitle"/>
          </p:nvPr>
        </p:nvSpPr>
        <p:spPr>
          <a:xfrm>
            <a:off x="1337201" y="5111225"/>
            <a:ext cx="2651400" cy="1575600"/>
          </a:xfrm>
          <a:prstGeom prst="rect">
            <a:avLst/>
          </a:prstGeom>
          <a:noFill/>
          <a:ln>
            <a:noFill/>
          </a:ln>
        </p:spPr>
        <p:txBody>
          <a:bodyPr anchorCtr="0" anchor="t" bIns="0" lIns="0" spcFirstLastPara="1" rIns="0" wrap="square" tIns="0">
            <a:noAutofit/>
          </a:bodyPr>
          <a:lstStyle/>
          <a:p>
            <a:pPr indent="-304800" lvl="0" marL="609600" marR="0" rtl="0" algn="r">
              <a:lnSpc>
                <a:spcPct val="118000"/>
              </a:lnSpc>
              <a:spcBef>
                <a:spcPts val="0"/>
              </a:spcBef>
              <a:spcAft>
                <a:spcPts val="0"/>
              </a:spcAft>
              <a:buClr>
                <a:schemeClr val="dk2"/>
              </a:buClr>
              <a:buSzPts val="1700"/>
              <a:buFont typeface="Arial"/>
              <a:buNone/>
            </a:pPr>
            <a:r>
              <a:rPr b="0" i="0" lang="en-US" sz="1700" u="none" cap="none" strike="noStrike">
                <a:solidFill>
                  <a:schemeClr val="dk2"/>
                </a:solidFill>
                <a:latin typeface="Arial"/>
                <a:ea typeface="Arial"/>
                <a:cs typeface="Arial"/>
                <a:sym typeface="Arial"/>
              </a:rPr>
              <a:t>Use appropriate </a:t>
            </a:r>
            <a:r>
              <a:rPr b="1" i="0" lang="en-US" sz="1700" u="none" cap="none" strike="noStrike">
                <a:solidFill>
                  <a:schemeClr val="dk2"/>
                </a:solidFill>
                <a:latin typeface="Arial"/>
                <a:ea typeface="Arial"/>
                <a:cs typeface="Arial"/>
                <a:sym typeface="Arial"/>
              </a:rPr>
              <a:t>licence</a:t>
            </a:r>
            <a:r>
              <a:rPr b="0" i="0" lang="en-US" sz="1700" u="none" cap="none" strike="noStrike">
                <a:solidFill>
                  <a:schemeClr val="dk2"/>
                </a:solidFill>
                <a:latin typeface="Arial"/>
                <a:ea typeface="Arial"/>
                <a:cs typeface="Arial"/>
                <a:sym typeface="Arial"/>
              </a:rPr>
              <a:t>, community standards</a:t>
            </a:r>
            <a:endParaRPr b="0" i="0" sz="1700" u="none" cap="none" strike="noStrike">
              <a:solidFill>
                <a:schemeClr val="dk2"/>
              </a:solidFill>
              <a:latin typeface="Arial"/>
              <a:ea typeface="Arial"/>
              <a:cs typeface="Arial"/>
              <a:sym typeface="Arial"/>
            </a:endParaRPr>
          </a:p>
          <a:p>
            <a:pPr indent="-304800" lvl="0" marL="609600" marR="0" rtl="0" algn="r">
              <a:lnSpc>
                <a:spcPct val="118000"/>
              </a:lnSpc>
              <a:spcBef>
                <a:spcPts val="0"/>
              </a:spcBef>
              <a:spcAft>
                <a:spcPts val="0"/>
              </a:spcAft>
              <a:buClr>
                <a:schemeClr val="dk2"/>
              </a:buClr>
              <a:buSzPts val="1700"/>
              <a:buFont typeface="Arial"/>
              <a:buNone/>
            </a:pPr>
            <a:r>
              <a:rPr b="0" i="0" lang="en-US" sz="1700" u="none" cap="none" strike="noStrike">
                <a:solidFill>
                  <a:schemeClr val="dk2"/>
                </a:solidFill>
                <a:latin typeface="Arial"/>
                <a:ea typeface="Arial"/>
                <a:cs typeface="Arial"/>
                <a:sym typeface="Arial"/>
              </a:rPr>
              <a:t>Consider permitted use</a:t>
            </a:r>
            <a:endParaRPr b="0" i="0" sz="1700" u="none" cap="none" strike="noStrike">
              <a:solidFill>
                <a:schemeClr val="dk2"/>
              </a:solidFill>
              <a:latin typeface="Arial"/>
              <a:ea typeface="Arial"/>
              <a:cs typeface="Arial"/>
              <a:sym typeface="Arial"/>
            </a:endParaRPr>
          </a:p>
        </p:txBody>
      </p:sp>
      <p:sp>
        <p:nvSpPr>
          <p:cNvPr id="1168" name="Google Shape;1168;p71"/>
          <p:cNvSpPr txBox="1"/>
          <p:nvPr>
            <p:ph idx="4294967295" type="subTitle"/>
          </p:nvPr>
        </p:nvSpPr>
        <p:spPr>
          <a:xfrm>
            <a:off x="1628800" y="4588633"/>
            <a:ext cx="2359500" cy="522300"/>
          </a:xfrm>
          <a:prstGeom prst="rect">
            <a:avLst/>
          </a:prstGeom>
          <a:noFill/>
          <a:ln>
            <a:noFill/>
          </a:ln>
        </p:spPr>
        <p:txBody>
          <a:bodyPr anchorCtr="0" anchor="ctr" bIns="0" lIns="0" spcFirstLastPara="1" rIns="0" wrap="square" tIns="0">
            <a:noAutofit/>
          </a:bodyPr>
          <a:lstStyle/>
          <a:p>
            <a:pPr indent="0" lvl="0" marL="0" marR="0" rtl="0" algn="r">
              <a:lnSpc>
                <a:spcPct val="118000"/>
              </a:lnSpc>
              <a:spcBef>
                <a:spcPts val="0"/>
              </a:spcBef>
              <a:spcAft>
                <a:spcPts val="0"/>
              </a:spcAft>
              <a:buClr>
                <a:srgbClr val="00AC8C"/>
              </a:buClr>
              <a:buSzPts val="1900"/>
              <a:buFont typeface="Arial"/>
              <a:buNone/>
            </a:pPr>
            <a:r>
              <a:rPr b="0" i="0" lang="en-US" sz="2700" u="none" cap="none" strike="noStrike">
                <a:solidFill>
                  <a:srgbClr val="FFFFFF"/>
                </a:solidFill>
                <a:latin typeface="Arial"/>
                <a:ea typeface="Arial"/>
                <a:cs typeface="Arial"/>
                <a:sym typeface="Arial"/>
              </a:rPr>
              <a:t>Reusable</a:t>
            </a:r>
            <a:endParaRPr b="0" i="0" sz="2700" u="none" cap="none" strike="noStrike">
              <a:solidFill>
                <a:srgbClr val="FFFFFF"/>
              </a:solidFill>
              <a:latin typeface="Arial"/>
              <a:ea typeface="Arial"/>
              <a:cs typeface="Arial"/>
              <a:sym typeface="Arial"/>
            </a:endParaRPr>
          </a:p>
        </p:txBody>
      </p:sp>
      <p:sp>
        <p:nvSpPr>
          <p:cNvPr id="1169" name="Google Shape;1169;p71"/>
          <p:cNvSpPr/>
          <p:nvPr/>
        </p:nvSpPr>
        <p:spPr>
          <a:xfrm>
            <a:off x="1337200" y="2169967"/>
            <a:ext cx="2752800" cy="522900"/>
          </a:xfrm>
          <a:prstGeom prst="roundRect">
            <a:avLst>
              <a:gd fmla="val 50000" name="adj"/>
            </a:avLst>
          </a:prstGeom>
          <a:solidFill>
            <a:schemeClr val="dk2"/>
          </a:solidFill>
          <a:ln>
            <a:noFill/>
          </a:ln>
        </p:spPr>
        <p:txBody>
          <a:bodyPr anchorCtr="0" anchor="ctr" bIns="121900" lIns="121900" spcFirstLastPara="1" rIns="121900" wrap="square" tIns="121900">
            <a:noAutofit/>
          </a:bodyPr>
          <a:lstStyle/>
          <a:p>
            <a:pPr indent="0" lvl="0" marL="0" marR="0" rtl="0" algn="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70" name="Google Shape;1170;p71"/>
          <p:cNvSpPr txBox="1"/>
          <p:nvPr>
            <p:ph idx="4294967295" type="subTitle"/>
          </p:nvPr>
        </p:nvSpPr>
        <p:spPr>
          <a:xfrm>
            <a:off x="873175" y="2682400"/>
            <a:ext cx="3115200" cy="1575600"/>
          </a:xfrm>
          <a:prstGeom prst="rect">
            <a:avLst/>
          </a:prstGeom>
          <a:noFill/>
          <a:ln>
            <a:noFill/>
          </a:ln>
        </p:spPr>
        <p:txBody>
          <a:bodyPr anchorCtr="0" anchor="t" bIns="0" lIns="0" spcFirstLastPara="1" rIns="0" wrap="square" tIns="0">
            <a:noAutofit/>
          </a:bodyPr>
          <a:lstStyle/>
          <a:p>
            <a:pPr indent="-304800" lvl="0" marL="609600" marR="0" rtl="0" algn="r">
              <a:lnSpc>
                <a:spcPct val="118000"/>
              </a:lnSpc>
              <a:spcBef>
                <a:spcPts val="0"/>
              </a:spcBef>
              <a:spcAft>
                <a:spcPts val="0"/>
              </a:spcAft>
              <a:buClr>
                <a:schemeClr val="dk2"/>
              </a:buClr>
              <a:buSzPts val="1700"/>
              <a:buFont typeface="Arial"/>
              <a:buNone/>
            </a:pPr>
            <a:r>
              <a:rPr b="0" i="0" lang="en-US" sz="1700" u="none" cap="none" strike="noStrike">
                <a:solidFill>
                  <a:schemeClr val="dk2"/>
                </a:solidFill>
                <a:latin typeface="Arial"/>
                <a:ea typeface="Arial"/>
                <a:cs typeface="Arial"/>
                <a:sym typeface="Arial"/>
              </a:rPr>
              <a:t>Archive data in the </a:t>
            </a:r>
            <a:r>
              <a:rPr b="1" i="0" lang="en-US" sz="1700" u="none" cap="none" strike="noStrike">
                <a:solidFill>
                  <a:schemeClr val="dk2"/>
                </a:solidFill>
                <a:latin typeface="Arial"/>
                <a:ea typeface="Arial"/>
                <a:cs typeface="Arial"/>
                <a:sym typeface="Arial"/>
              </a:rPr>
              <a:t>repository</a:t>
            </a:r>
            <a:endParaRPr b="1" i="0" sz="1700" u="none" cap="none" strike="noStrike">
              <a:solidFill>
                <a:schemeClr val="dk2"/>
              </a:solidFill>
              <a:latin typeface="Arial"/>
              <a:ea typeface="Arial"/>
              <a:cs typeface="Arial"/>
              <a:sym typeface="Arial"/>
            </a:endParaRPr>
          </a:p>
          <a:p>
            <a:pPr indent="-304800" lvl="0" marL="609600" marR="0" rtl="0" algn="r">
              <a:lnSpc>
                <a:spcPct val="118000"/>
              </a:lnSpc>
              <a:spcBef>
                <a:spcPts val="0"/>
              </a:spcBef>
              <a:spcAft>
                <a:spcPts val="0"/>
              </a:spcAft>
              <a:buClr>
                <a:schemeClr val="dk2"/>
              </a:buClr>
              <a:buSzPts val="1700"/>
              <a:buFont typeface="Arial"/>
              <a:buNone/>
            </a:pPr>
            <a:r>
              <a:rPr b="0" i="0" lang="en-US" sz="1700" u="none" cap="none" strike="noStrike">
                <a:solidFill>
                  <a:schemeClr val="dk2"/>
                </a:solidFill>
                <a:latin typeface="Arial"/>
                <a:ea typeface="Arial"/>
                <a:cs typeface="Arial"/>
                <a:sym typeface="Arial"/>
              </a:rPr>
              <a:t>Apply </a:t>
            </a:r>
            <a:r>
              <a:rPr b="1" i="0" lang="en-US" sz="1700" u="none" cap="none" strike="noStrike">
                <a:solidFill>
                  <a:schemeClr val="dk2"/>
                </a:solidFill>
                <a:latin typeface="Arial"/>
                <a:ea typeface="Arial"/>
                <a:cs typeface="Arial"/>
                <a:sym typeface="Arial"/>
              </a:rPr>
              <a:t>persistent identifier</a:t>
            </a:r>
            <a:endParaRPr b="1" i="0" sz="1700" u="none" cap="none" strike="noStrike">
              <a:solidFill>
                <a:schemeClr val="dk2"/>
              </a:solidFill>
              <a:latin typeface="Arial"/>
              <a:ea typeface="Arial"/>
              <a:cs typeface="Arial"/>
              <a:sym typeface="Arial"/>
            </a:endParaRPr>
          </a:p>
          <a:p>
            <a:pPr indent="-304800" lvl="0" marL="609600" marR="0" rtl="0" algn="r">
              <a:lnSpc>
                <a:spcPct val="118000"/>
              </a:lnSpc>
              <a:spcBef>
                <a:spcPts val="0"/>
              </a:spcBef>
              <a:spcAft>
                <a:spcPts val="0"/>
              </a:spcAft>
              <a:buClr>
                <a:schemeClr val="dk2"/>
              </a:buClr>
              <a:buSzPts val="1700"/>
              <a:buFont typeface="Arial"/>
              <a:buNone/>
            </a:pPr>
            <a:r>
              <a:rPr b="0" i="0" lang="en-US" sz="1700" u="none" cap="none" strike="noStrike">
                <a:solidFill>
                  <a:schemeClr val="dk2"/>
                </a:solidFill>
                <a:latin typeface="Arial"/>
                <a:ea typeface="Arial"/>
                <a:cs typeface="Arial"/>
                <a:sym typeface="Arial"/>
              </a:rPr>
              <a:t>Describe well - with </a:t>
            </a:r>
            <a:r>
              <a:rPr b="1" i="0" lang="en-US" sz="1700" u="none" cap="none" strike="noStrike">
                <a:solidFill>
                  <a:schemeClr val="dk2"/>
                </a:solidFill>
              </a:rPr>
              <a:t>metadata</a:t>
            </a:r>
            <a:endParaRPr b="1" i="0" sz="1700" u="none" cap="none" strike="noStrike">
              <a:solidFill>
                <a:schemeClr val="dk2"/>
              </a:solidFill>
            </a:endParaRPr>
          </a:p>
        </p:txBody>
      </p:sp>
      <p:sp>
        <p:nvSpPr>
          <p:cNvPr id="1171" name="Google Shape;1171;p71"/>
          <p:cNvSpPr txBox="1"/>
          <p:nvPr>
            <p:ph idx="4294967295" type="subTitle"/>
          </p:nvPr>
        </p:nvSpPr>
        <p:spPr>
          <a:xfrm>
            <a:off x="1628800" y="2170067"/>
            <a:ext cx="2359500" cy="522300"/>
          </a:xfrm>
          <a:prstGeom prst="rect">
            <a:avLst/>
          </a:prstGeom>
          <a:noFill/>
          <a:ln>
            <a:noFill/>
          </a:ln>
        </p:spPr>
        <p:txBody>
          <a:bodyPr anchorCtr="0" anchor="ctr" bIns="0" lIns="0" spcFirstLastPara="1" rIns="0" wrap="square" tIns="0">
            <a:noAutofit/>
          </a:bodyPr>
          <a:lstStyle/>
          <a:p>
            <a:pPr indent="0" lvl="0" marL="0" marR="0" rtl="0" algn="r">
              <a:lnSpc>
                <a:spcPct val="118000"/>
              </a:lnSpc>
              <a:spcBef>
                <a:spcPts val="0"/>
              </a:spcBef>
              <a:spcAft>
                <a:spcPts val="0"/>
              </a:spcAft>
              <a:buClr>
                <a:srgbClr val="00AC8C"/>
              </a:buClr>
              <a:buSzPts val="1900"/>
              <a:buFont typeface="Arial"/>
              <a:buNone/>
            </a:pPr>
            <a:r>
              <a:rPr b="0" i="0" lang="en-US" sz="2700" u="none" cap="none" strike="noStrike">
                <a:solidFill>
                  <a:srgbClr val="FFFFFF"/>
                </a:solidFill>
                <a:latin typeface="Arial"/>
                <a:ea typeface="Arial"/>
                <a:cs typeface="Arial"/>
                <a:sym typeface="Arial"/>
              </a:rPr>
              <a:t>Findable</a:t>
            </a:r>
            <a:endParaRPr b="0" i="0" sz="2700" u="none" cap="none" strike="noStrike">
              <a:solidFill>
                <a:srgbClr val="FFFFFF"/>
              </a:solidFill>
              <a:latin typeface="Arial"/>
              <a:ea typeface="Arial"/>
              <a:cs typeface="Arial"/>
              <a:sym typeface="Arial"/>
            </a:endParaRPr>
          </a:p>
        </p:txBody>
      </p:sp>
      <p:sp>
        <p:nvSpPr>
          <p:cNvPr id="1172" name="Google Shape;1172;p71"/>
          <p:cNvSpPr/>
          <p:nvPr/>
        </p:nvSpPr>
        <p:spPr>
          <a:xfrm>
            <a:off x="8102000" y="4588433"/>
            <a:ext cx="2752800" cy="522900"/>
          </a:xfrm>
          <a:prstGeom prst="roundRect">
            <a:avLst>
              <a:gd fmla="val 50000" name="adj"/>
            </a:avLst>
          </a:prstGeom>
          <a:solidFill>
            <a:schemeClr val="accent4"/>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3" name="Google Shape;1173;p71"/>
          <p:cNvSpPr txBox="1"/>
          <p:nvPr>
            <p:ph idx="4294967295" type="subTitle"/>
          </p:nvPr>
        </p:nvSpPr>
        <p:spPr>
          <a:xfrm>
            <a:off x="8174550" y="5111225"/>
            <a:ext cx="2752800" cy="1575600"/>
          </a:xfrm>
          <a:prstGeom prst="rect">
            <a:avLst/>
          </a:prstGeom>
          <a:noFill/>
          <a:ln>
            <a:noFill/>
          </a:ln>
        </p:spPr>
        <p:txBody>
          <a:bodyPr anchorCtr="0" anchor="t" bIns="0" lIns="0" spcFirstLastPara="1" rIns="0" wrap="square" tIns="0">
            <a:noAutofit/>
          </a:bodyPr>
          <a:lstStyle/>
          <a:p>
            <a:pPr indent="0" lvl="0" marL="0" marR="0" rtl="0" algn="l">
              <a:lnSpc>
                <a:spcPct val="118000"/>
              </a:lnSpc>
              <a:spcBef>
                <a:spcPts val="0"/>
              </a:spcBef>
              <a:spcAft>
                <a:spcPts val="0"/>
              </a:spcAft>
              <a:buClr>
                <a:srgbClr val="00AC8C"/>
              </a:buClr>
              <a:buSzPts val="1900"/>
              <a:buFont typeface="Arial"/>
              <a:buNone/>
            </a:pPr>
            <a:r>
              <a:rPr b="0" i="0" lang="en-US" sz="1700" u="none" cap="none" strike="noStrike">
                <a:solidFill>
                  <a:schemeClr val="dk2"/>
                </a:solidFill>
                <a:latin typeface="Arial"/>
                <a:ea typeface="Arial"/>
                <a:cs typeface="Arial"/>
                <a:sym typeface="Arial"/>
              </a:rPr>
              <a:t>Use open </a:t>
            </a:r>
            <a:r>
              <a:rPr b="1" i="0" lang="en-US" sz="1700" u="none" cap="none" strike="noStrike">
                <a:solidFill>
                  <a:schemeClr val="dk2"/>
                </a:solidFill>
                <a:latin typeface="Arial"/>
                <a:ea typeface="Arial"/>
                <a:cs typeface="Arial"/>
                <a:sym typeface="Arial"/>
              </a:rPr>
              <a:t>formats</a:t>
            </a:r>
            <a:endParaRPr b="1" i="0" sz="1700" u="none" cap="none" strike="noStrike">
              <a:solidFill>
                <a:schemeClr val="dk2"/>
              </a:solidFill>
              <a:latin typeface="Arial"/>
              <a:ea typeface="Arial"/>
              <a:cs typeface="Arial"/>
              <a:sym typeface="Arial"/>
            </a:endParaRPr>
          </a:p>
          <a:p>
            <a:pPr indent="0" lvl="0" marL="0" marR="0" rtl="0" algn="l">
              <a:lnSpc>
                <a:spcPct val="118000"/>
              </a:lnSpc>
              <a:spcBef>
                <a:spcPts val="0"/>
              </a:spcBef>
              <a:spcAft>
                <a:spcPts val="0"/>
              </a:spcAft>
              <a:buClr>
                <a:srgbClr val="00AC8C"/>
              </a:buClr>
              <a:buSzPts val="1900"/>
              <a:buFont typeface="Arial"/>
              <a:buNone/>
            </a:pPr>
            <a:r>
              <a:rPr b="0" i="0" lang="en-US" sz="1700" u="none" cap="none" strike="noStrike">
                <a:solidFill>
                  <a:schemeClr val="dk2"/>
                </a:solidFill>
                <a:latin typeface="Arial"/>
                <a:ea typeface="Arial"/>
                <a:cs typeface="Arial"/>
                <a:sym typeface="Arial"/>
              </a:rPr>
              <a:t>Consistent vocabulary</a:t>
            </a:r>
            <a:endParaRPr b="0" i="0" sz="1700" u="none" cap="none" strike="noStrike">
              <a:solidFill>
                <a:schemeClr val="dk2"/>
              </a:solidFill>
              <a:latin typeface="Arial"/>
              <a:ea typeface="Arial"/>
              <a:cs typeface="Arial"/>
              <a:sym typeface="Arial"/>
            </a:endParaRPr>
          </a:p>
          <a:p>
            <a:pPr indent="0" lvl="0" marL="0" marR="0" rtl="0" algn="l">
              <a:lnSpc>
                <a:spcPct val="118000"/>
              </a:lnSpc>
              <a:spcBef>
                <a:spcPts val="0"/>
              </a:spcBef>
              <a:spcAft>
                <a:spcPts val="0"/>
              </a:spcAft>
              <a:buClr>
                <a:srgbClr val="00AC8C"/>
              </a:buClr>
              <a:buSzPts val="1900"/>
              <a:buFont typeface="Arial"/>
              <a:buNone/>
            </a:pPr>
            <a:r>
              <a:rPr b="0" i="0" lang="en-US" sz="1700" u="none" cap="none" strike="noStrike">
                <a:solidFill>
                  <a:schemeClr val="dk2"/>
                </a:solidFill>
                <a:latin typeface="Arial"/>
                <a:ea typeface="Arial"/>
                <a:cs typeface="Arial"/>
                <a:sym typeface="Arial"/>
              </a:rPr>
              <a:t>Common </a:t>
            </a:r>
            <a:r>
              <a:rPr b="1" i="0" lang="en-US" sz="1700" u="none" cap="none" strike="noStrike">
                <a:solidFill>
                  <a:schemeClr val="dk2"/>
                </a:solidFill>
                <a:latin typeface="Arial"/>
                <a:ea typeface="Arial"/>
                <a:cs typeface="Arial"/>
                <a:sym typeface="Arial"/>
              </a:rPr>
              <a:t>metadata </a:t>
            </a:r>
            <a:r>
              <a:rPr b="0" i="0" lang="en-US" sz="1700" u="none" cap="none" strike="noStrike">
                <a:solidFill>
                  <a:schemeClr val="dk2"/>
                </a:solidFill>
                <a:latin typeface="Arial"/>
                <a:ea typeface="Arial"/>
                <a:cs typeface="Arial"/>
                <a:sym typeface="Arial"/>
              </a:rPr>
              <a:t>standards</a:t>
            </a:r>
            <a:endParaRPr b="0" i="0" sz="1700" u="none" cap="none" strike="noStrike">
              <a:solidFill>
                <a:schemeClr val="dk2"/>
              </a:solidFill>
              <a:latin typeface="Arial"/>
              <a:ea typeface="Arial"/>
              <a:cs typeface="Arial"/>
              <a:sym typeface="Arial"/>
            </a:endParaRPr>
          </a:p>
        </p:txBody>
      </p:sp>
      <p:sp>
        <p:nvSpPr>
          <p:cNvPr id="1174" name="Google Shape;1174;p71"/>
          <p:cNvSpPr txBox="1"/>
          <p:nvPr>
            <p:ph idx="4294967295" type="subTitle"/>
          </p:nvPr>
        </p:nvSpPr>
        <p:spPr>
          <a:xfrm>
            <a:off x="8203600" y="4588633"/>
            <a:ext cx="2359500" cy="522300"/>
          </a:xfrm>
          <a:prstGeom prst="rect">
            <a:avLst/>
          </a:prstGeom>
          <a:noFill/>
          <a:ln>
            <a:noFill/>
          </a:ln>
        </p:spPr>
        <p:txBody>
          <a:bodyPr anchorCtr="0" anchor="ctr" bIns="0" lIns="0" spcFirstLastPara="1" rIns="0" wrap="square" tIns="0">
            <a:noAutofit/>
          </a:bodyPr>
          <a:lstStyle/>
          <a:p>
            <a:pPr indent="0" lvl="0" marL="0" marR="0" rtl="0" algn="l">
              <a:lnSpc>
                <a:spcPct val="118000"/>
              </a:lnSpc>
              <a:spcBef>
                <a:spcPts val="0"/>
              </a:spcBef>
              <a:spcAft>
                <a:spcPts val="0"/>
              </a:spcAft>
              <a:buClr>
                <a:srgbClr val="00AC8C"/>
              </a:buClr>
              <a:buSzPts val="1900"/>
              <a:buFont typeface="Arial"/>
              <a:buNone/>
            </a:pPr>
            <a:r>
              <a:rPr b="0" i="0" lang="en-US" sz="2700" u="none" cap="none" strike="noStrike">
                <a:solidFill>
                  <a:srgbClr val="FFFFFF"/>
                </a:solidFill>
                <a:latin typeface="Arial"/>
                <a:ea typeface="Arial"/>
                <a:cs typeface="Arial"/>
                <a:sym typeface="Arial"/>
              </a:rPr>
              <a:t>Interoperable</a:t>
            </a:r>
            <a:endParaRPr b="0" i="0" sz="2700" u="none" cap="none" strike="noStrike">
              <a:solidFill>
                <a:srgbClr val="FFFFFF"/>
              </a:solidFill>
              <a:latin typeface="Arial"/>
              <a:ea typeface="Arial"/>
              <a:cs typeface="Arial"/>
              <a:sym typeface="Arial"/>
            </a:endParaRPr>
          </a:p>
        </p:txBody>
      </p:sp>
      <p:sp>
        <p:nvSpPr>
          <p:cNvPr id="1175" name="Google Shape;1175;p71"/>
          <p:cNvSpPr/>
          <p:nvPr/>
        </p:nvSpPr>
        <p:spPr>
          <a:xfrm>
            <a:off x="8102000" y="2169967"/>
            <a:ext cx="2752800" cy="522900"/>
          </a:xfrm>
          <a:prstGeom prst="roundRect">
            <a:avLst>
              <a:gd fmla="val 50000" name="adj"/>
            </a:avLst>
          </a:prstGeom>
          <a:solidFill>
            <a:schemeClr val="accent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6" name="Google Shape;1176;p71"/>
          <p:cNvSpPr txBox="1"/>
          <p:nvPr>
            <p:ph idx="4294967295" type="subTitle"/>
          </p:nvPr>
        </p:nvSpPr>
        <p:spPr>
          <a:xfrm>
            <a:off x="8203600" y="2682500"/>
            <a:ext cx="2752800" cy="1236000"/>
          </a:xfrm>
          <a:prstGeom prst="rect">
            <a:avLst/>
          </a:prstGeom>
          <a:noFill/>
          <a:ln>
            <a:noFill/>
          </a:ln>
        </p:spPr>
        <p:txBody>
          <a:bodyPr anchorCtr="0" anchor="t" bIns="0" lIns="0" spcFirstLastPara="1" rIns="0" wrap="square" tIns="0">
            <a:noAutofit/>
          </a:bodyPr>
          <a:lstStyle/>
          <a:p>
            <a:pPr indent="0" lvl="0" marL="0" marR="0" rtl="0" algn="l">
              <a:lnSpc>
                <a:spcPct val="118000"/>
              </a:lnSpc>
              <a:spcBef>
                <a:spcPts val="0"/>
              </a:spcBef>
              <a:spcAft>
                <a:spcPts val="0"/>
              </a:spcAft>
              <a:buClr>
                <a:srgbClr val="00AC8C"/>
              </a:buClr>
              <a:buSzPts val="1900"/>
              <a:buFont typeface="Arial"/>
              <a:buNone/>
            </a:pPr>
            <a:r>
              <a:rPr b="0" i="0" lang="en-US" sz="1700" u="none" cap="none" strike="noStrike">
                <a:solidFill>
                  <a:schemeClr val="accent1"/>
                </a:solidFill>
                <a:latin typeface="Arial"/>
                <a:ea typeface="Arial"/>
                <a:cs typeface="Arial"/>
                <a:sym typeface="Arial"/>
              </a:rPr>
              <a:t>Consider what/how will be shared</a:t>
            </a:r>
            <a:endParaRPr b="0" i="0" sz="1700" u="none" cap="none" strike="noStrike">
              <a:solidFill>
                <a:schemeClr val="accent1"/>
              </a:solidFill>
              <a:latin typeface="Arial"/>
              <a:ea typeface="Arial"/>
              <a:cs typeface="Arial"/>
              <a:sym typeface="Arial"/>
            </a:endParaRPr>
          </a:p>
          <a:p>
            <a:pPr indent="0" lvl="0" marL="0" marR="0" rtl="0" algn="l">
              <a:lnSpc>
                <a:spcPct val="118000"/>
              </a:lnSpc>
              <a:spcBef>
                <a:spcPts val="0"/>
              </a:spcBef>
              <a:spcAft>
                <a:spcPts val="0"/>
              </a:spcAft>
              <a:buClr>
                <a:srgbClr val="00AC8C"/>
              </a:buClr>
              <a:buSzPts val="1900"/>
              <a:buFont typeface="Arial"/>
              <a:buNone/>
            </a:pPr>
            <a:r>
              <a:rPr b="0" i="0" lang="en-US" sz="1700" u="none" cap="none" strike="noStrike">
                <a:solidFill>
                  <a:schemeClr val="accent1"/>
                </a:solidFill>
                <a:latin typeface="Arial"/>
                <a:ea typeface="Arial"/>
                <a:cs typeface="Arial"/>
                <a:sym typeface="Arial"/>
              </a:rPr>
              <a:t>Obtain participant </a:t>
            </a:r>
            <a:r>
              <a:rPr b="1" i="0" lang="en-US" sz="1700" u="none" cap="none" strike="noStrike">
                <a:solidFill>
                  <a:schemeClr val="accent1"/>
                </a:solidFill>
                <a:latin typeface="Arial"/>
                <a:ea typeface="Arial"/>
                <a:cs typeface="Arial"/>
                <a:sym typeface="Arial"/>
              </a:rPr>
              <a:t>consent</a:t>
            </a:r>
            <a:endParaRPr b="1" i="0" sz="1700" u="none" cap="none" strike="noStrike">
              <a:solidFill>
                <a:schemeClr val="accent1"/>
              </a:solidFill>
              <a:latin typeface="Arial"/>
              <a:ea typeface="Arial"/>
              <a:cs typeface="Arial"/>
              <a:sym typeface="Arial"/>
            </a:endParaRPr>
          </a:p>
        </p:txBody>
      </p:sp>
      <p:sp>
        <p:nvSpPr>
          <p:cNvPr id="1177" name="Google Shape;1177;p71"/>
          <p:cNvSpPr txBox="1"/>
          <p:nvPr>
            <p:ph idx="4294967295" type="subTitle"/>
          </p:nvPr>
        </p:nvSpPr>
        <p:spPr>
          <a:xfrm>
            <a:off x="8203600" y="2170167"/>
            <a:ext cx="2359500" cy="522300"/>
          </a:xfrm>
          <a:prstGeom prst="rect">
            <a:avLst/>
          </a:prstGeom>
          <a:noFill/>
          <a:ln>
            <a:noFill/>
          </a:ln>
        </p:spPr>
        <p:txBody>
          <a:bodyPr anchorCtr="0" anchor="ctr" bIns="0" lIns="0" spcFirstLastPara="1" rIns="0" wrap="square" tIns="0">
            <a:noAutofit/>
          </a:bodyPr>
          <a:lstStyle/>
          <a:p>
            <a:pPr indent="0" lvl="0" marL="0" marR="0" rtl="0" algn="l">
              <a:lnSpc>
                <a:spcPct val="118000"/>
              </a:lnSpc>
              <a:spcBef>
                <a:spcPts val="0"/>
              </a:spcBef>
              <a:spcAft>
                <a:spcPts val="0"/>
              </a:spcAft>
              <a:buClr>
                <a:srgbClr val="00AC8C"/>
              </a:buClr>
              <a:buSzPts val="1900"/>
              <a:buFont typeface="Arial"/>
              <a:buNone/>
            </a:pPr>
            <a:r>
              <a:rPr b="0" i="0" lang="en-US" sz="2700" u="none" cap="none" strike="noStrike">
                <a:solidFill>
                  <a:srgbClr val="FFFFFF"/>
                </a:solidFill>
                <a:latin typeface="Arial"/>
                <a:ea typeface="Arial"/>
                <a:cs typeface="Arial"/>
                <a:sym typeface="Arial"/>
              </a:rPr>
              <a:t>Accessible</a:t>
            </a:r>
            <a:endParaRPr b="0" i="0" sz="2700" u="none" cap="none" strike="noStrike">
              <a:solidFill>
                <a:srgbClr val="FFFFFF"/>
              </a:solidFill>
              <a:latin typeface="Arial"/>
              <a:ea typeface="Arial"/>
              <a:cs typeface="Arial"/>
              <a:sym typeface="Arial"/>
            </a:endParaRPr>
          </a:p>
        </p:txBody>
      </p:sp>
      <p:cxnSp>
        <p:nvCxnSpPr>
          <p:cNvPr id="1178" name="Google Shape;1178;p71"/>
          <p:cNvCxnSpPr>
            <a:stCxn id="1169" idx="3"/>
          </p:cNvCxnSpPr>
          <p:nvPr/>
        </p:nvCxnSpPr>
        <p:spPr>
          <a:xfrm>
            <a:off x="4090000" y="2431417"/>
            <a:ext cx="684300" cy="0"/>
          </a:xfrm>
          <a:prstGeom prst="straightConnector1">
            <a:avLst/>
          </a:prstGeom>
          <a:noFill/>
          <a:ln cap="flat" cmpd="sng" w="19050">
            <a:solidFill>
              <a:schemeClr val="dk2"/>
            </a:solidFill>
            <a:prstDash val="solid"/>
            <a:round/>
            <a:headEnd len="sm" w="sm" type="none"/>
            <a:tailEnd len="med" w="med" type="oval"/>
          </a:ln>
        </p:spPr>
      </p:cxnSp>
      <p:cxnSp>
        <p:nvCxnSpPr>
          <p:cNvPr id="1179" name="Google Shape;1179;p71"/>
          <p:cNvCxnSpPr/>
          <p:nvPr/>
        </p:nvCxnSpPr>
        <p:spPr>
          <a:xfrm>
            <a:off x="4090000" y="4849833"/>
            <a:ext cx="684300" cy="0"/>
          </a:xfrm>
          <a:prstGeom prst="straightConnector1">
            <a:avLst/>
          </a:prstGeom>
          <a:noFill/>
          <a:ln cap="flat" cmpd="sng" w="19050">
            <a:solidFill>
              <a:schemeClr val="accent2"/>
            </a:solidFill>
            <a:prstDash val="solid"/>
            <a:round/>
            <a:headEnd len="sm" w="sm" type="none"/>
            <a:tailEnd len="med" w="med" type="oval"/>
          </a:ln>
        </p:spPr>
      </p:cxnSp>
      <p:cxnSp>
        <p:nvCxnSpPr>
          <p:cNvPr id="1180" name="Google Shape;1180;p71"/>
          <p:cNvCxnSpPr>
            <a:endCxn id="1175" idx="1"/>
          </p:cNvCxnSpPr>
          <p:nvPr/>
        </p:nvCxnSpPr>
        <p:spPr>
          <a:xfrm>
            <a:off x="7417700" y="2431417"/>
            <a:ext cx="684300" cy="0"/>
          </a:xfrm>
          <a:prstGeom prst="straightConnector1">
            <a:avLst/>
          </a:prstGeom>
          <a:noFill/>
          <a:ln cap="flat" cmpd="sng" w="19050">
            <a:solidFill>
              <a:schemeClr val="accent6"/>
            </a:solidFill>
            <a:prstDash val="solid"/>
            <a:round/>
            <a:headEnd len="med" w="med" type="oval"/>
            <a:tailEnd len="sm" w="sm" type="none"/>
          </a:ln>
        </p:spPr>
      </p:cxnSp>
      <p:cxnSp>
        <p:nvCxnSpPr>
          <p:cNvPr id="1181" name="Google Shape;1181;p71"/>
          <p:cNvCxnSpPr>
            <a:endCxn id="1172" idx="1"/>
          </p:cNvCxnSpPr>
          <p:nvPr/>
        </p:nvCxnSpPr>
        <p:spPr>
          <a:xfrm>
            <a:off x="7417700" y="4849883"/>
            <a:ext cx="684300" cy="0"/>
          </a:xfrm>
          <a:prstGeom prst="straightConnector1">
            <a:avLst/>
          </a:prstGeom>
          <a:noFill/>
          <a:ln cap="flat" cmpd="sng" w="19050">
            <a:solidFill>
              <a:schemeClr val="accent4"/>
            </a:solidFill>
            <a:prstDash val="solid"/>
            <a:round/>
            <a:headEnd len="med" w="med" type="oval"/>
            <a:tailEnd len="sm" w="sm" type="none"/>
          </a:ln>
        </p:spPr>
      </p:cxnSp>
      <p:sp>
        <p:nvSpPr>
          <p:cNvPr id="1182" name="Google Shape;1182;p71"/>
          <p:cNvSpPr/>
          <p:nvPr/>
        </p:nvSpPr>
        <p:spPr>
          <a:xfrm>
            <a:off x="6134108" y="2431379"/>
            <a:ext cx="1327916" cy="1235853"/>
          </a:xfrm>
          <a:custGeom>
            <a:rect b="b" l="l" r="r" t="t"/>
            <a:pathLst>
              <a:path extrusionOk="0" h="11518" w="10904">
                <a:moveTo>
                  <a:pt x="2" y="1"/>
                </a:moveTo>
                <a:lnTo>
                  <a:pt x="0" y="11518"/>
                </a:lnTo>
                <a:lnTo>
                  <a:pt x="10904" y="11518"/>
                </a:lnTo>
                <a:cubicBezTo>
                  <a:pt x="10391" y="5596"/>
                  <a:pt x="5836" y="826"/>
                  <a:pt x="2" y="1"/>
                </a:cubicBezTo>
                <a:close/>
              </a:path>
            </a:pathLst>
          </a:custGeom>
          <a:solidFill>
            <a:schemeClr val="accent6"/>
          </a:solidFill>
          <a:ln cap="flat" cmpd="sng" w="9525">
            <a:solidFill>
              <a:schemeClr val="accent6"/>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3" name="Google Shape;1183;p71"/>
          <p:cNvSpPr/>
          <p:nvPr/>
        </p:nvSpPr>
        <p:spPr>
          <a:xfrm>
            <a:off x="4831569" y="3785571"/>
            <a:ext cx="1129654" cy="1002481"/>
          </a:xfrm>
          <a:custGeom>
            <a:rect b="b" l="l" r="r" t="t"/>
            <a:pathLst>
              <a:path extrusionOk="0" h="9343" w="9276">
                <a:moveTo>
                  <a:pt x="0" y="1"/>
                </a:moveTo>
                <a:cubicBezTo>
                  <a:pt x="465" y="4930"/>
                  <a:pt x="4350" y="8842"/>
                  <a:pt x="9275" y="9343"/>
                </a:cubicBezTo>
                <a:lnTo>
                  <a:pt x="9275" y="1"/>
                </a:lnTo>
                <a:close/>
              </a:path>
            </a:pathLst>
          </a:cu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4" name="Google Shape;1184;p71"/>
          <p:cNvSpPr/>
          <p:nvPr/>
        </p:nvSpPr>
        <p:spPr>
          <a:xfrm>
            <a:off x="6134108" y="3785571"/>
            <a:ext cx="1190302" cy="1099799"/>
          </a:xfrm>
          <a:custGeom>
            <a:rect b="b" l="l" r="r" t="t"/>
            <a:pathLst>
              <a:path extrusionOk="0" h="10250" w="9774">
                <a:moveTo>
                  <a:pt x="0" y="1"/>
                </a:moveTo>
                <a:lnTo>
                  <a:pt x="0" y="10249"/>
                </a:lnTo>
                <a:cubicBezTo>
                  <a:pt x="5200" y="9514"/>
                  <a:pt x="9280" y="5280"/>
                  <a:pt x="9773" y="1"/>
                </a:cubicBezTo>
                <a:close/>
              </a:path>
            </a:pathLst>
          </a:custGeom>
          <a:solidFill>
            <a:schemeClr val="accent4"/>
          </a:solidFill>
          <a:ln cap="flat" cmpd="sng" w="9525">
            <a:solidFill>
              <a:srgbClr val="CFD9E0"/>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5" name="Google Shape;1185;p71"/>
          <p:cNvSpPr/>
          <p:nvPr/>
        </p:nvSpPr>
        <p:spPr>
          <a:xfrm>
            <a:off x="4956154" y="2769042"/>
            <a:ext cx="1005071" cy="898187"/>
          </a:xfrm>
          <a:custGeom>
            <a:rect b="b" l="l" r="r" t="t"/>
            <a:pathLst>
              <a:path extrusionOk="0" h="8371" w="8253">
                <a:moveTo>
                  <a:pt x="8252" y="1"/>
                </a:moveTo>
                <a:cubicBezTo>
                  <a:pt x="3865" y="441"/>
                  <a:pt x="383" y="3959"/>
                  <a:pt x="1" y="8371"/>
                </a:cubicBezTo>
                <a:lnTo>
                  <a:pt x="8252" y="8371"/>
                </a:lnTo>
                <a:lnTo>
                  <a:pt x="8252"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6" name="Google Shape;1186;p71"/>
          <p:cNvSpPr txBox="1"/>
          <p:nvPr>
            <p:ph idx="12" type="sldNum"/>
          </p:nvPr>
        </p:nvSpPr>
        <p:spPr>
          <a:xfrm>
            <a:off x="11409045" y="6333135"/>
            <a:ext cx="731700" cy="524700"/>
          </a:xfrm>
          <a:prstGeom prst="rect">
            <a:avLst/>
          </a:prstGeom>
          <a:noFill/>
          <a:ln>
            <a:noFill/>
          </a:ln>
        </p:spPr>
        <p:txBody>
          <a:bodyPr anchorCtr="0" anchor="t" bIns="121900" lIns="121900" spcFirstLastPara="1" rIns="121900" wrap="square" tIns="121900">
            <a:noAutofit/>
          </a:bodyPr>
          <a:lstStyle/>
          <a:p>
            <a:pPr indent="0" lvl="0" marL="0" rtl="0" algn="r">
              <a:lnSpc>
                <a:spcPct val="100000"/>
              </a:lnSpc>
              <a:spcBef>
                <a:spcPts val="0"/>
              </a:spcBef>
              <a:spcAft>
                <a:spcPts val="0"/>
              </a:spcAft>
              <a:buClr>
                <a:srgbClr val="000000"/>
              </a:buClr>
              <a:buSzPts val="1700"/>
              <a:buFont typeface="Arial"/>
              <a:buNone/>
            </a:pPr>
            <a:fld id="{00000000-1234-1234-1234-123412341234}" type="slidenum">
              <a:rPr lang="en-US"/>
              <a:t>‹#›</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1" name="Shape 1191"/>
        <p:cNvGrpSpPr/>
        <p:nvPr/>
      </p:nvGrpSpPr>
      <p:grpSpPr>
        <a:xfrm>
          <a:off x="0" y="0"/>
          <a:ext cx="0" cy="0"/>
          <a:chOff x="0" y="0"/>
          <a:chExt cx="0" cy="0"/>
        </a:xfrm>
      </p:grpSpPr>
      <p:sp>
        <p:nvSpPr>
          <p:cNvPr id="1192" name="Google Shape;1192;p72"/>
          <p:cNvSpPr txBox="1"/>
          <p:nvPr>
            <p:ph idx="1" type="body"/>
          </p:nvPr>
        </p:nvSpPr>
        <p:spPr>
          <a:xfrm>
            <a:off x="595200" y="1589050"/>
            <a:ext cx="11040000" cy="4638900"/>
          </a:xfrm>
          <a:prstGeom prst="rect">
            <a:avLst/>
          </a:prstGeom>
        </p:spPr>
        <p:txBody>
          <a:bodyPr anchorCtr="0" anchor="t" bIns="0" lIns="0" spcFirstLastPara="1" rIns="0" wrap="square" tIns="0">
            <a:noAutofit/>
          </a:bodyPr>
          <a:lstStyle/>
          <a:p>
            <a:pPr indent="-304800" lvl="0" marL="457200" rtl="0" algn="l">
              <a:spcBef>
                <a:spcPts val="1300"/>
              </a:spcBef>
              <a:spcAft>
                <a:spcPts val="0"/>
              </a:spcAft>
              <a:buClr>
                <a:schemeClr val="accent1"/>
              </a:buClr>
              <a:buSzPts val="1200"/>
              <a:buFont typeface="Arial"/>
              <a:buChar char="●"/>
            </a:pPr>
            <a:r>
              <a:rPr lang="en-US">
                <a:solidFill>
                  <a:schemeClr val="accent1"/>
                </a:solidFill>
                <a:latin typeface="Arial"/>
                <a:ea typeface="Arial"/>
                <a:cs typeface="Arial"/>
                <a:sym typeface="Arial"/>
              </a:rPr>
              <a:t>According to </a:t>
            </a:r>
            <a:r>
              <a:rPr lang="en-US" u="sng">
                <a:solidFill>
                  <a:schemeClr val="accent1"/>
                </a:solidFill>
                <a:latin typeface="Arial"/>
                <a:ea typeface="Arial"/>
                <a:cs typeface="Arial"/>
                <a:sym typeface="Arial"/>
                <a:hlinkClick r:id="rId3">
                  <a:extLst>
                    <a:ext uri="{A12FA001-AC4F-418D-AE19-62706E023703}">
                      <ahyp:hlinkClr val="tx"/>
                    </a:ext>
                  </a:extLst>
                </a:hlinkClick>
              </a:rPr>
              <a:t>forschungsdaten.org</a:t>
            </a:r>
            <a:r>
              <a:rPr lang="en-US">
                <a:solidFill>
                  <a:schemeClr val="accent1"/>
                </a:solidFill>
                <a:latin typeface="Arial"/>
                <a:ea typeface="Arial"/>
                <a:cs typeface="Arial"/>
                <a:sym typeface="Arial"/>
              </a:rPr>
              <a:t> page, there are currently</a:t>
            </a:r>
            <a:r>
              <a:rPr b="1" lang="en-US">
                <a:solidFill>
                  <a:schemeClr val="accent1"/>
                </a:solidFill>
                <a:latin typeface="Arial"/>
                <a:ea typeface="Arial"/>
                <a:cs typeface="Arial"/>
                <a:sym typeface="Arial"/>
              </a:rPr>
              <a:t> 67 RDM</a:t>
            </a:r>
            <a:r>
              <a:rPr lang="en-US">
                <a:solidFill>
                  <a:schemeClr val="accent1"/>
                </a:solidFill>
                <a:latin typeface="Arial"/>
                <a:ea typeface="Arial"/>
                <a:cs typeface="Arial"/>
                <a:sym typeface="Arial"/>
              </a:rPr>
              <a:t> units in Germany. </a:t>
            </a:r>
            <a:endParaRPr>
              <a:solidFill>
                <a:schemeClr val="accent1"/>
              </a:solidFill>
              <a:latin typeface="Arial"/>
              <a:ea typeface="Arial"/>
              <a:cs typeface="Arial"/>
              <a:sym typeface="Arial"/>
            </a:endParaRPr>
          </a:p>
          <a:p>
            <a:pPr indent="0" lvl="0" marL="457200" rtl="0" algn="l">
              <a:spcBef>
                <a:spcPts val="1300"/>
              </a:spcBef>
              <a:spcAft>
                <a:spcPts val="0"/>
              </a:spcAft>
              <a:buNone/>
            </a:pPr>
            <a:r>
              <a:t/>
            </a:r>
            <a:endParaRPr>
              <a:solidFill>
                <a:schemeClr val="accent1"/>
              </a:solidFill>
              <a:latin typeface="Arial"/>
              <a:ea typeface="Arial"/>
              <a:cs typeface="Arial"/>
              <a:sym typeface="Arial"/>
            </a:endParaRPr>
          </a:p>
          <a:p>
            <a:pPr indent="-304800" lvl="0" marL="457200" rtl="0" algn="l">
              <a:spcBef>
                <a:spcPts val="1600"/>
              </a:spcBef>
              <a:spcAft>
                <a:spcPts val="0"/>
              </a:spcAft>
              <a:buClr>
                <a:schemeClr val="accent1"/>
              </a:buClr>
              <a:buSzPts val="1200"/>
              <a:buFont typeface="Arial"/>
              <a:buChar char="●"/>
            </a:pPr>
            <a:r>
              <a:rPr lang="en-US">
                <a:solidFill>
                  <a:schemeClr val="accent1"/>
                </a:solidFill>
                <a:latin typeface="Arial"/>
                <a:ea typeface="Arial"/>
                <a:cs typeface="Arial"/>
                <a:sym typeface="Arial"/>
              </a:rPr>
              <a:t>There are plenty of positions in </a:t>
            </a:r>
            <a:r>
              <a:rPr b="1" lang="en-US">
                <a:solidFill>
                  <a:schemeClr val="accent1"/>
                </a:solidFill>
                <a:latin typeface="Arial"/>
                <a:ea typeface="Arial"/>
                <a:cs typeface="Arial"/>
                <a:sym typeface="Arial"/>
              </a:rPr>
              <a:t>Nederlands and the UK</a:t>
            </a:r>
            <a:endParaRPr b="1">
              <a:solidFill>
                <a:schemeClr val="accent1"/>
              </a:solidFill>
              <a:latin typeface="Arial"/>
              <a:ea typeface="Arial"/>
              <a:cs typeface="Arial"/>
              <a:sym typeface="Arial"/>
            </a:endParaRPr>
          </a:p>
          <a:p>
            <a:pPr indent="0" lvl="0" marL="457200" rtl="0" algn="l">
              <a:spcBef>
                <a:spcPts val="1600"/>
              </a:spcBef>
              <a:spcAft>
                <a:spcPts val="0"/>
              </a:spcAft>
              <a:buNone/>
            </a:pPr>
            <a:r>
              <a:t/>
            </a:r>
            <a:endParaRPr b="1">
              <a:solidFill>
                <a:schemeClr val="accent1"/>
              </a:solidFill>
              <a:latin typeface="Arial"/>
              <a:ea typeface="Arial"/>
              <a:cs typeface="Arial"/>
              <a:sym typeface="Arial"/>
            </a:endParaRPr>
          </a:p>
          <a:p>
            <a:pPr indent="-304800" lvl="0" marL="457200" rtl="0" algn="l">
              <a:spcBef>
                <a:spcPts val="1600"/>
              </a:spcBef>
              <a:spcAft>
                <a:spcPts val="0"/>
              </a:spcAft>
              <a:buClr>
                <a:schemeClr val="accent1"/>
              </a:buClr>
              <a:buSzPts val="1200"/>
              <a:buFont typeface="Arial"/>
              <a:buChar char="●"/>
            </a:pPr>
            <a:r>
              <a:rPr lang="en-US">
                <a:solidFill>
                  <a:schemeClr val="accent1"/>
                </a:solidFill>
                <a:latin typeface="Arial"/>
                <a:ea typeface="Arial"/>
                <a:cs typeface="Arial"/>
                <a:sym typeface="Arial"/>
              </a:rPr>
              <a:t>There is </a:t>
            </a:r>
            <a:r>
              <a:rPr b="1" lang="en-US" u="sng">
                <a:solidFill>
                  <a:schemeClr val="accent1"/>
                </a:solidFill>
                <a:latin typeface="Arial"/>
                <a:ea typeface="Arial"/>
                <a:cs typeface="Arial"/>
                <a:sym typeface="Arial"/>
              </a:rPr>
              <a:t>no</a:t>
            </a:r>
            <a:r>
              <a:rPr lang="en-US">
                <a:solidFill>
                  <a:schemeClr val="accent1"/>
                </a:solidFill>
                <a:latin typeface="Arial"/>
                <a:ea typeface="Arial"/>
                <a:cs typeface="Arial"/>
                <a:sym typeface="Arial"/>
              </a:rPr>
              <a:t> specific university education to be a </a:t>
            </a:r>
            <a:endParaRPr>
              <a:solidFill>
                <a:schemeClr val="accent1"/>
              </a:solidFill>
              <a:latin typeface="Arial"/>
              <a:ea typeface="Arial"/>
              <a:cs typeface="Arial"/>
              <a:sym typeface="Arial"/>
            </a:endParaRPr>
          </a:p>
          <a:p>
            <a:pPr indent="0" lvl="0" marL="457200" rtl="0" algn="l">
              <a:spcBef>
                <a:spcPts val="1600"/>
              </a:spcBef>
              <a:spcAft>
                <a:spcPts val="0"/>
              </a:spcAft>
              <a:buNone/>
            </a:pPr>
            <a:r>
              <a:rPr lang="en-US">
                <a:solidFill>
                  <a:schemeClr val="accent1"/>
                </a:solidFill>
                <a:latin typeface="Arial"/>
                <a:ea typeface="Arial"/>
                <a:cs typeface="Arial"/>
                <a:sym typeface="Arial"/>
              </a:rPr>
              <a:t>Research Data Manager so you can take the trainings. </a:t>
            </a:r>
            <a:endParaRPr>
              <a:solidFill>
                <a:schemeClr val="accent1"/>
              </a:solidFill>
              <a:latin typeface="Arial"/>
              <a:ea typeface="Arial"/>
              <a:cs typeface="Arial"/>
              <a:sym typeface="Arial"/>
            </a:endParaRPr>
          </a:p>
          <a:p>
            <a:pPr indent="-323850" lvl="2" marL="1371600" rtl="0" algn="l">
              <a:spcBef>
                <a:spcPts val="1300"/>
              </a:spcBef>
              <a:spcAft>
                <a:spcPts val="0"/>
              </a:spcAft>
              <a:buClr>
                <a:schemeClr val="accent1"/>
              </a:buClr>
              <a:buSzPts val="1500"/>
              <a:buFont typeface="Arial"/>
              <a:buChar char="■"/>
            </a:pPr>
            <a:r>
              <a:rPr lang="en-US" sz="1500" u="sng">
                <a:solidFill>
                  <a:schemeClr val="accent1"/>
                </a:solidFill>
                <a:highlight>
                  <a:schemeClr val="lt1"/>
                </a:highlight>
                <a:latin typeface="Arial"/>
                <a:ea typeface="Arial"/>
                <a:cs typeface="Arial"/>
                <a:sym typeface="Arial"/>
                <a:hlinkClick r:id="rId4">
                  <a:extLst>
                    <a:ext uri="{A12FA001-AC4F-418D-AE19-62706E023703}">
                      <ahyp:hlinkClr val="tx"/>
                    </a:ext>
                  </a:extLst>
                </a:hlinkClick>
              </a:rPr>
              <a:t>Research Data Management and Sharing (Coursera</a:t>
            </a:r>
            <a:r>
              <a:rPr lang="en-US" sz="1500" u="sng">
                <a:solidFill>
                  <a:schemeClr val="accent1"/>
                </a:solidFill>
                <a:highlight>
                  <a:schemeClr val="lt1"/>
                </a:highlight>
                <a:latin typeface="Arial"/>
                <a:ea typeface="Arial"/>
                <a:cs typeface="Arial"/>
                <a:sym typeface="Arial"/>
              </a:rPr>
              <a:t>)</a:t>
            </a:r>
            <a:endParaRPr sz="1500" u="sng">
              <a:solidFill>
                <a:schemeClr val="accent1"/>
              </a:solidFill>
              <a:highlight>
                <a:schemeClr val="lt1"/>
              </a:highlight>
              <a:latin typeface="Arial"/>
              <a:ea typeface="Arial"/>
              <a:cs typeface="Arial"/>
              <a:sym typeface="Arial"/>
            </a:endParaRPr>
          </a:p>
          <a:p>
            <a:pPr indent="-323850" lvl="2" marL="1371600" rtl="0" algn="l">
              <a:spcBef>
                <a:spcPts val="0"/>
              </a:spcBef>
              <a:spcAft>
                <a:spcPts val="0"/>
              </a:spcAft>
              <a:buClr>
                <a:schemeClr val="accent1"/>
              </a:buClr>
              <a:buSzPts val="1500"/>
              <a:buFont typeface="Arial"/>
              <a:buChar char="■"/>
            </a:pPr>
            <a:r>
              <a:rPr lang="en-US" sz="1500" u="sng">
                <a:solidFill>
                  <a:schemeClr val="accent1"/>
                </a:solidFill>
                <a:highlight>
                  <a:schemeClr val="lt1"/>
                </a:highlight>
                <a:latin typeface="Arial"/>
                <a:ea typeface="Arial"/>
                <a:cs typeface="Arial"/>
                <a:sym typeface="Arial"/>
                <a:hlinkClick r:id="rId5">
                  <a:extLst>
                    <a:ext uri="{A12FA001-AC4F-418D-AE19-62706E023703}">
                      <ahyp:hlinkClr val="tx"/>
                    </a:ext>
                  </a:extLst>
                </a:hlinkClick>
              </a:rPr>
              <a:t>ORION MOOC for Open Science in the Life Sciences </a:t>
            </a:r>
            <a:endParaRPr sz="1500" u="sng">
              <a:solidFill>
                <a:schemeClr val="accent1"/>
              </a:solidFill>
              <a:highlight>
                <a:schemeClr val="lt1"/>
              </a:highlight>
              <a:latin typeface="Arial"/>
              <a:ea typeface="Arial"/>
              <a:cs typeface="Arial"/>
              <a:sym typeface="Arial"/>
            </a:endParaRPr>
          </a:p>
          <a:p>
            <a:pPr indent="-323850" lvl="2" marL="1371600" rtl="0" algn="l">
              <a:spcBef>
                <a:spcPts val="0"/>
              </a:spcBef>
              <a:spcAft>
                <a:spcPts val="0"/>
              </a:spcAft>
              <a:buClr>
                <a:schemeClr val="accent1"/>
              </a:buClr>
              <a:buSzPts val="1500"/>
              <a:buFont typeface="Arial"/>
              <a:buChar char="■"/>
            </a:pPr>
            <a:r>
              <a:rPr lang="en-US" sz="1500" u="sng">
                <a:solidFill>
                  <a:schemeClr val="accent1"/>
                </a:solidFill>
                <a:highlight>
                  <a:schemeClr val="lt1"/>
                </a:highlight>
                <a:latin typeface="Arial"/>
                <a:ea typeface="Arial"/>
                <a:cs typeface="Arial"/>
                <a:sym typeface="Arial"/>
                <a:hlinkClick r:id="rId6">
                  <a:extLst>
                    <a:ext uri="{A12FA001-AC4F-418D-AE19-62706E023703}">
                      <ahyp:hlinkClr val="tx"/>
                    </a:ext>
                  </a:extLst>
                </a:hlinkClick>
              </a:rPr>
              <a:t>Mantra- Free online Research Data Management Training</a:t>
            </a:r>
            <a:endParaRPr sz="1500" u="sng">
              <a:solidFill>
                <a:schemeClr val="accent1"/>
              </a:solidFill>
              <a:highlight>
                <a:schemeClr val="lt1"/>
              </a:highlight>
              <a:latin typeface="Arial"/>
              <a:ea typeface="Arial"/>
              <a:cs typeface="Arial"/>
              <a:sym typeface="Arial"/>
            </a:endParaRPr>
          </a:p>
          <a:p>
            <a:pPr indent="-323850" lvl="2" marL="1371600" rtl="0" algn="l">
              <a:spcBef>
                <a:spcPts val="0"/>
              </a:spcBef>
              <a:spcAft>
                <a:spcPts val="0"/>
              </a:spcAft>
              <a:buClr>
                <a:schemeClr val="accent1"/>
              </a:buClr>
              <a:buSzPts val="1500"/>
              <a:buFont typeface="Arial"/>
              <a:buChar char="■"/>
            </a:pPr>
            <a:r>
              <a:rPr lang="en-US" sz="1500" u="sng">
                <a:solidFill>
                  <a:schemeClr val="accent1"/>
                </a:solidFill>
                <a:highlight>
                  <a:schemeClr val="lt1"/>
                </a:highlight>
                <a:latin typeface="Arial"/>
                <a:ea typeface="Arial"/>
                <a:cs typeface="Arial"/>
                <a:sym typeface="Arial"/>
                <a:hlinkClick r:id="rId7">
                  <a:extLst>
                    <a:ext uri="{A12FA001-AC4F-418D-AE19-62706E023703}">
                      <ahyp:hlinkClr val="tx"/>
                    </a:ext>
                  </a:extLst>
                </a:hlinkClick>
              </a:rPr>
              <a:t>FOSTER- Open Science Training Courses</a:t>
            </a:r>
            <a:endParaRPr sz="1500" u="sng">
              <a:solidFill>
                <a:schemeClr val="accent1"/>
              </a:solidFill>
              <a:highlight>
                <a:schemeClr val="lt1"/>
              </a:highlight>
              <a:latin typeface="Arial"/>
              <a:ea typeface="Arial"/>
              <a:cs typeface="Arial"/>
              <a:sym typeface="Arial"/>
            </a:endParaRPr>
          </a:p>
          <a:p>
            <a:pPr indent="-323850" lvl="2" marL="1371600" rtl="0" algn="l">
              <a:spcBef>
                <a:spcPts val="0"/>
              </a:spcBef>
              <a:spcAft>
                <a:spcPts val="0"/>
              </a:spcAft>
              <a:buClr>
                <a:schemeClr val="accent1"/>
              </a:buClr>
              <a:buSzPts val="1500"/>
              <a:buFont typeface="Arial"/>
              <a:buChar char="■"/>
            </a:pPr>
            <a:r>
              <a:rPr lang="en-US" sz="1500" u="sng">
                <a:solidFill>
                  <a:schemeClr val="accent1"/>
                </a:solidFill>
                <a:highlight>
                  <a:schemeClr val="lt1"/>
                </a:highlight>
                <a:latin typeface="Arial"/>
                <a:ea typeface="Arial"/>
                <a:cs typeface="Arial"/>
                <a:sym typeface="Arial"/>
                <a:hlinkClick r:id="rId8">
                  <a:extLst>
                    <a:ext uri="{A12FA001-AC4F-418D-AE19-62706E023703}">
                      <ahyp:hlinkClr val="tx"/>
                    </a:ext>
                  </a:extLst>
                </a:hlinkClick>
              </a:rPr>
              <a:t>Datatree Free online course on research data management</a:t>
            </a:r>
            <a:endParaRPr sz="1500" u="sng">
              <a:solidFill>
                <a:schemeClr val="accent1"/>
              </a:solidFill>
              <a:highlight>
                <a:schemeClr val="lt1"/>
              </a:highlight>
              <a:latin typeface="Arial"/>
              <a:ea typeface="Arial"/>
              <a:cs typeface="Arial"/>
              <a:sym typeface="Arial"/>
            </a:endParaRPr>
          </a:p>
          <a:p>
            <a:pPr indent="-323850" lvl="2" marL="1371600" rtl="0" algn="l">
              <a:spcBef>
                <a:spcPts val="0"/>
              </a:spcBef>
              <a:spcAft>
                <a:spcPts val="0"/>
              </a:spcAft>
              <a:buClr>
                <a:schemeClr val="accent1"/>
              </a:buClr>
              <a:buSzPts val="1500"/>
              <a:buFont typeface="Arial"/>
              <a:buChar char="■"/>
            </a:pPr>
            <a:r>
              <a:rPr lang="en-US" sz="1500" u="sng">
                <a:solidFill>
                  <a:schemeClr val="accent1"/>
                </a:solidFill>
                <a:highlight>
                  <a:schemeClr val="lt1"/>
                </a:highlight>
                <a:latin typeface="Arial"/>
                <a:ea typeface="Arial"/>
                <a:cs typeface="Arial"/>
                <a:sym typeface="Arial"/>
                <a:hlinkClick r:id="rId9">
                  <a:extLst>
                    <a:ext uri="{A12FA001-AC4F-418D-AE19-62706E023703}">
                      <ahyp:hlinkClr val="tx"/>
                    </a:ext>
                  </a:extLst>
                </a:hlinkClick>
              </a:rPr>
              <a:t>Open Science MOOC</a:t>
            </a:r>
            <a:endParaRPr sz="1500">
              <a:solidFill>
                <a:schemeClr val="accent1"/>
              </a:solidFill>
              <a:highlight>
                <a:schemeClr val="lt1"/>
              </a:highlight>
              <a:latin typeface="Arial"/>
              <a:ea typeface="Arial"/>
              <a:cs typeface="Arial"/>
              <a:sym typeface="Arial"/>
            </a:endParaRPr>
          </a:p>
          <a:p>
            <a:pPr indent="0" lvl="0" marL="457200" rtl="0" algn="l">
              <a:spcBef>
                <a:spcPts val="0"/>
              </a:spcBef>
              <a:spcAft>
                <a:spcPts val="0"/>
              </a:spcAft>
              <a:buNone/>
            </a:pPr>
            <a:r>
              <a:t/>
            </a:r>
            <a:endParaRPr>
              <a:solidFill>
                <a:schemeClr val="accent1"/>
              </a:solidFill>
              <a:latin typeface="Arial"/>
              <a:ea typeface="Arial"/>
              <a:cs typeface="Arial"/>
              <a:sym typeface="Arial"/>
            </a:endParaRPr>
          </a:p>
        </p:txBody>
      </p:sp>
      <p:sp>
        <p:nvSpPr>
          <p:cNvPr id="1193" name="Google Shape;1193;p72"/>
          <p:cNvSpPr txBox="1"/>
          <p:nvPr>
            <p:ph type="ctrTitle"/>
          </p:nvPr>
        </p:nvSpPr>
        <p:spPr>
          <a:xfrm>
            <a:off x="400050" y="474675"/>
            <a:ext cx="110400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US">
                <a:solidFill>
                  <a:schemeClr val="accent1"/>
                </a:solidFill>
              </a:rPr>
              <a:t>Working as a Research Data Manager </a:t>
            </a:r>
            <a:endParaRPr>
              <a:solidFill>
                <a:schemeClr val="accent1"/>
              </a:solidFill>
            </a:endParaRPr>
          </a:p>
        </p:txBody>
      </p:sp>
      <p:pic>
        <p:nvPicPr>
          <p:cNvPr id="1194" name="Google Shape;1194;p72"/>
          <p:cNvPicPr preferRelativeResize="0"/>
          <p:nvPr/>
        </p:nvPicPr>
        <p:blipFill rotWithShape="1">
          <a:blip r:embed="rId10">
            <a:alphaModFix/>
          </a:blip>
          <a:srcRect b="0" l="0" r="0" t="0"/>
          <a:stretch/>
        </p:blipFill>
        <p:spPr>
          <a:xfrm>
            <a:off x="7507950" y="3702875"/>
            <a:ext cx="4214102" cy="195652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9" name="Shape 1199"/>
        <p:cNvGrpSpPr/>
        <p:nvPr/>
      </p:nvGrpSpPr>
      <p:grpSpPr>
        <a:xfrm>
          <a:off x="0" y="0"/>
          <a:ext cx="0" cy="0"/>
          <a:chOff x="0" y="0"/>
          <a:chExt cx="0" cy="0"/>
        </a:xfrm>
      </p:grpSpPr>
      <p:sp>
        <p:nvSpPr>
          <p:cNvPr id="1200" name="Google Shape;1200;p73"/>
          <p:cNvSpPr txBox="1"/>
          <p:nvPr>
            <p:ph type="ctrTitle"/>
          </p:nvPr>
        </p:nvSpPr>
        <p:spPr>
          <a:xfrm>
            <a:off x="595200" y="474675"/>
            <a:ext cx="110400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US">
                <a:solidFill>
                  <a:schemeClr val="accent1"/>
                </a:solidFill>
              </a:rPr>
              <a:t>Elements of the </a:t>
            </a:r>
            <a:r>
              <a:rPr lang="en-US">
                <a:solidFill>
                  <a:schemeClr val="accent1"/>
                </a:solidFill>
              </a:rPr>
              <a:t>RDM Roadmap</a:t>
            </a:r>
            <a:endParaRPr>
              <a:solidFill>
                <a:schemeClr val="accent1"/>
              </a:solidFill>
            </a:endParaRPr>
          </a:p>
        </p:txBody>
      </p:sp>
      <p:grpSp>
        <p:nvGrpSpPr>
          <p:cNvPr id="1201" name="Google Shape;1201;p73"/>
          <p:cNvGrpSpPr/>
          <p:nvPr/>
        </p:nvGrpSpPr>
        <p:grpSpPr>
          <a:xfrm>
            <a:off x="2021250" y="902975"/>
            <a:ext cx="8149500" cy="5678700"/>
            <a:chOff x="1746000" y="821100"/>
            <a:chExt cx="8149500" cy="5678700"/>
          </a:xfrm>
        </p:grpSpPr>
        <p:sp>
          <p:nvSpPr>
            <p:cNvPr id="1202" name="Google Shape;1202;p73"/>
            <p:cNvSpPr/>
            <p:nvPr/>
          </p:nvSpPr>
          <p:spPr>
            <a:xfrm>
              <a:off x="3042000" y="1390500"/>
              <a:ext cx="5346000" cy="4077000"/>
            </a:xfrm>
            <a:prstGeom prst="triangle">
              <a:avLst>
                <a:gd fmla="val 50000" name="adj"/>
              </a:avLst>
            </a:prstGeom>
            <a:solidFill>
              <a:srgbClr val="F3F7FB"/>
            </a:solidFill>
            <a:ln cap="flat" cmpd="sng" w="9525">
              <a:solidFill>
                <a:srgbClr val="1E379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3" name="Google Shape;1203;p73"/>
            <p:cNvSpPr txBox="1"/>
            <p:nvPr/>
          </p:nvSpPr>
          <p:spPr>
            <a:xfrm>
              <a:off x="4140000" y="821100"/>
              <a:ext cx="3690000" cy="569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500"/>
                <a:buFont typeface="Arial"/>
                <a:buNone/>
              </a:pPr>
              <a:r>
                <a:rPr b="1" i="0" lang="en-US" sz="2500" u="none" cap="none" strike="noStrike">
                  <a:solidFill>
                    <a:srgbClr val="1E3791"/>
                  </a:solidFill>
                  <a:latin typeface="Arial"/>
                  <a:ea typeface="Arial"/>
                  <a:cs typeface="Arial"/>
                  <a:sym typeface="Arial"/>
                </a:rPr>
                <a:t>Policies &amp; Workflows</a:t>
              </a:r>
              <a:endParaRPr b="1" i="0" sz="2500" u="none" cap="none" strike="noStrike">
                <a:solidFill>
                  <a:srgbClr val="1E3791"/>
                </a:solidFill>
                <a:latin typeface="Arial"/>
                <a:ea typeface="Arial"/>
                <a:cs typeface="Arial"/>
                <a:sym typeface="Arial"/>
              </a:endParaRPr>
            </a:p>
          </p:txBody>
        </p:sp>
        <p:sp>
          <p:nvSpPr>
            <p:cNvPr id="1204" name="Google Shape;1204;p73"/>
            <p:cNvSpPr txBox="1"/>
            <p:nvPr/>
          </p:nvSpPr>
          <p:spPr>
            <a:xfrm>
              <a:off x="1746000" y="5545500"/>
              <a:ext cx="2244900" cy="954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1E3791"/>
                  </a:solidFill>
                  <a:latin typeface="Arial"/>
                  <a:ea typeface="Arial"/>
                  <a:cs typeface="Arial"/>
                  <a:sym typeface="Arial"/>
                </a:rPr>
                <a:t>Knowledge Base</a:t>
              </a:r>
              <a:endParaRPr b="1" i="0" sz="2500" u="none" cap="none" strike="noStrike">
                <a:solidFill>
                  <a:srgbClr val="1E3791"/>
                </a:solidFill>
                <a:latin typeface="Arial"/>
                <a:ea typeface="Arial"/>
                <a:cs typeface="Arial"/>
                <a:sym typeface="Arial"/>
              </a:endParaRPr>
            </a:p>
          </p:txBody>
        </p:sp>
        <p:sp>
          <p:nvSpPr>
            <p:cNvPr id="1205" name="Google Shape;1205;p73"/>
            <p:cNvSpPr txBox="1"/>
            <p:nvPr/>
          </p:nvSpPr>
          <p:spPr>
            <a:xfrm>
              <a:off x="7348500" y="5545500"/>
              <a:ext cx="2547000" cy="569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500"/>
                <a:buFont typeface="Arial"/>
                <a:buNone/>
              </a:pPr>
              <a:r>
                <a:rPr b="1" i="0" lang="en-US" sz="2500" u="none" cap="none" strike="noStrike">
                  <a:solidFill>
                    <a:srgbClr val="1E3791"/>
                  </a:solidFill>
                  <a:latin typeface="Arial"/>
                  <a:ea typeface="Arial"/>
                  <a:cs typeface="Arial"/>
                  <a:sym typeface="Arial"/>
                </a:rPr>
                <a:t>Infrastructure</a:t>
              </a:r>
              <a:endParaRPr b="1" i="0" sz="2500" u="none" cap="none" strike="noStrike">
                <a:solidFill>
                  <a:srgbClr val="1E3791"/>
                </a:solidFill>
                <a:latin typeface="Arial"/>
                <a:ea typeface="Arial"/>
                <a:cs typeface="Arial"/>
                <a:sym typeface="Arial"/>
              </a:endParaRPr>
            </a:p>
          </p:txBody>
        </p:sp>
      </p:grpSp>
      <p:sp>
        <p:nvSpPr>
          <p:cNvPr id="1206" name="Google Shape;1206;p73"/>
          <p:cNvSpPr/>
          <p:nvPr/>
        </p:nvSpPr>
        <p:spPr>
          <a:xfrm>
            <a:off x="5424050" y="4348625"/>
            <a:ext cx="1215600" cy="607800"/>
          </a:xfrm>
          <a:prstGeom prst="curvedUpArrow">
            <a:avLst>
              <a:gd fmla="val 25000" name="adj1"/>
              <a:gd fmla="val 50000" name="adj2"/>
              <a:gd fmla="val 25000" name="adj3"/>
            </a:avLst>
          </a:prstGeom>
          <a:solidFill>
            <a:srgbClr val="F3F7FB"/>
          </a:solidFill>
          <a:ln cap="flat" cmpd="sng" w="9525">
            <a:solidFill>
              <a:srgbClr val="1E379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07" name="Google Shape;1207;p73"/>
          <p:cNvSpPr/>
          <p:nvPr/>
        </p:nvSpPr>
        <p:spPr>
          <a:xfrm rot="10800000">
            <a:off x="5346100" y="3585025"/>
            <a:ext cx="1215600" cy="663900"/>
          </a:xfrm>
          <a:prstGeom prst="curvedUpArrow">
            <a:avLst>
              <a:gd fmla="val 25000" name="adj1"/>
              <a:gd fmla="val 50000" name="adj2"/>
              <a:gd fmla="val 25000" name="adj3"/>
            </a:avLst>
          </a:prstGeom>
          <a:solidFill>
            <a:srgbClr val="F3F7FB"/>
          </a:solidFill>
          <a:ln cap="flat" cmpd="sng" w="9525">
            <a:solidFill>
              <a:srgbClr val="1E379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08" name="Google Shape;1208;p73"/>
          <p:cNvSpPr txBox="1"/>
          <p:nvPr/>
        </p:nvSpPr>
        <p:spPr>
          <a:xfrm>
            <a:off x="9014150" y="3805925"/>
            <a:ext cx="3000000" cy="169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rgbClr val="1F1F1F"/>
                </a:solidFill>
                <a:highlight>
                  <a:srgbClr val="FFFFFF"/>
                </a:highlight>
                <a:latin typeface="Roboto"/>
                <a:ea typeface="Roboto"/>
                <a:cs typeface="Roboto"/>
                <a:sym typeface="Roboto"/>
              </a:rPr>
              <a:t>I.1. Provide the ELN solution </a:t>
            </a:r>
            <a:endParaRPr>
              <a:solidFill>
                <a:srgbClr val="1F1F1F"/>
              </a:solidFill>
              <a:highlight>
                <a:srgbClr val="FFFFFF"/>
              </a:highlight>
              <a:latin typeface="Roboto"/>
              <a:ea typeface="Roboto"/>
              <a:cs typeface="Roboto"/>
              <a:sym typeface="Roboto"/>
            </a:endParaRPr>
          </a:p>
          <a:p>
            <a:pPr indent="0" lvl="0" marL="0" rtl="0" algn="l">
              <a:spcBef>
                <a:spcPts val="0"/>
              </a:spcBef>
              <a:spcAft>
                <a:spcPts val="0"/>
              </a:spcAft>
              <a:buNone/>
            </a:pPr>
            <a:r>
              <a:rPr lang="en-US">
                <a:solidFill>
                  <a:schemeClr val="dk1"/>
                </a:solidFill>
                <a:latin typeface="Maven Pro"/>
                <a:ea typeface="Maven Pro"/>
                <a:cs typeface="Maven Pro"/>
                <a:sym typeface="Maven Pro"/>
              </a:rPr>
              <a:t>I.2. Provide a DMP solution </a:t>
            </a:r>
            <a:endParaRPr>
              <a:solidFill>
                <a:schemeClr val="dk1"/>
              </a:solidFill>
              <a:latin typeface="Maven Pro"/>
              <a:ea typeface="Maven Pro"/>
              <a:cs typeface="Maven Pro"/>
              <a:sym typeface="Maven Pro"/>
            </a:endParaRPr>
          </a:p>
          <a:p>
            <a:pPr indent="0" lvl="0" marL="0" rtl="0" algn="l">
              <a:spcBef>
                <a:spcPts val="0"/>
              </a:spcBef>
              <a:spcAft>
                <a:spcPts val="0"/>
              </a:spcAft>
              <a:buNone/>
            </a:pPr>
            <a:r>
              <a:rPr lang="en-US">
                <a:solidFill>
                  <a:schemeClr val="dk1"/>
                </a:solidFill>
                <a:latin typeface="Maven Pro"/>
                <a:ea typeface="Maven Pro"/>
                <a:cs typeface="Maven Pro"/>
                <a:sym typeface="Maven Pro"/>
              </a:rPr>
              <a:t>I3. Provide an archiving solution for the MDC that fulfills requirements for data publishing</a:t>
            </a:r>
            <a:endParaRPr>
              <a:solidFill>
                <a:schemeClr val="dk1"/>
              </a:solidFill>
              <a:latin typeface="Maven Pro"/>
              <a:ea typeface="Maven Pro"/>
              <a:cs typeface="Maven Pro"/>
              <a:sym typeface="Maven Pro"/>
            </a:endParaRPr>
          </a:p>
          <a:p>
            <a:pPr indent="0" lvl="0" marL="0" rtl="0" algn="l">
              <a:spcBef>
                <a:spcPts val="0"/>
              </a:spcBef>
              <a:spcAft>
                <a:spcPts val="0"/>
              </a:spcAft>
              <a:buNone/>
            </a:pPr>
            <a:r>
              <a:rPr lang="en-US">
                <a:solidFill>
                  <a:schemeClr val="dk1"/>
                </a:solidFill>
                <a:latin typeface="Maven Pro"/>
                <a:ea typeface="Maven Pro"/>
                <a:cs typeface="Maven Pro"/>
                <a:sym typeface="Maven Pro"/>
              </a:rPr>
              <a:t>I4. Provide solution for management of imaging data</a:t>
            </a:r>
            <a:endParaRPr>
              <a:solidFill>
                <a:schemeClr val="dk1"/>
              </a:solidFill>
              <a:latin typeface="Maven Pro"/>
              <a:ea typeface="Maven Pro"/>
              <a:cs typeface="Maven Pro"/>
              <a:sym typeface="Maven Pro"/>
            </a:endParaRPr>
          </a:p>
        </p:txBody>
      </p:sp>
      <p:graphicFrame>
        <p:nvGraphicFramePr>
          <p:cNvPr id="1209" name="Google Shape;1209;p73"/>
          <p:cNvGraphicFramePr/>
          <p:nvPr/>
        </p:nvGraphicFramePr>
        <p:xfrm>
          <a:off x="694075" y="1322200"/>
          <a:ext cx="3000000" cy="3000000"/>
        </p:xfrm>
        <a:graphic>
          <a:graphicData uri="http://schemas.openxmlformats.org/drawingml/2006/table">
            <a:tbl>
              <a:tblPr>
                <a:noFill/>
                <a:tableStyleId>{333AECA8-2E08-4D3A-9F4B-442DFD0A10B2}</a:tableStyleId>
              </a:tblPr>
              <a:tblGrid>
                <a:gridCol w="3954025"/>
              </a:tblGrid>
              <a:tr h="200025">
                <a:tc>
                  <a:txBody>
                    <a:bodyPr/>
                    <a:lstStyle/>
                    <a:p>
                      <a:pPr indent="0" lvl="0" marL="0" rtl="0" algn="l">
                        <a:lnSpc>
                          <a:spcPct val="115000"/>
                        </a:lnSpc>
                        <a:spcBef>
                          <a:spcPts val="0"/>
                        </a:spcBef>
                        <a:spcAft>
                          <a:spcPts val="0"/>
                        </a:spcAft>
                        <a:buNone/>
                      </a:pPr>
                      <a:r>
                        <a:rPr lang="en-US">
                          <a:highlight>
                            <a:schemeClr val="lt1"/>
                          </a:highlight>
                          <a:latin typeface="Maven Pro"/>
                          <a:ea typeface="Maven Pro"/>
                          <a:cs typeface="Maven Pro"/>
                          <a:sym typeface="Maven Pro"/>
                        </a:rPr>
                        <a:t>1. Policy on research data management</a:t>
                      </a:r>
                      <a:endParaRPr>
                        <a:highlight>
                          <a:schemeClr val="lt1"/>
                        </a:highlight>
                        <a:latin typeface="Maven Pro"/>
                        <a:ea typeface="Maven Pro"/>
                        <a:cs typeface="Maven Pro"/>
                        <a:sym typeface="Maven Pro"/>
                      </a:endParaRPr>
                    </a:p>
                  </a:txBody>
                  <a:tcPr marT="19050" marB="19050" marR="91425" marL="91425" anchor="b">
                    <a:lnL cap="flat" cmpd="sng" w="9525">
                      <a:solidFill>
                        <a:srgbClr val="CCCCCC">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US">
                          <a:highlight>
                            <a:schemeClr val="lt1"/>
                          </a:highlight>
                          <a:latin typeface="Maven Pro"/>
                          <a:ea typeface="Maven Pro"/>
                          <a:cs typeface="Maven Pro"/>
                          <a:sym typeface="Maven Pro"/>
                        </a:rPr>
                        <a:t>2. Guidelines on data organization</a:t>
                      </a:r>
                      <a:endParaRPr>
                        <a:highlight>
                          <a:schemeClr val="lt1"/>
                        </a:highlight>
                        <a:latin typeface="Maven Pro"/>
                        <a:ea typeface="Maven Pro"/>
                        <a:cs typeface="Maven Pro"/>
                        <a:sym typeface="Maven Pro"/>
                      </a:endParaRPr>
                    </a:p>
                  </a:txBody>
                  <a:tcPr marT="19050" marB="19050" marR="91425" marL="91425" anchor="b">
                    <a:lnL cap="flat" cmpd="sng" w="9525">
                      <a:solidFill>
                        <a:srgbClr val="CCCCCC">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US">
                          <a:highlight>
                            <a:schemeClr val="lt1"/>
                          </a:highlight>
                          <a:latin typeface="Maven Pro"/>
                          <a:ea typeface="Maven Pro"/>
                          <a:cs typeface="Maven Pro"/>
                          <a:sym typeface="Maven Pro"/>
                        </a:rPr>
                        <a:t>3. Storage and Data Access Guidelines</a:t>
                      </a:r>
                      <a:endParaRPr>
                        <a:highlight>
                          <a:schemeClr val="lt1"/>
                        </a:highlight>
                        <a:latin typeface="Maven Pro"/>
                        <a:ea typeface="Maven Pro"/>
                        <a:cs typeface="Maven Pro"/>
                        <a:sym typeface="Maven Pro"/>
                      </a:endParaRPr>
                    </a:p>
                  </a:txBody>
                  <a:tcPr marT="19050" marB="19050" marR="91425" marL="91425" anchor="b">
                    <a:lnL cap="flat" cmpd="sng" w="9525">
                      <a:solidFill>
                        <a:srgbClr val="CCCCCC">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US">
                          <a:highlight>
                            <a:schemeClr val="lt1"/>
                          </a:highlight>
                          <a:latin typeface="Maven Pro"/>
                          <a:ea typeface="Maven Pro"/>
                          <a:cs typeface="Maven Pro"/>
                          <a:sym typeface="Maven Pro"/>
                        </a:rPr>
                        <a:t>4. Guidelines on data publishing and citation</a:t>
                      </a:r>
                      <a:endParaRPr>
                        <a:highlight>
                          <a:schemeClr val="lt1"/>
                        </a:highlight>
                        <a:latin typeface="Maven Pro"/>
                        <a:ea typeface="Maven Pro"/>
                        <a:cs typeface="Maven Pro"/>
                        <a:sym typeface="Maven Pro"/>
                      </a:endParaRPr>
                    </a:p>
                  </a:txBody>
                  <a:tcPr marT="19050" marB="19050" marR="91425" marL="91425" anchor="b">
                    <a:lnL cap="flat" cmpd="sng" w="9525">
                      <a:solidFill>
                        <a:srgbClr val="CCCCCC">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US">
                          <a:highlight>
                            <a:schemeClr val="lt1"/>
                          </a:highlight>
                          <a:latin typeface="Maven Pro"/>
                          <a:ea typeface="Maven Pro"/>
                          <a:cs typeface="Maven Pro"/>
                          <a:sym typeface="Maven Pro"/>
                        </a:rPr>
                        <a:t>5. Guidelines on data archiving and deletion</a:t>
                      </a:r>
                      <a:endParaRPr>
                        <a:highlight>
                          <a:schemeClr val="lt1"/>
                        </a:highlight>
                        <a:latin typeface="Maven Pro"/>
                        <a:ea typeface="Maven Pro"/>
                        <a:cs typeface="Maven Pro"/>
                        <a:sym typeface="Maven Pro"/>
                      </a:endParaRPr>
                    </a:p>
                  </a:txBody>
                  <a:tcPr marT="19050" marB="19050" marR="91425" marL="91425" anchor="b">
                    <a:lnL cap="flat" cmpd="sng" w="9525">
                      <a:solidFill>
                        <a:srgbClr val="CCCCCC">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US">
                          <a:highlight>
                            <a:schemeClr val="lt1"/>
                          </a:highlight>
                          <a:latin typeface="Maven Pro"/>
                          <a:ea typeface="Maven Pro"/>
                          <a:cs typeface="Maven Pro"/>
                          <a:sym typeface="Maven Pro"/>
                        </a:rPr>
                        <a:t>6. Guidelines on processing sensitive data</a:t>
                      </a:r>
                      <a:endParaRPr>
                        <a:highlight>
                          <a:schemeClr val="lt1"/>
                        </a:highlight>
                        <a:latin typeface="Maven Pro"/>
                        <a:ea typeface="Maven Pro"/>
                        <a:cs typeface="Maven Pro"/>
                        <a:sym typeface="Maven Pro"/>
                      </a:endParaRPr>
                    </a:p>
                  </a:txBody>
                  <a:tcPr marT="19050" marB="19050" marR="91425" marL="91425" anchor="b">
                    <a:lnL cap="flat" cmpd="sng" w="9525">
                      <a:solidFill>
                        <a:srgbClr val="CCCCCC">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US">
                          <a:highlight>
                            <a:schemeClr val="lt1"/>
                          </a:highlight>
                          <a:latin typeface="Maven Pro"/>
                          <a:ea typeface="Maven Pro"/>
                          <a:cs typeface="Maven Pro"/>
                          <a:sym typeface="Maven Pro"/>
                        </a:rPr>
                        <a:t>7. Research Data Security Policy</a:t>
                      </a:r>
                      <a:endParaRPr>
                        <a:highlight>
                          <a:schemeClr val="lt1"/>
                        </a:highlight>
                        <a:latin typeface="Maven Pro"/>
                        <a:ea typeface="Maven Pro"/>
                        <a:cs typeface="Maven Pro"/>
                        <a:sym typeface="Maven Pro"/>
                      </a:endParaRPr>
                    </a:p>
                  </a:txBody>
                  <a:tcPr marT="19050" marB="19050" marR="91425" marL="91425" anchor="b">
                    <a:lnL cap="flat" cmpd="sng" w="9525">
                      <a:solidFill>
                        <a:srgbClr val="CCCCCC">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solidFill>
                      <a:srgbClr val="FFFFFF"/>
                    </a:solidFill>
                  </a:tcPr>
                </a:tc>
              </a:tr>
            </a:tbl>
          </a:graphicData>
        </a:graphic>
      </p:graphicFrame>
      <p:graphicFrame>
        <p:nvGraphicFramePr>
          <p:cNvPr id="1210" name="Google Shape;1210;p73"/>
          <p:cNvGraphicFramePr/>
          <p:nvPr/>
        </p:nvGraphicFramePr>
        <p:xfrm>
          <a:off x="277775" y="4348625"/>
          <a:ext cx="3000000" cy="3000000"/>
        </p:xfrm>
        <a:graphic>
          <a:graphicData uri="http://schemas.openxmlformats.org/drawingml/2006/table">
            <a:tbl>
              <a:tblPr>
                <a:noFill/>
                <a:tableStyleId>{333AECA8-2E08-4D3A-9F4B-442DFD0A10B2}</a:tableStyleId>
              </a:tblPr>
              <a:tblGrid>
                <a:gridCol w="2771775"/>
              </a:tblGrid>
              <a:tr h="200025">
                <a:tc>
                  <a:txBody>
                    <a:bodyPr/>
                    <a:lstStyle/>
                    <a:p>
                      <a:pPr indent="0" lvl="0" marL="0" rtl="0" algn="l">
                        <a:lnSpc>
                          <a:spcPct val="115000"/>
                        </a:lnSpc>
                        <a:spcBef>
                          <a:spcPts val="0"/>
                        </a:spcBef>
                        <a:spcAft>
                          <a:spcPts val="0"/>
                        </a:spcAft>
                        <a:buNone/>
                      </a:pPr>
                      <a:r>
                        <a:rPr lang="en-US">
                          <a:latin typeface="Maven Pro"/>
                          <a:ea typeface="Maven Pro"/>
                          <a:cs typeface="Maven Pro"/>
                          <a:sym typeface="Maven Pro"/>
                        </a:rPr>
                        <a:t>Data organization</a:t>
                      </a:r>
                      <a:endParaRPr>
                        <a:latin typeface="Maven Pro"/>
                        <a:ea typeface="Maven Pro"/>
                        <a:cs typeface="Maven Pro"/>
                        <a:sym typeface="Maven Pro"/>
                      </a:endParaRPr>
                    </a:p>
                  </a:txBody>
                  <a:tcPr marT="19050" marB="19050" marR="28575" marL="28575" anchor="b">
                    <a:lnL cap="flat" cmpd="sng" w="9525">
                      <a:solidFill>
                        <a:srgbClr val="CCCCCC">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US">
                          <a:latin typeface="Maven Pro"/>
                          <a:ea typeface="Maven Pro"/>
                          <a:cs typeface="Maven Pro"/>
                          <a:sym typeface="Maven Pro"/>
                        </a:rPr>
                        <a:t>External training on GDPR</a:t>
                      </a:r>
                      <a:endParaRPr>
                        <a:latin typeface="Maven Pro"/>
                        <a:ea typeface="Maven Pro"/>
                        <a:cs typeface="Maven Pro"/>
                        <a:sym typeface="Maven Pro"/>
                      </a:endParaRPr>
                    </a:p>
                  </a:txBody>
                  <a:tcPr marT="19050" marB="19050" marR="28575" marL="28575" anchor="b">
                    <a:lnL cap="flat" cmpd="sng" w="9525">
                      <a:solidFill>
                        <a:srgbClr val="CCCCCC">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US">
                          <a:latin typeface="Maven Pro"/>
                          <a:ea typeface="Maven Pro"/>
                          <a:cs typeface="Maven Pro"/>
                          <a:sym typeface="Maven Pro"/>
                        </a:rPr>
                        <a:t>Digital Resources at the MDC</a:t>
                      </a:r>
                      <a:endParaRPr>
                        <a:latin typeface="Maven Pro"/>
                        <a:ea typeface="Maven Pro"/>
                        <a:cs typeface="Maven Pro"/>
                        <a:sym typeface="Maven Pro"/>
                      </a:endParaRPr>
                    </a:p>
                  </a:txBody>
                  <a:tcPr marT="19050" marB="19050" marR="28575" marL="28575" anchor="b">
                    <a:lnL cap="flat" cmpd="sng" w="9525">
                      <a:solidFill>
                        <a:srgbClr val="CCCCCC">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US">
                          <a:latin typeface="Maven Pro"/>
                          <a:ea typeface="Maven Pro"/>
                          <a:cs typeface="Maven Pro"/>
                          <a:sym typeface="Maven Pro"/>
                        </a:rPr>
                        <a:t>Metadata and metadata schemas</a:t>
                      </a:r>
                      <a:endParaRPr>
                        <a:latin typeface="Maven Pro"/>
                        <a:ea typeface="Maven Pro"/>
                        <a:cs typeface="Maven Pro"/>
                        <a:sym typeface="Maven Pro"/>
                      </a:endParaRPr>
                    </a:p>
                  </a:txBody>
                  <a:tcPr marT="19050" marB="19050" marR="28575" marL="28575" anchor="b">
                    <a:lnL cap="flat" cmpd="sng" w="9525">
                      <a:solidFill>
                        <a:srgbClr val="CCCCCC">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US">
                          <a:latin typeface="Maven Pro"/>
                          <a:ea typeface="Maven Pro"/>
                          <a:cs typeface="Maven Pro"/>
                          <a:sym typeface="Maven Pro"/>
                        </a:rPr>
                        <a:t>General training on RDM (overview)</a:t>
                      </a:r>
                      <a:endParaRPr>
                        <a:latin typeface="Maven Pro"/>
                        <a:ea typeface="Maven Pro"/>
                        <a:cs typeface="Maven Pro"/>
                        <a:sym typeface="Maven Pro"/>
                      </a:endParaRPr>
                    </a:p>
                  </a:txBody>
                  <a:tcPr marT="19050" marB="19050" marR="28575" marL="28575" anchor="b">
                    <a:lnL cap="flat" cmpd="sng" w="9525">
                      <a:solidFill>
                        <a:srgbClr val="CCCCCC">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US">
                          <a:latin typeface="Maven Pro"/>
                          <a:ea typeface="Maven Pro"/>
                          <a:cs typeface="Maven Pro"/>
                          <a:sym typeface="Maven Pro"/>
                        </a:rPr>
                        <a:t>FAIR and open data</a:t>
                      </a:r>
                      <a:endParaRPr>
                        <a:latin typeface="Maven Pro"/>
                        <a:ea typeface="Maven Pro"/>
                        <a:cs typeface="Maven Pro"/>
                        <a:sym typeface="Maven Pro"/>
                      </a:endParaRPr>
                    </a:p>
                  </a:txBody>
                  <a:tcPr marT="19050" marB="19050" marR="28575" marL="28575" anchor="b">
                    <a:lnL cap="flat" cmpd="sng" w="9525">
                      <a:solidFill>
                        <a:srgbClr val="CCCCCC">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r>
            </a:tbl>
          </a:graphicData>
        </a:graphic>
      </p:graphicFrame>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0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0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1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74"/>
          <p:cNvSpPr txBox="1"/>
          <p:nvPr>
            <p:ph type="ctrTitle"/>
          </p:nvPr>
        </p:nvSpPr>
        <p:spPr>
          <a:xfrm>
            <a:off x="576000" y="474675"/>
            <a:ext cx="110400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US"/>
              <a:t>How to write a </a:t>
            </a:r>
            <a:r>
              <a:rPr lang="en-US"/>
              <a:t>RDM Roadmap?</a:t>
            </a:r>
            <a:endParaRPr/>
          </a:p>
        </p:txBody>
      </p:sp>
      <p:pic>
        <p:nvPicPr>
          <p:cNvPr id="1217" name="Google Shape;1217;p74"/>
          <p:cNvPicPr preferRelativeResize="0"/>
          <p:nvPr/>
        </p:nvPicPr>
        <p:blipFill rotWithShape="1">
          <a:blip r:embed="rId3">
            <a:alphaModFix/>
          </a:blip>
          <a:srcRect b="0" l="9817" r="12203" t="0"/>
          <a:stretch/>
        </p:blipFill>
        <p:spPr>
          <a:xfrm>
            <a:off x="1108950" y="2328425"/>
            <a:ext cx="3066525" cy="2952449"/>
          </a:xfrm>
          <a:prstGeom prst="rect">
            <a:avLst/>
          </a:prstGeom>
          <a:noFill/>
          <a:ln>
            <a:noFill/>
          </a:ln>
        </p:spPr>
      </p:pic>
      <p:pic>
        <p:nvPicPr>
          <p:cNvPr id="1218" name="Google Shape;1218;p74"/>
          <p:cNvPicPr preferRelativeResize="0"/>
          <p:nvPr/>
        </p:nvPicPr>
        <p:blipFill rotWithShape="1">
          <a:blip r:embed="rId4">
            <a:alphaModFix/>
          </a:blip>
          <a:srcRect b="0" l="5714" r="12878" t="6742"/>
          <a:stretch/>
        </p:blipFill>
        <p:spPr>
          <a:xfrm>
            <a:off x="6450675" y="1894282"/>
            <a:ext cx="3341855" cy="3637675"/>
          </a:xfrm>
          <a:prstGeom prst="rect">
            <a:avLst/>
          </a:prstGeom>
          <a:noFill/>
          <a:ln cap="flat" cmpd="sng" w="9525">
            <a:solidFill>
              <a:schemeClr val="accent2"/>
            </a:solidFill>
            <a:prstDash val="solid"/>
            <a:round/>
            <a:headEnd len="sm" w="sm" type="none"/>
            <a:tailEnd len="sm" w="sm" type="none"/>
          </a:ln>
        </p:spPr>
      </p:pic>
      <p:sp>
        <p:nvSpPr>
          <p:cNvPr id="1219" name="Google Shape;1219;p74"/>
          <p:cNvSpPr txBox="1"/>
          <p:nvPr>
            <p:ph idx="1" type="body"/>
          </p:nvPr>
        </p:nvSpPr>
        <p:spPr>
          <a:xfrm>
            <a:off x="4770075" y="6139700"/>
            <a:ext cx="6946200" cy="5040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sz="1500" u="sng">
                <a:solidFill>
                  <a:schemeClr val="hlink"/>
                </a:solidFill>
                <a:hlinkClick r:id="rId5"/>
              </a:rPr>
              <a:t>https://www.dcc.ac.uk/sites/default/files/documents/publications/UsingRISE_v1_1.pdf</a:t>
            </a:r>
            <a:endParaRPr sz="15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48"/>
          <p:cNvSpPr txBox="1"/>
          <p:nvPr>
            <p:ph type="title"/>
          </p:nvPr>
        </p:nvSpPr>
        <p:spPr>
          <a:xfrm>
            <a:off x="541021" y="476699"/>
            <a:ext cx="9720000" cy="720000"/>
          </a:xfrm>
          <a:prstGeom prst="rect">
            <a:avLst/>
          </a:prstGeom>
        </p:spPr>
        <p:txBody>
          <a:bodyPr anchorCtr="0" anchor="t" bIns="0" lIns="0" spcFirstLastPara="1" rIns="0" wrap="square" tIns="0">
            <a:noAutofit/>
          </a:bodyPr>
          <a:lstStyle/>
          <a:p>
            <a:pPr indent="0" lvl="0" marL="0" rtl="0" algn="l">
              <a:spcBef>
                <a:spcPts val="0"/>
              </a:spcBef>
              <a:spcAft>
                <a:spcPts val="0"/>
              </a:spcAft>
              <a:buClr>
                <a:schemeClr val="dk1"/>
              </a:buClr>
              <a:buSzPts val="1100"/>
              <a:buFont typeface="Arial"/>
              <a:buNone/>
            </a:pPr>
            <a:r>
              <a:rPr lang="en-US">
                <a:solidFill>
                  <a:schemeClr val="accent1"/>
                </a:solidFill>
              </a:rPr>
              <a:t>A Data Management Cautionary Tale</a:t>
            </a:r>
            <a:endParaRPr>
              <a:solidFill>
                <a:schemeClr val="accent1"/>
              </a:solidFill>
            </a:endParaRPr>
          </a:p>
          <a:p>
            <a:pPr indent="0" lvl="0" marL="0" rtl="0" algn="l">
              <a:spcBef>
                <a:spcPts val="0"/>
              </a:spcBef>
              <a:spcAft>
                <a:spcPts val="0"/>
              </a:spcAft>
              <a:buNone/>
            </a:pPr>
            <a:r>
              <a:t/>
            </a:r>
            <a:endParaRPr>
              <a:solidFill>
                <a:schemeClr val="accent1"/>
              </a:solidFill>
            </a:endParaRPr>
          </a:p>
        </p:txBody>
      </p:sp>
      <p:sp>
        <p:nvSpPr>
          <p:cNvPr id="389" name="Google Shape;389;p48"/>
          <p:cNvSpPr txBox="1"/>
          <p:nvPr>
            <p:ph idx="12" type="sldNum"/>
          </p:nvPr>
        </p:nvSpPr>
        <p:spPr>
          <a:xfrm>
            <a:off x="11316580" y="6485664"/>
            <a:ext cx="403800" cy="1800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1E3791"/>
              </a:buClr>
              <a:buSzPts val="700"/>
              <a:buFont typeface="Arial"/>
              <a:buNone/>
            </a:pPr>
            <a:fld id="{00000000-1234-1234-1234-123412341234}" type="slidenum">
              <a:rPr lang="en-US"/>
              <a:t>‹#›</a:t>
            </a:fld>
            <a:endParaRPr/>
          </a:p>
        </p:txBody>
      </p:sp>
      <p:sp>
        <p:nvSpPr>
          <p:cNvPr id="390" name="Google Shape;390;p48"/>
          <p:cNvSpPr txBox="1"/>
          <p:nvPr>
            <p:ph idx="1" type="body"/>
          </p:nvPr>
        </p:nvSpPr>
        <p:spPr>
          <a:xfrm>
            <a:off x="538163" y="825363"/>
            <a:ext cx="9720000" cy="370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sz="1600" u="sng">
                <a:solidFill>
                  <a:schemeClr val="accent1"/>
                </a:solidFill>
                <a:hlinkClick r:id="rId3">
                  <a:extLst>
                    <a:ext uri="{A12FA001-AC4F-418D-AE19-62706E023703}">
                      <ahyp:hlinkClr val="tx"/>
                    </a:ext>
                  </a:extLst>
                </a:hlinkClick>
              </a:rPr>
              <a:t>https://www.youtube.com/watch?v=N2zK3sAtr-4&amp;ab_channel=NYUHealthSciencesLibrary</a:t>
            </a:r>
            <a:endParaRPr sz="1600">
              <a:solidFill>
                <a:schemeClr val="accent1"/>
              </a:solidFill>
            </a:endParaRPr>
          </a:p>
        </p:txBody>
      </p:sp>
      <p:pic>
        <p:nvPicPr>
          <p:cNvPr id="391" name="Google Shape;391;p48"/>
          <p:cNvPicPr preferRelativeResize="0"/>
          <p:nvPr/>
        </p:nvPicPr>
        <p:blipFill>
          <a:blip r:embed="rId4">
            <a:alphaModFix/>
          </a:blip>
          <a:stretch>
            <a:fillRect/>
          </a:stretch>
        </p:blipFill>
        <p:spPr>
          <a:xfrm>
            <a:off x="1551065" y="1327350"/>
            <a:ext cx="8707120" cy="68580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4" name="Shape 1224"/>
        <p:cNvGrpSpPr/>
        <p:nvPr/>
      </p:nvGrpSpPr>
      <p:grpSpPr>
        <a:xfrm>
          <a:off x="0" y="0"/>
          <a:ext cx="0" cy="0"/>
          <a:chOff x="0" y="0"/>
          <a:chExt cx="0" cy="0"/>
        </a:xfrm>
      </p:grpSpPr>
      <p:sp>
        <p:nvSpPr>
          <p:cNvPr id="1225" name="Google Shape;1225;p75"/>
          <p:cNvSpPr txBox="1"/>
          <p:nvPr>
            <p:ph type="title"/>
          </p:nvPr>
        </p:nvSpPr>
        <p:spPr>
          <a:xfrm>
            <a:off x="960000" y="1923800"/>
            <a:ext cx="6464700" cy="3010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US"/>
              <a:t>Basic RDM training </a:t>
            </a:r>
            <a:endParaRPr/>
          </a:p>
        </p:txBody>
      </p:sp>
      <p:sp>
        <p:nvSpPr>
          <p:cNvPr id="1226" name="Google Shape;1226;p75"/>
          <p:cNvSpPr txBox="1"/>
          <p:nvPr>
            <p:ph idx="12" type="sldNum"/>
          </p:nvPr>
        </p:nvSpPr>
        <p:spPr>
          <a:xfrm>
            <a:off x="11409045" y="6333135"/>
            <a:ext cx="731700" cy="5247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1E3791"/>
              </a:buClr>
              <a:buSzPts val="700"/>
              <a:buFont typeface="Arial"/>
              <a:buNone/>
            </a:pPr>
            <a:fld id="{00000000-1234-1234-1234-123412341234}" type="slidenum">
              <a:rPr lang="en-US"/>
              <a:t>‹#›</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0" name="Shape 1230"/>
        <p:cNvGrpSpPr/>
        <p:nvPr/>
      </p:nvGrpSpPr>
      <p:grpSpPr>
        <a:xfrm>
          <a:off x="0" y="0"/>
          <a:ext cx="0" cy="0"/>
          <a:chOff x="0" y="0"/>
          <a:chExt cx="0" cy="0"/>
        </a:xfrm>
      </p:grpSpPr>
      <p:sp>
        <p:nvSpPr>
          <p:cNvPr id="1231" name="Google Shape;1231;p76"/>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p>
            <a:pPr indent="0" lvl="0" marL="0" rtl="0" algn="l">
              <a:lnSpc>
                <a:spcPct val="98000"/>
              </a:lnSpc>
              <a:spcBef>
                <a:spcPts val="0"/>
              </a:spcBef>
              <a:spcAft>
                <a:spcPts val="0"/>
              </a:spcAft>
              <a:buClr>
                <a:srgbClr val="1E3791"/>
              </a:buClr>
              <a:buSzPts val="1800"/>
              <a:buNone/>
            </a:pPr>
            <a:r>
              <a:rPr lang="en-US" sz="2400">
                <a:solidFill>
                  <a:schemeClr val="dk2"/>
                </a:solidFill>
                <a:latin typeface="Arial"/>
                <a:ea typeface="Arial"/>
                <a:cs typeface="Arial"/>
                <a:sym typeface="Arial"/>
              </a:rPr>
              <a:t>Requirements for data management </a:t>
            </a:r>
            <a:endParaRPr>
              <a:solidFill>
                <a:schemeClr val="dk2"/>
              </a:solidFill>
              <a:latin typeface="Arial"/>
              <a:ea typeface="Arial"/>
              <a:cs typeface="Arial"/>
              <a:sym typeface="Arial"/>
            </a:endParaRPr>
          </a:p>
        </p:txBody>
      </p:sp>
      <p:sp>
        <p:nvSpPr>
          <p:cNvPr id="1232" name="Google Shape;1232;p76"/>
          <p:cNvSpPr txBox="1"/>
          <p:nvPr>
            <p:ph idx="12" type="sldNum"/>
          </p:nvPr>
        </p:nvSpPr>
        <p:spPr>
          <a:xfrm>
            <a:off x="11316580" y="6485664"/>
            <a:ext cx="403933" cy="180000"/>
          </a:xfrm>
          <a:prstGeom prst="rect">
            <a:avLst/>
          </a:prstGeom>
          <a:noFill/>
          <a:ln>
            <a:noFill/>
          </a:ln>
        </p:spPr>
        <p:txBody>
          <a:bodyPr anchorCtr="0" anchor="b" bIns="0" lIns="0" spcFirstLastPara="1" rIns="0" wrap="square" tIns="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sp>
        <p:nvSpPr>
          <p:cNvPr id="1233" name="Google Shape;1233;p76"/>
          <p:cNvSpPr txBox="1"/>
          <p:nvPr/>
        </p:nvSpPr>
        <p:spPr>
          <a:xfrm>
            <a:off x="11409045" y="6333135"/>
            <a:ext cx="731600" cy="524800"/>
          </a:xfrm>
          <a:prstGeom prst="rect">
            <a:avLst/>
          </a:prstGeom>
          <a:noFill/>
          <a:ln>
            <a:noFill/>
          </a:ln>
        </p:spPr>
        <p:txBody>
          <a:bodyPr anchorCtr="0" anchor="b" bIns="0" lIns="0" spcFirstLastPara="1" rIns="0" wrap="square" tIns="0">
            <a:noAutofit/>
          </a:bodyPr>
          <a:lstStyle/>
          <a:p>
            <a:pPr indent="0" lvl="0" marL="0" marR="0" rtl="0" algn="r">
              <a:lnSpc>
                <a:spcPct val="118000"/>
              </a:lnSpc>
              <a:spcBef>
                <a:spcPts val="0"/>
              </a:spcBef>
              <a:spcAft>
                <a:spcPts val="0"/>
              </a:spcAft>
              <a:buClr>
                <a:srgbClr val="1E3791"/>
              </a:buClr>
              <a:buSzPts val="700"/>
              <a:buFont typeface="Arial"/>
              <a:buNone/>
            </a:pPr>
            <a:fld id="{00000000-1234-1234-1234-123412341234}" type="slidenum">
              <a:rPr b="0" i="0" lang="en-US" sz="700" u="none" cap="none" strike="noStrike">
                <a:solidFill>
                  <a:srgbClr val="1E3791"/>
                </a:solidFill>
                <a:latin typeface="Arial"/>
                <a:ea typeface="Arial"/>
                <a:cs typeface="Arial"/>
                <a:sym typeface="Arial"/>
              </a:rPr>
              <a:t>‹#›</a:t>
            </a:fld>
            <a:endParaRPr b="0" i="0" sz="700" u="none" cap="none" strike="noStrike">
              <a:solidFill>
                <a:srgbClr val="1E3791"/>
              </a:solidFill>
              <a:latin typeface="Arial"/>
              <a:ea typeface="Arial"/>
              <a:cs typeface="Arial"/>
              <a:sym typeface="Arial"/>
            </a:endParaRPr>
          </a:p>
        </p:txBody>
      </p:sp>
      <p:grpSp>
        <p:nvGrpSpPr>
          <p:cNvPr id="1234" name="Google Shape;1234;p76"/>
          <p:cNvGrpSpPr/>
          <p:nvPr/>
        </p:nvGrpSpPr>
        <p:grpSpPr>
          <a:xfrm>
            <a:off x="755837" y="2060204"/>
            <a:ext cx="10278584" cy="3440236"/>
            <a:chOff x="599025" y="1599250"/>
            <a:chExt cx="7708938" cy="2580177"/>
          </a:xfrm>
        </p:grpSpPr>
        <p:sp>
          <p:nvSpPr>
            <p:cNvPr id="1235" name="Google Shape;1235;p76"/>
            <p:cNvSpPr/>
            <p:nvPr/>
          </p:nvSpPr>
          <p:spPr>
            <a:xfrm>
              <a:off x="599025" y="1599250"/>
              <a:ext cx="1863900" cy="1152300"/>
            </a:xfrm>
            <a:prstGeom prst="chevron">
              <a:avLst>
                <a:gd fmla="val 50000" name="adj"/>
              </a:avLst>
            </a:prstGeom>
            <a:gradFill>
              <a:gsLst>
                <a:gs pos="0">
                  <a:srgbClr val="EFF1FC"/>
                </a:gs>
                <a:gs pos="74000">
                  <a:srgbClr val="8096E5"/>
                </a:gs>
                <a:gs pos="83000">
                  <a:srgbClr val="8096E5"/>
                </a:gs>
                <a:gs pos="100000">
                  <a:srgbClr val="A9B9EE"/>
                </a:gs>
              </a:gsLst>
              <a:lin ang="5400000"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36" name="Google Shape;1236;p76"/>
            <p:cNvSpPr/>
            <p:nvPr/>
          </p:nvSpPr>
          <p:spPr>
            <a:xfrm>
              <a:off x="2063750" y="1599250"/>
              <a:ext cx="1863900" cy="1152300"/>
            </a:xfrm>
            <a:prstGeom prst="chevron">
              <a:avLst>
                <a:gd fmla="val 50000" name="adj"/>
              </a:avLst>
            </a:prstGeom>
            <a:gradFill>
              <a:gsLst>
                <a:gs pos="0">
                  <a:srgbClr val="EFF1FC"/>
                </a:gs>
                <a:gs pos="74000">
                  <a:srgbClr val="8096E5"/>
                </a:gs>
                <a:gs pos="83000">
                  <a:srgbClr val="8096E5"/>
                </a:gs>
                <a:gs pos="100000">
                  <a:srgbClr val="A9B9EE"/>
                </a:gs>
              </a:gsLst>
              <a:lin ang="5400000"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37" name="Google Shape;1237;p76"/>
            <p:cNvSpPr/>
            <p:nvPr/>
          </p:nvSpPr>
          <p:spPr>
            <a:xfrm>
              <a:off x="3521538" y="1599250"/>
              <a:ext cx="1863900" cy="1152300"/>
            </a:xfrm>
            <a:prstGeom prst="chevron">
              <a:avLst>
                <a:gd fmla="val 50000" name="adj"/>
              </a:avLst>
            </a:prstGeom>
            <a:gradFill>
              <a:gsLst>
                <a:gs pos="0">
                  <a:srgbClr val="EFF1FC"/>
                </a:gs>
                <a:gs pos="74000">
                  <a:srgbClr val="8096E5"/>
                </a:gs>
                <a:gs pos="83000">
                  <a:srgbClr val="8096E5"/>
                </a:gs>
                <a:gs pos="100000">
                  <a:srgbClr val="A9B9EE"/>
                </a:gs>
              </a:gsLst>
              <a:lin ang="5400000"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38" name="Google Shape;1238;p76"/>
            <p:cNvSpPr/>
            <p:nvPr/>
          </p:nvSpPr>
          <p:spPr>
            <a:xfrm>
              <a:off x="4986263" y="1599250"/>
              <a:ext cx="1863900" cy="1152300"/>
            </a:xfrm>
            <a:prstGeom prst="chevron">
              <a:avLst>
                <a:gd fmla="val 50000" name="adj"/>
              </a:avLst>
            </a:prstGeom>
            <a:gradFill>
              <a:gsLst>
                <a:gs pos="0">
                  <a:srgbClr val="EFF1FC"/>
                </a:gs>
                <a:gs pos="74000">
                  <a:srgbClr val="8096E5"/>
                </a:gs>
                <a:gs pos="83000">
                  <a:srgbClr val="8096E5"/>
                </a:gs>
                <a:gs pos="100000">
                  <a:srgbClr val="A9B9EE"/>
                </a:gs>
              </a:gsLst>
              <a:lin ang="5400000"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39" name="Google Shape;1239;p76"/>
            <p:cNvSpPr/>
            <p:nvPr/>
          </p:nvSpPr>
          <p:spPr>
            <a:xfrm>
              <a:off x="6444063" y="1599250"/>
              <a:ext cx="1863900" cy="1152300"/>
            </a:xfrm>
            <a:prstGeom prst="chevron">
              <a:avLst>
                <a:gd fmla="val 50000" name="adj"/>
              </a:avLst>
            </a:prstGeom>
            <a:gradFill>
              <a:gsLst>
                <a:gs pos="0">
                  <a:srgbClr val="EFF1FC"/>
                </a:gs>
                <a:gs pos="74000">
                  <a:srgbClr val="8096E5"/>
                </a:gs>
                <a:gs pos="83000">
                  <a:srgbClr val="8096E5"/>
                </a:gs>
                <a:gs pos="100000">
                  <a:srgbClr val="A9B9EE"/>
                </a:gs>
              </a:gsLst>
              <a:lin ang="5400000"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40" name="Google Shape;1240;p76"/>
            <p:cNvSpPr txBox="1"/>
            <p:nvPr/>
          </p:nvSpPr>
          <p:spPr>
            <a:xfrm>
              <a:off x="1121850" y="1821400"/>
              <a:ext cx="1214100" cy="707952"/>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b="0" i="0" lang="en-US" sz="2267" u="none" cap="none" strike="noStrike">
                  <a:solidFill>
                    <a:schemeClr val="lt1"/>
                  </a:solidFill>
                  <a:latin typeface="Maven Pro Medium"/>
                  <a:ea typeface="Maven Pro Medium"/>
                  <a:cs typeface="Maven Pro Medium"/>
                  <a:sym typeface="Maven Pro Medium"/>
                </a:rPr>
                <a:t>DEVELOP IDEA</a:t>
              </a:r>
              <a:endParaRPr b="0" i="0" sz="2267" u="none" cap="none" strike="noStrike">
                <a:solidFill>
                  <a:schemeClr val="lt1"/>
                </a:solidFill>
                <a:latin typeface="Maven Pro Medium"/>
                <a:ea typeface="Maven Pro Medium"/>
                <a:cs typeface="Maven Pro Medium"/>
                <a:sym typeface="Maven Pro Medium"/>
              </a:endParaRPr>
            </a:p>
          </p:txBody>
        </p:sp>
        <p:sp>
          <p:nvSpPr>
            <p:cNvPr id="1241" name="Google Shape;1241;p76"/>
            <p:cNvSpPr txBox="1"/>
            <p:nvPr/>
          </p:nvSpPr>
          <p:spPr>
            <a:xfrm>
              <a:off x="2544250" y="1821400"/>
              <a:ext cx="1214100" cy="707952"/>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b="0" i="0" lang="en-US" sz="2267" u="none" cap="none" strike="noStrike">
                  <a:solidFill>
                    <a:schemeClr val="lt1"/>
                  </a:solidFill>
                  <a:latin typeface="Maven Pro Medium"/>
                  <a:ea typeface="Maven Pro Medium"/>
                  <a:cs typeface="Maven Pro Medium"/>
                  <a:sym typeface="Maven Pro Medium"/>
                </a:rPr>
                <a:t>DESIGN STUDY</a:t>
              </a:r>
              <a:endParaRPr b="0" i="0" sz="2267" u="none" cap="none" strike="noStrike">
                <a:solidFill>
                  <a:schemeClr val="lt1"/>
                </a:solidFill>
                <a:latin typeface="Maven Pro Medium"/>
                <a:ea typeface="Maven Pro Medium"/>
                <a:cs typeface="Maven Pro Medium"/>
                <a:sym typeface="Maven Pro Medium"/>
              </a:endParaRPr>
            </a:p>
          </p:txBody>
        </p:sp>
        <p:sp>
          <p:nvSpPr>
            <p:cNvPr id="1242" name="Google Shape;1242;p76"/>
            <p:cNvSpPr txBox="1"/>
            <p:nvPr/>
          </p:nvSpPr>
          <p:spPr>
            <a:xfrm>
              <a:off x="4031336" y="1713801"/>
              <a:ext cx="1185300" cy="1169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133"/>
                <a:buFont typeface="Arial"/>
                <a:buNone/>
              </a:pPr>
              <a:r>
                <a:rPr b="0" i="0" lang="en-US" sz="2133" u="none" cap="none" strike="noStrike">
                  <a:solidFill>
                    <a:schemeClr val="lt1"/>
                  </a:solidFill>
                  <a:latin typeface="Maven Pro Medium"/>
                  <a:ea typeface="Maven Pro Medium"/>
                  <a:cs typeface="Maven Pro Medium"/>
                  <a:sym typeface="Maven Pro Medium"/>
                </a:rPr>
                <a:t>COLLECT </a:t>
              </a:r>
              <a:endParaRPr b="0" i="0" sz="2133" u="none" cap="none" strike="noStrike">
                <a:solidFill>
                  <a:schemeClr val="lt1"/>
                </a:solidFill>
                <a:latin typeface="Maven Pro Medium"/>
                <a:ea typeface="Maven Pro Medium"/>
                <a:cs typeface="Maven Pro Medium"/>
                <a:sym typeface="Maven Pro Medium"/>
              </a:endParaRPr>
            </a:p>
            <a:p>
              <a:pPr indent="0" lvl="0" marL="0" marR="0" rtl="0" algn="l">
                <a:lnSpc>
                  <a:spcPct val="100000"/>
                </a:lnSpc>
                <a:spcBef>
                  <a:spcPts val="0"/>
                </a:spcBef>
                <a:spcAft>
                  <a:spcPts val="0"/>
                </a:spcAft>
                <a:buClr>
                  <a:srgbClr val="000000"/>
                </a:buClr>
                <a:buSzPts val="2133"/>
                <a:buFont typeface="Arial"/>
                <a:buNone/>
              </a:pPr>
              <a:r>
                <a:rPr b="0" i="0" lang="en-US" sz="2133" u="none" cap="none" strike="noStrike">
                  <a:solidFill>
                    <a:schemeClr val="lt1"/>
                  </a:solidFill>
                  <a:latin typeface="Maven Pro Medium"/>
                  <a:ea typeface="Maven Pro Medium"/>
                  <a:cs typeface="Maven Pro Medium"/>
                  <a:sym typeface="Maven Pro Medium"/>
                </a:rPr>
                <a:t>&amp; ANALYZE </a:t>
              </a:r>
              <a:r>
                <a:rPr b="0" i="0" lang="en-US" sz="2133" u="none" cap="none" strike="noStrike">
                  <a:solidFill>
                    <a:schemeClr val="lt1"/>
                  </a:solidFill>
                  <a:latin typeface="Maven Pro Medium"/>
                  <a:ea typeface="Maven Pro Medium"/>
                  <a:cs typeface="Maven Pro Medium"/>
                  <a:sym typeface="Maven Pro Medium"/>
                </a:rPr>
                <a:t>DATA</a:t>
              </a:r>
              <a:endParaRPr b="0" i="0" sz="2133" u="none" cap="none" strike="noStrike">
                <a:solidFill>
                  <a:schemeClr val="lt1"/>
                </a:solidFill>
                <a:latin typeface="Maven Pro Medium"/>
                <a:ea typeface="Maven Pro Medium"/>
                <a:cs typeface="Maven Pro Medium"/>
                <a:sym typeface="Maven Pro Medium"/>
              </a:endParaRPr>
            </a:p>
          </p:txBody>
        </p:sp>
        <p:sp>
          <p:nvSpPr>
            <p:cNvPr id="1243" name="Google Shape;1243;p76"/>
            <p:cNvSpPr txBox="1"/>
            <p:nvPr/>
          </p:nvSpPr>
          <p:spPr>
            <a:xfrm>
              <a:off x="5489550" y="1821400"/>
              <a:ext cx="1214100" cy="707952"/>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b="0" i="0" lang="en-US" sz="2267" u="none" cap="none" strike="noStrike">
                  <a:solidFill>
                    <a:schemeClr val="lt1"/>
                  </a:solidFill>
                  <a:latin typeface="Maven Pro Medium"/>
                  <a:ea typeface="Maven Pro Medium"/>
                  <a:cs typeface="Maven Pro Medium"/>
                  <a:sym typeface="Maven Pro Medium"/>
                </a:rPr>
                <a:t>WRITE PAPER</a:t>
              </a:r>
              <a:endParaRPr b="0" i="0" sz="2267" u="none" cap="none" strike="noStrike">
                <a:solidFill>
                  <a:schemeClr val="lt1"/>
                </a:solidFill>
                <a:latin typeface="Maven Pro Medium"/>
                <a:ea typeface="Maven Pro Medium"/>
                <a:cs typeface="Maven Pro Medium"/>
                <a:sym typeface="Maven Pro Medium"/>
              </a:endParaRPr>
            </a:p>
          </p:txBody>
        </p:sp>
        <p:sp>
          <p:nvSpPr>
            <p:cNvPr id="1244" name="Google Shape;1244;p76"/>
            <p:cNvSpPr txBox="1"/>
            <p:nvPr/>
          </p:nvSpPr>
          <p:spPr>
            <a:xfrm>
              <a:off x="7018538" y="1952229"/>
              <a:ext cx="1214100" cy="446294"/>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b="0" i="0" lang="en-US" sz="2267" u="none" cap="none" strike="noStrike">
                  <a:solidFill>
                    <a:schemeClr val="lt1"/>
                  </a:solidFill>
                  <a:latin typeface="Maven Pro Medium"/>
                  <a:ea typeface="Maven Pro Medium"/>
                  <a:cs typeface="Maven Pro Medium"/>
                  <a:sym typeface="Maven Pro Medium"/>
                </a:rPr>
                <a:t>PUBLISH</a:t>
              </a:r>
              <a:endParaRPr b="0" i="0" sz="2267" u="none" cap="none" strike="noStrike">
                <a:solidFill>
                  <a:schemeClr val="lt1"/>
                </a:solidFill>
                <a:latin typeface="Maven Pro Medium"/>
                <a:ea typeface="Maven Pro Medium"/>
                <a:cs typeface="Maven Pro Medium"/>
                <a:sym typeface="Maven Pro Medium"/>
              </a:endParaRPr>
            </a:p>
          </p:txBody>
        </p:sp>
        <p:sp>
          <p:nvSpPr>
            <p:cNvPr id="1245" name="Google Shape;1245;p76"/>
            <p:cNvSpPr/>
            <p:nvPr/>
          </p:nvSpPr>
          <p:spPr>
            <a:xfrm>
              <a:off x="3270250" y="2878586"/>
              <a:ext cx="433800" cy="446400"/>
            </a:xfrm>
            <a:prstGeom prst="upArrow">
              <a:avLst>
                <a:gd fmla="val 50000" name="adj1"/>
                <a:gd fmla="val 50000" name="adj2"/>
              </a:avLst>
            </a:prstGeom>
            <a:solidFill>
              <a:schemeClr val="accent3"/>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accent3"/>
                </a:solidFill>
                <a:latin typeface="Arial"/>
                <a:ea typeface="Arial"/>
                <a:cs typeface="Arial"/>
                <a:sym typeface="Arial"/>
              </a:endParaRPr>
            </a:p>
          </p:txBody>
        </p:sp>
        <p:sp>
          <p:nvSpPr>
            <p:cNvPr id="1246" name="Google Shape;1246;p76"/>
            <p:cNvSpPr/>
            <p:nvPr/>
          </p:nvSpPr>
          <p:spPr>
            <a:xfrm>
              <a:off x="6155147" y="2869925"/>
              <a:ext cx="433800" cy="446400"/>
            </a:xfrm>
            <a:prstGeom prst="upArrow">
              <a:avLst>
                <a:gd fmla="val 50000" name="adj1"/>
                <a:gd fmla="val 50000" name="adj2"/>
              </a:avLst>
            </a:prstGeom>
            <a:solidFill>
              <a:schemeClr val="accent3"/>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47" name="Google Shape;1247;p76"/>
            <p:cNvSpPr txBox="1"/>
            <p:nvPr/>
          </p:nvSpPr>
          <p:spPr>
            <a:xfrm>
              <a:off x="2497600" y="3471475"/>
              <a:ext cx="1979100" cy="707952"/>
            </a:xfrm>
            <a:prstGeom prst="rect">
              <a:avLst/>
            </a:prstGeom>
            <a:gradFill>
              <a:gsLst>
                <a:gs pos="0">
                  <a:srgbClr val="EFF1FC"/>
                </a:gs>
                <a:gs pos="74000">
                  <a:srgbClr val="8096E5"/>
                </a:gs>
                <a:gs pos="83000">
                  <a:srgbClr val="8096E5"/>
                </a:gs>
                <a:gs pos="100000">
                  <a:srgbClr val="A9B9EE"/>
                </a:gs>
              </a:gsLst>
              <a:lin ang="5400000" scaled="0"/>
            </a:grad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267"/>
                <a:buFont typeface="Arial"/>
                <a:buNone/>
              </a:pPr>
              <a:r>
                <a:rPr b="1" i="0" lang="en-US" sz="2267" u="none" cap="none" strike="noStrike">
                  <a:solidFill>
                    <a:schemeClr val="dk2"/>
                  </a:solidFill>
                  <a:latin typeface="Maven Pro"/>
                  <a:ea typeface="Maven Pro"/>
                  <a:cs typeface="Maven Pro"/>
                  <a:sym typeface="Maven Pro"/>
                </a:rPr>
                <a:t>FUNDER’S</a:t>
              </a:r>
              <a:endParaRPr b="1" i="0" sz="2267" u="none" cap="none" strike="noStrike">
                <a:solidFill>
                  <a:schemeClr val="dk2"/>
                </a:solidFill>
                <a:latin typeface="Maven Pro"/>
                <a:ea typeface="Maven Pro"/>
                <a:cs typeface="Maven Pro"/>
                <a:sym typeface="Maven Pro"/>
              </a:endParaRPr>
            </a:p>
            <a:p>
              <a:pPr indent="0" lvl="0" marL="0" marR="0" rtl="0" algn="ctr">
                <a:lnSpc>
                  <a:spcPct val="100000"/>
                </a:lnSpc>
                <a:spcBef>
                  <a:spcPts val="0"/>
                </a:spcBef>
                <a:spcAft>
                  <a:spcPts val="0"/>
                </a:spcAft>
                <a:buClr>
                  <a:srgbClr val="000000"/>
                </a:buClr>
                <a:buSzPts val="2267"/>
                <a:buFont typeface="Arial"/>
                <a:buNone/>
              </a:pPr>
              <a:r>
                <a:rPr b="1" i="0" lang="en-US" sz="2267" u="none" cap="none" strike="noStrike">
                  <a:solidFill>
                    <a:schemeClr val="dk2"/>
                  </a:solidFill>
                  <a:latin typeface="Maven Pro"/>
                  <a:ea typeface="Maven Pro"/>
                  <a:cs typeface="Maven Pro"/>
                  <a:sym typeface="Maven Pro"/>
                </a:rPr>
                <a:t>REQUIREMENTS</a:t>
              </a:r>
              <a:endParaRPr b="1" i="0" sz="2267" u="none" cap="none" strike="noStrike">
                <a:solidFill>
                  <a:schemeClr val="dk2"/>
                </a:solidFill>
                <a:latin typeface="Maven Pro"/>
                <a:ea typeface="Maven Pro"/>
                <a:cs typeface="Maven Pro"/>
                <a:sym typeface="Maven Pro"/>
              </a:endParaRPr>
            </a:p>
          </p:txBody>
        </p:sp>
        <p:sp>
          <p:nvSpPr>
            <p:cNvPr id="1248" name="Google Shape;1248;p76"/>
            <p:cNvSpPr txBox="1"/>
            <p:nvPr/>
          </p:nvSpPr>
          <p:spPr>
            <a:xfrm>
              <a:off x="5552250" y="3471475"/>
              <a:ext cx="1863900" cy="707952"/>
            </a:xfrm>
            <a:prstGeom prst="rect">
              <a:avLst/>
            </a:prstGeom>
            <a:gradFill>
              <a:gsLst>
                <a:gs pos="0">
                  <a:srgbClr val="EFF1FC"/>
                </a:gs>
                <a:gs pos="74000">
                  <a:srgbClr val="8096E5"/>
                </a:gs>
                <a:gs pos="83000">
                  <a:srgbClr val="8096E5"/>
                </a:gs>
                <a:gs pos="100000">
                  <a:srgbClr val="A9B9EE"/>
                </a:gs>
              </a:gsLst>
              <a:lin ang="5400000" scaled="0"/>
            </a:grad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267"/>
                <a:buFont typeface="Arial"/>
                <a:buNone/>
              </a:pPr>
              <a:r>
                <a:rPr b="1" i="0" lang="en-US" sz="2267" u="none" cap="none" strike="noStrike">
                  <a:solidFill>
                    <a:schemeClr val="dk2"/>
                  </a:solidFill>
                  <a:latin typeface="Maven Pro"/>
                  <a:ea typeface="Maven Pro"/>
                  <a:cs typeface="Maven Pro"/>
                  <a:sym typeface="Maven Pro"/>
                </a:rPr>
                <a:t>PUBLISHER’S</a:t>
              </a:r>
              <a:endParaRPr b="1" i="0" sz="2267" u="none" cap="none" strike="noStrike">
                <a:solidFill>
                  <a:schemeClr val="dk2"/>
                </a:solidFill>
                <a:latin typeface="Maven Pro"/>
                <a:ea typeface="Maven Pro"/>
                <a:cs typeface="Maven Pro"/>
                <a:sym typeface="Maven Pro"/>
              </a:endParaRPr>
            </a:p>
            <a:p>
              <a:pPr indent="0" lvl="0" marL="0" marR="0" rtl="0" algn="ctr">
                <a:lnSpc>
                  <a:spcPct val="100000"/>
                </a:lnSpc>
                <a:spcBef>
                  <a:spcPts val="0"/>
                </a:spcBef>
                <a:spcAft>
                  <a:spcPts val="0"/>
                </a:spcAft>
                <a:buClr>
                  <a:srgbClr val="000000"/>
                </a:buClr>
                <a:buSzPts val="2267"/>
                <a:buFont typeface="Arial"/>
                <a:buNone/>
              </a:pPr>
              <a:r>
                <a:rPr b="1" i="0" lang="en-US" sz="2267" u="none" cap="none" strike="noStrike">
                  <a:solidFill>
                    <a:schemeClr val="dk2"/>
                  </a:solidFill>
                  <a:latin typeface="Maven Pro"/>
                  <a:ea typeface="Maven Pro"/>
                  <a:cs typeface="Maven Pro"/>
                  <a:sym typeface="Maven Pro"/>
                </a:rPr>
                <a:t>REQUIREMENTS</a:t>
              </a:r>
              <a:endParaRPr b="1" i="0" sz="2267" u="none" cap="none" strike="noStrike">
                <a:solidFill>
                  <a:schemeClr val="dk2"/>
                </a:solidFill>
                <a:latin typeface="Maven Pro"/>
                <a:ea typeface="Maven Pro"/>
                <a:cs typeface="Maven Pro"/>
                <a:sym typeface="Maven Pro"/>
              </a:endParaRPr>
            </a:p>
          </p:txBody>
        </p:sp>
      </p:grpSp>
      <p:grpSp>
        <p:nvGrpSpPr>
          <p:cNvPr id="1249" name="Google Shape;1249;p76"/>
          <p:cNvGrpSpPr/>
          <p:nvPr/>
        </p:nvGrpSpPr>
        <p:grpSpPr>
          <a:xfrm>
            <a:off x="2462936" y="5572569"/>
            <a:ext cx="7520275" cy="1366609"/>
            <a:chOff x="1894319" y="4119525"/>
            <a:chExt cx="5640206" cy="1024956"/>
          </a:xfrm>
        </p:grpSpPr>
        <p:sp>
          <p:nvSpPr>
            <p:cNvPr id="1250" name="Google Shape;1250;p76"/>
            <p:cNvSpPr txBox="1"/>
            <p:nvPr/>
          </p:nvSpPr>
          <p:spPr>
            <a:xfrm>
              <a:off x="2635339" y="4497981"/>
              <a:ext cx="2084400" cy="6465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dk2"/>
                  </a:solidFill>
                  <a:latin typeface="Maven Pro"/>
                  <a:ea typeface="Maven Pro"/>
                  <a:cs typeface="Maven Pro"/>
                  <a:sym typeface="Maven Pro"/>
                </a:rPr>
                <a:t>Data management plan</a:t>
              </a:r>
              <a:endParaRPr b="1" i="0" sz="2000" u="none" cap="none" strike="noStrike">
                <a:solidFill>
                  <a:schemeClr val="dk2"/>
                </a:solidFill>
                <a:latin typeface="Maven Pro"/>
                <a:ea typeface="Maven Pro"/>
                <a:cs typeface="Maven Pro"/>
                <a:sym typeface="Maven Pro"/>
              </a:endParaRPr>
            </a:p>
          </p:txBody>
        </p:sp>
        <p:sp>
          <p:nvSpPr>
            <p:cNvPr id="1251" name="Google Shape;1251;p76"/>
            <p:cNvSpPr txBox="1"/>
            <p:nvPr/>
          </p:nvSpPr>
          <p:spPr>
            <a:xfrm>
              <a:off x="5450125" y="4471950"/>
              <a:ext cx="2084400" cy="6463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dk2"/>
                  </a:solidFill>
                  <a:latin typeface="Maven Pro"/>
                  <a:ea typeface="Maven Pro"/>
                  <a:cs typeface="Maven Pro"/>
                  <a:sym typeface="Maven Pro"/>
                </a:rPr>
                <a:t>Data availability statement</a:t>
              </a:r>
              <a:endParaRPr b="1" i="0" sz="2000" u="none" cap="none" strike="noStrike">
                <a:solidFill>
                  <a:schemeClr val="dk2"/>
                </a:solidFill>
                <a:latin typeface="Maven Pro"/>
                <a:ea typeface="Maven Pro"/>
                <a:cs typeface="Maven Pro"/>
                <a:sym typeface="Maven Pro"/>
              </a:endParaRPr>
            </a:p>
          </p:txBody>
        </p:sp>
        <p:grpSp>
          <p:nvGrpSpPr>
            <p:cNvPr id="1252" name="Google Shape;1252;p76"/>
            <p:cNvGrpSpPr/>
            <p:nvPr/>
          </p:nvGrpSpPr>
          <p:grpSpPr>
            <a:xfrm>
              <a:off x="1894319" y="4230823"/>
              <a:ext cx="773144" cy="785705"/>
              <a:chOff x="4929748" y="2403225"/>
              <a:chExt cx="413800" cy="457550"/>
            </a:xfrm>
          </p:grpSpPr>
          <p:sp>
            <p:nvSpPr>
              <p:cNvPr id="1253" name="Google Shape;1253;p76"/>
              <p:cNvSpPr/>
              <p:nvPr/>
            </p:nvSpPr>
            <p:spPr>
              <a:xfrm>
                <a:off x="4929748" y="2403225"/>
                <a:ext cx="413800" cy="457550"/>
              </a:xfrm>
              <a:custGeom>
                <a:rect b="b" l="l" r="r" t="t"/>
                <a:pathLst>
                  <a:path extrusionOk="0" h="18302" w="16552">
                    <a:moveTo>
                      <a:pt x="9515" y="0"/>
                    </a:moveTo>
                    <a:cubicBezTo>
                      <a:pt x="9383" y="0"/>
                      <a:pt x="9251" y="29"/>
                      <a:pt x="9126" y="90"/>
                    </a:cubicBezTo>
                    <a:lnTo>
                      <a:pt x="630" y="4206"/>
                    </a:lnTo>
                    <a:cubicBezTo>
                      <a:pt x="188" y="4422"/>
                      <a:pt x="1" y="4952"/>
                      <a:pt x="217" y="5404"/>
                    </a:cubicBezTo>
                    <a:lnTo>
                      <a:pt x="6228" y="17799"/>
                    </a:lnTo>
                    <a:cubicBezTo>
                      <a:pt x="6383" y="18116"/>
                      <a:pt x="6700" y="18302"/>
                      <a:pt x="7033" y="18302"/>
                    </a:cubicBezTo>
                    <a:cubicBezTo>
                      <a:pt x="7164" y="18302"/>
                      <a:pt x="7298" y="18273"/>
                      <a:pt x="7426" y="18212"/>
                    </a:cubicBezTo>
                    <a:lnTo>
                      <a:pt x="15912" y="14096"/>
                    </a:lnTo>
                    <a:cubicBezTo>
                      <a:pt x="16364" y="13880"/>
                      <a:pt x="16551" y="13340"/>
                      <a:pt x="16335" y="12898"/>
                    </a:cubicBezTo>
                    <a:lnTo>
                      <a:pt x="10324" y="503"/>
                    </a:lnTo>
                    <a:cubicBezTo>
                      <a:pt x="10169" y="186"/>
                      <a:pt x="9847" y="0"/>
                      <a:pt x="9515" y="0"/>
                    </a:cubicBez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54" name="Google Shape;1254;p76"/>
              <p:cNvSpPr/>
              <p:nvPr/>
            </p:nvSpPr>
            <p:spPr>
              <a:xfrm>
                <a:off x="4957527" y="2428300"/>
                <a:ext cx="358025" cy="407375"/>
              </a:xfrm>
              <a:custGeom>
                <a:rect b="b" l="l" r="r" t="t"/>
                <a:pathLst>
                  <a:path extrusionOk="0" h="16295" w="14321">
                    <a:moveTo>
                      <a:pt x="8397" y="1"/>
                    </a:moveTo>
                    <a:lnTo>
                      <a:pt x="0" y="4067"/>
                    </a:lnTo>
                    <a:lnTo>
                      <a:pt x="5933" y="16295"/>
                    </a:lnTo>
                    <a:lnTo>
                      <a:pt x="14320" y="12219"/>
                    </a:lnTo>
                    <a:lnTo>
                      <a:pt x="8397" y="1"/>
                    </a:ln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55" name="Google Shape;1255;p76"/>
              <p:cNvSpPr/>
              <p:nvPr/>
            </p:nvSpPr>
            <p:spPr>
              <a:xfrm>
                <a:off x="5008600" y="2409525"/>
                <a:ext cx="69975" cy="61400"/>
              </a:xfrm>
              <a:custGeom>
                <a:rect b="b" l="l" r="r" t="t"/>
                <a:pathLst>
                  <a:path extrusionOk="0" h="2456" w="2799">
                    <a:moveTo>
                      <a:pt x="1397" y="1"/>
                    </a:moveTo>
                    <a:cubicBezTo>
                      <a:pt x="1218" y="1"/>
                      <a:pt x="1036" y="40"/>
                      <a:pt x="864" y="123"/>
                    </a:cubicBezTo>
                    <a:cubicBezTo>
                      <a:pt x="256" y="418"/>
                      <a:pt x="0" y="1154"/>
                      <a:pt x="295" y="1763"/>
                    </a:cubicBezTo>
                    <a:cubicBezTo>
                      <a:pt x="506" y="2200"/>
                      <a:pt x="946" y="2455"/>
                      <a:pt x="1402" y="2455"/>
                    </a:cubicBezTo>
                    <a:cubicBezTo>
                      <a:pt x="1581" y="2455"/>
                      <a:pt x="1763" y="2416"/>
                      <a:pt x="1935" y="2333"/>
                    </a:cubicBezTo>
                    <a:cubicBezTo>
                      <a:pt x="2544" y="2038"/>
                      <a:pt x="2799" y="1302"/>
                      <a:pt x="2504" y="693"/>
                    </a:cubicBezTo>
                    <a:cubicBezTo>
                      <a:pt x="2293" y="256"/>
                      <a:pt x="1854" y="1"/>
                      <a:pt x="1397" y="1"/>
                    </a:cubicBezTo>
                    <a:close/>
                  </a:path>
                </a:pathLst>
              </a:custGeom>
              <a:solidFill>
                <a:srgbClr val="FF554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56" name="Google Shape;1256;p76"/>
              <p:cNvSpPr/>
              <p:nvPr/>
            </p:nvSpPr>
            <p:spPr>
              <a:xfrm>
                <a:off x="4993100" y="2423025"/>
                <a:ext cx="127725" cy="89400"/>
              </a:xfrm>
              <a:custGeom>
                <a:rect b="b" l="l" r="r" t="t"/>
                <a:pathLst>
                  <a:path extrusionOk="0" h="3576" w="5109">
                    <a:moveTo>
                      <a:pt x="3707" y="1"/>
                    </a:moveTo>
                    <a:cubicBezTo>
                      <a:pt x="3527" y="1"/>
                      <a:pt x="3346" y="40"/>
                      <a:pt x="3174" y="123"/>
                    </a:cubicBezTo>
                    <a:lnTo>
                      <a:pt x="865" y="1243"/>
                    </a:lnTo>
                    <a:cubicBezTo>
                      <a:pt x="256" y="1537"/>
                      <a:pt x="1" y="2274"/>
                      <a:pt x="296" y="2883"/>
                    </a:cubicBezTo>
                    <a:cubicBezTo>
                      <a:pt x="507" y="3321"/>
                      <a:pt x="947" y="3576"/>
                      <a:pt x="1403" y="3576"/>
                    </a:cubicBezTo>
                    <a:cubicBezTo>
                      <a:pt x="1583" y="3576"/>
                      <a:pt x="1765" y="3536"/>
                      <a:pt x="1936" y="3453"/>
                    </a:cubicBezTo>
                    <a:lnTo>
                      <a:pt x="4244" y="2333"/>
                    </a:lnTo>
                    <a:cubicBezTo>
                      <a:pt x="4853" y="2039"/>
                      <a:pt x="5108" y="1302"/>
                      <a:pt x="4814" y="693"/>
                    </a:cubicBezTo>
                    <a:cubicBezTo>
                      <a:pt x="4602" y="256"/>
                      <a:pt x="4163" y="1"/>
                      <a:pt x="3707" y="1"/>
                    </a:cubicBezTo>
                    <a:close/>
                  </a:path>
                </a:pathLst>
              </a:cu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57" name="Google Shape;1257;p76"/>
              <p:cNvSpPr/>
              <p:nvPr/>
            </p:nvSpPr>
            <p:spPr>
              <a:xfrm>
                <a:off x="4992125" y="2475200"/>
                <a:ext cx="181725" cy="92600"/>
              </a:xfrm>
              <a:custGeom>
                <a:rect b="b" l="l" r="r" t="t"/>
                <a:pathLst>
                  <a:path extrusionOk="0" h="3704" w="7269">
                    <a:moveTo>
                      <a:pt x="7161" y="0"/>
                    </a:moveTo>
                    <a:lnTo>
                      <a:pt x="1" y="3477"/>
                    </a:lnTo>
                    <a:lnTo>
                      <a:pt x="119" y="3704"/>
                    </a:lnTo>
                    <a:lnTo>
                      <a:pt x="7269" y="236"/>
                    </a:lnTo>
                    <a:lnTo>
                      <a:pt x="7161" y="0"/>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58" name="Google Shape;1258;p76"/>
              <p:cNvSpPr/>
              <p:nvPr/>
            </p:nvSpPr>
            <p:spPr>
              <a:xfrm>
                <a:off x="5002925" y="2497550"/>
                <a:ext cx="181725" cy="92600"/>
              </a:xfrm>
              <a:custGeom>
                <a:rect b="b" l="l" r="r" t="t"/>
                <a:pathLst>
                  <a:path extrusionOk="0" h="3704" w="7269">
                    <a:moveTo>
                      <a:pt x="7161" y="1"/>
                    </a:moveTo>
                    <a:lnTo>
                      <a:pt x="1" y="3478"/>
                    </a:lnTo>
                    <a:lnTo>
                      <a:pt x="119" y="3703"/>
                    </a:lnTo>
                    <a:lnTo>
                      <a:pt x="7269" y="236"/>
                    </a:lnTo>
                    <a:lnTo>
                      <a:pt x="7161" y="1"/>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59" name="Google Shape;1259;p76"/>
              <p:cNvSpPr/>
              <p:nvPr/>
            </p:nvSpPr>
            <p:spPr>
              <a:xfrm>
                <a:off x="5013750" y="2519900"/>
                <a:ext cx="181725" cy="92600"/>
              </a:xfrm>
              <a:custGeom>
                <a:rect b="b" l="l" r="r" t="t"/>
                <a:pathLst>
                  <a:path extrusionOk="0" h="3704" w="7269">
                    <a:moveTo>
                      <a:pt x="7161" y="0"/>
                    </a:moveTo>
                    <a:lnTo>
                      <a:pt x="0" y="3477"/>
                    </a:lnTo>
                    <a:lnTo>
                      <a:pt x="118" y="3703"/>
                    </a:lnTo>
                    <a:lnTo>
                      <a:pt x="7268" y="236"/>
                    </a:lnTo>
                    <a:lnTo>
                      <a:pt x="7161" y="0"/>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60" name="Google Shape;1260;p76"/>
              <p:cNvSpPr/>
              <p:nvPr/>
            </p:nvSpPr>
            <p:spPr>
              <a:xfrm>
                <a:off x="5024550" y="2542250"/>
                <a:ext cx="181975" cy="92575"/>
              </a:xfrm>
              <a:custGeom>
                <a:rect b="b" l="l" r="r" t="t"/>
                <a:pathLst>
                  <a:path extrusionOk="0" h="3703" w="7279">
                    <a:moveTo>
                      <a:pt x="7161" y="0"/>
                    </a:moveTo>
                    <a:lnTo>
                      <a:pt x="0" y="3467"/>
                    </a:lnTo>
                    <a:lnTo>
                      <a:pt x="118" y="3703"/>
                    </a:lnTo>
                    <a:lnTo>
                      <a:pt x="7279" y="226"/>
                    </a:lnTo>
                    <a:lnTo>
                      <a:pt x="7161" y="0"/>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61" name="Google Shape;1261;p76"/>
              <p:cNvSpPr/>
              <p:nvPr/>
            </p:nvSpPr>
            <p:spPr>
              <a:xfrm>
                <a:off x="5035350" y="2564575"/>
                <a:ext cx="181975" cy="92600"/>
              </a:xfrm>
              <a:custGeom>
                <a:rect b="b" l="l" r="r" t="t"/>
                <a:pathLst>
                  <a:path extrusionOk="0" h="3704" w="7279">
                    <a:moveTo>
                      <a:pt x="7161" y="1"/>
                    </a:moveTo>
                    <a:lnTo>
                      <a:pt x="0" y="3468"/>
                    </a:lnTo>
                    <a:lnTo>
                      <a:pt x="118" y="3704"/>
                    </a:lnTo>
                    <a:lnTo>
                      <a:pt x="7279" y="227"/>
                    </a:lnTo>
                    <a:lnTo>
                      <a:pt x="7161" y="1"/>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62" name="Google Shape;1262;p76"/>
              <p:cNvSpPr/>
              <p:nvPr/>
            </p:nvSpPr>
            <p:spPr>
              <a:xfrm>
                <a:off x="5046150" y="2586925"/>
                <a:ext cx="181975" cy="92600"/>
              </a:xfrm>
              <a:custGeom>
                <a:rect b="b" l="l" r="r" t="t"/>
                <a:pathLst>
                  <a:path extrusionOk="0" h="3704" w="7279">
                    <a:moveTo>
                      <a:pt x="7161" y="1"/>
                    </a:moveTo>
                    <a:lnTo>
                      <a:pt x="0" y="3467"/>
                    </a:lnTo>
                    <a:lnTo>
                      <a:pt x="118" y="3703"/>
                    </a:lnTo>
                    <a:lnTo>
                      <a:pt x="7279" y="226"/>
                    </a:lnTo>
                    <a:lnTo>
                      <a:pt x="7161" y="1"/>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63" name="Google Shape;1263;p76"/>
              <p:cNvSpPr/>
              <p:nvPr/>
            </p:nvSpPr>
            <p:spPr>
              <a:xfrm>
                <a:off x="5057200" y="2609275"/>
                <a:ext cx="181725" cy="92350"/>
              </a:xfrm>
              <a:custGeom>
                <a:rect b="b" l="l" r="r" t="t"/>
                <a:pathLst>
                  <a:path extrusionOk="0" h="3694" w="7269">
                    <a:moveTo>
                      <a:pt x="7151" y="0"/>
                    </a:moveTo>
                    <a:lnTo>
                      <a:pt x="1" y="3468"/>
                    </a:lnTo>
                    <a:lnTo>
                      <a:pt x="109" y="3693"/>
                    </a:lnTo>
                    <a:lnTo>
                      <a:pt x="7269" y="226"/>
                    </a:lnTo>
                    <a:lnTo>
                      <a:pt x="7151" y="0"/>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64" name="Google Shape;1264;p76"/>
              <p:cNvSpPr/>
              <p:nvPr/>
            </p:nvSpPr>
            <p:spPr>
              <a:xfrm>
                <a:off x="5068025" y="2631375"/>
                <a:ext cx="181725" cy="92600"/>
              </a:xfrm>
              <a:custGeom>
                <a:rect b="b" l="l" r="r" t="t"/>
                <a:pathLst>
                  <a:path extrusionOk="0" h="3704" w="7269">
                    <a:moveTo>
                      <a:pt x="7150" y="0"/>
                    </a:moveTo>
                    <a:lnTo>
                      <a:pt x="0" y="3477"/>
                    </a:lnTo>
                    <a:lnTo>
                      <a:pt x="108" y="3703"/>
                    </a:lnTo>
                    <a:lnTo>
                      <a:pt x="7268" y="236"/>
                    </a:lnTo>
                    <a:lnTo>
                      <a:pt x="7150" y="0"/>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65" name="Google Shape;1265;p76"/>
              <p:cNvSpPr/>
              <p:nvPr/>
            </p:nvSpPr>
            <p:spPr>
              <a:xfrm>
                <a:off x="5078825" y="2653725"/>
                <a:ext cx="181725" cy="92575"/>
              </a:xfrm>
              <a:custGeom>
                <a:rect b="b" l="l" r="r" t="t"/>
                <a:pathLst>
                  <a:path extrusionOk="0" h="3703" w="7269">
                    <a:moveTo>
                      <a:pt x="7160" y="0"/>
                    </a:moveTo>
                    <a:lnTo>
                      <a:pt x="0" y="3477"/>
                    </a:lnTo>
                    <a:lnTo>
                      <a:pt x="108" y="3703"/>
                    </a:lnTo>
                    <a:lnTo>
                      <a:pt x="7268" y="236"/>
                    </a:lnTo>
                    <a:lnTo>
                      <a:pt x="7160" y="0"/>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66" name="Google Shape;1266;p76"/>
              <p:cNvSpPr/>
              <p:nvPr/>
            </p:nvSpPr>
            <p:spPr>
              <a:xfrm>
                <a:off x="5089625" y="2676050"/>
                <a:ext cx="181725" cy="92600"/>
              </a:xfrm>
              <a:custGeom>
                <a:rect b="b" l="l" r="r" t="t"/>
                <a:pathLst>
                  <a:path extrusionOk="0" h="3704" w="7269">
                    <a:moveTo>
                      <a:pt x="7160" y="1"/>
                    </a:moveTo>
                    <a:lnTo>
                      <a:pt x="0" y="3478"/>
                    </a:lnTo>
                    <a:lnTo>
                      <a:pt x="108" y="3704"/>
                    </a:lnTo>
                    <a:lnTo>
                      <a:pt x="7268" y="236"/>
                    </a:lnTo>
                    <a:lnTo>
                      <a:pt x="7160" y="1"/>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67" name="Google Shape;1267;p76"/>
              <p:cNvSpPr/>
              <p:nvPr/>
            </p:nvSpPr>
            <p:spPr>
              <a:xfrm>
                <a:off x="5100425" y="2698400"/>
                <a:ext cx="181725" cy="92600"/>
              </a:xfrm>
              <a:custGeom>
                <a:rect b="b" l="l" r="r" t="t"/>
                <a:pathLst>
                  <a:path extrusionOk="0" h="3704" w="7269">
                    <a:moveTo>
                      <a:pt x="7160" y="1"/>
                    </a:moveTo>
                    <a:lnTo>
                      <a:pt x="1" y="3468"/>
                    </a:lnTo>
                    <a:lnTo>
                      <a:pt x="108" y="3703"/>
                    </a:lnTo>
                    <a:lnTo>
                      <a:pt x="7269" y="226"/>
                    </a:lnTo>
                    <a:lnTo>
                      <a:pt x="7160" y="1"/>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grpSp>
        <p:sp>
          <p:nvSpPr>
            <p:cNvPr id="1268" name="Google Shape;1268;p76"/>
            <p:cNvSpPr/>
            <p:nvPr/>
          </p:nvSpPr>
          <p:spPr>
            <a:xfrm>
              <a:off x="3264950" y="4119525"/>
              <a:ext cx="433800" cy="446400"/>
            </a:xfrm>
            <a:prstGeom prst="upArrow">
              <a:avLst>
                <a:gd fmla="val 50000" name="adj1"/>
                <a:gd fmla="val 50000" name="adj2"/>
              </a:avLst>
            </a:prstGeom>
            <a:solidFill>
              <a:schemeClr val="accent3"/>
            </a:solidFill>
            <a:ln cap="flat" cmpd="sng" w="9525">
              <a:solidFill>
                <a:schemeClr val="accent6"/>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highlight>
                  <a:schemeClr val="dk1"/>
                </a:highlight>
                <a:latin typeface="Arial"/>
                <a:ea typeface="Arial"/>
                <a:cs typeface="Arial"/>
                <a:sym typeface="Arial"/>
              </a:endParaRPr>
            </a:p>
          </p:txBody>
        </p:sp>
        <p:grpSp>
          <p:nvGrpSpPr>
            <p:cNvPr id="1269" name="Google Shape;1269;p76"/>
            <p:cNvGrpSpPr/>
            <p:nvPr/>
          </p:nvGrpSpPr>
          <p:grpSpPr>
            <a:xfrm>
              <a:off x="4864222" y="4179473"/>
              <a:ext cx="773144" cy="785705"/>
              <a:chOff x="4929750" y="2403225"/>
              <a:chExt cx="413800" cy="457550"/>
            </a:xfrm>
          </p:grpSpPr>
          <p:sp>
            <p:nvSpPr>
              <p:cNvPr id="1270" name="Google Shape;1270;p76"/>
              <p:cNvSpPr/>
              <p:nvPr/>
            </p:nvSpPr>
            <p:spPr>
              <a:xfrm>
                <a:off x="4929750" y="2403225"/>
                <a:ext cx="413800" cy="457550"/>
              </a:xfrm>
              <a:custGeom>
                <a:rect b="b" l="l" r="r" t="t"/>
                <a:pathLst>
                  <a:path extrusionOk="0" h="18302" w="16552">
                    <a:moveTo>
                      <a:pt x="9515" y="0"/>
                    </a:moveTo>
                    <a:cubicBezTo>
                      <a:pt x="9383" y="0"/>
                      <a:pt x="9251" y="29"/>
                      <a:pt x="9126" y="90"/>
                    </a:cubicBezTo>
                    <a:lnTo>
                      <a:pt x="630" y="4206"/>
                    </a:lnTo>
                    <a:cubicBezTo>
                      <a:pt x="188" y="4422"/>
                      <a:pt x="1" y="4952"/>
                      <a:pt x="217" y="5404"/>
                    </a:cubicBezTo>
                    <a:lnTo>
                      <a:pt x="6228" y="17799"/>
                    </a:lnTo>
                    <a:cubicBezTo>
                      <a:pt x="6383" y="18116"/>
                      <a:pt x="6700" y="18302"/>
                      <a:pt x="7033" y="18302"/>
                    </a:cubicBezTo>
                    <a:cubicBezTo>
                      <a:pt x="7164" y="18302"/>
                      <a:pt x="7298" y="18273"/>
                      <a:pt x="7426" y="18212"/>
                    </a:cubicBezTo>
                    <a:lnTo>
                      <a:pt x="15912" y="14096"/>
                    </a:lnTo>
                    <a:cubicBezTo>
                      <a:pt x="16364" y="13880"/>
                      <a:pt x="16551" y="13340"/>
                      <a:pt x="16335" y="12898"/>
                    </a:cubicBezTo>
                    <a:lnTo>
                      <a:pt x="10324" y="503"/>
                    </a:lnTo>
                    <a:cubicBezTo>
                      <a:pt x="10169" y="186"/>
                      <a:pt x="9847" y="0"/>
                      <a:pt x="9515" y="0"/>
                    </a:cubicBez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71" name="Google Shape;1271;p76"/>
              <p:cNvSpPr/>
              <p:nvPr/>
            </p:nvSpPr>
            <p:spPr>
              <a:xfrm>
                <a:off x="4957525" y="2428300"/>
                <a:ext cx="358025" cy="407375"/>
              </a:xfrm>
              <a:custGeom>
                <a:rect b="b" l="l" r="r" t="t"/>
                <a:pathLst>
                  <a:path extrusionOk="0" h="16295" w="14321">
                    <a:moveTo>
                      <a:pt x="8397" y="1"/>
                    </a:moveTo>
                    <a:lnTo>
                      <a:pt x="0" y="4067"/>
                    </a:lnTo>
                    <a:lnTo>
                      <a:pt x="5933" y="16295"/>
                    </a:lnTo>
                    <a:lnTo>
                      <a:pt x="14320" y="12219"/>
                    </a:lnTo>
                    <a:lnTo>
                      <a:pt x="8397" y="1"/>
                    </a:ln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72" name="Google Shape;1272;p76"/>
              <p:cNvSpPr/>
              <p:nvPr/>
            </p:nvSpPr>
            <p:spPr>
              <a:xfrm>
                <a:off x="5008600" y="2409525"/>
                <a:ext cx="69975" cy="61400"/>
              </a:xfrm>
              <a:custGeom>
                <a:rect b="b" l="l" r="r" t="t"/>
                <a:pathLst>
                  <a:path extrusionOk="0" h="2456" w="2799">
                    <a:moveTo>
                      <a:pt x="1397" y="1"/>
                    </a:moveTo>
                    <a:cubicBezTo>
                      <a:pt x="1218" y="1"/>
                      <a:pt x="1036" y="40"/>
                      <a:pt x="864" y="123"/>
                    </a:cubicBezTo>
                    <a:cubicBezTo>
                      <a:pt x="256" y="418"/>
                      <a:pt x="0" y="1154"/>
                      <a:pt x="295" y="1763"/>
                    </a:cubicBezTo>
                    <a:cubicBezTo>
                      <a:pt x="506" y="2200"/>
                      <a:pt x="946" y="2455"/>
                      <a:pt x="1402" y="2455"/>
                    </a:cubicBezTo>
                    <a:cubicBezTo>
                      <a:pt x="1581" y="2455"/>
                      <a:pt x="1763" y="2416"/>
                      <a:pt x="1935" y="2333"/>
                    </a:cubicBezTo>
                    <a:cubicBezTo>
                      <a:pt x="2544" y="2038"/>
                      <a:pt x="2799" y="1302"/>
                      <a:pt x="2504" y="693"/>
                    </a:cubicBezTo>
                    <a:cubicBezTo>
                      <a:pt x="2293" y="256"/>
                      <a:pt x="1854" y="1"/>
                      <a:pt x="1397" y="1"/>
                    </a:cubicBezTo>
                    <a:close/>
                  </a:path>
                </a:pathLst>
              </a:cu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73" name="Google Shape;1273;p76"/>
              <p:cNvSpPr/>
              <p:nvPr/>
            </p:nvSpPr>
            <p:spPr>
              <a:xfrm>
                <a:off x="4993100" y="2423025"/>
                <a:ext cx="127725" cy="89400"/>
              </a:xfrm>
              <a:custGeom>
                <a:rect b="b" l="l" r="r" t="t"/>
                <a:pathLst>
                  <a:path extrusionOk="0" h="3576" w="5109">
                    <a:moveTo>
                      <a:pt x="3707" y="1"/>
                    </a:moveTo>
                    <a:cubicBezTo>
                      <a:pt x="3527" y="1"/>
                      <a:pt x="3346" y="40"/>
                      <a:pt x="3174" y="123"/>
                    </a:cubicBezTo>
                    <a:lnTo>
                      <a:pt x="865" y="1243"/>
                    </a:lnTo>
                    <a:cubicBezTo>
                      <a:pt x="256" y="1537"/>
                      <a:pt x="1" y="2274"/>
                      <a:pt x="296" y="2883"/>
                    </a:cubicBezTo>
                    <a:cubicBezTo>
                      <a:pt x="507" y="3321"/>
                      <a:pt x="947" y="3576"/>
                      <a:pt x="1403" y="3576"/>
                    </a:cubicBezTo>
                    <a:cubicBezTo>
                      <a:pt x="1583" y="3576"/>
                      <a:pt x="1765" y="3536"/>
                      <a:pt x="1936" y="3453"/>
                    </a:cubicBezTo>
                    <a:lnTo>
                      <a:pt x="4244" y="2333"/>
                    </a:lnTo>
                    <a:cubicBezTo>
                      <a:pt x="4853" y="2039"/>
                      <a:pt x="5108" y="1302"/>
                      <a:pt x="4814" y="693"/>
                    </a:cubicBezTo>
                    <a:cubicBezTo>
                      <a:pt x="4602" y="256"/>
                      <a:pt x="4163" y="1"/>
                      <a:pt x="3707" y="1"/>
                    </a:cubicBezTo>
                    <a:close/>
                  </a:path>
                </a:pathLst>
              </a:cu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74" name="Google Shape;1274;p76"/>
              <p:cNvSpPr/>
              <p:nvPr/>
            </p:nvSpPr>
            <p:spPr>
              <a:xfrm>
                <a:off x="4992125" y="2475200"/>
                <a:ext cx="181725" cy="92600"/>
              </a:xfrm>
              <a:custGeom>
                <a:rect b="b" l="l" r="r" t="t"/>
                <a:pathLst>
                  <a:path extrusionOk="0" h="3704" w="7269">
                    <a:moveTo>
                      <a:pt x="7161" y="0"/>
                    </a:moveTo>
                    <a:lnTo>
                      <a:pt x="1" y="3477"/>
                    </a:lnTo>
                    <a:lnTo>
                      <a:pt x="119" y="3704"/>
                    </a:lnTo>
                    <a:lnTo>
                      <a:pt x="7269" y="236"/>
                    </a:lnTo>
                    <a:lnTo>
                      <a:pt x="7161" y="0"/>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75" name="Google Shape;1275;p76"/>
              <p:cNvSpPr/>
              <p:nvPr/>
            </p:nvSpPr>
            <p:spPr>
              <a:xfrm>
                <a:off x="5002925" y="2497550"/>
                <a:ext cx="181725" cy="92600"/>
              </a:xfrm>
              <a:custGeom>
                <a:rect b="b" l="l" r="r" t="t"/>
                <a:pathLst>
                  <a:path extrusionOk="0" h="3704" w="7269">
                    <a:moveTo>
                      <a:pt x="7161" y="1"/>
                    </a:moveTo>
                    <a:lnTo>
                      <a:pt x="1" y="3478"/>
                    </a:lnTo>
                    <a:lnTo>
                      <a:pt x="119" y="3703"/>
                    </a:lnTo>
                    <a:lnTo>
                      <a:pt x="7269" y="236"/>
                    </a:lnTo>
                    <a:lnTo>
                      <a:pt x="7161" y="1"/>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76" name="Google Shape;1276;p76"/>
              <p:cNvSpPr/>
              <p:nvPr/>
            </p:nvSpPr>
            <p:spPr>
              <a:xfrm>
                <a:off x="5013750" y="2519900"/>
                <a:ext cx="181725" cy="92600"/>
              </a:xfrm>
              <a:custGeom>
                <a:rect b="b" l="l" r="r" t="t"/>
                <a:pathLst>
                  <a:path extrusionOk="0" h="3704" w="7269">
                    <a:moveTo>
                      <a:pt x="7161" y="0"/>
                    </a:moveTo>
                    <a:lnTo>
                      <a:pt x="0" y="3477"/>
                    </a:lnTo>
                    <a:lnTo>
                      <a:pt x="118" y="3703"/>
                    </a:lnTo>
                    <a:lnTo>
                      <a:pt x="7268" y="236"/>
                    </a:lnTo>
                    <a:lnTo>
                      <a:pt x="7161" y="0"/>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77" name="Google Shape;1277;p76"/>
              <p:cNvSpPr/>
              <p:nvPr/>
            </p:nvSpPr>
            <p:spPr>
              <a:xfrm>
                <a:off x="5024550" y="2542250"/>
                <a:ext cx="181975" cy="92575"/>
              </a:xfrm>
              <a:custGeom>
                <a:rect b="b" l="l" r="r" t="t"/>
                <a:pathLst>
                  <a:path extrusionOk="0" h="3703" w="7279">
                    <a:moveTo>
                      <a:pt x="7161" y="0"/>
                    </a:moveTo>
                    <a:lnTo>
                      <a:pt x="0" y="3467"/>
                    </a:lnTo>
                    <a:lnTo>
                      <a:pt x="118" y="3703"/>
                    </a:lnTo>
                    <a:lnTo>
                      <a:pt x="7279" y="226"/>
                    </a:lnTo>
                    <a:lnTo>
                      <a:pt x="7161" y="0"/>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78" name="Google Shape;1278;p76"/>
              <p:cNvSpPr/>
              <p:nvPr/>
            </p:nvSpPr>
            <p:spPr>
              <a:xfrm>
                <a:off x="5035350" y="2564575"/>
                <a:ext cx="181975" cy="92600"/>
              </a:xfrm>
              <a:custGeom>
                <a:rect b="b" l="l" r="r" t="t"/>
                <a:pathLst>
                  <a:path extrusionOk="0" h="3704" w="7279">
                    <a:moveTo>
                      <a:pt x="7161" y="1"/>
                    </a:moveTo>
                    <a:lnTo>
                      <a:pt x="0" y="3468"/>
                    </a:lnTo>
                    <a:lnTo>
                      <a:pt x="118" y="3704"/>
                    </a:lnTo>
                    <a:lnTo>
                      <a:pt x="7279" y="227"/>
                    </a:lnTo>
                    <a:lnTo>
                      <a:pt x="7161" y="1"/>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79" name="Google Shape;1279;p76"/>
              <p:cNvSpPr/>
              <p:nvPr/>
            </p:nvSpPr>
            <p:spPr>
              <a:xfrm>
                <a:off x="5046150" y="2586925"/>
                <a:ext cx="181975" cy="92600"/>
              </a:xfrm>
              <a:custGeom>
                <a:rect b="b" l="l" r="r" t="t"/>
                <a:pathLst>
                  <a:path extrusionOk="0" h="3704" w="7279">
                    <a:moveTo>
                      <a:pt x="7161" y="1"/>
                    </a:moveTo>
                    <a:lnTo>
                      <a:pt x="0" y="3467"/>
                    </a:lnTo>
                    <a:lnTo>
                      <a:pt x="118" y="3703"/>
                    </a:lnTo>
                    <a:lnTo>
                      <a:pt x="7279" y="226"/>
                    </a:lnTo>
                    <a:lnTo>
                      <a:pt x="7161" y="1"/>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80" name="Google Shape;1280;p76"/>
              <p:cNvSpPr/>
              <p:nvPr/>
            </p:nvSpPr>
            <p:spPr>
              <a:xfrm>
                <a:off x="5057200" y="2609275"/>
                <a:ext cx="181725" cy="92350"/>
              </a:xfrm>
              <a:custGeom>
                <a:rect b="b" l="l" r="r" t="t"/>
                <a:pathLst>
                  <a:path extrusionOk="0" h="3694" w="7269">
                    <a:moveTo>
                      <a:pt x="7151" y="0"/>
                    </a:moveTo>
                    <a:lnTo>
                      <a:pt x="1" y="3468"/>
                    </a:lnTo>
                    <a:lnTo>
                      <a:pt x="109" y="3693"/>
                    </a:lnTo>
                    <a:lnTo>
                      <a:pt x="7269" y="226"/>
                    </a:lnTo>
                    <a:lnTo>
                      <a:pt x="7151" y="0"/>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81" name="Google Shape;1281;p76"/>
              <p:cNvSpPr/>
              <p:nvPr/>
            </p:nvSpPr>
            <p:spPr>
              <a:xfrm>
                <a:off x="5068025" y="2631375"/>
                <a:ext cx="181725" cy="92600"/>
              </a:xfrm>
              <a:custGeom>
                <a:rect b="b" l="l" r="r" t="t"/>
                <a:pathLst>
                  <a:path extrusionOk="0" h="3704" w="7269">
                    <a:moveTo>
                      <a:pt x="7150" y="0"/>
                    </a:moveTo>
                    <a:lnTo>
                      <a:pt x="0" y="3477"/>
                    </a:lnTo>
                    <a:lnTo>
                      <a:pt x="108" y="3703"/>
                    </a:lnTo>
                    <a:lnTo>
                      <a:pt x="7268" y="236"/>
                    </a:lnTo>
                    <a:lnTo>
                      <a:pt x="7150" y="0"/>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82" name="Google Shape;1282;p76"/>
              <p:cNvSpPr/>
              <p:nvPr/>
            </p:nvSpPr>
            <p:spPr>
              <a:xfrm>
                <a:off x="5078825" y="2653725"/>
                <a:ext cx="181725" cy="92575"/>
              </a:xfrm>
              <a:custGeom>
                <a:rect b="b" l="l" r="r" t="t"/>
                <a:pathLst>
                  <a:path extrusionOk="0" h="3703" w="7269">
                    <a:moveTo>
                      <a:pt x="7160" y="0"/>
                    </a:moveTo>
                    <a:lnTo>
                      <a:pt x="0" y="3477"/>
                    </a:lnTo>
                    <a:lnTo>
                      <a:pt x="108" y="3703"/>
                    </a:lnTo>
                    <a:lnTo>
                      <a:pt x="7268" y="236"/>
                    </a:lnTo>
                    <a:lnTo>
                      <a:pt x="7160" y="0"/>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83" name="Google Shape;1283;p76"/>
              <p:cNvSpPr/>
              <p:nvPr/>
            </p:nvSpPr>
            <p:spPr>
              <a:xfrm>
                <a:off x="5089625" y="2676050"/>
                <a:ext cx="181725" cy="92600"/>
              </a:xfrm>
              <a:custGeom>
                <a:rect b="b" l="l" r="r" t="t"/>
                <a:pathLst>
                  <a:path extrusionOk="0" h="3704" w="7269">
                    <a:moveTo>
                      <a:pt x="7160" y="1"/>
                    </a:moveTo>
                    <a:lnTo>
                      <a:pt x="0" y="3478"/>
                    </a:lnTo>
                    <a:lnTo>
                      <a:pt x="108" y="3704"/>
                    </a:lnTo>
                    <a:lnTo>
                      <a:pt x="7268" y="236"/>
                    </a:lnTo>
                    <a:lnTo>
                      <a:pt x="7160" y="1"/>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sp>
            <p:nvSpPr>
              <p:cNvPr id="1284" name="Google Shape;1284;p76"/>
              <p:cNvSpPr/>
              <p:nvPr/>
            </p:nvSpPr>
            <p:spPr>
              <a:xfrm>
                <a:off x="5100425" y="2698400"/>
                <a:ext cx="181725" cy="92600"/>
              </a:xfrm>
              <a:custGeom>
                <a:rect b="b" l="l" r="r" t="t"/>
                <a:pathLst>
                  <a:path extrusionOk="0" h="3704" w="7269">
                    <a:moveTo>
                      <a:pt x="7160" y="1"/>
                    </a:moveTo>
                    <a:lnTo>
                      <a:pt x="1" y="3468"/>
                    </a:lnTo>
                    <a:lnTo>
                      <a:pt x="108" y="3703"/>
                    </a:lnTo>
                    <a:lnTo>
                      <a:pt x="7269" y="226"/>
                    </a:lnTo>
                    <a:lnTo>
                      <a:pt x="7160" y="1"/>
                    </a:ln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latin typeface="Arial"/>
                  <a:ea typeface="Arial"/>
                  <a:cs typeface="Arial"/>
                  <a:sym typeface="Arial"/>
                </a:endParaRPr>
              </a:p>
            </p:txBody>
          </p:sp>
        </p:grpSp>
        <p:sp>
          <p:nvSpPr>
            <p:cNvPr id="1285" name="Google Shape;1285;p76"/>
            <p:cNvSpPr/>
            <p:nvPr/>
          </p:nvSpPr>
          <p:spPr>
            <a:xfrm>
              <a:off x="6174950" y="4119525"/>
              <a:ext cx="433800" cy="446400"/>
            </a:xfrm>
            <a:prstGeom prst="upArrow">
              <a:avLst>
                <a:gd fmla="val 50000" name="adj1"/>
                <a:gd fmla="val 50000" name="adj2"/>
              </a:avLst>
            </a:prstGeom>
            <a:solidFill>
              <a:schemeClr val="accent3"/>
            </a:solidFill>
            <a:ln cap="flat" cmpd="sng" w="9525">
              <a:solidFill>
                <a:schemeClr val="accent6"/>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highlight>
                  <a:schemeClr val="dk1"/>
                </a:highlight>
                <a:latin typeface="Arial"/>
                <a:ea typeface="Arial"/>
                <a:cs typeface="Arial"/>
                <a:sym typeface="Arial"/>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9" name="Shape 1289"/>
        <p:cNvGrpSpPr/>
        <p:nvPr/>
      </p:nvGrpSpPr>
      <p:grpSpPr>
        <a:xfrm>
          <a:off x="0" y="0"/>
          <a:ext cx="0" cy="0"/>
          <a:chOff x="0" y="0"/>
          <a:chExt cx="0" cy="0"/>
        </a:xfrm>
      </p:grpSpPr>
      <p:sp>
        <p:nvSpPr>
          <p:cNvPr id="1290" name="Google Shape;1290;p77"/>
          <p:cNvSpPr/>
          <p:nvPr/>
        </p:nvSpPr>
        <p:spPr>
          <a:xfrm>
            <a:off x="6613399" y="3370433"/>
            <a:ext cx="3785600" cy="970800"/>
          </a:xfrm>
          <a:prstGeom prst="roundRect">
            <a:avLst>
              <a:gd fmla="val 50000" name="adj"/>
            </a:avLst>
          </a:prstGeom>
          <a:solidFill>
            <a:schemeClr val="dk2"/>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91" name="Google Shape;1291;p77"/>
          <p:cNvSpPr txBox="1"/>
          <p:nvPr>
            <p:ph type="title"/>
          </p:nvPr>
        </p:nvSpPr>
        <p:spPr>
          <a:xfrm>
            <a:off x="6505067" y="3284467"/>
            <a:ext cx="4144400" cy="1122400"/>
          </a:xfrm>
          <a:prstGeom prst="rect">
            <a:avLst/>
          </a:prstGeom>
          <a:noFill/>
          <a:ln>
            <a:noFill/>
          </a:ln>
        </p:spPr>
        <p:txBody>
          <a:bodyPr anchorCtr="0" anchor="ctr" bIns="121900" lIns="121900" spcFirstLastPara="1" rIns="121900" wrap="square" tIns="121900">
            <a:noAutofit/>
          </a:bodyPr>
          <a:lstStyle/>
          <a:p>
            <a:pPr indent="0" lvl="0" marL="0" rtl="0" algn="ctr">
              <a:lnSpc>
                <a:spcPct val="98000"/>
              </a:lnSpc>
              <a:spcBef>
                <a:spcPts val="0"/>
              </a:spcBef>
              <a:spcAft>
                <a:spcPts val="0"/>
              </a:spcAft>
              <a:buSzPts val="3600"/>
              <a:buNone/>
            </a:pPr>
            <a:r>
              <a:rPr lang="en-US" sz="2400">
                <a:latin typeface="Arial"/>
                <a:ea typeface="Arial"/>
                <a:cs typeface="Arial"/>
                <a:sym typeface="Arial"/>
              </a:rPr>
              <a:t>Requirements of the </a:t>
            </a:r>
            <a:r>
              <a:rPr lang="en-US" sz="2400"/>
              <a:t>publishers</a:t>
            </a:r>
            <a:endParaRPr sz="2400">
              <a:latin typeface="Arial"/>
              <a:ea typeface="Arial"/>
              <a:cs typeface="Arial"/>
              <a:sym typeface="Arial"/>
            </a:endParaRPr>
          </a:p>
        </p:txBody>
      </p:sp>
      <p:sp>
        <p:nvSpPr>
          <p:cNvPr id="1292" name="Google Shape;1292;p77"/>
          <p:cNvSpPr txBox="1"/>
          <p:nvPr>
            <p:ph idx="2" type="title"/>
          </p:nvPr>
        </p:nvSpPr>
        <p:spPr>
          <a:xfrm>
            <a:off x="6724399" y="1400467"/>
            <a:ext cx="3563600" cy="1884000"/>
          </a:xfrm>
          <a:prstGeom prst="rect">
            <a:avLst/>
          </a:prstGeom>
          <a:noFill/>
          <a:ln>
            <a:noFill/>
          </a:ln>
        </p:spPr>
        <p:txBody>
          <a:bodyPr anchorCtr="0" anchor="ctr" bIns="121900" lIns="121900" spcFirstLastPara="1" rIns="121900" wrap="square" tIns="121900">
            <a:noAutofit/>
          </a:bodyPr>
          <a:lstStyle/>
          <a:p>
            <a:pPr indent="0" lvl="0" marL="0" rtl="0" algn="ctr">
              <a:lnSpc>
                <a:spcPct val="98000"/>
              </a:lnSpc>
              <a:spcBef>
                <a:spcPts val="0"/>
              </a:spcBef>
              <a:spcAft>
                <a:spcPts val="0"/>
              </a:spcAft>
              <a:buClr>
                <a:schemeClr val="dk1"/>
              </a:buClr>
              <a:buSzPts val="12000"/>
              <a:buNone/>
            </a:pPr>
            <a:r>
              <a:rPr lang="en-US"/>
              <a:t>01</a:t>
            </a:r>
            <a:endParaRPr/>
          </a:p>
        </p:txBody>
      </p:sp>
      <p:sp>
        <p:nvSpPr>
          <p:cNvPr id="1293" name="Google Shape;1293;p77"/>
          <p:cNvSpPr txBox="1"/>
          <p:nvPr>
            <p:ph idx="12" type="sldNum"/>
          </p:nvPr>
        </p:nvSpPr>
        <p:spPr>
          <a:xfrm>
            <a:off x="11409045" y="6333135"/>
            <a:ext cx="731600" cy="5248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8" name="Shape 1298"/>
        <p:cNvGrpSpPr/>
        <p:nvPr/>
      </p:nvGrpSpPr>
      <p:grpSpPr>
        <a:xfrm>
          <a:off x="0" y="0"/>
          <a:ext cx="0" cy="0"/>
          <a:chOff x="0" y="0"/>
          <a:chExt cx="0" cy="0"/>
        </a:xfrm>
      </p:grpSpPr>
      <p:sp>
        <p:nvSpPr>
          <p:cNvPr id="1299" name="Google Shape;1299;p78"/>
          <p:cNvSpPr txBox="1"/>
          <p:nvPr>
            <p:ph idx="12" type="sldNum"/>
          </p:nvPr>
        </p:nvSpPr>
        <p:spPr>
          <a:xfrm>
            <a:off x="11409045" y="6333135"/>
            <a:ext cx="731700" cy="524700"/>
          </a:xfrm>
          <a:prstGeom prst="rect">
            <a:avLst/>
          </a:prstGeom>
          <a:noFill/>
          <a:ln>
            <a:noFill/>
          </a:ln>
        </p:spPr>
        <p:txBody>
          <a:bodyPr anchorCtr="0" anchor="t" bIns="91425" lIns="91425" spcFirstLastPara="1" rIns="91425" wrap="square" tIns="91425">
            <a:noAutofit/>
          </a:bodyPr>
          <a:lstStyle/>
          <a:p>
            <a:pPr indent="0" lvl="0" marL="0" rtl="0" algn="r">
              <a:lnSpc>
                <a:spcPct val="118000"/>
              </a:lnSpc>
              <a:spcBef>
                <a:spcPts val="0"/>
              </a:spcBef>
              <a:spcAft>
                <a:spcPts val="0"/>
              </a:spcAft>
              <a:buClr>
                <a:srgbClr val="000000"/>
              </a:buClr>
              <a:buSzPts val="700"/>
              <a:buFont typeface="Arial"/>
              <a:buNone/>
            </a:pPr>
            <a:fld id="{00000000-1234-1234-1234-123412341234}" type="slidenum">
              <a:rPr lang="en-US"/>
              <a:t>‹#›</a:t>
            </a:fld>
            <a:endParaRPr/>
          </a:p>
        </p:txBody>
      </p:sp>
      <p:pic>
        <p:nvPicPr>
          <p:cNvPr id="1300" name="Google Shape;1300;p78"/>
          <p:cNvPicPr preferRelativeResize="0"/>
          <p:nvPr/>
        </p:nvPicPr>
        <p:blipFill rotWithShape="1">
          <a:blip r:embed="rId3">
            <a:alphaModFix/>
          </a:blip>
          <a:srcRect b="0" l="0" r="0" t="0"/>
          <a:stretch/>
        </p:blipFill>
        <p:spPr>
          <a:xfrm>
            <a:off x="2027325" y="867450"/>
            <a:ext cx="7399302" cy="4542799"/>
          </a:xfrm>
          <a:prstGeom prst="rect">
            <a:avLst/>
          </a:prstGeom>
          <a:noFill/>
          <a:ln>
            <a:noFill/>
          </a:ln>
        </p:spPr>
      </p:pic>
      <p:sp>
        <p:nvSpPr>
          <p:cNvPr id="1301" name="Google Shape;1301;p78"/>
          <p:cNvSpPr txBox="1"/>
          <p:nvPr/>
        </p:nvSpPr>
        <p:spPr>
          <a:xfrm>
            <a:off x="6356800" y="5632575"/>
            <a:ext cx="4750500" cy="44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US" sz="1700" u="none" cap="none" strike="noStrike">
                <a:solidFill>
                  <a:schemeClr val="dk2"/>
                </a:solidFill>
                <a:latin typeface="Arial"/>
                <a:ea typeface="Arial"/>
                <a:cs typeface="Arial"/>
                <a:sym typeface="Arial"/>
              </a:rPr>
              <a:t>https://www.nature.com/nature/for-authors</a:t>
            </a:r>
            <a:endParaRPr b="0" i="0" sz="1700" u="none" cap="none" strike="noStrike">
              <a:solidFill>
                <a:schemeClr val="dk2"/>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6" name="Shape 1306"/>
        <p:cNvGrpSpPr/>
        <p:nvPr/>
      </p:nvGrpSpPr>
      <p:grpSpPr>
        <a:xfrm>
          <a:off x="0" y="0"/>
          <a:ext cx="0" cy="0"/>
          <a:chOff x="0" y="0"/>
          <a:chExt cx="0" cy="0"/>
        </a:xfrm>
      </p:grpSpPr>
      <p:sp>
        <p:nvSpPr>
          <p:cNvPr id="1307" name="Google Shape;1307;p79"/>
          <p:cNvSpPr txBox="1"/>
          <p:nvPr>
            <p:ph idx="12" type="sldNum"/>
          </p:nvPr>
        </p:nvSpPr>
        <p:spPr>
          <a:xfrm>
            <a:off x="11409045" y="6333135"/>
            <a:ext cx="731700" cy="524700"/>
          </a:xfrm>
          <a:prstGeom prst="rect">
            <a:avLst/>
          </a:prstGeom>
          <a:noFill/>
          <a:ln>
            <a:noFill/>
          </a:ln>
        </p:spPr>
        <p:txBody>
          <a:bodyPr anchorCtr="0" anchor="t" bIns="91425" lIns="91425" spcFirstLastPara="1" rIns="91425" wrap="square" tIns="91425">
            <a:noAutofit/>
          </a:bodyPr>
          <a:lstStyle/>
          <a:p>
            <a:pPr indent="0" lvl="0" marL="0" rtl="0" algn="r">
              <a:lnSpc>
                <a:spcPct val="118000"/>
              </a:lnSpc>
              <a:spcBef>
                <a:spcPts val="0"/>
              </a:spcBef>
              <a:spcAft>
                <a:spcPts val="0"/>
              </a:spcAft>
              <a:buClr>
                <a:srgbClr val="000000"/>
              </a:buClr>
              <a:buSzPts val="700"/>
              <a:buFont typeface="Arial"/>
              <a:buNone/>
            </a:pPr>
            <a:fld id="{00000000-1234-1234-1234-123412341234}" type="slidenum">
              <a:rPr lang="en-US"/>
              <a:t>‹#›</a:t>
            </a:fld>
            <a:endParaRPr/>
          </a:p>
        </p:txBody>
      </p:sp>
      <p:pic>
        <p:nvPicPr>
          <p:cNvPr id="1308" name="Google Shape;1308;p79"/>
          <p:cNvPicPr preferRelativeResize="0"/>
          <p:nvPr/>
        </p:nvPicPr>
        <p:blipFill rotWithShape="1">
          <a:blip r:embed="rId3">
            <a:alphaModFix/>
          </a:blip>
          <a:srcRect b="0" l="0" r="0" t="9165"/>
          <a:stretch/>
        </p:blipFill>
        <p:spPr>
          <a:xfrm>
            <a:off x="1008350" y="1530150"/>
            <a:ext cx="4353926" cy="2428126"/>
          </a:xfrm>
          <a:prstGeom prst="rect">
            <a:avLst/>
          </a:prstGeom>
          <a:noFill/>
          <a:ln>
            <a:noFill/>
          </a:ln>
        </p:spPr>
      </p:pic>
      <p:sp>
        <p:nvSpPr>
          <p:cNvPr id="1309" name="Google Shape;1309;p79"/>
          <p:cNvSpPr txBox="1"/>
          <p:nvPr/>
        </p:nvSpPr>
        <p:spPr>
          <a:xfrm>
            <a:off x="412500" y="320850"/>
            <a:ext cx="8433600" cy="538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300"/>
              <a:buFont typeface="Arial"/>
              <a:buNone/>
            </a:pPr>
            <a:r>
              <a:rPr b="1" i="0" lang="en-US" sz="2300" u="none" cap="none" strike="noStrike">
                <a:solidFill>
                  <a:schemeClr val="dk2"/>
                </a:solidFill>
                <a:latin typeface="Arial"/>
                <a:ea typeface="Arial"/>
                <a:cs typeface="Arial"/>
                <a:sym typeface="Arial"/>
              </a:rPr>
              <a:t>Do &gt;1,000 journals have &gt;1,000 different policies?</a:t>
            </a:r>
            <a:endParaRPr b="1" i="0" sz="2300" u="none" cap="none" strike="noStrike">
              <a:solidFill>
                <a:schemeClr val="dk2"/>
              </a:solidFill>
              <a:latin typeface="Arial"/>
              <a:ea typeface="Arial"/>
              <a:cs typeface="Arial"/>
              <a:sym typeface="Arial"/>
            </a:endParaRPr>
          </a:p>
        </p:txBody>
      </p:sp>
      <p:pic>
        <p:nvPicPr>
          <p:cNvPr id="1310" name="Google Shape;1310;p79"/>
          <p:cNvPicPr preferRelativeResize="0"/>
          <p:nvPr/>
        </p:nvPicPr>
        <p:blipFill rotWithShape="1">
          <a:blip r:embed="rId4">
            <a:alphaModFix/>
          </a:blip>
          <a:srcRect b="0" l="0" r="0" t="0"/>
          <a:stretch/>
        </p:blipFill>
        <p:spPr>
          <a:xfrm>
            <a:off x="5780700" y="1012538"/>
            <a:ext cx="2821550" cy="1983287"/>
          </a:xfrm>
          <a:prstGeom prst="rect">
            <a:avLst/>
          </a:prstGeom>
          <a:noFill/>
          <a:ln>
            <a:noFill/>
          </a:ln>
        </p:spPr>
      </p:pic>
      <p:pic>
        <p:nvPicPr>
          <p:cNvPr id="1311" name="Google Shape;1311;p79"/>
          <p:cNvPicPr preferRelativeResize="0"/>
          <p:nvPr/>
        </p:nvPicPr>
        <p:blipFill rotWithShape="1">
          <a:blip r:embed="rId5">
            <a:alphaModFix/>
          </a:blip>
          <a:srcRect b="0" l="0" r="0" t="0"/>
          <a:stretch/>
        </p:blipFill>
        <p:spPr>
          <a:xfrm>
            <a:off x="6848525" y="3077700"/>
            <a:ext cx="3953150" cy="3138775"/>
          </a:xfrm>
          <a:prstGeom prst="rect">
            <a:avLst/>
          </a:prstGeom>
          <a:noFill/>
          <a:ln>
            <a:noFill/>
          </a:ln>
        </p:spPr>
      </p:pic>
      <p:pic>
        <p:nvPicPr>
          <p:cNvPr id="1312" name="Google Shape;1312;p79"/>
          <p:cNvPicPr preferRelativeResize="0"/>
          <p:nvPr/>
        </p:nvPicPr>
        <p:blipFill rotWithShape="1">
          <a:blip r:embed="rId6">
            <a:alphaModFix/>
          </a:blip>
          <a:srcRect b="0" l="0" r="0" t="0"/>
          <a:stretch/>
        </p:blipFill>
        <p:spPr>
          <a:xfrm>
            <a:off x="2613805" y="4196000"/>
            <a:ext cx="3166896" cy="2137126"/>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7" name="Shape 1317"/>
        <p:cNvGrpSpPr/>
        <p:nvPr/>
      </p:nvGrpSpPr>
      <p:grpSpPr>
        <a:xfrm>
          <a:off x="0" y="0"/>
          <a:ext cx="0" cy="0"/>
          <a:chOff x="0" y="0"/>
          <a:chExt cx="0" cy="0"/>
        </a:xfrm>
      </p:grpSpPr>
      <p:sp>
        <p:nvSpPr>
          <p:cNvPr id="1318" name="Google Shape;1318;p80"/>
          <p:cNvSpPr txBox="1"/>
          <p:nvPr>
            <p:ph type="title"/>
          </p:nvPr>
        </p:nvSpPr>
        <p:spPr>
          <a:xfrm>
            <a:off x="541020" y="476699"/>
            <a:ext cx="9720000" cy="720000"/>
          </a:xfrm>
          <a:prstGeom prst="rect">
            <a:avLst/>
          </a:prstGeom>
          <a:noFill/>
          <a:ln>
            <a:noFill/>
          </a:ln>
        </p:spPr>
        <p:txBody>
          <a:bodyPr anchorCtr="0" anchor="t" bIns="0" lIns="0" spcFirstLastPara="1" rIns="0" wrap="square" tIns="0">
            <a:noAutofit/>
          </a:bodyPr>
          <a:lstStyle/>
          <a:p>
            <a:pPr indent="0" lvl="0" marL="0" rtl="0" algn="l">
              <a:lnSpc>
                <a:spcPct val="98000"/>
              </a:lnSpc>
              <a:spcBef>
                <a:spcPts val="0"/>
              </a:spcBef>
              <a:spcAft>
                <a:spcPts val="0"/>
              </a:spcAft>
              <a:buClr>
                <a:srgbClr val="1E3791"/>
              </a:buClr>
              <a:buSzPts val="1800"/>
              <a:buNone/>
            </a:pPr>
            <a:r>
              <a:rPr lang="en-US" sz="2400">
                <a:solidFill>
                  <a:schemeClr val="dk2"/>
                </a:solidFill>
                <a:latin typeface="Maven Pro"/>
                <a:ea typeface="Maven Pro"/>
                <a:cs typeface="Maven Pro"/>
                <a:sym typeface="Maven Pro"/>
              </a:rPr>
              <a:t>Unifying journal’s TOP</a:t>
            </a:r>
            <a:br>
              <a:rPr lang="en-US" sz="2400">
                <a:solidFill>
                  <a:schemeClr val="dk2"/>
                </a:solidFill>
                <a:latin typeface="Maven Pro"/>
                <a:ea typeface="Maven Pro"/>
                <a:cs typeface="Maven Pro"/>
                <a:sym typeface="Maven Pro"/>
              </a:rPr>
            </a:br>
            <a:r>
              <a:rPr lang="en-US" sz="2400">
                <a:solidFill>
                  <a:schemeClr val="dk2"/>
                </a:solidFill>
                <a:latin typeface="Maven Pro"/>
                <a:ea typeface="Maven Pro"/>
                <a:cs typeface="Maven Pro"/>
                <a:sym typeface="Maven Pro"/>
              </a:rPr>
              <a:t>(transparency and openness) guidelines </a:t>
            </a:r>
            <a:endParaRPr>
              <a:solidFill>
                <a:schemeClr val="dk2"/>
              </a:solidFill>
            </a:endParaRPr>
          </a:p>
        </p:txBody>
      </p:sp>
      <p:sp>
        <p:nvSpPr>
          <p:cNvPr id="1319" name="Google Shape;1319;p80"/>
          <p:cNvSpPr txBox="1"/>
          <p:nvPr>
            <p:ph idx="2" type="body"/>
          </p:nvPr>
        </p:nvSpPr>
        <p:spPr>
          <a:xfrm>
            <a:off x="6311899" y="1792800"/>
            <a:ext cx="5355167" cy="4525200"/>
          </a:xfrm>
          <a:prstGeom prst="rect">
            <a:avLst/>
          </a:prstGeom>
          <a:noFill/>
          <a:ln>
            <a:noFill/>
          </a:ln>
        </p:spPr>
        <p:txBody>
          <a:bodyPr anchorCtr="0" anchor="t" bIns="0" lIns="0" spcFirstLastPara="1" rIns="0" wrap="square" tIns="0">
            <a:noAutofit/>
          </a:bodyPr>
          <a:lstStyle/>
          <a:p>
            <a:pPr indent="-336550" lvl="0" marL="457200" rtl="0" algn="l">
              <a:lnSpc>
                <a:spcPct val="115000"/>
              </a:lnSpc>
              <a:spcBef>
                <a:spcPts val="0"/>
              </a:spcBef>
              <a:spcAft>
                <a:spcPts val="0"/>
              </a:spcAft>
              <a:buClr>
                <a:schemeClr val="dk1"/>
              </a:buClr>
              <a:buSzPts val="1700"/>
              <a:buChar char="●"/>
            </a:pPr>
            <a:r>
              <a:rPr lang="en-US" sz="1700">
                <a:solidFill>
                  <a:schemeClr val="dk1"/>
                </a:solidFill>
              </a:rPr>
              <a:t>A </a:t>
            </a:r>
            <a:r>
              <a:rPr lang="en-US" sz="1700">
                <a:solidFill>
                  <a:schemeClr val="dk1"/>
                </a:solidFill>
              </a:rPr>
              <a:t>set of best practices that journals across scientific disciplines can adopt. </a:t>
            </a:r>
            <a:endParaRPr sz="1700">
              <a:solidFill>
                <a:schemeClr val="dk1"/>
              </a:solidFill>
            </a:endParaRPr>
          </a:p>
          <a:p>
            <a:pPr indent="0" lvl="0" marL="457200" rtl="0" algn="l">
              <a:lnSpc>
                <a:spcPct val="115000"/>
              </a:lnSpc>
              <a:spcBef>
                <a:spcPts val="0"/>
              </a:spcBef>
              <a:spcAft>
                <a:spcPts val="0"/>
              </a:spcAft>
              <a:buNone/>
            </a:pPr>
            <a:r>
              <a:t/>
            </a:r>
            <a:endParaRPr sz="1700">
              <a:solidFill>
                <a:schemeClr val="dk1"/>
              </a:solidFill>
            </a:endParaRPr>
          </a:p>
          <a:p>
            <a:pPr indent="-336550" lvl="0" marL="457200" rtl="0" algn="l">
              <a:lnSpc>
                <a:spcPct val="115000"/>
              </a:lnSpc>
              <a:spcBef>
                <a:spcPts val="0"/>
              </a:spcBef>
              <a:spcAft>
                <a:spcPts val="0"/>
              </a:spcAft>
              <a:buClr>
                <a:schemeClr val="dk1"/>
              </a:buClr>
              <a:buSzPts val="1700"/>
              <a:buChar char="●"/>
            </a:pPr>
            <a:r>
              <a:rPr lang="en-US" sz="1700">
                <a:solidFill>
                  <a:schemeClr val="dk1"/>
                </a:solidFill>
              </a:rPr>
              <a:t>They cover various topics in scientific publishing from data sharing to preregistration. </a:t>
            </a:r>
            <a:endParaRPr sz="1700">
              <a:solidFill>
                <a:schemeClr val="dk1"/>
              </a:solidFill>
            </a:endParaRPr>
          </a:p>
          <a:p>
            <a:pPr indent="0" lvl="0" marL="457200" rtl="0" algn="l">
              <a:lnSpc>
                <a:spcPct val="115000"/>
              </a:lnSpc>
              <a:spcBef>
                <a:spcPts val="0"/>
              </a:spcBef>
              <a:spcAft>
                <a:spcPts val="0"/>
              </a:spcAft>
              <a:buNone/>
            </a:pPr>
            <a:r>
              <a:t/>
            </a:r>
            <a:endParaRPr sz="1700">
              <a:solidFill>
                <a:schemeClr val="dk1"/>
              </a:solidFill>
            </a:endParaRPr>
          </a:p>
          <a:p>
            <a:pPr indent="-336550" lvl="0" marL="457200" rtl="0" algn="l">
              <a:lnSpc>
                <a:spcPct val="115000"/>
              </a:lnSpc>
              <a:spcBef>
                <a:spcPts val="0"/>
              </a:spcBef>
              <a:spcAft>
                <a:spcPts val="0"/>
              </a:spcAft>
              <a:buClr>
                <a:schemeClr val="dk1"/>
              </a:buClr>
              <a:buSzPts val="1700"/>
              <a:buChar char="●"/>
            </a:pPr>
            <a:r>
              <a:rPr lang="en-US" sz="1700">
                <a:solidFill>
                  <a:schemeClr val="dk1"/>
                </a:solidFill>
              </a:rPr>
              <a:t>The goal is to translate scientific norms and values into concrete actions and change the current incentive structures to drive researchers’ behavior toward more open research practices.</a:t>
            </a:r>
            <a:endParaRPr sz="2400"/>
          </a:p>
        </p:txBody>
      </p:sp>
      <p:grpSp>
        <p:nvGrpSpPr>
          <p:cNvPr id="1320" name="Google Shape;1320;p80"/>
          <p:cNvGrpSpPr/>
          <p:nvPr/>
        </p:nvGrpSpPr>
        <p:grpSpPr>
          <a:xfrm>
            <a:off x="346814" y="2270644"/>
            <a:ext cx="5410521" cy="3668295"/>
            <a:chOff x="0" y="1893642"/>
            <a:chExt cx="6096002" cy="3899391"/>
          </a:xfrm>
        </p:grpSpPr>
        <p:pic>
          <p:nvPicPr>
            <p:cNvPr id="1321" name="Google Shape;1321;p80"/>
            <p:cNvPicPr preferRelativeResize="0"/>
            <p:nvPr/>
          </p:nvPicPr>
          <p:blipFill rotWithShape="1">
            <a:blip r:embed="rId3">
              <a:alphaModFix/>
            </a:blip>
            <a:srcRect b="-7317" l="2440" r="-2437" t="7320"/>
            <a:stretch/>
          </p:blipFill>
          <p:spPr>
            <a:xfrm>
              <a:off x="4295601" y="4651034"/>
              <a:ext cx="1141999" cy="1141999"/>
            </a:xfrm>
            <a:prstGeom prst="rect">
              <a:avLst/>
            </a:prstGeom>
            <a:noFill/>
            <a:ln>
              <a:noFill/>
            </a:ln>
          </p:spPr>
        </p:pic>
        <p:pic>
          <p:nvPicPr>
            <p:cNvPr id="1322" name="Google Shape;1322;p80"/>
            <p:cNvPicPr preferRelativeResize="0"/>
            <p:nvPr/>
          </p:nvPicPr>
          <p:blipFill rotWithShape="1">
            <a:blip r:embed="rId4">
              <a:alphaModFix/>
            </a:blip>
            <a:srcRect b="0" l="0" r="0" t="0"/>
            <a:stretch/>
          </p:blipFill>
          <p:spPr>
            <a:xfrm>
              <a:off x="1334484" y="1893642"/>
              <a:ext cx="2760984" cy="687333"/>
            </a:xfrm>
            <a:prstGeom prst="rect">
              <a:avLst/>
            </a:prstGeom>
            <a:noFill/>
            <a:ln>
              <a:noFill/>
            </a:ln>
          </p:spPr>
        </p:pic>
        <p:pic>
          <p:nvPicPr>
            <p:cNvPr id="1323" name="Google Shape;1323;p80"/>
            <p:cNvPicPr preferRelativeResize="0"/>
            <p:nvPr/>
          </p:nvPicPr>
          <p:blipFill rotWithShape="1">
            <a:blip r:embed="rId5">
              <a:alphaModFix/>
            </a:blip>
            <a:srcRect b="0" l="0" r="0" t="0"/>
            <a:stretch/>
          </p:blipFill>
          <p:spPr>
            <a:xfrm>
              <a:off x="4295601" y="1931118"/>
              <a:ext cx="612367" cy="612367"/>
            </a:xfrm>
            <a:prstGeom prst="rect">
              <a:avLst/>
            </a:prstGeom>
            <a:noFill/>
            <a:ln>
              <a:noFill/>
            </a:ln>
          </p:spPr>
        </p:pic>
        <p:grpSp>
          <p:nvGrpSpPr>
            <p:cNvPr id="1324" name="Google Shape;1324;p80"/>
            <p:cNvGrpSpPr/>
            <p:nvPr/>
          </p:nvGrpSpPr>
          <p:grpSpPr>
            <a:xfrm>
              <a:off x="839223" y="2569705"/>
              <a:ext cx="5256779" cy="3161290"/>
              <a:chOff x="839223" y="2569705"/>
              <a:chExt cx="5256779" cy="3161290"/>
            </a:xfrm>
          </p:grpSpPr>
          <p:pic>
            <p:nvPicPr>
              <p:cNvPr id="1325" name="Google Shape;1325;p80"/>
              <p:cNvPicPr preferRelativeResize="0"/>
              <p:nvPr/>
            </p:nvPicPr>
            <p:blipFill rotWithShape="1">
              <a:blip r:embed="rId6">
                <a:alphaModFix/>
              </a:blip>
              <a:srcRect b="0" l="0" r="0" t="0"/>
              <a:stretch/>
            </p:blipFill>
            <p:spPr>
              <a:xfrm>
                <a:off x="1334501" y="2839005"/>
                <a:ext cx="3512633" cy="2338097"/>
              </a:xfrm>
              <a:prstGeom prst="rect">
                <a:avLst/>
              </a:prstGeom>
              <a:noFill/>
              <a:ln>
                <a:noFill/>
              </a:ln>
            </p:spPr>
          </p:pic>
          <p:sp>
            <p:nvSpPr>
              <p:cNvPr id="1326" name="Google Shape;1326;p80"/>
              <p:cNvSpPr txBox="1"/>
              <p:nvPr/>
            </p:nvSpPr>
            <p:spPr>
              <a:xfrm>
                <a:off x="2436567" y="5177101"/>
                <a:ext cx="1446800" cy="553894"/>
              </a:xfrm>
              <a:prstGeom prst="rect">
                <a:avLst/>
              </a:prstGeom>
              <a:noFill/>
              <a:ln>
                <a:noFill/>
              </a:ln>
            </p:spPr>
            <p:txBody>
              <a:bodyPr anchorCtr="0" anchor="t" bIns="121900" lIns="121900" spcFirstLastPara="1" rIns="121900" wrap="square" tIns="121900">
                <a:spAutoFit/>
              </a:bodyPr>
              <a:lstStyle/>
              <a:p>
                <a:pPr indent="0" lvl="0" marL="0" marR="0" rtl="0" algn="ctr">
                  <a:lnSpc>
                    <a:spcPct val="150000"/>
                  </a:lnSpc>
                  <a:spcBef>
                    <a:spcPts val="0"/>
                  </a:spcBef>
                  <a:spcAft>
                    <a:spcPts val="0"/>
                  </a:spcAft>
                  <a:buClr>
                    <a:srgbClr val="000000"/>
                  </a:buClr>
                  <a:buSzPts val="1333"/>
                  <a:buFont typeface="Arial"/>
                  <a:buNone/>
                </a:pPr>
                <a:r>
                  <a:t/>
                </a:r>
                <a:endParaRPr b="1" i="0" sz="1333" u="none" cap="none" strike="noStrike">
                  <a:solidFill>
                    <a:schemeClr val="dk1"/>
                  </a:solidFill>
                  <a:latin typeface="Maven Pro"/>
                  <a:ea typeface="Maven Pro"/>
                  <a:cs typeface="Maven Pro"/>
                  <a:sym typeface="Maven Pro"/>
                </a:endParaRPr>
              </a:p>
            </p:txBody>
          </p:sp>
          <p:pic>
            <p:nvPicPr>
              <p:cNvPr id="1327" name="Google Shape;1327;p80"/>
              <p:cNvPicPr preferRelativeResize="0"/>
              <p:nvPr/>
            </p:nvPicPr>
            <p:blipFill rotWithShape="1">
              <a:blip r:embed="rId7">
                <a:alphaModFix/>
              </a:blip>
              <a:srcRect b="0" l="0" r="0" t="0"/>
              <a:stretch/>
            </p:blipFill>
            <p:spPr>
              <a:xfrm>
                <a:off x="4295613" y="2569705"/>
                <a:ext cx="1800389" cy="687334"/>
              </a:xfrm>
              <a:prstGeom prst="rect">
                <a:avLst/>
              </a:prstGeom>
              <a:noFill/>
              <a:ln>
                <a:noFill/>
              </a:ln>
            </p:spPr>
          </p:pic>
          <p:pic>
            <p:nvPicPr>
              <p:cNvPr id="1328" name="Google Shape;1328;p80"/>
              <p:cNvPicPr preferRelativeResize="0"/>
              <p:nvPr/>
            </p:nvPicPr>
            <p:blipFill rotWithShape="1">
              <a:blip r:embed="rId8">
                <a:alphaModFix/>
              </a:blip>
              <a:srcRect b="0" l="0" r="0" t="0"/>
              <a:stretch/>
            </p:blipFill>
            <p:spPr>
              <a:xfrm>
                <a:off x="839223" y="2959541"/>
                <a:ext cx="1222511" cy="612367"/>
              </a:xfrm>
              <a:prstGeom prst="rect">
                <a:avLst/>
              </a:prstGeom>
              <a:noFill/>
              <a:ln>
                <a:noFill/>
              </a:ln>
            </p:spPr>
          </p:pic>
          <p:pic>
            <p:nvPicPr>
              <p:cNvPr id="1329" name="Google Shape;1329;p80"/>
              <p:cNvPicPr preferRelativeResize="0"/>
              <p:nvPr/>
            </p:nvPicPr>
            <p:blipFill rotWithShape="1">
              <a:blip r:embed="rId9">
                <a:alphaModFix/>
              </a:blip>
              <a:srcRect b="0" l="0" r="0" t="0"/>
              <a:stretch/>
            </p:blipFill>
            <p:spPr>
              <a:xfrm>
                <a:off x="4736296" y="3528328"/>
                <a:ext cx="1222510" cy="765387"/>
              </a:xfrm>
              <a:prstGeom prst="rect">
                <a:avLst/>
              </a:prstGeom>
              <a:noFill/>
              <a:ln>
                <a:noFill/>
              </a:ln>
            </p:spPr>
          </p:pic>
        </p:grpSp>
        <p:pic>
          <p:nvPicPr>
            <p:cNvPr id="1330" name="Google Shape;1330;p80"/>
            <p:cNvPicPr preferRelativeResize="0"/>
            <p:nvPr/>
          </p:nvPicPr>
          <p:blipFill rotWithShape="1">
            <a:blip r:embed="rId10">
              <a:alphaModFix/>
            </a:blip>
            <a:srcRect b="0" l="0" r="0" t="0"/>
            <a:stretch/>
          </p:blipFill>
          <p:spPr>
            <a:xfrm>
              <a:off x="1" y="5105700"/>
              <a:ext cx="2552216" cy="687333"/>
            </a:xfrm>
            <a:prstGeom prst="rect">
              <a:avLst/>
            </a:prstGeom>
            <a:noFill/>
            <a:ln>
              <a:noFill/>
            </a:ln>
          </p:spPr>
        </p:pic>
        <p:pic>
          <p:nvPicPr>
            <p:cNvPr id="1331" name="Google Shape;1331;p80"/>
            <p:cNvPicPr preferRelativeResize="0"/>
            <p:nvPr/>
          </p:nvPicPr>
          <p:blipFill rotWithShape="1">
            <a:blip r:embed="rId11">
              <a:alphaModFix/>
            </a:blip>
            <a:srcRect b="0" l="0" r="0" t="0"/>
            <a:stretch/>
          </p:blipFill>
          <p:spPr>
            <a:xfrm>
              <a:off x="0" y="3950510"/>
              <a:ext cx="1800400" cy="611541"/>
            </a:xfrm>
            <a:prstGeom prst="rect">
              <a:avLst/>
            </a:prstGeom>
            <a:noFill/>
            <a:ln>
              <a:noFill/>
            </a:ln>
          </p:spPr>
        </p:pic>
      </p:grpSp>
      <p:sp>
        <p:nvSpPr>
          <p:cNvPr id="1332" name="Google Shape;1332;p80"/>
          <p:cNvSpPr txBox="1"/>
          <p:nvPr/>
        </p:nvSpPr>
        <p:spPr>
          <a:xfrm>
            <a:off x="346814" y="6069914"/>
            <a:ext cx="609600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accent1"/>
                </a:solidFill>
                <a:latin typeface="Arial"/>
                <a:ea typeface="Arial"/>
                <a:cs typeface="Arial"/>
                <a:sym typeface="Arial"/>
              </a:rPr>
              <a:t>Journals implementing TOP guidelines (COS)</a:t>
            </a:r>
            <a:endParaRPr b="0" i="0" sz="1800" u="none" cap="none" strike="noStrike">
              <a:solidFill>
                <a:schemeClr val="accent1"/>
              </a:solidFill>
              <a:latin typeface="Arial"/>
              <a:ea typeface="Arial"/>
              <a:cs typeface="Arial"/>
              <a:sym typeface="Arial"/>
            </a:endParaRPr>
          </a:p>
        </p:txBody>
      </p:sp>
      <p:sp>
        <p:nvSpPr>
          <p:cNvPr id="1333" name="Google Shape;1333;p80"/>
          <p:cNvSpPr txBox="1"/>
          <p:nvPr/>
        </p:nvSpPr>
        <p:spPr>
          <a:xfrm>
            <a:off x="8186947" y="6439246"/>
            <a:ext cx="6096000" cy="382092"/>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400"/>
              <a:buFont typeface="Arial"/>
              <a:buNone/>
            </a:pPr>
            <a:r>
              <a:rPr b="0" i="0" lang="en-US" sz="1400" u="none" cap="none" strike="noStrike">
                <a:solidFill>
                  <a:schemeClr val="accent3"/>
                </a:solidFill>
                <a:latin typeface="Maven Pro"/>
                <a:ea typeface="Maven Pro"/>
                <a:cs typeface="Maven Pro"/>
                <a:sym typeface="Maven Pro"/>
              </a:rPr>
              <a:t>View the full TOP Guidelines: </a:t>
            </a:r>
            <a:r>
              <a:rPr b="0" i="0" lang="en-US" sz="1400" u="sng" cap="none" strike="noStrike">
                <a:solidFill>
                  <a:schemeClr val="accent3"/>
                </a:solidFill>
                <a:latin typeface="Maven Pro"/>
                <a:ea typeface="Maven Pro"/>
                <a:cs typeface="Maven Pro"/>
                <a:sym typeface="Maven Pro"/>
                <a:hlinkClick r:id="rId12">
                  <a:extLst>
                    <a:ext uri="{A12FA001-AC4F-418D-AE19-62706E023703}">
                      <ahyp:hlinkClr val="tx"/>
                    </a:ext>
                  </a:extLst>
                </a:hlinkClick>
              </a:rPr>
              <a:t>osf.io/xd6gr</a:t>
            </a:r>
            <a:endParaRPr b="0" i="0" sz="1400" u="none" cap="none" strike="noStrike">
              <a:solidFill>
                <a:schemeClr val="accent3"/>
              </a:solidFill>
              <a:latin typeface="Maven Pro"/>
              <a:ea typeface="Maven Pro"/>
              <a:cs typeface="Maven Pro"/>
              <a:sym typeface="Maven Pro"/>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7" name="Shape 1337"/>
        <p:cNvGrpSpPr/>
        <p:nvPr/>
      </p:nvGrpSpPr>
      <p:grpSpPr>
        <a:xfrm>
          <a:off x="0" y="0"/>
          <a:ext cx="0" cy="0"/>
          <a:chOff x="0" y="0"/>
          <a:chExt cx="0" cy="0"/>
        </a:xfrm>
      </p:grpSpPr>
      <p:sp>
        <p:nvSpPr>
          <p:cNvPr id="1338" name="Google Shape;1338;p81"/>
          <p:cNvSpPr txBox="1"/>
          <p:nvPr>
            <p:ph idx="12" type="sldNum"/>
          </p:nvPr>
        </p:nvSpPr>
        <p:spPr>
          <a:xfrm>
            <a:off x="11409045" y="6333135"/>
            <a:ext cx="731600" cy="5248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sp>
        <p:nvSpPr>
          <p:cNvPr id="1339" name="Google Shape;1339;p81"/>
          <p:cNvSpPr txBox="1"/>
          <p:nvPr/>
        </p:nvSpPr>
        <p:spPr>
          <a:xfrm>
            <a:off x="8324033" y="6338934"/>
            <a:ext cx="2476800" cy="512857"/>
          </a:xfrm>
          <a:prstGeom prst="rect">
            <a:avLst/>
          </a:prstGeom>
          <a:noFill/>
          <a:ln>
            <a:noFill/>
          </a:ln>
        </p:spPr>
        <p:txBody>
          <a:bodyPr anchorCtr="0" anchor="t" bIns="121900" lIns="121900" spcFirstLastPara="1" rIns="121900" wrap="square" tIns="121900">
            <a:spAutoFit/>
          </a:bodyPr>
          <a:lstStyle/>
          <a:p>
            <a:pPr indent="0" lvl="0" marL="0" marR="0" rtl="0" algn="r">
              <a:lnSpc>
                <a:spcPct val="100000"/>
              </a:lnSpc>
              <a:spcBef>
                <a:spcPts val="0"/>
              </a:spcBef>
              <a:spcAft>
                <a:spcPts val="0"/>
              </a:spcAft>
              <a:buClr>
                <a:srgbClr val="000000"/>
              </a:buClr>
              <a:buSzPts val="1733"/>
              <a:buFont typeface="Arial"/>
              <a:buNone/>
            </a:pPr>
            <a:r>
              <a:rPr b="0" i="0" lang="en-US" sz="1733" u="none" cap="none" strike="noStrike">
                <a:solidFill>
                  <a:schemeClr val="accent5"/>
                </a:solidFill>
                <a:latin typeface="Maven Pro Medium"/>
                <a:ea typeface="Maven Pro Medium"/>
                <a:cs typeface="Maven Pro Medium"/>
                <a:sym typeface="Maven Pro Medium"/>
              </a:rPr>
              <a:t>SOURCE: </a:t>
            </a:r>
            <a:r>
              <a:rPr b="0" i="0" lang="en-US" sz="1733" u="none" cap="none" strike="noStrike">
                <a:solidFill>
                  <a:schemeClr val="accent5"/>
                </a:solidFill>
                <a:latin typeface="Maven Pro"/>
                <a:ea typeface="Maven Pro"/>
                <a:cs typeface="Maven Pro"/>
                <a:sym typeface="Maven Pro"/>
              </a:rPr>
              <a:t>cos.io/top</a:t>
            </a:r>
            <a:endParaRPr b="0" i="0" sz="1733" u="none" cap="none" strike="noStrike">
              <a:solidFill>
                <a:schemeClr val="accent5"/>
              </a:solidFill>
              <a:latin typeface="Maven Pro Medium"/>
              <a:ea typeface="Maven Pro Medium"/>
              <a:cs typeface="Maven Pro Medium"/>
              <a:sym typeface="Maven Pro Medium"/>
            </a:endParaRPr>
          </a:p>
        </p:txBody>
      </p:sp>
      <p:pic>
        <p:nvPicPr>
          <p:cNvPr id="1340" name="Google Shape;1340;p81"/>
          <p:cNvPicPr preferRelativeResize="0"/>
          <p:nvPr/>
        </p:nvPicPr>
        <p:blipFill rotWithShape="1">
          <a:blip r:embed="rId3">
            <a:alphaModFix/>
          </a:blip>
          <a:srcRect b="0" l="0" r="0" t="0"/>
          <a:stretch/>
        </p:blipFill>
        <p:spPr>
          <a:xfrm>
            <a:off x="1603400" y="240034"/>
            <a:ext cx="9139651" cy="6093100"/>
          </a:xfrm>
          <a:prstGeom prst="rect">
            <a:avLst/>
          </a:prstGeom>
          <a:noFill/>
          <a:ln>
            <a:noFill/>
          </a:ln>
        </p:spPr>
      </p:pic>
      <p:sp>
        <p:nvSpPr>
          <p:cNvPr id="1341" name="Google Shape;1341;p81"/>
          <p:cNvSpPr txBox="1"/>
          <p:nvPr/>
        </p:nvSpPr>
        <p:spPr>
          <a:xfrm>
            <a:off x="2971567" y="2320601"/>
            <a:ext cx="1599600" cy="821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1867"/>
              <a:buFont typeface="Arial"/>
              <a:buNone/>
            </a:pPr>
            <a:r>
              <a:rPr b="1" i="0" lang="en-US" sz="1867" u="none" cap="none" strike="noStrike">
                <a:solidFill>
                  <a:schemeClr val="accent3"/>
                </a:solidFill>
                <a:highlight>
                  <a:schemeClr val="lt1"/>
                </a:highlight>
                <a:latin typeface="Arial"/>
                <a:ea typeface="Arial"/>
                <a:cs typeface="Arial"/>
                <a:sym typeface="Arial"/>
              </a:rPr>
              <a:t>No mention Encourage</a:t>
            </a:r>
            <a:endParaRPr b="1" i="0" sz="1867" u="none" cap="none" strike="noStrike">
              <a:solidFill>
                <a:schemeClr val="accent3"/>
              </a:solidFill>
              <a:highlight>
                <a:schemeClr val="lt1"/>
              </a:highlight>
              <a:latin typeface="Arial"/>
              <a:ea typeface="Arial"/>
              <a:cs typeface="Arial"/>
              <a:sym typeface="Arial"/>
            </a:endParaRPr>
          </a:p>
        </p:txBody>
      </p:sp>
      <p:sp>
        <p:nvSpPr>
          <p:cNvPr id="1342" name="Google Shape;1342;p81"/>
          <p:cNvSpPr txBox="1"/>
          <p:nvPr/>
        </p:nvSpPr>
        <p:spPr>
          <a:xfrm>
            <a:off x="4571167" y="2320601"/>
            <a:ext cx="1599600" cy="821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1867"/>
              <a:buFont typeface="Arial"/>
              <a:buNone/>
            </a:pPr>
            <a:r>
              <a:rPr b="1" i="0" lang="en-US" sz="1867" u="none" cap="none" strike="noStrike">
                <a:solidFill>
                  <a:schemeClr val="accent3"/>
                </a:solidFill>
                <a:highlight>
                  <a:schemeClr val="lt1"/>
                </a:highlight>
                <a:latin typeface="Arial"/>
                <a:ea typeface="Arial"/>
                <a:cs typeface="Arial"/>
                <a:sym typeface="Arial"/>
              </a:rPr>
              <a:t>Availability statement</a:t>
            </a:r>
            <a:endParaRPr b="1" i="0" sz="1867" u="none" cap="none" strike="noStrike">
              <a:solidFill>
                <a:schemeClr val="accent3"/>
              </a:solidFill>
              <a:highlight>
                <a:schemeClr val="lt1"/>
              </a:highlight>
              <a:latin typeface="Arial"/>
              <a:ea typeface="Arial"/>
              <a:cs typeface="Arial"/>
              <a:sym typeface="Arial"/>
            </a:endParaRPr>
          </a:p>
        </p:txBody>
      </p:sp>
      <p:sp>
        <p:nvSpPr>
          <p:cNvPr id="1343" name="Google Shape;1343;p81"/>
          <p:cNvSpPr txBox="1"/>
          <p:nvPr/>
        </p:nvSpPr>
        <p:spPr>
          <a:xfrm>
            <a:off x="6346300" y="2320601"/>
            <a:ext cx="1599600" cy="821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1867"/>
              <a:buFont typeface="Arial"/>
              <a:buNone/>
            </a:pPr>
            <a:r>
              <a:rPr b="1" i="0" lang="en-US" sz="1867" u="none" cap="none" strike="noStrike">
                <a:solidFill>
                  <a:schemeClr val="accent3"/>
                </a:solidFill>
                <a:latin typeface="Arial"/>
                <a:ea typeface="Arial"/>
                <a:cs typeface="Arial"/>
                <a:sym typeface="Arial"/>
              </a:rPr>
              <a:t>Storage in repository</a:t>
            </a:r>
            <a:endParaRPr b="1" i="0" sz="1867" u="none" cap="none" strike="noStrike">
              <a:solidFill>
                <a:schemeClr val="accent3"/>
              </a:solidFill>
              <a:latin typeface="Arial"/>
              <a:ea typeface="Arial"/>
              <a:cs typeface="Arial"/>
              <a:sym typeface="Arial"/>
            </a:endParaRPr>
          </a:p>
        </p:txBody>
      </p:sp>
      <p:sp>
        <p:nvSpPr>
          <p:cNvPr id="1344" name="Google Shape;1344;p81"/>
          <p:cNvSpPr txBox="1"/>
          <p:nvPr/>
        </p:nvSpPr>
        <p:spPr>
          <a:xfrm>
            <a:off x="8524833" y="2320600"/>
            <a:ext cx="2075100" cy="821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1867"/>
              <a:buFont typeface="Arial"/>
              <a:buNone/>
            </a:pPr>
            <a:r>
              <a:rPr b="1" i="0" lang="en-US" sz="1867" u="none" cap="none" strike="noStrike">
                <a:solidFill>
                  <a:schemeClr val="accent3"/>
                </a:solidFill>
                <a:highlight>
                  <a:schemeClr val="lt1"/>
                </a:highlight>
                <a:latin typeface="Arial"/>
                <a:ea typeface="Arial"/>
                <a:cs typeface="Arial"/>
                <a:sym typeface="Arial"/>
              </a:rPr>
              <a:t>Is reproducible?</a:t>
            </a:r>
            <a:endParaRPr b="1" i="0" sz="1867" u="none" cap="none" strike="noStrike">
              <a:solidFill>
                <a:schemeClr val="accent3"/>
              </a:solidFill>
              <a:highlight>
                <a:schemeClr val="lt1"/>
              </a:highlight>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1"/>
                                        </p:tgtEl>
                                        <p:attrNameLst>
                                          <p:attrName>style.visibility</p:attrName>
                                        </p:attrNameLst>
                                      </p:cBhvr>
                                      <p:to>
                                        <p:strVal val="visible"/>
                                      </p:to>
                                    </p:set>
                                    <p:animEffect filter="fade" transition="in">
                                      <p:cBhvr>
                                        <p:cTn dur="1000"/>
                                        <p:tgtEl>
                                          <p:spTgt spid="13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2"/>
                                        </p:tgtEl>
                                        <p:attrNameLst>
                                          <p:attrName>style.visibility</p:attrName>
                                        </p:attrNameLst>
                                      </p:cBhvr>
                                      <p:to>
                                        <p:strVal val="visible"/>
                                      </p:to>
                                    </p:set>
                                    <p:animEffect filter="fade" transition="in">
                                      <p:cBhvr>
                                        <p:cTn dur="1000"/>
                                        <p:tgtEl>
                                          <p:spTgt spid="134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3"/>
                                        </p:tgtEl>
                                        <p:attrNameLst>
                                          <p:attrName>style.visibility</p:attrName>
                                        </p:attrNameLst>
                                      </p:cBhvr>
                                      <p:to>
                                        <p:strVal val="visible"/>
                                      </p:to>
                                    </p:set>
                                    <p:animEffect filter="fade" transition="in">
                                      <p:cBhvr>
                                        <p:cTn dur="1000"/>
                                        <p:tgtEl>
                                          <p:spTgt spid="134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4"/>
                                        </p:tgtEl>
                                        <p:attrNameLst>
                                          <p:attrName>style.visibility</p:attrName>
                                        </p:attrNameLst>
                                      </p:cBhvr>
                                      <p:to>
                                        <p:strVal val="visible"/>
                                      </p:to>
                                    </p:set>
                                    <p:animEffect filter="fade" transition="in">
                                      <p:cBhvr>
                                        <p:cTn dur="1000"/>
                                        <p:tgtEl>
                                          <p:spTgt spid="13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8" name="Shape 1348"/>
        <p:cNvGrpSpPr/>
        <p:nvPr/>
      </p:nvGrpSpPr>
      <p:grpSpPr>
        <a:xfrm>
          <a:off x="0" y="0"/>
          <a:ext cx="0" cy="0"/>
          <a:chOff x="0" y="0"/>
          <a:chExt cx="0" cy="0"/>
        </a:xfrm>
      </p:grpSpPr>
      <p:sp>
        <p:nvSpPr>
          <p:cNvPr id="1349" name="Google Shape;1349;p82"/>
          <p:cNvSpPr txBox="1"/>
          <p:nvPr>
            <p:ph idx="12" type="sldNum"/>
          </p:nvPr>
        </p:nvSpPr>
        <p:spPr>
          <a:xfrm>
            <a:off x="11409045" y="6333135"/>
            <a:ext cx="731600" cy="5248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graphicFrame>
        <p:nvGraphicFramePr>
          <p:cNvPr id="1350" name="Google Shape;1350;p82"/>
          <p:cNvGraphicFramePr/>
          <p:nvPr/>
        </p:nvGraphicFramePr>
        <p:xfrm>
          <a:off x="285167" y="1051733"/>
          <a:ext cx="3000000" cy="3000000"/>
        </p:xfrm>
        <a:graphic>
          <a:graphicData uri="http://schemas.openxmlformats.org/drawingml/2006/table">
            <a:tbl>
              <a:tblPr>
                <a:noFill/>
                <a:tableStyleId>{6B42B35F-3580-4F3D-BF5A-0243D6B360B3}</a:tableStyleId>
              </a:tblPr>
              <a:tblGrid>
                <a:gridCol w="3367000"/>
                <a:gridCol w="2644575"/>
                <a:gridCol w="2500375"/>
                <a:gridCol w="2480475"/>
              </a:tblGrid>
              <a:tr h="528275">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Level 1</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Level 2</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Level 3</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8275">
                <a:tc>
                  <a:txBody>
                    <a:bodyPr/>
                    <a:lstStyle/>
                    <a:p>
                      <a:pPr indent="0" lvl="0" marL="0" marR="0" rtl="0" algn="l">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Data Citation</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8275">
                <a:tc>
                  <a:txBody>
                    <a:bodyPr/>
                    <a:lstStyle/>
                    <a:p>
                      <a:pPr indent="0" lvl="0" marL="0" marR="0" rtl="0" algn="l">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Data Transparency</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8275">
                <a:tc>
                  <a:txBody>
                    <a:bodyPr/>
                    <a:lstStyle/>
                    <a:p>
                      <a:pPr indent="0" lvl="0" marL="0" marR="0" rtl="0" algn="l">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Materials Transparency</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8275">
                <a:tc>
                  <a:txBody>
                    <a:bodyPr/>
                    <a:lstStyle/>
                    <a:p>
                      <a:pPr indent="0" lvl="0" marL="0" marR="0" rtl="0" algn="l">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Code Transparency</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8275">
                <a:tc>
                  <a:txBody>
                    <a:bodyPr/>
                    <a:lstStyle/>
                    <a:p>
                      <a:pPr indent="0" lvl="0" marL="0" marR="0" rtl="0" algn="l">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Design &amp; Analysis</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8275">
                <a:tc>
                  <a:txBody>
                    <a:bodyPr/>
                    <a:lstStyle/>
                    <a:p>
                      <a:pPr indent="0" lvl="0" marL="0" marR="0" rtl="0" algn="l">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Study Preregistration</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8275">
                <a:tc>
                  <a:txBody>
                    <a:bodyPr/>
                    <a:lstStyle/>
                    <a:p>
                      <a:pPr indent="0" lvl="0" marL="0" marR="0" rtl="0" algn="l">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Analysis Preregistration</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8275">
                <a:tc>
                  <a:txBody>
                    <a:bodyPr/>
                    <a:lstStyle/>
                    <a:p>
                      <a:pPr indent="0" lvl="0" marL="0" marR="0" rtl="0" algn="l">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Replication</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351" name="Google Shape;1351;p82"/>
          <p:cNvSpPr/>
          <p:nvPr/>
        </p:nvSpPr>
        <p:spPr>
          <a:xfrm rot="1798123">
            <a:off x="4746074" y="1505842"/>
            <a:ext cx="451649" cy="524716"/>
          </a:xfrm>
          <a:custGeom>
            <a:rect b="b" l="l" r="r" t="t"/>
            <a:pathLst>
              <a:path extrusionOk="0" h="39141" w="31613">
                <a:moveTo>
                  <a:pt x="0" y="27599"/>
                </a:moveTo>
                <a:lnTo>
                  <a:pt x="18566" y="39141"/>
                </a:lnTo>
                <a:lnTo>
                  <a:pt x="31613" y="0"/>
                </a:lnTo>
                <a:lnTo>
                  <a:pt x="16559" y="28603"/>
                </a:lnTo>
                <a:close/>
              </a:path>
            </a:pathLst>
          </a:custGeom>
          <a:solidFill>
            <a:schemeClr val="lt2"/>
          </a:solidFill>
          <a:ln cap="flat" cmpd="sng" w="9525">
            <a:solidFill>
              <a:schemeClr val="dk2"/>
            </a:solidFill>
            <a:prstDash val="solid"/>
            <a:round/>
            <a:headEnd len="sm" w="sm" type="none"/>
            <a:tailEnd len="sm" w="sm" type="none"/>
          </a:ln>
        </p:spPr>
      </p:sp>
      <p:sp>
        <p:nvSpPr>
          <p:cNvPr id="1352" name="Google Shape;1352;p82"/>
          <p:cNvSpPr/>
          <p:nvPr/>
        </p:nvSpPr>
        <p:spPr>
          <a:xfrm rot="1798123">
            <a:off x="4746074" y="2034109"/>
            <a:ext cx="451649" cy="524716"/>
          </a:xfrm>
          <a:custGeom>
            <a:rect b="b" l="l" r="r" t="t"/>
            <a:pathLst>
              <a:path extrusionOk="0" h="39141" w="31613">
                <a:moveTo>
                  <a:pt x="0" y="27599"/>
                </a:moveTo>
                <a:lnTo>
                  <a:pt x="18566" y="39141"/>
                </a:lnTo>
                <a:lnTo>
                  <a:pt x="31613" y="0"/>
                </a:lnTo>
                <a:lnTo>
                  <a:pt x="16559" y="28603"/>
                </a:lnTo>
                <a:close/>
              </a:path>
            </a:pathLst>
          </a:custGeom>
          <a:solidFill>
            <a:schemeClr val="lt2"/>
          </a:solidFill>
          <a:ln cap="flat" cmpd="sng" w="9525">
            <a:solidFill>
              <a:schemeClr val="dk2"/>
            </a:solidFill>
            <a:prstDash val="solid"/>
            <a:round/>
            <a:headEnd len="sm" w="sm" type="none"/>
            <a:tailEnd len="sm" w="sm" type="none"/>
          </a:ln>
        </p:spPr>
      </p:sp>
      <p:sp>
        <p:nvSpPr>
          <p:cNvPr id="1353" name="Google Shape;1353;p82"/>
          <p:cNvSpPr/>
          <p:nvPr/>
        </p:nvSpPr>
        <p:spPr>
          <a:xfrm rot="1798123">
            <a:off x="4746074" y="2562375"/>
            <a:ext cx="451649" cy="524716"/>
          </a:xfrm>
          <a:custGeom>
            <a:rect b="b" l="l" r="r" t="t"/>
            <a:pathLst>
              <a:path extrusionOk="0" h="39141" w="31613">
                <a:moveTo>
                  <a:pt x="0" y="27599"/>
                </a:moveTo>
                <a:lnTo>
                  <a:pt x="18566" y="39141"/>
                </a:lnTo>
                <a:lnTo>
                  <a:pt x="31613" y="0"/>
                </a:lnTo>
                <a:lnTo>
                  <a:pt x="16559" y="28603"/>
                </a:lnTo>
                <a:close/>
              </a:path>
            </a:pathLst>
          </a:custGeom>
          <a:solidFill>
            <a:schemeClr val="lt2"/>
          </a:solidFill>
          <a:ln cap="flat" cmpd="sng" w="9525">
            <a:solidFill>
              <a:schemeClr val="dk2"/>
            </a:solidFill>
            <a:prstDash val="solid"/>
            <a:round/>
            <a:headEnd len="sm" w="sm" type="none"/>
            <a:tailEnd len="sm" w="sm" type="none"/>
          </a:ln>
        </p:spPr>
      </p:sp>
      <p:sp>
        <p:nvSpPr>
          <p:cNvPr id="1354" name="Google Shape;1354;p82"/>
          <p:cNvSpPr/>
          <p:nvPr/>
        </p:nvSpPr>
        <p:spPr>
          <a:xfrm rot="1798123">
            <a:off x="7359774" y="3618942"/>
            <a:ext cx="451649" cy="524716"/>
          </a:xfrm>
          <a:custGeom>
            <a:rect b="b" l="l" r="r" t="t"/>
            <a:pathLst>
              <a:path extrusionOk="0" h="39141" w="31613">
                <a:moveTo>
                  <a:pt x="0" y="27599"/>
                </a:moveTo>
                <a:lnTo>
                  <a:pt x="18566" y="39141"/>
                </a:lnTo>
                <a:lnTo>
                  <a:pt x="31613" y="0"/>
                </a:lnTo>
                <a:lnTo>
                  <a:pt x="16559" y="28603"/>
                </a:lnTo>
                <a:close/>
              </a:path>
            </a:pathLst>
          </a:custGeom>
          <a:solidFill>
            <a:schemeClr val="lt2"/>
          </a:solidFill>
          <a:ln cap="flat" cmpd="sng" w="9525">
            <a:solidFill>
              <a:schemeClr val="dk2"/>
            </a:solidFill>
            <a:prstDash val="solid"/>
            <a:round/>
            <a:headEnd len="sm" w="sm" type="none"/>
            <a:tailEnd len="sm" w="sm" type="none"/>
          </a:ln>
        </p:spPr>
      </p:sp>
      <p:sp>
        <p:nvSpPr>
          <p:cNvPr id="1355" name="Google Shape;1355;p82"/>
          <p:cNvSpPr/>
          <p:nvPr/>
        </p:nvSpPr>
        <p:spPr>
          <a:xfrm rot="1798123">
            <a:off x="4746074" y="4147242"/>
            <a:ext cx="451649" cy="524716"/>
          </a:xfrm>
          <a:custGeom>
            <a:rect b="b" l="l" r="r" t="t"/>
            <a:pathLst>
              <a:path extrusionOk="0" h="39141" w="31613">
                <a:moveTo>
                  <a:pt x="0" y="27599"/>
                </a:moveTo>
                <a:lnTo>
                  <a:pt x="18566" y="39141"/>
                </a:lnTo>
                <a:lnTo>
                  <a:pt x="31613" y="0"/>
                </a:lnTo>
                <a:lnTo>
                  <a:pt x="16559" y="28603"/>
                </a:lnTo>
                <a:close/>
              </a:path>
            </a:pathLst>
          </a:custGeom>
          <a:solidFill>
            <a:schemeClr val="lt2"/>
          </a:solidFill>
          <a:ln cap="flat" cmpd="sng" w="9525">
            <a:solidFill>
              <a:schemeClr val="dk2"/>
            </a:solidFill>
            <a:prstDash val="solid"/>
            <a:round/>
            <a:headEnd len="sm" w="sm" type="none"/>
            <a:tailEnd len="sm" w="sm" type="none"/>
          </a:ln>
        </p:spPr>
      </p:sp>
      <p:sp>
        <p:nvSpPr>
          <p:cNvPr id="1356" name="Google Shape;1356;p82"/>
          <p:cNvSpPr/>
          <p:nvPr/>
        </p:nvSpPr>
        <p:spPr>
          <a:xfrm rot="1798123">
            <a:off x="4746074" y="4675509"/>
            <a:ext cx="451649" cy="524716"/>
          </a:xfrm>
          <a:custGeom>
            <a:rect b="b" l="l" r="r" t="t"/>
            <a:pathLst>
              <a:path extrusionOk="0" h="39141" w="31613">
                <a:moveTo>
                  <a:pt x="0" y="27599"/>
                </a:moveTo>
                <a:lnTo>
                  <a:pt x="18566" y="39141"/>
                </a:lnTo>
                <a:lnTo>
                  <a:pt x="31613" y="0"/>
                </a:lnTo>
                <a:lnTo>
                  <a:pt x="16559" y="28603"/>
                </a:lnTo>
                <a:close/>
              </a:path>
            </a:pathLst>
          </a:custGeom>
          <a:solidFill>
            <a:schemeClr val="lt2"/>
          </a:solidFill>
          <a:ln cap="flat" cmpd="sng" w="9525">
            <a:solidFill>
              <a:schemeClr val="dk2"/>
            </a:solidFill>
            <a:prstDash val="solid"/>
            <a:round/>
            <a:headEnd len="sm" w="sm" type="none"/>
            <a:tailEnd len="sm" w="sm" type="none"/>
          </a:ln>
        </p:spPr>
      </p:sp>
      <p:sp>
        <p:nvSpPr>
          <p:cNvPr id="1357" name="Google Shape;1357;p82"/>
          <p:cNvSpPr/>
          <p:nvPr/>
        </p:nvSpPr>
        <p:spPr>
          <a:xfrm rot="1798123">
            <a:off x="4746074" y="5203809"/>
            <a:ext cx="451649" cy="524716"/>
          </a:xfrm>
          <a:custGeom>
            <a:rect b="b" l="l" r="r" t="t"/>
            <a:pathLst>
              <a:path extrusionOk="0" h="39141" w="31613">
                <a:moveTo>
                  <a:pt x="0" y="27599"/>
                </a:moveTo>
                <a:lnTo>
                  <a:pt x="18566" y="39141"/>
                </a:lnTo>
                <a:lnTo>
                  <a:pt x="31613" y="0"/>
                </a:lnTo>
                <a:lnTo>
                  <a:pt x="16559" y="28603"/>
                </a:lnTo>
                <a:close/>
              </a:path>
            </a:pathLst>
          </a:custGeom>
          <a:solidFill>
            <a:schemeClr val="lt2"/>
          </a:solidFill>
          <a:ln cap="flat" cmpd="sng" w="9525">
            <a:solidFill>
              <a:schemeClr val="dk2"/>
            </a:solidFill>
            <a:prstDash val="solid"/>
            <a:round/>
            <a:headEnd len="sm" w="sm" type="none"/>
            <a:tailEnd len="sm" w="sm" type="none"/>
          </a:ln>
        </p:spPr>
      </p:sp>
      <p:pic>
        <p:nvPicPr>
          <p:cNvPr id="1358" name="Google Shape;1358;p82"/>
          <p:cNvPicPr preferRelativeResize="0"/>
          <p:nvPr/>
        </p:nvPicPr>
        <p:blipFill rotWithShape="1">
          <a:blip r:embed="rId3">
            <a:alphaModFix/>
          </a:blip>
          <a:srcRect b="0" l="0" r="0" t="0"/>
          <a:stretch/>
        </p:blipFill>
        <p:spPr>
          <a:xfrm>
            <a:off x="8868533" y="5277959"/>
            <a:ext cx="2805968" cy="1405508"/>
          </a:xfrm>
          <a:prstGeom prst="rect">
            <a:avLst/>
          </a:prstGeom>
          <a:noFill/>
          <a:ln>
            <a:noFill/>
          </a:ln>
        </p:spPr>
      </p:pic>
      <p:sp>
        <p:nvSpPr>
          <p:cNvPr id="1359" name="Google Shape;1359;p82"/>
          <p:cNvSpPr txBox="1"/>
          <p:nvPr/>
        </p:nvSpPr>
        <p:spPr>
          <a:xfrm>
            <a:off x="242245" y="172086"/>
            <a:ext cx="11898400" cy="615513"/>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accent1"/>
                </a:solidFill>
                <a:latin typeface="Arial"/>
                <a:ea typeface="Arial"/>
                <a:cs typeface="Arial"/>
                <a:sym typeface="Arial"/>
              </a:rPr>
              <a:t>An example of TOP guidelines for individual journals </a:t>
            </a:r>
            <a:endParaRPr b="1" i="0" sz="2400" u="none" cap="none" strike="noStrike">
              <a:solidFill>
                <a:schemeClr val="accent1"/>
              </a:solidFill>
              <a:latin typeface="Arial"/>
              <a:ea typeface="Arial"/>
              <a:cs typeface="Arial"/>
              <a:sym typeface="Arial"/>
            </a:endParaRPr>
          </a:p>
        </p:txBody>
      </p:sp>
      <p:sp>
        <p:nvSpPr>
          <p:cNvPr id="1360" name="Google Shape;1360;p82"/>
          <p:cNvSpPr/>
          <p:nvPr/>
        </p:nvSpPr>
        <p:spPr>
          <a:xfrm rot="1798123">
            <a:off x="7359774" y="3090675"/>
            <a:ext cx="451649" cy="524716"/>
          </a:xfrm>
          <a:custGeom>
            <a:rect b="b" l="l" r="r" t="t"/>
            <a:pathLst>
              <a:path extrusionOk="0" h="39141" w="31613">
                <a:moveTo>
                  <a:pt x="0" y="27599"/>
                </a:moveTo>
                <a:lnTo>
                  <a:pt x="18566" y="39141"/>
                </a:lnTo>
                <a:lnTo>
                  <a:pt x="31613" y="0"/>
                </a:lnTo>
                <a:lnTo>
                  <a:pt x="16559" y="28603"/>
                </a:lnTo>
                <a:close/>
              </a:path>
            </a:pathLst>
          </a:custGeom>
          <a:solidFill>
            <a:schemeClr val="lt2"/>
          </a:solidFill>
          <a:ln cap="flat" cmpd="sng" w="9525">
            <a:solidFill>
              <a:schemeClr val="dk2"/>
            </a:solidFill>
            <a:prstDash val="solid"/>
            <a:round/>
            <a:headEnd len="sm" w="sm" type="none"/>
            <a:tailEnd len="sm" w="sm" type="none"/>
          </a:ln>
        </p:spPr>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4" name="Shape 1364"/>
        <p:cNvGrpSpPr/>
        <p:nvPr/>
      </p:nvGrpSpPr>
      <p:grpSpPr>
        <a:xfrm>
          <a:off x="0" y="0"/>
          <a:ext cx="0" cy="0"/>
          <a:chOff x="0" y="0"/>
          <a:chExt cx="0" cy="0"/>
        </a:xfrm>
      </p:grpSpPr>
      <p:sp>
        <p:nvSpPr>
          <p:cNvPr id="1365" name="Google Shape;1365;p83"/>
          <p:cNvSpPr txBox="1"/>
          <p:nvPr>
            <p:ph idx="12" type="sldNum"/>
          </p:nvPr>
        </p:nvSpPr>
        <p:spPr>
          <a:xfrm>
            <a:off x="11409045" y="6333135"/>
            <a:ext cx="731600" cy="5248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graphicFrame>
        <p:nvGraphicFramePr>
          <p:cNvPr id="1366" name="Google Shape;1366;p83"/>
          <p:cNvGraphicFramePr/>
          <p:nvPr/>
        </p:nvGraphicFramePr>
        <p:xfrm>
          <a:off x="285167" y="1051733"/>
          <a:ext cx="3000000" cy="3000000"/>
        </p:xfrm>
        <a:graphic>
          <a:graphicData uri="http://schemas.openxmlformats.org/drawingml/2006/table">
            <a:tbl>
              <a:tblPr>
                <a:noFill/>
                <a:tableStyleId>{6B42B35F-3580-4F3D-BF5A-0243D6B360B3}</a:tableStyleId>
              </a:tblPr>
              <a:tblGrid>
                <a:gridCol w="3367000"/>
                <a:gridCol w="2644575"/>
                <a:gridCol w="2500375"/>
                <a:gridCol w="2480475"/>
              </a:tblGrid>
              <a:tr h="528275">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Level 1</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Level 2</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Level 3</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8275">
                <a:tc>
                  <a:txBody>
                    <a:bodyPr/>
                    <a:lstStyle/>
                    <a:p>
                      <a:pPr indent="0" lvl="0" marL="0" marR="0" rtl="0" algn="l">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Data Citation</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8275">
                <a:tc>
                  <a:txBody>
                    <a:bodyPr/>
                    <a:lstStyle/>
                    <a:p>
                      <a:pPr indent="0" lvl="0" marL="0" marR="0" rtl="0" algn="l">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Data Transparency</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8275">
                <a:tc>
                  <a:txBody>
                    <a:bodyPr/>
                    <a:lstStyle/>
                    <a:p>
                      <a:pPr indent="0" lvl="0" marL="0" marR="0" rtl="0" algn="l">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Materials Transparency</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8275">
                <a:tc>
                  <a:txBody>
                    <a:bodyPr/>
                    <a:lstStyle/>
                    <a:p>
                      <a:pPr indent="0" lvl="0" marL="0" marR="0" rtl="0" algn="l">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Code Transparency</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8275">
                <a:tc>
                  <a:txBody>
                    <a:bodyPr/>
                    <a:lstStyle/>
                    <a:p>
                      <a:pPr indent="0" lvl="0" marL="0" marR="0" rtl="0" algn="l">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Design &amp; Analysis</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8275">
                <a:tc>
                  <a:txBody>
                    <a:bodyPr/>
                    <a:lstStyle/>
                    <a:p>
                      <a:pPr indent="0" lvl="0" marL="0" marR="0" rtl="0" algn="l">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Study Preregistration</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8275">
                <a:tc>
                  <a:txBody>
                    <a:bodyPr/>
                    <a:lstStyle/>
                    <a:p>
                      <a:pPr indent="0" lvl="0" marL="0" marR="0" rtl="0" algn="l">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Analysis Preregistration</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8275">
                <a:tc>
                  <a:txBody>
                    <a:bodyPr/>
                    <a:lstStyle/>
                    <a:p>
                      <a:pPr indent="0" lvl="0" marL="0" marR="0" rtl="0" algn="l">
                        <a:lnSpc>
                          <a:spcPct val="100000"/>
                        </a:lnSpc>
                        <a:spcBef>
                          <a:spcPts val="0"/>
                        </a:spcBef>
                        <a:spcAft>
                          <a:spcPts val="0"/>
                        </a:spcAft>
                        <a:buClr>
                          <a:srgbClr val="000000"/>
                        </a:buClr>
                        <a:buSzPts val="1900"/>
                        <a:buFont typeface="Arial"/>
                        <a:buNone/>
                      </a:pPr>
                      <a:r>
                        <a:rPr lang="en-US" sz="1900" u="none" cap="none" strike="noStrike">
                          <a:latin typeface="Maven Pro"/>
                          <a:ea typeface="Maven Pro"/>
                          <a:cs typeface="Maven Pro"/>
                          <a:sym typeface="Maven Pro"/>
                        </a:rPr>
                        <a:t>Replication</a:t>
                      </a:r>
                      <a:endParaRPr sz="1900" u="none" cap="none" strike="noStrike">
                        <a:latin typeface="Maven Pro"/>
                        <a:ea typeface="Maven Pro"/>
                        <a:cs typeface="Maven Pro"/>
                        <a:sym typeface="Maven Pro"/>
                      </a:endParaRPr>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900"/>
                        <a:buFont typeface="Arial"/>
                        <a:buNone/>
                      </a:pPr>
                      <a:r>
                        <a:t/>
                      </a:r>
                      <a:endParaRPr sz="1900" u="none" cap="none" strike="noStrike"/>
                    </a:p>
                  </a:txBody>
                  <a:tcPr marT="121900" marB="121900" marR="121900" marL="1219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367" name="Google Shape;1367;p83"/>
          <p:cNvSpPr/>
          <p:nvPr/>
        </p:nvSpPr>
        <p:spPr>
          <a:xfrm rot="1798123">
            <a:off x="7359774" y="1505842"/>
            <a:ext cx="451649" cy="524716"/>
          </a:xfrm>
          <a:custGeom>
            <a:rect b="b" l="l" r="r" t="t"/>
            <a:pathLst>
              <a:path extrusionOk="0" h="39141" w="31613">
                <a:moveTo>
                  <a:pt x="0" y="27599"/>
                </a:moveTo>
                <a:lnTo>
                  <a:pt x="18566" y="39141"/>
                </a:lnTo>
                <a:lnTo>
                  <a:pt x="31613" y="0"/>
                </a:lnTo>
                <a:lnTo>
                  <a:pt x="16559" y="28603"/>
                </a:lnTo>
                <a:close/>
              </a:path>
            </a:pathLst>
          </a:custGeom>
          <a:solidFill>
            <a:schemeClr val="lt2"/>
          </a:solidFill>
          <a:ln cap="flat" cmpd="sng" w="9525">
            <a:solidFill>
              <a:schemeClr val="dk2"/>
            </a:solidFill>
            <a:prstDash val="solid"/>
            <a:round/>
            <a:headEnd len="sm" w="sm" type="none"/>
            <a:tailEnd len="sm" w="sm" type="none"/>
          </a:ln>
        </p:spPr>
      </p:sp>
      <p:sp>
        <p:nvSpPr>
          <p:cNvPr id="1368" name="Google Shape;1368;p83"/>
          <p:cNvSpPr/>
          <p:nvPr/>
        </p:nvSpPr>
        <p:spPr>
          <a:xfrm rot="1798123">
            <a:off x="7359774" y="2034109"/>
            <a:ext cx="451649" cy="524716"/>
          </a:xfrm>
          <a:custGeom>
            <a:rect b="b" l="l" r="r" t="t"/>
            <a:pathLst>
              <a:path extrusionOk="0" h="39141" w="31613">
                <a:moveTo>
                  <a:pt x="0" y="27599"/>
                </a:moveTo>
                <a:lnTo>
                  <a:pt x="18566" y="39141"/>
                </a:lnTo>
                <a:lnTo>
                  <a:pt x="31613" y="0"/>
                </a:lnTo>
                <a:lnTo>
                  <a:pt x="16559" y="28603"/>
                </a:lnTo>
                <a:close/>
              </a:path>
            </a:pathLst>
          </a:custGeom>
          <a:solidFill>
            <a:schemeClr val="lt2"/>
          </a:solidFill>
          <a:ln cap="flat" cmpd="sng" w="9525">
            <a:solidFill>
              <a:schemeClr val="dk2"/>
            </a:solidFill>
            <a:prstDash val="solid"/>
            <a:round/>
            <a:headEnd len="sm" w="sm" type="none"/>
            <a:tailEnd len="sm" w="sm" type="none"/>
          </a:ln>
        </p:spPr>
      </p:sp>
      <p:sp>
        <p:nvSpPr>
          <p:cNvPr id="1369" name="Google Shape;1369;p83"/>
          <p:cNvSpPr/>
          <p:nvPr/>
        </p:nvSpPr>
        <p:spPr>
          <a:xfrm rot="1798123">
            <a:off x="4746074" y="2562375"/>
            <a:ext cx="451649" cy="524716"/>
          </a:xfrm>
          <a:custGeom>
            <a:rect b="b" l="l" r="r" t="t"/>
            <a:pathLst>
              <a:path extrusionOk="0" h="39141" w="31613">
                <a:moveTo>
                  <a:pt x="0" y="27599"/>
                </a:moveTo>
                <a:lnTo>
                  <a:pt x="18566" y="39141"/>
                </a:lnTo>
                <a:lnTo>
                  <a:pt x="31613" y="0"/>
                </a:lnTo>
                <a:lnTo>
                  <a:pt x="16559" y="28603"/>
                </a:lnTo>
                <a:close/>
              </a:path>
            </a:pathLst>
          </a:custGeom>
          <a:solidFill>
            <a:schemeClr val="lt2"/>
          </a:solidFill>
          <a:ln cap="flat" cmpd="sng" w="9525">
            <a:solidFill>
              <a:schemeClr val="dk2"/>
            </a:solidFill>
            <a:prstDash val="solid"/>
            <a:round/>
            <a:headEnd len="sm" w="sm" type="none"/>
            <a:tailEnd len="sm" w="sm" type="none"/>
          </a:ln>
        </p:spPr>
      </p:sp>
      <p:sp>
        <p:nvSpPr>
          <p:cNvPr id="1370" name="Google Shape;1370;p83"/>
          <p:cNvSpPr/>
          <p:nvPr/>
        </p:nvSpPr>
        <p:spPr>
          <a:xfrm rot="1798123">
            <a:off x="7359774" y="3090675"/>
            <a:ext cx="451649" cy="524716"/>
          </a:xfrm>
          <a:custGeom>
            <a:rect b="b" l="l" r="r" t="t"/>
            <a:pathLst>
              <a:path extrusionOk="0" h="39141" w="31613">
                <a:moveTo>
                  <a:pt x="0" y="27599"/>
                </a:moveTo>
                <a:lnTo>
                  <a:pt x="18566" y="39141"/>
                </a:lnTo>
                <a:lnTo>
                  <a:pt x="31613" y="0"/>
                </a:lnTo>
                <a:lnTo>
                  <a:pt x="16559" y="28603"/>
                </a:lnTo>
                <a:close/>
              </a:path>
            </a:pathLst>
          </a:custGeom>
          <a:solidFill>
            <a:schemeClr val="lt2"/>
          </a:solidFill>
          <a:ln cap="flat" cmpd="sng" w="9525">
            <a:solidFill>
              <a:schemeClr val="dk2"/>
            </a:solidFill>
            <a:prstDash val="solid"/>
            <a:round/>
            <a:headEnd len="sm" w="sm" type="none"/>
            <a:tailEnd len="sm" w="sm" type="none"/>
          </a:ln>
        </p:spPr>
      </p:sp>
      <p:sp>
        <p:nvSpPr>
          <p:cNvPr id="1371" name="Google Shape;1371;p83"/>
          <p:cNvSpPr/>
          <p:nvPr/>
        </p:nvSpPr>
        <p:spPr>
          <a:xfrm rot="1798123">
            <a:off x="4746074" y="3618942"/>
            <a:ext cx="451649" cy="524716"/>
          </a:xfrm>
          <a:custGeom>
            <a:rect b="b" l="l" r="r" t="t"/>
            <a:pathLst>
              <a:path extrusionOk="0" h="39141" w="31613">
                <a:moveTo>
                  <a:pt x="0" y="27599"/>
                </a:moveTo>
                <a:lnTo>
                  <a:pt x="18566" y="39141"/>
                </a:lnTo>
                <a:lnTo>
                  <a:pt x="31613" y="0"/>
                </a:lnTo>
                <a:lnTo>
                  <a:pt x="16559" y="28603"/>
                </a:lnTo>
                <a:close/>
              </a:path>
            </a:pathLst>
          </a:custGeom>
          <a:solidFill>
            <a:schemeClr val="lt2"/>
          </a:solidFill>
          <a:ln cap="flat" cmpd="sng" w="9525">
            <a:solidFill>
              <a:schemeClr val="dk2"/>
            </a:solidFill>
            <a:prstDash val="solid"/>
            <a:round/>
            <a:headEnd len="sm" w="sm" type="none"/>
            <a:tailEnd len="sm" w="sm" type="none"/>
          </a:ln>
        </p:spPr>
      </p:sp>
      <p:sp>
        <p:nvSpPr>
          <p:cNvPr id="1372" name="Google Shape;1372;p83"/>
          <p:cNvSpPr/>
          <p:nvPr/>
        </p:nvSpPr>
        <p:spPr>
          <a:xfrm rot="1798123">
            <a:off x="4746074" y="4147242"/>
            <a:ext cx="451649" cy="524716"/>
          </a:xfrm>
          <a:custGeom>
            <a:rect b="b" l="l" r="r" t="t"/>
            <a:pathLst>
              <a:path extrusionOk="0" h="39141" w="31613">
                <a:moveTo>
                  <a:pt x="0" y="27599"/>
                </a:moveTo>
                <a:lnTo>
                  <a:pt x="18566" y="39141"/>
                </a:lnTo>
                <a:lnTo>
                  <a:pt x="31613" y="0"/>
                </a:lnTo>
                <a:lnTo>
                  <a:pt x="16559" y="28603"/>
                </a:lnTo>
                <a:close/>
              </a:path>
            </a:pathLst>
          </a:custGeom>
          <a:solidFill>
            <a:schemeClr val="lt2"/>
          </a:solidFill>
          <a:ln cap="flat" cmpd="sng" w="9525">
            <a:solidFill>
              <a:schemeClr val="dk2"/>
            </a:solidFill>
            <a:prstDash val="solid"/>
            <a:round/>
            <a:headEnd len="sm" w="sm" type="none"/>
            <a:tailEnd len="sm" w="sm" type="none"/>
          </a:ln>
        </p:spPr>
      </p:sp>
      <p:sp>
        <p:nvSpPr>
          <p:cNvPr id="1373" name="Google Shape;1373;p83"/>
          <p:cNvSpPr/>
          <p:nvPr/>
        </p:nvSpPr>
        <p:spPr>
          <a:xfrm rot="1798123">
            <a:off x="4746074" y="4675509"/>
            <a:ext cx="451649" cy="524716"/>
          </a:xfrm>
          <a:custGeom>
            <a:rect b="b" l="l" r="r" t="t"/>
            <a:pathLst>
              <a:path extrusionOk="0" h="39141" w="31613">
                <a:moveTo>
                  <a:pt x="0" y="27599"/>
                </a:moveTo>
                <a:lnTo>
                  <a:pt x="18566" y="39141"/>
                </a:lnTo>
                <a:lnTo>
                  <a:pt x="31613" y="0"/>
                </a:lnTo>
                <a:lnTo>
                  <a:pt x="16559" y="28603"/>
                </a:lnTo>
                <a:close/>
              </a:path>
            </a:pathLst>
          </a:custGeom>
          <a:solidFill>
            <a:schemeClr val="lt2"/>
          </a:solidFill>
          <a:ln cap="flat" cmpd="sng" w="9525">
            <a:solidFill>
              <a:schemeClr val="dk2"/>
            </a:solidFill>
            <a:prstDash val="solid"/>
            <a:round/>
            <a:headEnd len="sm" w="sm" type="none"/>
            <a:tailEnd len="sm" w="sm" type="none"/>
          </a:ln>
        </p:spPr>
      </p:sp>
      <p:sp>
        <p:nvSpPr>
          <p:cNvPr id="1374" name="Google Shape;1374;p83"/>
          <p:cNvSpPr/>
          <p:nvPr/>
        </p:nvSpPr>
        <p:spPr>
          <a:xfrm rot="1798123">
            <a:off x="4746074" y="5203809"/>
            <a:ext cx="451649" cy="524716"/>
          </a:xfrm>
          <a:custGeom>
            <a:rect b="b" l="l" r="r" t="t"/>
            <a:pathLst>
              <a:path extrusionOk="0" h="39141" w="31613">
                <a:moveTo>
                  <a:pt x="0" y="27599"/>
                </a:moveTo>
                <a:lnTo>
                  <a:pt x="18566" y="39141"/>
                </a:lnTo>
                <a:lnTo>
                  <a:pt x="31613" y="0"/>
                </a:lnTo>
                <a:lnTo>
                  <a:pt x="16559" y="28603"/>
                </a:lnTo>
                <a:close/>
              </a:path>
            </a:pathLst>
          </a:custGeom>
          <a:solidFill>
            <a:schemeClr val="lt2"/>
          </a:solidFill>
          <a:ln cap="flat" cmpd="sng" w="9525">
            <a:solidFill>
              <a:schemeClr val="dk2"/>
            </a:solidFill>
            <a:prstDash val="solid"/>
            <a:round/>
            <a:headEnd len="sm" w="sm" type="none"/>
            <a:tailEnd len="sm" w="sm" type="none"/>
          </a:ln>
        </p:spPr>
      </p:sp>
      <p:pic>
        <p:nvPicPr>
          <p:cNvPr id="1375" name="Google Shape;1375;p83"/>
          <p:cNvPicPr preferRelativeResize="0"/>
          <p:nvPr/>
        </p:nvPicPr>
        <p:blipFill rotWithShape="1">
          <a:blip r:embed="rId3">
            <a:alphaModFix/>
          </a:blip>
          <a:srcRect b="0" l="0" r="0" t="0"/>
          <a:stretch/>
        </p:blipFill>
        <p:spPr>
          <a:xfrm>
            <a:off x="8589555" y="4749701"/>
            <a:ext cx="3551076" cy="1568833"/>
          </a:xfrm>
          <a:prstGeom prst="rect">
            <a:avLst/>
          </a:prstGeom>
          <a:noFill/>
          <a:ln>
            <a:noFill/>
          </a:ln>
        </p:spPr>
      </p:pic>
      <p:sp>
        <p:nvSpPr>
          <p:cNvPr id="1376" name="Google Shape;1376;p83"/>
          <p:cNvSpPr txBox="1"/>
          <p:nvPr/>
        </p:nvSpPr>
        <p:spPr>
          <a:xfrm>
            <a:off x="3708400" y="6349334"/>
            <a:ext cx="8100567" cy="564730"/>
          </a:xfrm>
          <a:prstGeom prst="rect">
            <a:avLst/>
          </a:prstGeom>
          <a:noFill/>
          <a:ln>
            <a:noFill/>
          </a:ln>
        </p:spPr>
        <p:txBody>
          <a:bodyPr anchorCtr="0" anchor="t" bIns="121900" lIns="121900" spcFirstLastPara="1" rIns="121900" wrap="square" tIns="121900">
            <a:spAutoFit/>
          </a:bodyPr>
          <a:lstStyle/>
          <a:p>
            <a:pPr indent="0" lvl="0" marL="0" marR="0" rtl="0" algn="l">
              <a:lnSpc>
                <a:spcPct val="115000"/>
              </a:lnSpc>
              <a:spcBef>
                <a:spcPts val="0"/>
              </a:spcBef>
              <a:spcAft>
                <a:spcPts val="0"/>
              </a:spcAft>
              <a:buClr>
                <a:srgbClr val="000000"/>
              </a:buClr>
              <a:buSzPts val="1800"/>
              <a:buFont typeface="Arial"/>
              <a:buNone/>
            </a:pPr>
            <a:r>
              <a:rPr b="0" i="0" lang="en-US" sz="1800" u="sng" cap="none" strike="noStrike">
                <a:solidFill>
                  <a:schemeClr val="accent3"/>
                </a:solidFill>
                <a:latin typeface="Arial"/>
                <a:ea typeface="Arial"/>
                <a:cs typeface="Arial"/>
                <a:sym typeface="Arial"/>
                <a:hlinkClick r:id="rId4">
                  <a:extLst>
                    <a:ext uri="{A12FA001-AC4F-418D-AE19-62706E023703}">
                      <ahyp:hlinkClr val="tx"/>
                    </a:ext>
                  </a:extLst>
                </a:hlinkClick>
              </a:rPr>
              <a:t>http://www.sciencemag.org/authors/science-journals-editorial-policies</a:t>
            </a:r>
            <a:r>
              <a:rPr b="0" i="0" lang="en-US" sz="1800" u="none" cap="none" strike="noStrike">
                <a:solidFill>
                  <a:schemeClr val="accent3"/>
                </a:solidFill>
                <a:latin typeface="Arial"/>
                <a:ea typeface="Arial"/>
                <a:cs typeface="Arial"/>
                <a:sym typeface="Arial"/>
              </a:rPr>
              <a:t> </a:t>
            </a:r>
            <a:endParaRPr b="0" i="0" sz="1800" u="none" cap="none" strike="noStrike">
              <a:solidFill>
                <a:schemeClr val="accent3"/>
              </a:solidFill>
              <a:latin typeface="Arial"/>
              <a:ea typeface="Arial"/>
              <a:cs typeface="Arial"/>
              <a:sym typeface="Arial"/>
            </a:endParaRPr>
          </a:p>
        </p:txBody>
      </p:sp>
      <p:sp>
        <p:nvSpPr>
          <p:cNvPr id="1377" name="Google Shape;1377;p83"/>
          <p:cNvSpPr txBox="1"/>
          <p:nvPr/>
        </p:nvSpPr>
        <p:spPr>
          <a:xfrm>
            <a:off x="242245" y="172086"/>
            <a:ext cx="11898400" cy="615513"/>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accent1"/>
                </a:solidFill>
                <a:latin typeface="Arial"/>
                <a:ea typeface="Arial"/>
                <a:cs typeface="Arial"/>
                <a:sym typeface="Arial"/>
              </a:rPr>
              <a:t>An example of TOP guidelines for individual journals </a:t>
            </a:r>
            <a:endParaRPr b="1" i="0" sz="2400" u="none" cap="none" strike="noStrike">
              <a:solidFill>
                <a:schemeClr val="accent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1" name="Shape 1381"/>
        <p:cNvGrpSpPr/>
        <p:nvPr/>
      </p:nvGrpSpPr>
      <p:grpSpPr>
        <a:xfrm>
          <a:off x="0" y="0"/>
          <a:ext cx="0" cy="0"/>
          <a:chOff x="0" y="0"/>
          <a:chExt cx="0" cy="0"/>
        </a:xfrm>
      </p:grpSpPr>
      <p:sp>
        <p:nvSpPr>
          <p:cNvPr id="1382" name="Google Shape;1382;p84"/>
          <p:cNvSpPr txBox="1"/>
          <p:nvPr>
            <p:ph idx="12" type="sldNum"/>
          </p:nvPr>
        </p:nvSpPr>
        <p:spPr>
          <a:xfrm>
            <a:off x="11409045" y="6333135"/>
            <a:ext cx="731700" cy="524700"/>
          </a:xfrm>
          <a:prstGeom prst="rect">
            <a:avLst/>
          </a:prstGeom>
          <a:noFill/>
          <a:ln>
            <a:noFill/>
          </a:ln>
        </p:spPr>
        <p:txBody>
          <a:bodyPr anchorCtr="0" anchor="t" bIns="91425" lIns="91425" spcFirstLastPara="1" rIns="91425" wrap="square" tIns="91425">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sp>
        <p:nvSpPr>
          <p:cNvPr id="1383" name="Google Shape;1383;p84"/>
          <p:cNvSpPr txBox="1"/>
          <p:nvPr/>
        </p:nvSpPr>
        <p:spPr>
          <a:xfrm>
            <a:off x="407316" y="271925"/>
            <a:ext cx="10272000" cy="763500"/>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2"/>
                </a:solidFill>
                <a:latin typeface="Arial"/>
                <a:ea typeface="Arial"/>
                <a:cs typeface="Arial"/>
                <a:sym typeface="Arial"/>
              </a:rPr>
              <a:t>Data Transparency</a:t>
            </a:r>
            <a:endParaRPr b="0" i="0" sz="1400" u="none" cap="none" strike="noStrike">
              <a:solidFill>
                <a:srgbClr val="000000"/>
              </a:solidFill>
              <a:latin typeface="Arial"/>
              <a:ea typeface="Arial"/>
              <a:cs typeface="Arial"/>
              <a:sym typeface="Arial"/>
            </a:endParaRPr>
          </a:p>
        </p:txBody>
      </p:sp>
      <p:sp>
        <p:nvSpPr>
          <p:cNvPr id="1384" name="Google Shape;1384;p84"/>
          <p:cNvSpPr txBox="1"/>
          <p:nvPr/>
        </p:nvSpPr>
        <p:spPr>
          <a:xfrm>
            <a:off x="0" y="1704758"/>
            <a:ext cx="4659900" cy="14685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2"/>
                </a:solidFill>
                <a:latin typeface="Arial"/>
                <a:ea typeface="Arial"/>
                <a:cs typeface="Arial"/>
                <a:sym typeface="Arial"/>
              </a:rPr>
              <a:t>Level 1: Disclosure</a:t>
            </a:r>
            <a:endParaRPr b="0" i="0" sz="1400" u="none" cap="none" strike="noStrike">
              <a:solidFill>
                <a:schemeClr val="dk2"/>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1500"/>
              <a:buFont typeface="Arial"/>
              <a:buNone/>
            </a:pPr>
            <a:r>
              <a:rPr b="0" i="0" lang="en-US" sz="1500" u="none" cap="none" strike="noStrike">
                <a:solidFill>
                  <a:srgbClr val="CFD9E0"/>
                </a:solidFill>
                <a:latin typeface="Arial"/>
                <a:ea typeface="Arial"/>
                <a:cs typeface="Arial"/>
                <a:sym typeface="Arial"/>
              </a:rPr>
              <a:t>Article </a:t>
            </a:r>
            <a:r>
              <a:rPr b="0" i="0" lang="en-US" sz="1500" u="sng" cap="none" strike="noStrike">
                <a:solidFill>
                  <a:srgbClr val="CFD9E0"/>
                </a:solidFill>
                <a:latin typeface="Arial"/>
                <a:ea typeface="Arial"/>
                <a:cs typeface="Arial"/>
                <a:sym typeface="Arial"/>
              </a:rPr>
              <a:t>states</a:t>
            </a:r>
            <a:r>
              <a:rPr b="0" i="0" lang="en-US" sz="1500" u="none" cap="none" strike="noStrike">
                <a:solidFill>
                  <a:srgbClr val="CFD9E0"/>
                </a:solidFill>
                <a:latin typeface="Arial"/>
                <a:ea typeface="Arial"/>
                <a:cs typeface="Arial"/>
                <a:sym typeface="Arial"/>
              </a:rPr>
              <a:t> whether or not data are available. If so, give URL.</a:t>
            </a:r>
            <a:endParaRPr b="0" i="0" sz="900" u="none" cap="none" strike="noStrike">
              <a:solidFill>
                <a:srgbClr val="CFD9E0"/>
              </a:solidFill>
              <a:latin typeface="Arial"/>
              <a:ea typeface="Arial"/>
              <a:cs typeface="Arial"/>
              <a:sym typeface="Arial"/>
            </a:endParaRPr>
          </a:p>
          <a:p>
            <a:pPr indent="0" lvl="0" marL="0" marR="0" rtl="0" algn="ctr">
              <a:lnSpc>
                <a:spcPct val="100000"/>
              </a:lnSpc>
              <a:spcBef>
                <a:spcPts val="0"/>
              </a:spcBef>
              <a:spcAft>
                <a:spcPts val="1333"/>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p:txBody>
      </p:sp>
      <p:sp>
        <p:nvSpPr>
          <p:cNvPr id="1385" name="Google Shape;1385;p84"/>
          <p:cNvSpPr txBox="1"/>
          <p:nvPr/>
        </p:nvSpPr>
        <p:spPr>
          <a:xfrm>
            <a:off x="11409045" y="6333135"/>
            <a:ext cx="731700" cy="524700"/>
          </a:xfrm>
          <a:prstGeom prst="rect">
            <a:avLst/>
          </a:prstGeom>
          <a:noFill/>
          <a:ln>
            <a:noFill/>
          </a:ln>
        </p:spPr>
        <p:txBody>
          <a:bodyPr anchorCtr="0" anchor="t" bIns="121900" lIns="121900" spcFirstLastPara="1" rIns="121900" wrap="square" tIns="121900">
            <a:noAutofit/>
          </a:bodyPr>
          <a:lstStyle/>
          <a:p>
            <a:pPr indent="0" lvl="0" marL="0" marR="0" rtl="0" algn="r">
              <a:lnSpc>
                <a:spcPct val="118000"/>
              </a:lnSpc>
              <a:spcBef>
                <a:spcPts val="0"/>
              </a:spcBef>
              <a:spcAft>
                <a:spcPts val="0"/>
              </a:spcAft>
              <a:buClr>
                <a:srgbClr val="1E3791"/>
              </a:buClr>
              <a:buSzPts val="700"/>
              <a:buFont typeface="Arial"/>
              <a:buNone/>
            </a:pPr>
            <a:fld id="{00000000-1234-1234-1234-123412341234}" type="slidenum">
              <a:rPr b="0" i="0" lang="en-US" sz="700" u="none" cap="none" strike="noStrike">
                <a:solidFill>
                  <a:srgbClr val="1E3791"/>
                </a:solidFill>
                <a:latin typeface="Arial"/>
                <a:ea typeface="Arial"/>
                <a:cs typeface="Arial"/>
                <a:sym typeface="Arial"/>
              </a:rPr>
              <a:t>‹#›</a:t>
            </a:fld>
            <a:endParaRPr b="0" i="0" sz="700" u="none" cap="none" strike="noStrike">
              <a:solidFill>
                <a:srgbClr val="1E3791"/>
              </a:solidFill>
              <a:latin typeface="Arial"/>
              <a:ea typeface="Arial"/>
              <a:cs typeface="Arial"/>
              <a:sym typeface="Arial"/>
            </a:endParaRPr>
          </a:p>
        </p:txBody>
      </p:sp>
      <p:pic>
        <p:nvPicPr>
          <p:cNvPr id="1386" name="Google Shape;1386;p84"/>
          <p:cNvPicPr preferRelativeResize="0"/>
          <p:nvPr/>
        </p:nvPicPr>
        <p:blipFill rotWithShape="1">
          <a:blip r:embed="rId3">
            <a:alphaModFix/>
          </a:blip>
          <a:srcRect b="0" l="0" r="0" t="0"/>
          <a:stretch/>
        </p:blipFill>
        <p:spPr>
          <a:xfrm>
            <a:off x="10700827" y="182562"/>
            <a:ext cx="1299440" cy="1274767"/>
          </a:xfrm>
          <a:prstGeom prst="rect">
            <a:avLst/>
          </a:prstGeom>
          <a:noFill/>
          <a:ln>
            <a:noFill/>
          </a:ln>
        </p:spPr>
      </p:pic>
      <p:grpSp>
        <p:nvGrpSpPr>
          <p:cNvPr id="1387" name="Google Shape;1387;p84"/>
          <p:cNvGrpSpPr/>
          <p:nvPr/>
        </p:nvGrpSpPr>
        <p:grpSpPr>
          <a:xfrm>
            <a:off x="5137557" y="1704754"/>
            <a:ext cx="6921042" cy="867283"/>
            <a:chOff x="3853264" y="1278598"/>
            <a:chExt cx="5190911" cy="650478"/>
          </a:xfrm>
        </p:grpSpPr>
        <p:pic>
          <p:nvPicPr>
            <p:cNvPr id="1388" name="Google Shape;1388;p84"/>
            <p:cNvPicPr preferRelativeResize="0"/>
            <p:nvPr/>
          </p:nvPicPr>
          <p:blipFill rotWithShape="1">
            <a:blip r:embed="rId4">
              <a:alphaModFix/>
            </a:blip>
            <a:srcRect b="0" l="0" r="0" t="0"/>
            <a:stretch/>
          </p:blipFill>
          <p:spPr>
            <a:xfrm>
              <a:off x="7747875" y="1279172"/>
              <a:ext cx="1296300" cy="649328"/>
            </a:xfrm>
            <a:prstGeom prst="rect">
              <a:avLst/>
            </a:prstGeom>
            <a:noFill/>
            <a:ln>
              <a:noFill/>
            </a:ln>
          </p:spPr>
        </p:pic>
        <p:pic>
          <p:nvPicPr>
            <p:cNvPr id="1389" name="Google Shape;1389;p84"/>
            <p:cNvPicPr preferRelativeResize="0"/>
            <p:nvPr/>
          </p:nvPicPr>
          <p:blipFill rotWithShape="1">
            <a:blip r:embed="rId5">
              <a:alphaModFix/>
            </a:blip>
            <a:srcRect b="0" l="0" r="0" t="0"/>
            <a:stretch/>
          </p:blipFill>
          <p:spPr>
            <a:xfrm>
              <a:off x="5486838" y="1278600"/>
              <a:ext cx="650475" cy="650475"/>
            </a:xfrm>
            <a:prstGeom prst="rect">
              <a:avLst/>
            </a:prstGeom>
            <a:noFill/>
            <a:ln>
              <a:noFill/>
            </a:ln>
          </p:spPr>
        </p:pic>
        <p:pic>
          <p:nvPicPr>
            <p:cNvPr id="1390" name="Google Shape;1390;p84"/>
            <p:cNvPicPr preferRelativeResize="0"/>
            <p:nvPr/>
          </p:nvPicPr>
          <p:blipFill rotWithShape="1">
            <a:blip r:embed="rId6">
              <a:alphaModFix/>
            </a:blip>
            <a:srcRect b="0" l="0" r="0" t="0"/>
            <a:stretch/>
          </p:blipFill>
          <p:spPr>
            <a:xfrm>
              <a:off x="6137313" y="1278598"/>
              <a:ext cx="650475" cy="650475"/>
            </a:xfrm>
            <a:prstGeom prst="rect">
              <a:avLst/>
            </a:prstGeom>
            <a:noFill/>
            <a:ln>
              <a:noFill/>
            </a:ln>
          </p:spPr>
        </p:pic>
        <p:pic>
          <p:nvPicPr>
            <p:cNvPr id="1391" name="Google Shape;1391;p84"/>
            <p:cNvPicPr preferRelativeResize="0"/>
            <p:nvPr/>
          </p:nvPicPr>
          <p:blipFill rotWithShape="1">
            <a:blip r:embed="rId7">
              <a:alphaModFix/>
            </a:blip>
            <a:srcRect b="0" l="0" r="0" t="0"/>
            <a:stretch/>
          </p:blipFill>
          <p:spPr>
            <a:xfrm>
              <a:off x="6787775" y="1278601"/>
              <a:ext cx="1034875" cy="650475"/>
            </a:xfrm>
            <a:prstGeom prst="rect">
              <a:avLst/>
            </a:prstGeom>
            <a:noFill/>
            <a:ln>
              <a:noFill/>
            </a:ln>
          </p:spPr>
        </p:pic>
        <p:pic>
          <p:nvPicPr>
            <p:cNvPr id="1392" name="Google Shape;1392;p84"/>
            <p:cNvPicPr preferRelativeResize="0"/>
            <p:nvPr/>
          </p:nvPicPr>
          <p:blipFill rotWithShape="1">
            <a:blip r:embed="rId8">
              <a:alphaModFix/>
            </a:blip>
            <a:srcRect b="0" l="0" r="0" t="0"/>
            <a:stretch/>
          </p:blipFill>
          <p:spPr>
            <a:xfrm>
              <a:off x="3853264" y="1348589"/>
              <a:ext cx="1633575" cy="510500"/>
            </a:xfrm>
            <a:prstGeom prst="rect">
              <a:avLst/>
            </a:prstGeom>
            <a:noFill/>
            <a:ln>
              <a:noFill/>
            </a:ln>
          </p:spPr>
        </p:pic>
      </p:grpSp>
      <p:grpSp>
        <p:nvGrpSpPr>
          <p:cNvPr id="1393" name="Google Shape;1393;p84"/>
          <p:cNvGrpSpPr/>
          <p:nvPr/>
        </p:nvGrpSpPr>
        <p:grpSpPr>
          <a:xfrm>
            <a:off x="6095847" y="5019170"/>
            <a:ext cx="5649711" cy="1721895"/>
            <a:chOff x="4571999" y="3764472"/>
            <a:chExt cx="4237389" cy="1291454"/>
          </a:xfrm>
        </p:grpSpPr>
        <p:pic>
          <p:nvPicPr>
            <p:cNvPr id="1394" name="Google Shape;1394;p84"/>
            <p:cNvPicPr preferRelativeResize="0"/>
            <p:nvPr/>
          </p:nvPicPr>
          <p:blipFill rotWithShape="1">
            <a:blip r:embed="rId9">
              <a:alphaModFix/>
            </a:blip>
            <a:srcRect b="0" l="0" r="0" t="0"/>
            <a:stretch/>
          </p:blipFill>
          <p:spPr>
            <a:xfrm>
              <a:off x="5314480" y="3764475"/>
              <a:ext cx="3494908" cy="572700"/>
            </a:xfrm>
            <a:prstGeom prst="rect">
              <a:avLst/>
            </a:prstGeom>
            <a:noFill/>
            <a:ln>
              <a:noFill/>
            </a:ln>
          </p:spPr>
        </p:pic>
        <p:pic>
          <p:nvPicPr>
            <p:cNvPr id="1395" name="Google Shape;1395;p84"/>
            <p:cNvPicPr preferRelativeResize="0"/>
            <p:nvPr/>
          </p:nvPicPr>
          <p:blipFill rotWithShape="1">
            <a:blip r:embed="rId10">
              <a:alphaModFix/>
            </a:blip>
            <a:srcRect b="0" l="0" r="0" t="0"/>
            <a:stretch/>
          </p:blipFill>
          <p:spPr>
            <a:xfrm>
              <a:off x="4571999" y="3764472"/>
              <a:ext cx="734125" cy="1101178"/>
            </a:xfrm>
            <a:prstGeom prst="rect">
              <a:avLst/>
            </a:prstGeom>
            <a:noFill/>
            <a:ln>
              <a:noFill/>
            </a:ln>
          </p:spPr>
        </p:pic>
        <p:pic>
          <p:nvPicPr>
            <p:cNvPr id="1396" name="Google Shape;1396;p84"/>
            <p:cNvPicPr preferRelativeResize="0"/>
            <p:nvPr/>
          </p:nvPicPr>
          <p:blipFill rotWithShape="1">
            <a:blip r:embed="rId11">
              <a:alphaModFix/>
            </a:blip>
            <a:srcRect b="0" l="0" r="0" t="0"/>
            <a:stretch/>
          </p:blipFill>
          <p:spPr>
            <a:xfrm>
              <a:off x="5314475" y="4209025"/>
              <a:ext cx="805250" cy="805250"/>
            </a:xfrm>
            <a:prstGeom prst="rect">
              <a:avLst/>
            </a:prstGeom>
            <a:noFill/>
            <a:ln>
              <a:noFill/>
            </a:ln>
          </p:spPr>
        </p:pic>
        <p:pic>
          <p:nvPicPr>
            <p:cNvPr id="1397" name="Google Shape;1397;p84"/>
            <p:cNvPicPr preferRelativeResize="0"/>
            <p:nvPr/>
          </p:nvPicPr>
          <p:blipFill rotWithShape="1">
            <a:blip r:embed="rId12">
              <a:alphaModFix/>
            </a:blip>
            <a:srcRect b="0" l="0" r="0" t="0"/>
            <a:stretch/>
          </p:blipFill>
          <p:spPr>
            <a:xfrm>
              <a:off x="6061475" y="4171201"/>
              <a:ext cx="2356198" cy="884725"/>
            </a:xfrm>
            <a:prstGeom prst="rect">
              <a:avLst/>
            </a:prstGeom>
            <a:noFill/>
            <a:ln>
              <a:noFill/>
            </a:ln>
          </p:spPr>
        </p:pic>
      </p:grpSp>
      <p:sp>
        <p:nvSpPr>
          <p:cNvPr id="1398" name="Google Shape;1398;p84"/>
          <p:cNvSpPr txBox="1"/>
          <p:nvPr/>
        </p:nvSpPr>
        <p:spPr>
          <a:xfrm>
            <a:off x="-2692" y="3266371"/>
            <a:ext cx="4665300" cy="1096800"/>
          </a:xfrm>
          <a:prstGeom prst="rect">
            <a:avLst/>
          </a:prstGeom>
          <a:noFill/>
          <a:ln>
            <a:noFill/>
          </a:ln>
        </p:spPr>
        <p:txBody>
          <a:bodyPr anchorCtr="0" anchor="t" bIns="121900" lIns="121900" spcFirstLastPara="1" rIns="121900" wrap="square" tIns="121900">
            <a:sp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2"/>
                </a:solidFill>
                <a:latin typeface="Arial"/>
                <a:ea typeface="Arial"/>
                <a:cs typeface="Arial"/>
                <a:sym typeface="Arial"/>
              </a:rPr>
              <a:t>Level 2: Mandate</a:t>
            </a:r>
            <a:endParaRPr b="1" i="0" sz="2000" u="none" cap="none" strike="noStrike">
              <a:solidFill>
                <a:schemeClr val="dk2"/>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1500"/>
              <a:buFont typeface="Arial"/>
              <a:buNone/>
            </a:pPr>
            <a:r>
              <a:rPr b="0" i="0" lang="en-US" sz="1500" u="none" cap="none" strike="noStrike">
                <a:solidFill>
                  <a:srgbClr val="CFD9E0"/>
                </a:solidFill>
                <a:latin typeface="Arial"/>
                <a:ea typeface="Arial"/>
                <a:cs typeface="Arial"/>
                <a:sym typeface="Arial"/>
              </a:rPr>
              <a:t>Data </a:t>
            </a:r>
            <a:r>
              <a:rPr b="0" i="0" lang="en-US" sz="1500" u="sng" cap="none" strike="noStrike">
                <a:solidFill>
                  <a:srgbClr val="CFD9E0"/>
                </a:solidFill>
                <a:latin typeface="Arial"/>
                <a:ea typeface="Arial"/>
                <a:cs typeface="Arial"/>
                <a:sym typeface="Arial"/>
              </a:rPr>
              <a:t>MUST be posted</a:t>
            </a:r>
            <a:r>
              <a:rPr b="0" i="0" lang="en-US" sz="1500" u="none" cap="none" strike="noStrike">
                <a:solidFill>
                  <a:srgbClr val="CFD9E0"/>
                </a:solidFill>
                <a:latin typeface="Arial"/>
                <a:ea typeface="Arial"/>
                <a:cs typeface="Arial"/>
                <a:sym typeface="Arial"/>
              </a:rPr>
              <a:t> in a trusted repo (exceptions permitted for legal or ethical constraints).</a:t>
            </a:r>
            <a:endParaRPr b="0" i="0" sz="1367" u="none" cap="none" strike="noStrike">
              <a:solidFill>
                <a:srgbClr val="CFD9E0"/>
              </a:solidFill>
              <a:latin typeface="Arial"/>
              <a:ea typeface="Arial"/>
              <a:cs typeface="Arial"/>
              <a:sym typeface="Arial"/>
            </a:endParaRPr>
          </a:p>
        </p:txBody>
      </p:sp>
      <p:sp>
        <p:nvSpPr>
          <p:cNvPr id="1399" name="Google Shape;1399;p84"/>
          <p:cNvSpPr txBox="1"/>
          <p:nvPr/>
        </p:nvSpPr>
        <p:spPr>
          <a:xfrm>
            <a:off x="0" y="4668601"/>
            <a:ext cx="4572000" cy="1716300"/>
          </a:xfrm>
          <a:prstGeom prst="rect">
            <a:avLst/>
          </a:prstGeom>
          <a:noFill/>
          <a:ln>
            <a:noFill/>
          </a:ln>
        </p:spPr>
        <p:txBody>
          <a:bodyPr anchorCtr="0" anchor="t" bIns="121900" lIns="121900" spcFirstLastPara="1" rIns="121900" wrap="square" tIns="121900">
            <a:spAutoFit/>
          </a:bodyPr>
          <a:lstStyle/>
          <a:p>
            <a:pPr indent="0" lvl="0" marL="0" marR="0" rtl="0" algn="ctr">
              <a:lnSpc>
                <a:spcPct val="115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2"/>
                </a:solidFill>
                <a:latin typeface="Arial"/>
                <a:ea typeface="Arial"/>
                <a:cs typeface="Arial"/>
                <a:sym typeface="Arial"/>
              </a:rPr>
              <a:t>Level 3: Verified Mandate</a:t>
            </a:r>
            <a:endParaRPr b="1" i="0" sz="2000" u="none" cap="none" strike="noStrike">
              <a:solidFill>
                <a:schemeClr val="dk2"/>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1500"/>
              <a:buFont typeface="Arial"/>
              <a:buNone/>
            </a:pPr>
            <a:r>
              <a:rPr b="0" i="0" lang="en-US" sz="1500" u="none" cap="none" strike="noStrike">
                <a:solidFill>
                  <a:srgbClr val="CFD9E0"/>
                </a:solidFill>
                <a:latin typeface="Arial"/>
                <a:ea typeface="Arial"/>
                <a:cs typeface="Arial"/>
                <a:sym typeface="Arial"/>
              </a:rPr>
              <a:t>Level 2 + Can results be </a:t>
            </a:r>
            <a:r>
              <a:rPr b="0" i="0" lang="en-US" sz="1500" u="sng" cap="none" strike="noStrike">
                <a:solidFill>
                  <a:srgbClr val="CFD9E0"/>
                </a:solidFill>
                <a:latin typeface="Arial"/>
                <a:ea typeface="Arial"/>
                <a:cs typeface="Arial"/>
                <a:sym typeface="Arial"/>
              </a:rPr>
              <a:t>replicated</a:t>
            </a:r>
            <a:r>
              <a:rPr b="0" i="0" lang="en-US" sz="1500" u="none" cap="none" strike="noStrike">
                <a:solidFill>
                  <a:srgbClr val="CFD9E0"/>
                </a:solidFill>
                <a:latin typeface="Arial"/>
                <a:ea typeface="Arial"/>
                <a:cs typeface="Arial"/>
                <a:sym typeface="Arial"/>
              </a:rPr>
              <a:t>? Reported analysis will be reproduced independently prior to publication</a:t>
            </a:r>
            <a:endParaRPr b="0" i="0" sz="1367" u="none" cap="none" strike="noStrike">
              <a:solidFill>
                <a:srgbClr val="CFD9E0"/>
              </a:solidFill>
              <a:latin typeface="Arial"/>
              <a:ea typeface="Arial"/>
              <a:cs typeface="Arial"/>
              <a:sym typeface="Arial"/>
            </a:endParaRPr>
          </a:p>
        </p:txBody>
      </p:sp>
      <p:grpSp>
        <p:nvGrpSpPr>
          <p:cNvPr id="1400" name="Google Shape;1400;p84"/>
          <p:cNvGrpSpPr/>
          <p:nvPr/>
        </p:nvGrpSpPr>
        <p:grpSpPr>
          <a:xfrm>
            <a:off x="5427164" y="2819491"/>
            <a:ext cx="6979664" cy="1760232"/>
            <a:chOff x="4070475" y="2114670"/>
            <a:chExt cx="5234879" cy="1320207"/>
          </a:xfrm>
        </p:grpSpPr>
        <p:grpSp>
          <p:nvGrpSpPr>
            <p:cNvPr id="1401" name="Google Shape;1401;p84"/>
            <p:cNvGrpSpPr/>
            <p:nvPr/>
          </p:nvGrpSpPr>
          <p:grpSpPr>
            <a:xfrm>
              <a:off x="4070475" y="2114670"/>
              <a:ext cx="4460075" cy="1237130"/>
              <a:chOff x="4070475" y="2114670"/>
              <a:chExt cx="4460075" cy="1237130"/>
            </a:xfrm>
          </p:grpSpPr>
          <p:pic>
            <p:nvPicPr>
              <p:cNvPr id="1402" name="Google Shape;1402;p84"/>
              <p:cNvPicPr preferRelativeResize="0"/>
              <p:nvPr/>
            </p:nvPicPr>
            <p:blipFill rotWithShape="1">
              <a:blip r:embed="rId13">
                <a:alphaModFix/>
              </a:blip>
              <a:srcRect b="0" l="0" r="0" t="0"/>
              <a:stretch/>
            </p:blipFill>
            <p:spPr>
              <a:xfrm>
                <a:off x="4070475" y="2114670"/>
                <a:ext cx="1034874" cy="1034861"/>
              </a:xfrm>
              <a:prstGeom prst="rect">
                <a:avLst/>
              </a:prstGeom>
              <a:noFill/>
              <a:ln>
                <a:noFill/>
              </a:ln>
            </p:spPr>
          </p:pic>
          <p:pic>
            <p:nvPicPr>
              <p:cNvPr id="1403" name="Google Shape;1403;p84"/>
              <p:cNvPicPr preferRelativeResize="0"/>
              <p:nvPr/>
            </p:nvPicPr>
            <p:blipFill rotWithShape="1">
              <a:blip r:embed="rId14">
                <a:alphaModFix/>
              </a:blip>
              <a:srcRect b="38010" l="0" r="0" t="32732"/>
              <a:stretch/>
            </p:blipFill>
            <p:spPr>
              <a:xfrm>
                <a:off x="5105350" y="2330800"/>
                <a:ext cx="2128900" cy="510500"/>
              </a:xfrm>
              <a:prstGeom prst="rect">
                <a:avLst/>
              </a:prstGeom>
              <a:noFill/>
              <a:ln>
                <a:noFill/>
              </a:ln>
            </p:spPr>
          </p:pic>
          <p:pic>
            <p:nvPicPr>
              <p:cNvPr id="1404" name="Google Shape;1404;p84"/>
              <p:cNvPicPr preferRelativeResize="0"/>
              <p:nvPr/>
            </p:nvPicPr>
            <p:blipFill rotWithShape="1">
              <a:blip r:embed="rId15">
                <a:alphaModFix/>
              </a:blip>
              <a:srcRect b="0" l="0" r="0" t="0"/>
              <a:stretch/>
            </p:blipFill>
            <p:spPr>
              <a:xfrm>
                <a:off x="6170746" y="2841296"/>
                <a:ext cx="1925150" cy="510500"/>
              </a:xfrm>
              <a:prstGeom prst="rect">
                <a:avLst/>
              </a:prstGeom>
              <a:noFill/>
              <a:ln>
                <a:noFill/>
              </a:ln>
            </p:spPr>
          </p:pic>
          <p:pic>
            <p:nvPicPr>
              <p:cNvPr id="1405" name="Google Shape;1405;p84"/>
              <p:cNvPicPr preferRelativeResize="0"/>
              <p:nvPr/>
            </p:nvPicPr>
            <p:blipFill rotWithShape="1">
              <a:blip r:embed="rId16">
                <a:alphaModFix/>
              </a:blip>
              <a:srcRect b="0" l="0" r="0" t="0"/>
              <a:stretch/>
            </p:blipFill>
            <p:spPr>
              <a:xfrm>
                <a:off x="5015240" y="2841300"/>
                <a:ext cx="1155511" cy="510500"/>
              </a:xfrm>
              <a:prstGeom prst="rect">
                <a:avLst/>
              </a:prstGeom>
              <a:noFill/>
              <a:ln>
                <a:noFill/>
              </a:ln>
            </p:spPr>
          </p:pic>
          <p:pic>
            <p:nvPicPr>
              <p:cNvPr id="1406" name="Google Shape;1406;p84"/>
              <p:cNvPicPr preferRelativeResize="0"/>
              <p:nvPr/>
            </p:nvPicPr>
            <p:blipFill rotWithShape="1">
              <a:blip r:embed="rId17">
                <a:alphaModFix/>
              </a:blip>
              <a:srcRect b="0" l="0" r="0" t="0"/>
              <a:stretch/>
            </p:blipFill>
            <p:spPr>
              <a:xfrm>
                <a:off x="7234250" y="2331264"/>
                <a:ext cx="1296300" cy="601659"/>
              </a:xfrm>
              <a:prstGeom prst="rect">
                <a:avLst/>
              </a:prstGeom>
              <a:noFill/>
              <a:ln>
                <a:noFill/>
              </a:ln>
            </p:spPr>
          </p:pic>
          <p:pic>
            <p:nvPicPr>
              <p:cNvPr id="1407" name="Google Shape;1407;p84"/>
              <p:cNvPicPr preferRelativeResize="0"/>
              <p:nvPr/>
            </p:nvPicPr>
            <p:blipFill rotWithShape="1">
              <a:blip r:embed="rId18">
                <a:alphaModFix/>
              </a:blip>
              <a:srcRect b="0" l="0" r="0" t="0"/>
              <a:stretch/>
            </p:blipFill>
            <p:spPr>
              <a:xfrm>
                <a:off x="7684249" y="2841288"/>
                <a:ext cx="650476" cy="510500"/>
              </a:xfrm>
              <a:prstGeom prst="rect">
                <a:avLst/>
              </a:prstGeom>
              <a:noFill/>
              <a:ln>
                <a:noFill/>
              </a:ln>
            </p:spPr>
          </p:pic>
        </p:grpSp>
        <p:pic>
          <p:nvPicPr>
            <p:cNvPr id="1408" name="Google Shape;1408;p84"/>
            <p:cNvPicPr preferRelativeResize="0"/>
            <p:nvPr/>
          </p:nvPicPr>
          <p:blipFill rotWithShape="1">
            <a:blip r:embed="rId19">
              <a:alphaModFix/>
            </a:blip>
            <a:srcRect b="0" l="0" r="0" t="0"/>
            <a:stretch/>
          </p:blipFill>
          <p:spPr>
            <a:xfrm>
              <a:off x="8330779" y="2793325"/>
              <a:ext cx="974575" cy="641552"/>
            </a:xfrm>
            <a:prstGeom prst="rect">
              <a:avLst/>
            </a:prstGeom>
            <a:noFill/>
            <a:ln>
              <a:noFill/>
            </a:ln>
          </p:spPr>
        </p:pic>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49"/>
          <p:cNvSpPr txBox="1"/>
          <p:nvPr>
            <p:ph idx="12" type="sldNum"/>
          </p:nvPr>
        </p:nvSpPr>
        <p:spPr>
          <a:xfrm>
            <a:off x="11409045" y="6333135"/>
            <a:ext cx="731700" cy="524700"/>
          </a:xfrm>
          <a:prstGeom prst="rect">
            <a:avLst/>
          </a:prstGeom>
          <a:noFill/>
          <a:ln>
            <a:noFill/>
          </a:ln>
        </p:spPr>
        <p:txBody>
          <a:bodyPr anchorCtr="0" anchor="t" bIns="91425" lIns="91425" spcFirstLastPara="1" rIns="91425" wrap="square" tIns="91425">
            <a:noAutofit/>
          </a:bodyPr>
          <a:lstStyle/>
          <a:p>
            <a:pPr indent="0" lvl="0" marL="0" rtl="0" algn="r">
              <a:lnSpc>
                <a:spcPct val="118000"/>
              </a:lnSpc>
              <a:spcBef>
                <a:spcPts val="0"/>
              </a:spcBef>
              <a:spcAft>
                <a:spcPts val="0"/>
              </a:spcAft>
              <a:buClr>
                <a:srgbClr val="000000"/>
              </a:buClr>
              <a:buSzPts val="700"/>
              <a:buFont typeface="Arial"/>
              <a:buNone/>
            </a:pPr>
            <a:fld id="{00000000-1234-1234-1234-123412341234}" type="slidenum">
              <a:rPr lang="en-US"/>
              <a:t>‹#›</a:t>
            </a:fld>
            <a:endParaRPr/>
          </a:p>
        </p:txBody>
      </p:sp>
      <p:sp>
        <p:nvSpPr>
          <p:cNvPr id="398" name="Google Shape;398;p49"/>
          <p:cNvSpPr txBox="1"/>
          <p:nvPr/>
        </p:nvSpPr>
        <p:spPr>
          <a:xfrm>
            <a:off x="276575" y="558000"/>
            <a:ext cx="11040000" cy="354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2300"/>
              <a:buFont typeface="Arial"/>
              <a:buNone/>
            </a:pPr>
            <a:r>
              <a:rPr b="1" lang="en-US" sz="2300">
                <a:solidFill>
                  <a:schemeClr val="dk2"/>
                </a:solidFill>
              </a:rPr>
              <a:t>DEFINITION OF RDM</a:t>
            </a:r>
            <a:endParaRPr b="1" sz="2300">
              <a:solidFill>
                <a:schemeClr val="accent1"/>
              </a:solidFill>
            </a:endParaRPr>
          </a:p>
        </p:txBody>
      </p:sp>
      <p:sp>
        <p:nvSpPr>
          <p:cNvPr id="399" name="Google Shape;399;p49"/>
          <p:cNvSpPr txBox="1"/>
          <p:nvPr/>
        </p:nvSpPr>
        <p:spPr>
          <a:xfrm>
            <a:off x="538175" y="1252450"/>
            <a:ext cx="103245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100"/>
              </a:spcAft>
              <a:buClr>
                <a:schemeClr val="dk1"/>
              </a:buClr>
              <a:buSzPts val="1100"/>
              <a:buFont typeface="Arial"/>
              <a:buNone/>
            </a:pPr>
            <a:r>
              <a:rPr lang="en-US" sz="1900">
                <a:solidFill>
                  <a:schemeClr val="dk2"/>
                </a:solidFill>
                <a:highlight>
                  <a:srgbClr val="FFFFFF"/>
                </a:highlight>
              </a:rPr>
              <a:t>Research Data Management is the process of providing the appropriate</a:t>
            </a:r>
            <a:r>
              <a:rPr b="1" lang="en-US" sz="1900">
                <a:solidFill>
                  <a:schemeClr val="dk2"/>
                </a:solidFill>
                <a:highlight>
                  <a:srgbClr val="FFFFFF"/>
                </a:highlight>
              </a:rPr>
              <a:t> </a:t>
            </a:r>
            <a:r>
              <a:rPr b="1" lang="en-US" sz="1900" u="sng">
                <a:solidFill>
                  <a:schemeClr val="dk2"/>
                </a:solidFill>
                <a:highlight>
                  <a:srgbClr val="FFFFFF"/>
                </a:highlight>
              </a:rPr>
              <a:t>labeling</a:t>
            </a:r>
            <a:r>
              <a:rPr b="1" lang="en-US" sz="1900">
                <a:solidFill>
                  <a:schemeClr val="dk2"/>
                </a:solidFill>
                <a:highlight>
                  <a:srgbClr val="FFFFFF"/>
                </a:highlight>
              </a:rPr>
              <a:t>, </a:t>
            </a:r>
            <a:r>
              <a:rPr b="1" lang="en-US" sz="1900" u="sng">
                <a:solidFill>
                  <a:schemeClr val="dk2"/>
                </a:solidFill>
                <a:highlight>
                  <a:srgbClr val="FFFFFF"/>
                </a:highlight>
              </a:rPr>
              <a:t>storage</a:t>
            </a:r>
            <a:r>
              <a:rPr b="1" lang="en-US" sz="1900">
                <a:solidFill>
                  <a:schemeClr val="dk2"/>
                </a:solidFill>
                <a:highlight>
                  <a:srgbClr val="FFFFFF"/>
                </a:highlight>
              </a:rPr>
              <a:t>, and </a:t>
            </a:r>
            <a:r>
              <a:rPr b="1" lang="en-US" sz="1900" u="sng">
                <a:solidFill>
                  <a:schemeClr val="dk2"/>
                </a:solidFill>
                <a:highlight>
                  <a:srgbClr val="FFFFFF"/>
                </a:highlight>
              </a:rPr>
              <a:t>access</a:t>
            </a:r>
            <a:r>
              <a:rPr b="1" lang="en-US" sz="1900">
                <a:solidFill>
                  <a:schemeClr val="dk2"/>
                </a:solidFill>
                <a:highlight>
                  <a:srgbClr val="FFFFFF"/>
                </a:highlight>
              </a:rPr>
              <a:t> </a:t>
            </a:r>
            <a:r>
              <a:rPr lang="en-US" sz="1900">
                <a:solidFill>
                  <a:schemeClr val="dk2"/>
                </a:solidFill>
                <a:highlight>
                  <a:srgbClr val="FFFFFF"/>
                </a:highlight>
              </a:rPr>
              <a:t>for data at all stages of a research project.</a:t>
            </a:r>
            <a:endParaRPr sz="1900">
              <a:solidFill>
                <a:schemeClr val="accent1"/>
              </a:solidFill>
            </a:endParaRPr>
          </a:p>
        </p:txBody>
      </p:sp>
      <p:grpSp>
        <p:nvGrpSpPr>
          <p:cNvPr id="400" name="Google Shape;400;p49"/>
          <p:cNvGrpSpPr/>
          <p:nvPr/>
        </p:nvGrpSpPr>
        <p:grpSpPr>
          <a:xfrm>
            <a:off x="4355027" y="2362402"/>
            <a:ext cx="3699199" cy="3302377"/>
            <a:chOff x="5433222" y="749350"/>
            <a:chExt cx="3196680" cy="2784936"/>
          </a:xfrm>
        </p:grpSpPr>
        <p:grpSp>
          <p:nvGrpSpPr>
            <p:cNvPr id="401" name="Google Shape;401;p49"/>
            <p:cNvGrpSpPr/>
            <p:nvPr/>
          </p:nvGrpSpPr>
          <p:grpSpPr>
            <a:xfrm>
              <a:off x="6173813" y="749350"/>
              <a:ext cx="498283" cy="416496"/>
              <a:chOff x="7725105" y="1306025"/>
              <a:chExt cx="432988" cy="432993"/>
            </a:xfrm>
          </p:grpSpPr>
          <p:sp>
            <p:nvSpPr>
              <p:cNvPr id="402" name="Google Shape;402;p49"/>
              <p:cNvSpPr/>
              <p:nvPr/>
            </p:nvSpPr>
            <p:spPr>
              <a:xfrm>
                <a:off x="8098860" y="1637546"/>
                <a:ext cx="59233" cy="101467"/>
              </a:xfrm>
              <a:custGeom>
                <a:rect b="b" l="l" r="r" t="t"/>
                <a:pathLst>
                  <a:path extrusionOk="0" h="2525" w="1474">
                    <a:moveTo>
                      <a:pt x="315" y="0"/>
                    </a:moveTo>
                    <a:cubicBezTo>
                      <a:pt x="138" y="0"/>
                      <a:pt x="0" y="148"/>
                      <a:pt x="0" y="315"/>
                    </a:cubicBezTo>
                    <a:cubicBezTo>
                      <a:pt x="0" y="344"/>
                      <a:pt x="0" y="364"/>
                      <a:pt x="11" y="384"/>
                    </a:cubicBezTo>
                    <a:lnTo>
                      <a:pt x="423" y="2279"/>
                    </a:lnTo>
                    <a:cubicBezTo>
                      <a:pt x="462" y="2427"/>
                      <a:pt x="590" y="2525"/>
                      <a:pt x="737" y="2525"/>
                    </a:cubicBezTo>
                    <a:cubicBezTo>
                      <a:pt x="884" y="2525"/>
                      <a:pt x="1012" y="2427"/>
                      <a:pt x="1042" y="2279"/>
                    </a:cubicBezTo>
                    <a:lnTo>
                      <a:pt x="1464" y="384"/>
                    </a:lnTo>
                    <a:cubicBezTo>
                      <a:pt x="1474" y="364"/>
                      <a:pt x="1474" y="344"/>
                      <a:pt x="1474" y="315"/>
                    </a:cubicBezTo>
                    <a:cubicBezTo>
                      <a:pt x="1474" y="148"/>
                      <a:pt x="1327" y="0"/>
                      <a:pt x="1159" y="0"/>
                    </a:cubicBezTo>
                    <a:close/>
                  </a:path>
                </a:pathLst>
              </a:custGeom>
              <a:solidFill>
                <a:srgbClr val="4F4F4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3" name="Google Shape;403;p49"/>
              <p:cNvSpPr/>
              <p:nvPr/>
            </p:nvSpPr>
            <p:spPr>
              <a:xfrm>
                <a:off x="8128476" y="1637546"/>
                <a:ext cx="29616" cy="101467"/>
              </a:xfrm>
              <a:custGeom>
                <a:rect b="b" l="l" r="r" t="t"/>
                <a:pathLst>
                  <a:path extrusionOk="0" h="2525" w="737">
                    <a:moveTo>
                      <a:pt x="0" y="0"/>
                    </a:moveTo>
                    <a:lnTo>
                      <a:pt x="0" y="2525"/>
                    </a:lnTo>
                    <a:cubicBezTo>
                      <a:pt x="147" y="2525"/>
                      <a:pt x="275" y="2427"/>
                      <a:pt x="305" y="2279"/>
                    </a:cubicBezTo>
                    <a:lnTo>
                      <a:pt x="727" y="384"/>
                    </a:lnTo>
                    <a:cubicBezTo>
                      <a:pt x="737" y="364"/>
                      <a:pt x="737" y="344"/>
                      <a:pt x="737" y="315"/>
                    </a:cubicBezTo>
                    <a:cubicBezTo>
                      <a:pt x="737" y="148"/>
                      <a:pt x="590" y="0"/>
                      <a:pt x="422" y="0"/>
                    </a:cubicBezTo>
                    <a:close/>
                  </a:path>
                </a:pathLst>
              </a:custGeom>
              <a:solidFill>
                <a:srgbClr val="3D3D3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4" name="Google Shape;404;p49"/>
              <p:cNvSpPr/>
              <p:nvPr/>
            </p:nvSpPr>
            <p:spPr>
              <a:xfrm>
                <a:off x="8098860" y="1358506"/>
                <a:ext cx="59233" cy="76191"/>
              </a:xfrm>
              <a:custGeom>
                <a:rect b="b" l="l" r="r" t="t"/>
                <a:pathLst>
                  <a:path extrusionOk="0" h="1896" w="1474">
                    <a:moveTo>
                      <a:pt x="315" y="1"/>
                    </a:moveTo>
                    <a:cubicBezTo>
                      <a:pt x="138" y="1"/>
                      <a:pt x="0" y="148"/>
                      <a:pt x="0" y="315"/>
                    </a:cubicBezTo>
                    <a:lnTo>
                      <a:pt x="0" y="1582"/>
                    </a:lnTo>
                    <a:cubicBezTo>
                      <a:pt x="0" y="1758"/>
                      <a:pt x="138" y="1896"/>
                      <a:pt x="315" y="1896"/>
                    </a:cubicBezTo>
                    <a:lnTo>
                      <a:pt x="1159" y="1896"/>
                    </a:lnTo>
                    <a:cubicBezTo>
                      <a:pt x="1327" y="1896"/>
                      <a:pt x="1474" y="1758"/>
                      <a:pt x="1474" y="1582"/>
                    </a:cubicBezTo>
                    <a:lnTo>
                      <a:pt x="1474" y="315"/>
                    </a:lnTo>
                    <a:cubicBezTo>
                      <a:pt x="1474" y="148"/>
                      <a:pt x="1327" y="1"/>
                      <a:pt x="1159" y="1"/>
                    </a:cubicBezTo>
                    <a:close/>
                  </a:path>
                </a:pathLst>
              </a:custGeom>
              <a:solidFill>
                <a:srgbClr val="FF554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5" name="Google Shape;405;p49"/>
              <p:cNvSpPr/>
              <p:nvPr/>
            </p:nvSpPr>
            <p:spPr>
              <a:xfrm>
                <a:off x="8128476" y="1358506"/>
                <a:ext cx="29616" cy="76191"/>
              </a:xfrm>
              <a:custGeom>
                <a:rect b="b" l="l" r="r" t="t"/>
                <a:pathLst>
                  <a:path extrusionOk="0" h="1896" w="737">
                    <a:moveTo>
                      <a:pt x="0" y="1"/>
                    </a:moveTo>
                    <a:lnTo>
                      <a:pt x="0" y="1896"/>
                    </a:lnTo>
                    <a:lnTo>
                      <a:pt x="422" y="1896"/>
                    </a:lnTo>
                    <a:cubicBezTo>
                      <a:pt x="590" y="1896"/>
                      <a:pt x="737" y="1758"/>
                      <a:pt x="737" y="1582"/>
                    </a:cubicBezTo>
                    <a:lnTo>
                      <a:pt x="737" y="315"/>
                    </a:lnTo>
                    <a:cubicBezTo>
                      <a:pt x="737" y="148"/>
                      <a:pt x="590" y="1"/>
                      <a:pt x="422" y="1"/>
                    </a:cubicBezTo>
                    <a:close/>
                  </a:path>
                </a:pathLst>
              </a:custGeom>
              <a:solidFill>
                <a:srgbClr val="E34C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6" name="Google Shape;406;p49"/>
              <p:cNvSpPr/>
              <p:nvPr/>
            </p:nvSpPr>
            <p:spPr>
              <a:xfrm>
                <a:off x="8098860" y="1422037"/>
                <a:ext cx="59233" cy="50553"/>
              </a:xfrm>
              <a:custGeom>
                <a:rect b="b" l="l" r="r" t="t"/>
                <a:pathLst>
                  <a:path extrusionOk="0" h="1258" w="1474">
                    <a:moveTo>
                      <a:pt x="0" y="1"/>
                    </a:moveTo>
                    <a:lnTo>
                      <a:pt x="0" y="944"/>
                    </a:lnTo>
                    <a:cubicBezTo>
                      <a:pt x="0" y="1120"/>
                      <a:pt x="138" y="1258"/>
                      <a:pt x="315" y="1258"/>
                    </a:cubicBezTo>
                    <a:lnTo>
                      <a:pt x="1159" y="1258"/>
                    </a:lnTo>
                    <a:cubicBezTo>
                      <a:pt x="1327" y="1258"/>
                      <a:pt x="1474" y="1120"/>
                      <a:pt x="1474" y="944"/>
                    </a:cubicBezTo>
                    <a:lnTo>
                      <a:pt x="1474" y="1"/>
                    </a:lnTo>
                    <a:close/>
                  </a:path>
                </a:pathLst>
              </a:custGeom>
              <a:solidFill>
                <a:srgbClr val="4F4F4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7" name="Google Shape;407;p49"/>
              <p:cNvSpPr/>
              <p:nvPr/>
            </p:nvSpPr>
            <p:spPr>
              <a:xfrm>
                <a:off x="8128476" y="1422037"/>
                <a:ext cx="29616" cy="50553"/>
              </a:xfrm>
              <a:custGeom>
                <a:rect b="b" l="l" r="r" t="t"/>
                <a:pathLst>
                  <a:path extrusionOk="0" h="1258" w="737">
                    <a:moveTo>
                      <a:pt x="0" y="1"/>
                    </a:moveTo>
                    <a:lnTo>
                      <a:pt x="0" y="1258"/>
                    </a:lnTo>
                    <a:lnTo>
                      <a:pt x="422" y="1258"/>
                    </a:lnTo>
                    <a:cubicBezTo>
                      <a:pt x="590" y="1258"/>
                      <a:pt x="737" y="1120"/>
                      <a:pt x="737" y="944"/>
                    </a:cubicBezTo>
                    <a:lnTo>
                      <a:pt x="737" y="1"/>
                    </a:lnTo>
                    <a:close/>
                  </a:path>
                </a:pathLst>
              </a:custGeom>
              <a:solidFill>
                <a:srgbClr val="3D3D3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8" name="Google Shape;408;p49"/>
              <p:cNvSpPr/>
              <p:nvPr/>
            </p:nvSpPr>
            <p:spPr>
              <a:xfrm>
                <a:off x="8098860" y="1459931"/>
                <a:ext cx="59233" cy="190276"/>
              </a:xfrm>
              <a:custGeom>
                <a:rect b="b" l="l" r="r" t="t"/>
                <a:pathLst>
                  <a:path extrusionOk="0" h="4735" w="1474">
                    <a:moveTo>
                      <a:pt x="0" y="1"/>
                    </a:moveTo>
                    <a:lnTo>
                      <a:pt x="0" y="4735"/>
                    </a:lnTo>
                    <a:lnTo>
                      <a:pt x="1474" y="4735"/>
                    </a:lnTo>
                    <a:lnTo>
                      <a:pt x="1474" y="1"/>
                    </a:lnTo>
                    <a:close/>
                  </a:path>
                </a:pathLst>
              </a:custGeom>
              <a:solidFill>
                <a:srgbClr val="00BDC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9" name="Google Shape;409;p49"/>
              <p:cNvSpPr/>
              <p:nvPr/>
            </p:nvSpPr>
            <p:spPr>
              <a:xfrm>
                <a:off x="8128476" y="1459931"/>
                <a:ext cx="29616" cy="190276"/>
              </a:xfrm>
              <a:custGeom>
                <a:rect b="b" l="l" r="r" t="t"/>
                <a:pathLst>
                  <a:path extrusionOk="0" h="4735" w="737">
                    <a:moveTo>
                      <a:pt x="0" y="1"/>
                    </a:moveTo>
                    <a:lnTo>
                      <a:pt x="0" y="4735"/>
                    </a:lnTo>
                    <a:lnTo>
                      <a:pt x="737" y="4735"/>
                    </a:lnTo>
                    <a:lnTo>
                      <a:pt x="737" y="1"/>
                    </a:lnTo>
                    <a:close/>
                  </a:path>
                </a:pathLst>
              </a:custGeom>
              <a:solidFill>
                <a:srgbClr val="00AB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0" name="Google Shape;410;p49"/>
              <p:cNvSpPr/>
              <p:nvPr/>
            </p:nvSpPr>
            <p:spPr>
              <a:xfrm>
                <a:off x="7725105" y="1331663"/>
                <a:ext cx="329597" cy="407355"/>
              </a:xfrm>
              <a:custGeom>
                <a:rect b="b" l="l" r="r" t="t"/>
                <a:pathLst>
                  <a:path extrusionOk="0" h="10137" w="8202">
                    <a:moveTo>
                      <a:pt x="943" y="1"/>
                    </a:moveTo>
                    <a:cubicBezTo>
                      <a:pt x="423" y="1"/>
                      <a:pt x="1" y="423"/>
                      <a:pt x="1" y="944"/>
                    </a:cubicBezTo>
                    <a:lnTo>
                      <a:pt x="1" y="9194"/>
                    </a:lnTo>
                    <a:cubicBezTo>
                      <a:pt x="1" y="9714"/>
                      <a:pt x="423" y="10137"/>
                      <a:pt x="943" y="10137"/>
                    </a:cubicBezTo>
                    <a:lnTo>
                      <a:pt x="7258" y="10137"/>
                    </a:lnTo>
                    <a:cubicBezTo>
                      <a:pt x="7779" y="10137"/>
                      <a:pt x="8201" y="9714"/>
                      <a:pt x="8201" y="9194"/>
                    </a:cubicBezTo>
                    <a:lnTo>
                      <a:pt x="8201" y="944"/>
                    </a:lnTo>
                    <a:cubicBezTo>
                      <a:pt x="8201" y="423"/>
                      <a:pt x="7779" y="1"/>
                      <a:pt x="7258" y="1"/>
                    </a:cubicBezTo>
                    <a:lnTo>
                      <a:pt x="6944" y="1"/>
                    </a:lnTo>
                    <a:lnTo>
                      <a:pt x="4106" y="629"/>
                    </a:lnTo>
                    <a:lnTo>
                      <a:pt x="1258" y="1"/>
                    </a:lnTo>
                    <a:close/>
                  </a:path>
                </a:pathLst>
              </a:custGeom>
              <a:solidFill>
                <a:srgbClr val="3D3D3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1" name="Google Shape;411;p49"/>
              <p:cNvSpPr/>
              <p:nvPr/>
            </p:nvSpPr>
            <p:spPr>
              <a:xfrm>
                <a:off x="7890102" y="1331663"/>
                <a:ext cx="164598" cy="407355"/>
              </a:xfrm>
              <a:custGeom>
                <a:rect b="b" l="l" r="r" t="t"/>
                <a:pathLst>
                  <a:path extrusionOk="0" h="10137" w="4096">
                    <a:moveTo>
                      <a:pt x="2838" y="1"/>
                    </a:moveTo>
                    <a:lnTo>
                      <a:pt x="0" y="629"/>
                    </a:lnTo>
                    <a:lnTo>
                      <a:pt x="0" y="10137"/>
                    </a:lnTo>
                    <a:lnTo>
                      <a:pt x="3152" y="10137"/>
                    </a:lnTo>
                    <a:cubicBezTo>
                      <a:pt x="3673" y="10137"/>
                      <a:pt x="4095" y="9714"/>
                      <a:pt x="4095" y="9194"/>
                    </a:cubicBezTo>
                    <a:lnTo>
                      <a:pt x="4095" y="944"/>
                    </a:lnTo>
                    <a:cubicBezTo>
                      <a:pt x="4095" y="423"/>
                      <a:pt x="3673" y="1"/>
                      <a:pt x="3152" y="1"/>
                    </a:cubicBezTo>
                    <a:close/>
                  </a:path>
                </a:pathLst>
              </a:custGeom>
              <a:solidFill>
                <a:srgbClr val="3D3D3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2" name="Google Shape;412;p49"/>
              <p:cNvSpPr/>
              <p:nvPr/>
            </p:nvSpPr>
            <p:spPr>
              <a:xfrm>
                <a:off x="7775617" y="1331663"/>
                <a:ext cx="228572" cy="356843"/>
              </a:xfrm>
              <a:custGeom>
                <a:rect b="b" l="l" r="r" t="t"/>
                <a:pathLst>
                  <a:path extrusionOk="0" h="8880" w="5688">
                    <a:moveTo>
                      <a:pt x="1" y="1"/>
                    </a:moveTo>
                    <a:lnTo>
                      <a:pt x="1" y="8565"/>
                    </a:lnTo>
                    <a:cubicBezTo>
                      <a:pt x="1" y="8742"/>
                      <a:pt x="148" y="8880"/>
                      <a:pt x="315" y="8880"/>
                    </a:cubicBezTo>
                    <a:lnTo>
                      <a:pt x="5373" y="8880"/>
                    </a:lnTo>
                    <a:cubicBezTo>
                      <a:pt x="5540" y="8880"/>
                      <a:pt x="5687" y="8742"/>
                      <a:pt x="5687" y="8565"/>
                    </a:cubicBezTo>
                    <a:lnTo>
                      <a:pt x="5687" y="1"/>
                    </a:lnTo>
                    <a:close/>
                  </a:path>
                </a:pathLst>
              </a:custGeom>
              <a:solidFill>
                <a:srgbClr val="00BDC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3" name="Google Shape;413;p49"/>
              <p:cNvSpPr/>
              <p:nvPr/>
            </p:nvSpPr>
            <p:spPr>
              <a:xfrm>
                <a:off x="7890102" y="1331663"/>
                <a:ext cx="114085" cy="356843"/>
              </a:xfrm>
              <a:custGeom>
                <a:rect b="b" l="l" r="r" t="t"/>
                <a:pathLst>
                  <a:path extrusionOk="0" h="8880" w="2839">
                    <a:moveTo>
                      <a:pt x="0" y="1"/>
                    </a:moveTo>
                    <a:lnTo>
                      <a:pt x="0" y="8880"/>
                    </a:lnTo>
                    <a:lnTo>
                      <a:pt x="2524" y="8880"/>
                    </a:lnTo>
                    <a:cubicBezTo>
                      <a:pt x="2691" y="8880"/>
                      <a:pt x="2838" y="8742"/>
                      <a:pt x="2838" y="8565"/>
                    </a:cubicBezTo>
                    <a:lnTo>
                      <a:pt x="2838" y="1"/>
                    </a:lnTo>
                    <a:close/>
                  </a:path>
                </a:pathLst>
              </a:custGeom>
              <a:solidFill>
                <a:srgbClr val="00AB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4" name="Google Shape;414;p49"/>
              <p:cNvSpPr/>
              <p:nvPr/>
            </p:nvSpPr>
            <p:spPr>
              <a:xfrm>
                <a:off x="7822592" y="1532545"/>
                <a:ext cx="90818" cy="105687"/>
              </a:xfrm>
              <a:custGeom>
                <a:rect b="b" l="l" r="r" t="t"/>
                <a:pathLst>
                  <a:path extrusionOk="0" h="2630" w="2260">
                    <a:moveTo>
                      <a:pt x="1130" y="915"/>
                    </a:moveTo>
                    <a:lnTo>
                      <a:pt x="1385" y="1582"/>
                    </a:lnTo>
                    <a:lnTo>
                      <a:pt x="875" y="1582"/>
                    </a:lnTo>
                    <a:lnTo>
                      <a:pt x="1130" y="915"/>
                    </a:lnTo>
                    <a:close/>
                    <a:moveTo>
                      <a:pt x="1130" y="1"/>
                    </a:moveTo>
                    <a:cubicBezTo>
                      <a:pt x="1002" y="1"/>
                      <a:pt x="894" y="70"/>
                      <a:pt x="845" y="188"/>
                    </a:cubicBezTo>
                    <a:lnTo>
                      <a:pt x="845" y="197"/>
                    </a:lnTo>
                    <a:lnTo>
                      <a:pt x="50" y="2270"/>
                    </a:lnTo>
                    <a:cubicBezTo>
                      <a:pt x="0" y="2407"/>
                      <a:pt x="69" y="2554"/>
                      <a:pt x="207" y="2613"/>
                    </a:cubicBezTo>
                    <a:cubicBezTo>
                      <a:pt x="237" y="2624"/>
                      <a:pt x="267" y="2629"/>
                      <a:pt x="297" y="2629"/>
                    </a:cubicBezTo>
                    <a:cubicBezTo>
                      <a:pt x="404" y="2629"/>
                      <a:pt x="502" y="2564"/>
                      <a:pt x="541" y="2456"/>
                    </a:cubicBezTo>
                    <a:lnTo>
                      <a:pt x="678" y="2113"/>
                    </a:lnTo>
                    <a:lnTo>
                      <a:pt x="1582" y="2113"/>
                    </a:lnTo>
                    <a:lnTo>
                      <a:pt x="1709" y="2456"/>
                    </a:lnTo>
                    <a:cubicBezTo>
                      <a:pt x="1748" y="2565"/>
                      <a:pt x="1857" y="2624"/>
                      <a:pt x="1955" y="2624"/>
                    </a:cubicBezTo>
                    <a:cubicBezTo>
                      <a:pt x="1994" y="2624"/>
                      <a:pt x="2023" y="2624"/>
                      <a:pt x="2053" y="2613"/>
                    </a:cubicBezTo>
                    <a:cubicBezTo>
                      <a:pt x="2191" y="2554"/>
                      <a:pt x="2259" y="2407"/>
                      <a:pt x="2210" y="2270"/>
                    </a:cubicBezTo>
                    <a:lnTo>
                      <a:pt x="1425" y="197"/>
                    </a:lnTo>
                    <a:cubicBezTo>
                      <a:pt x="1425" y="197"/>
                      <a:pt x="1425" y="188"/>
                      <a:pt x="1414" y="188"/>
                    </a:cubicBezTo>
                    <a:cubicBezTo>
                      <a:pt x="1375" y="70"/>
                      <a:pt x="1257" y="1"/>
                      <a:pt x="1130" y="1"/>
                    </a:cubicBezTo>
                    <a:close/>
                  </a:path>
                </a:pathLst>
              </a:custGeom>
              <a:solidFill>
                <a:srgbClr val="095B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5" name="Google Shape;415;p49"/>
              <p:cNvSpPr/>
              <p:nvPr/>
            </p:nvSpPr>
            <p:spPr>
              <a:xfrm>
                <a:off x="7900349" y="1509680"/>
                <a:ext cx="55295" cy="54893"/>
              </a:xfrm>
              <a:custGeom>
                <a:rect b="b" l="l" r="r" t="t"/>
                <a:pathLst>
                  <a:path extrusionOk="0" h="1366" w="1376">
                    <a:moveTo>
                      <a:pt x="697" y="0"/>
                    </a:moveTo>
                    <a:cubicBezTo>
                      <a:pt x="550" y="0"/>
                      <a:pt x="433" y="118"/>
                      <a:pt x="433" y="255"/>
                    </a:cubicBezTo>
                    <a:lnTo>
                      <a:pt x="433" y="413"/>
                    </a:lnTo>
                    <a:lnTo>
                      <a:pt x="265" y="413"/>
                    </a:lnTo>
                    <a:cubicBezTo>
                      <a:pt x="118" y="413"/>
                      <a:pt x="0" y="530"/>
                      <a:pt x="0" y="678"/>
                    </a:cubicBezTo>
                    <a:cubicBezTo>
                      <a:pt x="0" y="825"/>
                      <a:pt x="118" y="943"/>
                      <a:pt x="265" y="943"/>
                    </a:cubicBezTo>
                    <a:lnTo>
                      <a:pt x="433" y="943"/>
                    </a:lnTo>
                    <a:lnTo>
                      <a:pt x="433" y="1100"/>
                    </a:lnTo>
                    <a:cubicBezTo>
                      <a:pt x="433" y="1248"/>
                      <a:pt x="550" y="1366"/>
                      <a:pt x="697" y="1366"/>
                    </a:cubicBezTo>
                    <a:cubicBezTo>
                      <a:pt x="835" y="1366"/>
                      <a:pt x="953" y="1248"/>
                      <a:pt x="953" y="1100"/>
                    </a:cubicBezTo>
                    <a:lnTo>
                      <a:pt x="953" y="943"/>
                    </a:lnTo>
                    <a:lnTo>
                      <a:pt x="1110" y="943"/>
                    </a:lnTo>
                    <a:cubicBezTo>
                      <a:pt x="1258" y="943"/>
                      <a:pt x="1375" y="825"/>
                      <a:pt x="1375" y="678"/>
                    </a:cubicBezTo>
                    <a:cubicBezTo>
                      <a:pt x="1375" y="530"/>
                      <a:pt x="1258" y="413"/>
                      <a:pt x="1110" y="413"/>
                    </a:cubicBezTo>
                    <a:lnTo>
                      <a:pt x="953" y="413"/>
                    </a:lnTo>
                    <a:lnTo>
                      <a:pt x="953" y="255"/>
                    </a:lnTo>
                    <a:cubicBezTo>
                      <a:pt x="953" y="118"/>
                      <a:pt x="835" y="0"/>
                      <a:pt x="697" y="0"/>
                    </a:cubicBezTo>
                    <a:close/>
                  </a:path>
                </a:pathLst>
              </a:custGeom>
              <a:solidFill>
                <a:srgbClr val="095E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6" name="Google Shape;416;p49"/>
              <p:cNvSpPr/>
              <p:nvPr/>
            </p:nvSpPr>
            <p:spPr>
              <a:xfrm>
                <a:off x="7826531" y="1407450"/>
                <a:ext cx="126743" cy="25678"/>
              </a:xfrm>
              <a:custGeom>
                <a:rect b="b" l="l" r="r" t="t"/>
                <a:pathLst>
                  <a:path extrusionOk="0" h="639" w="3154">
                    <a:moveTo>
                      <a:pt x="315" y="1"/>
                    </a:moveTo>
                    <a:cubicBezTo>
                      <a:pt x="138" y="1"/>
                      <a:pt x="0" y="148"/>
                      <a:pt x="0" y="324"/>
                    </a:cubicBezTo>
                    <a:cubicBezTo>
                      <a:pt x="0" y="492"/>
                      <a:pt x="138" y="639"/>
                      <a:pt x="315" y="639"/>
                    </a:cubicBezTo>
                    <a:lnTo>
                      <a:pt x="2839" y="639"/>
                    </a:lnTo>
                    <a:cubicBezTo>
                      <a:pt x="3016" y="639"/>
                      <a:pt x="3154" y="492"/>
                      <a:pt x="3154" y="324"/>
                    </a:cubicBezTo>
                    <a:cubicBezTo>
                      <a:pt x="3154" y="148"/>
                      <a:pt x="3016" y="1"/>
                      <a:pt x="2839" y="1"/>
                    </a:cubicBezTo>
                    <a:close/>
                  </a:path>
                </a:pathLst>
              </a:custGeom>
              <a:solidFill>
                <a:srgbClr val="095B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7" name="Google Shape;417;p49"/>
              <p:cNvSpPr/>
              <p:nvPr/>
            </p:nvSpPr>
            <p:spPr>
              <a:xfrm>
                <a:off x="7826531" y="1458364"/>
                <a:ext cx="126743" cy="25276"/>
              </a:xfrm>
              <a:custGeom>
                <a:rect b="b" l="l" r="r" t="t"/>
                <a:pathLst>
                  <a:path extrusionOk="0" h="629" w="3154">
                    <a:moveTo>
                      <a:pt x="315" y="0"/>
                    </a:moveTo>
                    <a:cubicBezTo>
                      <a:pt x="138" y="0"/>
                      <a:pt x="0" y="138"/>
                      <a:pt x="0" y="315"/>
                    </a:cubicBezTo>
                    <a:cubicBezTo>
                      <a:pt x="0" y="491"/>
                      <a:pt x="138" y="629"/>
                      <a:pt x="315" y="629"/>
                    </a:cubicBezTo>
                    <a:lnTo>
                      <a:pt x="2839" y="629"/>
                    </a:lnTo>
                    <a:cubicBezTo>
                      <a:pt x="3016" y="629"/>
                      <a:pt x="3154" y="491"/>
                      <a:pt x="3154" y="315"/>
                    </a:cubicBezTo>
                    <a:cubicBezTo>
                      <a:pt x="3154" y="138"/>
                      <a:pt x="3016" y="0"/>
                      <a:pt x="2839" y="0"/>
                    </a:cubicBezTo>
                    <a:close/>
                  </a:path>
                </a:pathLst>
              </a:custGeom>
              <a:solidFill>
                <a:srgbClr val="095B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8" name="Google Shape;418;p49"/>
              <p:cNvSpPr/>
              <p:nvPr/>
            </p:nvSpPr>
            <p:spPr>
              <a:xfrm>
                <a:off x="7826531" y="1306025"/>
                <a:ext cx="126743" cy="63573"/>
              </a:xfrm>
              <a:custGeom>
                <a:rect b="b" l="l" r="r" t="t"/>
                <a:pathLst>
                  <a:path extrusionOk="0" h="1582" w="3154">
                    <a:moveTo>
                      <a:pt x="943" y="0"/>
                    </a:moveTo>
                    <a:cubicBezTo>
                      <a:pt x="423" y="0"/>
                      <a:pt x="0" y="432"/>
                      <a:pt x="0" y="953"/>
                    </a:cubicBezTo>
                    <a:lnTo>
                      <a:pt x="0" y="1267"/>
                    </a:lnTo>
                    <a:cubicBezTo>
                      <a:pt x="0" y="1444"/>
                      <a:pt x="138" y="1582"/>
                      <a:pt x="315" y="1582"/>
                    </a:cubicBezTo>
                    <a:lnTo>
                      <a:pt x="2839" y="1582"/>
                    </a:lnTo>
                    <a:cubicBezTo>
                      <a:pt x="3016" y="1582"/>
                      <a:pt x="3154" y="1444"/>
                      <a:pt x="3154" y="1267"/>
                    </a:cubicBezTo>
                    <a:lnTo>
                      <a:pt x="3154" y="953"/>
                    </a:lnTo>
                    <a:cubicBezTo>
                      <a:pt x="3154" y="432"/>
                      <a:pt x="2731" y="0"/>
                      <a:pt x="2211" y="0"/>
                    </a:cubicBezTo>
                    <a:close/>
                  </a:path>
                </a:pathLst>
              </a:custGeom>
              <a:solidFill>
                <a:srgbClr val="FF554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9" name="Google Shape;419;p49"/>
              <p:cNvSpPr/>
              <p:nvPr/>
            </p:nvSpPr>
            <p:spPr>
              <a:xfrm>
                <a:off x="7890102" y="1567304"/>
                <a:ext cx="23307" cy="70685"/>
              </a:xfrm>
              <a:custGeom>
                <a:rect b="b" l="l" r="r" t="t"/>
                <a:pathLst>
                  <a:path extrusionOk="0" h="1759" w="580">
                    <a:moveTo>
                      <a:pt x="0" y="0"/>
                    </a:moveTo>
                    <a:lnTo>
                      <a:pt x="0" y="1493"/>
                    </a:lnTo>
                    <a:lnTo>
                      <a:pt x="29" y="1591"/>
                    </a:lnTo>
                    <a:cubicBezTo>
                      <a:pt x="68" y="1700"/>
                      <a:pt x="177" y="1759"/>
                      <a:pt x="275" y="1759"/>
                    </a:cubicBezTo>
                    <a:cubicBezTo>
                      <a:pt x="314" y="1759"/>
                      <a:pt x="343" y="1759"/>
                      <a:pt x="373" y="1748"/>
                    </a:cubicBezTo>
                    <a:cubicBezTo>
                      <a:pt x="511" y="1689"/>
                      <a:pt x="579" y="1542"/>
                      <a:pt x="530" y="1405"/>
                    </a:cubicBezTo>
                    <a:lnTo>
                      <a:pt x="0" y="0"/>
                    </a:lnTo>
                    <a:close/>
                  </a:path>
                </a:pathLst>
              </a:custGeom>
              <a:solidFill>
                <a:srgbClr val="095E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0" name="Google Shape;420;p49"/>
              <p:cNvSpPr/>
              <p:nvPr/>
            </p:nvSpPr>
            <p:spPr>
              <a:xfrm>
                <a:off x="7890102" y="1407450"/>
                <a:ext cx="63171" cy="25678"/>
              </a:xfrm>
              <a:custGeom>
                <a:rect b="b" l="l" r="r" t="t"/>
                <a:pathLst>
                  <a:path extrusionOk="0" h="639" w="1572">
                    <a:moveTo>
                      <a:pt x="0" y="1"/>
                    </a:moveTo>
                    <a:lnTo>
                      <a:pt x="0" y="639"/>
                    </a:lnTo>
                    <a:lnTo>
                      <a:pt x="1257" y="639"/>
                    </a:lnTo>
                    <a:cubicBezTo>
                      <a:pt x="1434" y="639"/>
                      <a:pt x="1572" y="492"/>
                      <a:pt x="1572" y="324"/>
                    </a:cubicBezTo>
                    <a:cubicBezTo>
                      <a:pt x="1572" y="148"/>
                      <a:pt x="1434" y="1"/>
                      <a:pt x="1257" y="1"/>
                    </a:cubicBezTo>
                    <a:close/>
                  </a:path>
                </a:pathLst>
              </a:custGeom>
              <a:solidFill>
                <a:srgbClr val="095E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1" name="Google Shape;421;p49"/>
              <p:cNvSpPr/>
              <p:nvPr/>
            </p:nvSpPr>
            <p:spPr>
              <a:xfrm>
                <a:off x="7890102" y="1458364"/>
                <a:ext cx="63171" cy="25276"/>
              </a:xfrm>
              <a:custGeom>
                <a:rect b="b" l="l" r="r" t="t"/>
                <a:pathLst>
                  <a:path extrusionOk="0" h="629" w="1572">
                    <a:moveTo>
                      <a:pt x="0" y="0"/>
                    </a:moveTo>
                    <a:lnTo>
                      <a:pt x="0" y="629"/>
                    </a:lnTo>
                    <a:lnTo>
                      <a:pt x="1257" y="629"/>
                    </a:lnTo>
                    <a:cubicBezTo>
                      <a:pt x="1434" y="629"/>
                      <a:pt x="1572" y="491"/>
                      <a:pt x="1572" y="315"/>
                    </a:cubicBezTo>
                    <a:cubicBezTo>
                      <a:pt x="1572" y="138"/>
                      <a:pt x="1434" y="0"/>
                      <a:pt x="1257" y="0"/>
                    </a:cubicBezTo>
                    <a:close/>
                  </a:path>
                </a:pathLst>
              </a:custGeom>
              <a:solidFill>
                <a:srgbClr val="095E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2" name="Google Shape;422;p49"/>
              <p:cNvSpPr/>
              <p:nvPr/>
            </p:nvSpPr>
            <p:spPr>
              <a:xfrm>
                <a:off x="7890102" y="1306025"/>
                <a:ext cx="63171" cy="63573"/>
              </a:xfrm>
              <a:custGeom>
                <a:rect b="b" l="l" r="r" t="t"/>
                <a:pathLst>
                  <a:path extrusionOk="0" h="1582" w="1572">
                    <a:moveTo>
                      <a:pt x="0" y="0"/>
                    </a:moveTo>
                    <a:lnTo>
                      <a:pt x="0" y="1582"/>
                    </a:lnTo>
                    <a:lnTo>
                      <a:pt x="1257" y="1582"/>
                    </a:lnTo>
                    <a:cubicBezTo>
                      <a:pt x="1434" y="1582"/>
                      <a:pt x="1572" y="1444"/>
                      <a:pt x="1572" y="1267"/>
                    </a:cubicBezTo>
                    <a:lnTo>
                      <a:pt x="1572" y="953"/>
                    </a:lnTo>
                    <a:cubicBezTo>
                      <a:pt x="1572" y="432"/>
                      <a:pt x="1149" y="0"/>
                      <a:pt x="629" y="0"/>
                    </a:cubicBezTo>
                    <a:close/>
                  </a:path>
                </a:pathLst>
              </a:custGeom>
              <a:solidFill>
                <a:srgbClr val="E34C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23" name="Google Shape;423;p49"/>
            <p:cNvGrpSpPr/>
            <p:nvPr/>
          </p:nvGrpSpPr>
          <p:grpSpPr>
            <a:xfrm>
              <a:off x="5897050" y="1165839"/>
              <a:ext cx="2173168" cy="1994667"/>
              <a:chOff x="3773581" y="2940623"/>
              <a:chExt cx="330932" cy="320212"/>
            </a:xfrm>
          </p:grpSpPr>
          <p:sp>
            <p:nvSpPr>
              <p:cNvPr id="424" name="Google Shape;424;p49"/>
              <p:cNvSpPr/>
              <p:nvPr/>
            </p:nvSpPr>
            <p:spPr>
              <a:xfrm>
                <a:off x="3998332" y="3008219"/>
                <a:ext cx="106181" cy="141304"/>
              </a:xfrm>
              <a:custGeom>
                <a:rect b="b" l="l" r="r" t="t"/>
                <a:pathLst>
                  <a:path extrusionOk="0" h="8207" w="6176">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solidFill>
                <a:schemeClr val="accent2"/>
              </a:solidFill>
              <a:ln cap="flat" cmpd="sng" w="9525">
                <a:solidFill>
                  <a:srgbClr val="5F7D9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FFFFFF"/>
                    </a:solidFill>
                  </a:rPr>
                  <a:t>Curate</a:t>
                </a:r>
                <a:endParaRPr b="1" i="0" sz="1000" u="none" cap="none" strike="noStrike">
                  <a:solidFill>
                    <a:srgbClr val="FFFFFF"/>
                  </a:solidFill>
                </a:endParaRPr>
              </a:p>
            </p:txBody>
          </p:sp>
          <p:sp>
            <p:nvSpPr>
              <p:cNvPr id="425" name="Google Shape;425;p49"/>
              <p:cNvSpPr/>
              <p:nvPr/>
            </p:nvSpPr>
            <p:spPr>
              <a:xfrm>
                <a:off x="3782865" y="3103467"/>
                <a:ext cx="117614" cy="137155"/>
              </a:xfrm>
              <a:custGeom>
                <a:rect b="b" l="l" r="r" t="t"/>
                <a:pathLst>
                  <a:path extrusionOk="0" h="7966" w="6841">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solidFill>
                <a:schemeClr val="accent2"/>
              </a:solidFill>
              <a:ln cap="flat" cmpd="sng" w="9525">
                <a:solidFill>
                  <a:srgbClr val="E3E9E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US" sz="900" u="none" cap="none" strike="noStrike">
                    <a:solidFill>
                      <a:srgbClr val="FFFFFF"/>
                    </a:solidFill>
                  </a:rPr>
                  <a:t>Discover +    Integrate</a:t>
                </a:r>
                <a:endParaRPr b="1" i="0" sz="900" u="none" cap="none" strike="noStrike">
                  <a:solidFill>
                    <a:srgbClr val="FFFFFF"/>
                  </a:solidFill>
                </a:endParaRPr>
              </a:p>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FFFFFF"/>
                  </a:solidFill>
                </a:endParaRPr>
              </a:p>
            </p:txBody>
          </p:sp>
          <p:sp>
            <p:nvSpPr>
              <p:cNvPr id="426" name="Google Shape;426;p49"/>
              <p:cNvSpPr/>
              <p:nvPr/>
            </p:nvSpPr>
            <p:spPr>
              <a:xfrm>
                <a:off x="3947426" y="2940830"/>
                <a:ext cx="115448" cy="115426"/>
              </a:xfrm>
              <a:custGeom>
                <a:rect b="b" l="l" r="r" t="t"/>
                <a:pathLst>
                  <a:path extrusionOk="0" h="6704" w="6715">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solidFill>
                <a:schemeClr val="accent2"/>
              </a:solidFill>
              <a:ln cap="flat" cmpd="sng" w="9525">
                <a:solidFill>
                  <a:srgbClr val="869FB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FFFFFF"/>
                    </a:solidFill>
                  </a:rPr>
                  <a:t>Collect</a:t>
                </a:r>
                <a:endParaRPr b="1" i="0" sz="1000" u="none" cap="none" strike="noStrike">
                  <a:solidFill>
                    <a:srgbClr val="FFFFFF"/>
                  </a:solidFill>
                </a:endParaRPr>
              </a:p>
            </p:txBody>
          </p:sp>
          <p:sp>
            <p:nvSpPr>
              <p:cNvPr id="427" name="Google Shape;427;p49"/>
              <p:cNvSpPr/>
              <p:nvPr/>
            </p:nvSpPr>
            <p:spPr>
              <a:xfrm>
                <a:off x="3867123" y="3164124"/>
                <a:ext cx="132021" cy="96711"/>
              </a:xfrm>
              <a:custGeom>
                <a:rect b="b" l="l" r="r" t="t"/>
                <a:pathLst>
                  <a:path extrusionOk="0" h="5617" w="7679">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solidFill>
                <a:schemeClr val="accent2"/>
              </a:solidFill>
              <a:ln cap="flat" cmpd="sng" w="9525">
                <a:solidFill>
                  <a:srgbClr val="E9EEF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rPr>
                  <a:t>  </a:t>
                </a:r>
                <a:r>
                  <a:rPr b="1" i="0" lang="en-US" sz="1000" u="none" cap="none" strike="noStrike">
                    <a:solidFill>
                      <a:srgbClr val="FFFFFF"/>
                    </a:solidFill>
                  </a:rPr>
                  <a:t>Store </a:t>
                </a:r>
                <a:endParaRPr b="1" i="0" sz="1000" u="none" cap="none" strike="noStrike">
                  <a:solidFill>
                    <a:srgbClr val="FFFFFF"/>
                  </a:solidFill>
                </a:endParaRPr>
              </a:p>
            </p:txBody>
          </p:sp>
          <p:sp>
            <p:nvSpPr>
              <p:cNvPr id="428" name="Google Shape;428;p49"/>
              <p:cNvSpPr/>
              <p:nvPr/>
            </p:nvSpPr>
            <p:spPr>
              <a:xfrm>
                <a:off x="3967163" y="3125006"/>
                <a:ext cx="125110" cy="119558"/>
              </a:xfrm>
              <a:custGeom>
                <a:rect b="b" l="l" r="r" t="t"/>
                <a:pathLst>
                  <a:path extrusionOk="0" h="6944" w="7277">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solidFill>
                <a:schemeClr val="accent2"/>
              </a:solidFill>
              <a:ln cap="flat" cmpd="sng" w="9525">
                <a:solidFill>
                  <a:srgbClr val="37495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FFFFFF"/>
                    </a:solidFill>
                  </a:rPr>
                  <a:t>Describe</a:t>
                </a:r>
                <a:endParaRPr b="1" i="0" sz="1000" u="none" cap="none" strike="noStrike">
                  <a:solidFill>
                    <a:srgbClr val="FFFFFF"/>
                  </a:solidFill>
                </a:endParaRPr>
              </a:p>
            </p:txBody>
          </p:sp>
          <p:sp>
            <p:nvSpPr>
              <p:cNvPr id="429" name="Google Shape;429;p49"/>
              <p:cNvSpPr/>
              <p:nvPr/>
            </p:nvSpPr>
            <p:spPr>
              <a:xfrm>
                <a:off x="3773581" y="3001694"/>
                <a:ext cx="109740" cy="125498"/>
              </a:xfrm>
              <a:custGeom>
                <a:rect b="b" l="l" r="r" t="t"/>
                <a:pathLst>
                  <a:path extrusionOk="0" h="7289" w="6383">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solidFill>
                <a:schemeClr val="accent2"/>
              </a:solidFill>
              <a:ln cap="flat" cmpd="sng" w="9525">
                <a:solidFill>
                  <a:srgbClr val="CFD9E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FFFFFF"/>
                    </a:solidFill>
                  </a:rPr>
                  <a:t>Analyze</a:t>
                </a:r>
                <a:endParaRPr b="1" i="0" sz="1000" u="none" cap="none" strike="noStrike">
                  <a:solidFill>
                    <a:srgbClr val="FFFFFF"/>
                  </a:solidFill>
                </a:endParaRPr>
              </a:p>
            </p:txBody>
          </p:sp>
          <p:sp>
            <p:nvSpPr>
              <p:cNvPr id="430" name="Google Shape;430;p49"/>
              <p:cNvSpPr/>
              <p:nvPr/>
            </p:nvSpPr>
            <p:spPr>
              <a:xfrm>
                <a:off x="3819570" y="2940623"/>
                <a:ext cx="142474" cy="110089"/>
              </a:xfrm>
              <a:custGeom>
                <a:rect b="b" l="l" r="r" t="t"/>
                <a:pathLst>
                  <a:path extrusionOk="0" h="6394" w="8287">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solidFill>
                <a:schemeClr val="accent2"/>
              </a:solidFill>
              <a:ln cap="flat" cmpd="sng" w="9525">
                <a:solidFill>
                  <a:srgbClr val="A5B7C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i="0" lang="en-US" sz="1200" u="none" cap="none" strike="noStrike">
                    <a:solidFill>
                      <a:srgbClr val="FFFFFF"/>
                    </a:solidFill>
                  </a:rPr>
                  <a:t>     </a:t>
                </a:r>
                <a:r>
                  <a:rPr b="1" i="0" lang="en-US" sz="1200" u="none" cap="none" strike="noStrike">
                    <a:solidFill>
                      <a:srgbClr val="075163"/>
                    </a:solidFill>
                  </a:rPr>
                  <a:t>Plan</a:t>
                </a:r>
                <a:endParaRPr b="1" i="0" sz="1200" u="none" cap="none" strike="noStrike">
                  <a:solidFill>
                    <a:srgbClr val="075163"/>
                  </a:solidFill>
                </a:endParaRPr>
              </a:p>
            </p:txBody>
          </p:sp>
        </p:grpSp>
        <p:grpSp>
          <p:nvGrpSpPr>
            <p:cNvPr id="431" name="Google Shape;431;p49"/>
            <p:cNvGrpSpPr/>
            <p:nvPr/>
          </p:nvGrpSpPr>
          <p:grpSpPr>
            <a:xfrm>
              <a:off x="8070210" y="1635239"/>
              <a:ext cx="559692" cy="619451"/>
              <a:chOff x="5982146" y="2860025"/>
              <a:chExt cx="1399579" cy="1539775"/>
            </a:xfrm>
          </p:grpSpPr>
          <p:sp>
            <p:nvSpPr>
              <p:cNvPr id="432" name="Google Shape;432;p49"/>
              <p:cNvSpPr/>
              <p:nvPr/>
            </p:nvSpPr>
            <p:spPr>
              <a:xfrm>
                <a:off x="6655300" y="3128850"/>
                <a:ext cx="637150" cy="631950"/>
              </a:xfrm>
              <a:custGeom>
                <a:rect b="b" l="l" r="r" t="t"/>
                <a:pathLst>
                  <a:path extrusionOk="0" h="25278" w="25486">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solidFill>
                <a:srgbClr val="445D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3" name="Google Shape;433;p49"/>
              <p:cNvSpPr/>
              <p:nvPr/>
            </p:nvSpPr>
            <p:spPr>
              <a:xfrm>
                <a:off x="6673425" y="3771400"/>
                <a:ext cx="600850" cy="600800"/>
              </a:xfrm>
              <a:custGeom>
                <a:rect b="b" l="l" r="r" t="t"/>
                <a:pathLst>
                  <a:path extrusionOk="0" h="24032" w="24034">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solidFill>
                <a:srgbClr val="869F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4" name="Google Shape;434;p49"/>
              <p:cNvSpPr/>
              <p:nvPr/>
            </p:nvSpPr>
            <p:spPr>
              <a:xfrm>
                <a:off x="5982146" y="3532055"/>
                <a:ext cx="641725" cy="636800"/>
              </a:xfrm>
              <a:custGeom>
                <a:rect b="b" l="l" r="r" t="t"/>
                <a:pathLst>
                  <a:path extrusionOk="0" h="25472" w="25669">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solidFill>
                <a:srgbClr val="E3E9E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5" name="Google Shape;435;p49"/>
              <p:cNvSpPr/>
              <p:nvPr/>
            </p:nvSpPr>
            <p:spPr>
              <a:xfrm>
                <a:off x="6124575" y="2917775"/>
                <a:ext cx="572575" cy="572525"/>
              </a:xfrm>
              <a:custGeom>
                <a:rect b="b" l="l" r="r" t="t"/>
                <a:pathLst>
                  <a:path extrusionOk="0" h="22901" w="22903">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solidFill>
                <a:srgbClr val="A5B7C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6" name="Google Shape;436;p49"/>
              <p:cNvSpPr/>
              <p:nvPr/>
            </p:nvSpPr>
            <p:spPr>
              <a:xfrm>
                <a:off x="6459975" y="2867300"/>
                <a:ext cx="101300" cy="50500"/>
              </a:xfrm>
              <a:custGeom>
                <a:rect b="b" l="l" r="r" t="t"/>
                <a:pathLst>
                  <a:path extrusionOk="0" h="2020" w="4052">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7" name="Google Shape;437;p49"/>
              <p:cNvSpPr/>
              <p:nvPr/>
            </p:nvSpPr>
            <p:spPr>
              <a:xfrm>
                <a:off x="6389025" y="2860025"/>
                <a:ext cx="63100" cy="15700"/>
              </a:xfrm>
              <a:custGeom>
                <a:rect b="b" l="l" r="r" t="t"/>
                <a:pathLst>
                  <a:path extrusionOk="0" h="628" w="2524">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8" name="Google Shape;438;p49"/>
              <p:cNvSpPr/>
              <p:nvPr/>
            </p:nvSpPr>
            <p:spPr>
              <a:xfrm>
                <a:off x="6279750" y="2879875"/>
                <a:ext cx="39600" cy="26000"/>
              </a:xfrm>
              <a:custGeom>
                <a:rect b="b" l="l" r="r" t="t"/>
                <a:pathLst>
                  <a:path extrusionOk="0" h="1040" w="1584">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9" name="Google Shape;439;p49"/>
              <p:cNvSpPr/>
              <p:nvPr/>
            </p:nvSpPr>
            <p:spPr>
              <a:xfrm>
                <a:off x="6325825" y="2862750"/>
                <a:ext cx="54425" cy="22400"/>
              </a:xfrm>
              <a:custGeom>
                <a:rect b="b" l="l" r="r" t="t"/>
                <a:pathLst>
                  <a:path extrusionOk="0" h="896" w="2177">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0" name="Google Shape;440;p49"/>
              <p:cNvSpPr/>
              <p:nvPr/>
            </p:nvSpPr>
            <p:spPr>
              <a:xfrm>
                <a:off x="7023725" y="3061400"/>
                <a:ext cx="101300" cy="50475"/>
              </a:xfrm>
              <a:custGeom>
                <a:rect b="b" l="l" r="r" t="t"/>
                <a:pathLst>
                  <a:path extrusionOk="0" h="2019" w="4052">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1" name="Google Shape;441;p49"/>
              <p:cNvSpPr/>
              <p:nvPr/>
            </p:nvSpPr>
            <p:spPr>
              <a:xfrm>
                <a:off x="6952750" y="3054150"/>
                <a:ext cx="63100" cy="15650"/>
              </a:xfrm>
              <a:custGeom>
                <a:rect b="b" l="l" r="r" t="t"/>
                <a:pathLst>
                  <a:path extrusionOk="0" h="626" w="2524">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2" name="Google Shape;442;p49"/>
              <p:cNvSpPr/>
              <p:nvPr/>
            </p:nvSpPr>
            <p:spPr>
              <a:xfrm>
                <a:off x="6843450" y="3073975"/>
                <a:ext cx="39625" cy="26025"/>
              </a:xfrm>
              <a:custGeom>
                <a:rect b="b" l="l" r="r" t="t"/>
                <a:pathLst>
                  <a:path extrusionOk="0" h="1041" w="1585">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3" name="Google Shape;443;p49"/>
              <p:cNvSpPr/>
              <p:nvPr/>
            </p:nvSpPr>
            <p:spPr>
              <a:xfrm>
                <a:off x="6889575" y="3056825"/>
                <a:ext cx="54425" cy="22400"/>
              </a:xfrm>
              <a:custGeom>
                <a:rect b="b" l="l" r="r" t="t"/>
                <a:pathLst>
                  <a:path extrusionOk="0" h="896" w="2177">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4" name="Google Shape;444;p49"/>
              <p:cNvSpPr/>
              <p:nvPr/>
            </p:nvSpPr>
            <p:spPr>
              <a:xfrm>
                <a:off x="6245350" y="4177200"/>
                <a:ext cx="101275" cy="50475"/>
              </a:xfrm>
              <a:custGeom>
                <a:rect b="b" l="l" r="r" t="t"/>
                <a:pathLst>
                  <a:path extrusionOk="0" h="2019" w="4051">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5" name="Google Shape;445;p49"/>
              <p:cNvSpPr/>
              <p:nvPr/>
            </p:nvSpPr>
            <p:spPr>
              <a:xfrm>
                <a:off x="6354525" y="4219275"/>
                <a:ext cx="63075" cy="15675"/>
              </a:xfrm>
              <a:custGeom>
                <a:rect b="b" l="l" r="r" t="t"/>
                <a:pathLst>
                  <a:path extrusionOk="0" h="627" w="2523">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6" name="Google Shape;446;p49"/>
              <p:cNvSpPr/>
              <p:nvPr/>
            </p:nvSpPr>
            <p:spPr>
              <a:xfrm>
                <a:off x="6487275" y="4189125"/>
                <a:ext cx="39625" cy="25975"/>
              </a:xfrm>
              <a:custGeom>
                <a:rect b="b" l="l" r="r" t="t"/>
                <a:pathLst>
                  <a:path extrusionOk="0" h="1039" w="1585">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7" name="Google Shape;447;p49"/>
              <p:cNvSpPr/>
              <p:nvPr/>
            </p:nvSpPr>
            <p:spPr>
              <a:xfrm>
                <a:off x="6426350" y="4209850"/>
                <a:ext cx="54475" cy="22400"/>
              </a:xfrm>
              <a:custGeom>
                <a:rect b="b" l="l" r="r" t="t"/>
                <a:pathLst>
                  <a:path extrusionOk="0" h="896" w="2179">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8" name="Google Shape;448;p49"/>
              <p:cNvSpPr/>
              <p:nvPr/>
            </p:nvSpPr>
            <p:spPr>
              <a:xfrm>
                <a:off x="5992275" y="3674825"/>
                <a:ext cx="51250" cy="99900"/>
              </a:xfrm>
              <a:custGeom>
                <a:rect b="b" l="l" r="r" t="t"/>
                <a:pathLst>
                  <a:path extrusionOk="0" h="3996" w="205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9" name="Google Shape;449;p49"/>
              <p:cNvSpPr/>
              <p:nvPr/>
            </p:nvSpPr>
            <p:spPr>
              <a:xfrm>
                <a:off x="5985650" y="3783750"/>
                <a:ext cx="16125" cy="62275"/>
              </a:xfrm>
              <a:custGeom>
                <a:rect b="b" l="l" r="r" t="t"/>
                <a:pathLst>
                  <a:path extrusionOk="0" h="2491" w="645">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0" name="Google Shape;450;p49"/>
              <p:cNvSpPr/>
              <p:nvPr/>
            </p:nvSpPr>
            <p:spPr>
              <a:xfrm>
                <a:off x="6004725" y="3916700"/>
                <a:ext cx="27875" cy="38100"/>
              </a:xfrm>
              <a:custGeom>
                <a:rect b="b" l="l" r="r" t="t"/>
                <a:pathLst>
                  <a:path extrusionOk="0" h="1524" w="1115">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1" name="Google Shape;451;p49"/>
              <p:cNvSpPr/>
              <p:nvPr/>
            </p:nvSpPr>
            <p:spPr>
              <a:xfrm>
                <a:off x="5987900" y="3855450"/>
                <a:ext cx="23600" cy="53200"/>
              </a:xfrm>
              <a:custGeom>
                <a:rect b="b" l="l" r="r" t="t"/>
                <a:pathLst>
                  <a:path extrusionOk="0" h="2128" w="944">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2" name="Google Shape;452;p49"/>
              <p:cNvSpPr/>
              <p:nvPr/>
            </p:nvSpPr>
            <p:spPr>
              <a:xfrm>
                <a:off x="6071975" y="3300325"/>
                <a:ext cx="52475" cy="102475"/>
              </a:xfrm>
              <a:custGeom>
                <a:rect b="b" l="l" r="r" t="t"/>
                <a:pathLst>
                  <a:path extrusionOk="0" h="4099" w="2099">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3" name="Google Shape;453;p49"/>
              <p:cNvSpPr/>
              <p:nvPr/>
            </p:nvSpPr>
            <p:spPr>
              <a:xfrm>
                <a:off x="6122225" y="3408475"/>
                <a:ext cx="47725" cy="49550"/>
              </a:xfrm>
              <a:custGeom>
                <a:rect b="b" l="l" r="r" t="t"/>
                <a:pathLst>
                  <a:path extrusionOk="0" h="1982" w="1909">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4" name="Google Shape;454;p49"/>
              <p:cNvSpPr/>
              <p:nvPr/>
            </p:nvSpPr>
            <p:spPr>
              <a:xfrm>
                <a:off x="6228150" y="3490275"/>
                <a:ext cx="42050" cy="21525"/>
              </a:xfrm>
              <a:custGeom>
                <a:rect b="b" l="l" r="r" t="t"/>
                <a:pathLst>
                  <a:path extrusionOk="0" h="861" w="1682">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5" name="Google Shape;455;p49"/>
              <p:cNvSpPr/>
              <p:nvPr/>
            </p:nvSpPr>
            <p:spPr>
              <a:xfrm>
                <a:off x="6172850" y="3459275"/>
                <a:ext cx="49900" cy="34575"/>
              </a:xfrm>
              <a:custGeom>
                <a:rect b="b" l="l" r="r" t="t"/>
                <a:pathLst>
                  <a:path extrusionOk="0" h="1383" w="1996">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6" name="Google Shape;456;p49"/>
              <p:cNvSpPr/>
              <p:nvPr/>
            </p:nvSpPr>
            <p:spPr>
              <a:xfrm>
                <a:off x="7323825" y="3495225"/>
                <a:ext cx="51250" cy="99900"/>
              </a:xfrm>
              <a:custGeom>
                <a:rect b="b" l="l" r="r" t="t"/>
                <a:pathLst>
                  <a:path extrusionOk="0" h="3996" w="205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7" name="Google Shape;457;p49"/>
              <p:cNvSpPr/>
              <p:nvPr/>
            </p:nvSpPr>
            <p:spPr>
              <a:xfrm>
                <a:off x="7365575" y="3423925"/>
                <a:ext cx="16150" cy="62275"/>
              </a:xfrm>
              <a:custGeom>
                <a:rect b="b" l="l" r="r" t="t"/>
                <a:pathLst>
                  <a:path extrusionOk="0" h="2491" w="646">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8" name="Google Shape;458;p49"/>
              <p:cNvSpPr/>
              <p:nvPr/>
            </p:nvSpPr>
            <p:spPr>
              <a:xfrm>
                <a:off x="7334775" y="3315150"/>
                <a:ext cx="27850" cy="38100"/>
              </a:xfrm>
              <a:custGeom>
                <a:rect b="b" l="l" r="r" t="t"/>
                <a:pathLst>
                  <a:path extrusionOk="0" h="1524" w="1114">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9" name="Google Shape;459;p49"/>
              <p:cNvSpPr/>
              <p:nvPr/>
            </p:nvSpPr>
            <p:spPr>
              <a:xfrm>
                <a:off x="7355800" y="3361300"/>
                <a:ext cx="23650" cy="53200"/>
              </a:xfrm>
              <a:custGeom>
                <a:rect b="b" l="l" r="r" t="t"/>
                <a:pathLst>
                  <a:path extrusionOk="0" h="2128" w="946">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0" name="Google Shape;460;p49"/>
              <p:cNvSpPr/>
              <p:nvPr/>
            </p:nvSpPr>
            <p:spPr>
              <a:xfrm>
                <a:off x="7093025" y="4348600"/>
                <a:ext cx="104200" cy="51200"/>
              </a:xfrm>
              <a:custGeom>
                <a:rect b="b" l="l" r="r" t="t"/>
                <a:pathLst>
                  <a:path extrusionOk="0" h="2048" w="4168">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1" name="Google Shape;461;p49"/>
              <p:cNvSpPr/>
              <p:nvPr/>
            </p:nvSpPr>
            <p:spPr>
              <a:xfrm>
                <a:off x="7201150" y="4302925"/>
                <a:ext cx="51100" cy="46100"/>
              </a:xfrm>
              <a:custGeom>
                <a:rect b="b" l="l" r="r" t="t"/>
                <a:pathLst>
                  <a:path extrusionOk="0" h="1844" w="2044">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2" name="Google Shape;462;p49"/>
              <p:cNvSpPr/>
              <p:nvPr/>
            </p:nvSpPr>
            <p:spPr>
              <a:xfrm>
                <a:off x="7282950" y="4203000"/>
                <a:ext cx="22950" cy="40225"/>
              </a:xfrm>
              <a:custGeom>
                <a:rect b="b" l="l" r="r" t="t"/>
                <a:pathLst>
                  <a:path extrusionOk="0" h="1609" w="918">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3" name="Google Shape;463;p49"/>
              <p:cNvSpPr/>
              <p:nvPr/>
            </p:nvSpPr>
            <p:spPr>
              <a:xfrm>
                <a:off x="7252000" y="4250300"/>
                <a:ext cx="36300" cy="48175"/>
              </a:xfrm>
              <a:custGeom>
                <a:rect b="b" l="l" r="r" t="t"/>
                <a:pathLst>
                  <a:path extrusionOk="0" h="1927" w="1452">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64" name="Google Shape;464;p49"/>
            <p:cNvGrpSpPr/>
            <p:nvPr/>
          </p:nvGrpSpPr>
          <p:grpSpPr>
            <a:xfrm>
              <a:off x="5433222" y="1490507"/>
              <a:ext cx="463830" cy="373821"/>
              <a:chOff x="6567324" y="2436849"/>
              <a:chExt cx="366722" cy="342892"/>
            </a:xfrm>
          </p:grpSpPr>
          <p:sp>
            <p:nvSpPr>
              <p:cNvPr id="465" name="Google Shape;465;p49"/>
              <p:cNvSpPr/>
              <p:nvPr/>
            </p:nvSpPr>
            <p:spPr>
              <a:xfrm>
                <a:off x="6567324" y="2508390"/>
                <a:ext cx="366722" cy="271351"/>
              </a:xfrm>
              <a:custGeom>
                <a:rect b="b" l="l" r="r" t="t"/>
                <a:pathLst>
                  <a:path extrusionOk="0" h="10351" w="13989">
                    <a:moveTo>
                      <a:pt x="1054" y="0"/>
                    </a:moveTo>
                    <a:cubicBezTo>
                      <a:pt x="476" y="0"/>
                      <a:pt x="0" y="477"/>
                      <a:pt x="0" y="1068"/>
                    </a:cubicBezTo>
                    <a:lnTo>
                      <a:pt x="0" y="9297"/>
                    </a:lnTo>
                    <a:cubicBezTo>
                      <a:pt x="0" y="9874"/>
                      <a:pt x="476" y="10350"/>
                      <a:pt x="1054" y="10350"/>
                    </a:cubicBezTo>
                    <a:lnTo>
                      <a:pt x="12934" y="10350"/>
                    </a:lnTo>
                    <a:cubicBezTo>
                      <a:pt x="13512" y="10350"/>
                      <a:pt x="13988" y="9874"/>
                      <a:pt x="13988" y="9297"/>
                    </a:cubicBezTo>
                    <a:lnTo>
                      <a:pt x="13988" y="1068"/>
                    </a:lnTo>
                    <a:cubicBezTo>
                      <a:pt x="13988" y="477"/>
                      <a:pt x="13512" y="0"/>
                      <a:pt x="12934" y="0"/>
                    </a:cubicBezTo>
                    <a:close/>
                  </a:path>
                </a:pathLst>
              </a:custGeom>
              <a:solidFill>
                <a:srgbClr val="96ABB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6" name="Google Shape;466;p49"/>
              <p:cNvSpPr/>
              <p:nvPr/>
            </p:nvSpPr>
            <p:spPr>
              <a:xfrm>
                <a:off x="6567324" y="2508390"/>
                <a:ext cx="183164" cy="271351"/>
              </a:xfrm>
              <a:custGeom>
                <a:rect b="b" l="l" r="r" t="t"/>
                <a:pathLst>
                  <a:path extrusionOk="0" h="10351" w="6987">
                    <a:moveTo>
                      <a:pt x="1039" y="0"/>
                    </a:moveTo>
                    <a:cubicBezTo>
                      <a:pt x="462" y="15"/>
                      <a:pt x="0" y="491"/>
                      <a:pt x="0" y="1068"/>
                    </a:cubicBezTo>
                    <a:lnTo>
                      <a:pt x="0" y="9297"/>
                    </a:lnTo>
                    <a:cubicBezTo>
                      <a:pt x="0" y="9874"/>
                      <a:pt x="462" y="10350"/>
                      <a:pt x="1039" y="10350"/>
                    </a:cubicBezTo>
                    <a:lnTo>
                      <a:pt x="6987" y="10350"/>
                    </a:lnTo>
                    <a:lnTo>
                      <a:pt x="6987" y="0"/>
                    </a:lnTo>
                    <a:close/>
                  </a:path>
                </a:pathLst>
              </a:custGeom>
              <a:solidFill>
                <a:srgbClr val="869F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7" name="Google Shape;467;p49"/>
              <p:cNvSpPr/>
              <p:nvPr/>
            </p:nvSpPr>
            <p:spPr>
              <a:xfrm>
                <a:off x="6599097" y="2540163"/>
                <a:ext cx="303150" cy="207780"/>
              </a:xfrm>
              <a:custGeom>
                <a:rect b="b" l="l" r="r" t="t"/>
                <a:pathLst>
                  <a:path extrusionOk="0" h="7926" w="11564">
                    <a:moveTo>
                      <a:pt x="275" y="1"/>
                    </a:moveTo>
                    <a:cubicBezTo>
                      <a:pt x="131" y="1"/>
                      <a:pt x="1" y="131"/>
                      <a:pt x="1" y="290"/>
                    </a:cubicBezTo>
                    <a:lnTo>
                      <a:pt x="1" y="7652"/>
                    </a:lnTo>
                    <a:cubicBezTo>
                      <a:pt x="1" y="7796"/>
                      <a:pt x="131" y="7926"/>
                      <a:pt x="275" y="7926"/>
                    </a:cubicBezTo>
                    <a:lnTo>
                      <a:pt x="11289" y="7926"/>
                    </a:lnTo>
                    <a:cubicBezTo>
                      <a:pt x="11448" y="7926"/>
                      <a:pt x="11563" y="7796"/>
                      <a:pt x="11563" y="7652"/>
                    </a:cubicBezTo>
                    <a:lnTo>
                      <a:pt x="11563" y="290"/>
                    </a:lnTo>
                    <a:cubicBezTo>
                      <a:pt x="11563" y="131"/>
                      <a:pt x="11448" y="15"/>
                      <a:pt x="11289" y="1"/>
                    </a:cubicBezTo>
                    <a:close/>
                  </a:path>
                </a:pathLst>
              </a:custGeom>
              <a:solidFill>
                <a:srgbClr val="EFF1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8" name="Google Shape;468;p49"/>
              <p:cNvSpPr/>
              <p:nvPr/>
            </p:nvSpPr>
            <p:spPr>
              <a:xfrm>
                <a:off x="6598730" y="2540556"/>
                <a:ext cx="151759" cy="207780"/>
              </a:xfrm>
              <a:custGeom>
                <a:rect b="b" l="l" r="r" t="t"/>
                <a:pathLst>
                  <a:path extrusionOk="0" h="7926" w="5789">
                    <a:moveTo>
                      <a:pt x="289" y="0"/>
                    </a:moveTo>
                    <a:cubicBezTo>
                      <a:pt x="130" y="0"/>
                      <a:pt x="0" y="130"/>
                      <a:pt x="15" y="275"/>
                    </a:cubicBezTo>
                    <a:lnTo>
                      <a:pt x="15" y="7637"/>
                    </a:lnTo>
                    <a:cubicBezTo>
                      <a:pt x="0" y="7795"/>
                      <a:pt x="130" y="7911"/>
                      <a:pt x="289" y="7925"/>
                    </a:cubicBezTo>
                    <a:lnTo>
                      <a:pt x="5789" y="7925"/>
                    </a:lnTo>
                    <a:lnTo>
                      <a:pt x="5789" y="0"/>
                    </a:lnTo>
                    <a:close/>
                  </a:path>
                </a:pathLst>
              </a:custGeom>
              <a:solidFill>
                <a:srgbClr val="E9ED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9" name="Google Shape;469;p49"/>
              <p:cNvSpPr/>
              <p:nvPr/>
            </p:nvSpPr>
            <p:spPr>
              <a:xfrm>
                <a:off x="6678580" y="2436849"/>
                <a:ext cx="144209" cy="120379"/>
              </a:xfrm>
              <a:custGeom>
                <a:rect b="b" l="l" r="r" t="t"/>
                <a:pathLst>
                  <a:path extrusionOk="0" h="4592" w="5501">
                    <a:moveTo>
                      <a:pt x="2339" y="1"/>
                    </a:moveTo>
                    <a:cubicBezTo>
                      <a:pt x="1718" y="1"/>
                      <a:pt x="1213" y="506"/>
                      <a:pt x="1213" y="1127"/>
                    </a:cubicBezTo>
                    <a:lnTo>
                      <a:pt x="1213" y="1647"/>
                    </a:lnTo>
                    <a:cubicBezTo>
                      <a:pt x="1213" y="1906"/>
                      <a:pt x="996" y="2123"/>
                      <a:pt x="736" y="2123"/>
                    </a:cubicBezTo>
                    <a:lnTo>
                      <a:pt x="520" y="2123"/>
                    </a:lnTo>
                    <a:cubicBezTo>
                      <a:pt x="231" y="2123"/>
                      <a:pt x="0" y="2354"/>
                      <a:pt x="0" y="2643"/>
                    </a:cubicBezTo>
                    <a:lnTo>
                      <a:pt x="0" y="4072"/>
                    </a:lnTo>
                    <a:cubicBezTo>
                      <a:pt x="0" y="4360"/>
                      <a:pt x="231" y="4591"/>
                      <a:pt x="520" y="4591"/>
                    </a:cubicBezTo>
                    <a:lnTo>
                      <a:pt x="4980" y="4591"/>
                    </a:lnTo>
                    <a:cubicBezTo>
                      <a:pt x="5269" y="4591"/>
                      <a:pt x="5500" y="4360"/>
                      <a:pt x="5500" y="4072"/>
                    </a:cubicBezTo>
                    <a:lnTo>
                      <a:pt x="5500" y="2643"/>
                    </a:lnTo>
                    <a:cubicBezTo>
                      <a:pt x="5500" y="2354"/>
                      <a:pt x="5269" y="2123"/>
                      <a:pt x="4980" y="2123"/>
                    </a:cubicBezTo>
                    <a:lnTo>
                      <a:pt x="4764" y="2123"/>
                    </a:lnTo>
                    <a:cubicBezTo>
                      <a:pt x="4504" y="2123"/>
                      <a:pt x="4287" y="1906"/>
                      <a:pt x="4287" y="1647"/>
                    </a:cubicBezTo>
                    <a:lnTo>
                      <a:pt x="4287" y="1127"/>
                    </a:lnTo>
                    <a:cubicBezTo>
                      <a:pt x="4287" y="506"/>
                      <a:pt x="3782" y="1"/>
                      <a:pt x="3161" y="1"/>
                    </a:cubicBezTo>
                    <a:close/>
                  </a:path>
                </a:pathLst>
              </a:custGeom>
              <a:solidFill>
                <a:srgbClr val="D4DD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0" name="Google Shape;470;p49"/>
              <p:cNvSpPr/>
              <p:nvPr/>
            </p:nvSpPr>
            <p:spPr>
              <a:xfrm>
                <a:off x="6711480" y="2591256"/>
                <a:ext cx="141954" cy="101452"/>
              </a:xfrm>
              <a:custGeom>
                <a:rect b="b" l="l" r="r" t="t"/>
                <a:pathLst>
                  <a:path extrusionOk="0" h="3870" w="5415">
                    <a:moveTo>
                      <a:pt x="4794" y="1"/>
                    </a:moveTo>
                    <a:lnTo>
                      <a:pt x="4765" y="15"/>
                    </a:lnTo>
                    <a:lnTo>
                      <a:pt x="4173" y="318"/>
                    </a:lnTo>
                    <a:cubicBezTo>
                      <a:pt x="4057" y="376"/>
                      <a:pt x="4000" y="506"/>
                      <a:pt x="4057" y="621"/>
                    </a:cubicBezTo>
                    <a:cubicBezTo>
                      <a:pt x="4098" y="702"/>
                      <a:pt x="4174" y="748"/>
                      <a:pt x="4256" y="748"/>
                    </a:cubicBezTo>
                    <a:cubicBezTo>
                      <a:pt x="4290" y="748"/>
                      <a:pt x="4326" y="740"/>
                      <a:pt x="4361" y="722"/>
                    </a:cubicBezTo>
                    <a:lnTo>
                      <a:pt x="4519" y="650"/>
                    </a:lnTo>
                    <a:lnTo>
                      <a:pt x="4519" y="650"/>
                    </a:lnTo>
                    <a:cubicBezTo>
                      <a:pt x="4231" y="1646"/>
                      <a:pt x="3711" y="2382"/>
                      <a:pt x="2989" y="2844"/>
                    </a:cubicBezTo>
                    <a:cubicBezTo>
                      <a:pt x="2257" y="3316"/>
                      <a:pt x="1238" y="3414"/>
                      <a:pt x="544" y="3414"/>
                    </a:cubicBezTo>
                    <a:cubicBezTo>
                      <a:pt x="430" y="3414"/>
                      <a:pt x="325" y="3411"/>
                      <a:pt x="232" y="3407"/>
                    </a:cubicBezTo>
                    <a:cubicBezTo>
                      <a:pt x="224" y="3406"/>
                      <a:pt x="215" y="3406"/>
                      <a:pt x="207" y="3406"/>
                    </a:cubicBezTo>
                    <a:cubicBezTo>
                      <a:pt x="90" y="3406"/>
                      <a:pt x="1" y="3502"/>
                      <a:pt x="1" y="3624"/>
                    </a:cubicBezTo>
                    <a:cubicBezTo>
                      <a:pt x="1" y="3754"/>
                      <a:pt x="88" y="3855"/>
                      <a:pt x="218" y="3855"/>
                    </a:cubicBezTo>
                    <a:cubicBezTo>
                      <a:pt x="434" y="3855"/>
                      <a:pt x="752" y="3869"/>
                      <a:pt x="896" y="3869"/>
                    </a:cubicBezTo>
                    <a:cubicBezTo>
                      <a:pt x="922" y="3870"/>
                      <a:pt x="947" y="3870"/>
                      <a:pt x="973" y="3870"/>
                    </a:cubicBezTo>
                    <a:cubicBezTo>
                      <a:pt x="1769" y="3870"/>
                      <a:pt x="2549" y="3654"/>
                      <a:pt x="3220" y="3234"/>
                    </a:cubicBezTo>
                    <a:cubicBezTo>
                      <a:pt x="4028" y="2729"/>
                      <a:pt x="4606" y="1921"/>
                      <a:pt x="4938" y="867"/>
                    </a:cubicBezTo>
                    <a:lnTo>
                      <a:pt x="4967" y="924"/>
                    </a:lnTo>
                    <a:cubicBezTo>
                      <a:pt x="5006" y="1012"/>
                      <a:pt x="5084" y="1060"/>
                      <a:pt x="5166" y="1060"/>
                    </a:cubicBezTo>
                    <a:cubicBezTo>
                      <a:pt x="5206" y="1060"/>
                      <a:pt x="5247" y="1049"/>
                      <a:pt x="5284" y="1026"/>
                    </a:cubicBezTo>
                    <a:cubicBezTo>
                      <a:pt x="5385" y="953"/>
                      <a:pt x="5414" y="795"/>
                      <a:pt x="5328" y="693"/>
                    </a:cubicBezTo>
                    <a:lnTo>
                      <a:pt x="5039" y="102"/>
                    </a:lnTo>
                    <a:lnTo>
                      <a:pt x="5025" y="73"/>
                    </a:lnTo>
                    <a:cubicBezTo>
                      <a:pt x="5010" y="58"/>
                      <a:pt x="4996" y="44"/>
                      <a:pt x="4981" y="29"/>
                    </a:cubicBezTo>
                    <a:lnTo>
                      <a:pt x="4952" y="15"/>
                    </a:lnTo>
                    <a:lnTo>
                      <a:pt x="4923" y="1"/>
                    </a:lnTo>
                    <a:close/>
                  </a:path>
                </a:pathLst>
              </a:custGeom>
              <a:solidFill>
                <a:srgbClr val="69819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1" name="Google Shape;471;p49"/>
              <p:cNvSpPr/>
              <p:nvPr/>
            </p:nvSpPr>
            <p:spPr>
              <a:xfrm>
                <a:off x="6669117" y="2666178"/>
                <a:ext cx="41656" cy="35652"/>
              </a:xfrm>
              <a:custGeom>
                <a:rect b="b" l="l" r="r" t="t"/>
                <a:pathLst>
                  <a:path extrusionOk="0" h="1360" w="1589">
                    <a:moveTo>
                      <a:pt x="679" y="1"/>
                    </a:moveTo>
                    <a:cubicBezTo>
                      <a:pt x="303" y="1"/>
                      <a:pt x="0" y="304"/>
                      <a:pt x="0" y="679"/>
                    </a:cubicBezTo>
                    <a:cubicBezTo>
                      <a:pt x="0" y="1088"/>
                      <a:pt x="335" y="1359"/>
                      <a:pt x="687" y="1359"/>
                    </a:cubicBezTo>
                    <a:cubicBezTo>
                      <a:pt x="856" y="1359"/>
                      <a:pt x="1029" y="1296"/>
                      <a:pt x="1170" y="1156"/>
                    </a:cubicBezTo>
                    <a:cubicBezTo>
                      <a:pt x="1588" y="737"/>
                      <a:pt x="1285" y="1"/>
                      <a:pt x="679" y="1"/>
                    </a:cubicBezTo>
                    <a:close/>
                  </a:path>
                </a:pathLst>
              </a:custGeom>
              <a:solidFill>
                <a:srgbClr val="69819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2" name="Google Shape;472;p49"/>
              <p:cNvSpPr/>
              <p:nvPr/>
            </p:nvSpPr>
            <p:spPr>
              <a:xfrm>
                <a:off x="6630476" y="2582238"/>
                <a:ext cx="41682" cy="36413"/>
              </a:xfrm>
              <a:custGeom>
                <a:rect b="b" l="l" r="r" t="t"/>
                <a:pathLst>
                  <a:path extrusionOk="0" h="1389" w="1590">
                    <a:moveTo>
                      <a:pt x="324" y="0"/>
                    </a:moveTo>
                    <a:cubicBezTo>
                      <a:pt x="148" y="0"/>
                      <a:pt x="0" y="239"/>
                      <a:pt x="175" y="402"/>
                    </a:cubicBezTo>
                    <a:lnTo>
                      <a:pt x="464" y="691"/>
                    </a:lnTo>
                    <a:lnTo>
                      <a:pt x="175" y="994"/>
                    </a:lnTo>
                    <a:cubicBezTo>
                      <a:pt x="88" y="1081"/>
                      <a:pt x="88" y="1225"/>
                      <a:pt x="175" y="1312"/>
                    </a:cubicBezTo>
                    <a:cubicBezTo>
                      <a:pt x="218" y="1355"/>
                      <a:pt x="276" y="1377"/>
                      <a:pt x="334" y="1377"/>
                    </a:cubicBezTo>
                    <a:cubicBezTo>
                      <a:pt x="392" y="1377"/>
                      <a:pt x="449" y="1355"/>
                      <a:pt x="493" y="1312"/>
                    </a:cubicBezTo>
                    <a:lnTo>
                      <a:pt x="796" y="1023"/>
                    </a:lnTo>
                    <a:lnTo>
                      <a:pt x="1084" y="1312"/>
                    </a:lnTo>
                    <a:cubicBezTo>
                      <a:pt x="1135" y="1366"/>
                      <a:pt x="1193" y="1388"/>
                      <a:pt x="1249" y="1388"/>
                    </a:cubicBezTo>
                    <a:cubicBezTo>
                      <a:pt x="1431" y="1388"/>
                      <a:pt x="1590" y="1149"/>
                      <a:pt x="1402" y="994"/>
                    </a:cubicBezTo>
                    <a:lnTo>
                      <a:pt x="1113" y="691"/>
                    </a:lnTo>
                    <a:lnTo>
                      <a:pt x="1402" y="402"/>
                    </a:lnTo>
                    <a:cubicBezTo>
                      <a:pt x="1588" y="239"/>
                      <a:pt x="1435" y="0"/>
                      <a:pt x="1255" y="0"/>
                    </a:cubicBezTo>
                    <a:cubicBezTo>
                      <a:pt x="1198" y="0"/>
                      <a:pt x="1137" y="25"/>
                      <a:pt x="1084" y="85"/>
                    </a:cubicBezTo>
                    <a:lnTo>
                      <a:pt x="796" y="373"/>
                    </a:lnTo>
                    <a:lnTo>
                      <a:pt x="493" y="85"/>
                    </a:lnTo>
                    <a:cubicBezTo>
                      <a:pt x="440" y="25"/>
                      <a:pt x="380" y="0"/>
                      <a:pt x="324" y="0"/>
                    </a:cubicBezTo>
                    <a:close/>
                  </a:path>
                </a:pathLst>
              </a:custGeom>
              <a:solidFill>
                <a:srgbClr val="95A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3" name="Google Shape;473;p49"/>
              <p:cNvSpPr/>
              <p:nvPr/>
            </p:nvSpPr>
            <p:spPr>
              <a:xfrm>
                <a:off x="6837889" y="2678080"/>
                <a:ext cx="40948" cy="35967"/>
              </a:xfrm>
              <a:custGeom>
                <a:rect b="b" l="l" r="r" t="t"/>
                <a:pathLst>
                  <a:path extrusionOk="0" h="1372" w="1562">
                    <a:moveTo>
                      <a:pt x="320" y="0"/>
                    </a:moveTo>
                    <a:cubicBezTo>
                      <a:pt x="146" y="0"/>
                      <a:pt x="1" y="218"/>
                      <a:pt x="145" y="384"/>
                    </a:cubicBezTo>
                    <a:lnTo>
                      <a:pt x="448" y="673"/>
                    </a:lnTo>
                    <a:lnTo>
                      <a:pt x="145" y="976"/>
                    </a:lnTo>
                    <a:cubicBezTo>
                      <a:pt x="1" y="1142"/>
                      <a:pt x="146" y="1360"/>
                      <a:pt x="320" y="1360"/>
                    </a:cubicBezTo>
                    <a:cubicBezTo>
                      <a:pt x="372" y="1360"/>
                      <a:pt x="427" y="1340"/>
                      <a:pt x="477" y="1293"/>
                    </a:cubicBezTo>
                    <a:lnTo>
                      <a:pt x="766" y="1005"/>
                    </a:lnTo>
                    <a:lnTo>
                      <a:pt x="1069" y="1293"/>
                    </a:lnTo>
                    <a:cubicBezTo>
                      <a:pt x="1117" y="1349"/>
                      <a:pt x="1174" y="1372"/>
                      <a:pt x="1229" y="1372"/>
                    </a:cubicBezTo>
                    <a:cubicBezTo>
                      <a:pt x="1404" y="1372"/>
                      <a:pt x="1562" y="1141"/>
                      <a:pt x="1386" y="976"/>
                    </a:cubicBezTo>
                    <a:lnTo>
                      <a:pt x="1083" y="673"/>
                    </a:lnTo>
                    <a:lnTo>
                      <a:pt x="1386" y="384"/>
                    </a:lnTo>
                    <a:cubicBezTo>
                      <a:pt x="1530" y="218"/>
                      <a:pt x="1385" y="0"/>
                      <a:pt x="1218" y="0"/>
                    </a:cubicBezTo>
                    <a:cubicBezTo>
                      <a:pt x="1168" y="0"/>
                      <a:pt x="1115" y="20"/>
                      <a:pt x="1069" y="66"/>
                    </a:cubicBezTo>
                    <a:lnTo>
                      <a:pt x="766" y="355"/>
                    </a:lnTo>
                    <a:lnTo>
                      <a:pt x="477" y="66"/>
                    </a:lnTo>
                    <a:cubicBezTo>
                      <a:pt x="427" y="20"/>
                      <a:pt x="372" y="0"/>
                      <a:pt x="320" y="0"/>
                    </a:cubicBezTo>
                    <a:close/>
                  </a:path>
                </a:pathLst>
              </a:custGeom>
              <a:solidFill>
                <a:srgbClr val="CDD7D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4" name="Google Shape;474;p49"/>
              <p:cNvSpPr/>
              <p:nvPr/>
            </p:nvSpPr>
            <p:spPr>
              <a:xfrm>
                <a:off x="6733868" y="2598124"/>
                <a:ext cx="40895" cy="36124"/>
              </a:xfrm>
              <a:custGeom>
                <a:rect b="b" l="l" r="r" t="t"/>
                <a:pathLst>
                  <a:path extrusionOk="0" h="1378" w="1560">
                    <a:moveTo>
                      <a:pt x="333" y="1"/>
                    </a:moveTo>
                    <a:cubicBezTo>
                      <a:pt x="154" y="1"/>
                      <a:pt x="1" y="239"/>
                      <a:pt x="186" y="403"/>
                    </a:cubicBezTo>
                    <a:lnTo>
                      <a:pt x="475" y="691"/>
                    </a:lnTo>
                    <a:lnTo>
                      <a:pt x="186" y="994"/>
                    </a:lnTo>
                    <a:cubicBezTo>
                      <a:pt x="85" y="1081"/>
                      <a:pt x="85" y="1225"/>
                      <a:pt x="186" y="1312"/>
                    </a:cubicBezTo>
                    <a:cubicBezTo>
                      <a:pt x="230" y="1355"/>
                      <a:pt x="287" y="1377"/>
                      <a:pt x="345" y="1377"/>
                    </a:cubicBezTo>
                    <a:cubicBezTo>
                      <a:pt x="403" y="1377"/>
                      <a:pt x="461" y="1355"/>
                      <a:pt x="504" y="1312"/>
                    </a:cubicBezTo>
                    <a:lnTo>
                      <a:pt x="793" y="1023"/>
                    </a:lnTo>
                    <a:lnTo>
                      <a:pt x="1096" y="1312"/>
                    </a:lnTo>
                    <a:cubicBezTo>
                      <a:pt x="1140" y="1353"/>
                      <a:pt x="1190" y="1371"/>
                      <a:pt x="1238" y="1371"/>
                    </a:cubicBezTo>
                    <a:cubicBezTo>
                      <a:pt x="1408" y="1371"/>
                      <a:pt x="1560" y="1152"/>
                      <a:pt x="1413" y="994"/>
                    </a:cubicBezTo>
                    <a:lnTo>
                      <a:pt x="1110" y="691"/>
                    </a:lnTo>
                    <a:lnTo>
                      <a:pt x="1413" y="403"/>
                    </a:lnTo>
                    <a:cubicBezTo>
                      <a:pt x="1558" y="236"/>
                      <a:pt x="1412" y="19"/>
                      <a:pt x="1245" y="19"/>
                    </a:cubicBezTo>
                    <a:cubicBezTo>
                      <a:pt x="1195" y="19"/>
                      <a:pt x="1143" y="38"/>
                      <a:pt x="1096" y="85"/>
                    </a:cubicBezTo>
                    <a:lnTo>
                      <a:pt x="793" y="374"/>
                    </a:lnTo>
                    <a:lnTo>
                      <a:pt x="504" y="85"/>
                    </a:lnTo>
                    <a:cubicBezTo>
                      <a:pt x="451" y="25"/>
                      <a:pt x="391" y="1"/>
                      <a:pt x="333" y="1"/>
                    </a:cubicBezTo>
                    <a:close/>
                  </a:path>
                </a:pathLst>
              </a:custGeom>
              <a:solidFill>
                <a:srgbClr val="95A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5" name="Google Shape;475;p49"/>
              <p:cNvSpPr/>
              <p:nvPr/>
            </p:nvSpPr>
            <p:spPr>
              <a:xfrm>
                <a:off x="6678580" y="2436849"/>
                <a:ext cx="71908" cy="120379"/>
              </a:xfrm>
              <a:custGeom>
                <a:rect b="b" l="l" r="r" t="t"/>
                <a:pathLst>
                  <a:path extrusionOk="0" h="4592" w="2743">
                    <a:moveTo>
                      <a:pt x="2339" y="1"/>
                    </a:moveTo>
                    <a:cubicBezTo>
                      <a:pt x="1718" y="1"/>
                      <a:pt x="1213" y="506"/>
                      <a:pt x="1213" y="1127"/>
                    </a:cubicBezTo>
                    <a:lnTo>
                      <a:pt x="1213" y="1647"/>
                    </a:lnTo>
                    <a:cubicBezTo>
                      <a:pt x="1213" y="1906"/>
                      <a:pt x="996" y="2123"/>
                      <a:pt x="736" y="2123"/>
                    </a:cubicBezTo>
                    <a:lnTo>
                      <a:pt x="520" y="2123"/>
                    </a:lnTo>
                    <a:cubicBezTo>
                      <a:pt x="231" y="2123"/>
                      <a:pt x="0" y="2354"/>
                      <a:pt x="0" y="2643"/>
                    </a:cubicBezTo>
                    <a:lnTo>
                      <a:pt x="0" y="4072"/>
                    </a:lnTo>
                    <a:cubicBezTo>
                      <a:pt x="0" y="4360"/>
                      <a:pt x="231" y="4591"/>
                      <a:pt x="520" y="4591"/>
                    </a:cubicBezTo>
                    <a:lnTo>
                      <a:pt x="2743" y="4591"/>
                    </a:lnTo>
                    <a:lnTo>
                      <a:pt x="2743" y="1"/>
                    </a:lnTo>
                    <a:close/>
                  </a:path>
                </a:pathLst>
              </a:custGeom>
              <a:solidFill>
                <a:srgbClr val="8BA3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6" name="Google Shape;476;p49"/>
              <p:cNvSpPr/>
              <p:nvPr/>
            </p:nvSpPr>
            <p:spPr>
              <a:xfrm>
                <a:off x="6728913" y="2500578"/>
                <a:ext cx="38221" cy="32795"/>
              </a:xfrm>
              <a:custGeom>
                <a:rect b="b" l="l" r="r" t="t"/>
                <a:pathLst>
                  <a:path extrusionOk="0" h="1251" w="1458">
                    <a:moveTo>
                      <a:pt x="825" y="0"/>
                    </a:moveTo>
                    <a:cubicBezTo>
                      <a:pt x="672" y="0"/>
                      <a:pt x="516" y="57"/>
                      <a:pt x="390" y="183"/>
                    </a:cubicBezTo>
                    <a:cubicBezTo>
                      <a:pt x="0" y="573"/>
                      <a:pt x="274" y="1251"/>
                      <a:pt x="823" y="1251"/>
                    </a:cubicBezTo>
                    <a:cubicBezTo>
                      <a:pt x="1169" y="1251"/>
                      <a:pt x="1458" y="962"/>
                      <a:pt x="1458" y="630"/>
                    </a:cubicBezTo>
                    <a:cubicBezTo>
                      <a:pt x="1458" y="249"/>
                      <a:pt x="1147" y="0"/>
                      <a:pt x="825" y="0"/>
                    </a:cubicBezTo>
                    <a:close/>
                  </a:path>
                </a:pathLst>
              </a:custGeom>
              <a:solidFill>
                <a:srgbClr val="EFF1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77" name="Google Shape;477;p49"/>
            <p:cNvGrpSpPr/>
            <p:nvPr/>
          </p:nvGrpSpPr>
          <p:grpSpPr>
            <a:xfrm>
              <a:off x="7649736" y="846502"/>
              <a:ext cx="420454" cy="485074"/>
              <a:chOff x="8028714" y="2891652"/>
              <a:chExt cx="289589" cy="361402"/>
            </a:xfrm>
          </p:grpSpPr>
          <p:sp>
            <p:nvSpPr>
              <p:cNvPr id="478" name="Google Shape;478;p49"/>
              <p:cNvSpPr/>
              <p:nvPr/>
            </p:nvSpPr>
            <p:spPr>
              <a:xfrm>
                <a:off x="8096520" y="3139006"/>
                <a:ext cx="167025" cy="83421"/>
              </a:xfrm>
              <a:custGeom>
                <a:rect b="b" l="l" r="r" t="t"/>
                <a:pathLst>
                  <a:path extrusionOk="0" h="3184" w="6375">
                    <a:moveTo>
                      <a:pt x="3058" y="1"/>
                    </a:moveTo>
                    <a:cubicBezTo>
                      <a:pt x="1371" y="1"/>
                      <a:pt x="1" y="1362"/>
                      <a:pt x="1" y="3059"/>
                    </a:cubicBezTo>
                    <a:lnTo>
                      <a:pt x="1" y="3183"/>
                    </a:lnTo>
                    <a:lnTo>
                      <a:pt x="6375" y="3183"/>
                    </a:lnTo>
                    <a:lnTo>
                      <a:pt x="6375" y="3059"/>
                    </a:lnTo>
                    <a:cubicBezTo>
                      <a:pt x="6375" y="1362"/>
                      <a:pt x="5004" y="1"/>
                      <a:pt x="3317" y="1"/>
                    </a:cubicBezTo>
                    <a:close/>
                  </a:path>
                </a:pathLst>
              </a:custGeom>
              <a:solidFill>
                <a:srgbClr val="DEE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9" name="Google Shape;479;p49"/>
              <p:cNvSpPr/>
              <p:nvPr/>
            </p:nvSpPr>
            <p:spPr>
              <a:xfrm>
                <a:off x="8168360" y="3139006"/>
                <a:ext cx="95185" cy="83421"/>
              </a:xfrm>
              <a:custGeom>
                <a:rect b="b" l="l" r="r" t="t"/>
                <a:pathLst>
                  <a:path extrusionOk="0" h="3184" w="3633">
                    <a:moveTo>
                      <a:pt x="441" y="1"/>
                    </a:moveTo>
                    <a:cubicBezTo>
                      <a:pt x="297" y="1"/>
                      <a:pt x="144" y="10"/>
                      <a:pt x="0" y="30"/>
                    </a:cubicBezTo>
                    <a:cubicBezTo>
                      <a:pt x="1563" y="250"/>
                      <a:pt x="2732" y="1602"/>
                      <a:pt x="2732" y="3183"/>
                    </a:cubicBezTo>
                    <a:lnTo>
                      <a:pt x="3633" y="3183"/>
                    </a:lnTo>
                    <a:cubicBezTo>
                      <a:pt x="3633" y="1429"/>
                      <a:pt x="2205" y="1"/>
                      <a:pt x="441" y="1"/>
                    </a:cubicBezTo>
                    <a:close/>
                  </a:path>
                </a:pathLst>
              </a:custGeom>
              <a:solidFill>
                <a:srgbClr val="C9D0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0" name="Google Shape;480;p49"/>
              <p:cNvSpPr/>
              <p:nvPr/>
            </p:nvSpPr>
            <p:spPr>
              <a:xfrm>
                <a:off x="8028714" y="3109871"/>
                <a:ext cx="104748" cy="24392"/>
              </a:xfrm>
              <a:custGeom>
                <a:rect b="b" l="l" r="r" t="t"/>
                <a:pathLst>
                  <a:path extrusionOk="0" h="931" w="3998">
                    <a:moveTo>
                      <a:pt x="298" y="1"/>
                    </a:moveTo>
                    <a:cubicBezTo>
                      <a:pt x="135" y="1"/>
                      <a:pt x="1" y="126"/>
                      <a:pt x="1" y="288"/>
                    </a:cubicBezTo>
                    <a:lnTo>
                      <a:pt x="1" y="634"/>
                    </a:lnTo>
                    <a:cubicBezTo>
                      <a:pt x="1" y="806"/>
                      <a:pt x="135" y="931"/>
                      <a:pt x="298" y="931"/>
                    </a:cubicBezTo>
                    <a:lnTo>
                      <a:pt x="3701" y="931"/>
                    </a:lnTo>
                    <a:cubicBezTo>
                      <a:pt x="3864" y="931"/>
                      <a:pt x="3998" y="806"/>
                      <a:pt x="3998" y="643"/>
                    </a:cubicBezTo>
                    <a:lnTo>
                      <a:pt x="3998" y="288"/>
                    </a:lnTo>
                    <a:cubicBezTo>
                      <a:pt x="3998" y="126"/>
                      <a:pt x="3864" y="1"/>
                      <a:pt x="3701" y="1"/>
                    </a:cubicBezTo>
                    <a:close/>
                  </a:path>
                </a:pathLst>
              </a:custGeom>
              <a:solidFill>
                <a:srgbClr val="DCE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1" name="Google Shape;481;p49"/>
              <p:cNvSpPr/>
              <p:nvPr/>
            </p:nvSpPr>
            <p:spPr>
              <a:xfrm>
                <a:off x="8101812" y="3109871"/>
                <a:ext cx="31650" cy="24392"/>
              </a:xfrm>
              <a:custGeom>
                <a:rect b="b" l="l" r="r" t="t"/>
                <a:pathLst>
                  <a:path extrusionOk="0" h="931" w="1208">
                    <a:moveTo>
                      <a:pt x="0" y="1"/>
                    </a:moveTo>
                    <a:cubicBezTo>
                      <a:pt x="173" y="1"/>
                      <a:pt x="307" y="135"/>
                      <a:pt x="307" y="308"/>
                    </a:cubicBezTo>
                    <a:lnTo>
                      <a:pt x="307" y="624"/>
                    </a:lnTo>
                    <a:cubicBezTo>
                      <a:pt x="307" y="797"/>
                      <a:pt x="173" y="931"/>
                      <a:pt x="0" y="931"/>
                    </a:cubicBezTo>
                    <a:lnTo>
                      <a:pt x="901" y="931"/>
                    </a:lnTo>
                    <a:cubicBezTo>
                      <a:pt x="1074" y="931"/>
                      <a:pt x="1208" y="797"/>
                      <a:pt x="1208" y="624"/>
                    </a:cubicBezTo>
                    <a:lnTo>
                      <a:pt x="1208" y="308"/>
                    </a:lnTo>
                    <a:cubicBezTo>
                      <a:pt x="1208" y="135"/>
                      <a:pt x="1074" y="1"/>
                      <a:pt x="901" y="1"/>
                    </a:cubicBezTo>
                    <a:close/>
                  </a:path>
                </a:pathLst>
              </a:custGeom>
              <a:solidFill>
                <a:srgbClr val="BDC8C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2" name="Google Shape;482;p49"/>
              <p:cNvSpPr/>
              <p:nvPr/>
            </p:nvSpPr>
            <p:spPr>
              <a:xfrm>
                <a:off x="8053342" y="3134237"/>
                <a:ext cx="67570" cy="53527"/>
              </a:xfrm>
              <a:custGeom>
                <a:rect b="b" l="l" r="r" t="t"/>
                <a:pathLst>
                  <a:path extrusionOk="0" h="2043" w="2579">
                    <a:moveTo>
                      <a:pt x="0" y="1"/>
                    </a:moveTo>
                    <a:cubicBezTo>
                      <a:pt x="10" y="49"/>
                      <a:pt x="29" y="87"/>
                      <a:pt x="48" y="135"/>
                    </a:cubicBezTo>
                    <a:cubicBezTo>
                      <a:pt x="498" y="921"/>
                      <a:pt x="1150" y="1582"/>
                      <a:pt x="1936" y="2042"/>
                    </a:cubicBezTo>
                    <a:cubicBezTo>
                      <a:pt x="2090" y="1697"/>
                      <a:pt x="2310" y="1381"/>
                      <a:pt x="2579" y="1113"/>
                    </a:cubicBezTo>
                    <a:cubicBezTo>
                      <a:pt x="2080" y="835"/>
                      <a:pt x="1658" y="461"/>
                      <a:pt x="1313" y="1"/>
                    </a:cubicBezTo>
                    <a:close/>
                  </a:path>
                </a:pathLst>
              </a:custGeom>
              <a:solidFill>
                <a:srgbClr val="B3BDC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3" name="Google Shape;483;p49"/>
              <p:cNvSpPr/>
              <p:nvPr/>
            </p:nvSpPr>
            <p:spPr>
              <a:xfrm>
                <a:off x="8159321" y="3165127"/>
                <a:ext cx="36182" cy="31099"/>
              </a:xfrm>
              <a:custGeom>
                <a:rect b="b" l="l" r="r" t="t"/>
                <a:pathLst>
                  <a:path extrusionOk="0" h="1187" w="1381">
                    <a:moveTo>
                      <a:pt x="786" y="1"/>
                    </a:moveTo>
                    <a:cubicBezTo>
                      <a:pt x="259" y="1"/>
                      <a:pt x="0" y="643"/>
                      <a:pt x="364" y="1017"/>
                    </a:cubicBezTo>
                    <a:cubicBezTo>
                      <a:pt x="485" y="1134"/>
                      <a:pt x="633" y="1187"/>
                      <a:pt x="778" y="1187"/>
                    </a:cubicBezTo>
                    <a:cubicBezTo>
                      <a:pt x="1085" y="1187"/>
                      <a:pt x="1380" y="953"/>
                      <a:pt x="1380" y="595"/>
                    </a:cubicBezTo>
                    <a:cubicBezTo>
                      <a:pt x="1380" y="269"/>
                      <a:pt x="1112" y="1"/>
                      <a:pt x="786" y="1"/>
                    </a:cubicBezTo>
                    <a:close/>
                  </a:path>
                </a:pathLst>
              </a:custGeom>
              <a:solidFill>
                <a:srgbClr val="5C708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4" name="Google Shape;484;p49"/>
              <p:cNvSpPr/>
              <p:nvPr/>
            </p:nvSpPr>
            <p:spPr>
              <a:xfrm>
                <a:off x="8232655" y="2960453"/>
                <a:ext cx="74356" cy="219530"/>
              </a:xfrm>
              <a:custGeom>
                <a:rect b="b" l="l" r="r" t="t"/>
                <a:pathLst>
                  <a:path extrusionOk="0" h="8379" w="2838">
                    <a:moveTo>
                      <a:pt x="566" y="1"/>
                    </a:moveTo>
                    <a:lnTo>
                      <a:pt x="86" y="998"/>
                    </a:lnTo>
                    <a:cubicBezTo>
                      <a:pt x="2300" y="2627"/>
                      <a:pt x="2253" y="5953"/>
                      <a:pt x="0" y="7525"/>
                    </a:cubicBezTo>
                    <a:cubicBezTo>
                      <a:pt x="297" y="7765"/>
                      <a:pt x="546" y="8052"/>
                      <a:pt x="738" y="8378"/>
                    </a:cubicBezTo>
                    <a:cubicBezTo>
                      <a:pt x="1984" y="7468"/>
                      <a:pt x="2751" y="6049"/>
                      <a:pt x="2837" y="4515"/>
                    </a:cubicBezTo>
                    <a:lnTo>
                      <a:pt x="2837" y="3864"/>
                    </a:lnTo>
                    <a:cubicBezTo>
                      <a:pt x="2732" y="2359"/>
                      <a:pt x="1975" y="988"/>
                      <a:pt x="767" y="87"/>
                    </a:cubicBezTo>
                    <a:cubicBezTo>
                      <a:pt x="709" y="49"/>
                      <a:pt x="642" y="20"/>
                      <a:pt x="566" y="1"/>
                    </a:cubicBezTo>
                    <a:close/>
                  </a:path>
                </a:pathLst>
              </a:custGeom>
              <a:solidFill>
                <a:srgbClr val="B3BDC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5" name="Google Shape;485;p49"/>
              <p:cNvSpPr/>
              <p:nvPr/>
            </p:nvSpPr>
            <p:spPr>
              <a:xfrm>
                <a:off x="8243685" y="2960453"/>
                <a:ext cx="63063" cy="219766"/>
              </a:xfrm>
              <a:custGeom>
                <a:rect b="b" l="l" r="r" t="t"/>
                <a:pathLst>
                  <a:path extrusionOk="0" h="8388" w="2407">
                    <a:moveTo>
                      <a:pt x="145" y="1"/>
                    </a:moveTo>
                    <a:lnTo>
                      <a:pt x="1" y="288"/>
                    </a:lnTo>
                    <a:cubicBezTo>
                      <a:pt x="528" y="729"/>
                      <a:pt x="959" y="1275"/>
                      <a:pt x="1276" y="1879"/>
                    </a:cubicBezTo>
                    <a:cubicBezTo>
                      <a:pt x="1592" y="2493"/>
                      <a:pt x="1774" y="3173"/>
                      <a:pt x="1832" y="3864"/>
                    </a:cubicBezTo>
                    <a:lnTo>
                      <a:pt x="1832" y="4515"/>
                    </a:lnTo>
                    <a:cubicBezTo>
                      <a:pt x="1755" y="5886"/>
                      <a:pt x="1132" y="7170"/>
                      <a:pt x="106" y="8081"/>
                    </a:cubicBezTo>
                    <a:cubicBezTo>
                      <a:pt x="173" y="8177"/>
                      <a:pt x="250" y="8282"/>
                      <a:pt x="307" y="8388"/>
                    </a:cubicBezTo>
                    <a:cubicBezTo>
                      <a:pt x="1554" y="7477"/>
                      <a:pt x="2320" y="6059"/>
                      <a:pt x="2407" y="4515"/>
                    </a:cubicBezTo>
                    <a:lnTo>
                      <a:pt x="2407" y="3864"/>
                    </a:lnTo>
                    <a:cubicBezTo>
                      <a:pt x="2301" y="2359"/>
                      <a:pt x="1544" y="988"/>
                      <a:pt x="336" y="96"/>
                    </a:cubicBezTo>
                    <a:cubicBezTo>
                      <a:pt x="279" y="49"/>
                      <a:pt x="212" y="20"/>
                      <a:pt x="145" y="1"/>
                    </a:cubicBezTo>
                    <a:close/>
                  </a:path>
                </a:pathLst>
              </a:custGeom>
              <a:solidFill>
                <a:srgbClr val="808F9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6" name="Google Shape;486;p49"/>
              <p:cNvSpPr/>
              <p:nvPr/>
            </p:nvSpPr>
            <p:spPr>
              <a:xfrm>
                <a:off x="8041788" y="3222400"/>
                <a:ext cx="276515" cy="30654"/>
              </a:xfrm>
              <a:custGeom>
                <a:rect b="b" l="l" r="r" t="t"/>
                <a:pathLst>
                  <a:path extrusionOk="0" h="1170" w="10554">
                    <a:moveTo>
                      <a:pt x="882" y="0"/>
                    </a:moveTo>
                    <a:cubicBezTo>
                      <a:pt x="594" y="0"/>
                      <a:pt x="336" y="182"/>
                      <a:pt x="230" y="451"/>
                    </a:cubicBezTo>
                    <a:lnTo>
                      <a:pt x="58" y="882"/>
                    </a:lnTo>
                    <a:cubicBezTo>
                      <a:pt x="0" y="1016"/>
                      <a:pt x="96" y="1170"/>
                      <a:pt x="249" y="1170"/>
                    </a:cubicBezTo>
                    <a:lnTo>
                      <a:pt x="10304" y="1170"/>
                    </a:lnTo>
                    <a:cubicBezTo>
                      <a:pt x="10458" y="1170"/>
                      <a:pt x="10554" y="1016"/>
                      <a:pt x="10506" y="882"/>
                    </a:cubicBezTo>
                    <a:lnTo>
                      <a:pt x="10333" y="451"/>
                    </a:lnTo>
                    <a:cubicBezTo>
                      <a:pt x="10228" y="182"/>
                      <a:pt x="9969" y="0"/>
                      <a:pt x="9681" y="0"/>
                    </a:cubicBezTo>
                    <a:close/>
                  </a:path>
                </a:pathLst>
              </a:custGeom>
              <a:solidFill>
                <a:srgbClr val="677A8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7" name="Google Shape;487;p49"/>
              <p:cNvSpPr/>
              <p:nvPr/>
            </p:nvSpPr>
            <p:spPr>
              <a:xfrm>
                <a:off x="8286627" y="3222400"/>
                <a:ext cx="31676" cy="30654"/>
              </a:xfrm>
              <a:custGeom>
                <a:rect b="b" l="l" r="r" t="t"/>
                <a:pathLst>
                  <a:path extrusionOk="0" h="1170" w="1209">
                    <a:moveTo>
                      <a:pt x="1" y="0"/>
                    </a:moveTo>
                    <a:lnTo>
                      <a:pt x="461" y="1170"/>
                    </a:lnTo>
                    <a:lnTo>
                      <a:pt x="959" y="1170"/>
                    </a:lnTo>
                    <a:cubicBezTo>
                      <a:pt x="1103" y="1170"/>
                      <a:pt x="1209" y="1016"/>
                      <a:pt x="1151" y="882"/>
                    </a:cubicBezTo>
                    <a:lnTo>
                      <a:pt x="979" y="441"/>
                    </a:lnTo>
                    <a:cubicBezTo>
                      <a:pt x="873" y="173"/>
                      <a:pt x="614" y="0"/>
                      <a:pt x="327" y="0"/>
                    </a:cubicBezTo>
                    <a:close/>
                  </a:path>
                </a:pathLst>
              </a:custGeom>
              <a:solidFill>
                <a:srgbClr val="4A607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8" name="Google Shape;488;p49"/>
              <p:cNvSpPr/>
              <p:nvPr/>
            </p:nvSpPr>
            <p:spPr>
              <a:xfrm>
                <a:off x="8235668" y="2891652"/>
                <a:ext cx="58531" cy="57037"/>
              </a:xfrm>
              <a:custGeom>
                <a:rect b="b" l="l" r="r" t="t"/>
                <a:pathLst>
                  <a:path extrusionOk="0" h="2177" w="2234">
                    <a:moveTo>
                      <a:pt x="532" y="0"/>
                    </a:moveTo>
                    <a:cubicBezTo>
                      <a:pt x="455" y="0"/>
                      <a:pt x="379" y="29"/>
                      <a:pt x="316" y="87"/>
                    </a:cubicBezTo>
                    <a:lnTo>
                      <a:pt x="115" y="297"/>
                    </a:lnTo>
                    <a:cubicBezTo>
                      <a:pt x="0" y="412"/>
                      <a:pt x="0" y="604"/>
                      <a:pt x="115" y="719"/>
                    </a:cubicBezTo>
                    <a:lnTo>
                      <a:pt x="1495" y="2090"/>
                    </a:lnTo>
                    <a:cubicBezTo>
                      <a:pt x="1553" y="2147"/>
                      <a:pt x="1630" y="2176"/>
                      <a:pt x="1706" y="2176"/>
                    </a:cubicBezTo>
                    <a:cubicBezTo>
                      <a:pt x="1783" y="2176"/>
                      <a:pt x="1860" y="2147"/>
                      <a:pt x="1917" y="2090"/>
                    </a:cubicBezTo>
                    <a:lnTo>
                      <a:pt x="2118" y="1889"/>
                    </a:lnTo>
                    <a:cubicBezTo>
                      <a:pt x="2233" y="1764"/>
                      <a:pt x="2233" y="1572"/>
                      <a:pt x="2118" y="1457"/>
                    </a:cubicBezTo>
                    <a:lnTo>
                      <a:pt x="748" y="87"/>
                    </a:lnTo>
                    <a:cubicBezTo>
                      <a:pt x="685" y="29"/>
                      <a:pt x="609" y="0"/>
                      <a:pt x="532" y="0"/>
                    </a:cubicBezTo>
                    <a:close/>
                  </a:path>
                </a:pathLst>
              </a:custGeom>
              <a:solidFill>
                <a:srgbClr val="A4B3B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9" name="Google Shape;489;p49"/>
              <p:cNvSpPr/>
              <p:nvPr/>
            </p:nvSpPr>
            <p:spPr>
              <a:xfrm>
                <a:off x="8240698" y="2912507"/>
                <a:ext cx="53500" cy="36182"/>
              </a:xfrm>
              <a:custGeom>
                <a:rect b="b" l="l" r="r" t="t"/>
                <a:pathLst>
                  <a:path extrusionOk="0" h="1381" w="2042">
                    <a:moveTo>
                      <a:pt x="1" y="1"/>
                    </a:moveTo>
                    <a:lnTo>
                      <a:pt x="73" y="73"/>
                    </a:lnTo>
                    <a:lnTo>
                      <a:pt x="1" y="1"/>
                    </a:lnTo>
                    <a:close/>
                    <a:moveTo>
                      <a:pt x="73" y="73"/>
                    </a:moveTo>
                    <a:lnTo>
                      <a:pt x="144" y="144"/>
                    </a:lnTo>
                    <a:lnTo>
                      <a:pt x="73" y="73"/>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369" y="369"/>
                    </a:lnTo>
                    <a:lnTo>
                      <a:pt x="144" y="144"/>
                    </a:lnTo>
                    <a:close/>
                    <a:moveTo>
                      <a:pt x="369" y="369"/>
                    </a:moveTo>
                    <a:lnTo>
                      <a:pt x="776" y="776"/>
                    </a:lnTo>
                    <a:lnTo>
                      <a:pt x="776" y="776"/>
                    </a:lnTo>
                    <a:lnTo>
                      <a:pt x="369" y="369"/>
                    </a:lnTo>
                    <a:close/>
                    <a:moveTo>
                      <a:pt x="1409" y="144"/>
                    </a:moveTo>
                    <a:cubicBezTo>
                      <a:pt x="1533" y="268"/>
                      <a:pt x="1533" y="470"/>
                      <a:pt x="1409" y="594"/>
                    </a:cubicBezTo>
                    <a:lnTo>
                      <a:pt x="1227" y="776"/>
                    </a:lnTo>
                    <a:cubicBezTo>
                      <a:pt x="1164" y="839"/>
                      <a:pt x="1083" y="870"/>
                      <a:pt x="1001" y="870"/>
                    </a:cubicBezTo>
                    <a:cubicBezTo>
                      <a:pt x="920" y="870"/>
                      <a:pt x="839" y="839"/>
                      <a:pt x="776" y="776"/>
                    </a:cubicBezTo>
                    <a:lnTo>
                      <a:pt x="776" y="776"/>
                    </a:lnTo>
                    <a:lnTo>
                      <a:pt x="1294" y="1294"/>
                    </a:lnTo>
                    <a:cubicBezTo>
                      <a:pt x="1356" y="1351"/>
                      <a:pt x="1435" y="1380"/>
                      <a:pt x="1514" y="1380"/>
                    </a:cubicBezTo>
                    <a:cubicBezTo>
                      <a:pt x="1593" y="1380"/>
                      <a:pt x="1672" y="1351"/>
                      <a:pt x="1735" y="1294"/>
                    </a:cubicBezTo>
                    <a:lnTo>
                      <a:pt x="1926" y="1102"/>
                    </a:lnTo>
                    <a:cubicBezTo>
                      <a:pt x="2041" y="978"/>
                      <a:pt x="2041" y="776"/>
                      <a:pt x="1917" y="652"/>
                    </a:cubicBezTo>
                    <a:lnTo>
                      <a:pt x="1409" y="144"/>
                    </a:lnTo>
                    <a:close/>
                  </a:path>
                </a:pathLst>
              </a:custGeom>
              <a:solidFill>
                <a:srgbClr val="95A6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0" name="Google Shape;490;p49"/>
              <p:cNvSpPr/>
              <p:nvPr/>
            </p:nvSpPr>
            <p:spPr>
              <a:xfrm>
                <a:off x="8094005" y="3011490"/>
                <a:ext cx="80408" cy="79281"/>
              </a:xfrm>
              <a:custGeom>
                <a:rect b="b" l="l" r="r" t="t"/>
                <a:pathLst>
                  <a:path extrusionOk="0" h="3026" w="3069">
                    <a:moveTo>
                      <a:pt x="611" y="1"/>
                    </a:moveTo>
                    <a:cubicBezTo>
                      <a:pt x="552" y="1"/>
                      <a:pt x="495" y="22"/>
                      <a:pt x="451" y="66"/>
                    </a:cubicBezTo>
                    <a:lnTo>
                      <a:pt x="87" y="430"/>
                    </a:lnTo>
                    <a:cubicBezTo>
                      <a:pt x="1" y="526"/>
                      <a:pt x="1" y="669"/>
                      <a:pt x="87" y="756"/>
                    </a:cubicBezTo>
                    <a:lnTo>
                      <a:pt x="2292" y="2960"/>
                    </a:lnTo>
                    <a:cubicBezTo>
                      <a:pt x="2335" y="3003"/>
                      <a:pt x="2392" y="3025"/>
                      <a:pt x="2451" y="3025"/>
                    </a:cubicBezTo>
                    <a:cubicBezTo>
                      <a:pt x="2510" y="3025"/>
                      <a:pt x="2570" y="3003"/>
                      <a:pt x="2618" y="2960"/>
                    </a:cubicBezTo>
                    <a:lnTo>
                      <a:pt x="2982" y="2587"/>
                    </a:lnTo>
                    <a:cubicBezTo>
                      <a:pt x="3068" y="2500"/>
                      <a:pt x="3068" y="2356"/>
                      <a:pt x="2972" y="2270"/>
                    </a:cubicBezTo>
                    <a:lnTo>
                      <a:pt x="777" y="66"/>
                    </a:lnTo>
                    <a:cubicBezTo>
                      <a:pt x="729" y="22"/>
                      <a:pt x="669" y="1"/>
                      <a:pt x="611" y="1"/>
                    </a:cubicBezTo>
                    <a:close/>
                  </a:path>
                </a:pathLst>
              </a:custGeom>
              <a:solidFill>
                <a:srgbClr val="A4B3B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1" name="Google Shape;491;p49"/>
              <p:cNvSpPr/>
              <p:nvPr/>
            </p:nvSpPr>
            <p:spPr>
              <a:xfrm>
                <a:off x="8140221" y="3057157"/>
                <a:ext cx="34427" cy="33536"/>
              </a:xfrm>
              <a:custGeom>
                <a:rect b="b" l="l" r="r" t="t"/>
                <a:pathLst>
                  <a:path extrusionOk="0" h="1280" w="1314">
                    <a:moveTo>
                      <a:pt x="700" y="0"/>
                    </a:moveTo>
                    <a:lnTo>
                      <a:pt x="700" y="0"/>
                    </a:lnTo>
                    <a:cubicBezTo>
                      <a:pt x="796" y="96"/>
                      <a:pt x="796" y="249"/>
                      <a:pt x="700" y="345"/>
                    </a:cubicBezTo>
                    <a:lnTo>
                      <a:pt x="346" y="700"/>
                    </a:lnTo>
                    <a:cubicBezTo>
                      <a:pt x="298" y="748"/>
                      <a:pt x="235" y="772"/>
                      <a:pt x="173" y="772"/>
                    </a:cubicBezTo>
                    <a:cubicBezTo>
                      <a:pt x="111" y="772"/>
                      <a:pt x="49" y="748"/>
                      <a:pt x="1" y="700"/>
                    </a:cubicBezTo>
                    <a:lnTo>
                      <a:pt x="1" y="700"/>
                    </a:lnTo>
                    <a:lnTo>
                      <a:pt x="509" y="1208"/>
                    </a:lnTo>
                    <a:cubicBezTo>
                      <a:pt x="557" y="1256"/>
                      <a:pt x="619" y="1280"/>
                      <a:pt x="681" y="1280"/>
                    </a:cubicBezTo>
                    <a:cubicBezTo>
                      <a:pt x="743" y="1280"/>
                      <a:pt x="806" y="1256"/>
                      <a:pt x="854" y="1208"/>
                    </a:cubicBezTo>
                    <a:lnTo>
                      <a:pt x="1218" y="853"/>
                    </a:lnTo>
                    <a:cubicBezTo>
                      <a:pt x="1314" y="757"/>
                      <a:pt x="1314" y="604"/>
                      <a:pt x="1218" y="508"/>
                    </a:cubicBezTo>
                    <a:lnTo>
                      <a:pt x="700" y="0"/>
                    </a:lnTo>
                    <a:close/>
                  </a:path>
                </a:pathLst>
              </a:custGeom>
              <a:solidFill>
                <a:srgbClr val="95A6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2" name="Google Shape;492;p49"/>
              <p:cNvSpPr/>
              <p:nvPr/>
            </p:nvSpPr>
            <p:spPr>
              <a:xfrm>
                <a:off x="8086485" y="3036564"/>
                <a:ext cx="32907" cy="31912"/>
              </a:xfrm>
              <a:custGeom>
                <a:rect b="b" l="l" r="r" t="t"/>
                <a:pathLst>
                  <a:path extrusionOk="0" h="1218" w="1256">
                    <a:moveTo>
                      <a:pt x="575" y="0"/>
                    </a:moveTo>
                    <a:lnTo>
                      <a:pt x="125" y="451"/>
                    </a:lnTo>
                    <a:cubicBezTo>
                      <a:pt x="0" y="575"/>
                      <a:pt x="0" y="767"/>
                      <a:pt x="125" y="891"/>
                    </a:cubicBezTo>
                    <a:lnTo>
                      <a:pt x="365" y="1131"/>
                    </a:lnTo>
                    <a:cubicBezTo>
                      <a:pt x="422" y="1189"/>
                      <a:pt x="501" y="1217"/>
                      <a:pt x="581" y="1217"/>
                    </a:cubicBezTo>
                    <a:cubicBezTo>
                      <a:pt x="662" y="1217"/>
                      <a:pt x="743" y="1189"/>
                      <a:pt x="805" y="1131"/>
                    </a:cubicBezTo>
                    <a:lnTo>
                      <a:pt x="1256" y="671"/>
                    </a:lnTo>
                    <a:lnTo>
                      <a:pt x="575" y="0"/>
                    </a:lnTo>
                    <a:close/>
                  </a:path>
                </a:pathLst>
              </a:custGeom>
              <a:solidFill>
                <a:srgbClr val="DCE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3" name="Google Shape;493;p49"/>
              <p:cNvSpPr/>
              <p:nvPr/>
            </p:nvSpPr>
            <p:spPr>
              <a:xfrm>
                <a:off x="8115855" y="3065934"/>
                <a:ext cx="32933" cy="31912"/>
              </a:xfrm>
              <a:custGeom>
                <a:rect b="b" l="l" r="r" t="t"/>
                <a:pathLst>
                  <a:path extrusionOk="0" h="1218" w="1257">
                    <a:moveTo>
                      <a:pt x="576" y="0"/>
                    </a:moveTo>
                    <a:lnTo>
                      <a:pt x="116" y="451"/>
                    </a:lnTo>
                    <a:cubicBezTo>
                      <a:pt x="1" y="576"/>
                      <a:pt x="1" y="767"/>
                      <a:pt x="116" y="892"/>
                    </a:cubicBezTo>
                    <a:lnTo>
                      <a:pt x="355" y="1132"/>
                    </a:lnTo>
                    <a:cubicBezTo>
                      <a:pt x="418" y="1189"/>
                      <a:pt x="497" y="1218"/>
                      <a:pt x="576" y="1218"/>
                    </a:cubicBezTo>
                    <a:cubicBezTo>
                      <a:pt x="655" y="1218"/>
                      <a:pt x="734" y="1189"/>
                      <a:pt x="796" y="1132"/>
                    </a:cubicBezTo>
                    <a:lnTo>
                      <a:pt x="1256" y="671"/>
                    </a:lnTo>
                    <a:lnTo>
                      <a:pt x="576" y="0"/>
                    </a:lnTo>
                    <a:close/>
                  </a:path>
                </a:pathLst>
              </a:custGeom>
              <a:solidFill>
                <a:srgbClr val="DCE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4" name="Google Shape;494;p49"/>
              <p:cNvSpPr/>
              <p:nvPr/>
            </p:nvSpPr>
            <p:spPr>
              <a:xfrm>
                <a:off x="8212062" y="2913738"/>
                <a:ext cx="61544" cy="61570"/>
              </a:xfrm>
              <a:custGeom>
                <a:rect b="b" l="l" r="r" t="t"/>
                <a:pathLst>
                  <a:path extrusionOk="0" h="2350" w="2349">
                    <a:moveTo>
                      <a:pt x="1150" y="1"/>
                    </a:moveTo>
                    <a:lnTo>
                      <a:pt x="0" y="1151"/>
                    </a:lnTo>
                    <a:lnTo>
                      <a:pt x="1198" y="2349"/>
                    </a:lnTo>
                    <a:lnTo>
                      <a:pt x="2348" y="1199"/>
                    </a:lnTo>
                    <a:lnTo>
                      <a:pt x="1150" y="1"/>
                    </a:lnTo>
                    <a:close/>
                  </a:path>
                </a:pathLst>
              </a:custGeom>
              <a:solidFill>
                <a:srgbClr val="B3BDC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5" name="Google Shape;495;p49"/>
              <p:cNvSpPr/>
              <p:nvPr/>
            </p:nvSpPr>
            <p:spPr>
              <a:xfrm>
                <a:off x="8212953" y="2932078"/>
                <a:ext cx="60653" cy="43466"/>
              </a:xfrm>
              <a:custGeom>
                <a:rect b="b" l="l" r="r" t="t"/>
                <a:pathLst>
                  <a:path extrusionOk="0" h="1659" w="2315">
                    <a:moveTo>
                      <a:pt x="0" y="495"/>
                    </a:moveTo>
                    <a:lnTo>
                      <a:pt x="14" y="509"/>
                    </a:lnTo>
                    <a:lnTo>
                      <a:pt x="0" y="495"/>
                    </a:lnTo>
                    <a:close/>
                    <a:moveTo>
                      <a:pt x="1806" y="1"/>
                    </a:moveTo>
                    <a:lnTo>
                      <a:pt x="656" y="1151"/>
                    </a:lnTo>
                    <a:lnTo>
                      <a:pt x="14" y="509"/>
                    </a:lnTo>
                    <a:lnTo>
                      <a:pt x="1164" y="1659"/>
                    </a:lnTo>
                    <a:lnTo>
                      <a:pt x="2314" y="509"/>
                    </a:lnTo>
                    <a:lnTo>
                      <a:pt x="1806" y="1"/>
                    </a:lnTo>
                    <a:close/>
                  </a:path>
                </a:pathLst>
              </a:custGeom>
              <a:solidFill>
                <a:srgbClr val="808F9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6" name="Google Shape;496;p49"/>
              <p:cNvSpPr/>
              <p:nvPr/>
            </p:nvSpPr>
            <p:spPr>
              <a:xfrm>
                <a:off x="8119890" y="2937423"/>
                <a:ext cx="128354" cy="128039"/>
              </a:xfrm>
              <a:custGeom>
                <a:rect b="b" l="l" r="r" t="t"/>
                <a:pathLst>
                  <a:path extrusionOk="0" h="4887" w="4899">
                    <a:moveTo>
                      <a:pt x="3178" y="0"/>
                    </a:moveTo>
                    <a:cubicBezTo>
                      <a:pt x="3120" y="0"/>
                      <a:pt x="3063" y="22"/>
                      <a:pt x="3020" y="65"/>
                    </a:cubicBezTo>
                    <a:lnTo>
                      <a:pt x="1831" y="1253"/>
                    </a:lnTo>
                    <a:lnTo>
                      <a:pt x="1218" y="1867"/>
                    </a:lnTo>
                    <a:lnTo>
                      <a:pt x="0" y="3084"/>
                    </a:lnTo>
                    <a:lnTo>
                      <a:pt x="1793" y="4886"/>
                    </a:lnTo>
                    <a:lnTo>
                      <a:pt x="4812" y="1867"/>
                    </a:lnTo>
                    <a:cubicBezTo>
                      <a:pt x="4898" y="1781"/>
                      <a:pt x="4898" y="1637"/>
                      <a:pt x="4812" y="1551"/>
                    </a:cubicBezTo>
                    <a:lnTo>
                      <a:pt x="3336" y="65"/>
                    </a:lnTo>
                    <a:cubicBezTo>
                      <a:pt x="3293" y="22"/>
                      <a:pt x="3235" y="0"/>
                      <a:pt x="3178" y="0"/>
                    </a:cubicBezTo>
                    <a:close/>
                  </a:path>
                </a:pathLst>
              </a:custGeom>
              <a:solidFill>
                <a:srgbClr val="DEE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7" name="Google Shape;497;p49"/>
              <p:cNvSpPr/>
              <p:nvPr/>
            </p:nvSpPr>
            <p:spPr>
              <a:xfrm>
                <a:off x="8153531" y="2968732"/>
                <a:ext cx="94713" cy="96730"/>
              </a:xfrm>
              <a:custGeom>
                <a:rect b="b" l="l" r="r" t="t"/>
                <a:pathLst>
                  <a:path extrusionOk="0" h="3692" w="3615">
                    <a:moveTo>
                      <a:pt x="3173" y="1"/>
                    </a:moveTo>
                    <a:lnTo>
                      <a:pt x="1" y="3183"/>
                    </a:lnTo>
                    <a:lnTo>
                      <a:pt x="509" y="3691"/>
                    </a:lnTo>
                    <a:lnTo>
                      <a:pt x="3528" y="682"/>
                    </a:lnTo>
                    <a:cubicBezTo>
                      <a:pt x="3614" y="586"/>
                      <a:pt x="3614" y="451"/>
                      <a:pt x="3528" y="365"/>
                    </a:cubicBezTo>
                    <a:lnTo>
                      <a:pt x="3173" y="1"/>
                    </a:lnTo>
                    <a:close/>
                  </a:path>
                </a:pathLst>
              </a:custGeom>
              <a:solidFill>
                <a:srgbClr val="C9D0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98" name="Google Shape;498;p49"/>
            <p:cNvGrpSpPr/>
            <p:nvPr/>
          </p:nvGrpSpPr>
          <p:grpSpPr>
            <a:xfrm>
              <a:off x="6672089" y="3160491"/>
              <a:ext cx="420485" cy="373795"/>
              <a:chOff x="3513796" y="2882084"/>
              <a:chExt cx="371486" cy="366826"/>
            </a:xfrm>
          </p:grpSpPr>
          <p:sp>
            <p:nvSpPr>
              <p:cNvPr id="499" name="Google Shape;499;p49"/>
              <p:cNvSpPr/>
              <p:nvPr/>
            </p:nvSpPr>
            <p:spPr>
              <a:xfrm>
                <a:off x="3696384" y="2890725"/>
                <a:ext cx="11024" cy="60409"/>
              </a:xfrm>
              <a:custGeom>
                <a:rect b="b" l="l" r="r" t="t"/>
                <a:pathLst>
                  <a:path extrusionOk="0" h="2307" w="421">
                    <a:moveTo>
                      <a:pt x="206" y="0"/>
                    </a:moveTo>
                    <a:cubicBezTo>
                      <a:pt x="103" y="0"/>
                      <a:pt x="1" y="70"/>
                      <a:pt x="1" y="208"/>
                    </a:cubicBezTo>
                    <a:lnTo>
                      <a:pt x="1" y="2097"/>
                    </a:lnTo>
                    <a:cubicBezTo>
                      <a:pt x="1" y="2211"/>
                      <a:pt x="96" y="2307"/>
                      <a:pt x="211" y="2307"/>
                    </a:cubicBezTo>
                    <a:cubicBezTo>
                      <a:pt x="325" y="2307"/>
                      <a:pt x="421" y="2211"/>
                      <a:pt x="411" y="2097"/>
                    </a:cubicBezTo>
                    <a:lnTo>
                      <a:pt x="411" y="208"/>
                    </a:lnTo>
                    <a:cubicBezTo>
                      <a:pt x="411" y="70"/>
                      <a:pt x="308" y="0"/>
                      <a:pt x="206"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0" name="Google Shape;500;p49"/>
              <p:cNvSpPr/>
              <p:nvPr/>
            </p:nvSpPr>
            <p:spPr>
              <a:xfrm>
                <a:off x="3682899" y="2882084"/>
                <a:ext cx="32993" cy="28332"/>
              </a:xfrm>
              <a:custGeom>
                <a:rect b="b" l="l" r="r" t="t"/>
                <a:pathLst>
                  <a:path extrusionOk="0" h="1082" w="1260">
                    <a:moveTo>
                      <a:pt x="720" y="1"/>
                    </a:moveTo>
                    <a:cubicBezTo>
                      <a:pt x="589" y="1"/>
                      <a:pt x="455" y="49"/>
                      <a:pt x="344" y="156"/>
                    </a:cubicBezTo>
                    <a:cubicBezTo>
                      <a:pt x="1" y="500"/>
                      <a:pt x="249" y="1082"/>
                      <a:pt x="726" y="1082"/>
                    </a:cubicBezTo>
                    <a:cubicBezTo>
                      <a:pt x="1021" y="1082"/>
                      <a:pt x="1260" y="834"/>
                      <a:pt x="1260" y="538"/>
                    </a:cubicBezTo>
                    <a:cubicBezTo>
                      <a:pt x="1260" y="215"/>
                      <a:pt x="997" y="1"/>
                      <a:pt x="720"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1" name="Google Shape;501;p49"/>
              <p:cNvSpPr/>
              <p:nvPr/>
            </p:nvSpPr>
            <p:spPr>
              <a:xfrm>
                <a:off x="3754357" y="2890725"/>
                <a:ext cx="10762" cy="60409"/>
              </a:xfrm>
              <a:custGeom>
                <a:rect b="b" l="l" r="r" t="t"/>
                <a:pathLst>
                  <a:path extrusionOk="0" h="2307" w="411">
                    <a:moveTo>
                      <a:pt x="205" y="0"/>
                    </a:moveTo>
                    <a:cubicBezTo>
                      <a:pt x="103" y="0"/>
                      <a:pt x="0" y="70"/>
                      <a:pt x="0" y="208"/>
                    </a:cubicBezTo>
                    <a:lnTo>
                      <a:pt x="0" y="2097"/>
                    </a:lnTo>
                    <a:cubicBezTo>
                      <a:pt x="0" y="2211"/>
                      <a:pt x="86" y="2307"/>
                      <a:pt x="200" y="2307"/>
                    </a:cubicBezTo>
                    <a:cubicBezTo>
                      <a:pt x="315" y="2307"/>
                      <a:pt x="410" y="2211"/>
                      <a:pt x="410" y="2097"/>
                    </a:cubicBezTo>
                    <a:lnTo>
                      <a:pt x="410" y="208"/>
                    </a:lnTo>
                    <a:cubicBezTo>
                      <a:pt x="410" y="70"/>
                      <a:pt x="308" y="0"/>
                      <a:pt x="205"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2" name="Google Shape;502;p49"/>
              <p:cNvSpPr/>
              <p:nvPr/>
            </p:nvSpPr>
            <p:spPr>
              <a:xfrm>
                <a:off x="3740610" y="2882084"/>
                <a:ext cx="33255" cy="28332"/>
              </a:xfrm>
              <a:custGeom>
                <a:rect b="b" l="l" r="r" t="t"/>
                <a:pathLst>
                  <a:path extrusionOk="0" h="1082" w="1270">
                    <a:moveTo>
                      <a:pt x="722" y="1"/>
                    </a:moveTo>
                    <a:cubicBezTo>
                      <a:pt x="590" y="1"/>
                      <a:pt x="454" y="49"/>
                      <a:pt x="344" y="156"/>
                    </a:cubicBezTo>
                    <a:cubicBezTo>
                      <a:pt x="0" y="500"/>
                      <a:pt x="248" y="1082"/>
                      <a:pt x="725" y="1082"/>
                    </a:cubicBezTo>
                    <a:cubicBezTo>
                      <a:pt x="1021" y="1082"/>
                      <a:pt x="1260" y="834"/>
                      <a:pt x="1269" y="538"/>
                    </a:cubicBezTo>
                    <a:cubicBezTo>
                      <a:pt x="1269" y="215"/>
                      <a:pt x="1002" y="1"/>
                      <a:pt x="722"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3" name="Google Shape;503;p49"/>
              <p:cNvSpPr/>
              <p:nvPr/>
            </p:nvSpPr>
            <p:spPr>
              <a:xfrm>
                <a:off x="3638698" y="2890725"/>
                <a:ext cx="10762" cy="60409"/>
              </a:xfrm>
              <a:custGeom>
                <a:rect b="b" l="l" r="r" t="t"/>
                <a:pathLst>
                  <a:path extrusionOk="0" h="2307" w="411">
                    <a:moveTo>
                      <a:pt x="205" y="0"/>
                    </a:moveTo>
                    <a:cubicBezTo>
                      <a:pt x="103" y="0"/>
                      <a:pt x="0" y="70"/>
                      <a:pt x="0" y="208"/>
                    </a:cubicBezTo>
                    <a:lnTo>
                      <a:pt x="0" y="2097"/>
                    </a:lnTo>
                    <a:cubicBezTo>
                      <a:pt x="0" y="2211"/>
                      <a:pt x="96" y="2307"/>
                      <a:pt x="210" y="2307"/>
                    </a:cubicBezTo>
                    <a:cubicBezTo>
                      <a:pt x="324" y="2307"/>
                      <a:pt x="410" y="2211"/>
                      <a:pt x="410" y="2097"/>
                    </a:cubicBezTo>
                    <a:lnTo>
                      <a:pt x="410" y="208"/>
                    </a:lnTo>
                    <a:cubicBezTo>
                      <a:pt x="410" y="70"/>
                      <a:pt x="308" y="0"/>
                      <a:pt x="205"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4" name="Google Shape;504;p49"/>
              <p:cNvSpPr/>
              <p:nvPr/>
            </p:nvSpPr>
            <p:spPr>
              <a:xfrm>
                <a:off x="3625187" y="2882084"/>
                <a:ext cx="33019" cy="28332"/>
              </a:xfrm>
              <a:custGeom>
                <a:rect b="b" l="l" r="r" t="t"/>
                <a:pathLst>
                  <a:path extrusionOk="0" h="1082" w="1261">
                    <a:moveTo>
                      <a:pt x="716" y="1"/>
                    </a:moveTo>
                    <a:cubicBezTo>
                      <a:pt x="585" y="1"/>
                      <a:pt x="452" y="49"/>
                      <a:pt x="344" y="156"/>
                    </a:cubicBezTo>
                    <a:cubicBezTo>
                      <a:pt x="1" y="500"/>
                      <a:pt x="239" y="1082"/>
                      <a:pt x="726" y="1082"/>
                    </a:cubicBezTo>
                    <a:cubicBezTo>
                      <a:pt x="1022" y="1082"/>
                      <a:pt x="1260" y="834"/>
                      <a:pt x="1260" y="538"/>
                    </a:cubicBezTo>
                    <a:cubicBezTo>
                      <a:pt x="1260" y="215"/>
                      <a:pt x="993" y="1"/>
                      <a:pt x="716"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5" name="Google Shape;505;p49"/>
              <p:cNvSpPr/>
              <p:nvPr/>
            </p:nvSpPr>
            <p:spPr>
              <a:xfrm>
                <a:off x="3696384" y="3179991"/>
                <a:ext cx="10788" cy="60173"/>
              </a:xfrm>
              <a:custGeom>
                <a:rect b="b" l="l" r="r" t="t"/>
                <a:pathLst>
                  <a:path extrusionOk="0" h="2298" w="412">
                    <a:moveTo>
                      <a:pt x="206" y="1"/>
                    </a:moveTo>
                    <a:cubicBezTo>
                      <a:pt x="103" y="1"/>
                      <a:pt x="1" y="70"/>
                      <a:pt x="1" y="208"/>
                    </a:cubicBezTo>
                    <a:lnTo>
                      <a:pt x="1" y="2097"/>
                    </a:lnTo>
                    <a:cubicBezTo>
                      <a:pt x="1" y="2202"/>
                      <a:pt x="96" y="2297"/>
                      <a:pt x="211" y="2297"/>
                    </a:cubicBezTo>
                    <a:cubicBezTo>
                      <a:pt x="325" y="2297"/>
                      <a:pt x="411" y="2212"/>
                      <a:pt x="411" y="2097"/>
                    </a:cubicBezTo>
                    <a:lnTo>
                      <a:pt x="411" y="208"/>
                    </a:lnTo>
                    <a:cubicBezTo>
                      <a:pt x="411" y="70"/>
                      <a:pt x="308" y="1"/>
                      <a:pt x="206" y="1"/>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6" name="Google Shape;506;p49"/>
              <p:cNvSpPr/>
              <p:nvPr/>
            </p:nvSpPr>
            <p:spPr>
              <a:xfrm>
                <a:off x="3682899" y="3220656"/>
                <a:ext cx="32993" cy="28254"/>
              </a:xfrm>
              <a:custGeom>
                <a:rect b="b" l="l" r="r" t="t"/>
                <a:pathLst>
                  <a:path extrusionOk="0" h="1079" w="1260">
                    <a:moveTo>
                      <a:pt x="725" y="1"/>
                    </a:moveTo>
                    <a:cubicBezTo>
                      <a:pt x="592" y="1"/>
                      <a:pt x="456" y="51"/>
                      <a:pt x="344" y="162"/>
                    </a:cubicBezTo>
                    <a:cubicBezTo>
                      <a:pt x="1" y="496"/>
                      <a:pt x="249" y="1078"/>
                      <a:pt x="726" y="1078"/>
                    </a:cubicBezTo>
                    <a:cubicBezTo>
                      <a:pt x="1021" y="1078"/>
                      <a:pt x="1260" y="840"/>
                      <a:pt x="1260" y="544"/>
                    </a:cubicBezTo>
                    <a:cubicBezTo>
                      <a:pt x="1260" y="216"/>
                      <a:pt x="1000" y="1"/>
                      <a:pt x="725"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7" name="Google Shape;507;p49"/>
              <p:cNvSpPr/>
              <p:nvPr/>
            </p:nvSpPr>
            <p:spPr>
              <a:xfrm>
                <a:off x="3638698" y="3179991"/>
                <a:ext cx="10762" cy="60173"/>
              </a:xfrm>
              <a:custGeom>
                <a:rect b="b" l="l" r="r" t="t"/>
                <a:pathLst>
                  <a:path extrusionOk="0" h="2298" w="411">
                    <a:moveTo>
                      <a:pt x="205" y="1"/>
                    </a:moveTo>
                    <a:cubicBezTo>
                      <a:pt x="103" y="1"/>
                      <a:pt x="0" y="70"/>
                      <a:pt x="0" y="208"/>
                    </a:cubicBezTo>
                    <a:lnTo>
                      <a:pt x="0" y="2097"/>
                    </a:lnTo>
                    <a:cubicBezTo>
                      <a:pt x="0" y="2202"/>
                      <a:pt x="96" y="2297"/>
                      <a:pt x="210" y="2297"/>
                    </a:cubicBezTo>
                    <a:cubicBezTo>
                      <a:pt x="315" y="2297"/>
                      <a:pt x="410" y="2212"/>
                      <a:pt x="410" y="2097"/>
                    </a:cubicBezTo>
                    <a:lnTo>
                      <a:pt x="410" y="208"/>
                    </a:lnTo>
                    <a:cubicBezTo>
                      <a:pt x="410" y="70"/>
                      <a:pt x="308" y="1"/>
                      <a:pt x="205" y="1"/>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8" name="Google Shape;508;p49"/>
              <p:cNvSpPr/>
              <p:nvPr/>
            </p:nvSpPr>
            <p:spPr>
              <a:xfrm>
                <a:off x="3625187" y="3220656"/>
                <a:ext cx="33019" cy="28254"/>
              </a:xfrm>
              <a:custGeom>
                <a:rect b="b" l="l" r="r" t="t"/>
                <a:pathLst>
                  <a:path extrusionOk="0" h="1079" w="1261">
                    <a:moveTo>
                      <a:pt x="721" y="1"/>
                    </a:moveTo>
                    <a:cubicBezTo>
                      <a:pt x="588" y="1"/>
                      <a:pt x="453" y="51"/>
                      <a:pt x="344" y="162"/>
                    </a:cubicBezTo>
                    <a:cubicBezTo>
                      <a:pt x="1" y="496"/>
                      <a:pt x="239" y="1078"/>
                      <a:pt x="726" y="1078"/>
                    </a:cubicBezTo>
                    <a:cubicBezTo>
                      <a:pt x="1022" y="1078"/>
                      <a:pt x="1260" y="840"/>
                      <a:pt x="1260" y="544"/>
                    </a:cubicBezTo>
                    <a:cubicBezTo>
                      <a:pt x="1260" y="216"/>
                      <a:pt x="995" y="1"/>
                      <a:pt x="721"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9" name="Google Shape;509;p49"/>
              <p:cNvSpPr/>
              <p:nvPr/>
            </p:nvSpPr>
            <p:spPr>
              <a:xfrm>
                <a:off x="3754227" y="3179991"/>
                <a:ext cx="10893" cy="60173"/>
              </a:xfrm>
              <a:custGeom>
                <a:rect b="b" l="l" r="r" t="t"/>
                <a:pathLst>
                  <a:path extrusionOk="0" h="2298" w="416">
                    <a:moveTo>
                      <a:pt x="203" y="1"/>
                    </a:moveTo>
                    <a:cubicBezTo>
                      <a:pt x="100" y="1"/>
                      <a:pt x="0" y="70"/>
                      <a:pt x="5" y="208"/>
                    </a:cubicBezTo>
                    <a:lnTo>
                      <a:pt x="5" y="2097"/>
                    </a:lnTo>
                    <a:cubicBezTo>
                      <a:pt x="5" y="2202"/>
                      <a:pt x="91" y="2297"/>
                      <a:pt x="205" y="2297"/>
                    </a:cubicBezTo>
                    <a:cubicBezTo>
                      <a:pt x="320" y="2297"/>
                      <a:pt x="406" y="2212"/>
                      <a:pt x="415" y="2097"/>
                    </a:cubicBezTo>
                    <a:lnTo>
                      <a:pt x="415" y="208"/>
                    </a:lnTo>
                    <a:cubicBezTo>
                      <a:pt x="411" y="70"/>
                      <a:pt x="306" y="1"/>
                      <a:pt x="203" y="1"/>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0" name="Google Shape;510;p49"/>
              <p:cNvSpPr/>
              <p:nvPr/>
            </p:nvSpPr>
            <p:spPr>
              <a:xfrm>
                <a:off x="3740610" y="3220656"/>
                <a:ext cx="33255" cy="28254"/>
              </a:xfrm>
              <a:custGeom>
                <a:rect b="b" l="l" r="r" t="t"/>
                <a:pathLst>
                  <a:path extrusionOk="0" h="1079" w="1270">
                    <a:moveTo>
                      <a:pt x="727" y="1"/>
                    </a:moveTo>
                    <a:cubicBezTo>
                      <a:pt x="593" y="1"/>
                      <a:pt x="456" y="51"/>
                      <a:pt x="344" y="162"/>
                    </a:cubicBezTo>
                    <a:cubicBezTo>
                      <a:pt x="0" y="496"/>
                      <a:pt x="248" y="1078"/>
                      <a:pt x="725" y="1078"/>
                    </a:cubicBezTo>
                    <a:cubicBezTo>
                      <a:pt x="1021" y="1078"/>
                      <a:pt x="1260" y="840"/>
                      <a:pt x="1269" y="544"/>
                    </a:cubicBezTo>
                    <a:cubicBezTo>
                      <a:pt x="1269" y="216"/>
                      <a:pt x="1004" y="1"/>
                      <a:pt x="727"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1" name="Google Shape;511;p49"/>
              <p:cNvSpPr/>
              <p:nvPr/>
            </p:nvSpPr>
            <p:spPr>
              <a:xfrm>
                <a:off x="3814557" y="3060273"/>
                <a:ext cx="63708" cy="10762"/>
              </a:xfrm>
              <a:custGeom>
                <a:rect b="b" l="l" r="r" t="t"/>
                <a:pathLst>
                  <a:path extrusionOk="0" h="411" w="2433">
                    <a:moveTo>
                      <a:pt x="277" y="1"/>
                    </a:moveTo>
                    <a:cubicBezTo>
                      <a:pt x="0" y="1"/>
                      <a:pt x="0" y="411"/>
                      <a:pt x="277" y="411"/>
                    </a:cubicBezTo>
                    <a:lnTo>
                      <a:pt x="2156" y="411"/>
                    </a:lnTo>
                    <a:cubicBezTo>
                      <a:pt x="2433" y="411"/>
                      <a:pt x="2433" y="1"/>
                      <a:pt x="2156" y="1"/>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2" name="Google Shape;512;p49"/>
              <p:cNvSpPr/>
              <p:nvPr/>
            </p:nvSpPr>
            <p:spPr>
              <a:xfrm>
                <a:off x="3852263" y="3051344"/>
                <a:ext cx="33019" cy="28201"/>
              </a:xfrm>
              <a:custGeom>
                <a:rect b="b" l="l" r="r" t="t"/>
                <a:pathLst>
                  <a:path extrusionOk="0" h="1077" w="1261">
                    <a:moveTo>
                      <a:pt x="716" y="1"/>
                    </a:moveTo>
                    <a:cubicBezTo>
                      <a:pt x="585" y="1"/>
                      <a:pt x="452" y="50"/>
                      <a:pt x="344" y="160"/>
                    </a:cubicBezTo>
                    <a:cubicBezTo>
                      <a:pt x="1" y="504"/>
                      <a:pt x="239" y="1076"/>
                      <a:pt x="726" y="1076"/>
                    </a:cubicBezTo>
                    <a:cubicBezTo>
                      <a:pt x="1022" y="1076"/>
                      <a:pt x="1260" y="838"/>
                      <a:pt x="1260" y="542"/>
                    </a:cubicBezTo>
                    <a:cubicBezTo>
                      <a:pt x="1260" y="219"/>
                      <a:pt x="993" y="1"/>
                      <a:pt x="716"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3" name="Google Shape;513;p49"/>
              <p:cNvSpPr/>
              <p:nvPr/>
            </p:nvSpPr>
            <p:spPr>
              <a:xfrm>
                <a:off x="3814557" y="3117985"/>
                <a:ext cx="63708" cy="10762"/>
              </a:xfrm>
              <a:custGeom>
                <a:rect b="b" l="l" r="r" t="t"/>
                <a:pathLst>
                  <a:path extrusionOk="0" h="411" w="2433">
                    <a:moveTo>
                      <a:pt x="277" y="0"/>
                    </a:moveTo>
                    <a:cubicBezTo>
                      <a:pt x="0" y="0"/>
                      <a:pt x="0" y="411"/>
                      <a:pt x="277" y="411"/>
                    </a:cubicBezTo>
                    <a:lnTo>
                      <a:pt x="2156" y="411"/>
                    </a:lnTo>
                    <a:cubicBezTo>
                      <a:pt x="2433" y="411"/>
                      <a:pt x="2433" y="0"/>
                      <a:pt x="2156"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4" name="Google Shape;514;p49"/>
              <p:cNvSpPr/>
              <p:nvPr/>
            </p:nvSpPr>
            <p:spPr>
              <a:xfrm>
                <a:off x="3852263" y="3109056"/>
                <a:ext cx="33019" cy="28437"/>
              </a:xfrm>
              <a:custGeom>
                <a:rect b="b" l="l" r="r" t="t"/>
                <a:pathLst>
                  <a:path extrusionOk="0" h="1086" w="1261">
                    <a:moveTo>
                      <a:pt x="716" y="0"/>
                    </a:moveTo>
                    <a:cubicBezTo>
                      <a:pt x="585" y="0"/>
                      <a:pt x="452" y="50"/>
                      <a:pt x="344" y="160"/>
                    </a:cubicBezTo>
                    <a:cubicBezTo>
                      <a:pt x="1" y="504"/>
                      <a:pt x="239" y="1086"/>
                      <a:pt x="726" y="1086"/>
                    </a:cubicBezTo>
                    <a:cubicBezTo>
                      <a:pt x="1022" y="1076"/>
                      <a:pt x="1260" y="837"/>
                      <a:pt x="1260" y="542"/>
                    </a:cubicBezTo>
                    <a:cubicBezTo>
                      <a:pt x="1260" y="218"/>
                      <a:pt x="993" y="0"/>
                      <a:pt x="716" y="0"/>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5" name="Google Shape;515;p49"/>
              <p:cNvSpPr/>
              <p:nvPr/>
            </p:nvSpPr>
            <p:spPr>
              <a:xfrm>
                <a:off x="3814557" y="3002325"/>
                <a:ext cx="63708" cy="10762"/>
              </a:xfrm>
              <a:custGeom>
                <a:rect b="b" l="l" r="r" t="t"/>
                <a:pathLst>
                  <a:path extrusionOk="0" h="411" w="2433">
                    <a:moveTo>
                      <a:pt x="277" y="0"/>
                    </a:moveTo>
                    <a:cubicBezTo>
                      <a:pt x="0" y="0"/>
                      <a:pt x="0" y="411"/>
                      <a:pt x="277" y="411"/>
                    </a:cubicBezTo>
                    <a:lnTo>
                      <a:pt x="2156" y="411"/>
                    </a:lnTo>
                    <a:cubicBezTo>
                      <a:pt x="2433" y="411"/>
                      <a:pt x="2433" y="0"/>
                      <a:pt x="2156"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6" name="Google Shape;516;p49"/>
              <p:cNvSpPr/>
              <p:nvPr/>
            </p:nvSpPr>
            <p:spPr>
              <a:xfrm>
                <a:off x="3852263" y="2993580"/>
                <a:ext cx="33019" cy="28254"/>
              </a:xfrm>
              <a:custGeom>
                <a:rect b="b" l="l" r="r" t="t"/>
                <a:pathLst>
                  <a:path extrusionOk="0" h="1079" w="1261">
                    <a:moveTo>
                      <a:pt x="720" y="1"/>
                    </a:moveTo>
                    <a:cubicBezTo>
                      <a:pt x="588" y="1"/>
                      <a:pt x="453" y="51"/>
                      <a:pt x="344" y="163"/>
                    </a:cubicBezTo>
                    <a:cubicBezTo>
                      <a:pt x="1" y="497"/>
                      <a:pt x="239" y="1079"/>
                      <a:pt x="726" y="1079"/>
                    </a:cubicBezTo>
                    <a:cubicBezTo>
                      <a:pt x="1022" y="1079"/>
                      <a:pt x="1260" y="840"/>
                      <a:pt x="1260" y="544"/>
                    </a:cubicBezTo>
                    <a:cubicBezTo>
                      <a:pt x="1260" y="216"/>
                      <a:pt x="995" y="1"/>
                      <a:pt x="720"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7" name="Google Shape;517;p49"/>
              <p:cNvSpPr/>
              <p:nvPr/>
            </p:nvSpPr>
            <p:spPr>
              <a:xfrm>
                <a:off x="3525265" y="3060273"/>
                <a:ext cx="63996" cy="10762"/>
              </a:xfrm>
              <a:custGeom>
                <a:rect b="b" l="l" r="r" t="t"/>
                <a:pathLst>
                  <a:path extrusionOk="0" h="411" w="2444">
                    <a:moveTo>
                      <a:pt x="2176" y="1"/>
                    </a:moveTo>
                    <a:cubicBezTo>
                      <a:pt x="2173" y="1"/>
                      <a:pt x="2170" y="1"/>
                      <a:pt x="2167" y="1"/>
                    </a:cubicBezTo>
                    <a:lnTo>
                      <a:pt x="278" y="1"/>
                    </a:lnTo>
                    <a:cubicBezTo>
                      <a:pt x="1" y="1"/>
                      <a:pt x="1" y="411"/>
                      <a:pt x="278" y="411"/>
                    </a:cubicBezTo>
                    <a:lnTo>
                      <a:pt x="2167" y="411"/>
                    </a:lnTo>
                    <a:cubicBezTo>
                      <a:pt x="2440" y="401"/>
                      <a:pt x="2443" y="1"/>
                      <a:pt x="2176" y="1"/>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8" name="Google Shape;518;p49"/>
              <p:cNvSpPr/>
              <p:nvPr/>
            </p:nvSpPr>
            <p:spPr>
              <a:xfrm>
                <a:off x="3513796" y="3051344"/>
                <a:ext cx="32993" cy="28201"/>
              </a:xfrm>
              <a:custGeom>
                <a:rect b="b" l="l" r="r" t="t"/>
                <a:pathLst>
                  <a:path extrusionOk="0" h="1077" w="1260">
                    <a:moveTo>
                      <a:pt x="713" y="1"/>
                    </a:moveTo>
                    <a:cubicBezTo>
                      <a:pt x="580" y="1"/>
                      <a:pt x="445" y="50"/>
                      <a:pt x="334" y="160"/>
                    </a:cubicBezTo>
                    <a:cubicBezTo>
                      <a:pt x="0" y="504"/>
                      <a:pt x="239" y="1076"/>
                      <a:pt x="716" y="1076"/>
                    </a:cubicBezTo>
                    <a:cubicBezTo>
                      <a:pt x="1011" y="1076"/>
                      <a:pt x="1259" y="838"/>
                      <a:pt x="1259" y="542"/>
                    </a:cubicBezTo>
                    <a:cubicBezTo>
                      <a:pt x="1259" y="219"/>
                      <a:pt x="992" y="1"/>
                      <a:pt x="713"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9" name="Google Shape;519;p49"/>
              <p:cNvSpPr/>
              <p:nvPr/>
            </p:nvSpPr>
            <p:spPr>
              <a:xfrm>
                <a:off x="3525265" y="3002325"/>
                <a:ext cx="63996" cy="10762"/>
              </a:xfrm>
              <a:custGeom>
                <a:rect b="b" l="l" r="r" t="t"/>
                <a:pathLst>
                  <a:path extrusionOk="0" h="411" w="2444">
                    <a:moveTo>
                      <a:pt x="278" y="0"/>
                    </a:moveTo>
                    <a:cubicBezTo>
                      <a:pt x="1" y="0"/>
                      <a:pt x="1" y="411"/>
                      <a:pt x="278" y="411"/>
                    </a:cubicBezTo>
                    <a:lnTo>
                      <a:pt x="2167" y="411"/>
                    </a:lnTo>
                    <a:cubicBezTo>
                      <a:pt x="2443" y="411"/>
                      <a:pt x="2443" y="0"/>
                      <a:pt x="2167"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0" name="Google Shape;520;p49"/>
              <p:cNvSpPr/>
              <p:nvPr/>
            </p:nvSpPr>
            <p:spPr>
              <a:xfrm>
                <a:off x="3513796" y="2993580"/>
                <a:ext cx="32993" cy="28254"/>
              </a:xfrm>
              <a:custGeom>
                <a:rect b="b" l="l" r="r" t="t"/>
                <a:pathLst>
                  <a:path extrusionOk="0" h="1079" w="1260">
                    <a:moveTo>
                      <a:pt x="717" y="1"/>
                    </a:moveTo>
                    <a:cubicBezTo>
                      <a:pt x="583" y="1"/>
                      <a:pt x="446" y="51"/>
                      <a:pt x="334" y="163"/>
                    </a:cubicBezTo>
                    <a:cubicBezTo>
                      <a:pt x="0" y="497"/>
                      <a:pt x="239" y="1079"/>
                      <a:pt x="716" y="1079"/>
                    </a:cubicBezTo>
                    <a:cubicBezTo>
                      <a:pt x="1011" y="1079"/>
                      <a:pt x="1259" y="840"/>
                      <a:pt x="1259" y="544"/>
                    </a:cubicBezTo>
                    <a:cubicBezTo>
                      <a:pt x="1259" y="216"/>
                      <a:pt x="995" y="1"/>
                      <a:pt x="717"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1" name="Google Shape;521;p49"/>
              <p:cNvSpPr/>
              <p:nvPr/>
            </p:nvSpPr>
            <p:spPr>
              <a:xfrm>
                <a:off x="3525265" y="3117985"/>
                <a:ext cx="63996" cy="10762"/>
              </a:xfrm>
              <a:custGeom>
                <a:rect b="b" l="l" r="r" t="t"/>
                <a:pathLst>
                  <a:path extrusionOk="0" h="411" w="2444">
                    <a:moveTo>
                      <a:pt x="278" y="0"/>
                    </a:moveTo>
                    <a:cubicBezTo>
                      <a:pt x="1" y="0"/>
                      <a:pt x="1" y="411"/>
                      <a:pt x="278" y="411"/>
                    </a:cubicBezTo>
                    <a:lnTo>
                      <a:pt x="2167" y="411"/>
                    </a:lnTo>
                    <a:cubicBezTo>
                      <a:pt x="2443" y="411"/>
                      <a:pt x="2443" y="0"/>
                      <a:pt x="2167"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2" name="Google Shape;522;p49"/>
              <p:cNvSpPr/>
              <p:nvPr/>
            </p:nvSpPr>
            <p:spPr>
              <a:xfrm>
                <a:off x="3513796" y="3109056"/>
                <a:ext cx="32993" cy="28437"/>
              </a:xfrm>
              <a:custGeom>
                <a:rect b="b" l="l" r="r" t="t"/>
                <a:pathLst>
                  <a:path extrusionOk="0" h="1086" w="1260">
                    <a:moveTo>
                      <a:pt x="713" y="0"/>
                    </a:moveTo>
                    <a:cubicBezTo>
                      <a:pt x="580" y="0"/>
                      <a:pt x="445" y="50"/>
                      <a:pt x="334" y="160"/>
                    </a:cubicBezTo>
                    <a:cubicBezTo>
                      <a:pt x="0" y="504"/>
                      <a:pt x="239" y="1086"/>
                      <a:pt x="716" y="1086"/>
                    </a:cubicBezTo>
                    <a:cubicBezTo>
                      <a:pt x="1011" y="1076"/>
                      <a:pt x="1259" y="837"/>
                      <a:pt x="1259" y="542"/>
                    </a:cubicBezTo>
                    <a:cubicBezTo>
                      <a:pt x="1259" y="218"/>
                      <a:pt x="992" y="0"/>
                      <a:pt x="713" y="0"/>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3" name="Google Shape;523;p49"/>
              <p:cNvSpPr/>
              <p:nvPr/>
            </p:nvSpPr>
            <p:spPr>
              <a:xfrm>
                <a:off x="3581982" y="2945609"/>
                <a:ext cx="239828" cy="239855"/>
              </a:xfrm>
              <a:custGeom>
                <a:rect b="b" l="l" r="r" t="t"/>
                <a:pathLst>
                  <a:path extrusionOk="0" h="9160" w="9159">
                    <a:moveTo>
                      <a:pt x="220" y="1"/>
                    </a:moveTo>
                    <a:cubicBezTo>
                      <a:pt x="96" y="1"/>
                      <a:pt x="1" y="96"/>
                      <a:pt x="1" y="220"/>
                    </a:cubicBezTo>
                    <a:lnTo>
                      <a:pt x="1" y="8940"/>
                    </a:lnTo>
                    <a:cubicBezTo>
                      <a:pt x="1" y="9054"/>
                      <a:pt x="96" y="9159"/>
                      <a:pt x="220" y="9159"/>
                    </a:cubicBezTo>
                    <a:lnTo>
                      <a:pt x="8939" y="9159"/>
                    </a:lnTo>
                    <a:cubicBezTo>
                      <a:pt x="9054" y="9159"/>
                      <a:pt x="9159" y="9054"/>
                      <a:pt x="9159" y="8940"/>
                    </a:cubicBezTo>
                    <a:lnTo>
                      <a:pt x="9159" y="220"/>
                    </a:lnTo>
                    <a:cubicBezTo>
                      <a:pt x="9159" y="96"/>
                      <a:pt x="9054" y="1"/>
                      <a:pt x="8939" y="1"/>
                    </a:cubicBezTo>
                    <a:close/>
                  </a:path>
                </a:pathLst>
              </a:custGeom>
              <a:solidFill>
                <a:srgbClr val="AEBFC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4" name="Google Shape;524;p49"/>
              <p:cNvSpPr/>
              <p:nvPr/>
            </p:nvSpPr>
            <p:spPr>
              <a:xfrm>
                <a:off x="3599709" y="2963362"/>
                <a:ext cx="204374" cy="204348"/>
              </a:xfrm>
              <a:custGeom>
                <a:rect b="b" l="l" r="r" t="t"/>
                <a:pathLst>
                  <a:path extrusionOk="0" h="7804" w="7805">
                    <a:moveTo>
                      <a:pt x="220" y="0"/>
                    </a:moveTo>
                    <a:cubicBezTo>
                      <a:pt x="96" y="0"/>
                      <a:pt x="1" y="96"/>
                      <a:pt x="1" y="220"/>
                    </a:cubicBezTo>
                    <a:lnTo>
                      <a:pt x="1" y="7584"/>
                    </a:lnTo>
                    <a:cubicBezTo>
                      <a:pt x="1" y="7708"/>
                      <a:pt x="96" y="7804"/>
                      <a:pt x="220" y="7804"/>
                    </a:cubicBezTo>
                    <a:lnTo>
                      <a:pt x="7585" y="7804"/>
                    </a:lnTo>
                    <a:cubicBezTo>
                      <a:pt x="7709" y="7804"/>
                      <a:pt x="7805" y="7708"/>
                      <a:pt x="7805" y="7584"/>
                    </a:cubicBezTo>
                    <a:lnTo>
                      <a:pt x="7805" y="220"/>
                    </a:lnTo>
                    <a:cubicBezTo>
                      <a:pt x="7805" y="96"/>
                      <a:pt x="7700" y="0"/>
                      <a:pt x="7585" y="0"/>
                    </a:cubicBezTo>
                    <a:close/>
                  </a:path>
                </a:pathLst>
              </a:custGeom>
              <a:solidFill>
                <a:srgbClr val="657A8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5" name="Google Shape;525;p49"/>
              <p:cNvSpPr/>
              <p:nvPr/>
            </p:nvSpPr>
            <p:spPr>
              <a:xfrm>
                <a:off x="3599709" y="2963362"/>
                <a:ext cx="204374" cy="204348"/>
              </a:xfrm>
              <a:custGeom>
                <a:rect b="b" l="l" r="r" t="t"/>
                <a:pathLst>
                  <a:path extrusionOk="0" h="7804" w="7805">
                    <a:moveTo>
                      <a:pt x="7261" y="0"/>
                    </a:moveTo>
                    <a:lnTo>
                      <a:pt x="7261" y="7260"/>
                    </a:lnTo>
                    <a:lnTo>
                      <a:pt x="1" y="7260"/>
                    </a:lnTo>
                    <a:lnTo>
                      <a:pt x="1" y="7584"/>
                    </a:lnTo>
                    <a:cubicBezTo>
                      <a:pt x="1" y="7708"/>
                      <a:pt x="96" y="7804"/>
                      <a:pt x="220" y="7804"/>
                    </a:cubicBezTo>
                    <a:lnTo>
                      <a:pt x="7585" y="7804"/>
                    </a:lnTo>
                    <a:cubicBezTo>
                      <a:pt x="7709" y="7804"/>
                      <a:pt x="7805" y="7708"/>
                      <a:pt x="7805" y="7584"/>
                    </a:cubicBezTo>
                    <a:lnTo>
                      <a:pt x="7805" y="220"/>
                    </a:lnTo>
                    <a:cubicBezTo>
                      <a:pt x="7805" y="96"/>
                      <a:pt x="7700" y="0"/>
                      <a:pt x="758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6" name="Google Shape;526;p49"/>
              <p:cNvSpPr/>
              <p:nvPr/>
            </p:nvSpPr>
            <p:spPr>
              <a:xfrm>
                <a:off x="3649932" y="3013559"/>
                <a:ext cx="104190" cy="103954"/>
              </a:xfrm>
              <a:custGeom>
                <a:rect b="b" l="l" r="r" t="t"/>
                <a:pathLst>
                  <a:path extrusionOk="0" h="3970" w="3979">
                    <a:moveTo>
                      <a:pt x="353" y="1"/>
                    </a:moveTo>
                    <a:cubicBezTo>
                      <a:pt x="153" y="1"/>
                      <a:pt x="0" y="153"/>
                      <a:pt x="0" y="344"/>
                    </a:cubicBezTo>
                    <a:lnTo>
                      <a:pt x="0" y="3626"/>
                    </a:lnTo>
                    <a:cubicBezTo>
                      <a:pt x="0" y="3817"/>
                      <a:pt x="153" y="3969"/>
                      <a:pt x="344" y="3969"/>
                    </a:cubicBezTo>
                    <a:lnTo>
                      <a:pt x="3626" y="3969"/>
                    </a:lnTo>
                    <a:cubicBezTo>
                      <a:pt x="3816" y="3969"/>
                      <a:pt x="3979" y="3817"/>
                      <a:pt x="3979" y="3626"/>
                    </a:cubicBezTo>
                    <a:lnTo>
                      <a:pt x="3979" y="344"/>
                    </a:lnTo>
                    <a:cubicBezTo>
                      <a:pt x="3979" y="153"/>
                      <a:pt x="3816" y="1"/>
                      <a:pt x="3626"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7" name="Google Shape;527;p49"/>
              <p:cNvSpPr/>
              <p:nvPr/>
            </p:nvSpPr>
            <p:spPr>
              <a:xfrm>
                <a:off x="3665171" y="3028798"/>
                <a:ext cx="73475" cy="73475"/>
              </a:xfrm>
              <a:custGeom>
                <a:rect b="b" l="l" r="r" t="t"/>
                <a:pathLst>
                  <a:path extrusionOk="0" h="2806" w="2806">
                    <a:moveTo>
                      <a:pt x="220" y="1"/>
                    </a:moveTo>
                    <a:cubicBezTo>
                      <a:pt x="96" y="1"/>
                      <a:pt x="0" y="96"/>
                      <a:pt x="0" y="220"/>
                    </a:cubicBezTo>
                    <a:lnTo>
                      <a:pt x="0" y="2586"/>
                    </a:lnTo>
                    <a:cubicBezTo>
                      <a:pt x="0" y="2700"/>
                      <a:pt x="96" y="2805"/>
                      <a:pt x="220" y="2805"/>
                    </a:cubicBezTo>
                    <a:lnTo>
                      <a:pt x="2586" y="2805"/>
                    </a:lnTo>
                    <a:cubicBezTo>
                      <a:pt x="2710" y="2805"/>
                      <a:pt x="2805" y="2710"/>
                      <a:pt x="2805" y="2586"/>
                    </a:cubicBezTo>
                    <a:lnTo>
                      <a:pt x="2805" y="220"/>
                    </a:lnTo>
                    <a:cubicBezTo>
                      <a:pt x="2805" y="96"/>
                      <a:pt x="2710" y="1"/>
                      <a:pt x="2586"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8" name="Google Shape;528;p49"/>
              <p:cNvSpPr/>
              <p:nvPr/>
            </p:nvSpPr>
            <p:spPr>
              <a:xfrm>
                <a:off x="3621442" y="2984834"/>
                <a:ext cx="19272" cy="19508"/>
              </a:xfrm>
              <a:custGeom>
                <a:rect b="b" l="l" r="r" t="t"/>
                <a:pathLst>
                  <a:path extrusionOk="0" h="745" w="736">
                    <a:moveTo>
                      <a:pt x="201" y="1"/>
                    </a:moveTo>
                    <a:cubicBezTo>
                      <a:pt x="87" y="1"/>
                      <a:pt x="1" y="96"/>
                      <a:pt x="1" y="211"/>
                    </a:cubicBezTo>
                    <a:lnTo>
                      <a:pt x="1" y="535"/>
                    </a:lnTo>
                    <a:cubicBezTo>
                      <a:pt x="1" y="649"/>
                      <a:pt x="87" y="745"/>
                      <a:pt x="201" y="745"/>
                    </a:cubicBezTo>
                    <a:lnTo>
                      <a:pt x="535" y="745"/>
                    </a:lnTo>
                    <a:cubicBezTo>
                      <a:pt x="640" y="745"/>
                      <a:pt x="735" y="649"/>
                      <a:pt x="735" y="535"/>
                    </a:cubicBezTo>
                    <a:lnTo>
                      <a:pt x="735" y="211"/>
                    </a:lnTo>
                    <a:cubicBezTo>
                      <a:pt x="735"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9" name="Google Shape;529;p49"/>
              <p:cNvSpPr/>
              <p:nvPr/>
            </p:nvSpPr>
            <p:spPr>
              <a:xfrm>
                <a:off x="3649670" y="2984834"/>
                <a:ext cx="19508" cy="19508"/>
              </a:xfrm>
              <a:custGeom>
                <a:rect b="b" l="l" r="r" t="t"/>
                <a:pathLst>
                  <a:path extrusionOk="0" h="745" w="745">
                    <a:moveTo>
                      <a:pt x="201" y="1"/>
                    </a:moveTo>
                    <a:cubicBezTo>
                      <a:pt x="96" y="1"/>
                      <a:pt x="1" y="96"/>
                      <a:pt x="1" y="211"/>
                    </a:cubicBezTo>
                    <a:lnTo>
                      <a:pt x="1" y="535"/>
                    </a:lnTo>
                    <a:cubicBezTo>
                      <a:pt x="1" y="649"/>
                      <a:pt x="96" y="745"/>
                      <a:pt x="201" y="745"/>
                    </a:cubicBezTo>
                    <a:lnTo>
                      <a:pt x="535" y="745"/>
                    </a:lnTo>
                    <a:cubicBezTo>
                      <a:pt x="650" y="745"/>
                      <a:pt x="745" y="649"/>
                      <a:pt x="745" y="535"/>
                    </a:cubicBezTo>
                    <a:lnTo>
                      <a:pt x="745" y="211"/>
                    </a:lnTo>
                    <a:cubicBezTo>
                      <a:pt x="745" y="96"/>
                      <a:pt x="65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0" name="Google Shape;530;p49"/>
              <p:cNvSpPr/>
              <p:nvPr/>
            </p:nvSpPr>
            <p:spPr>
              <a:xfrm>
                <a:off x="3677897" y="2984834"/>
                <a:ext cx="19508" cy="19508"/>
              </a:xfrm>
              <a:custGeom>
                <a:rect b="b" l="l" r="r" t="t"/>
                <a:pathLst>
                  <a:path extrusionOk="0" h="745" w="745">
                    <a:moveTo>
                      <a:pt x="211" y="1"/>
                    </a:moveTo>
                    <a:cubicBezTo>
                      <a:pt x="96" y="1"/>
                      <a:pt x="1" y="96"/>
                      <a:pt x="1" y="211"/>
                    </a:cubicBezTo>
                    <a:lnTo>
                      <a:pt x="1" y="535"/>
                    </a:lnTo>
                    <a:cubicBezTo>
                      <a:pt x="1" y="649"/>
                      <a:pt x="96" y="745"/>
                      <a:pt x="211" y="745"/>
                    </a:cubicBezTo>
                    <a:lnTo>
                      <a:pt x="535" y="745"/>
                    </a:lnTo>
                    <a:cubicBezTo>
                      <a:pt x="650" y="745"/>
                      <a:pt x="745" y="649"/>
                      <a:pt x="745" y="535"/>
                    </a:cubicBezTo>
                    <a:lnTo>
                      <a:pt x="745" y="211"/>
                    </a:lnTo>
                    <a:cubicBezTo>
                      <a:pt x="745" y="96"/>
                      <a:pt x="65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1" name="Google Shape;531;p49"/>
              <p:cNvSpPr/>
              <p:nvPr/>
            </p:nvSpPr>
            <p:spPr>
              <a:xfrm>
                <a:off x="3706387" y="2984834"/>
                <a:ext cx="19246" cy="19508"/>
              </a:xfrm>
              <a:custGeom>
                <a:rect b="b" l="l" r="r" t="t"/>
                <a:pathLst>
                  <a:path extrusionOk="0" h="745" w="735">
                    <a:moveTo>
                      <a:pt x="201" y="1"/>
                    </a:moveTo>
                    <a:cubicBezTo>
                      <a:pt x="86" y="1"/>
                      <a:pt x="0" y="96"/>
                      <a:pt x="0" y="211"/>
                    </a:cubicBezTo>
                    <a:lnTo>
                      <a:pt x="0" y="535"/>
                    </a:lnTo>
                    <a:cubicBezTo>
                      <a:pt x="0" y="649"/>
                      <a:pt x="86" y="745"/>
                      <a:pt x="201" y="745"/>
                    </a:cubicBezTo>
                    <a:lnTo>
                      <a:pt x="535" y="745"/>
                    </a:lnTo>
                    <a:cubicBezTo>
                      <a:pt x="649" y="745"/>
                      <a:pt x="735" y="649"/>
                      <a:pt x="735" y="535"/>
                    </a:cubicBezTo>
                    <a:lnTo>
                      <a:pt x="735" y="211"/>
                    </a:lnTo>
                    <a:cubicBezTo>
                      <a:pt x="735" y="96"/>
                      <a:pt x="649"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2" name="Google Shape;532;p49"/>
              <p:cNvSpPr/>
              <p:nvPr/>
            </p:nvSpPr>
            <p:spPr>
              <a:xfrm>
                <a:off x="3734614" y="2984834"/>
                <a:ext cx="19508" cy="19508"/>
              </a:xfrm>
              <a:custGeom>
                <a:rect b="b" l="l" r="r" t="t"/>
                <a:pathLst>
                  <a:path extrusionOk="0" h="745" w="745">
                    <a:moveTo>
                      <a:pt x="210" y="1"/>
                    </a:moveTo>
                    <a:cubicBezTo>
                      <a:pt x="96" y="1"/>
                      <a:pt x="0" y="96"/>
                      <a:pt x="0" y="211"/>
                    </a:cubicBezTo>
                    <a:lnTo>
                      <a:pt x="0" y="535"/>
                    </a:lnTo>
                    <a:cubicBezTo>
                      <a:pt x="0" y="649"/>
                      <a:pt x="96" y="745"/>
                      <a:pt x="210" y="745"/>
                    </a:cubicBezTo>
                    <a:lnTo>
                      <a:pt x="535" y="745"/>
                    </a:lnTo>
                    <a:cubicBezTo>
                      <a:pt x="649" y="745"/>
                      <a:pt x="745" y="649"/>
                      <a:pt x="745" y="535"/>
                    </a:cubicBezTo>
                    <a:lnTo>
                      <a:pt x="745" y="211"/>
                    </a:lnTo>
                    <a:cubicBezTo>
                      <a:pt x="745" y="96"/>
                      <a:pt x="649"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3" name="Google Shape;533;p49"/>
              <p:cNvSpPr/>
              <p:nvPr/>
            </p:nvSpPr>
            <p:spPr>
              <a:xfrm>
                <a:off x="3763077" y="2984834"/>
                <a:ext cx="19272" cy="19508"/>
              </a:xfrm>
              <a:custGeom>
                <a:rect b="b" l="l" r="r" t="t"/>
                <a:pathLst>
                  <a:path extrusionOk="0" h="745" w="736">
                    <a:moveTo>
                      <a:pt x="201" y="1"/>
                    </a:moveTo>
                    <a:cubicBezTo>
                      <a:pt x="87" y="1"/>
                      <a:pt x="1" y="96"/>
                      <a:pt x="1" y="211"/>
                    </a:cubicBezTo>
                    <a:lnTo>
                      <a:pt x="1" y="535"/>
                    </a:lnTo>
                    <a:cubicBezTo>
                      <a:pt x="1" y="649"/>
                      <a:pt x="87" y="745"/>
                      <a:pt x="201" y="745"/>
                    </a:cubicBezTo>
                    <a:lnTo>
                      <a:pt x="535" y="745"/>
                    </a:lnTo>
                    <a:cubicBezTo>
                      <a:pt x="640" y="745"/>
                      <a:pt x="736" y="649"/>
                      <a:pt x="736" y="535"/>
                    </a:cubicBezTo>
                    <a:lnTo>
                      <a:pt x="736" y="211"/>
                    </a:lnTo>
                    <a:cubicBezTo>
                      <a:pt x="736"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4" name="Google Shape;534;p49"/>
              <p:cNvSpPr/>
              <p:nvPr/>
            </p:nvSpPr>
            <p:spPr>
              <a:xfrm>
                <a:off x="3621442" y="3126469"/>
                <a:ext cx="19272" cy="19508"/>
              </a:xfrm>
              <a:custGeom>
                <a:rect b="b" l="l" r="r" t="t"/>
                <a:pathLst>
                  <a:path extrusionOk="0" h="745" w="736">
                    <a:moveTo>
                      <a:pt x="201" y="1"/>
                    </a:moveTo>
                    <a:cubicBezTo>
                      <a:pt x="87" y="1"/>
                      <a:pt x="1" y="96"/>
                      <a:pt x="1" y="211"/>
                    </a:cubicBezTo>
                    <a:lnTo>
                      <a:pt x="1" y="545"/>
                    </a:lnTo>
                    <a:cubicBezTo>
                      <a:pt x="1" y="649"/>
                      <a:pt x="87" y="745"/>
                      <a:pt x="201" y="745"/>
                    </a:cubicBezTo>
                    <a:lnTo>
                      <a:pt x="535" y="745"/>
                    </a:lnTo>
                    <a:cubicBezTo>
                      <a:pt x="640" y="745"/>
                      <a:pt x="735" y="649"/>
                      <a:pt x="735" y="545"/>
                    </a:cubicBezTo>
                    <a:lnTo>
                      <a:pt x="735" y="211"/>
                    </a:lnTo>
                    <a:cubicBezTo>
                      <a:pt x="735"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5" name="Google Shape;535;p49"/>
              <p:cNvSpPr/>
              <p:nvPr/>
            </p:nvSpPr>
            <p:spPr>
              <a:xfrm>
                <a:off x="3649670" y="3126469"/>
                <a:ext cx="19508" cy="19508"/>
              </a:xfrm>
              <a:custGeom>
                <a:rect b="b" l="l" r="r" t="t"/>
                <a:pathLst>
                  <a:path extrusionOk="0" h="745" w="745">
                    <a:moveTo>
                      <a:pt x="201" y="1"/>
                    </a:moveTo>
                    <a:cubicBezTo>
                      <a:pt x="96" y="1"/>
                      <a:pt x="1" y="96"/>
                      <a:pt x="1" y="211"/>
                    </a:cubicBezTo>
                    <a:lnTo>
                      <a:pt x="1" y="545"/>
                    </a:lnTo>
                    <a:cubicBezTo>
                      <a:pt x="1" y="649"/>
                      <a:pt x="96" y="745"/>
                      <a:pt x="201" y="745"/>
                    </a:cubicBezTo>
                    <a:lnTo>
                      <a:pt x="535" y="745"/>
                    </a:lnTo>
                    <a:cubicBezTo>
                      <a:pt x="650" y="745"/>
                      <a:pt x="745" y="649"/>
                      <a:pt x="745" y="545"/>
                    </a:cubicBezTo>
                    <a:lnTo>
                      <a:pt x="745" y="211"/>
                    </a:lnTo>
                    <a:cubicBezTo>
                      <a:pt x="745" y="96"/>
                      <a:pt x="65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6" name="Google Shape;536;p49"/>
              <p:cNvSpPr/>
              <p:nvPr/>
            </p:nvSpPr>
            <p:spPr>
              <a:xfrm>
                <a:off x="3677897" y="3126469"/>
                <a:ext cx="19508" cy="19508"/>
              </a:xfrm>
              <a:custGeom>
                <a:rect b="b" l="l" r="r" t="t"/>
                <a:pathLst>
                  <a:path extrusionOk="0" h="745" w="745">
                    <a:moveTo>
                      <a:pt x="211" y="1"/>
                    </a:moveTo>
                    <a:cubicBezTo>
                      <a:pt x="96" y="1"/>
                      <a:pt x="1" y="96"/>
                      <a:pt x="1" y="211"/>
                    </a:cubicBezTo>
                    <a:lnTo>
                      <a:pt x="1" y="545"/>
                    </a:lnTo>
                    <a:cubicBezTo>
                      <a:pt x="1" y="649"/>
                      <a:pt x="96" y="745"/>
                      <a:pt x="211" y="745"/>
                    </a:cubicBezTo>
                    <a:lnTo>
                      <a:pt x="535" y="745"/>
                    </a:lnTo>
                    <a:cubicBezTo>
                      <a:pt x="650" y="745"/>
                      <a:pt x="745" y="649"/>
                      <a:pt x="745" y="545"/>
                    </a:cubicBezTo>
                    <a:lnTo>
                      <a:pt x="745" y="211"/>
                    </a:lnTo>
                    <a:cubicBezTo>
                      <a:pt x="745" y="96"/>
                      <a:pt x="65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7" name="Google Shape;537;p49"/>
              <p:cNvSpPr/>
              <p:nvPr/>
            </p:nvSpPr>
            <p:spPr>
              <a:xfrm>
                <a:off x="3706387" y="3126730"/>
                <a:ext cx="19246" cy="19508"/>
              </a:xfrm>
              <a:custGeom>
                <a:rect b="b" l="l" r="r" t="t"/>
                <a:pathLst>
                  <a:path extrusionOk="0" h="745" w="735">
                    <a:moveTo>
                      <a:pt x="201" y="0"/>
                    </a:moveTo>
                    <a:cubicBezTo>
                      <a:pt x="86" y="0"/>
                      <a:pt x="0" y="96"/>
                      <a:pt x="0" y="210"/>
                    </a:cubicBezTo>
                    <a:lnTo>
                      <a:pt x="0" y="535"/>
                    </a:lnTo>
                    <a:cubicBezTo>
                      <a:pt x="0" y="649"/>
                      <a:pt x="86" y="744"/>
                      <a:pt x="201" y="744"/>
                    </a:cubicBezTo>
                    <a:lnTo>
                      <a:pt x="535" y="744"/>
                    </a:lnTo>
                    <a:cubicBezTo>
                      <a:pt x="649" y="744"/>
                      <a:pt x="735" y="649"/>
                      <a:pt x="735" y="535"/>
                    </a:cubicBezTo>
                    <a:lnTo>
                      <a:pt x="735" y="210"/>
                    </a:lnTo>
                    <a:cubicBezTo>
                      <a:pt x="735" y="96"/>
                      <a:pt x="649"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8" name="Google Shape;538;p49"/>
              <p:cNvSpPr/>
              <p:nvPr/>
            </p:nvSpPr>
            <p:spPr>
              <a:xfrm>
                <a:off x="3734614" y="3126469"/>
                <a:ext cx="19508" cy="19508"/>
              </a:xfrm>
              <a:custGeom>
                <a:rect b="b" l="l" r="r" t="t"/>
                <a:pathLst>
                  <a:path extrusionOk="0" h="745" w="745">
                    <a:moveTo>
                      <a:pt x="210" y="1"/>
                    </a:moveTo>
                    <a:cubicBezTo>
                      <a:pt x="96" y="1"/>
                      <a:pt x="0" y="96"/>
                      <a:pt x="0" y="201"/>
                    </a:cubicBezTo>
                    <a:lnTo>
                      <a:pt x="0" y="535"/>
                    </a:lnTo>
                    <a:cubicBezTo>
                      <a:pt x="0" y="649"/>
                      <a:pt x="96" y="745"/>
                      <a:pt x="210" y="745"/>
                    </a:cubicBezTo>
                    <a:lnTo>
                      <a:pt x="535" y="745"/>
                    </a:lnTo>
                    <a:cubicBezTo>
                      <a:pt x="649" y="745"/>
                      <a:pt x="745" y="649"/>
                      <a:pt x="745" y="535"/>
                    </a:cubicBezTo>
                    <a:lnTo>
                      <a:pt x="745" y="201"/>
                    </a:lnTo>
                    <a:cubicBezTo>
                      <a:pt x="745" y="96"/>
                      <a:pt x="649"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9" name="Google Shape;539;p49"/>
              <p:cNvSpPr/>
              <p:nvPr/>
            </p:nvSpPr>
            <p:spPr>
              <a:xfrm>
                <a:off x="3763077" y="3126469"/>
                <a:ext cx="19272" cy="19508"/>
              </a:xfrm>
              <a:custGeom>
                <a:rect b="b" l="l" r="r" t="t"/>
                <a:pathLst>
                  <a:path extrusionOk="0" h="745" w="736">
                    <a:moveTo>
                      <a:pt x="201" y="1"/>
                    </a:moveTo>
                    <a:cubicBezTo>
                      <a:pt x="87" y="1"/>
                      <a:pt x="1" y="96"/>
                      <a:pt x="1" y="201"/>
                    </a:cubicBezTo>
                    <a:lnTo>
                      <a:pt x="1" y="535"/>
                    </a:lnTo>
                    <a:cubicBezTo>
                      <a:pt x="1" y="649"/>
                      <a:pt x="87" y="745"/>
                      <a:pt x="201" y="745"/>
                    </a:cubicBezTo>
                    <a:lnTo>
                      <a:pt x="535" y="745"/>
                    </a:lnTo>
                    <a:cubicBezTo>
                      <a:pt x="640" y="745"/>
                      <a:pt x="736" y="649"/>
                      <a:pt x="736" y="535"/>
                    </a:cubicBezTo>
                    <a:lnTo>
                      <a:pt x="736" y="201"/>
                    </a:lnTo>
                    <a:cubicBezTo>
                      <a:pt x="736"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0" name="Google Shape;540;p49"/>
              <p:cNvSpPr/>
              <p:nvPr/>
            </p:nvSpPr>
            <p:spPr>
              <a:xfrm>
                <a:off x="3621442" y="3013323"/>
                <a:ext cx="19272" cy="19508"/>
              </a:xfrm>
              <a:custGeom>
                <a:rect b="b" l="l" r="r" t="t"/>
                <a:pathLst>
                  <a:path extrusionOk="0" h="745" w="736">
                    <a:moveTo>
                      <a:pt x="201" y="0"/>
                    </a:moveTo>
                    <a:cubicBezTo>
                      <a:pt x="87" y="0"/>
                      <a:pt x="1" y="96"/>
                      <a:pt x="1" y="210"/>
                    </a:cubicBezTo>
                    <a:lnTo>
                      <a:pt x="1" y="534"/>
                    </a:lnTo>
                    <a:cubicBezTo>
                      <a:pt x="1" y="649"/>
                      <a:pt x="87" y="744"/>
                      <a:pt x="201" y="744"/>
                    </a:cubicBezTo>
                    <a:lnTo>
                      <a:pt x="535" y="744"/>
                    </a:lnTo>
                    <a:cubicBezTo>
                      <a:pt x="650" y="744"/>
                      <a:pt x="735" y="649"/>
                      <a:pt x="735" y="534"/>
                    </a:cubicBezTo>
                    <a:lnTo>
                      <a:pt x="735" y="210"/>
                    </a:lnTo>
                    <a:cubicBezTo>
                      <a:pt x="735" y="96"/>
                      <a:pt x="640"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1" name="Google Shape;541;p49"/>
              <p:cNvSpPr/>
              <p:nvPr/>
            </p:nvSpPr>
            <p:spPr>
              <a:xfrm>
                <a:off x="3621442" y="3041551"/>
                <a:ext cx="19272" cy="19508"/>
              </a:xfrm>
              <a:custGeom>
                <a:rect b="b" l="l" r="r" t="t"/>
                <a:pathLst>
                  <a:path extrusionOk="0" h="745" w="736">
                    <a:moveTo>
                      <a:pt x="201" y="0"/>
                    </a:moveTo>
                    <a:cubicBezTo>
                      <a:pt x="87" y="0"/>
                      <a:pt x="1" y="96"/>
                      <a:pt x="1" y="210"/>
                    </a:cubicBezTo>
                    <a:lnTo>
                      <a:pt x="1" y="534"/>
                    </a:lnTo>
                    <a:cubicBezTo>
                      <a:pt x="1" y="649"/>
                      <a:pt x="87" y="744"/>
                      <a:pt x="201" y="744"/>
                    </a:cubicBezTo>
                    <a:lnTo>
                      <a:pt x="535" y="744"/>
                    </a:lnTo>
                    <a:cubicBezTo>
                      <a:pt x="640" y="744"/>
                      <a:pt x="735" y="649"/>
                      <a:pt x="735" y="534"/>
                    </a:cubicBezTo>
                    <a:lnTo>
                      <a:pt x="735" y="210"/>
                    </a:lnTo>
                    <a:cubicBezTo>
                      <a:pt x="735" y="96"/>
                      <a:pt x="640"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2" name="Google Shape;542;p49"/>
              <p:cNvSpPr/>
              <p:nvPr/>
            </p:nvSpPr>
            <p:spPr>
              <a:xfrm>
                <a:off x="3621442" y="3070014"/>
                <a:ext cx="19272" cy="19272"/>
              </a:xfrm>
              <a:custGeom>
                <a:rect b="b" l="l" r="r" t="t"/>
                <a:pathLst>
                  <a:path extrusionOk="0" h="736" w="736">
                    <a:moveTo>
                      <a:pt x="201" y="1"/>
                    </a:moveTo>
                    <a:cubicBezTo>
                      <a:pt x="87" y="1"/>
                      <a:pt x="1" y="87"/>
                      <a:pt x="1" y="201"/>
                    </a:cubicBezTo>
                    <a:lnTo>
                      <a:pt x="1" y="535"/>
                    </a:lnTo>
                    <a:cubicBezTo>
                      <a:pt x="1" y="649"/>
                      <a:pt x="87" y="735"/>
                      <a:pt x="201" y="735"/>
                    </a:cubicBezTo>
                    <a:lnTo>
                      <a:pt x="535" y="735"/>
                    </a:lnTo>
                    <a:cubicBezTo>
                      <a:pt x="640" y="735"/>
                      <a:pt x="735" y="649"/>
                      <a:pt x="735" y="535"/>
                    </a:cubicBezTo>
                    <a:lnTo>
                      <a:pt x="735" y="201"/>
                    </a:lnTo>
                    <a:cubicBezTo>
                      <a:pt x="735" y="87"/>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3" name="Google Shape;543;p49"/>
              <p:cNvSpPr/>
              <p:nvPr/>
            </p:nvSpPr>
            <p:spPr>
              <a:xfrm>
                <a:off x="3621442" y="3098241"/>
                <a:ext cx="19272" cy="19508"/>
              </a:xfrm>
              <a:custGeom>
                <a:rect b="b" l="l" r="r" t="t"/>
                <a:pathLst>
                  <a:path extrusionOk="0" h="745" w="736">
                    <a:moveTo>
                      <a:pt x="201" y="1"/>
                    </a:moveTo>
                    <a:cubicBezTo>
                      <a:pt x="87" y="1"/>
                      <a:pt x="1" y="96"/>
                      <a:pt x="1" y="211"/>
                    </a:cubicBezTo>
                    <a:lnTo>
                      <a:pt x="1" y="545"/>
                    </a:lnTo>
                    <a:cubicBezTo>
                      <a:pt x="1" y="649"/>
                      <a:pt x="87" y="745"/>
                      <a:pt x="201" y="745"/>
                    </a:cubicBezTo>
                    <a:lnTo>
                      <a:pt x="535" y="745"/>
                    </a:lnTo>
                    <a:cubicBezTo>
                      <a:pt x="640" y="745"/>
                      <a:pt x="735" y="649"/>
                      <a:pt x="735" y="545"/>
                    </a:cubicBezTo>
                    <a:lnTo>
                      <a:pt x="735" y="211"/>
                    </a:lnTo>
                    <a:cubicBezTo>
                      <a:pt x="735"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4" name="Google Shape;544;p49"/>
              <p:cNvSpPr/>
              <p:nvPr/>
            </p:nvSpPr>
            <p:spPr>
              <a:xfrm>
                <a:off x="3762841" y="3013061"/>
                <a:ext cx="19508" cy="19508"/>
              </a:xfrm>
              <a:custGeom>
                <a:rect b="b" l="l" r="r" t="t"/>
                <a:pathLst>
                  <a:path extrusionOk="0" h="745" w="745">
                    <a:moveTo>
                      <a:pt x="210" y="1"/>
                    </a:moveTo>
                    <a:cubicBezTo>
                      <a:pt x="96" y="1"/>
                      <a:pt x="10" y="96"/>
                      <a:pt x="10" y="211"/>
                    </a:cubicBezTo>
                    <a:lnTo>
                      <a:pt x="10" y="544"/>
                    </a:lnTo>
                    <a:cubicBezTo>
                      <a:pt x="0" y="649"/>
                      <a:pt x="96" y="745"/>
                      <a:pt x="210" y="745"/>
                    </a:cubicBezTo>
                    <a:lnTo>
                      <a:pt x="544" y="745"/>
                    </a:lnTo>
                    <a:cubicBezTo>
                      <a:pt x="659" y="745"/>
                      <a:pt x="745" y="649"/>
                      <a:pt x="745" y="544"/>
                    </a:cubicBezTo>
                    <a:lnTo>
                      <a:pt x="745" y="211"/>
                    </a:lnTo>
                    <a:cubicBezTo>
                      <a:pt x="745" y="96"/>
                      <a:pt x="649" y="1"/>
                      <a:pt x="544"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5" name="Google Shape;545;p49"/>
              <p:cNvSpPr/>
              <p:nvPr/>
            </p:nvSpPr>
            <p:spPr>
              <a:xfrm>
                <a:off x="3763077" y="3041551"/>
                <a:ext cx="19272" cy="19508"/>
              </a:xfrm>
              <a:custGeom>
                <a:rect b="b" l="l" r="r" t="t"/>
                <a:pathLst>
                  <a:path extrusionOk="0" h="745" w="736">
                    <a:moveTo>
                      <a:pt x="201" y="0"/>
                    </a:moveTo>
                    <a:cubicBezTo>
                      <a:pt x="87" y="0"/>
                      <a:pt x="1" y="96"/>
                      <a:pt x="1" y="201"/>
                    </a:cubicBezTo>
                    <a:lnTo>
                      <a:pt x="1" y="534"/>
                    </a:lnTo>
                    <a:cubicBezTo>
                      <a:pt x="1" y="649"/>
                      <a:pt x="87" y="744"/>
                      <a:pt x="201" y="744"/>
                    </a:cubicBezTo>
                    <a:lnTo>
                      <a:pt x="535" y="744"/>
                    </a:lnTo>
                    <a:cubicBezTo>
                      <a:pt x="640" y="744"/>
                      <a:pt x="736" y="649"/>
                      <a:pt x="736" y="534"/>
                    </a:cubicBezTo>
                    <a:lnTo>
                      <a:pt x="736" y="201"/>
                    </a:lnTo>
                    <a:cubicBezTo>
                      <a:pt x="736" y="96"/>
                      <a:pt x="640"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6" name="Google Shape;546;p49"/>
              <p:cNvSpPr/>
              <p:nvPr/>
            </p:nvSpPr>
            <p:spPr>
              <a:xfrm>
                <a:off x="3763077" y="3069778"/>
                <a:ext cx="19272" cy="19508"/>
              </a:xfrm>
              <a:custGeom>
                <a:rect b="b" l="l" r="r" t="t"/>
                <a:pathLst>
                  <a:path extrusionOk="0" h="745" w="736">
                    <a:moveTo>
                      <a:pt x="201" y="0"/>
                    </a:moveTo>
                    <a:cubicBezTo>
                      <a:pt x="87" y="0"/>
                      <a:pt x="1" y="96"/>
                      <a:pt x="1" y="210"/>
                    </a:cubicBezTo>
                    <a:lnTo>
                      <a:pt x="1" y="534"/>
                    </a:lnTo>
                    <a:cubicBezTo>
                      <a:pt x="1" y="649"/>
                      <a:pt x="87" y="744"/>
                      <a:pt x="201" y="744"/>
                    </a:cubicBezTo>
                    <a:lnTo>
                      <a:pt x="535" y="744"/>
                    </a:lnTo>
                    <a:cubicBezTo>
                      <a:pt x="640" y="744"/>
                      <a:pt x="736" y="649"/>
                      <a:pt x="736" y="534"/>
                    </a:cubicBezTo>
                    <a:lnTo>
                      <a:pt x="736" y="210"/>
                    </a:lnTo>
                    <a:cubicBezTo>
                      <a:pt x="736" y="96"/>
                      <a:pt x="640"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7" name="Google Shape;547;p49"/>
              <p:cNvSpPr/>
              <p:nvPr/>
            </p:nvSpPr>
            <p:spPr>
              <a:xfrm>
                <a:off x="3763077" y="3098241"/>
                <a:ext cx="19272" cy="19272"/>
              </a:xfrm>
              <a:custGeom>
                <a:rect b="b" l="l" r="r" t="t"/>
                <a:pathLst>
                  <a:path extrusionOk="0" h="736" w="736">
                    <a:moveTo>
                      <a:pt x="201" y="1"/>
                    </a:moveTo>
                    <a:cubicBezTo>
                      <a:pt x="87" y="1"/>
                      <a:pt x="1" y="87"/>
                      <a:pt x="1" y="201"/>
                    </a:cubicBezTo>
                    <a:lnTo>
                      <a:pt x="1" y="535"/>
                    </a:lnTo>
                    <a:cubicBezTo>
                      <a:pt x="1" y="649"/>
                      <a:pt x="87" y="735"/>
                      <a:pt x="201" y="735"/>
                    </a:cubicBezTo>
                    <a:lnTo>
                      <a:pt x="535" y="735"/>
                    </a:lnTo>
                    <a:cubicBezTo>
                      <a:pt x="640" y="735"/>
                      <a:pt x="736" y="649"/>
                      <a:pt x="736" y="535"/>
                    </a:cubicBezTo>
                    <a:lnTo>
                      <a:pt x="736" y="201"/>
                    </a:lnTo>
                    <a:cubicBezTo>
                      <a:pt x="736" y="87"/>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48" name="Google Shape;548;p49"/>
            <p:cNvGrpSpPr/>
            <p:nvPr/>
          </p:nvGrpSpPr>
          <p:grpSpPr>
            <a:xfrm>
              <a:off x="7815777" y="2786713"/>
              <a:ext cx="420511" cy="373790"/>
              <a:chOff x="3514900" y="1489020"/>
              <a:chExt cx="354145" cy="351869"/>
            </a:xfrm>
          </p:grpSpPr>
          <p:sp>
            <p:nvSpPr>
              <p:cNvPr id="549" name="Google Shape;549;p49"/>
              <p:cNvSpPr/>
              <p:nvPr/>
            </p:nvSpPr>
            <p:spPr>
              <a:xfrm>
                <a:off x="3514900" y="1489020"/>
                <a:ext cx="354145" cy="351869"/>
              </a:xfrm>
              <a:custGeom>
                <a:rect b="b" l="l" r="r" t="t"/>
                <a:pathLst>
                  <a:path extrusionOk="0" h="23501" w="23653">
                    <a:moveTo>
                      <a:pt x="19698" y="1"/>
                    </a:moveTo>
                    <a:cubicBezTo>
                      <a:pt x="19495" y="1"/>
                      <a:pt x="19290" y="80"/>
                      <a:pt x="19133" y="237"/>
                    </a:cubicBezTo>
                    <a:lnTo>
                      <a:pt x="316" y="19075"/>
                    </a:lnTo>
                    <a:cubicBezTo>
                      <a:pt x="0" y="19369"/>
                      <a:pt x="0" y="19874"/>
                      <a:pt x="316" y="20168"/>
                    </a:cubicBezTo>
                    <a:lnTo>
                      <a:pt x="3406" y="23280"/>
                    </a:lnTo>
                    <a:cubicBezTo>
                      <a:pt x="3564" y="23427"/>
                      <a:pt x="3764" y="23501"/>
                      <a:pt x="3964" y="23501"/>
                    </a:cubicBezTo>
                    <a:cubicBezTo>
                      <a:pt x="4163" y="23501"/>
                      <a:pt x="4363" y="23427"/>
                      <a:pt x="4521" y="23280"/>
                    </a:cubicBezTo>
                    <a:lnTo>
                      <a:pt x="23358" y="4442"/>
                    </a:lnTo>
                    <a:cubicBezTo>
                      <a:pt x="23653" y="4148"/>
                      <a:pt x="23653" y="3643"/>
                      <a:pt x="23358" y="3328"/>
                    </a:cubicBezTo>
                    <a:lnTo>
                      <a:pt x="20247" y="237"/>
                    </a:lnTo>
                    <a:cubicBezTo>
                      <a:pt x="20100" y="80"/>
                      <a:pt x="19900" y="1"/>
                      <a:pt x="19698" y="1"/>
                    </a:cubicBezTo>
                    <a:close/>
                  </a:path>
                </a:pathLst>
              </a:custGeom>
              <a:solidFill>
                <a:srgbClr val="BECBD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0" name="Google Shape;550;p49"/>
              <p:cNvSpPr/>
              <p:nvPr/>
            </p:nvSpPr>
            <p:spPr>
              <a:xfrm>
                <a:off x="3619094" y="1759498"/>
                <a:ext cx="24570" cy="24884"/>
              </a:xfrm>
              <a:custGeom>
                <a:rect b="b" l="l" r="r" t="t"/>
                <a:pathLst>
                  <a:path extrusionOk="0" h="1662" w="1641">
                    <a:moveTo>
                      <a:pt x="526" y="1"/>
                    </a:moveTo>
                    <a:lnTo>
                      <a:pt x="1" y="548"/>
                    </a:lnTo>
                    <a:lnTo>
                      <a:pt x="1115" y="1662"/>
                    </a:lnTo>
                    <a:lnTo>
                      <a:pt x="1640" y="1136"/>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1" name="Google Shape;551;p49"/>
              <p:cNvSpPr/>
              <p:nvPr/>
            </p:nvSpPr>
            <p:spPr>
              <a:xfrm>
                <a:off x="3623181" y="1722052"/>
                <a:ext cx="41249" cy="41249"/>
              </a:xfrm>
              <a:custGeom>
                <a:rect b="b" l="l" r="r" t="t"/>
                <a:pathLst>
                  <a:path extrusionOk="0" h="2755" w="2755">
                    <a:moveTo>
                      <a:pt x="526" y="0"/>
                    </a:moveTo>
                    <a:lnTo>
                      <a:pt x="1" y="526"/>
                    </a:lnTo>
                    <a:lnTo>
                      <a:pt x="2229" y="2754"/>
                    </a:lnTo>
                    <a:lnTo>
                      <a:pt x="2755" y="2229"/>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2" name="Google Shape;552;p49"/>
              <p:cNvSpPr/>
              <p:nvPr/>
            </p:nvSpPr>
            <p:spPr>
              <a:xfrm>
                <a:off x="3560536" y="1784682"/>
                <a:ext cx="41264" cy="41579"/>
              </a:xfrm>
              <a:custGeom>
                <a:rect b="b" l="l" r="r" t="t"/>
                <a:pathLst>
                  <a:path extrusionOk="0" h="2777" w="2756">
                    <a:moveTo>
                      <a:pt x="527" y="1"/>
                    </a:moveTo>
                    <a:lnTo>
                      <a:pt x="1" y="548"/>
                    </a:lnTo>
                    <a:lnTo>
                      <a:pt x="2230" y="2776"/>
                    </a:lnTo>
                    <a:lnTo>
                      <a:pt x="2755" y="2251"/>
                    </a:lnTo>
                    <a:lnTo>
                      <a:pt x="527"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3" name="Google Shape;553;p49"/>
              <p:cNvSpPr/>
              <p:nvPr/>
            </p:nvSpPr>
            <p:spPr>
              <a:xfrm>
                <a:off x="3660957" y="1717635"/>
                <a:ext cx="24570" cy="24884"/>
              </a:xfrm>
              <a:custGeom>
                <a:rect b="b" l="l" r="r" t="t"/>
                <a:pathLst>
                  <a:path extrusionOk="0" h="1662" w="1641">
                    <a:moveTo>
                      <a:pt x="526" y="1"/>
                    </a:moveTo>
                    <a:lnTo>
                      <a:pt x="1" y="547"/>
                    </a:lnTo>
                    <a:lnTo>
                      <a:pt x="1115" y="1662"/>
                    </a:lnTo>
                    <a:lnTo>
                      <a:pt x="1641" y="1136"/>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4" name="Google Shape;554;p49"/>
              <p:cNvSpPr/>
              <p:nvPr/>
            </p:nvSpPr>
            <p:spPr>
              <a:xfrm>
                <a:off x="3681739" y="1696868"/>
                <a:ext cx="24570" cy="24555"/>
              </a:xfrm>
              <a:custGeom>
                <a:rect b="b" l="l" r="r" t="t"/>
                <a:pathLst>
                  <a:path extrusionOk="0" h="1640" w="1641">
                    <a:moveTo>
                      <a:pt x="526" y="0"/>
                    </a:moveTo>
                    <a:lnTo>
                      <a:pt x="0" y="526"/>
                    </a:lnTo>
                    <a:lnTo>
                      <a:pt x="1115" y="1640"/>
                    </a:lnTo>
                    <a:lnTo>
                      <a:pt x="1640" y="1114"/>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5" name="Google Shape;555;p49"/>
              <p:cNvSpPr/>
              <p:nvPr/>
            </p:nvSpPr>
            <p:spPr>
              <a:xfrm>
                <a:off x="3686141" y="1659092"/>
                <a:ext cx="41249" cy="41564"/>
              </a:xfrm>
              <a:custGeom>
                <a:rect b="b" l="l" r="r" t="t"/>
                <a:pathLst>
                  <a:path extrusionOk="0" h="2776" w="2755">
                    <a:moveTo>
                      <a:pt x="526" y="0"/>
                    </a:moveTo>
                    <a:lnTo>
                      <a:pt x="1" y="547"/>
                    </a:lnTo>
                    <a:lnTo>
                      <a:pt x="2229" y="2775"/>
                    </a:lnTo>
                    <a:lnTo>
                      <a:pt x="2755" y="2250"/>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6" name="Google Shape;556;p49"/>
              <p:cNvSpPr/>
              <p:nvPr/>
            </p:nvSpPr>
            <p:spPr>
              <a:xfrm>
                <a:off x="3723602" y="1654990"/>
                <a:ext cx="24884" cy="24570"/>
              </a:xfrm>
              <a:custGeom>
                <a:rect b="b" l="l" r="r" t="t"/>
                <a:pathLst>
                  <a:path extrusionOk="0" h="1641" w="1662">
                    <a:moveTo>
                      <a:pt x="526" y="1"/>
                    </a:moveTo>
                    <a:lnTo>
                      <a:pt x="1" y="526"/>
                    </a:lnTo>
                    <a:lnTo>
                      <a:pt x="1115" y="1641"/>
                    </a:lnTo>
                    <a:lnTo>
                      <a:pt x="1662" y="1115"/>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7" name="Google Shape;557;p49"/>
              <p:cNvSpPr/>
              <p:nvPr/>
            </p:nvSpPr>
            <p:spPr>
              <a:xfrm>
                <a:off x="3744698" y="1633909"/>
                <a:ext cx="24570" cy="24884"/>
              </a:xfrm>
              <a:custGeom>
                <a:rect b="b" l="l" r="r" t="t"/>
                <a:pathLst>
                  <a:path extrusionOk="0" h="1662" w="1641">
                    <a:moveTo>
                      <a:pt x="526" y="0"/>
                    </a:moveTo>
                    <a:lnTo>
                      <a:pt x="0" y="547"/>
                    </a:lnTo>
                    <a:lnTo>
                      <a:pt x="1115" y="1661"/>
                    </a:lnTo>
                    <a:lnTo>
                      <a:pt x="1640" y="1115"/>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8" name="Google Shape;558;p49"/>
              <p:cNvSpPr/>
              <p:nvPr/>
            </p:nvSpPr>
            <p:spPr>
              <a:xfrm>
                <a:off x="3748786" y="1596447"/>
                <a:ext cx="41564" cy="41249"/>
              </a:xfrm>
              <a:custGeom>
                <a:rect b="b" l="l" r="r" t="t"/>
                <a:pathLst>
                  <a:path extrusionOk="0" h="2755" w="2776">
                    <a:moveTo>
                      <a:pt x="526" y="0"/>
                    </a:moveTo>
                    <a:lnTo>
                      <a:pt x="1" y="526"/>
                    </a:lnTo>
                    <a:lnTo>
                      <a:pt x="2229" y="2755"/>
                    </a:lnTo>
                    <a:lnTo>
                      <a:pt x="2776" y="2229"/>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9" name="Google Shape;559;p49"/>
              <p:cNvSpPr/>
              <p:nvPr/>
            </p:nvSpPr>
            <p:spPr>
              <a:xfrm>
                <a:off x="3786561" y="1592030"/>
                <a:ext cx="24570" cy="24884"/>
              </a:xfrm>
              <a:custGeom>
                <a:rect b="b" l="l" r="r" t="t"/>
                <a:pathLst>
                  <a:path extrusionOk="0" h="1662" w="1641">
                    <a:moveTo>
                      <a:pt x="526" y="1"/>
                    </a:moveTo>
                    <a:lnTo>
                      <a:pt x="0" y="548"/>
                    </a:lnTo>
                    <a:lnTo>
                      <a:pt x="1115" y="1662"/>
                    </a:lnTo>
                    <a:lnTo>
                      <a:pt x="1640" y="1136"/>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0" name="Google Shape;560;p49"/>
              <p:cNvSpPr/>
              <p:nvPr/>
            </p:nvSpPr>
            <p:spPr>
              <a:xfrm>
                <a:off x="3807343" y="1571264"/>
                <a:ext cx="24869" cy="24570"/>
              </a:xfrm>
              <a:custGeom>
                <a:rect b="b" l="l" r="r" t="t"/>
                <a:pathLst>
                  <a:path extrusionOk="0" h="1641" w="1661">
                    <a:moveTo>
                      <a:pt x="526" y="0"/>
                    </a:moveTo>
                    <a:lnTo>
                      <a:pt x="0" y="526"/>
                    </a:lnTo>
                    <a:lnTo>
                      <a:pt x="1114" y="1640"/>
                    </a:lnTo>
                    <a:lnTo>
                      <a:pt x="1661" y="1115"/>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1" name="Google Shape;561;p49"/>
              <p:cNvSpPr/>
              <p:nvPr/>
            </p:nvSpPr>
            <p:spPr>
              <a:xfrm>
                <a:off x="3811745" y="1533488"/>
                <a:ext cx="41249" cy="41564"/>
              </a:xfrm>
              <a:custGeom>
                <a:rect b="b" l="l" r="r" t="t"/>
                <a:pathLst>
                  <a:path extrusionOk="0" h="2776" w="2755">
                    <a:moveTo>
                      <a:pt x="526" y="0"/>
                    </a:moveTo>
                    <a:lnTo>
                      <a:pt x="0" y="526"/>
                    </a:lnTo>
                    <a:lnTo>
                      <a:pt x="2229" y="2776"/>
                    </a:lnTo>
                    <a:lnTo>
                      <a:pt x="2755" y="2229"/>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2" name="Google Shape;562;p49"/>
              <p:cNvSpPr/>
              <p:nvPr/>
            </p:nvSpPr>
            <p:spPr>
              <a:xfrm>
                <a:off x="3597998" y="1780594"/>
                <a:ext cx="24570" cy="24570"/>
              </a:xfrm>
              <a:custGeom>
                <a:rect b="b" l="l" r="r" t="t"/>
                <a:pathLst>
                  <a:path extrusionOk="0" h="1641" w="1641">
                    <a:moveTo>
                      <a:pt x="526" y="1"/>
                    </a:moveTo>
                    <a:lnTo>
                      <a:pt x="1" y="526"/>
                    </a:lnTo>
                    <a:lnTo>
                      <a:pt x="1115" y="1640"/>
                    </a:lnTo>
                    <a:lnTo>
                      <a:pt x="1641" y="1115"/>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3" name="Google Shape;563;p49"/>
              <p:cNvSpPr/>
              <p:nvPr/>
            </p:nvSpPr>
            <p:spPr>
              <a:xfrm>
                <a:off x="3623181" y="1625090"/>
                <a:ext cx="108940" cy="108925"/>
              </a:xfrm>
              <a:custGeom>
                <a:rect b="b" l="l" r="r" t="t"/>
                <a:pathLst>
                  <a:path extrusionOk="0" h="7275" w="7276">
                    <a:moveTo>
                      <a:pt x="3070" y="1"/>
                    </a:moveTo>
                    <a:lnTo>
                      <a:pt x="1" y="3049"/>
                    </a:lnTo>
                    <a:lnTo>
                      <a:pt x="4206" y="7275"/>
                    </a:lnTo>
                    <a:lnTo>
                      <a:pt x="7275" y="4205"/>
                    </a:lnTo>
                    <a:lnTo>
                      <a:pt x="3070" y="1"/>
                    </a:lnTo>
                    <a:close/>
                  </a:path>
                </a:pathLst>
              </a:custGeom>
              <a:solidFill>
                <a:srgbClr val="B2C2C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4" name="Google Shape;564;p49"/>
              <p:cNvSpPr/>
              <p:nvPr/>
            </p:nvSpPr>
            <p:spPr>
              <a:xfrm>
                <a:off x="3517416" y="1493826"/>
                <a:ext cx="316698" cy="313225"/>
              </a:xfrm>
              <a:custGeom>
                <a:rect b="b" l="l" r="r" t="t"/>
                <a:pathLst>
                  <a:path extrusionOk="0" h="20920" w="21152">
                    <a:moveTo>
                      <a:pt x="2387" y="0"/>
                    </a:moveTo>
                    <a:cubicBezTo>
                      <a:pt x="1835" y="0"/>
                      <a:pt x="1283" y="211"/>
                      <a:pt x="863" y="631"/>
                    </a:cubicBezTo>
                    <a:cubicBezTo>
                      <a:pt x="1" y="1472"/>
                      <a:pt x="1" y="2839"/>
                      <a:pt x="863" y="3701"/>
                    </a:cubicBezTo>
                    <a:lnTo>
                      <a:pt x="18082" y="20920"/>
                    </a:lnTo>
                    <a:lnTo>
                      <a:pt x="21151" y="17871"/>
                    </a:lnTo>
                    <a:lnTo>
                      <a:pt x="3911" y="631"/>
                    </a:lnTo>
                    <a:cubicBezTo>
                      <a:pt x="3491" y="211"/>
                      <a:pt x="2939" y="0"/>
                      <a:pt x="2387" y="0"/>
                    </a:cubicBezTo>
                    <a:close/>
                  </a:path>
                </a:pathLst>
              </a:custGeom>
              <a:solidFill>
                <a:srgbClr val="6B839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5" name="Google Shape;565;p49"/>
              <p:cNvSpPr/>
              <p:nvPr/>
            </p:nvSpPr>
            <p:spPr>
              <a:xfrm>
                <a:off x="3788133" y="1761399"/>
                <a:ext cx="73230" cy="72287"/>
              </a:xfrm>
              <a:custGeom>
                <a:rect b="b" l="l" r="r" t="t"/>
                <a:pathLst>
                  <a:path extrusionOk="0" h="4828" w="4891">
                    <a:moveTo>
                      <a:pt x="3070" y="0"/>
                    </a:moveTo>
                    <a:lnTo>
                      <a:pt x="1" y="3049"/>
                    </a:lnTo>
                    <a:lnTo>
                      <a:pt x="4521" y="4815"/>
                    </a:lnTo>
                    <a:cubicBezTo>
                      <a:pt x="4546" y="4823"/>
                      <a:pt x="4572" y="4827"/>
                      <a:pt x="4597" y="4827"/>
                    </a:cubicBezTo>
                    <a:cubicBezTo>
                      <a:pt x="4756" y="4827"/>
                      <a:pt x="4891" y="4666"/>
                      <a:pt x="4836" y="4520"/>
                    </a:cubicBezTo>
                    <a:lnTo>
                      <a:pt x="3070" y="0"/>
                    </a:lnTo>
                    <a:close/>
                  </a:path>
                </a:pathLst>
              </a:custGeom>
              <a:solidFill>
                <a:srgbClr val="BECBD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6" name="Google Shape;566;p49"/>
              <p:cNvSpPr/>
              <p:nvPr/>
            </p:nvSpPr>
            <p:spPr>
              <a:xfrm>
                <a:off x="3822136" y="1761399"/>
                <a:ext cx="39198" cy="72407"/>
              </a:xfrm>
              <a:custGeom>
                <a:rect b="b" l="l" r="r" t="t"/>
                <a:pathLst>
                  <a:path extrusionOk="0" h="4836" w="2618">
                    <a:moveTo>
                      <a:pt x="799" y="0"/>
                    </a:moveTo>
                    <a:lnTo>
                      <a:pt x="0" y="778"/>
                    </a:lnTo>
                    <a:lnTo>
                      <a:pt x="1451" y="4499"/>
                    </a:lnTo>
                    <a:lnTo>
                      <a:pt x="2250" y="4815"/>
                    </a:lnTo>
                    <a:cubicBezTo>
                      <a:pt x="2282" y="4829"/>
                      <a:pt x="2313" y="4835"/>
                      <a:pt x="2344" y="4835"/>
                    </a:cubicBezTo>
                    <a:cubicBezTo>
                      <a:pt x="2495" y="4835"/>
                      <a:pt x="2618" y="4678"/>
                      <a:pt x="2565" y="4520"/>
                    </a:cubicBezTo>
                    <a:lnTo>
                      <a:pt x="799" y="0"/>
                    </a:lnTo>
                    <a:close/>
                  </a:path>
                </a:pathLst>
              </a:custGeom>
              <a:solidFill>
                <a:srgbClr val="9FB3C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7" name="Google Shape;567;p49"/>
              <p:cNvSpPr/>
              <p:nvPr/>
            </p:nvSpPr>
            <p:spPr>
              <a:xfrm>
                <a:off x="3541656" y="1493781"/>
                <a:ext cx="292458" cy="313270"/>
              </a:xfrm>
              <a:custGeom>
                <a:rect b="b" l="l" r="r" t="t"/>
                <a:pathLst>
                  <a:path extrusionOk="0" h="20923" w="19533">
                    <a:moveTo>
                      <a:pt x="789" y="0"/>
                    </a:moveTo>
                    <a:cubicBezTo>
                      <a:pt x="524" y="0"/>
                      <a:pt x="257" y="49"/>
                      <a:pt x="1" y="151"/>
                    </a:cubicBezTo>
                    <a:cubicBezTo>
                      <a:pt x="295" y="256"/>
                      <a:pt x="547" y="424"/>
                      <a:pt x="778" y="634"/>
                    </a:cubicBezTo>
                    <a:lnTo>
                      <a:pt x="15706" y="15561"/>
                    </a:lnTo>
                    <a:cubicBezTo>
                      <a:pt x="16967" y="16844"/>
                      <a:pt x="16967" y="18904"/>
                      <a:pt x="15706" y="20166"/>
                    </a:cubicBezTo>
                    <a:lnTo>
                      <a:pt x="16463" y="20923"/>
                    </a:lnTo>
                    <a:lnTo>
                      <a:pt x="19532" y="17874"/>
                    </a:lnTo>
                    <a:lnTo>
                      <a:pt x="2292" y="634"/>
                    </a:lnTo>
                    <a:cubicBezTo>
                      <a:pt x="1893" y="220"/>
                      <a:pt x="1348" y="0"/>
                      <a:pt x="789" y="0"/>
                    </a:cubicBezTo>
                    <a:close/>
                  </a:path>
                </a:pathLst>
              </a:custGeom>
              <a:solidFill>
                <a:srgbClr val="4E67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8" name="Google Shape;568;p49"/>
              <p:cNvSpPr/>
              <p:nvPr/>
            </p:nvSpPr>
            <p:spPr>
              <a:xfrm>
                <a:off x="3834728" y="1807979"/>
                <a:ext cx="26636" cy="25708"/>
              </a:xfrm>
              <a:custGeom>
                <a:rect b="b" l="l" r="r" t="t"/>
                <a:pathLst>
                  <a:path extrusionOk="0" h="1717" w="1779">
                    <a:moveTo>
                      <a:pt x="1157" y="1"/>
                    </a:moveTo>
                    <a:lnTo>
                      <a:pt x="0" y="1157"/>
                    </a:lnTo>
                    <a:lnTo>
                      <a:pt x="1409" y="1704"/>
                    </a:lnTo>
                    <a:cubicBezTo>
                      <a:pt x="1434" y="1712"/>
                      <a:pt x="1460" y="1716"/>
                      <a:pt x="1485" y="1716"/>
                    </a:cubicBezTo>
                    <a:cubicBezTo>
                      <a:pt x="1644" y="1716"/>
                      <a:pt x="1779" y="1555"/>
                      <a:pt x="1724" y="1409"/>
                    </a:cubicBezTo>
                    <a:lnTo>
                      <a:pt x="1157" y="1"/>
                    </a:lnTo>
                    <a:close/>
                  </a:path>
                </a:pathLst>
              </a:custGeom>
              <a:solidFill>
                <a:srgbClr val="2943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9" name="Google Shape;569;p49"/>
              <p:cNvSpPr/>
              <p:nvPr/>
            </p:nvSpPr>
            <p:spPr>
              <a:xfrm>
                <a:off x="3552047" y="1524984"/>
                <a:ext cx="68320" cy="68334"/>
              </a:xfrm>
              <a:custGeom>
                <a:rect b="b" l="l" r="r" t="t"/>
                <a:pathLst>
                  <a:path extrusionOk="0" h="4564" w="4563">
                    <a:moveTo>
                      <a:pt x="3049" y="1"/>
                    </a:moveTo>
                    <a:lnTo>
                      <a:pt x="0" y="3070"/>
                    </a:lnTo>
                    <a:lnTo>
                      <a:pt x="1493" y="4563"/>
                    </a:lnTo>
                    <a:lnTo>
                      <a:pt x="4563" y="1494"/>
                    </a:lnTo>
                    <a:lnTo>
                      <a:pt x="3049" y="1"/>
                    </a:lnTo>
                    <a:close/>
                  </a:path>
                </a:pathLst>
              </a:custGeom>
              <a:solidFill>
                <a:srgbClr val="2943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0" name="Google Shape;570;p49"/>
              <p:cNvSpPr/>
              <p:nvPr/>
            </p:nvSpPr>
            <p:spPr>
              <a:xfrm>
                <a:off x="3593281" y="1566218"/>
                <a:ext cx="221623" cy="221952"/>
              </a:xfrm>
              <a:custGeom>
                <a:rect b="b" l="l" r="r" t="t"/>
                <a:pathLst>
                  <a:path extrusionOk="0" h="14824" w="14802">
                    <a:moveTo>
                      <a:pt x="526" y="1"/>
                    </a:moveTo>
                    <a:lnTo>
                      <a:pt x="1" y="548"/>
                    </a:lnTo>
                    <a:lnTo>
                      <a:pt x="14276" y="14823"/>
                    </a:lnTo>
                    <a:lnTo>
                      <a:pt x="14802" y="14298"/>
                    </a:lnTo>
                    <a:lnTo>
                      <a:pt x="526" y="1"/>
                    </a:lnTo>
                    <a:close/>
                  </a:path>
                </a:pathLst>
              </a:custGeom>
              <a:solidFill>
                <a:srgbClr val="BECBD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71" name="Google Shape;571;p49"/>
            <p:cNvGrpSpPr/>
            <p:nvPr/>
          </p:nvGrpSpPr>
          <p:grpSpPr>
            <a:xfrm>
              <a:off x="5607629" y="2675423"/>
              <a:ext cx="498279" cy="485081"/>
              <a:chOff x="1414990" y="2289671"/>
              <a:chExt cx="387073" cy="385996"/>
            </a:xfrm>
          </p:grpSpPr>
          <p:sp>
            <p:nvSpPr>
              <p:cNvPr id="572" name="Google Shape;572;p49"/>
              <p:cNvSpPr/>
              <p:nvPr/>
            </p:nvSpPr>
            <p:spPr>
              <a:xfrm>
                <a:off x="1511384" y="2485585"/>
                <a:ext cx="110082" cy="59428"/>
              </a:xfrm>
              <a:custGeom>
                <a:rect b="b" l="l" r="r" t="t"/>
                <a:pathLst>
                  <a:path extrusionOk="0" h="2262" w="4190">
                    <a:moveTo>
                      <a:pt x="2199" y="0"/>
                    </a:moveTo>
                    <a:lnTo>
                      <a:pt x="639" y="708"/>
                    </a:lnTo>
                    <a:lnTo>
                      <a:pt x="0" y="1928"/>
                    </a:lnTo>
                    <a:lnTo>
                      <a:pt x="2095" y="2261"/>
                    </a:lnTo>
                    <a:lnTo>
                      <a:pt x="4190" y="1928"/>
                    </a:lnTo>
                    <a:lnTo>
                      <a:pt x="3552" y="708"/>
                    </a:lnTo>
                    <a:lnTo>
                      <a:pt x="2199" y="0"/>
                    </a:lnTo>
                    <a:close/>
                  </a:path>
                </a:pathLst>
              </a:custGeom>
              <a:solidFill>
                <a:srgbClr val="213B5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3" name="Google Shape;573;p49"/>
              <p:cNvSpPr/>
              <p:nvPr/>
            </p:nvSpPr>
            <p:spPr>
              <a:xfrm>
                <a:off x="1414990" y="2289671"/>
                <a:ext cx="302712" cy="214515"/>
              </a:xfrm>
              <a:custGeom>
                <a:rect b="b" l="l" r="r" t="t"/>
                <a:pathLst>
                  <a:path extrusionOk="0" h="8165" w="11522">
                    <a:moveTo>
                      <a:pt x="923" y="1"/>
                    </a:moveTo>
                    <a:cubicBezTo>
                      <a:pt x="416" y="1"/>
                      <a:pt x="0" y="417"/>
                      <a:pt x="0" y="930"/>
                    </a:cubicBezTo>
                    <a:lnTo>
                      <a:pt x="0" y="7242"/>
                    </a:lnTo>
                    <a:cubicBezTo>
                      <a:pt x="0" y="7755"/>
                      <a:pt x="416" y="8165"/>
                      <a:pt x="923" y="8165"/>
                    </a:cubicBezTo>
                    <a:lnTo>
                      <a:pt x="10599" y="8165"/>
                    </a:lnTo>
                    <a:cubicBezTo>
                      <a:pt x="11105" y="8165"/>
                      <a:pt x="11521" y="7755"/>
                      <a:pt x="11521" y="7242"/>
                    </a:cubicBezTo>
                    <a:lnTo>
                      <a:pt x="11521" y="930"/>
                    </a:lnTo>
                    <a:cubicBezTo>
                      <a:pt x="11521" y="417"/>
                      <a:pt x="11105" y="1"/>
                      <a:pt x="10599"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4" name="Google Shape;574;p49"/>
              <p:cNvSpPr/>
              <p:nvPr/>
            </p:nvSpPr>
            <p:spPr>
              <a:xfrm>
                <a:off x="1490418" y="2536212"/>
                <a:ext cx="151829" cy="17366"/>
              </a:xfrm>
              <a:custGeom>
                <a:rect b="b" l="l" r="r" t="t"/>
                <a:pathLst>
                  <a:path extrusionOk="0" h="661" w="5779">
                    <a:moveTo>
                      <a:pt x="432" y="1"/>
                    </a:moveTo>
                    <a:cubicBezTo>
                      <a:pt x="0" y="1"/>
                      <a:pt x="0" y="661"/>
                      <a:pt x="432" y="661"/>
                    </a:cubicBezTo>
                    <a:cubicBezTo>
                      <a:pt x="438" y="661"/>
                      <a:pt x="445" y="661"/>
                      <a:pt x="452" y="660"/>
                    </a:cubicBezTo>
                    <a:lnTo>
                      <a:pt x="5328" y="660"/>
                    </a:lnTo>
                    <a:cubicBezTo>
                      <a:pt x="5334" y="661"/>
                      <a:pt x="5341" y="661"/>
                      <a:pt x="5348" y="661"/>
                    </a:cubicBezTo>
                    <a:cubicBezTo>
                      <a:pt x="5779" y="661"/>
                      <a:pt x="5779" y="1"/>
                      <a:pt x="5348" y="1"/>
                    </a:cubicBezTo>
                    <a:cubicBezTo>
                      <a:pt x="5341" y="1"/>
                      <a:pt x="5334" y="1"/>
                      <a:pt x="5328" y="1"/>
                    </a:cubicBezTo>
                    <a:lnTo>
                      <a:pt x="452" y="1"/>
                    </a:lnTo>
                    <a:cubicBezTo>
                      <a:pt x="445" y="1"/>
                      <a:pt x="438" y="1"/>
                      <a:pt x="432" y="1"/>
                    </a:cubicBezTo>
                    <a:close/>
                  </a:path>
                </a:pathLst>
              </a:custGeom>
              <a:solidFill>
                <a:srgbClr val="445D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5" name="Google Shape;575;p49"/>
              <p:cNvSpPr/>
              <p:nvPr/>
            </p:nvSpPr>
            <p:spPr>
              <a:xfrm>
                <a:off x="1430465" y="2307168"/>
                <a:ext cx="271736" cy="158738"/>
              </a:xfrm>
              <a:custGeom>
                <a:rect b="b" l="l" r="r" t="t"/>
                <a:pathLst>
                  <a:path extrusionOk="0" h="6042" w="10343">
                    <a:moveTo>
                      <a:pt x="757" y="1"/>
                    </a:moveTo>
                    <a:cubicBezTo>
                      <a:pt x="341" y="1"/>
                      <a:pt x="1" y="340"/>
                      <a:pt x="1" y="757"/>
                    </a:cubicBezTo>
                    <a:lnTo>
                      <a:pt x="1" y="5286"/>
                    </a:lnTo>
                    <a:cubicBezTo>
                      <a:pt x="1" y="5702"/>
                      <a:pt x="334" y="6042"/>
                      <a:pt x="757" y="6042"/>
                    </a:cubicBezTo>
                    <a:lnTo>
                      <a:pt x="9593" y="6042"/>
                    </a:lnTo>
                    <a:cubicBezTo>
                      <a:pt x="10010" y="6042"/>
                      <a:pt x="10343" y="5702"/>
                      <a:pt x="10343" y="5286"/>
                    </a:cubicBezTo>
                    <a:lnTo>
                      <a:pt x="10343" y="750"/>
                    </a:lnTo>
                    <a:cubicBezTo>
                      <a:pt x="10343" y="340"/>
                      <a:pt x="10003" y="1"/>
                      <a:pt x="9593" y="1"/>
                    </a:cubicBezTo>
                    <a:close/>
                  </a:path>
                </a:pathLst>
              </a:custGeom>
              <a:solidFill>
                <a:srgbClr val="869F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6" name="Google Shape;576;p49"/>
              <p:cNvSpPr/>
              <p:nvPr/>
            </p:nvSpPr>
            <p:spPr>
              <a:xfrm>
                <a:off x="1426471" y="2303149"/>
                <a:ext cx="279750" cy="166594"/>
              </a:xfrm>
              <a:custGeom>
                <a:rect b="b" l="l" r="r" t="t"/>
                <a:pathLst>
                  <a:path extrusionOk="0" h="6341" w="10648">
                    <a:moveTo>
                      <a:pt x="9745" y="299"/>
                    </a:moveTo>
                    <a:cubicBezTo>
                      <a:pt x="10078" y="299"/>
                      <a:pt x="10349" y="570"/>
                      <a:pt x="10349" y="910"/>
                    </a:cubicBezTo>
                    <a:lnTo>
                      <a:pt x="10349" y="5439"/>
                    </a:lnTo>
                    <a:cubicBezTo>
                      <a:pt x="10349" y="5772"/>
                      <a:pt x="10078" y="6042"/>
                      <a:pt x="9745" y="6042"/>
                    </a:cubicBezTo>
                    <a:lnTo>
                      <a:pt x="909" y="6042"/>
                    </a:lnTo>
                    <a:cubicBezTo>
                      <a:pt x="569" y="6042"/>
                      <a:pt x="298" y="5772"/>
                      <a:pt x="298" y="5439"/>
                    </a:cubicBezTo>
                    <a:lnTo>
                      <a:pt x="298" y="910"/>
                    </a:lnTo>
                    <a:cubicBezTo>
                      <a:pt x="298" y="577"/>
                      <a:pt x="569" y="306"/>
                      <a:pt x="909" y="306"/>
                    </a:cubicBezTo>
                    <a:lnTo>
                      <a:pt x="9745" y="299"/>
                    </a:lnTo>
                    <a:close/>
                    <a:moveTo>
                      <a:pt x="909" y="1"/>
                    </a:moveTo>
                    <a:cubicBezTo>
                      <a:pt x="409" y="1"/>
                      <a:pt x="0" y="410"/>
                      <a:pt x="0" y="910"/>
                    </a:cubicBezTo>
                    <a:lnTo>
                      <a:pt x="0" y="5439"/>
                    </a:lnTo>
                    <a:cubicBezTo>
                      <a:pt x="0" y="5938"/>
                      <a:pt x="402" y="6341"/>
                      <a:pt x="909" y="6341"/>
                    </a:cubicBezTo>
                    <a:lnTo>
                      <a:pt x="9745" y="6341"/>
                    </a:lnTo>
                    <a:cubicBezTo>
                      <a:pt x="10245" y="6341"/>
                      <a:pt x="10647" y="5938"/>
                      <a:pt x="10647" y="5439"/>
                    </a:cubicBezTo>
                    <a:lnTo>
                      <a:pt x="10647" y="903"/>
                    </a:lnTo>
                    <a:cubicBezTo>
                      <a:pt x="10647" y="410"/>
                      <a:pt x="10238" y="1"/>
                      <a:pt x="9745" y="1"/>
                    </a:cubicBezTo>
                    <a:close/>
                  </a:path>
                </a:pathLst>
              </a:custGeom>
              <a:solidFill>
                <a:srgbClr val="445D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7" name="Google Shape;577;p49"/>
              <p:cNvSpPr/>
              <p:nvPr/>
            </p:nvSpPr>
            <p:spPr>
              <a:xfrm>
                <a:off x="1533610" y="2431096"/>
                <a:ext cx="249326" cy="198830"/>
              </a:xfrm>
              <a:custGeom>
                <a:rect b="b" l="l" r="r" t="t"/>
                <a:pathLst>
                  <a:path extrusionOk="0" h="7568" w="9490">
                    <a:moveTo>
                      <a:pt x="980" y="0"/>
                    </a:moveTo>
                    <a:cubicBezTo>
                      <a:pt x="438" y="0"/>
                      <a:pt x="1" y="441"/>
                      <a:pt x="8" y="978"/>
                    </a:cubicBezTo>
                    <a:lnTo>
                      <a:pt x="8" y="7568"/>
                    </a:lnTo>
                    <a:lnTo>
                      <a:pt x="9489" y="7568"/>
                    </a:lnTo>
                    <a:lnTo>
                      <a:pt x="9489" y="978"/>
                    </a:lnTo>
                    <a:cubicBezTo>
                      <a:pt x="9489" y="437"/>
                      <a:pt x="9045" y="0"/>
                      <a:pt x="8504" y="0"/>
                    </a:cubicBezTo>
                    <a:lnTo>
                      <a:pt x="993" y="0"/>
                    </a:lnTo>
                    <a:cubicBezTo>
                      <a:pt x="988" y="0"/>
                      <a:pt x="984" y="0"/>
                      <a:pt x="980" y="0"/>
                    </a:cubicBezTo>
                    <a:close/>
                  </a:path>
                </a:pathLst>
              </a:custGeom>
              <a:solidFill>
                <a:srgbClr val="CFD9E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8" name="Google Shape;578;p49"/>
              <p:cNvSpPr/>
              <p:nvPr/>
            </p:nvSpPr>
            <p:spPr>
              <a:xfrm>
                <a:off x="1551660" y="2452771"/>
                <a:ext cx="213228" cy="146364"/>
              </a:xfrm>
              <a:custGeom>
                <a:rect b="b" l="l" r="r" t="t"/>
                <a:pathLst>
                  <a:path extrusionOk="0" h="5571" w="8116">
                    <a:moveTo>
                      <a:pt x="458" y="1"/>
                    </a:moveTo>
                    <a:cubicBezTo>
                      <a:pt x="208" y="1"/>
                      <a:pt x="0" y="209"/>
                      <a:pt x="0" y="458"/>
                    </a:cubicBezTo>
                    <a:lnTo>
                      <a:pt x="0" y="5119"/>
                    </a:lnTo>
                    <a:cubicBezTo>
                      <a:pt x="0" y="5369"/>
                      <a:pt x="208" y="5570"/>
                      <a:pt x="458" y="5570"/>
                    </a:cubicBezTo>
                    <a:lnTo>
                      <a:pt x="7658" y="5570"/>
                    </a:lnTo>
                    <a:cubicBezTo>
                      <a:pt x="7908" y="5570"/>
                      <a:pt x="8109" y="5369"/>
                      <a:pt x="8109" y="5119"/>
                    </a:cubicBezTo>
                    <a:lnTo>
                      <a:pt x="8109" y="458"/>
                    </a:lnTo>
                    <a:cubicBezTo>
                      <a:pt x="8116" y="209"/>
                      <a:pt x="7908" y="1"/>
                      <a:pt x="7658" y="1"/>
                    </a:cubicBezTo>
                    <a:close/>
                  </a:path>
                </a:pathLst>
              </a:custGeom>
              <a:solidFill>
                <a:srgbClr val="869F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9" name="Google Shape;579;p49"/>
              <p:cNvSpPr/>
              <p:nvPr/>
            </p:nvSpPr>
            <p:spPr>
              <a:xfrm>
                <a:off x="1547824" y="2448935"/>
                <a:ext cx="220899" cy="154193"/>
              </a:xfrm>
              <a:custGeom>
                <a:rect b="b" l="l" r="r" t="t"/>
                <a:pathLst>
                  <a:path extrusionOk="0" h="5869" w="8408">
                    <a:moveTo>
                      <a:pt x="604" y="1"/>
                    </a:moveTo>
                    <a:cubicBezTo>
                      <a:pt x="271" y="1"/>
                      <a:pt x="1" y="271"/>
                      <a:pt x="1" y="604"/>
                    </a:cubicBezTo>
                    <a:lnTo>
                      <a:pt x="1" y="5259"/>
                    </a:lnTo>
                    <a:cubicBezTo>
                      <a:pt x="1" y="5598"/>
                      <a:pt x="271" y="5869"/>
                      <a:pt x="604" y="5869"/>
                    </a:cubicBezTo>
                    <a:lnTo>
                      <a:pt x="4370" y="5869"/>
                    </a:lnTo>
                    <a:cubicBezTo>
                      <a:pt x="4572" y="5869"/>
                      <a:pt x="4572" y="5571"/>
                      <a:pt x="4370" y="5571"/>
                    </a:cubicBezTo>
                    <a:lnTo>
                      <a:pt x="604" y="5571"/>
                    </a:lnTo>
                    <a:cubicBezTo>
                      <a:pt x="438" y="5571"/>
                      <a:pt x="299" y="5432"/>
                      <a:pt x="299" y="5265"/>
                    </a:cubicBezTo>
                    <a:lnTo>
                      <a:pt x="299" y="604"/>
                    </a:lnTo>
                    <a:cubicBezTo>
                      <a:pt x="299" y="438"/>
                      <a:pt x="438" y="299"/>
                      <a:pt x="604" y="299"/>
                    </a:cubicBezTo>
                    <a:lnTo>
                      <a:pt x="7804" y="299"/>
                    </a:lnTo>
                    <a:cubicBezTo>
                      <a:pt x="7970" y="299"/>
                      <a:pt x="8109" y="438"/>
                      <a:pt x="8109" y="604"/>
                    </a:cubicBezTo>
                    <a:lnTo>
                      <a:pt x="8109" y="5259"/>
                    </a:lnTo>
                    <a:cubicBezTo>
                      <a:pt x="8109" y="5425"/>
                      <a:pt x="7970" y="5564"/>
                      <a:pt x="7804" y="5564"/>
                    </a:cubicBezTo>
                    <a:lnTo>
                      <a:pt x="7193" y="5564"/>
                    </a:lnTo>
                    <a:cubicBezTo>
                      <a:pt x="6992" y="5564"/>
                      <a:pt x="6992" y="5862"/>
                      <a:pt x="7193" y="5862"/>
                    </a:cubicBezTo>
                    <a:lnTo>
                      <a:pt x="7804" y="5862"/>
                    </a:lnTo>
                    <a:cubicBezTo>
                      <a:pt x="8137" y="5862"/>
                      <a:pt x="8407" y="5598"/>
                      <a:pt x="8407" y="5265"/>
                    </a:cubicBezTo>
                    <a:lnTo>
                      <a:pt x="8407" y="604"/>
                    </a:lnTo>
                    <a:cubicBezTo>
                      <a:pt x="8407" y="271"/>
                      <a:pt x="8137" y="1"/>
                      <a:pt x="7804" y="1"/>
                    </a:cubicBezTo>
                    <a:close/>
                  </a:path>
                </a:pathLst>
              </a:custGeom>
              <a:solidFill>
                <a:srgbClr val="BCC4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0" name="Google Shape;580;p49"/>
              <p:cNvSpPr/>
              <p:nvPr/>
            </p:nvSpPr>
            <p:spPr>
              <a:xfrm>
                <a:off x="1533794" y="2610038"/>
                <a:ext cx="249142" cy="23724"/>
              </a:xfrm>
              <a:custGeom>
                <a:rect b="b" l="l" r="r" t="t"/>
                <a:pathLst>
                  <a:path extrusionOk="0" h="903" w="9483">
                    <a:moveTo>
                      <a:pt x="1" y="0"/>
                    </a:moveTo>
                    <a:lnTo>
                      <a:pt x="1" y="902"/>
                    </a:lnTo>
                    <a:lnTo>
                      <a:pt x="9482" y="902"/>
                    </a:lnTo>
                    <a:lnTo>
                      <a:pt x="9482" y="0"/>
                    </a:lnTo>
                    <a:close/>
                  </a:path>
                </a:pathLst>
              </a:custGeom>
              <a:solidFill>
                <a:srgbClr val="BCC4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1" name="Google Shape;581;p49"/>
              <p:cNvSpPr/>
              <p:nvPr/>
            </p:nvSpPr>
            <p:spPr>
              <a:xfrm>
                <a:off x="1514300" y="2616790"/>
                <a:ext cx="287763" cy="26246"/>
              </a:xfrm>
              <a:custGeom>
                <a:rect b="b" l="l" r="r" t="t"/>
                <a:pathLst>
                  <a:path extrusionOk="0" h="999" w="10953">
                    <a:moveTo>
                      <a:pt x="250" y="0"/>
                    </a:moveTo>
                    <a:cubicBezTo>
                      <a:pt x="111" y="0"/>
                      <a:pt x="0" y="111"/>
                      <a:pt x="0" y="250"/>
                    </a:cubicBezTo>
                    <a:cubicBezTo>
                      <a:pt x="0" y="666"/>
                      <a:pt x="340" y="999"/>
                      <a:pt x="756" y="999"/>
                    </a:cubicBezTo>
                    <a:lnTo>
                      <a:pt x="10204" y="999"/>
                    </a:lnTo>
                    <a:cubicBezTo>
                      <a:pt x="10620" y="999"/>
                      <a:pt x="10953" y="666"/>
                      <a:pt x="10953" y="250"/>
                    </a:cubicBezTo>
                    <a:cubicBezTo>
                      <a:pt x="10953" y="111"/>
                      <a:pt x="10842" y="0"/>
                      <a:pt x="10710" y="0"/>
                    </a:cubicBezTo>
                    <a:close/>
                  </a:path>
                </a:pathLst>
              </a:custGeom>
              <a:solidFill>
                <a:srgbClr val="CFD9E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2" name="Google Shape;582;p49"/>
              <p:cNvSpPr/>
              <p:nvPr/>
            </p:nvSpPr>
            <p:spPr>
              <a:xfrm>
                <a:off x="1490418" y="2536212"/>
                <a:ext cx="36125" cy="17366"/>
              </a:xfrm>
              <a:custGeom>
                <a:rect b="b" l="l" r="r" t="t"/>
                <a:pathLst>
                  <a:path extrusionOk="0" h="661" w="1375">
                    <a:moveTo>
                      <a:pt x="1354" y="1"/>
                    </a:moveTo>
                    <a:cubicBezTo>
                      <a:pt x="1347" y="1"/>
                      <a:pt x="1341" y="1"/>
                      <a:pt x="1334" y="1"/>
                    </a:cubicBezTo>
                    <a:lnTo>
                      <a:pt x="1374" y="1"/>
                    </a:lnTo>
                    <a:cubicBezTo>
                      <a:pt x="1367" y="1"/>
                      <a:pt x="1361" y="1"/>
                      <a:pt x="1354" y="1"/>
                    </a:cubicBezTo>
                    <a:close/>
                    <a:moveTo>
                      <a:pt x="432" y="1"/>
                    </a:moveTo>
                    <a:cubicBezTo>
                      <a:pt x="0" y="1"/>
                      <a:pt x="0" y="661"/>
                      <a:pt x="432" y="661"/>
                    </a:cubicBezTo>
                    <a:cubicBezTo>
                      <a:pt x="438" y="661"/>
                      <a:pt x="445" y="661"/>
                      <a:pt x="452" y="660"/>
                    </a:cubicBezTo>
                    <a:lnTo>
                      <a:pt x="1334" y="660"/>
                    </a:lnTo>
                    <a:cubicBezTo>
                      <a:pt x="923" y="641"/>
                      <a:pt x="923" y="21"/>
                      <a:pt x="1334" y="1"/>
                    </a:cubicBezTo>
                    <a:lnTo>
                      <a:pt x="452" y="1"/>
                    </a:lnTo>
                    <a:cubicBezTo>
                      <a:pt x="445" y="1"/>
                      <a:pt x="438" y="1"/>
                      <a:pt x="432" y="1"/>
                    </a:cubicBezTo>
                    <a:close/>
                    <a:moveTo>
                      <a:pt x="1334" y="660"/>
                    </a:moveTo>
                    <a:lnTo>
                      <a:pt x="1334" y="660"/>
                    </a:lnTo>
                    <a:cubicBezTo>
                      <a:pt x="1341" y="661"/>
                      <a:pt x="1347" y="661"/>
                      <a:pt x="1354" y="661"/>
                    </a:cubicBezTo>
                    <a:cubicBezTo>
                      <a:pt x="1361" y="661"/>
                      <a:pt x="1367" y="661"/>
                      <a:pt x="1374" y="660"/>
                    </a:cubicBezTo>
                    <a:close/>
                  </a:path>
                </a:pathLst>
              </a:custGeom>
              <a:solidFill>
                <a:srgbClr val="213B5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3" name="Google Shape;583;p49"/>
              <p:cNvSpPr/>
              <p:nvPr/>
            </p:nvSpPr>
            <p:spPr>
              <a:xfrm>
                <a:off x="1414990" y="2289671"/>
                <a:ext cx="35547" cy="214515"/>
              </a:xfrm>
              <a:custGeom>
                <a:rect b="b" l="l" r="r" t="t"/>
                <a:pathLst>
                  <a:path extrusionOk="0" h="8165" w="1353">
                    <a:moveTo>
                      <a:pt x="923" y="1"/>
                    </a:moveTo>
                    <a:cubicBezTo>
                      <a:pt x="416" y="1"/>
                      <a:pt x="0" y="417"/>
                      <a:pt x="0" y="930"/>
                    </a:cubicBezTo>
                    <a:lnTo>
                      <a:pt x="0" y="7242"/>
                    </a:lnTo>
                    <a:cubicBezTo>
                      <a:pt x="0" y="7755"/>
                      <a:pt x="416" y="8165"/>
                      <a:pt x="923" y="8165"/>
                    </a:cubicBezTo>
                    <a:lnTo>
                      <a:pt x="1353" y="8165"/>
                    </a:lnTo>
                    <a:cubicBezTo>
                      <a:pt x="839" y="8165"/>
                      <a:pt x="430" y="7755"/>
                      <a:pt x="430" y="7242"/>
                    </a:cubicBezTo>
                    <a:lnTo>
                      <a:pt x="430" y="930"/>
                    </a:lnTo>
                    <a:cubicBezTo>
                      <a:pt x="430" y="424"/>
                      <a:pt x="833" y="8"/>
                      <a:pt x="1346" y="1"/>
                    </a:cubicBezTo>
                    <a:close/>
                  </a:path>
                </a:pathLst>
              </a:custGeom>
              <a:solidFill>
                <a:srgbClr val="445D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4" name="Google Shape;584;p49"/>
              <p:cNvSpPr/>
              <p:nvPr/>
            </p:nvSpPr>
            <p:spPr>
              <a:xfrm>
                <a:off x="1533794" y="2431096"/>
                <a:ext cx="35021" cy="198830"/>
              </a:xfrm>
              <a:custGeom>
                <a:rect b="b" l="l" r="r" t="t"/>
                <a:pathLst>
                  <a:path extrusionOk="0" h="7568" w="1333">
                    <a:moveTo>
                      <a:pt x="973" y="0"/>
                    </a:moveTo>
                    <a:cubicBezTo>
                      <a:pt x="431" y="0"/>
                      <a:pt x="1" y="441"/>
                      <a:pt x="1" y="978"/>
                    </a:cubicBezTo>
                    <a:lnTo>
                      <a:pt x="1" y="7568"/>
                    </a:lnTo>
                    <a:lnTo>
                      <a:pt x="347" y="7568"/>
                    </a:lnTo>
                    <a:lnTo>
                      <a:pt x="347" y="978"/>
                    </a:lnTo>
                    <a:cubicBezTo>
                      <a:pt x="347" y="437"/>
                      <a:pt x="784" y="0"/>
                      <a:pt x="1332" y="0"/>
                    </a:cubicBezTo>
                    <a:lnTo>
                      <a:pt x="986" y="0"/>
                    </a:lnTo>
                    <a:cubicBezTo>
                      <a:pt x="981" y="0"/>
                      <a:pt x="977" y="0"/>
                      <a:pt x="973" y="0"/>
                    </a:cubicBezTo>
                    <a:close/>
                  </a:path>
                </a:pathLst>
              </a:custGeom>
              <a:solidFill>
                <a:srgbClr val="BCC4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5" name="Google Shape;585;p49"/>
              <p:cNvSpPr/>
              <p:nvPr/>
            </p:nvSpPr>
            <p:spPr>
              <a:xfrm>
                <a:off x="1514484" y="2616790"/>
                <a:ext cx="52492" cy="26246"/>
              </a:xfrm>
              <a:custGeom>
                <a:rect b="b" l="l" r="r" t="t"/>
                <a:pathLst>
                  <a:path extrusionOk="0" h="999" w="1998">
                    <a:moveTo>
                      <a:pt x="243" y="0"/>
                    </a:moveTo>
                    <a:cubicBezTo>
                      <a:pt x="111" y="0"/>
                      <a:pt x="0" y="111"/>
                      <a:pt x="0" y="243"/>
                    </a:cubicBezTo>
                    <a:cubicBezTo>
                      <a:pt x="0" y="655"/>
                      <a:pt x="327" y="992"/>
                      <a:pt x="737" y="992"/>
                    </a:cubicBezTo>
                    <a:cubicBezTo>
                      <a:pt x="741" y="992"/>
                      <a:pt x="745" y="992"/>
                      <a:pt x="749" y="992"/>
                    </a:cubicBezTo>
                    <a:lnTo>
                      <a:pt x="1895" y="992"/>
                    </a:lnTo>
                    <a:cubicBezTo>
                      <a:pt x="1527" y="942"/>
                      <a:pt x="1242" y="631"/>
                      <a:pt x="1242" y="250"/>
                    </a:cubicBezTo>
                    <a:cubicBezTo>
                      <a:pt x="1242" y="111"/>
                      <a:pt x="1353" y="0"/>
                      <a:pt x="1492" y="0"/>
                    </a:cubicBezTo>
                    <a:close/>
                    <a:moveTo>
                      <a:pt x="1895" y="992"/>
                    </a:moveTo>
                    <a:cubicBezTo>
                      <a:pt x="1928" y="997"/>
                      <a:pt x="1963" y="999"/>
                      <a:pt x="1998" y="999"/>
                    </a:cubicBezTo>
                    <a:lnTo>
                      <a:pt x="1998" y="992"/>
                    </a:lnTo>
                    <a:close/>
                  </a:path>
                </a:pathLst>
              </a:custGeom>
              <a:solidFill>
                <a:srgbClr val="BCC4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6" name="Google Shape;586;p49"/>
              <p:cNvSpPr/>
              <p:nvPr/>
            </p:nvSpPr>
            <p:spPr>
              <a:xfrm>
                <a:off x="1663003" y="2569762"/>
                <a:ext cx="74194" cy="105721"/>
              </a:xfrm>
              <a:custGeom>
                <a:rect b="b" l="l" r="r" t="t"/>
                <a:pathLst>
                  <a:path extrusionOk="0" h="4024" w="2824">
                    <a:moveTo>
                      <a:pt x="444" y="1"/>
                    </a:moveTo>
                    <a:cubicBezTo>
                      <a:pt x="195" y="1"/>
                      <a:pt x="0" y="195"/>
                      <a:pt x="0" y="445"/>
                    </a:cubicBezTo>
                    <a:lnTo>
                      <a:pt x="0" y="3580"/>
                    </a:lnTo>
                    <a:cubicBezTo>
                      <a:pt x="0" y="3829"/>
                      <a:pt x="195" y="4024"/>
                      <a:pt x="444" y="4024"/>
                    </a:cubicBezTo>
                    <a:lnTo>
                      <a:pt x="2379" y="4024"/>
                    </a:lnTo>
                    <a:cubicBezTo>
                      <a:pt x="2622" y="4024"/>
                      <a:pt x="2823" y="3829"/>
                      <a:pt x="2823" y="3580"/>
                    </a:cubicBezTo>
                    <a:lnTo>
                      <a:pt x="2823" y="445"/>
                    </a:lnTo>
                    <a:cubicBezTo>
                      <a:pt x="2823" y="195"/>
                      <a:pt x="2622" y="1"/>
                      <a:pt x="2379" y="1"/>
                    </a:cubicBezTo>
                    <a:close/>
                  </a:path>
                </a:pathLst>
              </a:custGeom>
              <a:solidFill>
                <a:srgbClr val="445D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7" name="Google Shape;587;p49"/>
              <p:cNvSpPr/>
              <p:nvPr/>
            </p:nvSpPr>
            <p:spPr>
              <a:xfrm>
                <a:off x="1662635" y="2569946"/>
                <a:ext cx="16604" cy="105721"/>
              </a:xfrm>
              <a:custGeom>
                <a:rect b="b" l="l" r="r" t="t"/>
                <a:pathLst>
                  <a:path extrusionOk="0" h="4024" w="632">
                    <a:moveTo>
                      <a:pt x="444" y="1"/>
                    </a:moveTo>
                    <a:cubicBezTo>
                      <a:pt x="202" y="1"/>
                      <a:pt x="0" y="195"/>
                      <a:pt x="0" y="444"/>
                    </a:cubicBezTo>
                    <a:lnTo>
                      <a:pt x="0" y="3580"/>
                    </a:lnTo>
                    <a:cubicBezTo>
                      <a:pt x="0" y="3822"/>
                      <a:pt x="202" y="4024"/>
                      <a:pt x="444" y="4024"/>
                    </a:cubicBezTo>
                    <a:lnTo>
                      <a:pt x="632" y="4024"/>
                    </a:lnTo>
                    <a:cubicBezTo>
                      <a:pt x="389" y="4024"/>
                      <a:pt x="188" y="3822"/>
                      <a:pt x="188" y="3580"/>
                    </a:cubicBezTo>
                    <a:lnTo>
                      <a:pt x="188" y="444"/>
                    </a:lnTo>
                    <a:cubicBezTo>
                      <a:pt x="188" y="195"/>
                      <a:pt x="389" y="1"/>
                      <a:pt x="632" y="1"/>
                    </a:cubicBezTo>
                    <a:close/>
                  </a:path>
                </a:pathLst>
              </a:custGeom>
              <a:solidFill>
                <a:srgbClr val="213B5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8" name="Google Shape;588;p49"/>
              <p:cNvSpPr/>
              <p:nvPr/>
            </p:nvSpPr>
            <p:spPr>
              <a:xfrm>
                <a:off x="1662819" y="2582163"/>
                <a:ext cx="74377" cy="80919"/>
              </a:xfrm>
              <a:custGeom>
                <a:rect b="b" l="l" r="r" t="t"/>
                <a:pathLst>
                  <a:path extrusionOk="0" h="3080" w="2831">
                    <a:moveTo>
                      <a:pt x="396" y="0"/>
                    </a:moveTo>
                    <a:cubicBezTo>
                      <a:pt x="181" y="0"/>
                      <a:pt x="0" y="174"/>
                      <a:pt x="0" y="389"/>
                    </a:cubicBezTo>
                    <a:lnTo>
                      <a:pt x="0" y="2691"/>
                    </a:lnTo>
                    <a:cubicBezTo>
                      <a:pt x="0" y="2907"/>
                      <a:pt x="181" y="3080"/>
                      <a:pt x="396" y="3080"/>
                    </a:cubicBezTo>
                    <a:lnTo>
                      <a:pt x="2442" y="3080"/>
                    </a:lnTo>
                    <a:cubicBezTo>
                      <a:pt x="2657" y="3080"/>
                      <a:pt x="2830" y="2907"/>
                      <a:pt x="2830" y="2691"/>
                    </a:cubicBezTo>
                    <a:lnTo>
                      <a:pt x="2830" y="389"/>
                    </a:lnTo>
                    <a:cubicBezTo>
                      <a:pt x="2830" y="174"/>
                      <a:pt x="2657" y="0"/>
                      <a:pt x="2442" y="0"/>
                    </a:cubicBezTo>
                    <a:close/>
                  </a:path>
                </a:pathLst>
              </a:custGeom>
              <a:solidFill>
                <a:srgbClr val="A5B7C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9" name="Google Shape;589;p49"/>
              <p:cNvSpPr/>
              <p:nvPr/>
            </p:nvSpPr>
            <p:spPr>
              <a:xfrm>
                <a:off x="1662635" y="2583975"/>
                <a:ext cx="4939" cy="77478"/>
              </a:xfrm>
              <a:custGeom>
                <a:rect b="b" l="l" r="r" t="t"/>
                <a:pathLst>
                  <a:path extrusionOk="0" h="2949" w="188">
                    <a:moveTo>
                      <a:pt x="188" y="1"/>
                    </a:moveTo>
                    <a:cubicBezTo>
                      <a:pt x="77" y="49"/>
                      <a:pt x="7" y="153"/>
                      <a:pt x="0" y="271"/>
                    </a:cubicBezTo>
                    <a:lnTo>
                      <a:pt x="0" y="2671"/>
                    </a:lnTo>
                    <a:cubicBezTo>
                      <a:pt x="7" y="2789"/>
                      <a:pt x="77" y="2893"/>
                      <a:pt x="188" y="2948"/>
                    </a:cubicBezTo>
                    <a:lnTo>
                      <a:pt x="188" y="1"/>
                    </a:lnTo>
                    <a:close/>
                  </a:path>
                </a:pathLst>
              </a:custGeom>
              <a:solidFill>
                <a:srgbClr val="869F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590" name="Google Shape;590;p49"/>
          <p:cNvSpPr txBox="1"/>
          <p:nvPr/>
        </p:nvSpPr>
        <p:spPr>
          <a:xfrm>
            <a:off x="4882299" y="5864400"/>
            <a:ext cx="2940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2"/>
                </a:solidFill>
                <a:latin typeface="Arial"/>
                <a:ea typeface="Arial"/>
                <a:cs typeface="Arial"/>
                <a:sym typeface="Arial"/>
              </a:rPr>
              <a:t>Research Data Lifecycle</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2" name="Shape 1412"/>
        <p:cNvGrpSpPr/>
        <p:nvPr/>
      </p:nvGrpSpPr>
      <p:grpSpPr>
        <a:xfrm>
          <a:off x="0" y="0"/>
          <a:ext cx="0" cy="0"/>
          <a:chOff x="0" y="0"/>
          <a:chExt cx="0" cy="0"/>
        </a:xfrm>
      </p:grpSpPr>
      <p:sp>
        <p:nvSpPr>
          <p:cNvPr id="1413" name="Google Shape;1413;p85"/>
          <p:cNvSpPr txBox="1"/>
          <p:nvPr/>
        </p:nvSpPr>
        <p:spPr>
          <a:xfrm>
            <a:off x="407316" y="271925"/>
            <a:ext cx="10272000" cy="763500"/>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2"/>
                </a:solidFill>
                <a:latin typeface="Arial"/>
                <a:ea typeface="Arial"/>
                <a:cs typeface="Arial"/>
                <a:sym typeface="Arial"/>
              </a:rPr>
              <a:t>Data Transparency: Level 1</a:t>
            </a:r>
            <a:endParaRPr b="0" i="0" sz="1400" u="none" cap="none" strike="noStrike">
              <a:solidFill>
                <a:srgbClr val="000000"/>
              </a:solidFill>
              <a:latin typeface="Arial"/>
              <a:ea typeface="Arial"/>
              <a:cs typeface="Arial"/>
              <a:sym typeface="Arial"/>
            </a:endParaRPr>
          </a:p>
        </p:txBody>
      </p:sp>
      <p:sp>
        <p:nvSpPr>
          <p:cNvPr id="1414" name="Google Shape;1414;p85"/>
          <p:cNvSpPr txBox="1"/>
          <p:nvPr/>
        </p:nvSpPr>
        <p:spPr>
          <a:xfrm>
            <a:off x="407325" y="1066500"/>
            <a:ext cx="8548800" cy="1241100"/>
          </a:xfrm>
          <a:prstGeom prst="rect">
            <a:avLst/>
          </a:prstGeom>
          <a:noFill/>
          <a:ln>
            <a:noFill/>
          </a:ln>
        </p:spPr>
        <p:txBody>
          <a:bodyPr anchorCtr="0" anchor="ctr" bIns="121900" lIns="121900" spcFirstLastPara="1" rIns="121900" wrap="square" tIns="121900">
            <a:noAutofit/>
          </a:bodyPr>
          <a:lstStyle/>
          <a:p>
            <a:pPr indent="-423322" lvl="0" marL="609584" marR="0" rtl="0" algn="l">
              <a:lnSpc>
                <a:spcPct val="100000"/>
              </a:lnSpc>
              <a:spcBef>
                <a:spcPts val="0"/>
              </a:spcBef>
              <a:spcAft>
                <a:spcPts val="0"/>
              </a:spcAft>
              <a:buClr>
                <a:schemeClr val="dk2"/>
              </a:buClr>
              <a:buSzPts val="1400"/>
              <a:buFont typeface="Arial"/>
              <a:buChar char="●"/>
            </a:pPr>
            <a:r>
              <a:rPr b="0" i="0" lang="en-US" sz="1800" u="sng" cap="none" strike="noStrike">
                <a:solidFill>
                  <a:schemeClr val="dk2"/>
                </a:solidFill>
                <a:highlight>
                  <a:schemeClr val="lt1"/>
                </a:highlight>
                <a:latin typeface="Arial"/>
                <a:ea typeface="Arial"/>
                <a:cs typeface="Arial"/>
                <a:sym typeface="Arial"/>
              </a:rPr>
              <a:t>Data available at submission</a:t>
            </a:r>
            <a:endParaRPr b="0" i="0" sz="1800" u="sng" cap="none" strike="noStrike">
              <a:solidFill>
                <a:schemeClr val="dk2"/>
              </a:solidFill>
              <a:highlight>
                <a:schemeClr val="lt1"/>
              </a:highlight>
              <a:latin typeface="Arial"/>
              <a:ea typeface="Arial"/>
              <a:cs typeface="Arial"/>
              <a:sym typeface="Arial"/>
            </a:endParaRPr>
          </a:p>
          <a:p>
            <a:pPr indent="0" lvl="0" marL="609584" marR="0" rtl="0" algn="l">
              <a:lnSpc>
                <a:spcPct val="100000"/>
              </a:lnSpc>
              <a:spcBef>
                <a:spcPts val="0"/>
              </a:spcBef>
              <a:spcAft>
                <a:spcPts val="0"/>
              </a:spcAft>
              <a:buClr>
                <a:schemeClr val="dk1"/>
              </a:buClr>
              <a:buSzPts val="1800"/>
              <a:buFont typeface="Arial"/>
              <a:buNone/>
            </a:pPr>
            <a:r>
              <a:t/>
            </a:r>
            <a:endParaRPr b="0" i="0" sz="1800" u="sng" cap="none" strike="noStrike">
              <a:solidFill>
                <a:schemeClr val="dk2"/>
              </a:solidFill>
              <a:highlight>
                <a:schemeClr val="lt1"/>
              </a:highlight>
              <a:latin typeface="Arial"/>
              <a:ea typeface="Arial"/>
              <a:cs typeface="Arial"/>
              <a:sym typeface="Arial"/>
            </a:endParaRPr>
          </a:p>
          <a:p>
            <a:pPr indent="-423322" lvl="0" marL="609584" marR="0" rtl="0" algn="l">
              <a:lnSpc>
                <a:spcPct val="100000"/>
              </a:lnSpc>
              <a:spcBef>
                <a:spcPts val="0"/>
              </a:spcBef>
              <a:spcAft>
                <a:spcPts val="0"/>
              </a:spcAft>
              <a:buClr>
                <a:schemeClr val="dk2"/>
              </a:buClr>
              <a:buSzPts val="1400"/>
              <a:buFont typeface="Maven Pro Medium"/>
              <a:buChar char="●"/>
            </a:pPr>
            <a:r>
              <a:rPr b="0" i="0" lang="en-US" sz="1800" u="sng" cap="none" strike="noStrike">
                <a:solidFill>
                  <a:schemeClr val="dk2"/>
                </a:solidFill>
                <a:highlight>
                  <a:schemeClr val="lt1"/>
                </a:highlight>
                <a:latin typeface="Arial"/>
                <a:ea typeface="Arial"/>
                <a:cs typeface="Arial"/>
                <a:sym typeface="Arial"/>
              </a:rPr>
              <a:t>Must</a:t>
            </a:r>
            <a:r>
              <a:rPr b="0" i="0" lang="en-US" sz="1800" u="none" cap="none" strike="noStrike">
                <a:solidFill>
                  <a:schemeClr val="dk2"/>
                </a:solidFill>
                <a:highlight>
                  <a:schemeClr val="lt1"/>
                </a:highlight>
                <a:latin typeface="Arial"/>
                <a:ea typeface="Arial"/>
                <a:cs typeface="Arial"/>
                <a:sym typeface="Arial"/>
              </a:rPr>
              <a:t> include a</a:t>
            </a:r>
            <a:r>
              <a:rPr b="0" i="0" lang="en-US" sz="1800" u="none" cap="none" strike="noStrike">
                <a:solidFill>
                  <a:schemeClr val="dk2"/>
                </a:solidFill>
                <a:highlight>
                  <a:schemeClr val="lt1"/>
                </a:highlight>
                <a:uFill>
                  <a:noFill/>
                </a:uFill>
                <a:latin typeface="Arial"/>
                <a:ea typeface="Arial"/>
                <a:cs typeface="Arial"/>
                <a:sym typeface="Arial"/>
                <a:hlinkClick r:id="rId3">
                  <a:extLst>
                    <a:ext uri="{A12FA001-AC4F-418D-AE19-62706E023703}">
                      <ahyp:hlinkClr val="tx"/>
                    </a:ext>
                  </a:extLst>
                </a:hlinkClick>
              </a:rPr>
              <a:t> </a:t>
            </a:r>
            <a:r>
              <a:rPr b="1" i="0" lang="en-US" sz="1800" u="none" cap="none" strike="noStrike">
                <a:solidFill>
                  <a:schemeClr val="dk2"/>
                </a:solidFill>
                <a:highlight>
                  <a:schemeClr val="lt1"/>
                </a:highlight>
                <a:uFill>
                  <a:noFill/>
                </a:uFill>
                <a:latin typeface="Arial"/>
                <a:ea typeface="Arial"/>
                <a:cs typeface="Arial"/>
                <a:sym typeface="Arial"/>
                <a:hlinkClick r:id="rId4">
                  <a:extLst>
                    <a:ext uri="{A12FA001-AC4F-418D-AE19-62706E023703}">
                      <ahyp:hlinkClr val="tx"/>
                    </a:ext>
                  </a:extLst>
                </a:hlinkClick>
              </a:rPr>
              <a:t>data availability statement</a:t>
            </a:r>
            <a:endParaRPr b="1" i="0" sz="1867" u="none" cap="none" strike="noStrike">
              <a:solidFill>
                <a:schemeClr val="dk2"/>
              </a:solidFill>
              <a:latin typeface="Arial"/>
              <a:ea typeface="Arial"/>
              <a:cs typeface="Arial"/>
              <a:sym typeface="Arial"/>
            </a:endParaRPr>
          </a:p>
          <a:p>
            <a:pPr indent="0" lvl="0" marL="609584" marR="0" rtl="0" algn="l">
              <a:lnSpc>
                <a:spcPct val="100000"/>
              </a:lnSpc>
              <a:spcBef>
                <a:spcPts val="0"/>
              </a:spcBef>
              <a:spcAft>
                <a:spcPts val="0"/>
              </a:spcAft>
              <a:buClr>
                <a:schemeClr val="dk1"/>
              </a:buClr>
              <a:buSzPts val="1867"/>
              <a:buFont typeface="Arial"/>
              <a:buNone/>
            </a:pPr>
            <a:r>
              <a:t/>
            </a:r>
            <a:endParaRPr b="0" i="0" sz="1867" u="none" cap="none" strike="noStrike">
              <a:solidFill>
                <a:schemeClr val="dk2"/>
              </a:solidFill>
              <a:latin typeface="Arial"/>
              <a:ea typeface="Arial"/>
              <a:cs typeface="Arial"/>
              <a:sym typeface="Arial"/>
            </a:endParaRPr>
          </a:p>
          <a:p>
            <a:pPr indent="0" lvl="0" marL="609584" marR="0" rtl="0" algn="l">
              <a:lnSpc>
                <a:spcPct val="100000"/>
              </a:lnSpc>
              <a:spcBef>
                <a:spcPts val="0"/>
              </a:spcBef>
              <a:spcAft>
                <a:spcPts val="0"/>
              </a:spcAft>
              <a:buClr>
                <a:schemeClr val="dk1"/>
              </a:buClr>
              <a:buSzPts val="1867"/>
              <a:buFont typeface="Arial"/>
              <a:buNone/>
            </a:pPr>
            <a:r>
              <a:t/>
            </a:r>
            <a:endParaRPr b="0" i="0" sz="1867" u="sng"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1333"/>
              </a:spcAft>
              <a:buClr>
                <a:srgbClr val="000000"/>
              </a:buClr>
              <a:buSzPts val="2000"/>
              <a:buFont typeface="Arial"/>
              <a:buNone/>
            </a:pPr>
            <a:r>
              <a:t/>
            </a:r>
            <a:endParaRPr b="1" i="0" sz="2000" u="none" cap="none" strike="noStrike">
              <a:solidFill>
                <a:schemeClr val="dk2"/>
              </a:solidFill>
              <a:latin typeface="Arial"/>
              <a:ea typeface="Arial"/>
              <a:cs typeface="Arial"/>
              <a:sym typeface="Arial"/>
            </a:endParaRPr>
          </a:p>
        </p:txBody>
      </p:sp>
      <p:pic>
        <p:nvPicPr>
          <p:cNvPr id="1415" name="Google Shape;1415;p85"/>
          <p:cNvPicPr preferRelativeResize="0"/>
          <p:nvPr/>
        </p:nvPicPr>
        <p:blipFill rotWithShape="1">
          <a:blip r:embed="rId5">
            <a:alphaModFix/>
          </a:blip>
          <a:srcRect b="0" l="0" r="0" t="0"/>
          <a:stretch/>
        </p:blipFill>
        <p:spPr>
          <a:xfrm>
            <a:off x="10700827" y="182562"/>
            <a:ext cx="1299440" cy="1274767"/>
          </a:xfrm>
          <a:prstGeom prst="rect">
            <a:avLst/>
          </a:prstGeom>
          <a:noFill/>
          <a:ln>
            <a:noFill/>
          </a:ln>
        </p:spPr>
      </p:pic>
      <p:pic>
        <p:nvPicPr>
          <p:cNvPr id="1416" name="Google Shape;1416;p85"/>
          <p:cNvPicPr preferRelativeResize="0"/>
          <p:nvPr/>
        </p:nvPicPr>
        <p:blipFill rotWithShape="1">
          <a:blip r:embed="rId6">
            <a:alphaModFix/>
          </a:blip>
          <a:srcRect b="0" l="0" r="0" t="0"/>
          <a:stretch/>
        </p:blipFill>
        <p:spPr>
          <a:xfrm>
            <a:off x="285334" y="2700067"/>
            <a:ext cx="4406901" cy="3733800"/>
          </a:xfrm>
          <a:prstGeom prst="rect">
            <a:avLst/>
          </a:prstGeom>
          <a:noFill/>
          <a:ln>
            <a:noFill/>
          </a:ln>
        </p:spPr>
      </p:pic>
      <p:pic>
        <p:nvPicPr>
          <p:cNvPr id="1417" name="Google Shape;1417;p85"/>
          <p:cNvPicPr preferRelativeResize="0"/>
          <p:nvPr/>
        </p:nvPicPr>
        <p:blipFill rotWithShape="1">
          <a:blip r:embed="rId7">
            <a:alphaModFix/>
          </a:blip>
          <a:srcRect b="0" l="0" r="0" t="0"/>
          <a:stretch/>
        </p:blipFill>
        <p:spPr>
          <a:xfrm>
            <a:off x="5615825" y="3381594"/>
            <a:ext cx="6576165" cy="2113156"/>
          </a:xfrm>
          <a:prstGeom prst="rect">
            <a:avLst/>
          </a:prstGeom>
          <a:noFill/>
          <a:ln>
            <a:noFill/>
          </a:ln>
        </p:spPr>
      </p:pic>
      <p:sp>
        <p:nvSpPr>
          <p:cNvPr id="1418" name="Google Shape;1418;p85"/>
          <p:cNvSpPr/>
          <p:nvPr/>
        </p:nvSpPr>
        <p:spPr>
          <a:xfrm rot="5400000">
            <a:off x="4795460" y="4355704"/>
            <a:ext cx="578400" cy="595200"/>
          </a:xfrm>
          <a:prstGeom prst="upArrow">
            <a:avLst>
              <a:gd fmla="val 50000" name="adj1"/>
              <a:gd fmla="val 50000" name="adj2"/>
            </a:avLst>
          </a:prstGeom>
          <a:solidFill>
            <a:schemeClr val="accent3"/>
          </a:solidFill>
          <a:ln cap="flat" cmpd="sng" w="9525">
            <a:solidFill>
              <a:schemeClr val="accent6"/>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2"/>
              </a:solidFill>
              <a:highlight>
                <a:schemeClr val="dk1"/>
              </a:highlight>
              <a:latin typeface="Arial"/>
              <a:ea typeface="Arial"/>
              <a:cs typeface="Arial"/>
              <a:sym typeface="Arial"/>
            </a:endParaRPr>
          </a:p>
        </p:txBody>
      </p:sp>
      <p:sp>
        <p:nvSpPr>
          <p:cNvPr id="1419" name="Google Shape;1419;p85"/>
          <p:cNvSpPr txBox="1"/>
          <p:nvPr/>
        </p:nvSpPr>
        <p:spPr>
          <a:xfrm>
            <a:off x="533650" y="2338675"/>
            <a:ext cx="42534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Data availability template:   				</a:t>
            </a:r>
            <a:endParaRPr b="1" i="0" sz="1800" u="none" cap="none" strike="noStrike">
              <a:solidFill>
                <a:srgbClr val="000000"/>
              </a:solidFill>
              <a:latin typeface="Arial"/>
              <a:ea typeface="Arial"/>
              <a:cs typeface="Arial"/>
              <a:sym typeface="Arial"/>
            </a:endParaRPr>
          </a:p>
        </p:txBody>
      </p:sp>
      <p:sp>
        <p:nvSpPr>
          <p:cNvPr id="1420" name="Google Shape;1420;p85"/>
          <p:cNvSpPr txBox="1"/>
          <p:nvPr/>
        </p:nvSpPr>
        <p:spPr>
          <a:xfrm>
            <a:off x="5615825" y="2307600"/>
            <a:ext cx="4490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800">
                <a:solidFill>
                  <a:schemeClr val="dk1"/>
                </a:solidFill>
              </a:rPr>
              <a:t>Data availability statement:</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1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1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2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4" name="Shape 1424"/>
        <p:cNvGrpSpPr/>
        <p:nvPr/>
      </p:nvGrpSpPr>
      <p:grpSpPr>
        <a:xfrm>
          <a:off x="0" y="0"/>
          <a:ext cx="0" cy="0"/>
          <a:chOff x="0" y="0"/>
          <a:chExt cx="0" cy="0"/>
        </a:xfrm>
      </p:grpSpPr>
      <p:sp>
        <p:nvSpPr>
          <p:cNvPr id="1425" name="Google Shape;1425;p86"/>
          <p:cNvSpPr txBox="1"/>
          <p:nvPr>
            <p:ph idx="12" type="sldNum"/>
          </p:nvPr>
        </p:nvSpPr>
        <p:spPr>
          <a:xfrm>
            <a:off x="11409045" y="6333135"/>
            <a:ext cx="731600" cy="5248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pic>
        <p:nvPicPr>
          <p:cNvPr id="1426" name="Google Shape;1426;p86"/>
          <p:cNvPicPr preferRelativeResize="0"/>
          <p:nvPr/>
        </p:nvPicPr>
        <p:blipFill rotWithShape="1">
          <a:blip r:embed="rId3">
            <a:alphaModFix/>
          </a:blip>
          <a:srcRect b="0" l="0" r="0" t="0"/>
          <a:stretch/>
        </p:blipFill>
        <p:spPr>
          <a:xfrm>
            <a:off x="3897934" y="262967"/>
            <a:ext cx="7675457" cy="6451599"/>
          </a:xfrm>
          <a:prstGeom prst="rect">
            <a:avLst/>
          </a:prstGeom>
          <a:noFill/>
          <a:ln>
            <a:noFill/>
          </a:ln>
        </p:spPr>
      </p:pic>
      <p:sp>
        <p:nvSpPr>
          <p:cNvPr id="1427" name="Google Shape;1427;p86"/>
          <p:cNvSpPr txBox="1"/>
          <p:nvPr/>
        </p:nvSpPr>
        <p:spPr>
          <a:xfrm>
            <a:off x="0" y="0"/>
            <a:ext cx="3780000" cy="1262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2"/>
                </a:solidFill>
                <a:latin typeface="Arial"/>
                <a:ea typeface="Arial"/>
                <a:cs typeface="Arial"/>
                <a:sym typeface="Arial"/>
              </a:rPr>
              <a:t>Mandates for the specific datasets </a:t>
            </a:r>
            <a:r>
              <a:rPr b="1" i="0" lang="en-US" sz="1800" u="none" cap="none" strike="noStrike">
                <a:solidFill>
                  <a:schemeClr val="dk2"/>
                </a:solidFill>
                <a:latin typeface="Arial"/>
                <a:ea typeface="Arial"/>
                <a:cs typeface="Arial"/>
                <a:sym typeface="Arial"/>
              </a:rPr>
              <a:t>(Springer Nature)</a:t>
            </a:r>
            <a:endParaRPr b="1" i="0" sz="1800" u="none" cap="none" strike="noStrike">
              <a:solidFill>
                <a:schemeClr val="dk2"/>
              </a:solidFill>
              <a:latin typeface="Arial"/>
              <a:ea typeface="Arial"/>
              <a:cs typeface="Arial"/>
              <a:sym typeface="Arial"/>
            </a:endParaRPr>
          </a:p>
        </p:txBody>
      </p:sp>
      <p:sp>
        <p:nvSpPr>
          <p:cNvPr id="1428" name="Google Shape;1428;p86"/>
          <p:cNvSpPr txBox="1"/>
          <p:nvPr/>
        </p:nvSpPr>
        <p:spPr>
          <a:xfrm>
            <a:off x="230225" y="5224925"/>
            <a:ext cx="3146100" cy="7080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1400"/>
              <a:buFont typeface="Arial"/>
              <a:buNone/>
            </a:pPr>
            <a:r>
              <a:rPr b="0" i="0" lang="en-US" sz="1000" u="none" cap="none" strike="noStrike">
                <a:solidFill>
                  <a:schemeClr val="dk2"/>
                </a:solidFill>
                <a:latin typeface="Arial"/>
                <a:ea typeface="Arial"/>
                <a:cs typeface="Arial"/>
                <a:sym typeface="Arial"/>
              </a:rPr>
              <a:t>SOURCE: https://www.springernature.com/gp/authors/research-data-policy/recommended-repositories</a:t>
            </a:r>
            <a:endParaRPr b="0" i="0" sz="1000" u="none" cap="none" strike="noStrike">
              <a:solidFill>
                <a:schemeClr val="dk2"/>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2" name="Shape 1432"/>
        <p:cNvGrpSpPr/>
        <p:nvPr/>
      </p:nvGrpSpPr>
      <p:grpSpPr>
        <a:xfrm>
          <a:off x="0" y="0"/>
          <a:ext cx="0" cy="0"/>
          <a:chOff x="0" y="0"/>
          <a:chExt cx="0" cy="0"/>
        </a:xfrm>
      </p:grpSpPr>
      <p:sp>
        <p:nvSpPr>
          <p:cNvPr id="1433" name="Google Shape;1433;p87"/>
          <p:cNvSpPr txBox="1"/>
          <p:nvPr>
            <p:ph type="title"/>
          </p:nvPr>
        </p:nvSpPr>
        <p:spPr>
          <a:xfrm>
            <a:off x="609600" y="274638"/>
            <a:ext cx="10972800" cy="1143300"/>
          </a:xfrm>
          <a:prstGeom prst="rect">
            <a:avLst/>
          </a:prstGeom>
          <a:noFill/>
          <a:ln>
            <a:noFill/>
          </a:ln>
        </p:spPr>
        <p:txBody>
          <a:bodyPr anchorCtr="0" anchor="t" bIns="121900" lIns="121900" spcFirstLastPara="1" rIns="121900" wrap="square" tIns="121900">
            <a:noAutofit/>
          </a:bodyPr>
          <a:lstStyle/>
          <a:p>
            <a:pPr indent="0" lvl="0" marL="0" rtl="0" algn="l">
              <a:spcBef>
                <a:spcPts val="0"/>
              </a:spcBef>
              <a:spcAft>
                <a:spcPts val="0"/>
              </a:spcAft>
              <a:buSzPts val="4300"/>
              <a:buNone/>
            </a:pPr>
            <a:r>
              <a:rPr b="1" lang="en-US" sz="2400">
                <a:solidFill>
                  <a:schemeClr val="accent1"/>
                </a:solidFill>
                <a:latin typeface="Arial"/>
                <a:ea typeface="Arial"/>
                <a:cs typeface="Arial"/>
                <a:sym typeface="Arial"/>
              </a:rPr>
              <a:t>Generalist repositories</a:t>
            </a:r>
            <a:endParaRPr b="1" sz="2400">
              <a:solidFill>
                <a:schemeClr val="accent1"/>
              </a:solidFill>
              <a:latin typeface="Arial"/>
              <a:ea typeface="Arial"/>
              <a:cs typeface="Arial"/>
              <a:sym typeface="Arial"/>
            </a:endParaRPr>
          </a:p>
        </p:txBody>
      </p:sp>
      <p:sp>
        <p:nvSpPr>
          <p:cNvPr id="1434" name="Google Shape;1434;p87"/>
          <p:cNvSpPr txBox="1"/>
          <p:nvPr>
            <p:ph idx="1" type="body"/>
          </p:nvPr>
        </p:nvSpPr>
        <p:spPr>
          <a:xfrm>
            <a:off x="609600" y="1237775"/>
            <a:ext cx="10972800" cy="3032700"/>
          </a:xfrm>
          <a:prstGeom prst="rect">
            <a:avLst/>
          </a:prstGeom>
          <a:noFill/>
          <a:ln>
            <a:noFill/>
          </a:ln>
        </p:spPr>
        <p:txBody>
          <a:bodyPr anchorCtr="0" anchor="ctr" bIns="121900" lIns="121900" spcFirstLastPara="1" rIns="121900" wrap="square" tIns="121900">
            <a:noAutofit/>
          </a:bodyPr>
          <a:lstStyle/>
          <a:p>
            <a:pPr indent="0" lvl="0" marL="0" rtl="0" algn="l">
              <a:lnSpc>
                <a:spcPct val="90000"/>
              </a:lnSpc>
              <a:spcBef>
                <a:spcPts val="0"/>
              </a:spcBef>
              <a:spcAft>
                <a:spcPts val="0"/>
              </a:spcAft>
              <a:buSzPts val="2100"/>
              <a:buNone/>
            </a:pPr>
            <a:r>
              <a:rPr lang="en-US" sz="1900">
                <a:latin typeface="Maven Pro"/>
                <a:ea typeface="Maven Pro"/>
                <a:cs typeface="Maven Pro"/>
                <a:sym typeface="Maven Pro"/>
              </a:rPr>
              <a:t>Recommended by Springer Nature (below) and F1000 (right):</a:t>
            </a:r>
            <a:endParaRPr sz="1900">
              <a:latin typeface="Maven Pro"/>
              <a:ea typeface="Maven Pro"/>
              <a:cs typeface="Maven Pro"/>
              <a:sym typeface="Maven Pro"/>
            </a:endParaRPr>
          </a:p>
          <a:p>
            <a:pPr indent="0" lvl="0" marL="0" rtl="0" algn="l">
              <a:lnSpc>
                <a:spcPct val="90000"/>
              </a:lnSpc>
              <a:spcBef>
                <a:spcPts val="0"/>
              </a:spcBef>
              <a:spcAft>
                <a:spcPts val="0"/>
              </a:spcAft>
              <a:buSzPts val="2100"/>
              <a:buNone/>
            </a:pPr>
            <a:r>
              <a:t/>
            </a:r>
            <a:endParaRPr sz="1900">
              <a:latin typeface="Maven Pro"/>
              <a:ea typeface="Maven Pro"/>
              <a:cs typeface="Maven Pro"/>
              <a:sym typeface="Maven Pro"/>
            </a:endParaRPr>
          </a:p>
          <a:p>
            <a:pPr indent="-425450" lvl="0" marL="609600" rtl="0" algn="l">
              <a:lnSpc>
                <a:spcPct val="150000"/>
              </a:lnSpc>
              <a:spcBef>
                <a:spcPts val="1300"/>
              </a:spcBef>
              <a:spcAft>
                <a:spcPts val="0"/>
              </a:spcAft>
              <a:buClr>
                <a:schemeClr val="dk2"/>
              </a:buClr>
              <a:buSzPts val="1900"/>
              <a:buChar char="●"/>
            </a:pPr>
            <a:r>
              <a:rPr lang="en-US" sz="1900" u="sng">
                <a:solidFill>
                  <a:schemeClr val="dk2"/>
                </a:solidFill>
                <a:latin typeface="Maven Pro"/>
                <a:ea typeface="Maven Pro"/>
                <a:cs typeface="Maven Pro"/>
                <a:sym typeface="Maven Pro"/>
                <a:hlinkClick r:id="rId3">
                  <a:extLst>
                    <a:ext uri="{A12FA001-AC4F-418D-AE19-62706E023703}">
                      <ahyp:hlinkClr val="tx"/>
                    </a:ext>
                  </a:extLst>
                </a:hlinkClick>
              </a:rPr>
              <a:t>Dryad Digital Repository</a:t>
            </a:r>
            <a:endParaRPr sz="1900" u="sng">
              <a:solidFill>
                <a:schemeClr val="dk2"/>
              </a:solidFill>
              <a:latin typeface="Maven Pro"/>
              <a:ea typeface="Maven Pro"/>
              <a:cs typeface="Maven Pro"/>
              <a:sym typeface="Maven Pro"/>
            </a:endParaRPr>
          </a:p>
          <a:p>
            <a:pPr indent="-425450" lvl="0" marL="609600" rtl="0" algn="l">
              <a:lnSpc>
                <a:spcPct val="150000"/>
              </a:lnSpc>
              <a:spcBef>
                <a:spcPts val="0"/>
              </a:spcBef>
              <a:spcAft>
                <a:spcPts val="0"/>
              </a:spcAft>
              <a:buClr>
                <a:schemeClr val="dk2"/>
              </a:buClr>
              <a:buSzPts val="1900"/>
              <a:buChar char="●"/>
            </a:pPr>
            <a:r>
              <a:rPr lang="en-US" sz="1900" u="sng">
                <a:solidFill>
                  <a:schemeClr val="dk2"/>
                </a:solidFill>
                <a:latin typeface="Maven Pro"/>
                <a:ea typeface="Maven Pro"/>
                <a:cs typeface="Maven Pro"/>
                <a:sym typeface="Maven Pro"/>
                <a:hlinkClick r:id="rId4">
                  <a:extLst>
                    <a:ext uri="{A12FA001-AC4F-418D-AE19-62706E023703}">
                      <ahyp:hlinkClr val="tx"/>
                    </a:ext>
                  </a:extLst>
                </a:hlinkClick>
              </a:rPr>
              <a:t>figshare</a:t>
            </a:r>
            <a:endParaRPr sz="1900" u="sng">
              <a:solidFill>
                <a:schemeClr val="dk2"/>
              </a:solidFill>
              <a:latin typeface="Maven Pro"/>
              <a:ea typeface="Maven Pro"/>
              <a:cs typeface="Maven Pro"/>
              <a:sym typeface="Maven Pro"/>
            </a:endParaRPr>
          </a:p>
          <a:p>
            <a:pPr indent="-425450" lvl="0" marL="609600" rtl="0" algn="l">
              <a:lnSpc>
                <a:spcPct val="150000"/>
              </a:lnSpc>
              <a:spcBef>
                <a:spcPts val="0"/>
              </a:spcBef>
              <a:spcAft>
                <a:spcPts val="0"/>
              </a:spcAft>
              <a:buClr>
                <a:schemeClr val="dk2"/>
              </a:buClr>
              <a:buSzPts val="1900"/>
              <a:buChar char="●"/>
            </a:pPr>
            <a:r>
              <a:rPr lang="en-US" sz="1900" u="sng">
                <a:solidFill>
                  <a:schemeClr val="dk2"/>
                </a:solidFill>
                <a:latin typeface="Maven Pro"/>
                <a:ea typeface="Maven Pro"/>
                <a:cs typeface="Maven Pro"/>
                <a:sym typeface="Maven Pro"/>
                <a:hlinkClick r:id="rId5">
                  <a:extLst>
                    <a:ext uri="{A12FA001-AC4F-418D-AE19-62706E023703}">
                      <ahyp:hlinkClr val="tx"/>
                    </a:ext>
                  </a:extLst>
                </a:hlinkClick>
              </a:rPr>
              <a:t>Harvard Dataverse</a:t>
            </a:r>
            <a:endParaRPr sz="1900" u="sng">
              <a:solidFill>
                <a:schemeClr val="dk2"/>
              </a:solidFill>
              <a:latin typeface="Maven Pro"/>
              <a:ea typeface="Maven Pro"/>
              <a:cs typeface="Maven Pro"/>
              <a:sym typeface="Maven Pro"/>
            </a:endParaRPr>
          </a:p>
          <a:p>
            <a:pPr indent="-425450" lvl="0" marL="609600" rtl="0" algn="l">
              <a:lnSpc>
                <a:spcPct val="150000"/>
              </a:lnSpc>
              <a:spcBef>
                <a:spcPts val="0"/>
              </a:spcBef>
              <a:spcAft>
                <a:spcPts val="0"/>
              </a:spcAft>
              <a:buClr>
                <a:schemeClr val="dk2"/>
              </a:buClr>
              <a:buSzPts val="1900"/>
              <a:buChar char="●"/>
            </a:pPr>
            <a:r>
              <a:rPr lang="en-US" sz="1900" u="sng">
                <a:solidFill>
                  <a:schemeClr val="dk2"/>
                </a:solidFill>
                <a:latin typeface="Maven Pro"/>
                <a:ea typeface="Maven Pro"/>
                <a:cs typeface="Maven Pro"/>
                <a:sym typeface="Maven Pro"/>
                <a:hlinkClick r:id="rId6">
                  <a:extLst>
                    <a:ext uri="{A12FA001-AC4F-418D-AE19-62706E023703}">
                      <ahyp:hlinkClr val="tx"/>
                    </a:ext>
                  </a:extLst>
                </a:hlinkClick>
              </a:rPr>
              <a:t>Open Science Framework</a:t>
            </a:r>
            <a:endParaRPr sz="1900" u="sng">
              <a:solidFill>
                <a:schemeClr val="dk2"/>
              </a:solidFill>
              <a:latin typeface="Maven Pro"/>
              <a:ea typeface="Maven Pro"/>
              <a:cs typeface="Maven Pro"/>
              <a:sym typeface="Maven Pro"/>
            </a:endParaRPr>
          </a:p>
          <a:p>
            <a:pPr indent="-425450" lvl="0" marL="609600" rtl="0" algn="l">
              <a:lnSpc>
                <a:spcPct val="150000"/>
              </a:lnSpc>
              <a:spcBef>
                <a:spcPts val="0"/>
              </a:spcBef>
              <a:spcAft>
                <a:spcPts val="0"/>
              </a:spcAft>
              <a:buClr>
                <a:schemeClr val="dk2"/>
              </a:buClr>
              <a:buSzPts val="1900"/>
              <a:buChar char="●"/>
            </a:pPr>
            <a:r>
              <a:rPr lang="en-US" sz="1900" u="sng">
                <a:solidFill>
                  <a:schemeClr val="dk2"/>
                </a:solidFill>
                <a:latin typeface="Maven Pro"/>
                <a:ea typeface="Maven Pro"/>
                <a:cs typeface="Maven Pro"/>
                <a:sym typeface="Maven Pro"/>
                <a:hlinkClick r:id="rId7">
                  <a:extLst>
                    <a:ext uri="{A12FA001-AC4F-418D-AE19-62706E023703}">
                      <ahyp:hlinkClr val="tx"/>
                    </a:ext>
                  </a:extLst>
                </a:hlinkClick>
              </a:rPr>
              <a:t>Science Data Bank</a:t>
            </a:r>
            <a:endParaRPr sz="1900" u="sng">
              <a:solidFill>
                <a:schemeClr val="dk2"/>
              </a:solidFill>
              <a:latin typeface="Maven Pro"/>
              <a:ea typeface="Maven Pro"/>
              <a:cs typeface="Maven Pro"/>
              <a:sym typeface="Maven Pro"/>
            </a:endParaRPr>
          </a:p>
          <a:p>
            <a:pPr indent="-425450" lvl="0" marL="609600" rtl="0" algn="l">
              <a:lnSpc>
                <a:spcPct val="150000"/>
              </a:lnSpc>
              <a:spcBef>
                <a:spcPts val="0"/>
              </a:spcBef>
              <a:spcAft>
                <a:spcPts val="0"/>
              </a:spcAft>
              <a:buClr>
                <a:schemeClr val="dk2"/>
              </a:buClr>
              <a:buSzPts val="1900"/>
              <a:buChar char="●"/>
            </a:pPr>
            <a:r>
              <a:rPr lang="en-US" sz="1900" u="sng">
                <a:solidFill>
                  <a:schemeClr val="dk2"/>
                </a:solidFill>
                <a:latin typeface="Maven Pro"/>
                <a:ea typeface="Maven Pro"/>
                <a:cs typeface="Maven Pro"/>
                <a:sym typeface="Maven Pro"/>
                <a:hlinkClick r:id="rId8">
                  <a:extLst>
                    <a:ext uri="{A12FA001-AC4F-418D-AE19-62706E023703}">
                      <ahyp:hlinkClr val="tx"/>
                    </a:ext>
                  </a:extLst>
                </a:hlinkClick>
              </a:rPr>
              <a:t>Zenodo</a:t>
            </a:r>
            <a:endParaRPr sz="1900" u="sng">
              <a:solidFill>
                <a:schemeClr val="dk2"/>
              </a:solidFill>
              <a:latin typeface="Maven Pro"/>
              <a:ea typeface="Maven Pro"/>
              <a:cs typeface="Maven Pro"/>
              <a:sym typeface="Maven Pro"/>
            </a:endParaRPr>
          </a:p>
        </p:txBody>
      </p:sp>
      <p:sp>
        <p:nvSpPr>
          <p:cNvPr id="1435" name="Google Shape;1435;p87"/>
          <p:cNvSpPr txBox="1"/>
          <p:nvPr>
            <p:ph idx="12" type="sldNum"/>
          </p:nvPr>
        </p:nvSpPr>
        <p:spPr>
          <a:xfrm>
            <a:off x="8737600" y="6356350"/>
            <a:ext cx="2844900" cy="365100"/>
          </a:xfrm>
          <a:prstGeom prst="rect">
            <a:avLst/>
          </a:prstGeom>
          <a:noFill/>
          <a:ln>
            <a:noFill/>
          </a:ln>
        </p:spPr>
        <p:txBody>
          <a:bodyPr anchorCtr="0" anchor="t" bIns="121900" lIns="121900" spcFirstLastPara="1" rIns="121900" wrap="square" tIns="1219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1436" name="Google Shape;1436;p87"/>
          <p:cNvPicPr preferRelativeResize="0"/>
          <p:nvPr/>
        </p:nvPicPr>
        <p:blipFill rotWithShape="1">
          <a:blip r:embed="rId9">
            <a:alphaModFix/>
          </a:blip>
          <a:srcRect b="0" l="0" r="0" t="0"/>
          <a:stretch/>
        </p:blipFill>
        <p:spPr>
          <a:xfrm>
            <a:off x="538175" y="5244551"/>
            <a:ext cx="2249200" cy="692792"/>
          </a:xfrm>
          <a:prstGeom prst="rect">
            <a:avLst/>
          </a:prstGeom>
          <a:noFill/>
          <a:ln>
            <a:noFill/>
          </a:ln>
        </p:spPr>
      </p:pic>
      <p:pic>
        <p:nvPicPr>
          <p:cNvPr id="1437" name="Google Shape;1437;p87"/>
          <p:cNvPicPr preferRelativeResize="0"/>
          <p:nvPr/>
        </p:nvPicPr>
        <p:blipFill rotWithShape="1">
          <a:blip r:embed="rId10">
            <a:alphaModFix/>
          </a:blip>
          <a:srcRect b="0" l="0" r="0" t="0"/>
          <a:stretch/>
        </p:blipFill>
        <p:spPr>
          <a:xfrm>
            <a:off x="538172" y="4669008"/>
            <a:ext cx="1451541" cy="578800"/>
          </a:xfrm>
          <a:prstGeom prst="rect">
            <a:avLst/>
          </a:prstGeom>
          <a:noFill/>
          <a:ln>
            <a:noFill/>
          </a:ln>
        </p:spPr>
      </p:pic>
      <p:pic>
        <p:nvPicPr>
          <p:cNvPr id="1438" name="Google Shape;1438;p87"/>
          <p:cNvPicPr preferRelativeResize="0"/>
          <p:nvPr/>
        </p:nvPicPr>
        <p:blipFill rotWithShape="1">
          <a:blip r:embed="rId11">
            <a:alphaModFix/>
          </a:blip>
          <a:srcRect b="0" l="0" r="0" t="0"/>
          <a:stretch/>
        </p:blipFill>
        <p:spPr>
          <a:xfrm>
            <a:off x="1776052" y="4669007"/>
            <a:ext cx="1943155" cy="692800"/>
          </a:xfrm>
          <a:prstGeom prst="rect">
            <a:avLst/>
          </a:prstGeom>
          <a:noFill/>
          <a:ln>
            <a:noFill/>
          </a:ln>
        </p:spPr>
      </p:pic>
      <p:pic>
        <p:nvPicPr>
          <p:cNvPr id="1439" name="Google Shape;1439;p87"/>
          <p:cNvPicPr preferRelativeResize="0"/>
          <p:nvPr/>
        </p:nvPicPr>
        <p:blipFill rotWithShape="1">
          <a:blip r:embed="rId12">
            <a:alphaModFix/>
          </a:blip>
          <a:srcRect b="0" l="0" r="0" t="0"/>
          <a:stretch/>
        </p:blipFill>
        <p:spPr>
          <a:xfrm>
            <a:off x="4746004" y="5247795"/>
            <a:ext cx="1031034" cy="686267"/>
          </a:xfrm>
          <a:prstGeom prst="rect">
            <a:avLst/>
          </a:prstGeom>
          <a:noFill/>
          <a:ln>
            <a:noFill/>
          </a:ln>
        </p:spPr>
      </p:pic>
      <p:pic>
        <p:nvPicPr>
          <p:cNvPr id="1440" name="Google Shape;1440;p87"/>
          <p:cNvPicPr preferRelativeResize="0"/>
          <p:nvPr/>
        </p:nvPicPr>
        <p:blipFill rotWithShape="1">
          <a:blip r:embed="rId13">
            <a:alphaModFix/>
          </a:blip>
          <a:srcRect b="77557" l="0" r="40564" t="0"/>
          <a:stretch/>
        </p:blipFill>
        <p:spPr>
          <a:xfrm>
            <a:off x="2807790" y="5380412"/>
            <a:ext cx="1938236" cy="578800"/>
          </a:xfrm>
          <a:prstGeom prst="rect">
            <a:avLst/>
          </a:prstGeom>
          <a:noFill/>
          <a:ln>
            <a:noFill/>
          </a:ln>
        </p:spPr>
      </p:pic>
      <p:pic>
        <p:nvPicPr>
          <p:cNvPr id="1441" name="Google Shape;1441;p87"/>
          <p:cNvPicPr preferRelativeResize="0"/>
          <p:nvPr/>
        </p:nvPicPr>
        <p:blipFill rotWithShape="1">
          <a:blip r:embed="rId14">
            <a:alphaModFix/>
          </a:blip>
          <a:srcRect b="8288" l="0" r="0" t="4100"/>
          <a:stretch/>
        </p:blipFill>
        <p:spPr>
          <a:xfrm>
            <a:off x="6852800" y="1620667"/>
            <a:ext cx="4493702" cy="4288832"/>
          </a:xfrm>
          <a:prstGeom prst="rect">
            <a:avLst/>
          </a:prstGeom>
          <a:noFill/>
          <a:ln>
            <a:noFill/>
          </a:ln>
        </p:spPr>
      </p:pic>
      <p:sp>
        <p:nvSpPr>
          <p:cNvPr id="1442" name="Google Shape;1442;p87"/>
          <p:cNvSpPr txBox="1"/>
          <p:nvPr/>
        </p:nvSpPr>
        <p:spPr>
          <a:xfrm>
            <a:off x="8221800" y="5959200"/>
            <a:ext cx="3030900" cy="412500"/>
          </a:xfrm>
          <a:prstGeom prst="rect">
            <a:avLst/>
          </a:prstGeom>
          <a:noFill/>
          <a:ln>
            <a:noFill/>
          </a:ln>
        </p:spPr>
        <p:txBody>
          <a:bodyPr anchorCtr="0" anchor="t" bIns="121900" lIns="121900" spcFirstLastPara="1" rIns="121900" wrap="square" tIns="121900">
            <a:spAutoFit/>
          </a:bodyPr>
          <a:lstStyle/>
          <a:p>
            <a:pPr indent="0" lvl="0" marL="0" marR="0" rtl="0" algn="r">
              <a:lnSpc>
                <a:spcPct val="90000"/>
              </a:lnSpc>
              <a:spcBef>
                <a:spcPts val="0"/>
              </a:spcBef>
              <a:spcAft>
                <a:spcPts val="1300"/>
              </a:spcAft>
              <a:buClr>
                <a:srgbClr val="000000"/>
              </a:buClr>
              <a:buSzPts val="1200"/>
              <a:buFont typeface="Arial"/>
              <a:buNone/>
            </a:pPr>
            <a:r>
              <a:rPr b="0" i="0" lang="en-US" sz="1200" u="none" cap="none" strike="noStrike">
                <a:solidFill>
                  <a:schemeClr val="accent5"/>
                </a:solidFill>
                <a:latin typeface="Maven Pro"/>
                <a:ea typeface="Maven Pro"/>
                <a:cs typeface="Maven Pro"/>
                <a:sym typeface="Maven Pro"/>
              </a:rPr>
              <a:t>Source: https://f1000research.com/</a:t>
            </a:r>
            <a:endParaRPr b="0" i="0" sz="1200" u="none" cap="none" strike="noStrike">
              <a:solidFill>
                <a:schemeClr val="accent5"/>
              </a:solidFill>
              <a:latin typeface="Maven Pro"/>
              <a:ea typeface="Maven Pro"/>
              <a:cs typeface="Maven Pro"/>
              <a:sym typeface="Maven Pro"/>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7" name="Shape 1447"/>
        <p:cNvGrpSpPr/>
        <p:nvPr/>
      </p:nvGrpSpPr>
      <p:grpSpPr>
        <a:xfrm>
          <a:off x="0" y="0"/>
          <a:ext cx="0" cy="0"/>
          <a:chOff x="0" y="0"/>
          <a:chExt cx="0" cy="0"/>
        </a:xfrm>
      </p:grpSpPr>
      <p:sp>
        <p:nvSpPr>
          <p:cNvPr id="1448" name="Google Shape;1448;p88"/>
          <p:cNvSpPr txBox="1"/>
          <p:nvPr>
            <p:ph idx="12" type="sldNum"/>
          </p:nvPr>
        </p:nvSpPr>
        <p:spPr>
          <a:xfrm>
            <a:off x="11409045" y="6333135"/>
            <a:ext cx="731700" cy="524700"/>
          </a:xfrm>
          <a:prstGeom prst="rect">
            <a:avLst/>
          </a:prstGeom>
        </p:spPr>
        <p:txBody>
          <a:bodyPr anchorCtr="0" anchor="t" bIns="121900" lIns="121900" spcFirstLastPara="1" rIns="121900" wrap="square" tIns="121900">
            <a:noAutofit/>
          </a:bodyPr>
          <a:lstStyle/>
          <a:p>
            <a:pPr indent="0" lvl="0" marL="0" rtl="0" algn="r">
              <a:spcBef>
                <a:spcPts val="0"/>
              </a:spcBef>
              <a:spcAft>
                <a:spcPts val="0"/>
              </a:spcAft>
              <a:buClr>
                <a:srgbClr val="000000"/>
              </a:buClr>
              <a:buSzPts val="1700"/>
              <a:buFont typeface="Arial"/>
              <a:buNone/>
            </a:pPr>
            <a:fld id="{00000000-1234-1234-1234-123412341234}" type="slidenum">
              <a:rPr lang="en-US"/>
              <a:t>‹#›</a:t>
            </a:fld>
            <a:endParaRPr/>
          </a:p>
        </p:txBody>
      </p:sp>
      <p:pic>
        <p:nvPicPr>
          <p:cNvPr id="1449" name="Google Shape;1449;p88"/>
          <p:cNvPicPr preferRelativeResize="0"/>
          <p:nvPr/>
        </p:nvPicPr>
        <p:blipFill>
          <a:blip r:embed="rId3">
            <a:alphaModFix/>
          </a:blip>
          <a:stretch>
            <a:fillRect/>
          </a:stretch>
        </p:blipFill>
        <p:spPr>
          <a:xfrm>
            <a:off x="576003" y="1956050"/>
            <a:ext cx="5109973" cy="2281237"/>
          </a:xfrm>
          <a:prstGeom prst="rect">
            <a:avLst/>
          </a:prstGeom>
          <a:noFill/>
          <a:ln>
            <a:noFill/>
          </a:ln>
        </p:spPr>
      </p:pic>
      <p:pic>
        <p:nvPicPr>
          <p:cNvPr id="1450" name="Google Shape;1450;p88"/>
          <p:cNvPicPr preferRelativeResize="0"/>
          <p:nvPr/>
        </p:nvPicPr>
        <p:blipFill>
          <a:blip r:embed="rId4">
            <a:alphaModFix/>
          </a:blip>
          <a:stretch>
            <a:fillRect/>
          </a:stretch>
        </p:blipFill>
        <p:spPr>
          <a:xfrm>
            <a:off x="6539475" y="2220425"/>
            <a:ext cx="5271983" cy="1752500"/>
          </a:xfrm>
          <a:prstGeom prst="rect">
            <a:avLst/>
          </a:prstGeom>
          <a:noFill/>
          <a:ln>
            <a:noFill/>
          </a:ln>
        </p:spPr>
      </p:pic>
      <p:sp>
        <p:nvSpPr>
          <p:cNvPr id="1451" name="Google Shape;1451;p88"/>
          <p:cNvSpPr txBox="1"/>
          <p:nvPr>
            <p:ph idx="4294967295" type="ctrTitle"/>
          </p:nvPr>
        </p:nvSpPr>
        <p:spPr>
          <a:xfrm>
            <a:off x="576000" y="474675"/>
            <a:ext cx="11040000" cy="400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Where to search for repositories/data?</a:t>
            </a:r>
            <a:endParaRPr/>
          </a:p>
        </p:txBody>
      </p:sp>
      <p:sp>
        <p:nvSpPr>
          <p:cNvPr id="1452" name="Google Shape;1452;p88"/>
          <p:cNvSpPr txBox="1"/>
          <p:nvPr/>
        </p:nvSpPr>
        <p:spPr>
          <a:xfrm>
            <a:off x="6539475" y="441435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u="sng">
                <a:solidFill>
                  <a:schemeClr val="hlink"/>
                </a:solidFill>
                <a:hlinkClick r:id="rId5"/>
              </a:rPr>
              <a:t>https://data.crossda.hr/</a:t>
            </a:r>
            <a:endParaRPr/>
          </a:p>
        </p:txBody>
      </p:sp>
      <p:sp>
        <p:nvSpPr>
          <p:cNvPr id="1453" name="Google Shape;1453;p88"/>
          <p:cNvSpPr txBox="1"/>
          <p:nvPr/>
        </p:nvSpPr>
        <p:spPr>
          <a:xfrm>
            <a:off x="576000" y="441435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u="sng">
                <a:solidFill>
                  <a:schemeClr val="hlink"/>
                </a:solidFill>
                <a:hlinkClick r:id="rId6"/>
              </a:rPr>
              <a:t>https://www.re3data.org/</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4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5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5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8" name="Shape 1458"/>
        <p:cNvGrpSpPr/>
        <p:nvPr/>
      </p:nvGrpSpPr>
      <p:grpSpPr>
        <a:xfrm>
          <a:off x="0" y="0"/>
          <a:ext cx="0" cy="0"/>
          <a:chOff x="0" y="0"/>
          <a:chExt cx="0" cy="0"/>
        </a:xfrm>
      </p:grpSpPr>
      <p:sp>
        <p:nvSpPr>
          <p:cNvPr id="1459" name="Google Shape;1459;p89"/>
          <p:cNvSpPr txBox="1"/>
          <p:nvPr>
            <p:ph idx="12" type="sldNum"/>
          </p:nvPr>
        </p:nvSpPr>
        <p:spPr>
          <a:xfrm>
            <a:off x="11409045" y="6333135"/>
            <a:ext cx="731700" cy="524700"/>
          </a:xfrm>
          <a:prstGeom prst="rect">
            <a:avLst/>
          </a:prstGeom>
        </p:spPr>
        <p:txBody>
          <a:bodyPr anchorCtr="0" anchor="t" bIns="121900" lIns="121900" spcFirstLastPara="1" rIns="121900" wrap="square" tIns="121900">
            <a:noAutofit/>
          </a:bodyPr>
          <a:lstStyle/>
          <a:p>
            <a:pPr indent="0" lvl="0" marL="0" rtl="0" algn="r">
              <a:spcBef>
                <a:spcPts val="0"/>
              </a:spcBef>
              <a:spcAft>
                <a:spcPts val="0"/>
              </a:spcAft>
              <a:buNone/>
            </a:pPr>
            <a:fld id="{00000000-1234-1234-1234-123412341234}" type="slidenum">
              <a:rPr lang="en-US"/>
              <a:t>‹#›</a:t>
            </a:fld>
            <a:endParaRPr/>
          </a:p>
        </p:txBody>
      </p:sp>
      <p:sp>
        <p:nvSpPr>
          <p:cNvPr id="1460" name="Google Shape;1460;p89"/>
          <p:cNvSpPr txBox="1"/>
          <p:nvPr>
            <p:ph idx="4294967295" type="ctrTitle"/>
          </p:nvPr>
        </p:nvSpPr>
        <p:spPr>
          <a:xfrm>
            <a:off x="576000" y="474675"/>
            <a:ext cx="11040000" cy="400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Where to search for repositories/data?</a:t>
            </a:r>
            <a:endParaRPr/>
          </a:p>
        </p:txBody>
      </p:sp>
      <p:pic>
        <p:nvPicPr>
          <p:cNvPr id="1461" name="Google Shape;1461;p89"/>
          <p:cNvPicPr preferRelativeResize="0"/>
          <p:nvPr/>
        </p:nvPicPr>
        <p:blipFill>
          <a:blip r:embed="rId3">
            <a:alphaModFix/>
          </a:blip>
          <a:stretch>
            <a:fillRect/>
          </a:stretch>
        </p:blipFill>
        <p:spPr>
          <a:xfrm>
            <a:off x="3030625" y="2033250"/>
            <a:ext cx="5752334" cy="2279225"/>
          </a:xfrm>
          <a:prstGeom prst="rect">
            <a:avLst/>
          </a:prstGeom>
          <a:noFill/>
          <a:ln>
            <a:noFill/>
          </a:ln>
        </p:spPr>
      </p:pic>
      <p:sp>
        <p:nvSpPr>
          <p:cNvPr id="1462" name="Google Shape;1462;p89"/>
          <p:cNvSpPr txBox="1"/>
          <p:nvPr/>
        </p:nvSpPr>
        <p:spPr>
          <a:xfrm>
            <a:off x="6969175" y="462650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u="sng">
                <a:solidFill>
                  <a:schemeClr val="hlink"/>
                </a:solidFill>
                <a:hlinkClick r:id="rId4"/>
              </a:rPr>
              <a:t>https://b2find.eudat.eu/</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6" name="Shape 1466"/>
        <p:cNvGrpSpPr/>
        <p:nvPr/>
      </p:nvGrpSpPr>
      <p:grpSpPr>
        <a:xfrm>
          <a:off x="0" y="0"/>
          <a:ext cx="0" cy="0"/>
          <a:chOff x="0" y="0"/>
          <a:chExt cx="0" cy="0"/>
        </a:xfrm>
      </p:grpSpPr>
      <p:sp>
        <p:nvSpPr>
          <p:cNvPr id="1467" name="Google Shape;1467;p90"/>
          <p:cNvSpPr/>
          <p:nvPr/>
        </p:nvSpPr>
        <p:spPr>
          <a:xfrm>
            <a:off x="9579428" y="6653537"/>
            <a:ext cx="2612700" cy="215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800"/>
              <a:buFont typeface="Arial"/>
              <a:buNone/>
            </a:pPr>
            <a:r>
              <a:rPr b="0" i="0" lang="en-US" sz="800" u="none" cap="none" strike="noStrike">
                <a:solidFill>
                  <a:schemeClr val="dk1"/>
                </a:solidFill>
                <a:latin typeface="Calibri"/>
                <a:ea typeface="Calibri"/>
                <a:cs typeface="Calibri"/>
                <a:sym typeface="Calibri"/>
              </a:rPr>
              <a:t>Icons made by </a:t>
            </a:r>
            <a:r>
              <a:rPr b="0" i="0" lang="en-US" sz="800" u="sng" cap="none" strike="noStrike">
                <a:solidFill>
                  <a:schemeClr val="dk1"/>
                </a:solidFill>
                <a:latin typeface="Calibri"/>
                <a:ea typeface="Calibri"/>
                <a:cs typeface="Calibri"/>
                <a:sym typeface="Calibri"/>
                <a:hlinkClick r:id="rId3">
                  <a:extLst>
                    <a:ext uri="{A12FA001-AC4F-418D-AE19-62706E023703}">
                      <ahyp:hlinkClr val="tx"/>
                    </a:ext>
                  </a:extLst>
                </a:hlinkClick>
              </a:rPr>
              <a:t>https://www.flaticon.com/authors/eucalyp</a:t>
            </a:r>
            <a:r>
              <a:rPr b="0" i="0" lang="en-US" sz="800" u="none" cap="none" strike="noStrike">
                <a:solidFill>
                  <a:schemeClr val="dk1"/>
                </a:solidFill>
                <a:latin typeface="Calibri"/>
                <a:ea typeface="Calibri"/>
                <a:cs typeface="Calibri"/>
                <a:sym typeface="Calibri"/>
              </a:rPr>
              <a:t> </a:t>
            </a:r>
            <a:endParaRPr b="0" i="0" sz="800" u="none" cap="none" strike="noStrike">
              <a:solidFill>
                <a:schemeClr val="dk1"/>
              </a:solidFill>
              <a:latin typeface="Calibri"/>
              <a:ea typeface="Calibri"/>
              <a:cs typeface="Calibri"/>
              <a:sym typeface="Calibri"/>
            </a:endParaRPr>
          </a:p>
        </p:txBody>
      </p:sp>
      <p:sp>
        <p:nvSpPr>
          <p:cNvPr id="1468" name="Google Shape;1468;p90"/>
          <p:cNvSpPr/>
          <p:nvPr/>
        </p:nvSpPr>
        <p:spPr>
          <a:xfrm>
            <a:off x="7598689" y="6636675"/>
            <a:ext cx="1499100" cy="215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800"/>
              <a:buFont typeface="Arial"/>
              <a:buNone/>
            </a:pPr>
            <a:r>
              <a:rPr b="0" i="0" lang="en-US" sz="800" u="sng" cap="none" strike="noStrike">
                <a:solidFill>
                  <a:schemeClr val="dk1"/>
                </a:solidFill>
                <a:latin typeface="Arial"/>
                <a:ea typeface="Arial"/>
                <a:cs typeface="Arial"/>
                <a:sym typeface="Arial"/>
                <a:hlinkClick r:id="rId4">
                  <a:extLst>
                    <a:ext uri="{A12FA001-AC4F-418D-AE19-62706E023703}">
                      <ahyp:hlinkClr val="tx"/>
                    </a:ext>
                  </a:extLst>
                </a:hlinkClick>
              </a:rPr>
              <a:t>http://tiny.cc/researchgatecc</a:t>
            </a:r>
            <a:r>
              <a:rPr b="0" i="0" lang="en-US" sz="800" u="none" cap="none" strike="noStrike">
                <a:solidFill>
                  <a:schemeClr val="dk1"/>
                </a:solidFill>
                <a:latin typeface="Arial"/>
                <a:ea typeface="Arial"/>
                <a:cs typeface="Arial"/>
                <a:sym typeface="Arial"/>
              </a:rPr>
              <a:t> </a:t>
            </a:r>
            <a:endParaRPr b="0" i="0" sz="800" u="none" cap="none" strike="noStrike">
              <a:solidFill>
                <a:schemeClr val="dk1"/>
              </a:solidFill>
              <a:latin typeface="Arial"/>
              <a:ea typeface="Arial"/>
              <a:cs typeface="Arial"/>
              <a:sym typeface="Arial"/>
            </a:endParaRPr>
          </a:p>
        </p:txBody>
      </p:sp>
      <p:sp>
        <p:nvSpPr>
          <p:cNvPr id="1469" name="Google Shape;1469;p90"/>
          <p:cNvSpPr txBox="1"/>
          <p:nvPr/>
        </p:nvSpPr>
        <p:spPr>
          <a:xfrm>
            <a:off x="590675" y="1358375"/>
            <a:ext cx="4281900" cy="4063500"/>
          </a:xfrm>
          <a:prstGeom prst="rect">
            <a:avLst/>
          </a:prstGeom>
          <a:noFill/>
          <a:ln>
            <a:noFill/>
          </a:ln>
        </p:spPr>
        <p:txBody>
          <a:bodyPr anchorCtr="0" anchor="t" bIns="91425" lIns="91425" spcFirstLastPara="1" rIns="91425" wrap="square" tIns="91425">
            <a:spAutoFit/>
          </a:bodyPr>
          <a:lstStyle/>
          <a:p>
            <a:pPr indent="0" lvl="0" marL="457200" marR="0" rtl="0" algn="l">
              <a:lnSpc>
                <a:spcPct val="100000"/>
              </a:lnSpc>
              <a:spcBef>
                <a:spcPts val="0"/>
              </a:spcBef>
              <a:spcAft>
                <a:spcPts val="0"/>
              </a:spcAft>
              <a:buClr>
                <a:srgbClr val="000000"/>
              </a:buClr>
              <a:buSzPts val="1900"/>
              <a:buFont typeface="Arial"/>
              <a:buNone/>
            </a:pPr>
            <a:r>
              <a:t/>
            </a:r>
            <a:endParaRPr b="0" i="0" sz="1800" u="none" cap="none" strike="noStrike">
              <a:solidFill>
                <a:schemeClr val="dk2"/>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900"/>
              <a:buFont typeface="Arial"/>
              <a:buNone/>
            </a:pPr>
            <a:r>
              <a:t/>
            </a:r>
            <a:endParaRPr b="0" i="0" sz="1800" u="none" cap="none" strike="noStrike">
              <a:solidFill>
                <a:schemeClr val="dk2"/>
              </a:solidFill>
              <a:latin typeface="Arial"/>
              <a:ea typeface="Arial"/>
              <a:cs typeface="Arial"/>
              <a:sym typeface="Arial"/>
            </a:endParaRPr>
          </a:p>
          <a:p>
            <a:pPr indent="-330200" lvl="0" marL="457200" marR="0" rtl="0" algn="l">
              <a:lnSpc>
                <a:spcPct val="100000"/>
              </a:lnSpc>
              <a:spcBef>
                <a:spcPts val="0"/>
              </a:spcBef>
              <a:spcAft>
                <a:spcPts val="0"/>
              </a:spcAft>
              <a:buClr>
                <a:schemeClr val="dk2"/>
              </a:buClr>
              <a:buSzPts val="1800"/>
              <a:buFont typeface="Arial"/>
              <a:buChar char="●"/>
            </a:pPr>
            <a:r>
              <a:rPr b="0" i="0" lang="en-US" sz="1800" u="none" cap="none" strike="noStrike">
                <a:solidFill>
                  <a:schemeClr val="dk2"/>
                </a:solidFill>
                <a:latin typeface="Arial"/>
                <a:ea typeface="Arial"/>
                <a:cs typeface="Arial"/>
                <a:sym typeface="Arial"/>
              </a:rPr>
              <a:t>CC licenses offer several levels of openness:</a:t>
            </a:r>
            <a:endParaRPr b="0" i="0" sz="1800" u="none" cap="none" strike="noStrike">
              <a:solidFill>
                <a:schemeClr val="dk2"/>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600"/>
              <a:buFont typeface="Arial"/>
              <a:buNone/>
            </a:pPr>
            <a:r>
              <a:t/>
            </a:r>
            <a:endParaRPr b="0" i="0" sz="1800" u="none" cap="none" strike="noStrike">
              <a:solidFill>
                <a:schemeClr val="dk2"/>
              </a:solidFill>
              <a:latin typeface="Arial"/>
              <a:ea typeface="Arial"/>
              <a:cs typeface="Arial"/>
              <a:sym typeface="Arial"/>
            </a:endParaRPr>
          </a:p>
          <a:p>
            <a:pPr indent="-330200" lvl="0" marL="457200" marR="0" rtl="0" algn="l">
              <a:lnSpc>
                <a:spcPct val="100000"/>
              </a:lnSpc>
              <a:spcBef>
                <a:spcPts val="0"/>
              </a:spcBef>
              <a:spcAft>
                <a:spcPts val="0"/>
              </a:spcAft>
              <a:buClr>
                <a:schemeClr val="dk2"/>
              </a:buClr>
              <a:buSzPts val="1800"/>
              <a:buFont typeface="Open Sans"/>
              <a:buChar char="●"/>
            </a:pPr>
            <a:r>
              <a:rPr b="1" i="0" lang="en-US" sz="1800" u="none" cap="none" strike="noStrike">
                <a:solidFill>
                  <a:schemeClr val="dk2"/>
                </a:solidFill>
                <a:latin typeface="Arial"/>
                <a:ea typeface="Arial"/>
                <a:cs typeface="Arial"/>
                <a:sym typeface="Arial"/>
              </a:rPr>
              <a:t>CC BY</a:t>
            </a:r>
            <a:r>
              <a:rPr b="0" i="0" lang="en-US" sz="1800" u="none" cap="none" strike="noStrike">
                <a:solidFill>
                  <a:schemeClr val="dk2"/>
                </a:solidFill>
                <a:latin typeface="Arial"/>
                <a:ea typeface="Arial"/>
                <a:cs typeface="Arial"/>
                <a:sym typeface="Arial"/>
              </a:rPr>
              <a:t> license (requiring only attribution) is a good option for works such articles, books, working papers, and reports while a dedication to the public domain using </a:t>
            </a:r>
            <a:endParaRPr b="0" i="0" sz="1800" u="none" cap="none" strike="noStrike">
              <a:solidFill>
                <a:schemeClr val="dk2"/>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600"/>
              <a:buFont typeface="Arial"/>
              <a:buNone/>
            </a:pPr>
            <a:r>
              <a:t/>
            </a:r>
            <a:endParaRPr b="1" i="0" sz="1800" u="none" cap="none" strike="noStrike">
              <a:solidFill>
                <a:schemeClr val="dk2"/>
              </a:solidFill>
              <a:latin typeface="Arial"/>
              <a:ea typeface="Arial"/>
              <a:cs typeface="Arial"/>
              <a:sym typeface="Arial"/>
            </a:endParaRPr>
          </a:p>
          <a:p>
            <a:pPr indent="-330200" lvl="0" marL="457200" marR="0" rtl="0" algn="l">
              <a:lnSpc>
                <a:spcPct val="100000"/>
              </a:lnSpc>
              <a:spcBef>
                <a:spcPts val="0"/>
              </a:spcBef>
              <a:spcAft>
                <a:spcPts val="0"/>
              </a:spcAft>
              <a:buClr>
                <a:schemeClr val="dk2"/>
              </a:buClr>
              <a:buSzPts val="1800"/>
              <a:buFont typeface="Open Sans"/>
              <a:buChar char="●"/>
            </a:pPr>
            <a:r>
              <a:rPr b="1" i="0" lang="en-US" sz="1800" u="none" cap="none" strike="noStrike">
                <a:solidFill>
                  <a:schemeClr val="dk2"/>
                </a:solidFill>
                <a:latin typeface="Arial"/>
                <a:ea typeface="Arial"/>
                <a:cs typeface="Arial"/>
                <a:sym typeface="Arial"/>
              </a:rPr>
              <a:t>CC0 </a:t>
            </a:r>
            <a:r>
              <a:rPr b="0" i="0" lang="en-US" sz="1800" u="none" cap="none" strike="noStrike">
                <a:solidFill>
                  <a:schemeClr val="dk2"/>
                </a:solidFill>
                <a:latin typeface="Arial"/>
                <a:ea typeface="Arial"/>
                <a:cs typeface="Arial"/>
                <a:sym typeface="Arial"/>
              </a:rPr>
              <a:t>is recommended for datasets and databases </a:t>
            </a:r>
            <a:endParaRPr b="0" i="0" sz="1800" u="none" cap="none" strike="noStrike">
              <a:solidFill>
                <a:schemeClr val="dk2"/>
              </a:solidFill>
              <a:latin typeface="Arial"/>
              <a:ea typeface="Arial"/>
              <a:cs typeface="Arial"/>
              <a:sym typeface="Arial"/>
            </a:endParaRPr>
          </a:p>
        </p:txBody>
      </p:sp>
      <p:sp>
        <p:nvSpPr>
          <p:cNvPr id="1470" name="Google Shape;1470;p90"/>
          <p:cNvSpPr txBox="1"/>
          <p:nvPr/>
        </p:nvSpPr>
        <p:spPr>
          <a:xfrm>
            <a:off x="7415825" y="5266550"/>
            <a:ext cx="30000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pic>
        <p:nvPicPr>
          <p:cNvPr id="1471" name="Google Shape;1471;p90"/>
          <p:cNvPicPr preferRelativeResize="0"/>
          <p:nvPr/>
        </p:nvPicPr>
        <p:blipFill rotWithShape="1">
          <a:blip r:embed="rId5">
            <a:alphaModFix/>
          </a:blip>
          <a:srcRect b="0" l="0" r="0" t="0"/>
          <a:stretch/>
        </p:blipFill>
        <p:spPr>
          <a:xfrm>
            <a:off x="6314925" y="1743575"/>
            <a:ext cx="4999601" cy="3923175"/>
          </a:xfrm>
          <a:prstGeom prst="rect">
            <a:avLst/>
          </a:prstGeom>
          <a:noFill/>
          <a:ln>
            <a:noFill/>
          </a:ln>
        </p:spPr>
      </p:pic>
      <p:sp>
        <p:nvSpPr>
          <p:cNvPr id="1472" name="Google Shape;1472;p90"/>
          <p:cNvSpPr txBox="1"/>
          <p:nvPr/>
        </p:nvSpPr>
        <p:spPr>
          <a:xfrm>
            <a:off x="5252875" y="5920875"/>
            <a:ext cx="6774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900"/>
              <a:buFont typeface="Arial"/>
              <a:buNone/>
            </a:pPr>
            <a:r>
              <a:rPr b="1" i="0" lang="en-US" sz="1800" u="none" cap="none" strike="noStrike">
                <a:solidFill>
                  <a:schemeClr val="accent1"/>
                </a:solidFill>
                <a:latin typeface="Arial"/>
                <a:ea typeface="Arial"/>
                <a:cs typeface="Arial"/>
                <a:sym typeface="Arial"/>
              </a:rPr>
              <a:t>VIDEO</a:t>
            </a:r>
            <a:r>
              <a:rPr b="0" i="0" lang="en-US" sz="1800" u="none" cap="none" strike="noStrike">
                <a:solidFill>
                  <a:schemeClr val="accent1"/>
                </a:solidFill>
                <a:latin typeface="Arial"/>
                <a:ea typeface="Arial"/>
                <a:cs typeface="Arial"/>
                <a:sym typeface="Arial"/>
              </a:rPr>
              <a:t>: </a:t>
            </a:r>
            <a:r>
              <a:rPr b="0" i="0" lang="en-US" sz="1800" u="sng" cap="none" strike="noStrike">
                <a:solidFill>
                  <a:schemeClr val="dk2"/>
                </a:solidFill>
                <a:latin typeface="Arial"/>
                <a:ea typeface="Arial"/>
                <a:cs typeface="Arial"/>
                <a:sym typeface="Arial"/>
                <a:hlinkClick r:id="rId6">
                  <a:extLst>
                    <a:ext uri="{A12FA001-AC4F-418D-AE19-62706E023703}">
                      <ahyp:hlinkClr val="tx"/>
                    </a:ext>
                  </a:extLst>
                </a:hlinkClick>
              </a:rPr>
              <a:t>Creative Commons licences explained - YouTube</a:t>
            </a:r>
            <a:endParaRPr b="0" i="0" sz="1800" u="none" cap="none" strike="noStrike">
              <a:solidFill>
                <a:schemeClr val="dk2"/>
              </a:solidFill>
              <a:latin typeface="Arial"/>
              <a:ea typeface="Arial"/>
              <a:cs typeface="Arial"/>
              <a:sym typeface="Arial"/>
            </a:endParaRPr>
          </a:p>
        </p:txBody>
      </p:sp>
      <p:sp>
        <p:nvSpPr>
          <p:cNvPr id="1473" name="Google Shape;1473;p90"/>
          <p:cNvSpPr txBox="1"/>
          <p:nvPr/>
        </p:nvSpPr>
        <p:spPr>
          <a:xfrm>
            <a:off x="6513475" y="1358375"/>
            <a:ext cx="94503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900"/>
              <a:buFont typeface="Arial"/>
              <a:buNone/>
            </a:pPr>
            <a:r>
              <a:rPr b="1" i="0" lang="en-US" sz="1800" u="none" cap="none" strike="noStrike">
                <a:solidFill>
                  <a:schemeClr val="dk2"/>
                </a:solidFill>
                <a:latin typeface="Arial"/>
                <a:ea typeface="Arial"/>
                <a:cs typeface="Arial"/>
                <a:sym typeface="Arial"/>
              </a:rPr>
              <a:t>TO READ:</a:t>
            </a:r>
            <a:r>
              <a:rPr b="0" i="0" lang="en-US" sz="1800" u="none" cap="none" strike="noStrike">
                <a:solidFill>
                  <a:schemeClr val="dk2"/>
                </a:solidFill>
                <a:latin typeface="Arial"/>
                <a:ea typeface="Arial"/>
                <a:cs typeface="Arial"/>
                <a:sym typeface="Arial"/>
              </a:rPr>
              <a:t> </a:t>
            </a:r>
            <a:r>
              <a:rPr b="0" i="0" lang="en-US" sz="1800" u="sng" cap="none" strike="noStrike">
                <a:solidFill>
                  <a:schemeClr val="dk2"/>
                </a:solidFill>
                <a:latin typeface="Arial"/>
                <a:ea typeface="Arial"/>
                <a:cs typeface="Arial"/>
                <a:sym typeface="Arial"/>
                <a:hlinkClick r:id="rId7">
                  <a:extLst>
                    <a:ext uri="{A12FA001-AC4F-418D-AE19-62706E023703}">
                      <ahyp:hlinkClr val="tx"/>
                    </a:ext>
                  </a:extLst>
                </a:hlinkClick>
              </a:rPr>
              <a:t>Creative Commons</a:t>
            </a:r>
            <a:endParaRPr b="0" i="0" sz="1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800" u="none" cap="none" strike="noStrike">
              <a:solidFill>
                <a:schemeClr val="dk2"/>
              </a:solidFill>
              <a:latin typeface="Arial"/>
              <a:ea typeface="Arial"/>
              <a:cs typeface="Arial"/>
              <a:sym typeface="Arial"/>
            </a:endParaRPr>
          </a:p>
        </p:txBody>
      </p:sp>
      <p:sp>
        <p:nvSpPr>
          <p:cNvPr id="1474" name="Google Shape;1474;p90"/>
          <p:cNvSpPr txBox="1"/>
          <p:nvPr/>
        </p:nvSpPr>
        <p:spPr>
          <a:xfrm>
            <a:off x="329750" y="474675"/>
            <a:ext cx="33981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2"/>
                </a:solidFill>
                <a:latin typeface="Arial"/>
                <a:ea typeface="Arial"/>
                <a:cs typeface="Arial"/>
                <a:sym typeface="Arial"/>
              </a:rPr>
              <a:t>How do I open data?</a:t>
            </a:r>
            <a:endParaRPr b="1" i="0" sz="2400" u="none" cap="none" strike="noStrike">
              <a:solidFill>
                <a:schemeClr val="dk2"/>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8" name="Shape 1478"/>
        <p:cNvGrpSpPr/>
        <p:nvPr/>
      </p:nvGrpSpPr>
      <p:grpSpPr>
        <a:xfrm>
          <a:off x="0" y="0"/>
          <a:ext cx="0" cy="0"/>
          <a:chOff x="0" y="0"/>
          <a:chExt cx="0" cy="0"/>
        </a:xfrm>
      </p:grpSpPr>
      <p:sp>
        <p:nvSpPr>
          <p:cNvPr id="1479" name="Google Shape;1479;p91"/>
          <p:cNvSpPr/>
          <p:nvPr/>
        </p:nvSpPr>
        <p:spPr>
          <a:xfrm>
            <a:off x="9579428" y="6653537"/>
            <a:ext cx="2612700" cy="215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800"/>
              <a:buFont typeface="Arial"/>
              <a:buNone/>
            </a:pPr>
            <a:r>
              <a:rPr b="0" i="0" lang="en-US" sz="800" u="none" cap="none" strike="noStrike">
                <a:solidFill>
                  <a:schemeClr val="dk1"/>
                </a:solidFill>
                <a:latin typeface="Calibri"/>
                <a:ea typeface="Calibri"/>
                <a:cs typeface="Calibri"/>
                <a:sym typeface="Calibri"/>
              </a:rPr>
              <a:t>Icons made by </a:t>
            </a:r>
            <a:r>
              <a:rPr b="0" i="0" lang="en-US" sz="800" u="sng" cap="none" strike="noStrike">
                <a:solidFill>
                  <a:schemeClr val="dk1"/>
                </a:solidFill>
                <a:latin typeface="Calibri"/>
                <a:ea typeface="Calibri"/>
                <a:cs typeface="Calibri"/>
                <a:sym typeface="Calibri"/>
                <a:hlinkClick r:id="rId3">
                  <a:extLst>
                    <a:ext uri="{A12FA001-AC4F-418D-AE19-62706E023703}">
                      <ahyp:hlinkClr val="tx"/>
                    </a:ext>
                  </a:extLst>
                </a:hlinkClick>
              </a:rPr>
              <a:t>https://www.flaticon.com/authors/eucalyp</a:t>
            </a:r>
            <a:r>
              <a:rPr b="0" i="0" lang="en-US" sz="800" u="none" cap="none" strike="noStrike">
                <a:solidFill>
                  <a:schemeClr val="dk1"/>
                </a:solidFill>
                <a:latin typeface="Calibri"/>
                <a:ea typeface="Calibri"/>
                <a:cs typeface="Calibri"/>
                <a:sym typeface="Calibri"/>
              </a:rPr>
              <a:t> </a:t>
            </a:r>
            <a:endParaRPr b="0" i="0" sz="800" u="none" cap="none" strike="noStrike">
              <a:solidFill>
                <a:schemeClr val="dk1"/>
              </a:solidFill>
              <a:latin typeface="Calibri"/>
              <a:ea typeface="Calibri"/>
              <a:cs typeface="Calibri"/>
              <a:sym typeface="Calibri"/>
            </a:endParaRPr>
          </a:p>
        </p:txBody>
      </p:sp>
      <p:sp>
        <p:nvSpPr>
          <p:cNvPr id="1480" name="Google Shape;1480;p91"/>
          <p:cNvSpPr/>
          <p:nvPr/>
        </p:nvSpPr>
        <p:spPr>
          <a:xfrm>
            <a:off x="7598689" y="6636675"/>
            <a:ext cx="1499100" cy="215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800"/>
              <a:buFont typeface="Arial"/>
              <a:buNone/>
            </a:pPr>
            <a:r>
              <a:rPr b="0" i="0" lang="en-US" sz="800" u="sng" cap="none" strike="noStrike">
                <a:solidFill>
                  <a:schemeClr val="dk1"/>
                </a:solidFill>
                <a:latin typeface="Arial"/>
                <a:ea typeface="Arial"/>
                <a:cs typeface="Arial"/>
                <a:sym typeface="Arial"/>
                <a:hlinkClick r:id="rId4">
                  <a:extLst>
                    <a:ext uri="{A12FA001-AC4F-418D-AE19-62706E023703}">
                      <ahyp:hlinkClr val="tx"/>
                    </a:ext>
                  </a:extLst>
                </a:hlinkClick>
              </a:rPr>
              <a:t>http://tiny.cc/researchgatecc</a:t>
            </a:r>
            <a:r>
              <a:rPr b="0" i="0" lang="en-US" sz="800" u="none" cap="none" strike="noStrike">
                <a:solidFill>
                  <a:schemeClr val="dk1"/>
                </a:solidFill>
                <a:latin typeface="Arial"/>
                <a:ea typeface="Arial"/>
                <a:cs typeface="Arial"/>
                <a:sym typeface="Arial"/>
              </a:rPr>
              <a:t> </a:t>
            </a:r>
            <a:endParaRPr b="0" i="0" sz="800" u="none" cap="none" strike="noStrike">
              <a:solidFill>
                <a:schemeClr val="dk1"/>
              </a:solidFill>
              <a:latin typeface="Arial"/>
              <a:ea typeface="Arial"/>
              <a:cs typeface="Arial"/>
              <a:sym typeface="Arial"/>
            </a:endParaRPr>
          </a:p>
        </p:txBody>
      </p:sp>
      <p:sp>
        <p:nvSpPr>
          <p:cNvPr id="1481" name="Google Shape;1481;p91"/>
          <p:cNvSpPr txBox="1"/>
          <p:nvPr/>
        </p:nvSpPr>
        <p:spPr>
          <a:xfrm>
            <a:off x="387750" y="1506725"/>
            <a:ext cx="5166900" cy="45369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900"/>
              <a:buFont typeface="Arial"/>
              <a:buNone/>
            </a:pPr>
            <a:r>
              <a:rPr b="0" i="0" lang="en-US" sz="1900" u="none" cap="none" strike="noStrike">
                <a:solidFill>
                  <a:schemeClr val="dk2"/>
                </a:solidFill>
                <a:latin typeface="Arial"/>
                <a:ea typeface="Arial"/>
                <a:cs typeface="Arial"/>
                <a:sym typeface="Arial"/>
              </a:rPr>
              <a:t>Licences that allow software to be freely used, modified, and shared:</a:t>
            </a:r>
            <a:endParaRPr b="0" i="0" sz="1900" u="none" cap="none" strike="noStrike">
              <a:solidFill>
                <a:schemeClr val="dk2"/>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1900"/>
              <a:buFont typeface="Arial"/>
              <a:buNone/>
            </a:pPr>
            <a:r>
              <a:t/>
            </a:r>
            <a:endParaRPr b="1" i="0" sz="1900" u="none" cap="none" strike="noStrike">
              <a:solidFill>
                <a:schemeClr val="dk2"/>
              </a:solidFill>
              <a:latin typeface="Arial"/>
              <a:ea typeface="Arial"/>
              <a:cs typeface="Arial"/>
              <a:sym typeface="Arial"/>
            </a:endParaRPr>
          </a:p>
          <a:p>
            <a:pPr indent="-311150" lvl="0" marL="457200" marR="0" rtl="0" algn="l">
              <a:lnSpc>
                <a:spcPct val="160000"/>
              </a:lnSpc>
              <a:spcBef>
                <a:spcPts val="0"/>
              </a:spcBef>
              <a:spcAft>
                <a:spcPts val="0"/>
              </a:spcAft>
              <a:buClr>
                <a:schemeClr val="dk2"/>
              </a:buClr>
              <a:buSzPts val="1500"/>
              <a:buFont typeface="Arial"/>
              <a:buChar char="●"/>
            </a:pPr>
            <a:r>
              <a:rPr b="0" i="0" lang="en-US" sz="1500" u="sng" cap="none" strike="noStrike">
                <a:solidFill>
                  <a:schemeClr val="dk2"/>
                </a:solidFill>
                <a:latin typeface="Arial"/>
                <a:ea typeface="Arial"/>
                <a:cs typeface="Arial"/>
                <a:sym typeface="Arial"/>
                <a:hlinkClick r:id="rId5">
                  <a:extLst>
                    <a:ext uri="{A12FA001-AC4F-418D-AE19-62706E023703}">
                      <ahyp:hlinkClr val="tx"/>
                    </a:ext>
                  </a:extLst>
                </a:hlinkClick>
              </a:rPr>
              <a:t>Apache License 2.0</a:t>
            </a:r>
            <a:endParaRPr b="0" i="0" sz="1500" u="sng" cap="none" strike="noStrike">
              <a:solidFill>
                <a:schemeClr val="dk2"/>
              </a:solidFill>
              <a:latin typeface="Arial"/>
              <a:ea typeface="Arial"/>
              <a:cs typeface="Arial"/>
              <a:sym typeface="Arial"/>
            </a:endParaRPr>
          </a:p>
          <a:p>
            <a:pPr indent="-311150" lvl="0" marL="457200" marR="0" rtl="0" algn="l">
              <a:lnSpc>
                <a:spcPct val="160000"/>
              </a:lnSpc>
              <a:spcBef>
                <a:spcPts val="800"/>
              </a:spcBef>
              <a:spcAft>
                <a:spcPts val="0"/>
              </a:spcAft>
              <a:buClr>
                <a:schemeClr val="dk2"/>
              </a:buClr>
              <a:buSzPts val="1500"/>
              <a:buFont typeface="Arial"/>
              <a:buChar char="●"/>
            </a:pPr>
            <a:r>
              <a:rPr b="0" i="0" lang="en-US" sz="1500" u="sng" cap="none" strike="noStrike">
                <a:solidFill>
                  <a:schemeClr val="dk2"/>
                </a:solidFill>
                <a:latin typeface="Arial"/>
                <a:ea typeface="Arial"/>
                <a:cs typeface="Arial"/>
                <a:sym typeface="Arial"/>
                <a:hlinkClick r:id="rId6">
                  <a:extLst>
                    <a:ext uri="{A12FA001-AC4F-418D-AE19-62706E023703}">
                      <ahyp:hlinkClr val="tx"/>
                    </a:ext>
                  </a:extLst>
                </a:hlinkClick>
              </a:rPr>
              <a:t>BSD 2-Clause "Simplified" or "FreeBSD" license</a:t>
            </a:r>
            <a:endParaRPr b="0" i="0" sz="1500" u="sng" cap="none" strike="noStrike">
              <a:solidFill>
                <a:schemeClr val="dk2"/>
              </a:solidFill>
              <a:latin typeface="Arial"/>
              <a:ea typeface="Arial"/>
              <a:cs typeface="Arial"/>
              <a:sym typeface="Arial"/>
            </a:endParaRPr>
          </a:p>
          <a:p>
            <a:pPr indent="-311150" lvl="0" marL="457200" marR="0" rtl="0" algn="l">
              <a:lnSpc>
                <a:spcPct val="160000"/>
              </a:lnSpc>
              <a:spcBef>
                <a:spcPts val="800"/>
              </a:spcBef>
              <a:spcAft>
                <a:spcPts val="0"/>
              </a:spcAft>
              <a:buClr>
                <a:schemeClr val="dk2"/>
              </a:buClr>
              <a:buSzPts val="1500"/>
              <a:buFont typeface="Arial"/>
              <a:buChar char="●"/>
            </a:pPr>
            <a:r>
              <a:rPr b="0" i="0" lang="en-US" sz="1500" u="sng" cap="none" strike="noStrike">
                <a:solidFill>
                  <a:schemeClr val="dk2"/>
                </a:solidFill>
                <a:latin typeface="Arial"/>
                <a:ea typeface="Arial"/>
                <a:cs typeface="Arial"/>
                <a:sym typeface="Arial"/>
                <a:hlinkClick r:id="rId7">
                  <a:extLst>
                    <a:ext uri="{A12FA001-AC4F-418D-AE19-62706E023703}">
                      <ahyp:hlinkClr val="tx"/>
                    </a:ext>
                  </a:extLst>
                </a:hlinkClick>
              </a:rPr>
              <a:t>GNU General Public License (GPL)</a:t>
            </a:r>
            <a:endParaRPr b="0" i="0" sz="1500" u="sng" cap="none" strike="noStrike">
              <a:solidFill>
                <a:schemeClr val="dk2"/>
              </a:solidFill>
              <a:latin typeface="Arial"/>
              <a:ea typeface="Arial"/>
              <a:cs typeface="Arial"/>
              <a:sym typeface="Arial"/>
            </a:endParaRPr>
          </a:p>
          <a:p>
            <a:pPr indent="-311150" lvl="0" marL="457200" marR="0" rtl="0" algn="l">
              <a:lnSpc>
                <a:spcPct val="160000"/>
              </a:lnSpc>
              <a:spcBef>
                <a:spcPts val="800"/>
              </a:spcBef>
              <a:spcAft>
                <a:spcPts val="0"/>
              </a:spcAft>
              <a:buClr>
                <a:schemeClr val="dk2"/>
              </a:buClr>
              <a:buSzPts val="1500"/>
              <a:buFont typeface="Arial"/>
              <a:buChar char="●"/>
            </a:pPr>
            <a:r>
              <a:rPr b="0" i="0" lang="en-US" sz="1500" u="sng" cap="none" strike="noStrike">
                <a:solidFill>
                  <a:schemeClr val="dk2"/>
                </a:solidFill>
                <a:latin typeface="Arial"/>
                <a:ea typeface="Arial"/>
                <a:cs typeface="Arial"/>
                <a:sym typeface="Arial"/>
                <a:hlinkClick r:id="rId8">
                  <a:extLst>
                    <a:ext uri="{A12FA001-AC4F-418D-AE19-62706E023703}">
                      <ahyp:hlinkClr val="tx"/>
                    </a:ext>
                  </a:extLst>
                </a:hlinkClick>
              </a:rPr>
              <a:t>GNU Library or "Lesser" General Public License (LGPL)</a:t>
            </a:r>
            <a:endParaRPr b="0" i="0" sz="1500" u="sng" cap="none" strike="noStrike">
              <a:solidFill>
                <a:schemeClr val="dk2"/>
              </a:solidFill>
              <a:latin typeface="Arial"/>
              <a:ea typeface="Arial"/>
              <a:cs typeface="Arial"/>
              <a:sym typeface="Arial"/>
            </a:endParaRPr>
          </a:p>
          <a:p>
            <a:pPr indent="-311150" lvl="0" marL="457200" marR="0" rtl="0" algn="l">
              <a:lnSpc>
                <a:spcPct val="160000"/>
              </a:lnSpc>
              <a:spcBef>
                <a:spcPts val="800"/>
              </a:spcBef>
              <a:spcAft>
                <a:spcPts val="0"/>
              </a:spcAft>
              <a:buClr>
                <a:schemeClr val="dk2"/>
              </a:buClr>
              <a:buSzPts val="1500"/>
              <a:buFont typeface="Arial"/>
              <a:buChar char="●"/>
            </a:pPr>
            <a:r>
              <a:rPr b="0" i="0" lang="en-US" sz="1500" u="sng" cap="none" strike="noStrike">
                <a:solidFill>
                  <a:schemeClr val="dk2"/>
                </a:solidFill>
                <a:latin typeface="Arial"/>
                <a:ea typeface="Arial"/>
                <a:cs typeface="Arial"/>
                <a:sym typeface="Arial"/>
                <a:hlinkClick r:id="rId9">
                  <a:extLst>
                    <a:ext uri="{A12FA001-AC4F-418D-AE19-62706E023703}">
                      <ahyp:hlinkClr val="tx"/>
                    </a:ext>
                  </a:extLst>
                </a:hlinkClick>
              </a:rPr>
              <a:t>MIT license</a:t>
            </a:r>
            <a:endParaRPr b="0" i="0" sz="1500" u="sng" cap="none" strike="noStrike">
              <a:solidFill>
                <a:schemeClr val="dk2"/>
              </a:solidFill>
              <a:latin typeface="Arial"/>
              <a:ea typeface="Arial"/>
              <a:cs typeface="Arial"/>
              <a:sym typeface="Arial"/>
            </a:endParaRPr>
          </a:p>
          <a:p>
            <a:pPr indent="-311150" lvl="0" marL="457200" marR="0" rtl="0" algn="l">
              <a:lnSpc>
                <a:spcPct val="160000"/>
              </a:lnSpc>
              <a:spcBef>
                <a:spcPts val="800"/>
              </a:spcBef>
              <a:spcAft>
                <a:spcPts val="0"/>
              </a:spcAft>
              <a:buClr>
                <a:schemeClr val="dk2"/>
              </a:buClr>
              <a:buSzPts val="1500"/>
              <a:buFont typeface="Arial"/>
              <a:buChar char="●"/>
            </a:pPr>
            <a:r>
              <a:rPr b="0" i="0" lang="en-US" sz="1500" u="sng" cap="none" strike="noStrike">
                <a:solidFill>
                  <a:schemeClr val="dk2"/>
                </a:solidFill>
                <a:latin typeface="Arial"/>
                <a:ea typeface="Arial"/>
                <a:cs typeface="Arial"/>
                <a:sym typeface="Arial"/>
                <a:hlinkClick r:id="rId10">
                  <a:extLst>
                    <a:ext uri="{A12FA001-AC4F-418D-AE19-62706E023703}">
                      <ahyp:hlinkClr val="tx"/>
                    </a:ext>
                  </a:extLst>
                </a:hlinkClick>
              </a:rPr>
              <a:t>Mozilla Public License 2.0</a:t>
            </a:r>
            <a:endParaRPr b="0" i="0" sz="1500" u="sng" cap="none" strike="noStrike">
              <a:solidFill>
                <a:schemeClr val="dk2"/>
              </a:solidFill>
              <a:latin typeface="Arial"/>
              <a:ea typeface="Arial"/>
              <a:cs typeface="Arial"/>
              <a:sym typeface="Arial"/>
            </a:endParaRPr>
          </a:p>
          <a:p>
            <a:pPr indent="-311150" lvl="0" marL="457200" marR="0" rtl="0" algn="l">
              <a:lnSpc>
                <a:spcPct val="160000"/>
              </a:lnSpc>
              <a:spcBef>
                <a:spcPts val="800"/>
              </a:spcBef>
              <a:spcAft>
                <a:spcPts val="800"/>
              </a:spcAft>
              <a:buClr>
                <a:schemeClr val="dk2"/>
              </a:buClr>
              <a:buSzPts val="1500"/>
              <a:buFont typeface="Arial"/>
              <a:buChar char="●"/>
            </a:pPr>
            <a:r>
              <a:rPr b="0" i="0" lang="en-US" sz="1500" u="sng" cap="none" strike="noStrike">
                <a:solidFill>
                  <a:schemeClr val="dk2"/>
                </a:solidFill>
                <a:latin typeface="Arial"/>
                <a:ea typeface="Arial"/>
                <a:cs typeface="Arial"/>
                <a:sym typeface="Arial"/>
                <a:hlinkClick r:id="rId11">
                  <a:extLst>
                    <a:ext uri="{A12FA001-AC4F-418D-AE19-62706E023703}">
                      <ahyp:hlinkClr val="tx"/>
                    </a:ext>
                  </a:extLst>
                </a:hlinkClick>
              </a:rPr>
              <a:t>Common Development and Distribution License</a:t>
            </a:r>
            <a:endParaRPr b="0" i="0" sz="1500" u="sng" cap="none" strike="noStrike">
              <a:solidFill>
                <a:schemeClr val="dk2"/>
              </a:solidFill>
              <a:latin typeface="Arial"/>
              <a:ea typeface="Arial"/>
              <a:cs typeface="Arial"/>
              <a:sym typeface="Arial"/>
            </a:endParaRPr>
          </a:p>
        </p:txBody>
      </p:sp>
      <p:sp>
        <p:nvSpPr>
          <p:cNvPr id="1482" name="Google Shape;1482;p91"/>
          <p:cNvSpPr txBox="1"/>
          <p:nvPr/>
        </p:nvSpPr>
        <p:spPr>
          <a:xfrm>
            <a:off x="7415825" y="5266550"/>
            <a:ext cx="30000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pic>
        <p:nvPicPr>
          <p:cNvPr id="1483" name="Google Shape;1483;p91"/>
          <p:cNvPicPr preferRelativeResize="0"/>
          <p:nvPr/>
        </p:nvPicPr>
        <p:blipFill rotWithShape="1">
          <a:blip r:embed="rId12">
            <a:alphaModFix/>
          </a:blip>
          <a:srcRect b="0" l="0" r="0" t="0"/>
          <a:stretch/>
        </p:blipFill>
        <p:spPr>
          <a:xfrm>
            <a:off x="6638325" y="1325838"/>
            <a:ext cx="5166850" cy="4206305"/>
          </a:xfrm>
          <a:prstGeom prst="rect">
            <a:avLst/>
          </a:prstGeom>
          <a:noFill/>
          <a:ln>
            <a:noFill/>
          </a:ln>
        </p:spPr>
      </p:pic>
      <p:sp>
        <p:nvSpPr>
          <p:cNvPr id="1484" name="Google Shape;1484;p91"/>
          <p:cNvSpPr txBox="1"/>
          <p:nvPr/>
        </p:nvSpPr>
        <p:spPr>
          <a:xfrm>
            <a:off x="6687325" y="5532150"/>
            <a:ext cx="3000000" cy="4464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800"/>
              </a:spcAft>
              <a:buClr>
                <a:srgbClr val="000000"/>
              </a:buClr>
              <a:buSzPts val="1900"/>
              <a:buFont typeface="Arial"/>
              <a:buNone/>
            </a:pPr>
            <a:r>
              <a:rPr b="0" i="0" lang="en-US" sz="1700" u="none" cap="none" strike="noStrike">
                <a:solidFill>
                  <a:schemeClr val="dk2"/>
                </a:solidFill>
                <a:latin typeface="Arial"/>
                <a:ea typeface="Arial"/>
                <a:cs typeface="Arial"/>
                <a:sym typeface="Arial"/>
              </a:rPr>
              <a:t>SOURCE: </a:t>
            </a:r>
            <a:r>
              <a:rPr b="1" i="0" lang="en-US" sz="1700" u="sng" cap="none" strike="noStrike">
                <a:solidFill>
                  <a:schemeClr val="dk2"/>
                </a:solidFill>
                <a:latin typeface="Arial"/>
                <a:ea typeface="Arial"/>
                <a:cs typeface="Arial"/>
                <a:sym typeface="Arial"/>
                <a:hlinkClick r:id="rId13">
                  <a:extLst>
                    <a:ext uri="{A12FA001-AC4F-418D-AE19-62706E023703}">
                      <ahyp:hlinkClr val="tx"/>
                    </a:ext>
                  </a:extLst>
                </a:hlinkClick>
              </a:rPr>
              <a:t>MIT </a:t>
            </a:r>
            <a:r>
              <a:rPr b="1" i="0" lang="en-US" sz="1700" u="sng" cap="none" strike="noStrike">
                <a:solidFill>
                  <a:schemeClr val="dk2"/>
                </a:solidFill>
                <a:latin typeface="Arial"/>
                <a:ea typeface="Arial"/>
                <a:cs typeface="Arial"/>
                <a:sym typeface="Arial"/>
                <a:hlinkClick r:id="rId14">
                  <a:extLst>
                    <a:ext uri="{A12FA001-AC4F-418D-AE19-62706E023703}">
                      <ahyp:hlinkClr val="tx"/>
                    </a:ext>
                  </a:extLst>
                </a:hlinkClick>
              </a:rPr>
              <a:t>license</a:t>
            </a:r>
            <a:endParaRPr b="1" i="0" sz="1700" u="sng" cap="none" strike="noStrike">
              <a:solidFill>
                <a:schemeClr val="dk2"/>
              </a:solidFill>
              <a:latin typeface="Arial"/>
              <a:ea typeface="Arial"/>
              <a:cs typeface="Arial"/>
              <a:sym typeface="Arial"/>
            </a:endParaRPr>
          </a:p>
        </p:txBody>
      </p:sp>
      <p:sp>
        <p:nvSpPr>
          <p:cNvPr id="1485" name="Google Shape;1485;p91"/>
          <p:cNvSpPr/>
          <p:nvPr/>
        </p:nvSpPr>
        <p:spPr>
          <a:xfrm>
            <a:off x="6687325" y="2637700"/>
            <a:ext cx="5058300" cy="310500"/>
          </a:xfrm>
          <a:prstGeom prst="rect">
            <a:avLst/>
          </a:prstGeom>
          <a:no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486" name="Google Shape;1486;p91"/>
          <p:cNvSpPr txBox="1"/>
          <p:nvPr/>
        </p:nvSpPr>
        <p:spPr>
          <a:xfrm>
            <a:off x="329750" y="474675"/>
            <a:ext cx="40551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2"/>
                </a:solidFill>
                <a:latin typeface="Arial"/>
                <a:ea typeface="Arial"/>
                <a:cs typeface="Arial"/>
                <a:sym typeface="Arial"/>
              </a:rPr>
              <a:t>How do I open software?</a:t>
            </a:r>
            <a:endParaRPr b="1" i="0" sz="2400" u="none" cap="none" strike="noStrike">
              <a:solidFill>
                <a:schemeClr val="dk2"/>
              </a:solidFill>
              <a:latin typeface="Arial"/>
              <a:ea typeface="Arial"/>
              <a:cs typeface="Arial"/>
              <a:sym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0" name="Shape 1490"/>
        <p:cNvGrpSpPr/>
        <p:nvPr/>
      </p:nvGrpSpPr>
      <p:grpSpPr>
        <a:xfrm>
          <a:off x="0" y="0"/>
          <a:ext cx="0" cy="0"/>
          <a:chOff x="0" y="0"/>
          <a:chExt cx="0" cy="0"/>
        </a:xfrm>
      </p:grpSpPr>
      <p:sp>
        <p:nvSpPr>
          <p:cNvPr id="1491" name="Google Shape;1491;p92"/>
          <p:cNvSpPr/>
          <p:nvPr/>
        </p:nvSpPr>
        <p:spPr>
          <a:xfrm>
            <a:off x="6613399" y="3370433"/>
            <a:ext cx="4036068" cy="970800"/>
          </a:xfrm>
          <a:prstGeom prst="roundRect">
            <a:avLst>
              <a:gd fmla="val 50000" name="adj"/>
            </a:avLst>
          </a:prstGeom>
          <a:solidFill>
            <a:schemeClr val="dk2"/>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492" name="Google Shape;1492;p92"/>
          <p:cNvSpPr txBox="1"/>
          <p:nvPr>
            <p:ph type="title"/>
          </p:nvPr>
        </p:nvSpPr>
        <p:spPr>
          <a:xfrm>
            <a:off x="6505067" y="3284467"/>
            <a:ext cx="4144400" cy="1122400"/>
          </a:xfrm>
          <a:prstGeom prst="rect">
            <a:avLst/>
          </a:prstGeom>
          <a:noFill/>
          <a:ln>
            <a:noFill/>
          </a:ln>
        </p:spPr>
        <p:txBody>
          <a:bodyPr anchorCtr="0" anchor="ctr" bIns="121900" lIns="121900" spcFirstLastPara="1" rIns="121900" wrap="square" tIns="121900">
            <a:noAutofit/>
          </a:bodyPr>
          <a:lstStyle/>
          <a:p>
            <a:pPr indent="0" lvl="0" marL="0" rtl="0" algn="ctr">
              <a:lnSpc>
                <a:spcPct val="98000"/>
              </a:lnSpc>
              <a:spcBef>
                <a:spcPts val="0"/>
              </a:spcBef>
              <a:spcAft>
                <a:spcPts val="0"/>
              </a:spcAft>
              <a:buSzPts val="3600"/>
              <a:buNone/>
            </a:pPr>
            <a:r>
              <a:rPr lang="en-US" sz="2400">
                <a:latin typeface="Arial"/>
                <a:ea typeface="Arial"/>
                <a:cs typeface="Arial"/>
                <a:sym typeface="Arial"/>
              </a:rPr>
              <a:t>Requirements of the </a:t>
            </a:r>
            <a:r>
              <a:rPr lang="en-US" sz="2400"/>
              <a:t>funders</a:t>
            </a:r>
            <a:endParaRPr sz="2400">
              <a:latin typeface="Arial"/>
              <a:ea typeface="Arial"/>
              <a:cs typeface="Arial"/>
              <a:sym typeface="Arial"/>
            </a:endParaRPr>
          </a:p>
        </p:txBody>
      </p:sp>
      <p:sp>
        <p:nvSpPr>
          <p:cNvPr id="1493" name="Google Shape;1493;p92"/>
          <p:cNvSpPr txBox="1"/>
          <p:nvPr>
            <p:ph idx="2" type="title"/>
          </p:nvPr>
        </p:nvSpPr>
        <p:spPr>
          <a:xfrm>
            <a:off x="6724399" y="1400467"/>
            <a:ext cx="3563600" cy="1884000"/>
          </a:xfrm>
          <a:prstGeom prst="rect">
            <a:avLst/>
          </a:prstGeom>
          <a:noFill/>
          <a:ln>
            <a:noFill/>
          </a:ln>
        </p:spPr>
        <p:txBody>
          <a:bodyPr anchorCtr="0" anchor="ctr" bIns="121900" lIns="121900" spcFirstLastPara="1" rIns="121900" wrap="square" tIns="121900">
            <a:noAutofit/>
          </a:bodyPr>
          <a:lstStyle/>
          <a:p>
            <a:pPr indent="0" lvl="0" marL="0" rtl="0" algn="ctr">
              <a:lnSpc>
                <a:spcPct val="98000"/>
              </a:lnSpc>
              <a:spcBef>
                <a:spcPts val="0"/>
              </a:spcBef>
              <a:spcAft>
                <a:spcPts val="0"/>
              </a:spcAft>
              <a:buClr>
                <a:schemeClr val="dk1"/>
              </a:buClr>
              <a:buSzPts val="12000"/>
              <a:buNone/>
            </a:pPr>
            <a:r>
              <a:rPr lang="en-US"/>
              <a:t>02</a:t>
            </a:r>
            <a:endParaRPr/>
          </a:p>
        </p:txBody>
      </p:sp>
      <p:sp>
        <p:nvSpPr>
          <p:cNvPr id="1494" name="Google Shape;1494;p92"/>
          <p:cNvSpPr txBox="1"/>
          <p:nvPr>
            <p:ph idx="12" type="sldNum"/>
          </p:nvPr>
        </p:nvSpPr>
        <p:spPr>
          <a:xfrm>
            <a:off x="11409045" y="6333135"/>
            <a:ext cx="731600" cy="5248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8" name="Shape 1498"/>
        <p:cNvGrpSpPr/>
        <p:nvPr/>
      </p:nvGrpSpPr>
      <p:grpSpPr>
        <a:xfrm>
          <a:off x="0" y="0"/>
          <a:ext cx="0" cy="0"/>
          <a:chOff x="0" y="0"/>
          <a:chExt cx="0" cy="0"/>
        </a:xfrm>
      </p:grpSpPr>
      <p:sp>
        <p:nvSpPr>
          <p:cNvPr id="1499" name="Google Shape;1499;p93"/>
          <p:cNvSpPr txBox="1"/>
          <p:nvPr>
            <p:ph idx="12" type="sldNum"/>
          </p:nvPr>
        </p:nvSpPr>
        <p:spPr>
          <a:xfrm>
            <a:off x="11409045" y="6333135"/>
            <a:ext cx="731600" cy="5248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pic>
        <p:nvPicPr>
          <p:cNvPr id="1500" name="Google Shape;1500;p93"/>
          <p:cNvPicPr preferRelativeResize="0"/>
          <p:nvPr/>
        </p:nvPicPr>
        <p:blipFill rotWithShape="1">
          <a:blip r:embed="rId3">
            <a:alphaModFix/>
          </a:blip>
          <a:srcRect b="0" l="0" r="0" t="0"/>
          <a:stretch/>
        </p:blipFill>
        <p:spPr>
          <a:xfrm>
            <a:off x="2946400" y="130733"/>
            <a:ext cx="6594505" cy="6202402"/>
          </a:xfrm>
          <a:prstGeom prst="rect">
            <a:avLst/>
          </a:prstGeom>
          <a:noFill/>
          <a:ln>
            <a:noFill/>
          </a:ln>
        </p:spPr>
      </p:pic>
      <p:sp>
        <p:nvSpPr>
          <p:cNvPr id="1501" name="Google Shape;1501;p93"/>
          <p:cNvSpPr txBox="1"/>
          <p:nvPr/>
        </p:nvSpPr>
        <p:spPr>
          <a:xfrm>
            <a:off x="5029201" y="6490167"/>
            <a:ext cx="7111444" cy="52318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accent1"/>
                </a:solidFill>
                <a:latin typeface="Arial"/>
                <a:ea typeface="Arial"/>
                <a:cs typeface="Arial"/>
                <a:sym typeface="Arial"/>
              </a:rPr>
              <a:t>SOURCE: https://www.mdc-berlin.de/research-data-management</a:t>
            </a:r>
            <a:endParaRPr b="0" i="0" sz="1800" u="none" cap="none" strike="noStrike">
              <a:solidFill>
                <a:schemeClr val="accent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5" name="Shape 1505"/>
        <p:cNvGrpSpPr/>
        <p:nvPr/>
      </p:nvGrpSpPr>
      <p:grpSpPr>
        <a:xfrm>
          <a:off x="0" y="0"/>
          <a:ext cx="0" cy="0"/>
          <a:chOff x="0" y="0"/>
          <a:chExt cx="0" cy="0"/>
        </a:xfrm>
      </p:grpSpPr>
      <p:sp>
        <p:nvSpPr>
          <p:cNvPr id="1506" name="Google Shape;1506;p94"/>
          <p:cNvSpPr txBox="1"/>
          <p:nvPr>
            <p:ph idx="12" type="sldNum"/>
          </p:nvPr>
        </p:nvSpPr>
        <p:spPr>
          <a:xfrm>
            <a:off x="11409045" y="6333135"/>
            <a:ext cx="731600" cy="5248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pic>
        <p:nvPicPr>
          <p:cNvPr id="1507" name="Google Shape;1507;p94"/>
          <p:cNvPicPr preferRelativeResize="0"/>
          <p:nvPr/>
        </p:nvPicPr>
        <p:blipFill rotWithShape="1">
          <a:blip r:embed="rId3">
            <a:alphaModFix/>
          </a:blip>
          <a:srcRect b="0" l="0" r="0" t="0"/>
          <a:stretch/>
        </p:blipFill>
        <p:spPr>
          <a:xfrm>
            <a:off x="1168683" y="1301991"/>
            <a:ext cx="9854633" cy="4254017"/>
          </a:xfrm>
          <a:prstGeom prst="rect">
            <a:avLst/>
          </a:prstGeom>
          <a:noFill/>
          <a:ln>
            <a:noFill/>
          </a:ln>
        </p:spPr>
      </p:pic>
      <p:sp>
        <p:nvSpPr>
          <p:cNvPr id="1508" name="Google Shape;1508;p94"/>
          <p:cNvSpPr txBox="1"/>
          <p:nvPr/>
        </p:nvSpPr>
        <p:spPr>
          <a:xfrm>
            <a:off x="6524173" y="5840725"/>
            <a:ext cx="4325700" cy="4926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1800"/>
              <a:buFont typeface="Arial"/>
              <a:buNone/>
            </a:pPr>
            <a:r>
              <a:rPr b="0" i="0" lang="en-US" sz="1600" u="sng" cap="none" strike="noStrike">
                <a:solidFill>
                  <a:schemeClr val="hlink"/>
                </a:solidFill>
                <a:latin typeface="Arial"/>
                <a:ea typeface="Arial"/>
                <a:cs typeface="Arial"/>
                <a:sym typeface="Arial"/>
                <a:hlinkClick r:id="rId4"/>
              </a:rPr>
              <a:t>https://v2.sherpa.ac.uk/juliet/</a:t>
            </a:r>
            <a:endParaRPr b="0" i="0" sz="1600" u="none" cap="none" strike="noStrike">
              <a:solidFill>
                <a:schemeClr val="accen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50"/>
          <p:cNvSpPr txBox="1"/>
          <p:nvPr>
            <p:ph idx="12" type="sldNum"/>
          </p:nvPr>
        </p:nvSpPr>
        <p:spPr>
          <a:xfrm>
            <a:off x="11409045" y="6333135"/>
            <a:ext cx="731700" cy="524700"/>
          </a:xfrm>
          <a:prstGeom prst="rect">
            <a:avLst/>
          </a:prstGeom>
          <a:noFill/>
          <a:ln>
            <a:noFill/>
          </a:ln>
        </p:spPr>
        <p:txBody>
          <a:bodyPr anchorCtr="0" anchor="t" bIns="91425" lIns="91425" spcFirstLastPara="1" rIns="91425" wrap="square" tIns="91425">
            <a:noAutofit/>
          </a:bodyPr>
          <a:lstStyle/>
          <a:p>
            <a:pPr indent="0" lvl="0" marL="0" rtl="0" algn="r">
              <a:lnSpc>
                <a:spcPct val="118000"/>
              </a:lnSpc>
              <a:spcBef>
                <a:spcPts val="0"/>
              </a:spcBef>
              <a:spcAft>
                <a:spcPts val="0"/>
              </a:spcAft>
              <a:buClr>
                <a:srgbClr val="000000"/>
              </a:buClr>
              <a:buSzPts val="700"/>
              <a:buFont typeface="Arial"/>
              <a:buNone/>
            </a:pPr>
            <a:fld id="{00000000-1234-1234-1234-123412341234}" type="slidenum">
              <a:rPr lang="en-US"/>
              <a:t>‹#›</a:t>
            </a:fld>
            <a:endParaRPr/>
          </a:p>
        </p:txBody>
      </p:sp>
      <p:sp>
        <p:nvSpPr>
          <p:cNvPr id="597" name="Google Shape;597;p50"/>
          <p:cNvSpPr txBox="1"/>
          <p:nvPr/>
        </p:nvSpPr>
        <p:spPr>
          <a:xfrm>
            <a:off x="276575" y="558000"/>
            <a:ext cx="11040000" cy="3540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300"/>
              <a:buFont typeface="Arial"/>
              <a:buNone/>
            </a:pPr>
            <a:r>
              <a:rPr b="1" i="0" lang="en-US" sz="2300" u="none" cap="none" strike="noStrike">
                <a:solidFill>
                  <a:schemeClr val="accent1"/>
                </a:solidFill>
                <a:latin typeface="Arial"/>
                <a:ea typeface="Arial"/>
                <a:cs typeface="Arial"/>
                <a:sym typeface="Arial"/>
              </a:rPr>
              <a:t>VISION AND MISSION OF RDM</a:t>
            </a:r>
            <a:endParaRPr b="1" i="0" sz="2300" u="none" cap="none" strike="noStrike">
              <a:solidFill>
                <a:schemeClr val="accent1"/>
              </a:solidFill>
              <a:latin typeface="Arial"/>
              <a:ea typeface="Arial"/>
              <a:cs typeface="Arial"/>
              <a:sym typeface="Arial"/>
            </a:endParaRPr>
          </a:p>
        </p:txBody>
      </p:sp>
      <p:sp>
        <p:nvSpPr>
          <p:cNvPr id="598" name="Google Shape;598;p50"/>
          <p:cNvSpPr txBox="1"/>
          <p:nvPr/>
        </p:nvSpPr>
        <p:spPr>
          <a:xfrm>
            <a:off x="538175" y="1252450"/>
            <a:ext cx="10324500" cy="769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600"/>
              </a:spcBef>
              <a:spcAft>
                <a:spcPts val="0"/>
              </a:spcAft>
              <a:buClr>
                <a:srgbClr val="000000"/>
              </a:buClr>
              <a:buSzPts val="1900"/>
              <a:buFont typeface="Arial"/>
              <a:buNone/>
            </a:pPr>
            <a:r>
              <a:rPr b="0" i="0" lang="en-US" sz="1900" u="none" cap="none" strike="noStrike">
                <a:solidFill>
                  <a:schemeClr val="accent1"/>
                </a:solidFill>
                <a:latin typeface="Arial"/>
                <a:ea typeface="Arial"/>
                <a:cs typeface="Arial"/>
                <a:sym typeface="Arial"/>
              </a:rPr>
              <a:t>To support researchers in all their data related activities in order to achieve a more </a:t>
            </a:r>
            <a:r>
              <a:rPr b="1" i="0" lang="en-US" sz="1900" u="none" cap="none" strike="noStrike">
                <a:solidFill>
                  <a:schemeClr val="accent1"/>
                </a:solidFill>
                <a:latin typeface="Arial"/>
                <a:ea typeface="Arial"/>
                <a:cs typeface="Arial"/>
                <a:sym typeface="Arial"/>
              </a:rPr>
              <a:t>effective use of resources, transparency, re-use, participation, accountability and reproducibility.</a:t>
            </a:r>
            <a:endParaRPr b="0" i="0" sz="1400" u="none" cap="none" strike="noStrike">
              <a:solidFill>
                <a:schemeClr val="accent1"/>
              </a:solidFill>
              <a:latin typeface="Arial"/>
              <a:ea typeface="Arial"/>
              <a:cs typeface="Arial"/>
              <a:sym typeface="Arial"/>
            </a:endParaRPr>
          </a:p>
        </p:txBody>
      </p:sp>
      <p:grpSp>
        <p:nvGrpSpPr>
          <p:cNvPr id="599" name="Google Shape;599;p50"/>
          <p:cNvGrpSpPr/>
          <p:nvPr/>
        </p:nvGrpSpPr>
        <p:grpSpPr>
          <a:xfrm>
            <a:off x="4355025" y="2362402"/>
            <a:ext cx="3699196" cy="3302384"/>
            <a:chOff x="5433222" y="749350"/>
            <a:chExt cx="3196678" cy="2784942"/>
          </a:xfrm>
        </p:grpSpPr>
        <p:grpSp>
          <p:nvGrpSpPr>
            <p:cNvPr id="600" name="Google Shape;600;p50"/>
            <p:cNvGrpSpPr/>
            <p:nvPr/>
          </p:nvGrpSpPr>
          <p:grpSpPr>
            <a:xfrm>
              <a:off x="6173803" y="749350"/>
              <a:ext cx="498282" cy="416496"/>
              <a:chOff x="7725105" y="1306025"/>
              <a:chExt cx="432988" cy="432993"/>
            </a:xfrm>
          </p:grpSpPr>
          <p:sp>
            <p:nvSpPr>
              <p:cNvPr id="601" name="Google Shape;601;p50"/>
              <p:cNvSpPr/>
              <p:nvPr/>
            </p:nvSpPr>
            <p:spPr>
              <a:xfrm>
                <a:off x="8098860" y="1637546"/>
                <a:ext cx="59233" cy="101467"/>
              </a:xfrm>
              <a:custGeom>
                <a:rect b="b" l="l" r="r" t="t"/>
                <a:pathLst>
                  <a:path extrusionOk="0" h="2525" w="1474">
                    <a:moveTo>
                      <a:pt x="315" y="0"/>
                    </a:moveTo>
                    <a:cubicBezTo>
                      <a:pt x="138" y="0"/>
                      <a:pt x="0" y="148"/>
                      <a:pt x="0" y="315"/>
                    </a:cubicBezTo>
                    <a:cubicBezTo>
                      <a:pt x="0" y="344"/>
                      <a:pt x="0" y="364"/>
                      <a:pt x="11" y="384"/>
                    </a:cubicBezTo>
                    <a:lnTo>
                      <a:pt x="423" y="2279"/>
                    </a:lnTo>
                    <a:cubicBezTo>
                      <a:pt x="462" y="2427"/>
                      <a:pt x="590" y="2525"/>
                      <a:pt x="737" y="2525"/>
                    </a:cubicBezTo>
                    <a:cubicBezTo>
                      <a:pt x="884" y="2525"/>
                      <a:pt x="1012" y="2427"/>
                      <a:pt x="1042" y="2279"/>
                    </a:cubicBezTo>
                    <a:lnTo>
                      <a:pt x="1464" y="384"/>
                    </a:lnTo>
                    <a:cubicBezTo>
                      <a:pt x="1474" y="364"/>
                      <a:pt x="1474" y="344"/>
                      <a:pt x="1474" y="315"/>
                    </a:cubicBezTo>
                    <a:cubicBezTo>
                      <a:pt x="1474" y="148"/>
                      <a:pt x="1327" y="0"/>
                      <a:pt x="1159" y="0"/>
                    </a:cubicBezTo>
                    <a:close/>
                  </a:path>
                </a:pathLst>
              </a:custGeom>
              <a:solidFill>
                <a:srgbClr val="4F4F4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2" name="Google Shape;602;p50"/>
              <p:cNvSpPr/>
              <p:nvPr/>
            </p:nvSpPr>
            <p:spPr>
              <a:xfrm>
                <a:off x="8128476" y="1637546"/>
                <a:ext cx="29616" cy="101467"/>
              </a:xfrm>
              <a:custGeom>
                <a:rect b="b" l="l" r="r" t="t"/>
                <a:pathLst>
                  <a:path extrusionOk="0" h="2525" w="737">
                    <a:moveTo>
                      <a:pt x="0" y="0"/>
                    </a:moveTo>
                    <a:lnTo>
                      <a:pt x="0" y="2525"/>
                    </a:lnTo>
                    <a:cubicBezTo>
                      <a:pt x="147" y="2525"/>
                      <a:pt x="275" y="2427"/>
                      <a:pt x="305" y="2279"/>
                    </a:cubicBezTo>
                    <a:lnTo>
                      <a:pt x="727" y="384"/>
                    </a:lnTo>
                    <a:cubicBezTo>
                      <a:pt x="737" y="364"/>
                      <a:pt x="737" y="344"/>
                      <a:pt x="737" y="315"/>
                    </a:cubicBezTo>
                    <a:cubicBezTo>
                      <a:pt x="737" y="148"/>
                      <a:pt x="590" y="0"/>
                      <a:pt x="422" y="0"/>
                    </a:cubicBezTo>
                    <a:close/>
                  </a:path>
                </a:pathLst>
              </a:custGeom>
              <a:solidFill>
                <a:srgbClr val="3D3D3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3" name="Google Shape;603;p50"/>
              <p:cNvSpPr/>
              <p:nvPr/>
            </p:nvSpPr>
            <p:spPr>
              <a:xfrm>
                <a:off x="8098860" y="1358506"/>
                <a:ext cx="59233" cy="76191"/>
              </a:xfrm>
              <a:custGeom>
                <a:rect b="b" l="l" r="r" t="t"/>
                <a:pathLst>
                  <a:path extrusionOk="0" h="1896" w="1474">
                    <a:moveTo>
                      <a:pt x="315" y="1"/>
                    </a:moveTo>
                    <a:cubicBezTo>
                      <a:pt x="138" y="1"/>
                      <a:pt x="0" y="148"/>
                      <a:pt x="0" y="315"/>
                    </a:cubicBezTo>
                    <a:lnTo>
                      <a:pt x="0" y="1582"/>
                    </a:lnTo>
                    <a:cubicBezTo>
                      <a:pt x="0" y="1758"/>
                      <a:pt x="138" y="1896"/>
                      <a:pt x="315" y="1896"/>
                    </a:cubicBezTo>
                    <a:lnTo>
                      <a:pt x="1159" y="1896"/>
                    </a:lnTo>
                    <a:cubicBezTo>
                      <a:pt x="1327" y="1896"/>
                      <a:pt x="1474" y="1758"/>
                      <a:pt x="1474" y="1582"/>
                    </a:cubicBezTo>
                    <a:lnTo>
                      <a:pt x="1474" y="315"/>
                    </a:lnTo>
                    <a:cubicBezTo>
                      <a:pt x="1474" y="148"/>
                      <a:pt x="1327" y="1"/>
                      <a:pt x="1159" y="1"/>
                    </a:cubicBezTo>
                    <a:close/>
                  </a:path>
                </a:pathLst>
              </a:custGeom>
              <a:solidFill>
                <a:srgbClr val="FF554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4" name="Google Shape;604;p50"/>
              <p:cNvSpPr/>
              <p:nvPr/>
            </p:nvSpPr>
            <p:spPr>
              <a:xfrm>
                <a:off x="8128476" y="1358506"/>
                <a:ext cx="29616" cy="76191"/>
              </a:xfrm>
              <a:custGeom>
                <a:rect b="b" l="l" r="r" t="t"/>
                <a:pathLst>
                  <a:path extrusionOk="0" h="1896" w="737">
                    <a:moveTo>
                      <a:pt x="0" y="1"/>
                    </a:moveTo>
                    <a:lnTo>
                      <a:pt x="0" y="1896"/>
                    </a:lnTo>
                    <a:lnTo>
                      <a:pt x="422" y="1896"/>
                    </a:lnTo>
                    <a:cubicBezTo>
                      <a:pt x="590" y="1896"/>
                      <a:pt x="737" y="1758"/>
                      <a:pt x="737" y="1582"/>
                    </a:cubicBezTo>
                    <a:lnTo>
                      <a:pt x="737" y="315"/>
                    </a:lnTo>
                    <a:cubicBezTo>
                      <a:pt x="737" y="148"/>
                      <a:pt x="590" y="1"/>
                      <a:pt x="422" y="1"/>
                    </a:cubicBezTo>
                    <a:close/>
                  </a:path>
                </a:pathLst>
              </a:custGeom>
              <a:solidFill>
                <a:srgbClr val="E34C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5" name="Google Shape;605;p50"/>
              <p:cNvSpPr/>
              <p:nvPr/>
            </p:nvSpPr>
            <p:spPr>
              <a:xfrm>
                <a:off x="8098860" y="1422037"/>
                <a:ext cx="59233" cy="50553"/>
              </a:xfrm>
              <a:custGeom>
                <a:rect b="b" l="l" r="r" t="t"/>
                <a:pathLst>
                  <a:path extrusionOk="0" h="1258" w="1474">
                    <a:moveTo>
                      <a:pt x="0" y="1"/>
                    </a:moveTo>
                    <a:lnTo>
                      <a:pt x="0" y="944"/>
                    </a:lnTo>
                    <a:cubicBezTo>
                      <a:pt x="0" y="1120"/>
                      <a:pt x="138" y="1258"/>
                      <a:pt x="315" y="1258"/>
                    </a:cubicBezTo>
                    <a:lnTo>
                      <a:pt x="1159" y="1258"/>
                    </a:lnTo>
                    <a:cubicBezTo>
                      <a:pt x="1327" y="1258"/>
                      <a:pt x="1474" y="1120"/>
                      <a:pt x="1474" y="944"/>
                    </a:cubicBezTo>
                    <a:lnTo>
                      <a:pt x="1474" y="1"/>
                    </a:lnTo>
                    <a:close/>
                  </a:path>
                </a:pathLst>
              </a:custGeom>
              <a:solidFill>
                <a:srgbClr val="4F4F4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6" name="Google Shape;606;p50"/>
              <p:cNvSpPr/>
              <p:nvPr/>
            </p:nvSpPr>
            <p:spPr>
              <a:xfrm>
                <a:off x="8128476" y="1422037"/>
                <a:ext cx="29616" cy="50553"/>
              </a:xfrm>
              <a:custGeom>
                <a:rect b="b" l="l" r="r" t="t"/>
                <a:pathLst>
                  <a:path extrusionOk="0" h="1258" w="737">
                    <a:moveTo>
                      <a:pt x="0" y="1"/>
                    </a:moveTo>
                    <a:lnTo>
                      <a:pt x="0" y="1258"/>
                    </a:lnTo>
                    <a:lnTo>
                      <a:pt x="422" y="1258"/>
                    </a:lnTo>
                    <a:cubicBezTo>
                      <a:pt x="590" y="1258"/>
                      <a:pt x="737" y="1120"/>
                      <a:pt x="737" y="944"/>
                    </a:cubicBezTo>
                    <a:lnTo>
                      <a:pt x="737" y="1"/>
                    </a:lnTo>
                    <a:close/>
                  </a:path>
                </a:pathLst>
              </a:custGeom>
              <a:solidFill>
                <a:srgbClr val="3D3D3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7" name="Google Shape;607;p50"/>
              <p:cNvSpPr/>
              <p:nvPr/>
            </p:nvSpPr>
            <p:spPr>
              <a:xfrm>
                <a:off x="8098860" y="1459931"/>
                <a:ext cx="59233" cy="190276"/>
              </a:xfrm>
              <a:custGeom>
                <a:rect b="b" l="l" r="r" t="t"/>
                <a:pathLst>
                  <a:path extrusionOk="0" h="4735" w="1474">
                    <a:moveTo>
                      <a:pt x="0" y="1"/>
                    </a:moveTo>
                    <a:lnTo>
                      <a:pt x="0" y="4735"/>
                    </a:lnTo>
                    <a:lnTo>
                      <a:pt x="1474" y="4735"/>
                    </a:lnTo>
                    <a:lnTo>
                      <a:pt x="1474" y="1"/>
                    </a:lnTo>
                    <a:close/>
                  </a:path>
                </a:pathLst>
              </a:custGeom>
              <a:solidFill>
                <a:srgbClr val="00BDC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8" name="Google Shape;608;p50"/>
              <p:cNvSpPr/>
              <p:nvPr/>
            </p:nvSpPr>
            <p:spPr>
              <a:xfrm>
                <a:off x="8128476" y="1459931"/>
                <a:ext cx="29616" cy="190276"/>
              </a:xfrm>
              <a:custGeom>
                <a:rect b="b" l="l" r="r" t="t"/>
                <a:pathLst>
                  <a:path extrusionOk="0" h="4735" w="737">
                    <a:moveTo>
                      <a:pt x="0" y="1"/>
                    </a:moveTo>
                    <a:lnTo>
                      <a:pt x="0" y="4735"/>
                    </a:lnTo>
                    <a:lnTo>
                      <a:pt x="737" y="4735"/>
                    </a:lnTo>
                    <a:lnTo>
                      <a:pt x="737" y="1"/>
                    </a:lnTo>
                    <a:close/>
                  </a:path>
                </a:pathLst>
              </a:custGeom>
              <a:solidFill>
                <a:srgbClr val="00AB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9" name="Google Shape;609;p50"/>
              <p:cNvSpPr/>
              <p:nvPr/>
            </p:nvSpPr>
            <p:spPr>
              <a:xfrm>
                <a:off x="7725105" y="1331663"/>
                <a:ext cx="329597" cy="407355"/>
              </a:xfrm>
              <a:custGeom>
                <a:rect b="b" l="l" r="r" t="t"/>
                <a:pathLst>
                  <a:path extrusionOk="0" h="10137" w="8202">
                    <a:moveTo>
                      <a:pt x="943" y="1"/>
                    </a:moveTo>
                    <a:cubicBezTo>
                      <a:pt x="423" y="1"/>
                      <a:pt x="1" y="423"/>
                      <a:pt x="1" y="944"/>
                    </a:cubicBezTo>
                    <a:lnTo>
                      <a:pt x="1" y="9194"/>
                    </a:lnTo>
                    <a:cubicBezTo>
                      <a:pt x="1" y="9714"/>
                      <a:pt x="423" y="10137"/>
                      <a:pt x="943" y="10137"/>
                    </a:cubicBezTo>
                    <a:lnTo>
                      <a:pt x="7258" y="10137"/>
                    </a:lnTo>
                    <a:cubicBezTo>
                      <a:pt x="7779" y="10137"/>
                      <a:pt x="8201" y="9714"/>
                      <a:pt x="8201" y="9194"/>
                    </a:cubicBezTo>
                    <a:lnTo>
                      <a:pt x="8201" y="944"/>
                    </a:lnTo>
                    <a:cubicBezTo>
                      <a:pt x="8201" y="423"/>
                      <a:pt x="7779" y="1"/>
                      <a:pt x="7258" y="1"/>
                    </a:cubicBezTo>
                    <a:lnTo>
                      <a:pt x="6944" y="1"/>
                    </a:lnTo>
                    <a:lnTo>
                      <a:pt x="4106" y="629"/>
                    </a:lnTo>
                    <a:lnTo>
                      <a:pt x="1258" y="1"/>
                    </a:lnTo>
                    <a:close/>
                  </a:path>
                </a:pathLst>
              </a:custGeom>
              <a:solidFill>
                <a:srgbClr val="3D3D3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0" name="Google Shape;610;p50"/>
              <p:cNvSpPr/>
              <p:nvPr/>
            </p:nvSpPr>
            <p:spPr>
              <a:xfrm>
                <a:off x="7890102" y="1331663"/>
                <a:ext cx="164598" cy="407355"/>
              </a:xfrm>
              <a:custGeom>
                <a:rect b="b" l="l" r="r" t="t"/>
                <a:pathLst>
                  <a:path extrusionOk="0" h="10137" w="4096">
                    <a:moveTo>
                      <a:pt x="2838" y="1"/>
                    </a:moveTo>
                    <a:lnTo>
                      <a:pt x="0" y="629"/>
                    </a:lnTo>
                    <a:lnTo>
                      <a:pt x="0" y="10137"/>
                    </a:lnTo>
                    <a:lnTo>
                      <a:pt x="3152" y="10137"/>
                    </a:lnTo>
                    <a:cubicBezTo>
                      <a:pt x="3673" y="10137"/>
                      <a:pt x="4095" y="9714"/>
                      <a:pt x="4095" y="9194"/>
                    </a:cubicBezTo>
                    <a:lnTo>
                      <a:pt x="4095" y="944"/>
                    </a:lnTo>
                    <a:cubicBezTo>
                      <a:pt x="4095" y="423"/>
                      <a:pt x="3673" y="1"/>
                      <a:pt x="3152" y="1"/>
                    </a:cubicBezTo>
                    <a:close/>
                  </a:path>
                </a:pathLst>
              </a:custGeom>
              <a:solidFill>
                <a:srgbClr val="3D3D3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1" name="Google Shape;611;p50"/>
              <p:cNvSpPr/>
              <p:nvPr/>
            </p:nvSpPr>
            <p:spPr>
              <a:xfrm>
                <a:off x="7775617" y="1331663"/>
                <a:ext cx="228572" cy="356843"/>
              </a:xfrm>
              <a:custGeom>
                <a:rect b="b" l="l" r="r" t="t"/>
                <a:pathLst>
                  <a:path extrusionOk="0" h="8880" w="5688">
                    <a:moveTo>
                      <a:pt x="1" y="1"/>
                    </a:moveTo>
                    <a:lnTo>
                      <a:pt x="1" y="8565"/>
                    </a:lnTo>
                    <a:cubicBezTo>
                      <a:pt x="1" y="8742"/>
                      <a:pt x="148" y="8880"/>
                      <a:pt x="315" y="8880"/>
                    </a:cubicBezTo>
                    <a:lnTo>
                      <a:pt x="5373" y="8880"/>
                    </a:lnTo>
                    <a:cubicBezTo>
                      <a:pt x="5540" y="8880"/>
                      <a:pt x="5687" y="8742"/>
                      <a:pt x="5687" y="8565"/>
                    </a:cubicBezTo>
                    <a:lnTo>
                      <a:pt x="5687" y="1"/>
                    </a:lnTo>
                    <a:close/>
                  </a:path>
                </a:pathLst>
              </a:custGeom>
              <a:solidFill>
                <a:srgbClr val="00BDC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2" name="Google Shape;612;p50"/>
              <p:cNvSpPr/>
              <p:nvPr/>
            </p:nvSpPr>
            <p:spPr>
              <a:xfrm>
                <a:off x="7890102" y="1331663"/>
                <a:ext cx="114085" cy="356843"/>
              </a:xfrm>
              <a:custGeom>
                <a:rect b="b" l="l" r="r" t="t"/>
                <a:pathLst>
                  <a:path extrusionOk="0" h="8880" w="2839">
                    <a:moveTo>
                      <a:pt x="0" y="1"/>
                    </a:moveTo>
                    <a:lnTo>
                      <a:pt x="0" y="8880"/>
                    </a:lnTo>
                    <a:lnTo>
                      <a:pt x="2524" y="8880"/>
                    </a:lnTo>
                    <a:cubicBezTo>
                      <a:pt x="2691" y="8880"/>
                      <a:pt x="2838" y="8742"/>
                      <a:pt x="2838" y="8565"/>
                    </a:cubicBezTo>
                    <a:lnTo>
                      <a:pt x="2838" y="1"/>
                    </a:lnTo>
                    <a:close/>
                  </a:path>
                </a:pathLst>
              </a:custGeom>
              <a:solidFill>
                <a:srgbClr val="00AB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3" name="Google Shape;613;p50"/>
              <p:cNvSpPr/>
              <p:nvPr/>
            </p:nvSpPr>
            <p:spPr>
              <a:xfrm>
                <a:off x="7822592" y="1532545"/>
                <a:ext cx="90818" cy="105687"/>
              </a:xfrm>
              <a:custGeom>
                <a:rect b="b" l="l" r="r" t="t"/>
                <a:pathLst>
                  <a:path extrusionOk="0" h="2630" w="2260">
                    <a:moveTo>
                      <a:pt x="1130" y="915"/>
                    </a:moveTo>
                    <a:lnTo>
                      <a:pt x="1385" y="1582"/>
                    </a:lnTo>
                    <a:lnTo>
                      <a:pt x="875" y="1582"/>
                    </a:lnTo>
                    <a:lnTo>
                      <a:pt x="1130" y="915"/>
                    </a:lnTo>
                    <a:close/>
                    <a:moveTo>
                      <a:pt x="1130" y="1"/>
                    </a:moveTo>
                    <a:cubicBezTo>
                      <a:pt x="1002" y="1"/>
                      <a:pt x="894" y="70"/>
                      <a:pt x="845" y="188"/>
                    </a:cubicBezTo>
                    <a:lnTo>
                      <a:pt x="845" y="197"/>
                    </a:lnTo>
                    <a:lnTo>
                      <a:pt x="50" y="2270"/>
                    </a:lnTo>
                    <a:cubicBezTo>
                      <a:pt x="0" y="2407"/>
                      <a:pt x="69" y="2554"/>
                      <a:pt x="207" y="2613"/>
                    </a:cubicBezTo>
                    <a:cubicBezTo>
                      <a:pt x="237" y="2624"/>
                      <a:pt x="267" y="2629"/>
                      <a:pt x="297" y="2629"/>
                    </a:cubicBezTo>
                    <a:cubicBezTo>
                      <a:pt x="404" y="2629"/>
                      <a:pt x="502" y="2564"/>
                      <a:pt x="541" y="2456"/>
                    </a:cubicBezTo>
                    <a:lnTo>
                      <a:pt x="678" y="2113"/>
                    </a:lnTo>
                    <a:lnTo>
                      <a:pt x="1582" y="2113"/>
                    </a:lnTo>
                    <a:lnTo>
                      <a:pt x="1709" y="2456"/>
                    </a:lnTo>
                    <a:cubicBezTo>
                      <a:pt x="1748" y="2565"/>
                      <a:pt x="1857" y="2624"/>
                      <a:pt x="1955" y="2624"/>
                    </a:cubicBezTo>
                    <a:cubicBezTo>
                      <a:pt x="1994" y="2624"/>
                      <a:pt x="2023" y="2624"/>
                      <a:pt x="2053" y="2613"/>
                    </a:cubicBezTo>
                    <a:cubicBezTo>
                      <a:pt x="2191" y="2554"/>
                      <a:pt x="2259" y="2407"/>
                      <a:pt x="2210" y="2270"/>
                    </a:cubicBezTo>
                    <a:lnTo>
                      <a:pt x="1425" y="197"/>
                    </a:lnTo>
                    <a:cubicBezTo>
                      <a:pt x="1425" y="197"/>
                      <a:pt x="1425" y="188"/>
                      <a:pt x="1414" y="188"/>
                    </a:cubicBezTo>
                    <a:cubicBezTo>
                      <a:pt x="1375" y="70"/>
                      <a:pt x="1257" y="1"/>
                      <a:pt x="1130" y="1"/>
                    </a:cubicBezTo>
                    <a:close/>
                  </a:path>
                </a:pathLst>
              </a:custGeom>
              <a:solidFill>
                <a:srgbClr val="095B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4" name="Google Shape;614;p50"/>
              <p:cNvSpPr/>
              <p:nvPr/>
            </p:nvSpPr>
            <p:spPr>
              <a:xfrm>
                <a:off x="7900349" y="1509680"/>
                <a:ext cx="55295" cy="54893"/>
              </a:xfrm>
              <a:custGeom>
                <a:rect b="b" l="l" r="r" t="t"/>
                <a:pathLst>
                  <a:path extrusionOk="0" h="1366" w="1376">
                    <a:moveTo>
                      <a:pt x="697" y="0"/>
                    </a:moveTo>
                    <a:cubicBezTo>
                      <a:pt x="550" y="0"/>
                      <a:pt x="433" y="118"/>
                      <a:pt x="433" y="255"/>
                    </a:cubicBezTo>
                    <a:lnTo>
                      <a:pt x="433" y="413"/>
                    </a:lnTo>
                    <a:lnTo>
                      <a:pt x="265" y="413"/>
                    </a:lnTo>
                    <a:cubicBezTo>
                      <a:pt x="118" y="413"/>
                      <a:pt x="0" y="530"/>
                      <a:pt x="0" y="678"/>
                    </a:cubicBezTo>
                    <a:cubicBezTo>
                      <a:pt x="0" y="825"/>
                      <a:pt x="118" y="943"/>
                      <a:pt x="265" y="943"/>
                    </a:cubicBezTo>
                    <a:lnTo>
                      <a:pt x="433" y="943"/>
                    </a:lnTo>
                    <a:lnTo>
                      <a:pt x="433" y="1100"/>
                    </a:lnTo>
                    <a:cubicBezTo>
                      <a:pt x="433" y="1248"/>
                      <a:pt x="550" y="1366"/>
                      <a:pt x="697" y="1366"/>
                    </a:cubicBezTo>
                    <a:cubicBezTo>
                      <a:pt x="835" y="1366"/>
                      <a:pt x="953" y="1248"/>
                      <a:pt x="953" y="1100"/>
                    </a:cubicBezTo>
                    <a:lnTo>
                      <a:pt x="953" y="943"/>
                    </a:lnTo>
                    <a:lnTo>
                      <a:pt x="1110" y="943"/>
                    </a:lnTo>
                    <a:cubicBezTo>
                      <a:pt x="1258" y="943"/>
                      <a:pt x="1375" y="825"/>
                      <a:pt x="1375" y="678"/>
                    </a:cubicBezTo>
                    <a:cubicBezTo>
                      <a:pt x="1375" y="530"/>
                      <a:pt x="1258" y="413"/>
                      <a:pt x="1110" y="413"/>
                    </a:cubicBezTo>
                    <a:lnTo>
                      <a:pt x="953" y="413"/>
                    </a:lnTo>
                    <a:lnTo>
                      <a:pt x="953" y="255"/>
                    </a:lnTo>
                    <a:cubicBezTo>
                      <a:pt x="953" y="118"/>
                      <a:pt x="835" y="0"/>
                      <a:pt x="697" y="0"/>
                    </a:cubicBezTo>
                    <a:close/>
                  </a:path>
                </a:pathLst>
              </a:custGeom>
              <a:solidFill>
                <a:srgbClr val="095E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5" name="Google Shape;615;p50"/>
              <p:cNvSpPr/>
              <p:nvPr/>
            </p:nvSpPr>
            <p:spPr>
              <a:xfrm>
                <a:off x="7826531" y="1407450"/>
                <a:ext cx="126743" cy="25678"/>
              </a:xfrm>
              <a:custGeom>
                <a:rect b="b" l="l" r="r" t="t"/>
                <a:pathLst>
                  <a:path extrusionOk="0" h="639" w="3154">
                    <a:moveTo>
                      <a:pt x="315" y="1"/>
                    </a:moveTo>
                    <a:cubicBezTo>
                      <a:pt x="138" y="1"/>
                      <a:pt x="0" y="148"/>
                      <a:pt x="0" y="324"/>
                    </a:cubicBezTo>
                    <a:cubicBezTo>
                      <a:pt x="0" y="492"/>
                      <a:pt x="138" y="639"/>
                      <a:pt x="315" y="639"/>
                    </a:cubicBezTo>
                    <a:lnTo>
                      <a:pt x="2839" y="639"/>
                    </a:lnTo>
                    <a:cubicBezTo>
                      <a:pt x="3016" y="639"/>
                      <a:pt x="3154" y="492"/>
                      <a:pt x="3154" y="324"/>
                    </a:cubicBezTo>
                    <a:cubicBezTo>
                      <a:pt x="3154" y="148"/>
                      <a:pt x="3016" y="1"/>
                      <a:pt x="2839" y="1"/>
                    </a:cubicBezTo>
                    <a:close/>
                  </a:path>
                </a:pathLst>
              </a:custGeom>
              <a:solidFill>
                <a:srgbClr val="095B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6" name="Google Shape;616;p50"/>
              <p:cNvSpPr/>
              <p:nvPr/>
            </p:nvSpPr>
            <p:spPr>
              <a:xfrm>
                <a:off x="7826531" y="1458364"/>
                <a:ext cx="126743" cy="25276"/>
              </a:xfrm>
              <a:custGeom>
                <a:rect b="b" l="l" r="r" t="t"/>
                <a:pathLst>
                  <a:path extrusionOk="0" h="629" w="3154">
                    <a:moveTo>
                      <a:pt x="315" y="0"/>
                    </a:moveTo>
                    <a:cubicBezTo>
                      <a:pt x="138" y="0"/>
                      <a:pt x="0" y="138"/>
                      <a:pt x="0" y="315"/>
                    </a:cubicBezTo>
                    <a:cubicBezTo>
                      <a:pt x="0" y="491"/>
                      <a:pt x="138" y="629"/>
                      <a:pt x="315" y="629"/>
                    </a:cubicBezTo>
                    <a:lnTo>
                      <a:pt x="2839" y="629"/>
                    </a:lnTo>
                    <a:cubicBezTo>
                      <a:pt x="3016" y="629"/>
                      <a:pt x="3154" y="491"/>
                      <a:pt x="3154" y="315"/>
                    </a:cubicBezTo>
                    <a:cubicBezTo>
                      <a:pt x="3154" y="138"/>
                      <a:pt x="3016" y="0"/>
                      <a:pt x="2839" y="0"/>
                    </a:cubicBezTo>
                    <a:close/>
                  </a:path>
                </a:pathLst>
              </a:custGeom>
              <a:solidFill>
                <a:srgbClr val="095B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7" name="Google Shape;617;p50"/>
              <p:cNvSpPr/>
              <p:nvPr/>
            </p:nvSpPr>
            <p:spPr>
              <a:xfrm>
                <a:off x="7826531" y="1306025"/>
                <a:ext cx="126743" cy="63573"/>
              </a:xfrm>
              <a:custGeom>
                <a:rect b="b" l="l" r="r" t="t"/>
                <a:pathLst>
                  <a:path extrusionOk="0" h="1582" w="3154">
                    <a:moveTo>
                      <a:pt x="943" y="0"/>
                    </a:moveTo>
                    <a:cubicBezTo>
                      <a:pt x="423" y="0"/>
                      <a:pt x="0" y="432"/>
                      <a:pt x="0" y="953"/>
                    </a:cubicBezTo>
                    <a:lnTo>
                      <a:pt x="0" y="1267"/>
                    </a:lnTo>
                    <a:cubicBezTo>
                      <a:pt x="0" y="1444"/>
                      <a:pt x="138" y="1582"/>
                      <a:pt x="315" y="1582"/>
                    </a:cubicBezTo>
                    <a:lnTo>
                      <a:pt x="2839" y="1582"/>
                    </a:lnTo>
                    <a:cubicBezTo>
                      <a:pt x="3016" y="1582"/>
                      <a:pt x="3154" y="1444"/>
                      <a:pt x="3154" y="1267"/>
                    </a:cubicBezTo>
                    <a:lnTo>
                      <a:pt x="3154" y="953"/>
                    </a:lnTo>
                    <a:cubicBezTo>
                      <a:pt x="3154" y="432"/>
                      <a:pt x="2731" y="0"/>
                      <a:pt x="2211" y="0"/>
                    </a:cubicBezTo>
                    <a:close/>
                  </a:path>
                </a:pathLst>
              </a:custGeom>
              <a:solidFill>
                <a:srgbClr val="FF554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8" name="Google Shape;618;p50"/>
              <p:cNvSpPr/>
              <p:nvPr/>
            </p:nvSpPr>
            <p:spPr>
              <a:xfrm>
                <a:off x="7890102" y="1567304"/>
                <a:ext cx="23307" cy="70685"/>
              </a:xfrm>
              <a:custGeom>
                <a:rect b="b" l="l" r="r" t="t"/>
                <a:pathLst>
                  <a:path extrusionOk="0" h="1759" w="580">
                    <a:moveTo>
                      <a:pt x="0" y="0"/>
                    </a:moveTo>
                    <a:lnTo>
                      <a:pt x="0" y="1493"/>
                    </a:lnTo>
                    <a:lnTo>
                      <a:pt x="29" y="1591"/>
                    </a:lnTo>
                    <a:cubicBezTo>
                      <a:pt x="68" y="1700"/>
                      <a:pt x="177" y="1759"/>
                      <a:pt x="275" y="1759"/>
                    </a:cubicBezTo>
                    <a:cubicBezTo>
                      <a:pt x="314" y="1759"/>
                      <a:pt x="343" y="1759"/>
                      <a:pt x="373" y="1748"/>
                    </a:cubicBezTo>
                    <a:cubicBezTo>
                      <a:pt x="511" y="1689"/>
                      <a:pt x="579" y="1542"/>
                      <a:pt x="530" y="1405"/>
                    </a:cubicBezTo>
                    <a:lnTo>
                      <a:pt x="0" y="0"/>
                    </a:lnTo>
                    <a:close/>
                  </a:path>
                </a:pathLst>
              </a:custGeom>
              <a:solidFill>
                <a:srgbClr val="095E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9" name="Google Shape;619;p50"/>
              <p:cNvSpPr/>
              <p:nvPr/>
            </p:nvSpPr>
            <p:spPr>
              <a:xfrm>
                <a:off x="7890102" y="1407450"/>
                <a:ext cx="63171" cy="25678"/>
              </a:xfrm>
              <a:custGeom>
                <a:rect b="b" l="l" r="r" t="t"/>
                <a:pathLst>
                  <a:path extrusionOk="0" h="639" w="1572">
                    <a:moveTo>
                      <a:pt x="0" y="1"/>
                    </a:moveTo>
                    <a:lnTo>
                      <a:pt x="0" y="639"/>
                    </a:lnTo>
                    <a:lnTo>
                      <a:pt x="1257" y="639"/>
                    </a:lnTo>
                    <a:cubicBezTo>
                      <a:pt x="1434" y="639"/>
                      <a:pt x="1572" y="492"/>
                      <a:pt x="1572" y="324"/>
                    </a:cubicBezTo>
                    <a:cubicBezTo>
                      <a:pt x="1572" y="148"/>
                      <a:pt x="1434" y="1"/>
                      <a:pt x="1257" y="1"/>
                    </a:cubicBezTo>
                    <a:close/>
                  </a:path>
                </a:pathLst>
              </a:custGeom>
              <a:solidFill>
                <a:srgbClr val="095E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0" name="Google Shape;620;p50"/>
              <p:cNvSpPr/>
              <p:nvPr/>
            </p:nvSpPr>
            <p:spPr>
              <a:xfrm>
                <a:off x="7890102" y="1458364"/>
                <a:ext cx="63171" cy="25276"/>
              </a:xfrm>
              <a:custGeom>
                <a:rect b="b" l="l" r="r" t="t"/>
                <a:pathLst>
                  <a:path extrusionOk="0" h="629" w="1572">
                    <a:moveTo>
                      <a:pt x="0" y="0"/>
                    </a:moveTo>
                    <a:lnTo>
                      <a:pt x="0" y="629"/>
                    </a:lnTo>
                    <a:lnTo>
                      <a:pt x="1257" y="629"/>
                    </a:lnTo>
                    <a:cubicBezTo>
                      <a:pt x="1434" y="629"/>
                      <a:pt x="1572" y="491"/>
                      <a:pt x="1572" y="315"/>
                    </a:cubicBezTo>
                    <a:cubicBezTo>
                      <a:pt x="1572" y="138"/>
                      <a:pt x="1434" y="0"/>
                      <a:pt x="1257" y="0"/>
                    </a:cubicBezTo>
                    <a:close/>
                  </a:path>
                </a:pathLst>
              </a:custGeom>
              <a:solidFill>
                <a:srgbClr val="095E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1" name="Google Shape;621;p50"/>
              <p:cNvSpPr/>
              <p:nvPr/>
            </p:nvSpPr>
            <p:spPr>
              <a:xfrm>
                <a:off x="7890102" y="1306025"/>
                <a:ext cx="63171" cy="63573"/>
              </a:xfrm>
              <a:custGeom>
                <a:rect b="b" l="l" r="r" t="t"/>
                <a:pathLst>
                  <a:path extrusionOk="0" h="1582" w="1572">
                    <a:moveTo>
                      <a:pt x="0" y="0"/>
                    </a:moveTo>
                    <a:lnTo>
                      <a:pt x="0" y="1582"/>
                    </a:lnTo>
                    <a:lnTo>
                      <a:pt x="1257" y="1582"/>
                    </a:lnTo>
                    <a:cubicBezTo>
                      <a:pt x="1434" y="1582"/>
                      <a:pt x="1572" y="1444"/>
                      <a:pt x="1572" y="1267"/>
                    </a:cubicBezTo>
                    <a:lnTo>
                      <a:pt x="1572" y="953"/>
                    </a:lnTo>
                    <a:cubicBezTo>
                      <a:pt x="1572" y="432"/>
                      <a:pt x="1149" y="0"/>
                      <a:pt x="629" y="0"/>
                    </a:cubicBezTo>
                    <a:close/>
                  </a:path>
                </a:pathLst>
              </a:custGeom>
              <a:solidFill>
                <a:srgbClr val="E34C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622" name="Google Shape;622;p50"/>
            <p:cNvGrpSpPr/>
            <p:nvPr/>
          </p:nvGrpSpPr>
          <p:grpSpPr>
            <a:xfrm>
              <a:off x="5897012" y="1165815"/>
              <a:ext cx="2173163" cy="1994663"/>
              <a:chOff x="3773581" y="2940623"/>
              <a:chExt cx="330932" cy="320212"/>
            </a:xfrm>
          </p:grpSpPr>
          <p:sp>
            <p:nvSpPr>
              <p:cNvPr id="623" name="Google Shape;623;p50"/>
              <p:cNvSpPr/>
              <p:nvPr/>
            </p:nvSpPr>
            <p:spPr>
              <a:xfrm>
                <a:off x="3998332" y="3008219"/>
                <a:ext cx="106181" cy="141304"/>
              </a:xfrm>
              <a:custGeom>
                <a:rect b="b" l="l" r="r" t="t"/>
                <a:pathLst>
                  <a:path extrusionOk="0" h="8207" w="6176">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solidFill>
                <a:schemeClr val="accent2"/>
              </a:solidFill>
              <a:ln cap="flat" cmpd="sng" w="9525">
                <a:solidFill>
                  <a:srgbClr val="5F7D9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FFFFFF"/>
                    </a:solidFill>
                  </a:rPr>
                  <a:t>Curate</a:t>
                </a:r>
                <a:endParaRPr b="1" i="0" sz="1000" u="none" cap="none" strike="noStrike">
                  <a:solidFill>
                    <a:srgbClr val="FFFFFF"/>
                  </a:solidFill>
                </a:endParaRPr>
              </a:p>
            </p:txBody>
          </p:sp>
          <p:sp>
            <p:nvSpPr>
              <p:cNvPr id="624" name="Google Shape;624;p50"/>
              <p:cNvSpPr/>
              <p:nvPr/>
            </p:nvSpPr>
            <p:spPr>
              <a:xfrm>
                <a:off x="3782865" y="3103467"/>
                <a:ext cx="117614" cy="137155"/>
              </a:xfrm>
              <a:custGeom>
                <a:rect b="b" l="l" r="r" t="t"/>
                <a:pathLst>
                  <a:path extrusionOk="0" h="7966" w="6841">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solidFill>
                <a:schemeClr val="accent2"/>
              </a:solidFill>
              <a:ln cap="flat" cmpd="sng" w="9525">
                <a:solidFill>
                  <a:srgbClr val="E3E9E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US" sz="1000" u="none" cap="none" strike="noStrike">
                    <a:solidFill>
                      <a:srgbClr val="FFFFFF"/>
                    </a:solidFill>
                  </a:rPr>
                  <a:t>Discover +    Integrate</a:t>
                </a:r>
                <a:endParaRPr b="1" i="0" sz="1000" u="none" cap="none" strike="noStrike">
                  <a:solidFill>
                    <a:srgbClr val="FFFFFF"/>
                  </a:solidFill>
                </a:endParaRPr>
              </a:p>
              <a:p>
                <a:pPr indent="0" lvl="0" marL="0" marR="0" rtl="0" algn="ctr">
                  <a:lnSpc>
                    <a:spcPct val="100000"/>
                  </a:lnSpc>
                  <a:spcBef>
                    <a:spcPts val="0"/>
                  </a:spcBef>
                  <a:spcAft>
                    <a:spcPts val="0"/>
                  </a:spcAft>
                  <a:buClr>
                    <a:srgbClr val="000000"/>
                  </a:buClr>
                  <a:buSzPts val="900"/>
                  <a:buFont typeface="Arial"/>
                  <a:buNone/>
                </a:pPr>
                <a:r>
                  <a:t/>
                </a:r>
                <a:endParaRPr b="1" i="0" sz="1000" u="none" cap="none" strike="noStrike">
                  <a:solidFill>
                    <a:srgbClr val="FFFFFF"/>
                  </a:solidFill>
                </a:endParaRPr>
              </a:p>
            </p:txBody>
          </p:sp>
          <p:sp>
            <p:nvSpPr>
              <p:cNvPr id="625" name="Google Shape;625;p50"/>
              <p:cNvSpPr/>
              <p:nvPr/>
            </p:nvSpPr>
            <p:spPr>
              <a:xfrm>
                <a:off x="3947426" y="2940830"/>
                <a:ext cx="115448" cy="115426"/>
              </a:xfrm>
              <a:custGeom>
                <a:rect b="b" l="l" r="r" t="t"/>
                <a:pathLst>
                  <a:path extrusionOk="0" h="6704" w="6715">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solidFill>
                <a:schemeClr val="accent2"/>
              </a:solidFill>
              <a:ln cap="flat" cmpd="sng" w="9525">
                <a:solidFill>
                  <a:srgbClr val="869FB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FFFFFF"/>
                    </a:solidFill>
                  </a:rPr>
                  <a:t>Collect</a:t>
                </a:r>
                <a:endParaRPr b="1" i="0" sz="1000" u="none" cap="none" strike="noStrike">
                  <a:solidFill>
                    <a:srgbClr val="FFFFFF"/>
                  </a:solidFill>
                </a:endParaRPr>
              </a:p>
            </p:txBody>
          </p:sp>
          <p:sp>
            <p:nvSpPr>
              <p:cNvPr id="626" name="Google Shape;626;p50"/>
              <p:cNvSpPr/>
              <p:nvPr/>
            </p:nvSpPr>
            <p:spPr>
              <a:xfrm>
                <a:off x="3867123" y="3164124"/>
                <a:ext cx="132021" cy="96711"/>
              </a:xfrm>
              <a:custGeom>
                <a:rect b="b" l="l" r="r" t="t"/>
                <a:pathLst>
                  <a:path extrusionOk="0" h="5617" w="7679">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solidFill>
                <a:schemeClr val="accent2"/>
              </a:solidFill>
              <a:ln cap="flat" cmpd="sng" w="9525">
                <a:solidFill>
                  <a:srgbClr val="E9EEF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rPr>
                  <a:t>  </a:t>
                </a:r>
                <a:r>
                  <a:rPr b="1" i="0" lang="en-US" sz="1000" u="none" cap="none" strike="noStrike">
                    <a:solidFill>
                      <a:srgbClr val="FFFFFF"/>
                    </a:solidFill>
                  </a:rPr>
                  <a:t>Store </a:t>
                </a:r>
                <a:endParaRPr b="1" i="0" sz="1000" u="none" cap="none" strike="noStrike">
                  <a:solidFill>
                    <a:srgbClr val="FFFFFF"/>
                  </a:solidFill>
                </a:endParaRPr>
              </a:p>
            </p:txBody>
          </p:sp>
          <p:sp>
            <p:nvSpPr>
              <p:cNvPr id="627" name="Google Shape;627;p50"/>
              <p:cNvSpPr/>
              <p:nvPr/>
            </p:nvSpPr>
            <p:spPr>
              <a:xfrm>
                <a:off x="3967163" y="3125006"/>
                <a:ext cx="125110" cy="119558"/>
              </a:xfrm>
              <a:custGeom>
                <a:rect b="b" l="l" r="r" t="t"/>
                <a:pathLst>
                  <a:path extrusionOk="0" h="6944" w="7277">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solidFill>
                <a:schemeClr val="accent2"/>
              </a:solidFill>
              <a:ln cap="flat" cmpd="sng" w="9525">
                <a:solidFill>
                  <a:srgbClr val="37495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FFFFFF"/>
                    </a:solidFill>
                  </a:rPr>
                  <a:t>Describe</a:t>
                </a:r>
                <a:endParaRPr b="1" i="0" sz="1000" u="none" cap="none" strike="noStrike">
                  <a:solidFill>
                    <a:srgbClr val="FFFFFF"/>
                  </a:solidFill>
                </a:endParaRPr>
              </a:p>
            </p:txBody>
          </p:sp>
          <p:sp>
            <p:nvSpPr>
              <p:cNvPr id="628" name="Google Shape;628;p50"/>
              <p:cNvSpPr/>
              <p:nvPr/>
            </p:nvSpPr>
            <p:spPr>
              <a:xfrm>
                <a:off x="3773581" y="3001694"/>
                <a:ext cx="109740" cy="125498"/>
              </a:xfrm>
              <a:custGeom>
                <a:rect b="b" l="l" r="r" t="t"/>
                <a:pathLst>
                  <a:path extrusionOk="0" h="7289" w="6383">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solidFill>
                <a:schemeClr val="accent2"/>
              </a:solidFill>
              <a:ln cap="flat" cmpd="sng" w="9525">
                <a:solidFill>
                  <a:srgbClr val="CFD9E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FFFFFF"/>
                    </a:solidFill>
                  </a:rPr>
                  <a:t>Analyze</a:t>
                </a:r>
                <a:endParaRPr b="1" i="0" sz="1000" u="none" cap="none" strike="noStrike">
                  <a:solidFill>
                    <a:srgbClr val="FFFFFF"/>
                  </a:solidFill>
                </a:endParaRPr>
              </a:p>
            </p:txBody>
          </p:sp>
          <p:sp>
            <p:nvSpPr>
              <p:cNvPr id="629" name="Google Shape;629;p50"/>
              <p:cNvSpPr/>
              <p:nvPr/>
            </p:nvSpPr>
            <p:spPr>
              <a:xfrm>
                <a:off x="3819570" y="2940623"/>
                <a:ext cx="142474" cy="110089"/>
              </a:xfrm>
              <a:custGeom>
                <a:rect b="b" l="l" r="r" t="t"/>
                <a:pathLst>
                  <a:path extrusionOk="0" h="6394" w="8287">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solidFill>
                <a:schemeClr val="accent2"/>
              </a:solidFill>
              <a:ln cap="flat" cmpd="sng" w="9525">
                <a:solidFill>
                  <a:srgbClr val="A5B7C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i="0" lang="en-US" sz="1200" u="none" cap="none" strike="noStrike">
                    <a:solidFill>
                      <a:srgbClr val="FFFFFF"/>
                    </a:solidFill>
                  </a:rPr>
                  <a:t>     </a:t>
                </a:r>
                <a:r>
                  <a:rPr b="1" i="0" lang="en-US" sz="1200" u="none" cap="none" strike="noStrike">
                    <a:solidFill>
                      <a:srgbClr val="075163"/>
                    </a:solidFill>
                  </a:rPr>
                  <a:t>Plan</a:t>
                </a:r>
                <a:endParaRPr b="1" i="0" sz="1200" u="none" cap="none" strike="noStrike">
                  <a:solidFill>
                    <a:srgbClr val="075163"/>
                  </a:solidFill>
                </a:endParaRPr>
              </a:p>
            </p:txBody>
          </p:sp>
        </p:grpSp>
        <p:grpSp>
          <p:nvGrpSpPr>
            <p:cNvPr id="630" name="Google Shape;630;p50"/>
            <p:cNvGrpSpPr/>
            <p:nvPr/>
          </p:nvGrpSpPr>
          <p:grpSpPr>
            <a:xfrm>
              <a:off x="8070208" y="1635240"/>
              <a:ext cx="559692" cy="619451"/>
              <a:chOff x="5982146" y="2860025"/>
              <a:chExt cx="1399579" cy="1539775"/>
            </a:xfrm>
          </p:grpSpPr>
          <p:sp>
            <p:nvSpPr>
              <p:cNvPr id="631" name="Google Shape;631;p50"/>
              <p:cNvSpPr/>
              <p:nvPr/>
            </p:nvSpPr>
            <p:spPr>
              <a:xfrm>
                <a:off x="6655300" y="3128850"/>
                <a:ext cx="637150" cy="631950"/>
              </a:xfrm>
              <a:custGeom>
                <a:rect b="b" l="l" r="r" t="t"/>
                <a:pathLst>
                  <a:path extrusionOk="0" h="25278" w="25486">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solidFill>
                <a:srgbClr val="445D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2" name="Google Shape;632;p50"/>
              <p:cNvSpPr/>
              <p:nvPr/>
            </p:nvSpPr>
            <p:spPr>
              <a:xfrm>
                <a:off x="6673425" y="3771400"/>
                <a:ext cx="600850" cy="600800"/>
              </a:xfrm>
              <a:custGeom>
                <a:rect b="b" l="l" r="r" t="t"/>
                <a:pathLst>
                  <a:path extrusionOk="0" h="24032" w="24034">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solidFill>
                <a:srgbClr val="869F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3" name="Google Shape;633;p50"/>
              <p:cNvSpPr/>
              <p:nvPr/>
            </p:nvSpPr>
            <p:spPr>
              <a:xfrm>
                <a:off x="5982146" y="3532055"/>
                <a:ext cx="641725" cy="636800"/>
              </a:xfrm>
              <a:custGeom>
                <a:rect b="b" l="l" r="r" t="t"/>
                <a:pathLst>
                  <a:path extrusionOk="0" h="25472" w="25669">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solidFill>
                <a:srgbClr val="E3E9E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4" name="Google Shape;634;p50"/>
              <p:cNvSpPr/>
              <p:nvPr/>
            </p:nvSpPr>
            <p:spPr>
              <a:xfrm>
                <a:off x="6124575" y="2917775"/>
                <a:ext cx="572575" cy="572525"/>
              </a:xfrm>
              <a:custGeom>
                <a:rect b="b" l="l" r="r" t="t"/>
                <a:pathLst>
                  <a:path extrusionOk="0" h="22901" w="22903">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solidFill>
                <a:srgbClr val="A5B7C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5" name="Google Shape;635;p50"/>
              <p:cNvSpPr/>
              <p:nvPr/>
            </p:nvSpPr>
            <p:spPr>
              <a:xfrm>
                <a:off x="6459975" y="2867300"/>
                <a:ext cx="101300" cy="50500"/>
              </a:xfrm>
              <a:custGeom>
                <a:rect b="b" l="l" r="r" t="t"/>
                <a:pathLst>
                  <a:path extrusionOk="0" h="2020" w="4052">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6" name="Google Shape;636;p50"/>
              <p:cNvSpPr/>
              <p:nvPr/>
            </p:nvSpPr>
            <p:spPr>
              <a:xfrm>
                <a:off x="6389025" y="2860025"/>
                <a:ext cx="63100" cy="15700"/>
              </a:xfrm>
              <a:custGeom>
                <a:rect b="b" l="l" r="r" t="t"/>
                <a:pathLst>
                  <a:path extrusionOk="0" h="628" w="2524">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7" name="Google Shape;637;p50"/>
              <p:cNvSpPr/>
              <p:nvPr/>
            </p:nvSpPr>
            <p:spPr>
              <a:xfrm>
                <a:off x="6279750" y="2879875"/>
                <a:ext cx="39600" cy="26000"/>
              </a:xfrm>
              <a:custGeom>
                <a:rect b="b" l="l" r="r" t="t"/>
                <a:pathLst>
                  <a:path extrusionOk="0" h="1040" w="1584">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8" name="Google Shape;638;p50"/>
              <p:cNvSpPr/>
              <p:nvPr/>
            </p:nvSpPr>
            <p:spPr>
              <a:xfrm>
                <a:off x="6325825" y="2862750"/>
                <a:ext cx="54425" cy="22400"/>
              </a:xfrm>
              <a:custGeom>
                <a:rect b="b" l="l" r="r" t="t"/>
                <a:pathLst>
                  <a:path extrusionOk="0" h="896" w="2177">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9" name="Google Shape;639;p50"/>
              <p:cNvSpPr/>
              <p:nvPr/>
            </p:nvSpPr>
            <p:spPr>
              <a:xfrm>
                <a:off x="7023725" y="3061400"/>
                <a:ext cx="101300" cy="50475"/>
              </a:xfrm>
              <a:custGeom>
                <a:rect b="b" l="l" r="r" t="t"/>
                <a:pathLst>
                  <a:path extrusionOk="0" h="2019" w="4052">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0" name="Google Shape;640;p50"/>
              <p:cNvSpPr/>
              <p:nvPr/>
            </p:nvSpPr>
            <p:spPr>
              <a:xfrm>
                <a:off x="6952750" y="3054150"/>
                <a:ext cx="63100" cy="15650"/>
              </a:xfrm>
              <a:custGeom>
                <a:rect b="b" l="l" r="r" t="t"/>
                <a:pathLst>
                  <a:path extrusionOk="0" h="626" w="2524">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1" name="Google Shape;641;p50"/>
              <p:cNvSpPr/>
              <p:nvPr/>
            </p:nvSpPr>
            <p:spPr>
              <a:xfrm>
                <a:off x="6843450" y="3073975"/>
                <a:ext cx="39625" cy="26025"/>
              </a:xfrm>
              <a:custGeom>
                <a:rect b="b" l="l" r="r" t="t"/>
                <a:pathLst>
                  <a:path extrusionOk="0" h="1041" w="1585">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2" name="Google Shape;642;p50"/>
              <p:cNvSpPr/>
              <p:nvPr/>
            </p:nvSpPr>
            <p:spPr>
              <a:xfrm>
                <a:off x="6889575" y="3056825"/>
                <a:ext cx="54425" cy="22400"/>
              </a:xfrm>
              <a:custGeom>
                <a:rect b="b" l="l" r="r" t="t"/>
                <a:pathLst>
                  <a:path extrusionOk="0" h="896" w="2177">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3" name="Google Shape;643;p50"/>
              <p:cNvSpPr/>
              <p:nvPr/>
            </p:nvSpPr>
            <p:spPr>
              <a:xfrm>
                <a:off x="6245350" y="4177200"/>
                <a:ext cx="101275" cy="50475"/>
              </a:xfrm>
              <a:custGeom>
                <a:rect b="b" l="l" r="r" t="t"/>
                <a:pathLst>
                  <a:path extrusionOk="0" h="2019" w="4051">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4" name="Google Shape;644;p50"/>
              <p:cNvSpPr/>
              <p:nvPr/>
            </p:nvSpPr>
            <p:spPr>
              <a:xfrm>
                <a:off x="6354525" y="4219275"/>
                <a:ext cx="63075" cy="15675"/>
              </a:xfrm>
              <a:custGeom>
                <a:rect b="b" l="l" r="r" t="t"/>
                <a:pathLst>
                  <a:path extrusionOk="0" h="627" w="2523">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5" name="Google Shape;645;p50"/>
              <p:cNvSpPr/>
              <p:nvPr/>
            </p:nvSpPr>
            <p:spPr>
              <a:xfrm>
                <a:off x="6487275" y="4189125"/>
                <a:ext cx="39625" cy="25975"/>
              </a:xfrm>
              <a:custGeom>
                <a:rect b="b" l="l" r="r" t="t"/>
                <a:pathLst>
                  <a:path extrusionOk="0" h="1039" w="1585">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6" name="Google Shape;646;p50"/>
              <p:cNvSpPr/>
              <p:nvPr/>
            </p:nvSpPr>
            <p:spPr>
              <a:xfrm>
                <a:off x="6426350" y="4209850"/>
                <a:ext cx="54475" cy="22400"/>
              </a:xfrm>
              <a:custGeom>
                <a:rect b="b" l="l" r="r" t="t"/>
                <a:pathLst>
                  <a:path extrusionOk="0" h="896" w="2179">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7" name="Google Shape;647;p50"/>
              <p:cNvSpPr/>
              <p:nvPr/>
            </p:nvSpPr>
            <p:spPr>
              <a:xfrm>
                <a:off x="5992275" y="3674825"/>
                <a:ext cx="51250" cy="99900"/>
              </a:xfrm>
              <a:custGeom>
                <a:rect b="b" l="l" r="r" t="t"/>
                <a:pathLst>
                  <a:path extrusionOk="0" h="3996" w="205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8" name="Google Shape;648;p50"/>
              <p:cNvSpPr/>
              <p:nvPr/>
            </p:nvSpPr>
            <p:spPr>
              <a:xfrm>
                <a:off x="5985650" y="3783750"/>
                <a:ext cx="16125" cy="62275"/>
              </a:xfrm>
              <a:custGeom>
                <a:rect b="b" l="l" r="r" t="t"/>
                <a:pathLst>
                  <a:path extrusionOk="0" h="2491" w="645">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9" name="Google Shape;649;p50"/>
              <p:cNvSpPr/>
              <p:nvPr/>
            </p:nvSpPr>
            <p:spPr>
              <a:xfrm>
                <a:off x="6004725" y="3916700"/>
                <a:ext cx="27875" cy="38100"/>
              </a:xfrm>
              <a:custGeom>
                <a:rect b="b" l="l" r="r" t="t"/>
                <a:pathLst>
                  <a:path extrusionOk="0" h="1524" w="1115">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0" name="Google Shape;650;p50"/>
              <p:cNvSpPr/>
              <p:nvPr/>
            </p:nvSpPr>
            <p:spPr>
              <a:xfrm>
                <a:off x="5987900" y="3855450"/>
                <a:ext cx="23600" cy="53200"/>
              </a:xfrm>
              <a:custGeom>
                <a:rect b="b" l="l" r="r" t="t"/>
                <a:pathLst>
                  <a:path extrusionOk="0" h="2128" w="944">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1" name="Google Shape;651;p50"/>
              <p:cNvSpPr/>
              <p:nvPr/>
            </p:nvSpPr>
            <p:spPr>
              <a:xfrm>
                <a:off x="6071975" y="3300325"/>
                <a:ext cx="52475" cy="102475"/>
              </a:xfrm>
              <a:custGeom>
                <a:rect b="b" l="l" r="r" t="t"/>
                <a:pathLst>
                  <a:path extrusionOk="0" h="4099" w="2099">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2" name="Google Shape;652;p50"/>
              <p:cNvSpPr/>
              <p:nvPr/>
            </p:nvSpPr>
            <p:spPr>
              <a:xfrm>
                <a:off x="6122225" y="3408475"/>
                <a:ext cx="47725" cy="49550"/>
              </a:xfrm>
              <a:custGeom>
                <a:rect b="b" l="l" r="r" t="t"/>
                <a:pathLst>
                  <a:path extrusionOk="0" h="1982" w="1909">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3" name="Google Shape;653;p50"/>
              <p:cNvSpPr/>
              <p:nvPr/>
            </p:nvSpPr>
            <p:spPr>
              <a:xfrm>
                <a:off x="6228150" y="3490275"/>
                <a:ext cx="42050" cy="21525"/>
              </a:xfrm>
              <a:custGeom>
                <a:rect b="b" l="l" r="r" t="t"/>
                <a:pathLst>
                  <a:path extrusionOk="0" h="861" w="1682">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4" name="Google Shape;654;p50"/>
              <p:cNvSpPr/>
              <p:nvPr/>
            </p:nvSpPr>
            <p:spPr>
              <a:xfrm>
                <a:off x="6172850" y="3459275"/>
                <a:ext cx="49900" cy="34575"/>
              </a:xfrm>
              <a:custGeom>
                <a:rect b="b" l="l" r="r" t="t"/>
                <a:pathLst>
                  <a:path extrusionOk="0" h="1383" w="1996">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5" name="Google Shape;655;p50"/>
              <p:cNvSpPr/>
              <p:nvPr/>
            </p:nvSpPr>
            <p:spPr>
              <a:xfrm>
                <a:off x="7323825" y="3495225"/>
                <a:ext cx="51250" cy="99900"/>
              </a:xfrm>
              <a:custGeom>
                <a:rect b="b" l="l" r="r" t="t"/>
                <a:pathLst>
                  <a:path extrusionOk="0" h="3996" w="205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6" name="Google Shape;656;p50"/>
              <p:cNvSpPr/>
              <p:nvPr/>
            </p:nvSpPr>
            <p:spPr>
              <a:xfrm>
                <a:off x="7365575" y="3423925"/>
                <a:ext cx="16150" cy="62275"/>
              </a:xfrm>
              <a:custGeom>
                <a:rect b="b" l="l" r="r" t="t"/>
                <a:pathLst>
                  <a:path extrusionOk="0" h="2491" w="646">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7" name="Google Shape;657;p50"/>
              <p:cNvSpPr/>
              <p:nvPr/>
            </p:nvSpPr>
            <p:spPr>
              <a:xfrm>
                <a:off x="7334775" y="3315150"/>
                <a:ext cx="27850" cy="38100"/>
              </a:xfrm>
              <a:custGeom>
                <a:rect b="b" l="l" r="r" t="t"/>
                <a:pathLst>
                  <a:path extrusionOk="0" h="1524" w="1114">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8" name="Google Shape;658;p50"/>
              <p:cNvSpPr/>
              <p:nvPr/>
            </p:nvSpPr>
            <p:spPr>
              <a:xfrm>
                <a:off x="7355800" y="3361300"/>
                <a:ext cx="23650" cy="53200"/>
              </a:xfrm>
              <a:custGeom>
                <a:rect b="b" l="l" r="r" t="t"/>
                <a:pathLst>
                  <a:path extrusionOk="0" h="2128" w="946">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9" name="Google Shape;659;p50"/>
              <p:cNvSpPr/>
              <p:nvPr/>
            </p:nvSpPr>
            <p:spPr>
              <a:xfrm>
                <a:off x="7093025" y="4348600"/>
                <a:ext cx="104200" cy="51200"/>
              </a:xfrm>
              <a:custGeom>
                <a:rect b="b" l="l" r="r" t="t"/>
                <a:pathLst>
                  <a:path extrusionOk="0" h="2048" w="4168">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0" name="Google Shape;660;p50"/>
              <p:cNvSpPr/>
              <p:nvPr/>
            </p:nvSpPr>
            <p:spPr>
              <a:xfrm>
                <a:off x="7201150" y="4302925"/>
                <a:ext cx="51100" cy="46100"/>
              </a:xfrm>
              <a:custGeom>
                <a:rect b="b" l="l" r="r" t="t"/>
                <a:pathLst>
                  <a:path extrusionOk="0" h="1844" w="2044">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1" name="Google Shape;661;p50"/>
              <p:cNvSpPr/>
              <p:nvPr/>
            </p:nvSpPr>
            <p:spPr>
              <a:xfrm>
                <a:off x="7282950" y="4203000"/>
                <a:ext cx="22950" cy="40225"/>
              </a:xfrm>
              <a:custGeom>
                <a:rect b="b" l="l" r="r" t="t"/>
                <a:pathLst>
                  <a:path extrusionOk="0" h="1609" w="918">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2" name="Google Shape;662;p50"/>
              <p:cNvSpPr/>
              <p:nvPr/>
            </p:nvSpPr>
            <p:spPr>
              <a:xfrm>
                <a:off x="7252000" y="4250300"/>
                <a:ext cx="36300" cy="48175"/>
              </a:xfrm>
              <a:custGeom>
                <a:rect b="b" l="l" r="r" t="t"/>
                <a:pathLst>
                  <a:path extrusionOk="0" h="1927" w="1452">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663" name="Google Shape;663;p50"/>
            <p:cNvGrpSpPr/>
            <p:nvPr/>
          </p:nvGrpSpPr>
          <p:grpSpPr>
            <a:xfrm>
              <a:off x="5433222" y="1490506"/>
              <a:ext cx="463830" cy="373821"/>
              <a:chOff x="6567324" y="2436849"/>
              <a:chExt cx="366722" cy="342892"/>
            </a:xfrm>
          </p:grpSpPr>
          <p:sp>
            <p:nvSpPr>
              <p:cNvPr id="664" name="Google Shape;664;p50"/>
              <p:cNvSpPr/>
              <p:nvPr/>
            </p:nvSpPr>
            <p:spPr>
              <a:xfrm>
                <a:off x="6567324" y="2508390"/>
                <a:ext cx="366722" cy="271351"/>
              </a:xfrm>
              <a:custGeom>
                <a:rect b="b" l="l" r="r" t="t"/>
                <a:pathLst>
                  <a:path extrusionOk="0" h="10351" w="13989">
                    <a:moveTo>
                      <a:pt x="1054" y="0"/>
                    </a:moveTo>
                    <a:cubicBezTo>
                      <a:pt x="476" y="0"/>
                      <a:pt x="0" y="477"/>
                      <a:pt x="0" y="1068"/>
                    </a:cubicBezTo>
                    <a:lnTo>
                      <a:pt x="0" y="9297"/>
                    </a:lnTo>
                    <a:cubicBezTo>
                      <a:pt x="0" y="9874"/>
                      <a:pt x="476" y="10350"/>
                      <a:pt x="1054" y="10350"/>
                    </a:cubicBezTo>
                    <a:lnTo>
                      <a:pt x="12934" y="10350"/>
                    </a:lnTo>
                    <a:cubicBezTo>
                      <a:pt x="13512" y="10350"/>
                      <a:pt x="13988" y="9874"/>
                      <a:pt x="13988" y="9297"/>
                    </a:cubicBezTo>
                    <a:lnTo>
                      <a:pt x="13988" y="1068"/>
                    </a:lnTo>
                    <a:cubicBezTo>
                      <a:pt x="13988" y="477"/>
                      <a:pt x="13512" y="0"/>
                      <a:pt x="12934" y="0"/>
                    </a:cubicBezTo>
                    <a:close/>
                  </a:path>
                </a:pathLst>
              </a:custGeom>
              <a:solidFill>
                <a:srgbClr val="96ABB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5" name="Google Shape;665;p50"/>
              <p:cNvSpPr/>
              <p:nvPr/>
            </p:nvSpPr>
            <p:spPr>
              <a:xfrm>
                <a:off x="6567324" y="2508390"/>
                <a:ext cx="183164" cy="271351"/>
              </a:xfrm>
              <a:custGeom>
                <a:rect b="b" l="l" r="r" t="t"/>
                <a:pathLst>
                  <a:path extrusionOk="0" h="10351" w="6987">
                    <a:moveTo>
                      <a:pt x="1039" y="0"/>
                    </a:moveTo>
                    <a:cubicBezTo>
                      <a:pt x="462" y="15"/>
                      <a:pt x="0" y="491"/>
                      <a:pt x="0" y="1068"/>
                    </a:cubicBezTo>
                    <a:lnTo>
                      <a:pt x="0" y="9297"/>
                    </a:lnTo>
                    <a:cubicBezTo>
                      <a:pt x="0" y="9874"/>
                      <a:pt x="462" y="10350"/>
                      <a:pt x="1039" y="10350"/>
                    </a:cubicBezTo>
                    <a:lnTo>
                      <a:pt x="6987" y="10350"/>
                    </a:lnTo>
                    <a:lnTo>
                      <a:pt x="6987" y="0"/>
                    </a:lnTo>
                    <a:close/>
                  </a:path>
                </a:pathLst>
              </a:custGeom>
              <a:solidFill>
                <a:srgbClr val="869F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6" name="Google Shape;666;p50"/>
              <p:cNvSpPr/>
              <p:nvPr/>
            </p:nvSpPr>
            <p:spPr>
              <a:xfrm>
                <a:off x="6599097" y="2540163"/>
                <a:ext cx="303150" cy="207780"/>
              </a:xfrm>
              <a:custGeom>
                <a:rect b="b" l="l" r="r" t="t"/>
                <a:pathLst>
                  <a:path extrusionOk="0" h="7926" w="11564">
                    <a:moveTo>
                      <a:pt x="275" y="1"/>
                    </a:moveTo>
                    <a:cubicBezTo>
                      <a:pt x="131" y="1"/>
                      <a:pt x="1" y="131"/>
                      <a:pt x="1" y="290"/>
                    </a:cubicBezTo>
                    <a:lnTo>
                      <a:pt x="1" y="7652"/>
                    </a:lnTo>
                    <a:cubicBezTo>
                      <a:pt x="1" y="7796"/>
                      <a:pt x="131" y="7926"/>
                      <a:pt x="275" y="7926"/>
                    </a:cubicBezTo>
                    <a:lnTo>
                      <a:pt x="11289" y="7926"/>
                    </a:lnTo>
                    <a:cubicBezTo>
                      <a:pt x="11448" y="7926"/>
                      <a:pt x="11563" y="7796"/>
                      <a:pt x="11563" y="7652"/>
                    </a:cubicBezTo>
                    <a:lnTo>
                      <a:pt x="11563" y="290"/>
                    </a:lnTo>
                    <a:cubicBezTo>
                      <a:pt x="11563" y="131"/>
                      <a:pt x="11448" y="15"/>
                      <a:pt x="11289" y="1"/>
                    </a:cubicBezTo>
                    <a:close/>
                  </a:path>
                </a:pathLst>
              </a:custGeom>
              <a:solidFill>
                <a:srgbClr val="EFF1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7" name="Google Shape;667;p50"/>
              <p:cNvSpPr/>
              <p:nvPr/>
            </p:nvSpPr>
            <p:spPr>
              <a:xfrm>
                <a:off x="6598730" y="2540556"/>
                <a:ext cx="151759" cy="207780"/>
              </a:xfrm>
              <a:custGeom>
                <a:rect b="b" l="l" r="r" t="t"/>
                <a:pathLst>
                  <a:path extrusionOk="0" h="7926" w="5789">
                    <a:moveTo>
                      <a:pt x="289" y="0"/>
                    </a:moveTo>
                    <a:cubicBezTo>
                      <a:pt x="130" y="0"/>
                      <a:pt x="0" y="130"/>
                      <a:pt x="15" y="275"/>
                    </a:cubicBezTo>
                    <a:lnTo>
                      <a:pt x="15" y="7637"/>
                    </a:lnTo>
                    <a:cubicBezTo>
                      <a:pt x="0" y="7795"/>
                      <a:pt x="130" y="7911"/>
                      <a:pt x="289" y="7925"/>
                    </a:cubicBezTo>
                    <a:lnTo>
                      <a:pt x="5789" y="7925"/>
                    </a:lnTo>
                    <a:lnTo>
                      <a:pt x="5789" y="0"/>
                    </a:lnTo>
                    <a:close/>
                  </a:path>
                </a:pathLst>
              </a:custGeom>
              <a:solidFill>
                <a:srgbClr val="E9ED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8" name="Google Shape;668;p50"/>
              <p:cNvSpPr/>
              <p:nvPr/>
            </p:nvSpPr>
            <p:spPr>
              <a:xfrm>
                <a:off x="6678580" y="2436849"/>
                <a:ext cx="144209" cy="120379"/>
              </a:xfrm>
              <a:custGeom>
                <a:rect b="b" l="l" r="r" t="t"/>
                <a:pathLst>
                  <a:path extrusionOk="0" h="4592" w="5501">
                    <a:moveTo>
                      <a:pt x="2339" y="1"/>
                    </a:moveTo>
                    <a:cubicBezTo>
                      <a:pt x="1718" y="1"/>
                      <a:pt x="1213" y="506"/>
                      <a:pt x="1213" y="1127"/>
                    </a:cubicBezTo>
                    <a:lnTo>
                      <a:pt x="1213" y="1647"/>
                    </a:lnTo>
                    <a:cubicBezTo>
                      <a:pt x="1213" y="1906"/>
                      <a:pt x="996" y="2123"/>
                      <a:pt x="736" y="2123"/>
                    </a:cubicBezTo>
                    <a:lnTo>
                      <a:pt x="520" y="2123"/>
                    </a:lnTo>
                    <a:cubicBezTo>
                      <a:pt x="231" y="2123"/>
                      <a:pt x="0" y="2354"/>
                      <a:pt x="0" y="2643"/>
                    </a:cubicBezTo>
                    <a:lnTo>
                      <a:pt x="0" y="4072"/>
                    </a:lnTo>
                    <a:cubicBezTo>
                      <a:pt x="0" y="4360"/>
                      <a:pt x="231" y="4591"/>
                      <a:pt x="520" y="4591"/>
                    </a:cubicBezTo>
                    <a:lnTo>
                      <a:pt x="4980" y="4591"/>
                    </a:lnTo>
                    <a:cubicBezTo>
                      <a:pt x="5269" y="4591"/>
                      <a:pt x="5500" y="4360"/>
                      <a:pt x="5500" y="4072"/>
                    </a:cubicBezTo>
                    <a:lnTo>
                      <a:pt x="5500" y="2643"/>
                    </a:lnTo>
                    <a:cubicBezTo>
                      <a:pt x="5500" y="2354"/>
                      <a:pt x="5269" y="2123"/>
                      <a:pt x="4980" y="2123"/>
                    </a:cubicBezTo>
                    <a:lnTo>
                      <a:pt x="4764" y="2123"/>
                    </a:lnTo>
                    <a:cubicBezTo>
                      <a:pt x="4504" y="2123"/>
                      <a:pt x="4287" y="1906"/>
                      <a:pt x="4287" y="1647"/>
                    </a:cubicBezTo>
                    <a:lnTo>
                      <a:pt x="4287" y="1127"/>
                    </a:lnTo>
                    <a:cubicBezTo>
                      <a:pt x="4287" y="506"/>
                      <a:pt x="3782" y="1"/>
                      <a:pt x="3161" y="1"/>
                    </a:cubicBezTo>
                    <a:close/>
                  </a:path>
                </a:pathLst>
              </a:custGeom>
              <a:solidFill>
                <a:srgbClr val="D4DD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9" name="Google Shape;669;p50"/>
              <p:cNvSpPr/>
              <p:nvPr/>
            </p:nvSpPr>
            <p:spPr>
              <a:xfrm>
                <a:off x="6711480" y="2591256"/>
                <a:ext cx="141954" cy="101452"/>
              </a:xfrm>
              <a:custGeom>
                <a:rect b="b" l="l" r="r" t="t"/>
                <a:pathLst>
                  <a:path extrusionOk="0" h="3870" w="5415">
                    <a:moveTo>
                      <a:pt x="4794" y="1"/>
                    </a:moveTo>
                    <a:lnTo>
                      <a:pt x="4765" y="15"/>
                    </a:lnTo>
                    <a:lnTo>
                      <a:pt x="4173" y="318"/>
                    </a:lnTo>
                    <a:cubicBezTo>
                      <a:pt x="4057" y="376"/>
                      <a:pt x="4000" y="506"/>
                      <a:pt x="4057" y="621"/>
                    </a:cubicBezTo>
                    <a:cubicBezTo>
                      <a:pt x="4098" y="702"/>
                      <a:pt x="4174" y="748"/>
                      <a:pt x="4256" y="748"/>
                    </a:cubicBezTo>
                    <a:cubicBezTo>
                      <a:pt x="4290" y="748"/>
                      <a:pt x="4326" y="740"/>
                      <a:pt x="4361" y="722"/>
                    </a:cubicBezTo>
                    <a:lnTo>
                      <a:pt x="4519" y="650"/>
                    </a:lnTo>
                    <a:lnTo>
                      <a:pt x="4519" y="650"/>
                    </a:lnTo>
                    <a:cubicBezTo>
                      <a:pt x="4231" y="1646"/>
                      <a:pt x="3711" y="2382"/>
                      <a:pt x="2989" y="2844"/>
                    </a:cubicBezTo>
                    <a:cubicBezTo>
                      <a:pt x="2257" y="3316"/>
                      <a:pt x="1238" y="3414"/>
                      <a:pt x="544" y="3414"/>
                    </a:cubicBezTo>
                    <a:cubicBezTo>
                      <a:pt x="430" y="3414"/>
                      <a:pt x="325" y="3411"/>
                      <a:pt x="232" y="3407"/>
                    </a:cubicBezTo>
                    <a:cubicBezTo>
                      <a:pt x="224" y="3406"/>
                      <a:pt x="215" y="3406"/>
                      <a:pt x="207" y="3406"/>
                    </a:cubicBezTo>
                    <a:cubicBezTo>
                      <a:pt x="90" y="3406"/>
                      <a:pt x="1" y="3502"/>
                      <a:pt x="1" y="3624"/>
                    </a:cubicBezTo>
                    <a:cubicBezTo>
                      <a:pt x="1" y="3754"/>
                      <a:pt x="88" y="3855"/>
                      <a:pt x="218" y="3855"/>
                    </a:cubicBezTo>
                    <a:cubicBezTo>
                      <a:pt x="434" y="3855"/>
                      <a:pt x="752" y="3869"/>
                      <a:pt x="896" y="3869"/>
                    </a:cubicBezTo>
                    <a:cubicBezTo>
                      <a:pt x="922" y="3870"/>
                      <a:pt x="947" y="3870"/>
                      <a:pt x="973" y="3870"/>
                    </a:cubicBezTo>
                    <a:cubicBezTo>
                      <a:pt x="1769" y="3870"/>
                      <a:pt x="2549" y="3654"/>
                      <a:pt x="3220" y="3234"/>
                    </a:cubicBezTo>
                    <a:cubicBezTo>
                      <a:pt x="4028" y="2729"/>
                      <a:pt x="4606" y="1921"/>
                      <a:pt x="4938" y="867"/>
                    </a:cubicBezTo>
                    <a:lnTo>
                      <a:pt x="4967" y="924"/>
                    </a:lnTo>
                    <a:cubicBezTo>
                      <a:pt x="5006" y="1012"/>
                      <a:pt x="5084" y="1060"/>
                      <a:pt x="5166" y="1060"/>
                    </a:cubicBezTo>
                    <a:cubicBezTo>
                      <a:pt x="5206" y="1060"/>
                      <a:pt x="5247" y="1049"/>
                      <a:pt x="5284" y="1026"/>
                    </a:cubicBezTo>
                    <a:cubicBezTo>
                      <a:pt x="5385" y="953"/>
                      <a:pt x="5414" y="795"/>
                      <a:pt x="5328" y="693"/>
                    </a:cubicBezTo>
                    <a:lnTo>
                      <a:pt x="5039" y="102"/>
                    </a:lnTo>
                    <a:lnTo>
                      <a:pt x="5025" y="73"/>
                    </a:lnTo>
                    <a:cubicBezTo>
                      <a:pt x="5010" y="58"/>
                      <a:pt x="4996" y="44"/>
                      <a:pt x="4981" y="29"/>
                    </a:cubicBezTo>
                    <a:lnTo>
                      <a:pt x="4952" y="15"/>
                    </a:lnTo>
                    <a:lnTo>
                      <a:pt x="4923" y="1"/>
                    </a:lnTo>
                    <a:close/>
                  </a:path>
                </a:pathLst>
              </a:custGeom>
              <a:solidFill>
                <a:srgbClr val="69819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0" name="Google Shape;670;p50"/>
              <p:cNvSpPr/>
              <p:nvPr/>
            </p:nvSpPr>
            <p:spPr>
              <a:xfrm>
                <a:off x="6669117" y="2666178"/>
                <a:ext cx="41656" cy="35652"/>
              </a:xfrm>
              <a:custGeom>
                <a:rect b="b" l="l" r="r" t="t"/>
                <a:pathLst>
                  <a:path extrusionOk="0" h="1360" w="1589">
                    <a:moveTo>
                      <a:pt x="679" y="1"/>
                    </a:moveTo>
                    <a:cubicBezTo>
                      <a:pt x="303" y="1"/>
                      <a:pt x="0" y="304"/>
                      <a:pt x="0" y="679"/>
                    </a:cubicBezTo>
                    <a:cubicBezTo>
                      <a:pt x="0" y="1088"/>
                      <a:pt x="335" y="1359"/>
                      <a:pt x="687" y="1359"/>
                    </a:cubicBezTo>
                    <a:cubicBezTo>
                      <a:pt x="856" y="1359"/>
                      <a:pt x="1029" y="1296"/>
                      <a:pt x="1170" y="1156"/>
                    </a:cubicBezTo>
                    <a:cubicBezTo>
                      <a:pt x="1588" y="737"/>
                      <a:pt x="1285" y="1"/>
                      <a:pt x="679" y="1"/>
                    </a:cubicBezTo>
                    <a:close/>
                  </a:path>
                </a:pathLst>
              </a:custGeom>
              <a:solidFill>
                <a:srgbClr val="69819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1" name="Google Shape;671;p50"/>
              <p:cNvSpPr/>
              <p:nvPr/>
            </p:nvSpPr>
            <p:spPr>
              <a:xfrm>
                <a:off x="6630476" y="2582238"/>
                <a:ext cx="41682" cy="36413"/>
              </a:xfrm>
              <a:custGeom>
                <a:rect b="b" l="l" r="r" t="t"/>
                <a:pathLst>
                  <a:path extrusionOk="0" h="1389" w="1590">
                    <a:moveTo>
                      <a:pt x="324" y="0"/>
                    </a:moveTo>
                    <a:cubicBezTo>
                      <a:pt x="148" y="0"/>
                      <a:pt x="0" y="239"/>
                      <a:pt x="175" y="402"/>
                    </a:cubicBezTo>
                    <a:lnTo>
                      <a:pt x="464" y="691"/>
                    </a:lnTo>
                    <a:lnTo>
                      <a:pt x="175" y="994"/>
                    </a:lnTo>
                    <a:cubicBezTo>
                      <a:pt x="88" y="1081"/>
                      <a:pt x="88" y="1225"/>
                      <a:pt x="175" y="1312"/>
                    </a:cubicBezTo>
                    <a:cubicBezTo>
                      <a:pt x="218" y="1355"/>
                      <a:pt x="276" y="1377"/>
                      <a:pt x="334" y="1377"/>
                    </a:cubicBezTo>
                    <a:cubicBezTo>
                      <a:pt x="392" y="1377"/>
                      <a:pt x="449" y="1355"/>
                      <a:pt x="493" y="1312"/>
                    </a:cubicBezTo>
                    <a:lnTo>
                      <a:pt x="796" y="1023"/>
                    </a:lnTo>
                    <a:lnTo>
                      <a:pt x="1084" y="1312"/>
                    </a:lnTo>
                    <a:cubicBezTo>
                      <a:pt x="1135" y="1366"/>
                      <a:pt x="1193" y="1388"/>
                      <a:pt x="1249" y="1388"/>
                    </a:cubicBezTo>
                    <a:cubicBezTo>
                      <a:pt x="1431" y="1388"/>
                      <a:pt x="1590" y="1149"/>
                      <a:pt x="1402" y="994"/>
                    </a:cubicBezTo>
                    <a:lnTo>
                      <a:pt x="1113" y="691"/>
                    </a:lnTo>
                    <a:lnTo>
                      <a:pt x="1402" y="402"/>
                    </a:lnTo>
                    <a:cubicBezTo>
                      <a:pt x="1588" y="239"/>
                      <a:pt x="1435" y="0"/>
                      <a:pt x="1255" y="0"/>
                    </a:cubicBezTo>
                    <a:cubicBezTo>
                      <a:pt x="1198" y="0"/>
                      <a:pt x="1137" y="25"/>
                      <a:pt x="1084" y="85"/>
                    </a:cubicBezTo>
                    <a:lnTo>
                      <a:pt x="796" y="373"/>
                    </a:lnTo>
                    <a:lnTo>
                      <a:pt x="493" y="85"/>
                    </a:lnTo>
                    <a:cubicBezTo>
                      <a:pt x="440" y="25"/>
                      <a:pt x="380" y="0"/>
                      <a:pt x="324" y="0"/>
                    </a:cubicBezTo>
                    <a:close/>
                  </a:path>
                </a:pathLst>
              </a:custGeom>
              <a:solidFill>
                <a:srgbClr val="95A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2" name="Google Shape;672;p50"/>
              <p:cNvSpPr/>
              <p:nvPr/>
            </p:nvSpPr>
            <p:spPr>
              <a:xfrm>
                <a:off x="6837889" y="2678080"/>
                <a:ext cx="40948" cy="35967"/>
              </a:xfrm>
              <a:custGeom>
                <a:rect b="b" l="l" r="r" t="t"/>
                <a:pathLst>
                  <a:path extrusionOk="0" h="1372" w="1562">
                    <a:moveTo>
                      <a:pt x="320" y="0"/>
                    </a:moveTo>
                    <a:cubicBezTo>
                      <a:pt x="146" y="0"/>
                      <a:pt x="1" y="218"/>
                      <a:pt x="145" y="384"/>
                    </a:cubicBezTo>
                    <a:lnTo>
                      <a:pt x="448" y="673"/>
                    </a:lnTo>
                    <a:lnTo>
                      <a:pt x="145" y="976"/>
                    </a:lnTo>
                    <a:cubicBezTo>
                      <a:pt x="1" y="1142"/>
                      <a:pt x="146" y="1360"/>
                      <a:pt x="320" y="1360"/>
                    </a:cubicBezTo>
                    <a:cubicBezTo>
                      <a:pt x="372" y="1360"/>
                      <a:pt x="427" y="1340"/>
                      <a:pt x="477" y="1293"/>
                    </a:cubicBezTo>
                    <a:lnTo>
                      <a:pt x="766" y="1005"/>
                    </a:lnTo>
                    <a:lnTo>
                      <a:pt x="1069" y="1293"/>
                    </a:lnTo>
                    <a:cubicBezTo>
                      <a:pt x="1117" y="1349"/>
                      <a:pt x="1174" y="1372"/>
                      <a:pt x="1229" y="1372"/>
                    </a:cubicBezTo>
                    <a:cubicBezTo>
                      <a:pt x="1404" y="1372"/>
                      <a:pt x="1562" y="1141"/>
                      <a:pt x="1386" y="976"/>
                    </a:cubicBezTo>
                    <a:lnTo>
                      <a:pt x="1083" y="673"/>
                    </a:lnTo>
                    <a:lnTo>
                      <a:pt x="1386" y="384"/>
                    </a:lnTo>
                    <a:cubicBezTo>
                      <a:pt x="1530" y="218"/>
                      <a:pt x="1385" y="0"/>
                      <a:pt x="1218" y="0"/>
                    </a:cubicBezTo>
                    <a:cubicBezTo>
                      <a:pt x="1168" y="0"/>
                      <a:pt x="1115" y="20"/>
                      <a:pt x="1069" y="66"/>
                    </a:cubicBezTo>
                    <a:lnTo>
                      <a:pt x="766" y="355"/>
                    </a:lnTo>
                    <a:lnTo>
                      <a:pt x="477" y="66"/>
                    </a:lnTo>
                    <a:cubicBezTo>
                      <a:pt x="427" y="20"/>
                      <a:pt x="372" y="0"/>
                      <a:pt x="320" y="0"/>
                    </a:cubicBezTo>
                    <a:close/>
                  </a:path>
                </a:pathLst>
              </a:custGeom>
              <a:solidFill>
                <a:srgbClr val="CDD7D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3" name="Google Shape;673;p50"/>
              <p:cNvSpPr/>
              <p:nvPr/>
            </p:nvSpPr>
            <p:spPr>
              <a:xfrm>
                <a:off x="6733868" y="2598124"/>
                <a:ext cx="40895" cy="36124"/>
              </a:xfrm>
              <a:custGeom>
                <a:rect b="b" l="l" r="r" t="t"/>
                <a:pathLst>
                  <a:path extrusionOk="0" h="1378" w="1560">
                    <a:moveTo>
                      <a:pt x="333" y="1"/>
                    </a:moveTo>
                    <a:cubicBezTo>
                      <a:pt x="154" y="1"/>
                      <a:pt x="1" y="239"/>
                      <a:pt x="186" y="403"/>
                    </a:cubicBezTo>
                    <a:lnTo>
                      <a:pt x="475" y="691"/>
                    </a:lnTo>
                    <a:lnTo>
                      <a:pt x="186" y="994"/>
                    </a:lnTo>
                    <a:cubicBezTo>
                      <a:pt x="85" y="1081"/>
                      <a:pt x="85" y="1225"/>
                      <a:pt x="186" y="1312"/>
                    </a:cubicBezTo>
                    <a:cubicBezTo>
                      <a:pt x="230" y="1355"/>
                      <a:pt x="287" y="1377"/>
                      <a:pt x="345" y="1377"/>
                    </a:cubicBezTo>
                    <a:cubicBezTo>
                      <a:pt x="403" y="1377"/>
                      <a:pt x="461" y="1355"/>
                      <a:pt x="504" y="1312"/>
                    </a:cubicBezTo>
                    <a:lnTo>
                      <a:pt x="793" y="1023"/>
                    </a:lnTo>
                    <a:lnTo>
                      <a:pt x="1096" y="1312"/>
                    </a:lnTo>
                    <a:cubicBezTo>
                      <a:pt x="1140" y="1353"/>
                      <a:pt x="1190" y="1371"/>
                      <a:pt x="1238" y="1371"/>
                    </a:cubicBezTo>
                    <a:cubicBezTo>
                      <a:pt x="1408" y="1371"/>
                      <a:pt x="1560" y="1152"/>
                      <a:pt x="1413" y="994"/>
                    </a:cubicBezTo>
                    <a:lnTo>
                      <a:pt x="1110" y="691"/>
                    </a:lnTo>
                    <a:lnTo>
                      <a:pt x="1413" y="403"/>
                    </a:lnTo>
                    <a:cubicBezTo>
                      <a:pt x="1558" y="236"/>
                      <a:pt x="1412" y="19"/>
                      <a:pt x="1245" y="19"/>
                    </a:cubicBezTo>
                    <a:cubicBezTo>
                      <a:pt x="1195" y="19"/>
                      <a:pt x="1143" y="38"/>
                      <a:pt x="1096" y="85"/>
                    </a:cubicBezTo>
                    <a:lnTo>
                      <a:pt x="793" y="374"/>
                    </a:lnTo>
                    <a:lnTo>
                      <a:pt x="504" y="85"/>
                    </a:lnTo>
                    <a:cubicBezTo>
                      <a:pt x="451" y="25"/>
                      <a:pt x="391" y="1"/>
                      <a:pt x="333" y="1"/>
                    </a:cubicBezTo>
                    <a:close/>
                  </a:path>
                </a:pathLst>
              </a:custGeom>
              <a:solidFill>
                <a:srgbClr val="95A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4" name="Google Shape;674;p50"/>
              <p:cNvSpPr/>
              <p:nvPr/>
            </p:nvSpPr>
            <p:spPr>
              <a:xfrm>
                <a:off x="6678580" y="2436849"/>
                <a:ext cx="71908" cy="120379"/>
              </a:xfrm>
              <a:custGeom>
                <a:rect b="b" l="l" r="r" t="t"/>
                <a:pathLst>
                  <a:path extrusionOk="0" h="4592" w="2743">
                    <a:moveTo>
                      <a:pt x="2339" y="1"/>
                    </a:moveTo>
                    <a:cubicBezTo>
                      <a:pt x="1718" y="1"/>
                      <a:pt x="1213" y="506"/>
                      <a:pt x="1213" y="1127"/>
                    </a:cubicBezTo>
                    <a:lnTo>
                      <a:pt x="1213" y="1647"/>
                    </a:lnTo>
                    <a:cubicBezTo>
                      <a:pt x="1213" y="1906"/>
                      <a:pt x="996" y="2123"/>
                      <a:pt x="736" y="2123"/>
                    </a:cubicBezTo>
                    <a:lnTo>
                      <a:pt x="520" y="2123"/>
                    </a:lnTo>
                    <a:cubicBezTo>
                      <a:pt x="231" y="2123"/>
                      <a:pt x="0" y="2354"/>
                      <a:pt x="0" y="2643"/>
                    </a:cubicBezTo>
                    <a:lnTo>
                      <a:pt x="0" y="4072"/>
                    </a:lnTo>
                    <a:cubicBezTo>
                      <a:pt x="0" y="4360"/>
                      <a:pt x="231" y="4591"/>
                      <a:pt x="520" y="4591"/>
                    </a:cubicBezTo>
                    <a:lnTo>
                      <a:pt x="2743" y="4591"/>
                    </a:lnTo>
                    <a:lnTo>
                      <a:pt x="2743" y="1"/>
                    </a:lnTo>
                    <a:close/>
                  </a:path>
                </a:pathLst>
              </a:custGeom>
              <a:solidFill>
                <a:srgbClr val="8BA3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5" name="Google Shape;675;p50"/>
              <p:cNvSpPr/>
              <p:nvPr/>
            </p:nvSpPr>
            <p:spPr>
              <a:xfrm>
                <a:off x="6728913" y="2500578"/>
                <a:ext cx="38221" cy="32795"/>
              </a:xfrm>
              <a:custGeom>
                <a:rect b="b" l="l" r="r" t="t"/>
                <a:pathLst>
                  <a:path extrusionOk="0" h="1251" w="1458">
                    <a:moveTo>
                      <a:pt x="825" y="0"/>
                    </a:moveTo>
                    <a:cubicBezTo>
                      <a:pt x="672" y="0"/>
                      <a:pt x="516" y="57"/>
                      <a:pt x="390" y="183"/>
                    </a:cubicBezTo>
                    <a:cubicBezTo>
                      <a:pt x="0" y="573"/>
                      <a:pt x="274" y="1251"/>
                      <a:pt x="823" y="1251"/>
                    </a:cubicBezTo>
                    <a:cubicBezTo>
                      <a:pt x="1169" y="1251"/>
                      <a:pt x="1458" y="962"/>
                      <a:pt x="1458" y="630"/>
                    </a:cubicBezTo>
                    <a:cubicBezTo>
                      <a:pt x="1458" y="249"/>
                      <a:pt x="1147" y="0"/>
                      <a:pt x="825" y="0"/>
                    </a:cubicBezTo>
                    <a:close/>
                  </a:path>
                </a:pathLst>
              </a:custGeom>
              <a:solidFill>
                <a:srgbClr val="EFF1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676" name="Google Shape;676;p50"/>
            <p:cNvGrpSpPr/>
            <p:nvPr/>
          </p:nvGrpSpPr>
          <p:grpSpPr>
            <a:xfrm>
              <a:off x="7649743" y="846503"/>
              <a:ext cx="420454" cy="485074"/>
              <a:chOff x="8028714" y="2891652"/>
              <a:chExt cx="289589" cy="361402"/>
            </a:xfrm>
          </p:grpSpPr>
          <p:sp>
            <p:nvSpPr>
              <p:cNvPr id="677" name="Google Shape;677;p50"/>
              <p:cNvSpPr/>
              <p:nvPr/>
            </p:nvSpPr>
            <p:spPr>
              <a:xfrm>
                <a:off x="8096520" y="3139006"/>
                <a:ext cx="167025" cy="83421"/>
              </a:xfrm>
              <a:custGeom>
                <a:rect b="b" l="l" r="r" t="t"/>
                <a:pathLst>
                  <a:path extrusionOk="0" h="3184" w="6375">
                    <a:moveTo>
                      <a:pt x="3058" y="1"/>
                    </a:moveTo>
                    <a:cubicBezTo>
                      <a:pt x="1371" y="1"/>
                      <a:pt x="1" y="1362"/>
                      <a:pt x="1" y="3059"/>
                    </a:cubicBezTo>
                    <a:lnTo>
                      <a:pt x="1" y="3183"/>
                    </a:lnTo>
                    <a:lnTo>
                      <a:pt x="6375" y="3183"/>
                    </a:lnTo>
                    <a:lnTo>
                      <a:pt x="6375" y="3059"/>
                    </a:lnTo>
                    <a:cubicBezTo>
                      <a:pt x="6375" y="1362"/>
                      <a:pt x="5004" y="1"/>
                      <a:pt x="3317" y="1"/>
                    </a:cubicBezTo>
                    <a:close/>
                  </a:path>
                </a:pathLst>
              </a:custGeom>
              <a:solidFill>
                <a:srgbClr val="DEE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8" name="Google Shape;678;p50"/>
              <p:cNvSpPr/>
              <p:nvPr/>
            </p:nvSpPr>
            <p:spPr>
              <a:xfrm>
                <a:off x="8168360" y="3139006"/>
                <a:ext cx="95185" cy="83421"/>
              </a:xfrm>
              <a:custGeom>
                <a:rect b="b" l="l" r="r" t="t"/>
                <a:pathLst>
                  <a:path extrusionOk="0" h="3184" w="3633">
                    <a:moveTo>
                      <a:pt x="441" y="1"/>
                    </a:moveTo>
                    <a:cubicBezTo>
                      <a:pt x="297" y="1"/>
                      <a:pt x="144" y="10"/>
                      <a:pt x="0" y="30"/>
                    </a:cubicBezTo>
                    <a:cubicBezTo>
                      <a:pt x="1563" y="250"/>
                      <a:pt x="2732" y="1602"/>
                      <a:pt x="2732" y="3183"/>
                    </a:cubicBezTo>
                    <a:lnTo>
                      <a:pt x="3633" y="3183"/>
                    </a:lnTo>
                    <a:cubicBezTo>
                      <a:pt x="3633" y="1429"/>
                      <a:pt x="2205" y="1"/>
                      <a:pt x="441" y="1"/>
                    </a:cubicBezTo>
                    <a:close/>
                  </a:path>
                </a:pathLst>
              </a:custGeom>
              <a:solidFill>
                <a:srgbClr val="C9D0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9" name="Google Shape;679;p50"/>
              <p:cNvSpPr/>
              <p:nvPr/>
            </p:nvSpPr>
            <p:spPr>
              <a:xfrm>
                <a:off x="8028714" y="3109871"/>
                <a:ext cx="104748" cy="24392"/>
              </a:xfrm>
              <a:custGeom>
                <a:rect b="b" l="l" r="r" t="t"/>
                <a:pathLst>
                  <a:path extrusionOk="0" h="931" w="3998">
                    <a:moveTo>
                      <a:pt x="298" y="1"/>
                    </a:moveTo>
                    <a:cubicBezTo>
                      <a:pt x="135" y="1"/>
                      <a:pt x="1" y="126"/>
                      <a:pt x="1" y="288"/>
                    </a:cubicBezTo>
                    <a:lnTo>
                      <a:pt x="1" y="634"/>
                    </a:lnTo>
                    <a:cubicBezTo>
                      <a:pt x="1" y="806"/>
                      <a:pt x="135" y="931"/>
                      <a:pt x="298" y="931"/>
                    </a:cubicBezTo>
                    <a:lnTo>
                      <a:pt x="3701" y="931"/>
                    </a:lnTo>
                    <a:cubicBezTo>
                      <a:pt x="3864" y="931"/>
                      <a:pt x="3998" y="806"/>
                      <a:pt x="3998" y="643"/>
                    </a:cubicBezTo>
                    <a:lnTo>
                      <a:pt x="3998" y="288"/>
                    </a:lnTo>
                    <a:cubicBezTo>
                      <a:pt x="3998" y="126"/>
                      <a:pt x="3864" y="1"/>
                      <a:pt x="3701" y="1"/>
                    </a:cubicBezTo>
                    <a:close/>
                  </a:path>
                </a:pathLst>
              </a:custGeom>
              <a:solidFill>
                <a:srgbClr val="DCE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0" name="Google Shape;680;p50"/>
              <p:cNvSpPr/>
              <p:nvPr/>
            </p:nvSpPr>
            <p:spPr>
              <a:xfrm>
                <a:off x="8101812" y="3109871"/>
                <a:ext cx="31650" cy="24392"/>
              </a:xfrm>
              <a:custGeom>
                <a:rect b="b" l="l" r="r" t="t"/>
                <a:pathLst>
                  <a:path extrusionOk="0" h="931" w="1208">
                    <a:moveTo>
                      <a:pt x="0" y="1"/>
                    </a:moveTo>
                    <a:cubicBezTo>
                      <a:pt x="173" y="1"/>
                      <a:pt x="307" y="135"/>
                      <a:pt x="307" y="308"/>
                    </a:cubicBezTo>
                    <a:lnTo>
                      <a:pt x="307" y="624"/>
                    </a:lnTo>
                    <a:cubicBezTo>
                      <a:pt x="307" y="797"/>
                      <a:pt x="173" y="931"/>
                      <a:pt x="0" y="931"/>
                    </a:cubicBezTo>
                    <a:lnTo>
                      <a:pt x="901" y="931"/>
                    </a:lnTo>
                    <a:cubicBezTo>
                      <a:pt x="1074" y="931"/>
                      <a:pt x="1208" y="797"/>
                      <a:pt x="1208" y="624"/>
                    </a:cubicBezTo>
                    <a:lnTo>
                      <a:pt x="1208" y="308"/>
                    </a:lnTo>
                    <a:cubicBezTo>
                      <a:pt x="1208" y="135"/>
                      <a:pt x="1074" y="1"/>
                      <a:pt x="901" y="1"/>
                    </a:cubicBezTo>
                    <a:close/>
                  </a:path>
                </a:pathLst>
              </a:custGeom>
              <a:solidFill>
                <a:srgbClr val="BDC8C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1" name="Google Shape;681;p50"/>
              <p:cNvSpPr/>
              <p:nvPr/>
            </p:nvSpPr>
            <p:spPr>
              <a:xfrm>
                <a:off x="8053342" y="3134237"/>
                <a:ext cx="67570" cy="53527"/>
              </a:xfrm>
              <a:custGeom>
                <a:rect b="b" l="l" r="r" t="t"/>
                <a:pathLst>
                  <a:path extrusionOk="0" h="2043" w="2579">
                    <a:moveTo>
                      <a:pt x="0" y="1"/>
                    </a:moveTo>
                    <a:cubicBezTo>
                      <a:pt x="10" y="49"/>
                      <a:pt x="29" y="87"/>
                      <a:pt x="48" y="135"/>
                    </a:cubicBezTo>
                    <a:cubicBezTo>
                      <a:pt x="498" y="921"/>
                      <a:pt x="1150" y="1582"/>
                      <a:pt x="1936" y="2042"/>
                    </a:cubicBezTo>
                    <a:cubicBezTo>
                      <a:pt x="2090" y="1697"/>
                      <a:pt x="2310" y="1381"/>
                      <a:pt x="2579" y="1113"/>
                    </a:cubicBezTo>
                    <a:cubicBezTo>
                      <a:pt x="2080" y="835"/>
                      <a:pt x="1658" y="461"/>
                      <a:pt x="1313" y="1"/>
                    </a:cubicBezTo>
                    <a:close/>
                  </a:path>
                </a:pathLst>
              </a:custGeom>
              <a:solidFill>
                <a:srgbClr val="B3BDC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2" name="Google Shape;682;p50"/>
              <p:cNvSpPr/>
              <p:nvPr/>
            </p:nvSpPr>
            <p:spPr>
              <a:xfrm>
                <a:off x="8159321" y="3165127"/>
                <a:ext cx="36182" cy="31099"/>
              </a:xfrm>
              <a:custGeom>
                <a:rect b="b" l="l" r="r" t="t"/>
                <a:pathLst>
                  <a:path extrusionOk="0" h="1187" w="1381">
                    <a:moveTo>
                      <a:pt x="786" y="1"/>
                    </a:moveTo>
                    <a:cubicBezTo>
                      <a:pt x="259" y="1"/>
                      <a:pt x="0" y="643"/>
                      <a:pt x="364" y="1017"/>
                    </a:cubicBezTo>
                    <a:cubicBezTo>
                      <a:pt x="485" y="1134"/>
                      <a:pt x="633" y="1187"/>
                      <a:pt x="778" y="1187"/>
                    </a:cubicBezTo>
                    <a:cubicBezTo>
                      <a:pt x="1085" y="1187"/>
                      <a:pt x="1380" y="953"/>
                      <a:pt x="1380" y="595"/>
                    </a:cubicBezTo>
                    <a:cubicBezTo>
                      <a:pt x="1380" y="269"/>
                      <a:pt x="1112" y="1"/>
                      <a:pt x="786" y="1"/>
                    </a:cubicBezTo>
                    <a:close/>
                  </a:path>
                </a:pathLst>
              </a:custGeom>
              <a:solidFill>
                <a:srgbClr val="5C708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3" name="Google Shape;683;p50"/>
              <p:cNvSpPr/>
              <p:nvPr/>
            </p:nvSpPr>
            <p:spPr>
              <a:xfrm>
                <a:off x="8232655" y="2960453"/>
                <a:ext cx="74356" cy="219530"/>
              </a:xfrm>
              <a:custGeom>
                <a:rect b="b" l="l" r="r" t="t"/>
                <a:pathLst>
                  <a:path extrusionOk="0" h="8379" w="2838">
                    <a:moveTo>
                      <a:pt x="566" y="1"/>
                    </a:moveTo>
                    <a:lnTo>
                      <a:pt x="86" y="998"/>
                    </a:lnTo>
                    <a:cubicBezTo>
                      <a:pt x="2300" y="2627"/>
                      <a:pt x="2253" y="5953"/>
                      <a:pt x="0" y="7525"/>
                    </a:cubicBezTo>
                    <a:cubicBezTo>
                      <a:pt x="297" y="7765"/>
                      <a:pt x="546" y="8052"/>
                      <a:pt x="738" y="8378"/>
                    </a:cubicBezTo>
                    <a:cubicBezTo>
                      <a:pt x="1984" y="7468"/>
                      <a:pt x="2751" y="6049"/>
                      <a:pt x="2837" y="4515"/>
                    </a:cubicBezTo>
                    <a:lnTo>
                      <a:pt x="2837" y="3864"/>
                    </a:lnTo>
                    <a:cubicBezTo>
                      <a:pt x="2732" y="2359"/>
                      <a:pt x="1975" y="988"/>
                      <a:pt x="767" y="87"/>
                    </a:cubicBezTo>
                    <a:cubicBezTo>
                      <a:pt x="709" y="49"/>
                      <a:pt x="642" y="20"/>
                      <a:pt x="566" y="1"/>
                    </a:cubicBezTo>
                    <a:close/>
                  </a:path>
                </a:pathLst>
              </a:custGeom>
              <a:solidFill>
                <a:srgbClr val="B3BDC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4" name="Google Shape;684;p50"/>
              <p:cNvSpPr/>
              <p:nvPr/>
            </p:nvSpPr>
            <p:spPr>
              <a:xfrm>
                <a:off x="8243685" y="2960453"/>
                <a:ext cx="63063" cy="219766"/>
              </a:xfrm>
              <a:custGeom>
                <a:rect b="b" l="l" r="r" t="t"/>
                <a:pathLst>
                  <a:path extrusionOk="0" h="8388" w="2407">
                    <a:moveTo>
                      <a:pt x="145" y="1"/>
                    </a:moveTo>
                    <a:lnTo>
                      <a:pt x="1" y="288"/>
                    </a:lnTo>
                    <a:cubicBezTo>
                      <a:pt x="528" y="729"/>
                      <a:pt x="959" y="1275"/>
                      <a:pt x="1276" y="1879"/>
                    </a:cubicBezTo>
                    <a:cubicBezTo>
                      <a:pt x="1592" y="2493"/>
                      <a:pt x="1774" y="3173"/>
                      <a:pt x="1832" y="3864"/>
                    </a:cubicBezTo>
                    <a:lnTo>
                      <a:pt x="1832" y="4515"/>
                    </a:lnTo>
                    <a:cubicBezTo>
                      <a:pt x="1755" y="5886"/>
                      <a:pt x="1132" y="7170"/>
                      <a:pt x="106" y="8081"/>
                    </a:cubicBezTo>
                    <a:cubicBezTo>
                      <a:pt x="173" y="8177"/>
                      <a:pt x="250" y="8282"/>
                      <a:pt x="307" y="8388"/>
                    </a:cubicBezTo>
                    <a:cubicBezTo>
                      <a:pt x="1554" y="7477"/>
                      <a:pt x="2320" y="6059"/>
                      <a:pt x="2407" y="4515"/>
                    </a:cubicBezTo>
                    <a:lnTo>
                      <a:pt x="2407" y="3864"/>
                    </a:lnTo>
                    <a:cubicBezTo>
                      <a:pt x="2301" y="2359"/>
                      <a:pt x="1544" y="988"/>
                      <a:pt x="336" y="96"/>
                    </a:cubicBezTo>
                    <a:cubicBezTo>
                      <a:pt x="279" y="49"/>
                      <a:pt x="212" y="20"/>
                      <a:pt x="145" y="1"/>
                    </a:cubicBezTo>
                    <a:close/>
                  </a:path>
                </a:pathLst>
              </a:custGeom>
              <a:solidFill>
                <a:srgbClr val="808F9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5" name="Google Shape;685;p50"/>
              <p:cNvSpPr/>
              <p:nvPr/>
            </p:nvSpPr>
            <p:spPr>
              <a:xfrm>
                <a:off x="8041788" y="3222400"/>
                <a:ext cx="276515" cy="30654"/>
              </a:xfrm>
              <a:custGeom>
                <a:rect b="b" l="l" r="r" t="t"/>
                <a:pathLst>
                  <a:path extrusionOk="0" h="1170" w="10554">
                    <a:moveTo>
                      <a:pt x="882" y="0"/>
                    </a:moveTo>
                    <a:cubicBezTo>
                      <a:pt x="594" y="0"/>
                      <a:pt x="336" y="182"/>
                      <a:pt x="230" y="451"/>
                    </a:cubicBezTo>
                    <a:lnTo>
                      <a:pt x="58" y="882"/>
                    </a:lnTo>
                    <a:cubicBezTo>
                      <a:pt x="0" y="1016"/>
                      <a:pt x="96" y="1170"/>
                      <a:pt x="249" y="1170"/>
                    </a:cubicBezTo>
                    <a:lnTo>
                      <a:pt x="10304" y="1170"/>
                    </a:lnTo>
                    <a:cubicBezTo>
                      <a:pt x="10458" y="1170"/>
                      <a:pt x="10554" y="1016"/>
                      <a:pt x="10506" y="882"/>
                    </a:cubicBezTo>
                    <a:lnTo>
                      <a:pt x="10333" y="451"/>
                    </a:lnTo>
                    <a:cubicBezTo>
                      <a:pt x="10228" y="182"/>
                      <a:pt x="9969" y="0"/>
                      <a:pt x="9681" y="0"/>
                    </a:cubicBezTo>
                    <a:close/>
                  </a:path>
                </a:pathLst>
              </a:custGeom>
              <a:solidFill>
                <a:srgbClr val="677A8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6" name="Google Shape;686;p50"/>
              <p:cNvSpPr/>
              <p:nvPr/>
            </p:nvSpPr>
            <p:spPr>
              <a:xfrm>
                <a:off x="8286627" y="3222400"/>
                <a:ext cx="31676" cy="30654"/>
              </a:xfrm>
              <a:custGeom>
                <a:rect b="b" l="l" r="r" t="t"/>
                <a:pathLst>
                  <a:path extrusionOk="0" h="1170" w="1209">
                    <a:moveTo>
                      <a:pt x="1" y="0"/>
                    </a:moveTo>
                    <a:lnTo>
                      <a:pt x="461" y="1170"/>
                    </a:lnTo>
                    <a:lnTo>
                      <a:pt x="959" y="1170"/>
                    </a:lnTo>
                    <a:cubicBezTo>
                      <a:pt x="1103" y="1170"/>
                      <a:pt x="1209" y="1016"/>
                      <a:pt x="1151" y="882"/>
                    </a:cubicBezTo>
                    <a:lnTo>
                      <a:pt x="979" y="441"/>
                    </a:lnTo>
                    <a:cubicBezTo>
                      <a:pt x="873" y="173"/>
                      <a:pt x="614" y="0"/>
                      <a:pt x="327" y="0"/>
                    </a:cubicBezTo>
                    <a:close/>
                  </a:path>
                </a:pathLst>
              </a:custGeom>
              <a:solidFill>
                <a:srgbClr val="4A607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7" name="Google Shape;687;p50"/>
              <p:cNvSpPr/>
              <p:nvPr/>
            </p:nvSpPr>
            <p:spPr>
              <a:xfrm>
                <a:off x="8235668" y="2891652"/>
                <a:ext cx="58531" cy="57037"/>
              </a:xfrm>
              <a:custGeom>
                <a:rect b="b" l="l" r="r" t="t"/>
                <a:pathLst>
                  <a:path extrusionOk="0" h="2177" w="2234">
                    <a:moveTo>
                      <a:pt x="532" y="0"/>
                    </a:moveTo>
                    <a:cubicBezTo>
                      <a:pt x="455" y="0"/>
                      <a:pt x="379" y="29"/>
                      <a:pt x="316" y="87"/>
                    </a:cubicBezTo>
                    <a:lnTo>
                      <a:pt x="115" y="297"/>
                    </a:lnTo>
                    <a:cubicBezTo>
                      <a:pt x="0" y="412"/>
                      <a:pt x="0" y="604"/>
                      <a:pt x="115" y="719"/>
                    </a:cubicBezTo>
                    <a:lnTo>
                      <a:pt x="1495" y="2090"/>
                    </a:lnTo>
                    <a:cubicBezTo>
                      <a:pt x="1553" y="2147"/>
                      <a:pt x="1630" y="2176"/>
                      <a:pt x="1706" y="2176"/>
                    </a:cubicBezTo>
                    <a:cubicBezTo>
                      <a:pt x="1783" y="2176"/>
                      <a:pt x="1860" y="2147"/>
                      <a:pt x="1917" y="2090"/>
                    </a:cubicBezTo>
                    <a:lnTo>
                      <a:pt x="2118" y="1889"/>
                    </a:lnTo>
                    <a:cubicBezTo>
                      <a:pt x="2233" y="1764"/>
                      <a:pt x="2233" y="1572"/>
                      <a:pt x="2118" y="1457"/>
                    </a:cubicBezTo>
                    <a:lnTo>
                      <a:pt x="748" y="87"/>
                    </a:lnTo>
                    <a:cubicBezTo>
                      <a:pt x="685" y="29"/>
                      <a:pt x="609" y="0"/>
                      <a:pt x="532" y="0"/>
                    </a:cubicBezTo>
                    <a:close/>
                  </a:path>
                </a:pathLst>
              </a:custGeom>
              <a:solidFill>
                <a:srgbClr val="A4B3B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8" name="Google Shape;688;p50"/>
              <p:cNvSpPr/>
              <p:nvPr/>
            </p:nvSpPr>
            <p:spPr>
              <a:xfrm>
                <a:off x="8240698" y="2912507"/>
                <a:ext cx="53500" cy="36182"/>
              </a:xfrm>
              <a:custGeom>
                <a:rect b="b" l="l" r="r" t="t"/>
                <a:pathLst>
                  <a:path extrusionOk="0" h="1381" w="2042">
                    <a:moveTo>
                      <a:pt x="1" y="1"/>
                    </a:moveTo>
                    <a:lnTo>
                      <a:pt x="73" y="73"/>
                    </a:lnTo>
                    <a:lnTo>
                      <a:pt x="1" y="1"/>
                    </a:lnTo>
                    <a:close/>
                    <a:moveTo>
                      <a:pt x="73" y="73"/>
                    </a:moveTo>
                    <a:lnTo>
                      <a:pt x="144" y="144"/>
                    </a:lnTo>
                    <a:lnTo>
                      <a:pt x="73" y="73"/>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369" y="369"/>
                    </a:lnTo>
                    <a:lnTo>
                      <a:pt x="144" y="144"/>
                    </a:lnTo>
                    <a:close/>
                    <a:moveTo>
                      <a:pt x="369" y="369"/>
                    </a:moveTo>
                    <a:lnTo>
                      <a:pt x="776" y="776"/>
                    </a:lnTo>
                    <a:lnTo>
                      <a:pt x="776" y="776"/>
                    </a:lnTo>
                    <a:lnTo>
                      <a:pt x="369" y="369"/>
                    </a:lnTo>
                    <a:close/>
                    <a:moveTo>
                      <a:pt x="1409" y="144"/>
                    </a:moveTo>
                    <a:cubicBezTo>
                      <a:pt x="1533" y="268"/>
                      <a:pt x="1533" y="470"/>
                      <a:pt x="1409" y="594"/>
                    </a:cubicBezTo>
                    <a:lnTo>
                      <a:pt x="1227" y="776"/>
                    </a:lnTo>
                    <a:cubicBezTo>
                      <a:pt x="1164" y="839"/>
                      <a:pt x="1083" y="870"/>
                      <a:pt x="1001" y="870"/>
                    </a:cubicBezTo>
                    <a:cubicBezTo>
                      <a:pt x="920" y="870"/>
                      <a:pt x="839" y="839"/>
                      <a:pt x="776" y="776"/>
                    </a:cubicBezTo>
                    <a:lnTo>
                      <a:pt x="776" y="776"/>
                    </a:lnTo>
                    <a:lnTo>
                      <a:pt x="1294" y="1294"/>
                    </a:lnTo>
                    <a:cubicBezTo>
                      <a:pt x="1356" y="1351"/>
                      <a:pt x="1435" y="1380"/>
                      <a:pt x="1514" y="1380"/>
                    </a:cubicBezTo>
                    <a:cubicBezTo>
                      <a:pt x="1593" y="1380"/>
                      <a:pt x="1672" y="1351"/>
                      <a:pt x="1735" y="1294"/>
                    </a:cubicBezTo>
                    <a:lnTo>
                      <a:pt x="1926" y="1102"/>
                    </a:lnTo>
                    <a:cubicBezTo>
                      <a:pt x="2041" y="978"/>
                      <a:pt x="2041" y="776"/>
                      <a:pt x="1917" y="652"/>
                    </a:cubicBezTo>
                    <a:lnTo>
                      <a:pt x="1409" y="144"/>
                    </a:lnTo>
                    <a:close/>
                  </a:path>
                </a:pathLst>
              </a:custGeom>
              <a:solidFill>
                <a:srgbClr val="95A6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9" name="Google Shape;689;p50"/>
              <p:cNvSpPr/>
              <p:nvPr/>
            </p:nvSpPr>
            <p:spPr>
              <a:xfrm>
                <a:off x="8094005" y="3011490"/>
                <a:ext cx="80408" cy="79281"/>
              </a:xfrm>
              <a:custGeom>
                <a:rect b="b" l="l" r="r" t="t"/>
                <a:pathLst>
                  <a:path extrusionOk="0" h="3026" w="3069">
                    <a:moveTo>
                      <a:pt x="611" y="1"/>
                    </a:moveTo>
                    <a:cubicBezTo>
                      <a:pt x="552" y="1"/>
                      <a:pt x="495" y="22"/>
                      <a:pt x="451" y="66"/>
                    </a:cubicBezTo>
                    <a:lnTo>
                      <a:pt x="87" y="430"/>
                    </a:lnTo>
                    <a:cubicBezTo>
                      <a:pt x="1" y="526"/>
                      <a:pt x="1" y="669"/>
                      <a:pt x="87" y="756"/>
                    </a:cubicBezTo>
                    <a:lnTo>
                      <a:pt x="2292" y="2960"/>
                    </a:lnTo>
                    <a:cubicBezTo>
                      <a:pt x="2335" y="3003"/>
                      <a:pt x="2392" y="3025"/>
                      <a:pt x="2451" y="3025"/>
                    </a:cubicBezTo>
                    <a:cubicBezTo>
                      <a:pt x="2510" y="3025"/>
                      <a:pt x="2570" y="3003"/>
                      <a:pt x="2618" y="2960"/>
                    </a:cubicBezTo>
                    <a:lnTo>
                      <a:pt x="2982" y="2587"/>
                    </a:lnTo>
                    <a:cubicBezTo>
                      <a:pt x="3068" y="2500"/>
                      <a:pt x="3068" y="2356"/>
                      <a:pt x="2972" y="2270"/>
                    </a:cubicBezTo>
                    <a:lnTo>
                      <a:pt x="777" y="66"/>
                    </a:lnTo>
                    <a:cubicBezTo>
                      <a:pt x="729" y="22"/>
                      <a:pt x="669" y="1"/>
                      <a:pt x="611" y="1"/>
                    </a:cubicBezTo>
                    <a:close/>
                  </a:path>
                </a:pathLst>
              </a:custGeom>
              <a:solidFill>
                <a:srgbClr val="A4B3B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0" name="Google Shape;690;p50"/>
              <p:cNvSpPr/>
              <p:nvPr/>
            </p:nvSpPr>
            <p:spPr>
              <a:xfrm>
                <a:off x="8140221" y="3057157"/>
                <a:ext cx="34427" cy="33536"/>
              </a:xfrm>
              <a:custGeom>
                <a:rect b="b" l="l" r="r" t="t"/>
                <a:pathLst>
                  <a:path extrusionOk="0" h="1280" w="1314">
                    <a:moveTo>
                      <a:pt x="700" y="0"/>
                    </a:moveTo>
                    <a:lnTo>
                      <a:pt x="700" y="0"/>
                    </a:lnTo>
                    <a:cubicBezTo>
                      <a:pt x="796" y="96"/>
                      <a:pt x="796" y="249"/>
                      <a:pt x="700" y="345"/>
                    </a:cubicBezTo>
                    <a:lnTo>
                      <a:pt x="346" y="700"/>
                    </a:lnTo>
                    <a:cubicBezTo>
                      <a:pt x="298" y="748"/>
                      <a:pt x="235" y="772"/>
                      <a:pt x="173" y="772"/>
                    </a:cubicBezTo>
                    <a:cubicBezTo>
                      <a:pt x="111" y="772"/>
                      <a:pt x="49" y="748"/>
                      <a:pt x="1" y="700"/>
                    </a:cubicBezTo>
                    <a:lnTo>
                      <a:pt x="1" y="700"/>
                    </a:lnTo>
                    <a:lnTo>
                      <a:pt x="509" y="1208"/>
                    </a:lnTo>
                    <a:cubicBezTo>
                      <a:pt x="557" y="1256"/>
                      <a:pt x="619" y="1280"/>
                      <a:pt x="681" y="1280"/>
                    </a:cubicBezTo>
                    <a:cubicBezTo>
                      <a:pt x="743" y="1280"/>
                      <a:pt x="806" y="1256"/>
                      <a:pt x="854" y="1208"/>
                    </a:cubicBezTo>
                    <a:lnTo>
                      <a:pt x="1218" y="853"/>
                    </a:lnTo>
                    <a:cubicBezTo>
                      <a:pt x="1314" y="757"/>
                      <a:pt x="1314" y="604"/>
                      <a:pt x="1218" y="508"/>
                    </a:cubicBezTo>
                    <a:lnTo>
                      <a:pt x="700" y="0"/>
                    </a:lnTo>
                    <a:close/>
                  </a:path>
                </a:pathLst>
              </a:custGeom>
              <a:solidFill>
                <a:srgbClr val="95A6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1" name="Google Shape;691;p50"/>
              <p:cNvSpPr/>
              <p:nvPr/>
            </p:nvSpPr>
            <p:spPr>
              <a:xfrm>
                <a:off x="8086485" y="3036564"/>
                <a:ext cx="32907" cy="31912"/>
              </a:xfrm>
              <a:custGeom>
                <a:rect b="b" l="l" r="r" t="t"/>
                <a:pathLst>
                  <a:path extrusionOk="0" h="1218" w="1256">
                    <a:moveTo>
                      <a:pt x="575" y="0"/>
                    </a:moveTo>
                    <a:lnTo>
                      <a:pt x="125" y="451"/>
                    </a:lnTo>
                    <a:cubicBezTo>
                      <a:pt x="0" y="575"/>
                      <a:pt x="0" y="767"/>
                      <a:pt x="125" y="891"/>
                    </a:cubicBezTo>
                    <a:lnTo>
                      <a:pt x="365" y="1131"/>
                    </a:lnTo>
                    <a:cubicBezTo>
                      <a:pt x="422" y="1189"/>
                      <a:pt x="501" y="1217"/>
                      <a:pt x="581" y="1217"/>
                    </a:cubicBezTo>
                    <a:cubicBezTo>
                      <a:pt x="662" y="1217"/>
                      <a:pt x="743" y="1189"/>
                      <a:pt x="805" y="1131"/>
                    </a:cubicBezTo>
                    <a:lnTo>
                      <a:pt x="1256" y="671"/>
                    </a:lnTo>
                    <a:lnTo>
                      <a:pt x="575" y="0"/>
                    </a:lnTo>
                    <a:close/>
                  </a:path>
                </a:pathLst>
              </a:custGeom>
              <a:solidFill>
                <a:srgbClr val="DCE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2" name="Google Shape;692;p50"/>
              <p:cNvSpPr/>
              <p:nvPr/>
            </p:nvSpPr>
            <p:spPr>
              <a:xfrm>
                <a:off x="8115855" y="3065934"/>
                <a:ext cx="32933" cy="31912"/>
              </a:xfrm>
              <a:custGeom>
                <a:rect b="b" l="l" r="r" t="t"/>
                <a:pathLst>
                  <a:path extrusionOk="0" h="1218" w="1257">
                    <a:moveTo>
                      <a:pt x="576" y="0"/>
                    </a:moveTo>
                    <a:lnTo>
                      <a:pt x="116" y="451"/>
                    </a:lnTo>
                    <a:cubicBezTo>
                      <a:pt x="1" y="576"/>
                      <a:pt x="1" y="767"/>
                      <a:pt x="116" y="892"/>
                    </a:cubicBezTo>
                    <a:lnTo>
                      <a:pt x="355" y="1132"/>
                    </a:lnTo>
                    <a:cubicBezTo>
                      <a:pt x="418" y="1189"/>
                      <a:pt x="497" y="1218"/>
                      <a:pt x="576" y="1218"/>
                    </a:cubicBezTo>
                    <a:cubicBezTo>
                      <a:pt x="655" y="1218"/>
                      <a:pt x="734" y="1189"/>
                      <a:pt x="796" y="1132"/>
                    </a:cubicBezTo>
                    <a:lnTo>
                      <a:pt x="1256" y="671"/>
                    </a:lnTo>
                    <a:lnTo>
                      <a:pt x="576" y="0"/>
                    </a:lnTo>
                    <a:close/>
                  </a:path>
                </a:pathLst>
              </a:custGeom>
              <a:solidFill>
                <a:srgbClr val="DCE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3" name="Google Shape;693;p50"/>
              <p:cNvSpPr/>
              <p:nvPr/>
            </p:nvSpPr>
            <p:spPr>
              <a:xfrm>
                <a:off x="8212062" y="2913738"/>
                <a:ext cx="61544" cy="61570"/>
              </a:xfrm>
              <a:custGeom>
                <a:rect b="b" l="l" r="r" t="t"/>
                <a:pathLst>
                  <a:path extrusionOk="0" h="2350" w="2349">
                    <a:moveTo>
                      <a:pt x="1150" y="1"/>
                    </a:moveTo>
                    <a:lnTo>
                      <a:pt x="0" y="1151"/>
                    </a:lnTo>
                    <a:lnTo>
                      <a:pt x="1198" y="2349"/>
                    </a:lnTo>
                    <a:lnTo>
                      <a:pt x="2348" y="1199"/>
                    </a:lnTo>
                    <a:lnTo>
                      <a:pt x="1150" y="1"/>
                    </a:lnTo>
                    <a:close/>
                  </a:path>
                </a:pathLst>
              </a:custGeom>
              <a:solidFill>
                <a:srgbClr val="B3BDC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4" name="Google Shape;694;p50"/>
              <p:cNvSpPr/>
              <p:nvPr/>
            </p:nvSpPr>
            <p:spPr>
              <a:xfrm>
                <a:off x="8212953" y="2932078"/>
                <a:ext cx="60653" cy="43466"/>
              </a:xfrm>
              <a:custGeom>
                <a:rect b="b" l="l" r="r" t="t"/>
                <a:pathLst>
                  <a:path extrusionOk="0" h="1659" w="2315">
                    <a:moveTo>
                      <a:pt x="0" y="495"/>
                    </a:moveTo>
                    <a:lnTo>
                      <a:pt x="14" y="509"/>
                    </a:lnTo>
                    <a:lnTo>
                      <a:pt x="0" y="495"/>
                    </a:lnTo>
                    <a:close/>
                    <a:moveTo>
                      <a:pt x="1806" y="1"/>
                    </a:moveTo>
                    <a:lnTo>
                      <a:pt x="656" y="1151"/>
                    </a:lnTo>
                    <a:lnTo>
                      <a:pt x="14" y="509"/>
                    </a:lnTo>
                    <a:lnTo>
                      <a:pt x="1164" y="1659"/>
                    </a:lnTo>
                    <a:lnTo>
                      <a:pt x="2314" y="509"/>
                    </a:lnTo>
                    <a:lnTo>
                      <a:pt x="1806" y="1"/>
                    </a:lnTo>
                    <a:close/>
                  </a:path>
                </a:pathLst>
              </a:custGeom>
              <a:solidFill>
                <a:srgbClr val="808F9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5" name="Google Shape;695;p50"/>
              <p:cNvSpPr/>
              <p:nvPr/>
            </p:nvSpPr>
            <p:spPr>
              <a:xfrm>
                <a:off x="8119890" y="2937423"/>
                <a:ext cx="128354" cy="128039"/>
              </a:xfrm>
              <a:custGeom>
                <a:rect b="b" l="l" r="r" t="t"/>
                <a:pathLst>
                  <a:path extrusionOk="0" h="4887" w="4899">
                    <a:moveTo>
                      <a:pt x="3178" y="0"/>
                    </a:moveTo>
                    <a:cubicBezTo>
                      <a:pt x="3120" y="0"/>
                      <a:pt x="3063" y="22"/>
                      <a:pt x="3020" y="65"/>
                    </a:cubicBezTo>
                    <a:lnTo>
                      <a:pt x="1831" y="1253"/>
                    </a:lnTo>
                    <a:lnTo>
                      <a:pt x="1218" y="1867"/>
                    </a:lnTo>
                    <a:lnTo>
                      <a:pt x="0" y="3084"/>
                    </a:lnTo>
                    <a:lnTo>
                      <a:pt x="1793" y="4886"/>
                    </a:lnTo>
                    <a:lnTo>
                      <a:pt x="4812" y="1867"/>
                    </a:lnTo>
                    <a:cubicBezTo>
                      <a:pt x="4898" y="1781"/>
                      <a:pt x="4898" y="1637"/>
                      <a:pt x="4812" y="1551"/>
                    </a:cubicBezTo>
                    <a:lnTo>
                      <a:pt x="3336" y="65"/>
                    </a:lnTo>
                    <a:cubicBezTo>
                      <a:pt x="3293" y="22"/>
                      <a:pt x="3235" y="0"/>
                      <a:pt x="3178" y="0"/>
                    </a:cubicBezTo>
                    <a:close/>
                  </a:path>
                </a:pathLst>
              </a:custGeom>
              <a:solidFill>
                <a:srgbClr val="DEE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6" name="Google Shape;696;p50"/>
              <p:cNvSpPr/>
              <p:nvPr/>
            </p:nvSpPr>
            <p:spPr>
              <a:xfrm>
                <a:off x="8153531" y="2968732"/>
                <a:ext cx="94713" cy="96730"/>
              </a:xfrm>
              <a:custGeom>
                <a:rect b="b" l="l" r="r" t="t"/>
                <a:pathLst>
                  <a:path extrusionOk="0" h="3692" w="3615">
                    <a:moveTo>
                      <a:pt x="3173" y="1"/>
                    </a:moveTo>
                    <a:lnTo>
                      <a:pt x="1" y="3183"/>
                    </a:lnTo>
                    <a:lnTo>
                      <a:pt x="509" y="3691"/>
                    </a:lnTo>
                    <a:lnTo>
                      <a:pt x="3528" y="682"/>
                    </a:lnTo>
                    <a:cubicBezTo>
                      <a:pt x="3614" y="586"/>
                      <a:pt x="3614" y="451"/>
                      <a:pt x="3528" y="365"/>
                    </a:cubicBezTo>
                    <a:lnTo>
                      <a:pt x="3173" y="1"/>
                    </a:lnTo>
                    <a:close/>
                  </a:path>
                </a:pathLst>
              </a:custGeom>
              <a:solidFill>
                <a:srgbClr val="C9D0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697" name="Google Shape;697;p50"/>
            <p:cNvGrpSpPr/>
            <p:nvPr/>
          </p:nvGrpSpPr>
          <p:grpSpPr>
            <a:xfrm>
              <a:off x="6672090" y="3160496"/>
              <a:ext cx="420485" cy="373795"/>
              <a:chOff x="3513796" y="2882084"/>
              <a:chExt cx="371486" cy="366826"/>
            </a:xfrm>
          </p:grpSpPr>
          <p:sp>
            <p:nvSpPr>
              <p:cNvPr id="698" name="Google Shape;698;p50"/>
              <p:cNvSpPr/>
              <p:nvPr/>
            </p:nvSpPr>
            <p:spPr>
              <a:xfrm>
                <a:off x="3696384" y="2890725"/>
                <a:ext cx="11024" cy="60409"/>
              </a:xfrm>
              <a:custGeom>
                <a:rect b="b" l="l" r="r" t="t"/>
                <a:pathLst>
                  <a:path extrusionOk="0" h="2307" w="421">
                    <a:moveTo>
                      <a:pt x="206" y="0"/>
                    </a:moveTo>
                    <a:cubicBezTo>
                      <a:pt x="103" y="0"/>
                      <a:pt x="1" y="70"/>
                      <a:pt x="1" y="208"/>
                    </a:cubicBezTo>
                    <a:lnTo>
                      <a:pt x="1" y="2097"/>
                    </a:lnTo>
                    <a:cubicBezTo>
                      <a:pt x="1" y="2211"/>
                      <a:pt x="96" y="2307"/>
                      <a:pt x="211" y="2307"/>
                    </a:cubicBezTo>
                    <a:cubicBezTo>
                      <a:pt x="325" y="2307"/>
                      <a:pt x="421" y="2211"/>
                      <a:pt x="411" y="2097"/>
                    </a:cubicBezTo>
                    <a:lnTo>
                      <a:pt x="411" y="208"/>
                    </a:lnTo>
                    <a:cubicBezTo>
                      <a:pt x="411" y="70"/>
                      <a:pt x="308" y="0"/>
                      <a:pt x="206"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9" name="Google Shape;699;p50"/>
              <p:cNvSpPr/>
              <p:nvPr/>
            </p:nvSpPr>
            <p:spPr>
              <a:xfrm>
                <a:off x="3682899" y="2882084"/>
                <a:ext cx="32993" cy="28332"/>
              </a:xfrm>
              <a:custGeom>
                <a:rect b="b" l="l" r="r" t="t"/>
                <a:pathLst>
                  <a:path extrusionOk="0" h="1082" w="1260">
                    <a:moveTo>
                      <a:pt x="720" y="1"/>
                    </a:moveTo>
                    <a:cubicBezTo>
                      <a:pt x="589" y="1"/>
                      <a:pt x="455" y="49"/>
                      <a:pt x="344" y="156"/>
                    </a:cubicBezTo>
                    <a:cubicBezTo>
                      <a:pt x="1" y="500"/>
                      <a:pt x="249" y="1082"/>
                      <a:pt x="726" y="1082"/>
                    </a:cubicBezTo>
                    <a:cubicBezTo>
                      <a:pt x="1021" y="1082"/>
                      <a:pt x="1260" y="834"/>
                      <a:pt x="1260" y="538"/>
                    </a:cubicBezTo>
                    <a:cubicBezTo>
                      <a:pt x="1260" y="215"/>
                      <a:pt x="997" y="1"/>
                      <a:pt x="720"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0" name="Google Shape;700;p50"/>
              <p:cNvSpPr/>
              <p:nvPr/>
            </p:nvSpPr>
            <p:spPr>
              <a:xfrm>
                <a:off x="3754357" y="2890725"/>
                <a:ext cx="10762" cy="60409"/>
              </a:xfrm>
              <a:custGeom>
                <a:rect b="b" l="l" r="r" t="t"/>
                <a:pathLst>
                  <a:path extrusionOk="0" h="2307" w="411">
                    <a:moveTo>
                      <a:pt x="205" y="0"/>
                    </a:moveTo>
                    <a:cubicBezTo>
                      <a:pt x="103" y="0"/>
                      <a:pt x="0" y="70"/>
                      <a:pt x="0" y="208"/>
                    </a:cubicBezTo>
                    <a:lnTo>
                      <a:pt x="0" y="2097"/>
                    </a:lnTo>
                    <a:cubicBezTo>
                      <a:pt x="0" y="2211"/>
                      <a:pt x="86" y="2307"/>
                      <a:pt x="200" y="2307"/>
                    </a:cubicBezTo>
                    <a:cubicBezTo>
                      <a:pt x="315" y="2307"/>
                      <a:pt x="410" y="2211"/>
                      <a:pt x="410" y="2097"/>
                    </a:cubicBezTo>
                    <a:lnTo>
                      <a:pt x="410" y="208"/>
                    </a:lnTo>
                    <a:cubicBezTo>
                      <a:pt x="410" y="70"/>
                      <a:pt x="308" y="0"/>
                      <a:pt x="205"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1" name="Google Shape;701;p50"/>
              <p:cNvSpPr/>
              <p:nvPr/>
            </p:nvSpPr>
            <p:spPr>
              <a:xfrm>
                <a:off x="3740610" y="2882084"/>
                <a:ext cx="33255" cy="28332"/>
              </a:xfrm>
              <a:custGeom>
                <a:rect b="b" l="l" r="r" t="t"/>
                <a:pathLst>
                  <a:path extrusionOk="0" h="1082" w="1270">
                    <a:moveTo>
                      <a:pt x="722" y="1"/>
                    </a:moveTo>
                    <a:cubicBezTo>
                      <a:pt x="590" y="1"/>
                      <a:pt x="454" y="49"/>
                      <a:pt x="344" y="156"/>
                    </a:cubicBezTo>
                    <a:cubicBezTo>
                      <a:pt x="0" y="500"/>
                      <a:pt x="248" y="1082"/>
                      <a:pt x="725" y="1082"/>
                    </a:cubicBezTo>
                    <a:cubicBezTo>
                      <a:pt x="1021" y="1082"/>
                      <a:pt x="1260" y="834"/>
                      <a:pt x="1269" y="538"/>
                    </a:cubicBezTo>
                    <a:cubicBezTo>
                      <a:pt x="1269" y="215"/>
                      <a:pt x="1002" y="1"/>
                      <a:pt x="722"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2" name="Google Shape;702;p50"/>
              <p:cNvSpPr/>
              <p:nvPr/>
            </p:nvSpPr>
            <p:spPr>
              <a:xfrm>
                <a:off x="3638698" y="2890725"/>
                <a:ext cx="10762" cy="60409"/>
              </a:xfrm>
              <a:custGeom>
                <a:rect b="b" l="l" r="r" t="t"/>
                <a:pathLst>
                  <a:path extrusionOk="0" h="2307" w="411">
                    <a:moveTo>
                      <a:pt x="205" y="0"/>
                    </a:moveTo>
                    <a:cubicBezTo>
                      <a:pt x="103" y="0"/>
                      <a:pt x="0" y="70"/>
                      <a:pt x="0" y="208"/>
                    </a:cubicBezTo>
                    <a:lnTo>
                      <a:pt x="0" y="2097"/>
                    </a:lnTo>
                    <a:cubicBezTo>
                      <a:pt x="0" y="2211"/>
                      <a:pt x="96" y="2307"/>
                      <a:pt x="210" y="2307"/>
                    </a:cubicBezTo>
                    <a:cubicBezTo>
                      <a:pt x="324" y="2307"/>
                      <a:pt x="410" y="2211"/>
                      <a:pt x="410" y="2097"/>
                    </a:cubicBezTo>
                    <a:lnTo>
                      <a:pt x="410" y="208"/>
                    </a:lnTo>
                    <a:cubicBezTo>
                      <a:pt x="410" y="70"/>
                      <a:pt x="308" y="0"/>
                      <a:pt x="205"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3" name="Google Shape;703;p50"/>
              <p:cNvSpPr/>
              <p:nvPr/>
            </p:nvSpPr>
            <p:spPr>
              <a:xfrm>
                <a:off x="3625187" y="2882084"/>
                <a:ext cx="33019" cy="28332"/>
              </a:xfrm>
              <a:custGeom>
                <a:rect b="b" l="l" r="r" t="t"/>
                <a:pathLst>
                  <a:path extrusionOk="0" h="1082" w="1261">
                    <a:moveTo>
                      <a:pt x="716" y="1"/>
                    </a:moveTo>
                    <a:cubicBezTo>
                      <a:pt x="585" y="1"/>
                      <a:pt x="452" y="49"/>
                      <a:pt x="344" y="156"/>
                    </a:cubicBezTo>
                    <a:cubicBezTo>
                      <a:pt x="1" y="500"/>
                      <a:pt x="239" y="1082"/>
                      <a:pt x="726" y="1082"/>
                    </a:cubicBezTo>
                    <a:cubicBezTo>
                      <a:pt x="1022" y="1082"/>
                      <a:pt x="1260" y="834"/>
                      <a:pt x="1260" y="538"/>
                    </a:cubicBezTo>
                    <a:cubicBezTo>
                      <a:pt x="1260" y="215"/>
                      <a:pt x="993" y="1"/>
                      <a:pt x="716"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4" name="Google Shape;704;p50"/>
              <p:cNvSpPr/>
              <p:nvPr/>
            </p:nvSpPr>
            <p:spPr>
              <a:xfrm>
                <a:off x="3696384" y="3179991"/>
                <a:ext cx="10788" cy="60173"/>
              </a:xfrm>
              <a:custGeom>
                <a:rect b="b" l="l" r="r" t="t"/>
                <a:pathLst>
                  <a:path extrusionOk="0" h="2298" w="412">
                    <a:moveTo>
                      <a:pt x="206" y="1"/>
                    </a:moveTo>
                    <a:cubicBezTo>
                      <a:pt x="103" y="1"/>
                      <a:pt x="1" y="70"/>
                      <a:pt x="1" y="208"/>
                    </a:cubicBezTo>
                    <a:lnTo>
                      <a:pt x="1" y="2097"/>
                    </a:lnTo>
                    <a:cubicBezTo>
                      <a:pt x="1" y="2202"/>
                      <a:pt x="96" y="2297"/>
                      <a:pt x="211" y="2297"/>
                    </a:cubicBezTo>
                    <a:cubicBezTo>
                      <a:pt x="325" y="2297"/>
                      <a:pt x="411" y="2212"/>
                      <a:pt x="411" y="2097"/>
                    </a:cubicBezTo>
                    <a:lnTo>
                      <a:pt x="411" y="208"/>
                    </a:lnTo>
                    <a:cubicBezTo>
                      <a:pt x="411" y="70"/>
                      <a:pt x="308" y="1"/>
                      <a:pt x="206" y="1"/>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5" name="Google Shape;705;p50"/>
              <p:cNvSpPr/>
              <p:nvPr/>
            </p:nvSpPr>
            <p:spPr>
              <a:xfrm>
                <a:off x="3682899" y="3220656"/>
                <a:ext cx="32993" cy="28254"/>
              </a:xfrm>
              <a:custGeom>
                <a:rect b="b" l="l" r="r" t="t"/>
                <a:pathLst>
                  <a:path extrusionOk="0" h="1079" w="1260">
                    <a:moveTo>
                      <a:pt x="725" y="1"/>
                    </a:moveTo>
                    <a:cubicBezTo>
                      <a:pt x="592" y="1"/>
                      <a:pt x="456" y="51"/>
                      <a:pt x="344" y="162"/>
                    </a:cubicBezTo>
                    <a:cubicBezTo>
                      <a:pt x="1" y="496"/>
                      <a:pt x="249" y="1078"/>
                      <a:pt x="726" y="1078"/>
                    </a:cubicBezTo>
                    <a:cubicBezTo>
                      <a:pt x="1021" y="1078"/>
                      <a:pt x="1260" y="840"/>
                      <a:pt x="1260" y="544"/>
                    </a:cubicBezTo>
                    <a:cubicBezTo>
                      <a:pt x="1260" y="216"/>
                      <a:pt x="1000" y="1"/>
                      <a:pt x="725"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6" name="Google Shape;706;p50"/>
              <p:cNvSpPr/>
              <p:nvPr/>
            </p:nvSpPr>
            <p:spPr>
              <a:xfrm>
                <a:off x="3638698" y="3179991"/>
                <a:ext cx="10762" cy="60173"/>
              </a:xfrm>
              <a:custGeom>
                <a:rect b="b" l="l" r="r" t="t"/>
                <a:pathLst>
                  <a:path extrusionOk="0" h="2298" w="411">
                    <a:moveTo>
                      <a:pt x="205" y="1"/>
                    </a:moveTo>
                    <a:cubicBezTo>
                      <a:pt x="103" y="1"/>
                      <a:pt x="0" y="70"/>
                      <a:pt x="0" y="208"/>
                    </a:cubicBezTo>
                    <a:lnTo>
                      <a:pt x="0" y="2097"/>
                    </a:lnTo>
                    <a:cubicBezTo>
                      <a:pt x="0" y="2202"/>
                      <a:pt x="96" y="2297"/>
                      <a:pt x="210" y="2297"/>
                    </a:cubicBezTo>
                    <a:cubicBezTo>
                      <a:pt x="315" y="2297"/>
                      <a:pt x="410" y="2212"/>
                      <a:pt x="410" y="2097"/>
                    </a:cubicBezTo>
                    <a:lnTo>
                      <a:pt x="410" y="208"/>
                    </a:lnTo>
                    <a:cubicBezTo>
                      <a:pt x="410" y="70"/>
                      <a:pt x="308" y="1"/>
                      <a:pt x="205" y="1"/>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7" name="Google Shape;707;p50"/>
              <p:cNvSpPr/>
              <p:nvPr/>
            </p:nvSpPr>
            <p:spPr>
              <a:xfrm>
                <a:off x="3625187" y="3220656"/>
                <a:ext cx="33019" cy="28254"/>
              </a:xfrm>
              <a:custGeom>
                <a:rect b="b" l="l" r="r" t="t"/>
                <a:pathLst>
                  <a:path extrusionOk="0" h="1079" w="1261">
                    <a:moveTo>
                      <a:pt x="721" y="1"/>
                    </a:moveTo>
                    <a:cubicBezTo>
                      <a:pt x="588" y="1"/>
                      <a:pt x="453" y="51"/>
                      <a:pt x="344" y="162"/>
                    </a:cubicBezTo>
                    <a:cubicBezTo>
                      <a:pt x="1" y="496"/>
                      <a:pt x="239" y="1078"/>
                      <a:pt x="726" y="1078"/>
                    </a:cubicBezTo>
                    <a:cubicBezTo>
                      <a:pt x="1022" y="1078"/>
                      <a:pt x="1260" y="840"/>
                      <a:pt x="1260" y="544"/>
                    </a:cubicBezTo>
                    <a:cubicBezTo>
                      <a:pt x="1260" y="216"/>
                      <a:pt x="995" y="1"/>
                      <a:pt x="721"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8" name="Google Shape;708;p50"/>
              <p:cNvSpPr/>
              <p:nvPr/>
            </p:nvSpPr>
            <p:spPr>
              <a:xfrm>
                <a:off x="3754227" y="3179991"/>
                <a:ext cx="10893" cy="60173"/>
              </a:xfrm>
              <a:custGeom>
                <a:rect b="b" l="l" r="r" t="t"/>
                <a:pathLst>
                  <a:path extrusionOk="0" h="2298" w="416">
                    <a:moveTo>
                      <a:pt x="203" y="1"/>
                    </a:moveTo>
                    <a:cubicBezTo>
                      <a:pt x="100" y="1"/>
                      <a:pt x="0" y="70"/>
                      <a:pt x="5" y="208"/>
                    </a:cubicBezTo>
                    <a:lnTo>
                      <a:pt x="5" y="2097"/>
                    </a:lnTo>
                    <a:cubicBezTo>
                      <a:pt x="5" y="2202"/>
                      <a:pt x="91" y="2297"/>
                      <a:pt x="205" y="2297"/>
                    </a:cubicBezTo>
                    <a:cubicBezTo>
                      <a:pt x="320" y="2297"/>
                      <a:pt x="406" y="2212"/>
                      <a:pt x="415" y="2097"/>
                    </a:cubicBezTo>
                    <a:lnTo>
                      <a:pt x="415" y="208"/>
                    </a:lnTo>
                    <a:cubicBezTo>
                      <a:pt x="411" y="70"/>
                      <a:pt x="306" y="1"/>
                      <a:pt x="203" y="1"/>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9" name="Google Shape;709;p50"/>
              <p:cNvSpPr/>
              <p:nvPr/>
            </p:nvSpPr>
            <p:spPr>
              <a:xfrm>
                <a:off x="3740610" y="3220656"/>
                <a:ext cx="33255" cy="28254"/>
              </a:xfrm>
              <a:custGeom>
                <a:rect b="b" l="l" r="r" t="t"/>
                <a:pathLst>
                  <a:path extrusionOk="0" h="1079" w="1270">
                    <a:moveTo>
                      <a:pt x="727" y="1"/>
                    </a:moveTo>
                    <a:cubicBezTo>
                      <a:pt x="593" y="1"/>
                      <a:pt x="456" y="51"/>
                      <a:pt x="344" y="162"/>
                    </a:cubicBezTo>
                    <a:cubicBezTo>
                      <a:pt x="0" y="496"/>
                      <a:pt x="248" y="1078"/>
                      <a:pt x="725" y="1078"/>
                    </a:cubicBezTo>
                    <a:cubicBezTo>
                      <a:pt x="1021" y="1078"/>
                      <a:pt x="1260" y="840"/>
                      <a:pt x="1269" y="544"/>
                    </a:cubicBezTo>
                    <a:cubicBezTo>
                      <a:pt x="1269" y="216"/>
                      <a:pt x="1004" y="1"/>
                      <a:pt x="727"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0" name="Google Shape;710;p50"/>
              <p:cNvSpPr/>
              <p:nvPr/>
            </p:nvSpPr>
            <p:spPr>
              <a:xfrm>
                <a:off x="3814557" y="3060273"/>
                <a:ext cx="63708" cy="10762"/>
              </a:xfrm>
              <a:custGeom>
                <a:rect b="b" l="l" r="r" t="t"/>
                <a:pathLst>
                  <a:path extrusionOk="0" h="411" w="2433">
                    <a:moveTo>
                      <a:pt x="277" y="1"/>
                    </a:moveTo>
                    <a:cubicBezTo>
                      <a:pt x="0" y="1"/>
                      <a:pt x="0" y="411"/>
                      <a:pt x="277" y="411"/>
                    </a:cubicBezTo>
                    <a:lnTo>
                      <a:pt x="2156" y="411"/>
                    </a:lnTo>
                    <a:cubicBezTo>
                      <a:pt x="2433" y="411"/>
                      <a:pt x="2433" y="1"/>
                      <a:pt x="2156" y="1"/>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1" name="Google Shape;711;p50"/>
              <p:cNvSpPr/>
              <p:nvPr/>
            </p:nvSpPr>
            <p:spPr>
              <a:xfrm>
                <a:off x="3852263" y="3051344"/>
                <a:ext cx="33019" cy="28201"/>
              </a:xfrm>
              <a:custGeom>
                <a:rect b="b" l="l" r="r" t="t"/>
                <a:pathLst>
                  <a:path extrusionOk="0" h="1077" w="1261">
                    <a:moveTo>
                      <a:pt x="716" y="1"/>
                    </a:moveTo>
                    <a:cubicBezTo>
                      <a:pt x="585" y="1"/>
                      <a:pt x="452" y="50"/>
                      <a:pt x="344" y="160"/>
                    </a:cubicBezTo>
                    <a:cubicBezTo>
                      <a:pt x="1" y="504"/>
                      <a:pt x="239" y="1076"/>
                      <a:pt x="726" y="1076"/>
                    </a:cubicBezTo>
                    <a:cubicBezTo>
                      <a:pt x="1022" y="1076"/>
                      <a:pt x="1260" y="838"/>
                      <a:pt x="1260" y="542"/>
                    </a:cubicBezTo>
                    <a:cubicBezTo>
                      <a:pt x="1260" y="219"/>
                      <a:pt x="993" y="1"/>
                      <a:pt x="716"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2" name="Google Shape;712;p50"/>
              <p:cNvSpPr/>
              <p:nvPr/>
            </p:nvSpPr>
            <p:spPr>
              <a:xfrm>
                <a:off x="3814557" y="3117985"/>
                <a:ext cx="63708" cy="10762"/>
              </a:xfrm>
              <a:custGeom>
                <a:rect b="b" l="l" r="r" t="t"/>
                <a:pathLst>
                  <a:path extrusionOk="0" h="411" w="2433">
                    <a:moveTo>
                      <a:pt x="277" y="0"/>
                    </a:moveTo>
                    <a:cubicBezTo>
                      <a:pt x="0" y="0"/>
                      <a:pt x="0" y="411"/>
                      <a:pt x="277" y="411"/>
                    </a:cubicBezTo>
                    <a:lnTo>
                      <a:pt x="2156" y="411"/>
                    </a:lnTo>
                    <a:cubicBezTo>
                      <a:pt x="2433" y="411"/>
                      <a:pt x="2433" y="0"/>
                      <a:pt x="2156"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3" name="Google Shape;713;p50"/>
              <p:cNvSpPr/>
              <p:nvPr/>
            </p:nvSpPr>
            <p:spPr>
              <a:xfrm>
                <a:off x="3852263" y="3109056"/>
                <a:ext cx="33019" cy="28437"/>
              </a:xfrm>
              <a:custGeom>
                <a:rect b="b" l="l" r="r" t="t"/>
                <a:pathLst>
                  <a:path extrusionOk="0" h="1086" w="1261">
                    <a:moveTo>
                      <a:pt x="716" y="0"/>
                    </a:moveTo>
                    <a:cubicBezTo>
                      <a:pt x="585" y="0"/>
                      <a:pt x="452" y="50"/>
                      <a:pt x="344" y="160"/>
                    </a:cubicBezTo>
                    <a:cubicBezTo>
                      <a:pt x="1" y="504"/>
                      <a:pt x="239" y="1086"/>
                      <a:pt x="726" y="1086"/>
                    </a:cubicBezTo>
                    <a:cubicBezTo>
                      <a:pt x="1022" y="1076"/>
                      <a:pt x="1260" y="837"/>
                      <a:pt x="1260" y="542"/>
                    </a:cubicBezTo>
                    <a:cubicBezTo>
                      <a:pt x="1260" y="218"/>
                      <a:pt x="993" y="0"/>
                      <a:pt x="716" y="0"/>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4" name="Google Shape;714;p50"/>
              <p:cNvSpPr/>
              <p:nvPr/>
            </p:nvSpPr>
            <p:spPr>
              <a:xfrm>
                <a:off x="3814557" y="3002325"/>
                <a:ext cx="63708" cy="10762"/>
              </a:xfrm>
              <a:custGeom>
                <a:rect b="b" l="l" r="r" t="t"/>
                <a:pathLst>
                  <a:path extrusionOk="0" h="411" w="2433">
                    <a:moveTo>
                      <a:pt x="277" y="0"/>
                    </a:moveTo>
                    <a:cubicBezTo>
                      <a:pt x="0" y="0"/>
                      <a:pt x="0" y="411"/>
                      <a:pt x="277" y="411"/>
                    </a:cubicBezTo>
                    <a:lnTo>
                      <a:pt x="2156" y="411"/>
                    </a:lnTo>
                    <a:cubicBezTo>
                      <a:pt x="2433" y="411"/>
                      <a:pt x="2433" y="0"/>
                      <a:pt x="2156"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5" name="Google Shape;715;p50"/>
              <p:cNvSpPr/>
              <p:nvPr/>
            </p:nvSpPr>
            <p:spPr>
              <a:xfrm>
                <a:off x="3852263" y="2993580"/>
                <a:ext cx="33019" cy="28254"/>
              </a:xfrm>
              <a:custGeom>
                <a:rect b="b" l="l" r="r" t="t"/>
                <a:pathLst>
                  <a:path extrusionOk="0" h="1079" w="1261">
                    <a:moveTo>
                      <a:pt x="720" y="1"/>
                    </a:moveTo>
                    <a:cubicBezTo>
                      <a:pt x="588" y="1"/>
                      <a:pt x="453" y="51"/>
                      <a:pt x="344" y="163"/>
                    </a:cubicBezTo>
                    <a:cubicBezTo>
                      <a:pt x="1" y="497"/>
                      <a:pt x="239" y="1079"/>
                      <a:pt x="726" y="1079"/>
                    </a:cubicBezTo>
                    <a:cubicBezTo>
                      <a:pt x="1022" y="1079"/>
                      <a:pt x="1260" y="840"/>
                      <a:pt x="1260" y="544"/>
                    </a:cubicBezTo>
                    <a:cubicBezTo>
                      <a:pt x="1260" y="216"/>
                      <a:pt x="995" y="1"/>
                      <a:pt x="720"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6" name="Google Shape;716;p50"/>
              <p:cNvSpPr/>
              <p:nvPr/>
            </p:nvSpPr>
            <p:spPr>
              <a:xfrm>
                <a:off x="3525265" y="3060273"/>
                <a:ext cx="63996" cy="10762"/>
              </a:xfrm>
              <a:custGeom>
                <a:rect b="b" l="l" r="r" t="t"/>
                <a:pathLst>
                  <a:path extrusionOk="0" h="411" w="2444">
                    <a:moveTo>
                      <a:pt x="2176" y="1"/>
                    </a:moveTo>
                    <a:cubicBezTo>
                      <a:pt x="2173" y="1"/>
                      <a:pt x="2170" y="1"/>
                      <a:pt x="2167" y="1"/>
                    </a:cubicBezTo>
                    <a:lnTo>
                      <a:pt x="278" y="1"/>
                    </a:lnTo>
                    <a:cubicBezTo>
                      <a:pt x="1" y="1"/>
                      <a:pt x="1" y="411"/>
                      <a:pt x="278" y="411"/>
                    </a:cubicBezTo>
                    <a:lnTo>
                      <a:pt x="2167" y="411"/>
                    </a:lnTo>
                    <a:cubicBezTo>
                      <a:pt x="2440" y="401"/>
                      <a:pt x="2443" y="1"/>
                      <a:pt x="2176" y="1"/>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7" name="Google Shape;717;p50"/>
              <p:cNvSpPr/>
              <p:nvPr/>
            </p:nvSpPr>
            <p:spPr>
              <a:xfrm>
                <a:off x="3513796" y="3051344"/>
                <a:ext cx="32993" cy="28201"/>
              </a:xfrm>
              <a:custGeom>
                <a:rect b="b" l="l" r="r" t="t"/>
                <a:pathLst>
                  <a:path extrusionOk="0" h="1077" w="1260">
                    <a:moveTo>
                      <a:pt x="713" y="1"/>
                    </a:moveTo>
                    <a:cubicBezTo>
                      <a:pt x="580" y="1"/>
                      <a:pt x="445" y="50"/>
                      <a:pt x="334" y="160"/>
                    </a:cubicBezTo>
                    <a:cubicBezTo>
                      <a:pt x="0" y="504"/>
                      <a:pt x="239" y="1076"/>
                      <a:pt x="716" y="1076"/>
                    </a:cubicBezTo>
                    <a:cubicBezTo>
                      <a:pt x="1011" y="1076"/>
                      <a:pt x="1259" y="838"/>
                      <a:pt x="1259" y="542"/>
                    </a:cubicBezTo>
                    <a:cubicBezTo>
                      <a:pt x="1259" y="219"/>
                      <a:pt x="992" y="1"/>
                      <a:pt x="713"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8" name="Google Shape;718;p50"/>
              <p:cNvSpPr/>
              <p:nvPr/>
            </p:nvSpPr>
            <p:spPr>
              <a:xfrm>
                <a:off x="3525265" y="3002325"/>
                <a:ext cx="63996" cy="10762"/>
              </a:xfrm>
              <a:custGeom>
                <a:rect b="b" l="l" r="r" t="t"/>
                <a:pathLst>
                  <a:path extrusionOk="0" h="411" w="2444">
                    <a:moveTo>
                      <a:pt x="278" y="0"/>
                    </a:moveTo>
                    <a:cubicBezTo>
                      <a:pt x="1" y="0"/>
                      <a:pt x="1" y="411"/>
                      <a:pt x="278" y="411"/>
                    </a:cubicBezTo>
                    <a:lnTo>
                      <a:pt x="2167" y="411"/>
                    </a:lnTo>
                    <a:cubicBezTo>
                      <a:pt x="2443" y="411"/>
                      <a:pt x="2443" y="0"/>
                      <a:pt x="2167"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9" name="Google Shape;719;p50"/>
              <p:cNvSpPr/>
              <p:nvPr/>
            </p:nvSpPr>
            <p:spPr>
              <a:xfrm>
                <a:off x="3513796" y="2993580"/>
                <a:ext cx="32993" cy="28254"/>
              </a:xfrm>
              <a:custGeom>
                <a:rect b="b" l="l" r="r" t="t"/>
                <a:pathLst>
                  <a:path extrusionOk="0" h="1079" w="1260">
                    <a:moveTo>
                      <a:pt x="717" y="1"/>
                    </a:moveTo>
                    <a:cubicBezTo>
                      <a:pt x="583" y="1"/>
                      <a:pt x="446" y="51"/>
                      <a:pt x="334" y="163"/>
                    </a:cubicBezTo>
                    <a:cubicBezTo>
                      <a:pt x="0" y="497"/>
                      <a:pt x="239" y="1079"/>
                      <a:pt x="716" y="1079"/>
                    </a:cubicBezTo>
                    <a:cubicBezTo>
                      <a:pt x="1011" y="1079"/>
                      <a:pt x="1259" y="840"/>
                      <a:pt x="1259" y="544"/>
                    </a:cubicBezTo>
                    <a:cubicBezTo>
                      <a:pt x="1259" y="216"/>
                      <a:pt x="995" y="1"/>
                      <a:pt x="717"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0" name="Google Shape;720;p50"/>
              <p:cNvSpPr/>
              <p:nvPr/>
            </p:nvSpPr>
            <p:spPr>
              <a:xfrm>
                <a:off x="3525265" y="3117985"/>
                <a:ext cx="63996" cy="10762"/>
              </a:xfrm>
              <a:custGeom>
                <a:rect b="b" l="l" r="r" t="t"/>
                <a:pathLst>
                  <a:path extrusionOk="0" h="411" w="2444">
                    <a:moveTo>
                      <a:pt x="278" y="0"/>
                    </a:moveTo>
                    <a:cubicBezTo>
                      <a:pt x="1" y="0"/>
                      <a:pt x="1" y="411"/>
                      <a:pt x="278" y="411"/>
                    </a:cubicBezTo>
                    <a:lnTo>
                      <a:pt x="2167" y="411"/>
                    </a:lnTo>
                    <a:cubicBezTo>
                      <a:pt x="2443" y="411"/>
                      <a:pt x="2443" y="0"/>
                      <a:pt x="2167"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1" name="Google Shape;721;p50"/>
              <p:cNvSpPr/>
              <p:nvPr/>
            </p:nvSpPr>
            <p:spPr>
              <a:xfrm>
                <a:off x="3513796" y="3109056"/>
                <a:ext cx="32993" cy="28437"/>
              </a:xfrm>
              <a:custGeom>
                <a:rect b="b" l="l" r="r" t="t"/>
                <a:pathLst>
                  <a:path extrusionOk="0" h="1086" w="1260">
                    <a:moveTo>
                      <a:pt x="713" y="0"/>
                    </a:moveTo>
                    <a:cubicBezTo>
                      <a:pt x="580" y="0"/>
                      <a:pt x="445" y="50"/>
                      <a:pt x="334" y="160"/>
                    </a:cubicBezTo>
                    <a:cubicBezTo>
                      <a:pt x="0" y="504"/>
                      <a:pt x="239" y="1086"/>
                      <a:pt x="716" y="1086"/>
                    </a:cubicBezTo>
                    <a:cubicBezTo>
                      <a:pt x="1011" y="1076"/>
                      <a:pt x="1259" y="837"/>
                      <a:pt x="1259" y="542"/>
                    </a:cubicBezTo>
                    <a:cubicBezTo>
                      <a:pt x="1259" y="218"/>
                      <a:pt x="992" y="0"/>
                      <a:pt x="713" y="0"/>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2" name="Google Shape;722;p50"/>
              <p:cNvSpPr/>
              <p:nvPr/>
            </p:nvSpPr>
            <p:spPr>
              <a:xfrm>
                <a:off x="3581982" y="2945609"/>
                <a:ext cx="239828" cy="239855"/>
              </a:xfrm>
              <a:custGeom>
                <a:rect b="b" l="l" r="r" t="t"/>
                <a:pathLst>
                  <a:path extrusionOk="0" h="9160" w="9159">
                    <a:moveTo>
                      <a:pt x="220" y="1"/>
                    </a:moveTo>
                    <a:cubicBezTo>
                      <a:pt x="96" y="1"/>
                      <a:pt x="1" y="96"/>
                      <a:pt x="1" y="220"/>
                    </a:cubicBezTo>
                    <a:lnTo>
                      <a:pt x="1" y="8940"/>
                    </a:lnTo>
                    <a:cubicBezTo>
                      <a:pt x="1" y="9054"/>
                      <a:pt x="96" y="9159"/>
                      <a:pt x="220" y="9159"/>
                    </a:cubicBezTo>
                    <a:lnTo>
                      <a:pt x="8939" y="9159"/>
                    </a:lnTo>
                    <a:cubicBezTo>
                      <a:pt x="9054" y="9159"/>
                      <a:pt x="9159" y="9054"/>
                      <a:pt x="9159" y="8940"/>
                    </a:cubicBezTo>
                    <a:lnTo>
                      <a:pt x="9159" y="220"/>
                    </a:lnTo>
                    <a:cubicBezTo>
                      <a:pt x="9159" y="96"/>
                      <a:pt x="9054" y="1"/>
                      <a:pt x="8939" y="1"/>
                    </a:cubicBezTo>
                    <a:close/>
                  </a:path>
                </a:pathLst>
              </a:custGeom>
              <a:solidFill>
                <a:srgbClr val="AEBFC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3" name="Google Shape;723;p50"/>
              <p:cNvSpPr/>
              <p:nvPr/>
            </p:nvSpPr>
            <p:spPr>
              <a:xfrm>
                <a:off x="3599709" y="2963362"/>
                <a:ext cx="204374" cy="204348"/>
              </a:xfrm>
              <a:custGeom>
                <a:rect b="b" l="l" r="r" t="t"/>
                <a:pathLst>
                  <a:path extrusionOk="0" h="7804" w="7805">
                    <a:moveTo>
                      <a:pt x="220" y="0"/>
                    </a:moveTo>
                    <a:cubicBezTo>
                      <a:pt x="96" y="0"/>
                      <a:pt x="1" y="96"/>
                      <a:pt x="1" y="220"/>
                    </a:cubicBezTo>
                    <a:lnTo>
                      <a:pt x="1" y="7584"/>
                    </a:lnTo>
                    <a:cubicBezTo>
                      <a:pt x="1" y="7708"/>
                      <a:pt x="96" y="7804"/>
                      <a:pt x="220" y="7804"/>
                    </a:cubicBezTo>
                    <a:lnTo>
                      <a:pt x="7585" y="7804"/>
                    </a:lnTo>
                    <a:cubicBezTo>
                      <a:pt x="7709" y="7804"/>
                      <a:pt x="7805" y="7708"/>
                      <a:pt x="7805" y="7584"/>
                    </a:cubicBezTo>
                    <a:lnTo>
                      <a:pt x="7805" y="220"/>
                    </a:lnTo>
                    <a:cubicBezTo>
                      <a:pt x="7805" y="96"/>
                      <a:pt x="7700" y="0"/>
                      <a:pt x="7585" y="0"/>
                    </a:cubicBezTo>
                    <a:close/>
                  </a:path>
                </a:pathLst>
              </a:custGeom>
              <a:solidFill>
                <a:srgbClr val="657A8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4" name="Google Shape;724;p50"/>
              <p:cNvSpPr/>
              <p:nvPr/>
            </p:nvSpPr>
            <p:spPr>
              <a:xfrm>
                <a:off x="3599709" y="2963362"/>
                <a:ext cx="204374" cy="204348"/>
              </a:xfrm>
              <a:custGeom>
                <a:rect b="b" l="l" r="r" t="t"/>
                <a:pathLst>
                  <a:path extrusionOk="0" h="7804" w="7805">
                    <a:moveTo>
                      <a:pt x="7261" y="0"/>
                    </a:moveTo>
                    <a:lnTo>
                      <a:pt x="7261" y="7260"/>
                    </a:lnTo>
                    <a:lnTo>
                      <a:pt x="1" y="7260"/>
                    </a:lnTo>
                    <a:lnTo>
                      <a:pt x="1" y="7584"/>
                    </a:lnTo>
                    <a:cubicBezTo>
                      <a:pt x="1" y="7708"/>
                      <a:pt x="96" y="7804"/>
                      <a:pt x="220" y="7804"/>
                    </a:cubicBezTo>
                    <a:lnTo>
                      <a:pt x="7585" y="7804"/>
                    </a:lnTo>
                    <a:cubicBezTo>
                      <a:pt x="7709" y="7804"/>
                      <a:pt x="7805" y="7708"/>
                      <a:pt x="7805" y="7584"/>
                    </a:cubicBezTo>
                    <a:lnTo>
                      <a:pt x="7805" y="220"/>
                    </a:lnTo>
                    <a:cubicBezTo>
                      <a:pt x="7805" y="96"/>
                      <a:pt x="7700" y="0"/>
                      <a:pt x="758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5" name="Google Shape;725;p50"/>
              <p:cNvSpPr/>
              <p:nvPr/>
            </p:nvSpPr>
            <p:spPr>
              <a:xfrm>
                <a:off x="3649932" y="3013559"/>
                <a:ext cx="104190" cy="103954"/>
              </a:xfrm>
              <a:custGeom>
                <a:rect b="b" l="l" r="r" t="t"/>
                <a:pathLst>
                  <a:path extrusionOk="0" h="3970" w="3979">
                    <a:moveTo>
                      <a:pt x="353" y="1"/>
                    </a:moveTo>
                    <a:cubicBezTo>
                      <a:pt x="153" y="1"/>
                      <a:pt x="0" y="153"/>
                      <a:pt x="0" y="344"/>
                    </a:cubicBezTo>
                    <a:lnTo>
                      <a:pt x="0" y="3626"/>
                    </a:lnTo>
                    <a:cubicBezTo>
                      <a:pt x="0" y="3817"/>
                      <a:pt x="153" y="3969"/>
                      <a:pt x="344" y="3969"/>
                    </a:cubicBezTo>
                    <a:lnTo>
                      <a:pt x="3626" y="3969"/>
                    </a:lnTo>
                    <a:cubicBezTo>
                      <a:pt x="3816" y="3969"/>
                      <a:pt x="3979" y="3817"/>
                      <a:pt x="3979" y="3626"/>
                    </a:cubicBezTo>
                    <a:lnTo>
                      <a:pt x="3979" y="344"/>
                    </a:lnTo>
                    <a:cubicBezTo>
                      <a:pt x="3979" y="153"/>
                      <a:pt x="3816" y="1"/>
                      <a:pt x="3626"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6" name="Google Shape;726;p50"/>
              <p:cNvSpPr/>
              <p:nvPr/>
            </p:nvSpPr>
            <p:spPr>
              <a:xfrm>
                <a:off x="3665171" y="3028798"/>
                <a:ext cx="73475" cy="73475"/>
              </a:xfrm>
              <a:custGeom>
                <a:rect b="b" l="l" r="r" t="t"/>
                <a:pathLst>
                  <a:path extrusionOk="0" h="2806" w="2806">
                    <a:moveTo>
                      <a:pt x="220" y="1"/>
                    </a:moveTo>
                    <a:cubicBezTo>
                      <a:pt x="96" y="1"/>
                      <a:pt x="0" y="96"/>
                      <a:pt x="0" y="220"/>
                    </a:cubicBezTo>
                    <a:lnTo>
                      <a:pt x="0" y="2586"/>
                    </a:lnTo>
                    <a:cubicBezTo>
                      <a:pt x="0" y="2700"/>
                      <a:pt x="96" y="2805"/>
                      <a:pt x="220" y="2805"/>
                    </a:cubicBezTo>
                    <a:lnTo>
                      <a:pt x="2586" y="2805"/>
                    </a:lnTo>
                    <a:cubicBezTo>
                      <a:pt x="2710" y="2805"/>
                      <a:pt x="2805" y="2710"/>
                      <a:pt x="2805" y="2586"/>
                    </a:cubicBezTo>
                    <a:lnTo>
                      <a:pt x="2805" y="220"/>
                    </a:lnTo>
                    <a:cubicBezTo>
                      <a:pt x="2805" y="96"/>
                      <a:pt x="2710" y="1"/>
                      <a:pt x="2586"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7" name="Google Shape;727;p50"/>
              <p:cNvSpPr/>
              <p:nvPr/>
            </p:nvSpPr>
            <p:spPr>
              <a:xfrm>
                <a:off x="3621442" y="2984834"/>
                <a:ext cx="19272" cy="19508"/>
              </a:xfrm>
              <a:custGeom>
                <a:rect b="b" l="l" r="r" t="t"/>
                <a:pathLst>
                  <a:path extrusionOk="0" h="745" w="736">
                    <a:moveTo>
                      <a:pt x="201" y="1"/>
                    </a:moveTo>
                    <a:cubicBezTo>
                      <a:pt x="87" y="1"/>
                      <a:pt x="1" y="96"/>
                      <a:pt x="1" y="211"/>
                    </a:cubicBezTo>
                    <a:lnTo>
                      <a:pt x="1" y="535"/>
                    </a:lnTo>
                    <a:cubicBezTo>
                      <a:pt x="1" y="649"/>
                      <a:pt x="87" y="745"/>
                      <a:pt x="201" y="745"/>
                    </a:cubicBezTo>
                    <a:lnTo>
                      <a:pt x="535" y="745"/>
                    </a:lnTo>
                    <a:cubicBezTo>
                      <a:pt x="640" y="745"/>
                      <a:pt x="735" y="649"/>
                      <a:pt x="735" y="535"/>
                    </a:cubicBezTo>
                    <a:lnTo>
                      <a:pt x="735" y="211"/>
                    </a:lnTo>
                    <a:cubicBezTo>
                      <a:pt x="735"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8" name="Google Shape;728;p50"/>
              <p:cNvSpPr/>
              <p:nvPr/>
            </p:nvSpPr>
            <p:spPr>
              <a:xfrm>
                <a:off x="3649670" y="2984834"/>
                <a:ext cx="19508" cy="19508"/>
              </a:xfrm>
              <a:custGeom>
                <a:rect b="b" l="l" r="r" t="t"/>
                <a:pathLst>
                  <a:path extrusionOk="0" h="745" w="745">
                    <a:moveTo>
                      <a:pt x="201" y="1"/>
                    </a:moveTo>
                    <a:cubicBezTo>
                      <a:pt x="96" y="1"/>
                      <a:pt x="1" y="96"/>
                      <a:pt x="1" y="211"/>
                    </a:cubicBezTo>
                    <a:lnTo>
                      <a:pt x="1" y="535"/>
                    </a:lnTo>
                    <a:cubicBezTo>
                      <a:pt x="1" y="649"/>
                      <a:pt x="96" y="745"/>
                      <a:pt x="201" y="745"/>
                    </a:cubicBezTo>
                    <a:lnTo>
                      <a:pt x="535" y="745"/>
                    </a:lnTo>
                    <a:cubicBezTo>
                      <a:pt x="650" y="745"/>
                      <a:pt x="745" y="649"/>
                      <a:pt x="745" y="535"/>
                    </a:cubicBezTo>
                    <a:lnTo>
                      <a:pt x="745" y="211"/>
                    </a:lnTo>
                    <a:cubicBezTo>
                      <a:pt x="745" y="96"/>
                      <a:pt x="65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9" name="Google Shape;729;p50"/>
              <p:cNvSpPr/>
              <p:nvPr/>
            </p:nvSpPr>
            <p:spPr>
              <a:xfrm>
                <a:off x="3677897" y="2984834"/>
                <a:ext cx="19508" cy="19508"/>
              </a:xfrm>
              <a:custGeom>
                <a:rect b="b" l="l" r="r" t="t"/>
                <a:pathLst>
                  <a:path extrusionOk="0" h="745" w="745">
                    <a:moveTo>
                      <a:pt x="211" y="1"/>
                    </a:moveTo>
                    <a:cubicBezTo>
                      <a:pt x="96" y="1"/>
                      <a:pt x="1" y="96"/>
                      <a:pt x="1" y="211"/>
                    </a:cubicBezTo>
                    <a:lnTo>
                      <a:pt x="1" y="535"/>
                    </a:lnTo>
                    <a:cubicBezTo>
                      <a:pt x="1" y="649"/>
                      <a:pt x="96" y="745"/>
                      <a:pt x="211" y="745"/>
                    </a:cubicBezTo>
                    <a:lnTo>
                      <a:pt x="535" y="745"/>
                    </a:lnTo>
                    <a:cubicBezTo>
                      <a:pt x="650" y="745"/>
                      <a:pt x="745" y="649"/>
                      <a:pt x="745" y="535"/>
                    </a:cubicBezTo>
                    <a:lnTo>
                      <a:pt x="745" y="211"/>
                    </a:lnTo>
                    <a:cubicBezTo>
                      <a:pt x="745" y="96"/>
                      <a:pt x="65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0" name="Google Shape;730;p50"/>
              <p:cNvSpPr/>
              <p:nvPr/>
            </p:nvSpPr>
            <p:spPr>
              <a:xfrm>
                <a:off x="3706387" y="2984834"/>
                <a:ext cx="19246" cy="19508"/>
              </a:xfrm>
              <a:custGeom>
                <a:rect b="b" l="l" r="r" t="t"/>
                <a:pathLst>
                  <a:path extrusionOk="0" h="745" w="735">
                    <a:moveTo>
                      <a:pt x="201" y="1"/>
                    </a:moveTo>
                    <a:cubicBezTo>
                      <a:pt x="86" y="1"/>
                      <a:pt x="0" y="96"/>
                      <a:pt x="0" y="211"/>
                    </a:cubicBezTo>
                    <a:lnTo>
                      <a:pt x="0" y="535"/>
                    </a:lnTo>
                    <a:cubicBezTo>
                      <a:pt x="0" y="649"/>
                      <a:pt x="86" y="745"/>
                      <a:pt x="201" y="745"/>
                    </a:cubicBezTo>
                    <a:lnTo>
                      <a:pt x="535" y="745"/>
                    </a:lnTo>
                    <a:cubicBezTo>
                      <a:pt x="649" y="745"/>
                      <a:pt x="735" y="649"/>
                      <a:pt x="735" y="535"/>
                    </a:cubicBezTo>
                    <a:lnTo>
                      <a:pt x="735" y="211"/>
                    </a:lnTo>
                    <a:cubicBezTo>
                      <a:pt x="735" y="96"/>
                      <a:pt x="649"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1" name="Google Shape;731;p50"/>
              <p:cNvSpPr/>
              <p:nvPr/>
            </p:nvSpPr>
            <p:spPr>
              <a:xfrm>
                <a:off x="3734614" y="2984834"/>
                <a:ext cx="19508" cy="19508"/>
              </a:xfrm>
              <a:custGeom>
                <a:rect b="b" l="l" r="r" t="t"/>
                <a:pathLst>
                  <a:path extrusionOk="0" h="745" w="745">
                    <a:moveTo>
                      <a:pt x="210" y="1"/>
                    </a:moveTo>
                    <a:cubicBezTo>
                      <a:pt x="96" y="1"/>
                      <a:pt x="0" y="96"/>
                      <a:pt x="0" y="211"/>
                    </a:cubicBezTo>
                    <a:lnTo>
                      <a:pt x="0" y="535"/>
                    </a:lnTo>
                    <a:cubicBezTo>
                      <a:pt x="0" y="649"/>
                      <a:pt x="96" y="745"/>
                      <a:pt x="210" y="745"/>
                    </a:cubicBezTo>
                    <a:lnTo>
                      <a:pt x="535" y="745"/>
                    </a:lnTo>
                    <a:cubicBezTo>
                      <a:pt x="649" y="745"/>
                      <a:pt x="745" y="649"/>
                      <a:pt x="745" y="535"/>
                    </a:cubicBezTo>
                    <a:lnTo>
                      <a:pt x="745" y="211"/>
                    </a:lnTo>
                    <a:cubicBezTo>
                      <a:pt x="745" y="96"/>
                      <a:pt x="649"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2" name="Google Shape;732;p50"/>
              <p:cNvSpPr/>
              <p:nvPr/>
            </p:nvSpPr>
            <p:spPr>
              <a:xfrm>
                <a:off x="3763077" y="2984834"/>
                <a:ext cx="19272" cy="19508"/>
              </a:xfrm>
              <a:custGeom>
                <a:rect b="b" l="l" r="r" t="t"/>
                <a:pathLst>
                  <a:path extrusionOk="0" h="745" w="736">
                    <a:moveTo>
                      <a:pt x="201" y="1"/>
                    </a:moveTo>
                    <a:cubicBezTo>
                      <a:pt x="87" y="1"/>
                      <a:pt x="1" y="96"/>
                      <a:pt x="1" y="211"/>
                    </a:cubicBezTo>
                    <a:lnTo>
                      <a:pt x="1" y="535"/>
                    </a:lnTo>
                    <a:cubicBezTo>
                      <a:pt x="1" y="649"/>
                      <a:pt x="87" y="745"/>
                      <a:pt x="201" y="745"/>
                    </a:cubicBezTo>
                    <a:lnTo>
                      <a:pt x="535" y="745"/>
                    </a:lnTo>
                    <a:cubicBezTo>
                      <a:pt x="640" y="745"/>
                      <a:pt x="736" y="649"/>
                      <a:pt x="736" y="535"/>
                    </a:cubicBezTo>
                    <a:lnTo>
                      <a:pt x="736" y="211"/>
                    </a:lnTo>
                    <a:cubicBezTo>
                      <a:pt x="736"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3" name="Google Shape;733;p50"/>
              <p:cNvSpPr/>
              <p:nvPr/>
            </p:nvSpPr>
            <p:spPr>
              <a:xfrm>
                <a:off x="3621442" y="3126469"/>
                <a:ext cx="19272" cy="19508"/>
              </a:xfrm>
              <a:custGeom>
                <a:rect b="b" l="l" r="r" t="t"/>
                <a:pathLst>
                  <a:path extrusionOk="0" h="745" w="736">
                    <a:moveTo>
                      <a:pt x="201" y="1"/>
                    </a:moveTo>
                    <a:cubicBezTo>
                      <a:pt x="87" y="1"/>
                      <a:pt x="1" y="96"/>
                      <a:pt x="1" y="211"/>
                    </a:cubicBezTo>
                    <a:lnTo>
                      <a:pt x="1" y="545"/>
                    </a:lnTo>
                    <a:cubicBezTo>
                      <a:pt x="1" y="649"/>
                      <a:pt x="87" y="745"/>
                      <a:pt x="201" y="745"/>
                    </a:cubicBezTo>
                    <a:lnTo>
                      <a:pt x="535" y="745"/>
                    </a:lnTo>
                    <a:cubicBezTo>
                      <a:pt x="640" y="745"/>
                      <a:pt x="735" y="649"/>
                      <a:pt x="735" y="545"/>
                    </a:cubicBezTo>
                    <a:lnTo>
                      <a:pt x="735" y="211"/>
                    </a:lnTo>
                    <a:cubicBezTo>
                      <a:pt x="735"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4" name="Google Shape;734;p50"/>
              <p:cNvSpPr/>
              <p:nvPr/>
            </p:nvSpPr>
            <p:spPr>
              <a:xfrm>
                <a:off x="3649670" y="3126469"/>
                <a:ext cx="19508" cy="19508"/>
              </a:xfrm>
              <a:custGeom>
                <a:rect b="b" l="l" r="r" t="t"/>
                <a:pathLst>
                  <a:path extrusionOk="0" h="745" w="745">
                    <a:moveTo>
                      <a:pt x="201" y="1"/>
                    </a:moveTo>
                    <a:cubicBezTo>
                      <a:pt x="96" y="1"/>
                      <a:pt x="1" y="96"/>
                      <a:pt x="1" y="211"/>
                    </a:cubicBezTo>
                    <a:lnTo>
                      <a:pt x="1" y="545"/>
                    </a:lnTo>
                    <a:cubicBezTo>
                      <a:pt x="1" y="649"/>
                      <a:pt x="96" y="745"/>
                      <a:pt x="201" y="745"/>
                    </a:cubicBezTo>
                    <a:lnTo>
                      <a:pt x="535" y="745"/>
                    </a:lnTo>
                    <a:cubicBezTo>
                      <a:pt x="650" y="745"/>
                      <a:pt x="745" y="649"/>
                      <a:pt x="745" y="545"/>
                    </a:cubicBezTo>
                    <a:lnTo>
                      <a:pt x="745" y="211"/>
                    </a:lnTo>
                    <a:cubicBezTo>
                      <a:pt x="745" y="96"/>
                      <a:pt x="65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5" name="Google Shape;735;p50"/>
              <p:cNvSpPr/>
              <p:nvPr/>
            </p:nvSpPr>
            <p:spPr>
              <a:xfrm>
                <a:off x="3677897" y="3126469"/>
                <a:ext cx="19508" cy="19508"/>
              </a:xfrm>
              <a:custGeom>
                <a:rect b="b" l="l" r="r" t="t"/>
                <a:pathLst>
                  <a:path extrusionOk="0" h="745" w="745">
                    <a:moveTo>
                      <a:pt x="211" y="1"/>
                    </a:moveTo>
                    <a:cubicBezTo>
                      <a:pt x="96" y="1"/>
                      <a:pt x="1" y="96"/>
                      <a:pt x="1" y="211"/>
                    </a:cubicBezTo>
                    <a:lnTo>
                      <a:pt x="1" y="545"/>
                    </a:lnTo>
                    <a:cubicBezTo>
                      <a:pt x="1" y="649"/>
                      <a:pt x="96" y="745"/>
                      <a:pt x="211" y="745"/>
                    </a:cubicBezTo>
                    <a:lnTo>
                      <a:pt x="535" y="745"/>
                    </a:lnTo>
                    <a:cubicBezTo>
                      <a:pt x="650" y="745"/>
                      <a:pt x="745" y="649"/>
                      <a:pt x="745" y="545"/>
                    </a:cubicBezTo>
                    <a:lnTo>
                      <a:pt x="745" y="211"/>
                    </a:lnTo>
                    <a:cubicBezTo>
                      <a:pt x="745" y="96"/>
                      <a:pt x="65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6" name="Google Shape;736;p50"/>
              <p:cNvSpPr/>
              <p:nvPr/>
            </p:nvSpPr>
            <p:spPr>
              <a:xfrm>
                <a:off x="3706387" y="3126730"/>
                <a:ext cx="19246" cy="19508"/>
              </a:xfrm>
              <a:custGeom>
                <a:rect b="b" l="l" r="r" t="t"/>
                <a:pathLst>
                  <a:path extrusionOk="0" h="745" w="735">
                    <a:moveTo>
                      <a:pt x="201" y="0"/>
                    </a:moveTo>
                    <a:cubicBezTo>
                      <a:pt x="86" y="0"/>
                      <a:pt x="0" y="96"/>
                      <a:pt x="0" y="210"/>
                    </a:cubicBezTo>
                    <a:lnTo>
                      <a:pt x="0" y="535"/>
                    </a:lnTo>
                    <a:cubicBezTo>
                      <a:pt x="0" y="649"/>
                      <a:pt x="86" y="744"/>
                      <a:pt x="201" y="744"/>
                    </a:cubicBezTo>
                    <a:lnTo>
                      <a:pt x="535" y="744"/>
                    </a:lnTo>
                    <a:cubicBezTo>
                      <a:pt x="649" y="744"/>
                      <a:pt x="735" y="649"/>
                      <a:pt x="735" y="535"/>
                    </a:cubicBezTo>
                    <a:lnTo>
                      <a:pt x="735" y="210"/>
                    </a:lnTo>
                    <a:cubicBezTo>
                      <a:pt x="735" y="96"/>
                      <a:pt x="649"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7" name="Google Shape;737;p50"/>
              <p:cNvSpPr/>
              <p:nvPr/>
            </p:nvSpPr>
            <p:spPr>
              <a:xfrm>
                <a:off x="3734614" y="3126469"/>
                <a:ext cx="19508" cy="19508"/>
              </a:xfrm>
              <a:custGeom>
                <a:rect b="b" l="l" r="r" t="t"/>
                <a:pathLst>
                  <a:path extrusionOk="0" h="745" w="745">
                    <a:moveTo>
                      <a:pt x="210" y="1"/>
                    </a:moveTo>
                    <a:cubicBezTo>
                      <a:pt x="96" y="1"/>
                      <a:pt x="0" y="96"/>
                      <a:pt x="0" y="201"/>
                    </a:cubicBezTo>
                    <a:lnTo>
                      <a:pt x="0" y="535"/>
                    </a:lnTo>
                    <a:cubicBezTo>
                      <a:pt x="0" y="649"/>
                      <a:pt x="96" y="745"/>
                      <a:pt x="210" y="745"/>
                    </a:cubicBezTo>
                    <a:lnTo>
                      <a:pt x="535" y="745"/>
                    </a:lnTo>
                    <a:cubicBezTo>
                      <a:pt x="649" y="745"/>
                      <a:pt x="745" y="649"/>
                      <a:pt x="745" y="535"/>
                    </a:cubicBezTo>
                    <a:lnTo>
                      <a:pt x="745" y="201"/>
                    </a:lnTo>
                    <a:cubicBezTo>
                      <a:pt x="745" y="96"/>
                      <a:pt x="649"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8" name="Google Shape;738;p50"/>
              <p:cNvSpPr/>
              <p:nvPr/>
            </p:nvSpPr>
            <p:spPr>
              <a:xfrm>
                <a:off x="3763077" y="3126469"/>
                <a:ext cx="19272" cy="19508"/>
              </a:xfrm>
              <a:custGeom>
                <a:rect b="b" l="l" r="r" t="t"/>
                <a:pathLst>
                  <a:path extrusionOk="0" h="745" w="736">
                    <a:moveTo>
                      <a:pt x="201" y="1"/>
                    </a:moveTo>
                    <a:cubicBezTo>
                      <a:pt x="87" y="1"/>
                      <a:pt x="1" y="96"/>
                      <a:pt x="1" y="201"/>
                    </a:cubicBezTo>
                    <a:lnTo>
                      <a:pt x="1" y="535"/>
                    </a:lnTo>
                    <a:cubicBezTo>
                      <a:pt x="1" y="649"/>
                      <a:pt x="87" y="745"/>
                      <a:pt x="201" y="745"/>
                    </a:cubicBezTo>
                    <a:lnTo>
                      <a:pt x="535" y="745"/>
                    </a:lnTo>
                    <a:cubicBezTo>
                      <a:pt x="640" y="745"/>
                      <a:pt x="736" y="649"/>
                      <a:pt x="736" y="535"/>
                    </a:cubicBezTo>
                    <a:lnTo>
                      <a:pt x="736" y="201"/>
                    </a:lnTo>
                    <a:cubicBezTo>
                      <a:pt x="736"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9" name="Google Shape;739;p50"/>
              <p:cNvSpPr/>
              <p:nvPr/>
            </p:nvSpPr>
            <p:spPr>
              <a:xfrm>
                <a:off x="3621442" y="3013323"/>
                <a:ext cx="19272" cy="19508"/>
              </a:xfrm>
              <a:custGeom>
                <a:rect b="b" l="l" r="r" t="t"/>
                <a:pathLst>
                  <a:path extrusionOk="0" h="745" w="736">
                    <a:moveTo>
                      <a:pt x="201" y="0"/>
                    </a:moveTo>
                    <a:cubicBezTo>
                      <a:pt x="87" y="0"/>
                      <a:pt x="1" y="96"/>
                      <a:pt x="1" y="210"/>
                    </a:cubicBezTo>
                    <a:lnTo>
                      <a:pt x="1" y="534"/>
                    </a:lnTo>
                    <a:cubicBezTo>
                      <a:pt x="1" y="649"/>
                      <a:pt x="87" y="744"/>
                      <a:pt x="201" y="744"/>
                    </a:cubicBezTo>
                    <a:lnTo>
                      <a:pt x="535" y="744"/>
                    </a:lnTo>
                    <a:cubicBezTo>
                      <a:pt x="650" y="744"/>
                      <a:pt x="735" y="649"/>
                      <a:pt x="735" y="534"/>
                    </a:cubicBezTo>
                    <a:lnTo>
                      <a:pt x="735" y="210"/>
                    </a:lnTo>
                    <a:cubicBezTo>
                      <a:pt x="735" y="96"/>
                      <a:pt x="640"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0" name="Google Shape;740;p50"/>
              <p:cNvSpPr/>
              <p:nvPr/>
            </p:nvSpPr>
            <p:spPr>
              <a:xfrm>
                <a:off x="3621442" y="3041551"/>
                <a:ext cx="19272" cy="19508"/>
              </a:xfrm>
              <a:custGeom>
                <a:rect b="b" l="l" r="r" t="t"/>
                <a:pathLst>
                  <a:path extrusionOk="0" h="745" w="736">
                    <a:moveTo>
                      <a:pt x="201" y="0"/>
                    </a:moveTo>
                    <a:cubicBezTo>
                      <a:pt x="87" y="0"/>
                      <a:pt x="1" y="96"/>
                      <a:pt x="1" y="210"/>
                    </a:cubicBezTo>
                    <a:lnTo>
                      <a:pt x="1" y="534"/>
                    </a:lnTo>
                    <a:cubicBezTo>
                      <a:pt x="1" y="649"/>
                      <a:pt x="87" y="744"/>
                      <a:pt x="201" y="744"/>
                    </a:cubicBezTo>
                    <a:lnTo>
                      <a:pt x="535" y="744"/>
                    </a:lnTo>
                    <a:cubicBezTo>
                      <a:pt x="640" y="744"/>
                      <a:pt x="735" y="649"/>
                      <a:pt x="735" y="534"/>
                    </a:cubicBezTo>
                    <a:lnTo>
                      <a:pt x="735" y="210"/>
                    </a:lnTo>
                    <a:cubicBezTo>
                      <a:pt x="735" y="96"/>
                      <a:pt x="640"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1" name="Google Shape;741;p50"/>
              <p:cNvSpPr/>
              <p:nvPr/>
            </p:nvSpPr>
            <p:spPr>
              <a:xfrm>
                <a:off x="3621442" y="3070014"/>
                <a:ext cx="19272" cy="19272"/>
              </a:xfrm>
              <a:custGeom>
                <a:rect b="b" l="l" r="r" t="t"/>
                <a:pathLst>
                  <a:path extrusionOk="0" h="736" w="736">
                    <a:moveTo>
                      <a:pt x="201" y="1"/>
                    </a:moveTo>
                    <a:cubicBezTo>
                      <a:pt x="87" y="1"/>
                      <a:pt x="1" y="87"/>
                      <a:pt x="1" y="201"/>
                    </a:cubicBezTo>
                    <a:lnTo>
                      <a:pt x="1" y="535"/>
                    </a:lnTo>
                    <a:cubicBezTo>
                      <a:pt x="1" y="649"/>
                      <a:pt x="87" y="735"/>
                      <a:pt x="201" y="735"/>
                    </a:cubicBezTo>
                    <a:lnTo>
                      <a:pt x="535" y="735"/>
                    </a:lnTo>
                    <a:cubicBezTo>
                      <a:pt x="640" y="735"/>
                      <a:pt x="735" y="649"/>
                      <a:pt x="735" y="535"/>
                    </a:cubicBezTo>
                    <a:lnTo>
                      <a:pt x="735" y="201"/>
                    </a:lnTo>
                    <a:cubicBezTo>
                      <a:pt x="735" y="87"/>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2" name="Google Shape;742;p50"/>
              <p:cNvSpPr/>
              <p:nvPr/>
            </p:nvSpPr>
            <p:spPr>
              <a:xfrm>
                <a:off x="3621442" y="3098241"/>
                <a:ext cx="19272" cy="19508"/>
              </a:xfrm>
              <a:custGeom>
                <a:rect b="b" l="l" r="r" t="t"/>
                <a:pathLst>
                  <a:path extrusionOk="0" h="745" w="736">
                    <a:moveTo>
                      <a:pt x="201" y="1"/>
                    </a:moveTo>
                    <a:cubicBezTo>
                      <a:pt x="87" y="1"/>
                      <a:pt x="1" y="96"/>
                      <a:pt x="1" y="211"/>
                    </a:cubicBezTo>
                    <a:lnTo>
                      <a:pt x="1" y="545"/>
                    </a:lnTo>
                    <a:cubicBezTo>
                      <a:pt x="1" y="649"/>
                      <a:pt x="87" y="745"/>
                      <a:pt x="201" y="745"/>
                    </a:cubicBezTo>
                    <a:lnTo>
                      <a:pt x="535" y="745"/>
                    </a:lnTo>
                    <a:cubicBezTo>
                      <a:pt x="640" y="745"/>
                      <a:pt x="735" y="649"/>
                      <a:pt x="735" y="545"/>
                    </a:cubicBezTo>
                    <a:lnTo>
                      <a:pt x="735" y="211"/>
                    </a:lnTo>
                    <a:cubicBezTo>
                      <a:pt x="735"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3" name="Google Shape;743;p50"/>
              <p:cNvSpPr/>
              <p:nvPr/>
            </p:nvSpPr>
            <p:spPr>
              <a:xfrm>
                <a:off x="3762841" y="3013061"/>
                <a:ext cx="19508" cy="19508"/>
              </a:xfrm>
              <a:custGeom>
                <a:rect b="b" l="l" r="r" t="t"/>
                <a:pathLst>
                  <a:path extrusionOk="0" h="745" w="745">
                    <a:moveTo>
                      <a:pt x="210" y="1"/>
                    </a:moveTo>
                    <a:cubicBezTo>
                      <a:pt x="96" y="1"/>
                      <a:pt x="10" y="96"/>
                      <a:pt x="10" y="211"/>
                    </a:cubicBezTo>
                    <a:lnTo>
                      <a:pt x="10" y="544"/>
                    </a:lnTo>
                    <a:cubicBezTo>
                      <a:pt x="0" y="649"/>
                      <a:pt x="96" y="745"/>
                      <a:pt x="210" y="745"/>
                    </a:cubicBezTo>
                    <a:lnTo>
                      <a:pt x="544" y="745"/>
                    </a:lnTo>
                    <a:cubicBezTo>
                      <a:pt x="659" y="745"/>
                      <a:pt x="745" y="649"/>
                      <a:pt x="745" y="544"/>
                    </a:cubicBezTo>
                    <a:lnTo>
                      <a:pt x="745" y="211"/>
                    </a:lnTo>
                    <a:cubicBezTo>
                      <a:pt x="745" y="96"/>
                      <a:pt x="649" y="1"/>
                      <a:pt x="544"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4" name="Google Shape;744;p50"/>
              <p:cNvSpPr/>
              <p:nvPr/>
            </p:nvSpPr>
            <p:spPr>
              <a:xfrm>
                <a:off x="3763077" y="3041551"/>
                <a:ext cx="19272" cy="19508"/>
              </a:xfrm>
              <a:custGeom>
                <a:rect b="b" l="l" r="r" t="t"/>
                <a:pathLst>
                  <a:path extrusionOk="0" h="745" w="736">
                    <a:moveTo>
                      <a:pt x="201" y="0"/>
                    </a:moveTo>
                    <a:cubicBezTo>
                      <a:pt x="87" y="0"/>
                      <a:pt x="1" y="96"/>
                      <a:pt x="1" y="201"/>
                    </a:cubicBezTo>
                    <a:lnTo>
                      <a:pt x="1" y="534"/>
                    </a:lnTo>
                    <a:cubicBezTo>
                      <a:pt x="1" y="649"/>
                      <a:pt x="87" y="744"/>
                      <a:pt x="201" y="744"/>
                    </a:cubicBezTo>
                    <a:lnTo>
                      <a:pt x="535" y="744"/>
                    </a:lnTo>
                    <a:cubicBezTo>
                      <a:pt x="640" y="744"/>
                      <a:pt x="736" y="649"/>
                      <a:pt x="736" y="534"/>
                    </a:cubicBezTo>
                    <a:lnTo>
                      <a:pt x="736" y="201"/>
                    </a:lnTo>
                    <a:cubicBezTo>
                      <a:pt x="736" y="96"/>
                      <a:pt x="640"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5" name="Google Shape;745;p50"/>
              <p:cNvSpPr/>
              <p:nvPr/>
            </p:nvSpPr>
            <p:spPr>
              <a:xfrm>
                <a:off x="3763077" y="3069778"/>
                <a:ext cx="19272" cy="19508"/>
              </a:xfrm>
              <a:custGeom>
                <a:rect b="b" l="l" r="r" t="t"/>
                <a:pathLst>
                  <a:path extrusionOk="0" h="745" w="736">
                    <a:moveTo>
                      <a:pt x="201" y="0"/>
                    </a:moveTo>
                    <a:cubicBezTo>
                      <a:pt x="87" y="0"/>
                      <a:pt x="1" y="96"/>
                      <a:pt x="1" y="210"/>
                    </a:cubicBezTo>
                    <a:lnTo>
                      <a:pt x="1" y="534"/>
                    </a:lnTo>
                    <a:cubicBezTo>
                      <a:pt x="1" y="649"/>
                      <a:pt x="87" y="744"/>
                      <a:pt x="201" y="744"/>
                    </a:cubicBezTo>
                    <a:lnTo>
                      <a:pt x="535" y="744"/>
                    </a:lnTo>
                    <a:cubicBezTo>
                      <a:pt x="640" y="744"/>
                      <a:pt x="736" y="649"/>
                      <a:pt x="736" y="534"/>
                    </a:cubicBezTo>
                    <a:lnTo>
                      <a:pt x="736" y="210"/>
                    </a:lnTo>
                    <a:cubicBezTo>
                      <a:pt x="736" y="96"/>
                      <a:pt x="640"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6" name="Google Shape;746;p50"/>
              <p:cNvSpPr/>
              <p:nvPr/>
            </p:nvSpPr>
            <p:spPr>
              <a:xfrm>
                <a:off x="3763077" y="3098241"/>
                <a:ext cx="19272" cy="19272"/>
              </a:xfrm>
              <a:custGeom>
                <a:rect b="b" l="l" r="r" t="t"/>
                <a:pathLst>
                  <a:path extrusionOk="0" h="736" w="736">
                    <a:moveTo>
                      <a:pt x="201" y="1"/>
                    </a:moveTo>
                    <a:cubicBezTo>
                      <a:pt x="87" y="1"/>
                      <a:pt x="1" y="87"/>
                      <a:pt x="1" y="201"/>
                    </a:cubicBezTo>
                    <a:lnTo>
                      <a:pt x="1" y="535"/>
                    </a:lnTo>
                    <a:cubicBezTo>
                      <a:pt x="1" y="649"/>
                      <a:pt x="87" y="735"/>
                      <a:pt x="201" y="735"/>
                    </a:cubicBezTo>
                    <a:lnTo>
                      <a:pt x="535" y="735"/>
                    </a:lnTo>
                    <a:cubicBezTo>
                      <a:pt x="640" y="735"/>
                      <a:pt x="736" y="649"/>
                      <a:pt x="736" y="535"/>
                    </a:cubicBezTo>
                    <a:lnTo>
                      <a:pt x="736" y="201"/>
                    </a:lnTo>
                    <a:cubicBezTo>
                      <a:pt x="736" y="87"/>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47" name="Google Shape;747;p50"/>
            <p:cNvGrpSpPr/>
            <p:nvPr/>
          </p:nvGrpSpPr>
          <p:grpSpPr>
            <a:xfrm>
              <a:off x="7815785" y="2786715"/>
              <a:ext cx="420511" cy="373790"/>
              <a:chOff x="3514900" y="1489020"/>
              <a:chExt cx="354145" cy="351869"/>
            </a:xfrm>
          </p:grpSpPr>
          <p:sp>
            <p:nvSpPr>
              <p:cNvPr id="748" name="Google Shape;748;p50"/>
              <p:cNvSpPr/>
              <p:nvPr/>
            </p:nvSpPr>
            <p:spPr>
              <a:xfrm>
                <a:off x="3514900" y="1489020"/>
                <a:ext cx="354145" cy="351869"/>
              </a:xfrm>
              <a:custGeom>
                <a:rect b="b" l="l" r="r" t="t"/>
                <a:pathLst>
                  <a:path extrusionOk="0" h="23501" w="23653">
                    <a:moveTo>
                      <a:pt x="19698" y="1"/>
                    </a:moveTo>
                    <a:cubicBezTo>
                      <a:pt x="19495" y="1"/>
                      <a:pt x="19290" y="80"/>
                      <a:pt x="19133" y="237"/>
                    </a:cubicBezTo>
                    <a:lnTo>
                      <a:pt x="316" y="19075"/>
                    </a:lnTo>
                    <a:cubicBezTo>
                      <a:pt x="0" y="19369"/>
                      <a:pt x="0" y="19874"/>
                      <a:pt x="316" y="20168"/>
                    </a:cubicBezTo>
                    <a:lnTo>
                      <a:pt x="3406" y="23280"/>
                    </a:lnTo>
                    <a:cubicBezTo>
                      <a:pt x="3564" y="23427"/>
                      <a:pt x="3764" y="23501"/>
                      <a:pt x="3964" y="23501"/>
                    </a:cubicBezTo>
                    <a:cubicBezTo>
                      <a:pt x="4163" y="23501"/>
                      <a:pt x="4363" y="23427"/>
                      <a:pt x="4521" y="23280"/>
                    </a:cubicBezTo>
                    <a:lnTo>
                      <a:pt x="23358" y="4442"/>
                    </a:lnTo>
                    <a:cubicBezTo>
                      <a:pt x="23653" y="4148"/>
                      <a:pt x="23653" y="3643"/>
                      <a:pt x="23358" y="3328"/>
                    </a:cubicBezTo>
                    <a:lnTo>
                      <a:pt x="20247" y="237"/>
                    </a:lnTo>
                    <a:cubicBezTo>
                      <a:pt x="20100" y="80"/>
                      <a:pt x="19900" y="1"/>
                      <a:pt x="19698" y="1"/>
                    </a:cubicBezTo>
                    <a:close/>
                  </a:path>
                </a:pathLst>
              </a:custGeom>
              <a:solidFill>
                <a:srgbClr val="BECBD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9" name="Google Shape;749;p50"/>
              <p:cNvSpPr/>
              <p:nvPr/>
            </p:nvSpPr>
            <p:spPr>
              <a:xfrm>
                <a:off x="3619094" y="1759498"/>
                <a:ext cx="24570" cy="24884"/>
              </a:xfrm>
              <a:custGeom>
                <a:rect b="b" l="l" r="r" t="t"/>
                <a:pathLst>
                  <a:path extrusionOk="0" h="1662" w="1641">
                    <a:moveTo>
                      <a:pt x="526" y="1"/>
                    </a:moveTo>
                    <a:lnTo>
                      <a:pt x="1" y="548"/>
                    </a:lnTo>
                    <a:lnTo>
                      <a:pt x="1115" y="1662"/>
                    </a:lnTo>
                    <a:lnTo>
                      <a:pt x="1640" y="1136"/>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0" name="Google Shape;750;p50"/>
              <p:cNvSpPr/>
              <p:nvPr/>
            </p:nvSpPr>
            <p:spPr>
              <a:xfrm>
                <a:off x="3623181" y="1722052"/>
                <a:ext cx="41249" cy="41249"/>
              </a:xfrm>
              <a:custGeom>
                <a:rect b="b" l="l" r="r" t="t"/>
                <a:pathLst>
                  <a:path extrusionOk="0" h="2755" w="2755">
                    <a:moveTo>
                      <a:pt x="526" y="0"/>
                    </a:moveTo>
                    <a:lnTo>
                      <a:pt x="1" y="526"/>
                    </a:lnTo>
                    <a:lnTo>
                      <a:pt x="2229" y="2754"/>
                    </a:lnTo>
                    <a:lnTo>
                      <a:pt x="2755" y="2229"/>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1" name="Google Shape;751;p50"/>
              <p:cNvSpPr/>
              <p:nvPr/>
            </p:nvSpPr>
            <p:spPr>
              <a:xfrm>
                <a:off x="3560536" y="1784682"/>
                <a:ext cx="41264" cy="41579"/>
              </a:xfrm>
              <a:custGeom>
                <a:rect b="b" l="l" r="r" t="t"/>
                <a:pathLst>
                  <a:path extrusionOk="0" h="2777" w="2756">
                    <a:moveTo>
                      <a:pt x="527" y="1"/>
                    </a:moveTo>
                    <a:lnTo>
                      <a:pt x="1" y="548"/>
                    </a:lnTo>
                    <a:lnTo>
                      <a:pt x="2230" y="2776"/>
                    </a:lnTo>
                    <a:lnTo>
                      <a:pt x="2755" y="2251"/>
                    </a:lnTo>
                    <a:lnTo>
                      <a:pt x="527"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2" name="Google Shape;752;p50"/>
              <p:cNvSpPr/>
              <p:nvPr/>
            </p:nvSpPr>
            <p:spPr>
              <a:xfrm>
                <a:off x="3660957" y="1717635"/>
                <a:ext cx="24570" cy="24884"/>
              </a:xfrm>
              <a:custGeom>
                <a:rect b="b" l="l" r="r" t="t"/>
                <a:pathLst>
                  <a:path extrusionOk="0" h="1662" w="1641">
                    <a:moveTo>
                      <a:pt x="526" y="1"/>
                    </a:moveTo>
                    <a:lnTo>
                      <a:pt x="1" y="547"/>
                    </a:lnTo>
                    <a:lnTo>
                      <a:pt x="1115" y="1662"/>
                    </a:lnTo>
                    <a:lnTo>
                      <a:pt x="1641" y="1136"/>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3" name="Google Shape;753;p50"/>
              <p:cNvSpPr/>
              <p:nvPr/>
            </p:nvSpPr>
            <p:spPr>
              <a:xfrm>
                <a:off x="3681739" y="1696868"/>
                <a:ext cx="24570" cy="24555"/>
              </a:xfrm>
              <a:custGeom>
                <a:rect b="b" l="l" r="r" t="t"/>
                <a:pathLst>
                  <a:path extrusionOk="0" h="1640" w="1641">
                    <a:moveTo>
                      <a:pt x="526" y="0"/>
                    </a:moveTo>
                    <a:lnTo>
                      <a:pt x="0" y="526"/>
                    </a:lnTo>
                    <a:lnTo>
                      <a:pt x="1115" y="1640"/>
                    </a:lnTo>
                    <a:lnTo>
                      <a:pt x="1640" y="1114"/>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4" name="Google Shape;754;p50"/>
              <p:cNvSpPr/>
              <p:nvPr/>
            </p:nvSpPr>
            <p:spPr>
              <a:xfrm>
                <a:off x="3686141" y="1659092"/>
                <a:ext cx="41249" cy="41564"/>
              </a:xfrm>
              <a:custGeom>
                <a:rect b="b" l="l" r="r" t="t"/>
                <a:pathLst>
                  <a:path extrusionOk="0" h="2776" w="2755">
                    <a:moveTo>
                      <a:pt x="526" y="0"/>
                    </a:moveTo>
                    <a:lnTo>
                      <a:pt x="1" y="547"/>
                    </a:lnTo>
                    <a:lnTo>
                      <a:pt x="2229" y="2775"/>
                    </a:lnTo>
                    <a:lnTo>
                      <a:pt x="2755" y="2250"/>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5" name="Google Shape;755;p50"/>
              <p:cNvSpPr/>
              <p:nvPr/>
            </p:nvSpPr>
            <p:spPr>
              <a:xfrm>
                <a:off x="3723602" y="1654990"/>
                <a:ext cx="24884" cy="24570"/>
              </a:xfrm>
              <a:custGeom>
                <a:rect b="b" l="l" r="r" t="t"/>
                <a:pathLst>
                  <a:path extrusionOk="0" h="1641" w="1662">
                    <a:moveTo>
                      <a:pt x="526" y="1"/>
                    </a:moveTo>
                    <a:lnTo>
                      <a:pt x="1" y="526"/>
                    </a:lnTo>
                    <a:lnTo>
                      <a:pt x="1115" y="1641"/>
                    </a:lnTo>
                    <a:lnTo>
                      <a:pt x="1662" y="1115"/>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6" name="Google Shape;756;p50"/>
              <p:cNvSpPr/>
              <p:nvPr/>
            </p:nvSpPr>
            <p:spPr>
              <a:xfrm>
                <a:off x="3744698" y="1633909"/>
                <a:ext cx="24570" cy="24884"/>
              </a:xfrm>
              <a:custGeom>
                <a:rect b="b" l="l" r="r" t="t"/>
                <a:pathLst>
                  <a:path extrusionOk="0" h="1662" w="1641">
                    <a:moveTo>
                      <a:pt x="526" y="0"/>
                    </a:moveTo>
                    <a:lnTo>
                      <a:pt x="0" y="547"/>
                    </a:lnTo>
                    <a:lnTo>
                      <a:pt x="1115" y="1661"/>
                    </a:lnTo>
                    <a:lnTo>
                      <a:pt x="1640" y="1115"/>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7" name="Google Shape;757;p50"/>
              <p:cNvSpPr/>
              <p:nvPr/>
            </p:nvSpPr>
            <p:spPr>
              <a:xfrm>
                <a:off x="3748786" y="1596447"/>
                <a:ext cx="41564" cy="41249"/>
              </a:xfrm>
              <a:custGeom>
                <a:rect b="b" l="l" r="r" t="t"/>
                <a:pathLst>
                  <a:path extrusionOk="0" h="2755" w="2776">
                    <a:moveTo>
                      <a:pt x="526" y="0"/>
                    </a:moveTo>
                    <a:lnTo>
                      <a:pt x="1" y="526"/>
                    </a:lnTo>
                    <a:lnTo>
                      <a:pt x="2229" y="2755"/>
                    </a:lnTo>
                    <a:lnTo>
                      <a:pt x="2776" y="2229"/>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8" name="Google Shape;758;p50"/>
              <p:cNvSpPr/>
              <p:nvPr/>
            </p:nvSpPr>
            <p:spPr>
              <a:xfrm>
                <a:off x="3786561" y="1592030"/>
                <a:ext cx="24570" cy="24884"/>
              </a:xfrm>
              <a:custGeom>
                <a:rect b="b" l="l" r="r" t="t"/>
                <a:pathLst>
                  <a:path extrusionOk="0" h="1662" w="1641">
                    <a:moveTo>
                      <a:pt x="526" y="1"/>
                    </a:moveTo>
                    <a:lnTo>
                      <a:pt x="0" y="548"/>
                    </a:lnTo>
                    <a:lnTo>
                      <a:pt x="1115" y="1662"/>
                    </a:lnTo>
                    <a:lnTo>
                      <a:pt x="1640" y="1136"/>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9" name="Google Shape;759;p50"/>
              <p:cNvSpPr/>
              <p:nvPr/>
            </p:nvSpPr>
            <p:spPr>
              <a:xfrm>
                <a:off x="3807343" y="1571264"/>
                <a:ext cx="24869" cy="24570"/>
              </a:xfrm>
              <a:custGeom>
                <a:rect b="b" l="l" r="r" t="t"/>
                <a:pathLst>
                  <a:path extrusionOk="0" h="1641" w="1661">
                    <a:moveTo>
                      <a:pt x="526" y="0"/>
                    </a:moveTo>
                    <a:lnTo>
                      <a:pt x="0" y="526"/>
                    </a:lnTo>
                    <a:lnTo>
                      <a:pt x="1114" y="1640"/>
                    </a:lnTo>
                    <a:lnTo>
                      <a:pt x="1661" y="1115"/>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0" name="Google Shape;760;p50"/>
              <p:cNvSpPr/>
              <p:nvPr/>
            </p:nvSpPr>
            <p:spPr>
              <a:xfrm>
                <a:off x="3811745" y="1533488"/>
                <a:ext cx="41249" cy="41564"/>
              </a:xfrm>
              <a:custGeom>
                <a:rect b="b" l="l" r="r" t="t"/>
                <a:pathLst>
                  <a:path extrusionOk="0" h="2776" w="2755">
                    <a:moveTo>
                      <a:pt x="526" y="0"/>
                    </a:moveTo>
                    <a:lnTo>
                      <a:pt x="0" y="526"/>
                    </a:lnTo>
                    <a:lnTo>
                      <a:pt x="2229" y="2776"/>
                    </a:lnTo>
                    <a:lnTo>
                      <a:pt x="2755" y="2229"/>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1" name="Google Shape;761;p50"/>
              <p:cNvSpPr/>
              <p:nvPr/>
            </p:nvSpPr>
            <p:spPr>
              <a:xfrm>
                <a:off x="3597998" y="1780594"/>
                <a:ext cx="24570" cy="24570"/>
              </a:xfrm>
              <a:custGeom>
                <a:rect b="b" l="l" r="r" t="t"/>
                <a:pathLst>
                  <a:path extrusionOk="0" h="1641" w="1641">
                    <a:moveTo>
                      <a:pt x="526" y="1"/>
                    </a:moveTo>
                    <a:lnTo>
                      <a:pt x="1" y="526"/>
                    </a:lnTo>
                    <a:lnTo>
                      <a:pt x="1115" y="1640"/>
                    </a:lnTo>
                    <a:lnTo>
                      <a:pt x="1641" y="1115"/>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2" name="Google Shape;762;p50"/>
              <p:cNvSpPr/>
              <p:nvPr/>
            </p:nvSpPr>
            <p:spPr>
              <a:xfrm>
                <a:off x="3623181" y="1625090"/>
                <a:ext cx="108940" cy="108925"/>
              </a:xfrm>
              <a:custGeom>
                <a:rect b="b" l="l" r="r" t="t"/>
                <a:pathLst>
                  <a:path extrusionOk="0" h="7275" w="7276">
                    <a:moveTo>
                      <a:pt x="3070" y="1"/>
                    </a:moveTo>
                    <a:lnTo>
                      <a:pt x="1" y="3049"/>
                    </a:lnTo>
                    <a:lnTo>
                      <a:pt x="4206" y="7275"/>
                    </a:lnTo>
                    <a:lnTo>
                      <a:pt x="7275" y="4205"/>
                    </a:lnTo>
                    <a:lnTo>
                      <a:pt x="3070" y="1"/>
                    </a:lnTo>
                    <a:close/>
                  </a:path>
                </a:pathLst>
              </a:custGeom>
              <a:solidFill>
                <a:srgbClr val="B2C2C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3" name="Google Shape;763;p50"/>
              <p:cNvSpPr/>
              <p:nvPr/>
            </p:nvSpPr>
            <p:spPr>
              <a:xfrm>
                <a:off x="3517416" y="1493826"/>
                <a:ext cx="316698" cy="313225"/>
              </a:xfrm>
              <a:custGeom>
                <a:rect b="b" l="l" r="r" t="t"/>
                <a:pathLst>
                  <a:path extrusionOk="0" h="20920" w="21152">
                    <a:moveTo>
                      <a:pt x="2387" y="0"/>
                    </a:moveTo>
                    <a:cubicBezTo>
                      <a:pt x="1835" y="0"/>
                      <a:pt x="1283" y="211"/>
                      <a:pt x="863" y="631"/>
                    </a:cubicBezTo>
                    <a:cubicBezTo>
                      <a:pt x="1" y="1472"/>
                      <a:pt x="1" y="2839"/>
                      <a:pt x="863" y="3701"/>
                    </a:cubicBezTo>
                    <a:lnTo>
                      <a:pt x="18082" y="20920"/>
                    </a:lnTo>
                    <a:lnTo>
                      <a:pt x="21151" y="17871"/>
                    </a:lnTo>
                    <a:lnTo>
                      <a:pt x="3911" y="631"/>
                    </a:lnTo>
                    <a:cubicBezTo>
                      <a:pt x="3491" y="211"/>
                      <a:pt x="2939" y="0"/>
                      <a:pt x="2387" y="0"/>
                    </a:cubicBezTo>
                    <a:close/>
                  </a:path>
                </a:pathLst>
              </a:custGeom>
              <a:solidFill>
                <a:srgbClr val="6B839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4" name="Google Shape;764;p50"/>
              <p:cNvSpPr/>
              <p:nvPr/>
            </p:nvSpPr>
            <p:spPr>
              <a:xfrm>
                <a:off x="3788133" y="1761399"/>
                <a:ext cx="73230" cy="72287"/>
              </a:xfrm>
              <a:custGeom>
                <a:rect b="b" l="l" r="r" t="t"/>
                <a:pathLst>
                  <a:path extrusionOk="0" h="4828" w="4891">
                    <a:moveTo>
                      <a:pt x="3070" y="0"/>
                    </a:moveTo>
                    <a:lnTo>
                      <a:pt x="1" y="3049"/>
                    </a:lnTo>
                    <a:lnTo>
                      <a:pt x="4521" y="4815"/>
                    </a:lnTo>
                    <a:cubicBezTo>
                      <a:pt x="4546" y="4823"/>
                      <a:pt x="4572" y="4827"/>
                      <a:pt x="4597" y="4827"/>
                    </a:cubicBezTo>
                    <a:cubicBezTo>
                      <a:pt x="4756" y="4827"/>
                      <a:pt x="4891" y="4666"/>
                      <a:pt x="4836" y="4520"/>
                    </a:cubicBezTo>
                    <a:lnTo>
                      <a:pt x="3070" y="0"/>
                    </a:lnTo>
                    <a:close/>
                  </a:path>
                </a:pathLst>
              </a:custGeom>
              <a:solidFill>
                <a:srgbClr val="BECBD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5" name="Google Shape;765;p50"/>
              <p:cNvSpPr/>
              <p:nvPr/>
            </p:nvSpPr>
            <p:spPr>
              <a:xfrm>
                <a:off x="3822136" y="1761399"/>
                <a:ext cx="39198" cy="72407"/>
              </a:xfrm>
              <a:custGeom>
                <a:rect b="b" l="l" r="r" t="t"/>
                <a:pathLst>
                  <a:path extrusionOk="0" h="4836" w="2618">
                    <a:moveTo>
                      <a:pt x="799" y="0"/>
                    </a:moveTo>
                    <a:lnTo>
                      <a:pt x="0" y="778"/>
                    </a:lnTo>
                    <a:lnTo>
                      <a:pt x="1451" y="4499"/>
                    </a:lnTo>
                    <a:lnTo>
                      <a:pt x="2250" y="4815"/>
                    </a:lnTo>
                    <a:cubicBezTo>
                      <a:pt x="2282" y="4829"/>
                      <a:pt x="2313" y="4835"/>
                      <a:pt x="2344" y="4835"/>
                    </a:cubicBezTo>
                    <a:cubicBezTo>
                      <a:pt x="2495" y="4835"/>
                      <a:pt x="2618" y="4678"/>
                      <a:pt x="2565" y="4520"/>
                    </a:cubicBezTo>
                    <a:lnTo>
                      <a:pt x="799" y="0"/>
                    </a:lnTo>
                    <a:close/>
                  </a:path>
                </a:pathLst>
              </a:custGeom>
              <a:solidFill>
                <a:srgbClr val="9FB3C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6" name="Google Shape;766;p50"/>
              <p:cNvSpPr/>
              <p:nvPr/>
            </p:nvSpPr>
            <p:spPr>
              <a:xfrm>
                <a:off x="3541656" y="1493781"/>
                <a:ext cx="292458" cy="313270"/>
              </a:xfrm>
              <a:custGeom>
                <a:rect b="b" l="l" r="r" t="t"/>
                <a:pathLst>
                  <a:path extrusionOk="0" h="20923" w="19533">
                    <a:moveTo>
                      <a:pt x="789" y="0"/>
                    </a:moveTo>
                    <a:cubicBezTo>
                      <a:pt x="524" y="0"/>
                      <a:pt x="257" y="49"/>
                      <a:pt x="1" y="151"/>
                    </a:cubicBezTo>
                    <a:cubicBezTo>
                      <a:pt x="295" y="256"/>
                      <a:pt x="547" y="424"/>
                      <a:pt x="778" y="634"/>
                    </a:cubicBezTo>
                    <a:lnTo>
                      <a:pt x="15706" y="15561"/>
                    </a:lnTo>
                    <a:cubicBezTo>
                      <a:pt x="16967" y="16844"/>
                      <a:pt x="16967" y="18904"/>
                      <a:pt x="15706" y="20166"/>
                    </a:cubicBezTo>
                    <a:lnTo>
                      <a:pt x="16463" y="20923"/>
                    </a:lnTo>
                    <a:lnTo>
                      <a:pt x="19532" y="17874"/>
                    </a:lnTo>
                    <a:lnTo>
                      <a:pt x="2292" y="634"/>
                    </a:lnTo>
                    <a:cubicBezTo>
                      <a:pt x="1893" y="220"/>
                      <a:pt x="1348" y="0"/>
                      <a:pt x="789" y="0"/>
                    </a:cubicBezTo>
                    <a:close/>
                  </a:path>
                </a:pathLst>
              </a:custGeom>
              <a:solidFill>
                <a:srgbClr val="4E67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7" name="Google Shape;767;p50"/>
              <p:cNvSpPr/>
              <p:nvPr/>
            </p:nvSpPr>
            <p:spPr>
              <a:xfrm>
                <a:off x="3834728" y="1807979"/>
                <a:ext cx="26636" cy="25708"/>
              </a:xfrm>
              <a:custGeom>
                <a:rect b="b" l="l" r="r" t="t"/>
                <a:pathLst>
                  <a:path extrusionOk="0" h="1717" w="1779">
                    <a:moveTo>
                      <a:pt x="1157" y="1"/>
                    </a:moveTo>
                    <a:lnTo>
                      <a:pt x="0" y="1157"/>
                    </a:lnTo>
                    <a:lnTo>
                      <a:pt x="1409" y="1704"/>
                    </a:lnTo>
                    <a:cubicBezTo>
                      <a:pt x="1434" y="1712"/>
                      <a:pt x="1460" y="1716"/>
                      <a:pt x="1485" y="1716"/>
                    </a:cubicBezTo>
                    <a:cubicBezTo>
                      <a:pt x="1644" y="1716"/>
                      <a:pt x="1779" y="1555"/>
                      <a:pt x="1724" y="1409"/>
                    </a:cubicBezTo>
                    <a:lnTo>
                      <a:pt x="1157" y="1"/>
                    </a:lnTo>
                    <a:close/>
                  </a:path>
                </a:pathLst>
              </a:custGeom>
              <a:solidFill>
                <a:srgbClr val="2943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8" name="Google Shape;768;p50"/>
              <p:cNvSpPr/>
              <p:nvPr/>
            </p:nvSpPr>
            <p:spPr>
              <a:xfrm>
                <a:off x="3552047" y="1524984"/>
                <a:ext cx="68320" cy="68334"/>
              </a:xfrm>
              <a:custGeom>
                <a:rect b="b" l="l" r="r" t="t"/>
                <a:pathLst>
                  <a:path extrusionOk="0" h="4564" w="4563">
                    <a:moveTo>
                      <a:pt x="3049" y="1"/>
                    </a:moveTo>
                    <a:lnTo>
                      <a:pt x="0" y="3070"/>
                    </a:lnTo>
                    <a:lnTo>
                      <a:pt x="1493" y="4563"/>
                    </a:lnTo>
                    <a:lnTo>
                      <a:pt x="4563" y="1494"/>
                    </a:lnTo>
                    <a:lnTo>
                      <a:pt x="3049" y="1"/>
                    </a:lnTo>
                    <a:close/>
                  </a:path>
                </a:pathLst>
              </a:custGeom>
              <a:solidFill>
                <a:srgbClr val="2943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9" name="Google Shape;769;p50"/>
              <p:cNvSpPr/>
              <p:nvPr/>
            </p:nvSpPr>
            <p:spPr>
              <a:xfrm>
                <a:off x="3593281" y="1566218"/>
                <a:ext cx="221623" cy="221952"/>
              </a:xfrm>
              <a:custGeom>
                <a:rect b="b" l="l" r="r" t="t"/>
                <a:pathLst>
                  <a:path extrusionOk="0" h="14824" w="14802">
                    <a:moveTo>
                      <a:pt x="526" y="1"/>
                    </a:moveTo>
                    <a:lnTo>
                      <a:pt x="1" y="548"/>
                    </a:lnTo>
                    <a:lnTo>
                      <a:pt x="14276" y="14823"/>
                    </a:lnTo>
                    <a:lnTo>
                      <a:pt x="14802" y="14298"/>
                    </a:lnTo>
                    <a:lnTo>
                      <a:pt x="526" y="1"/>
                    </a:lnTo>
                    <a:close/>
                  </a:path>
                </a:pathLst>
              </a:custGeom>
              <a:solidFill>
                <a:srgbClr val="BECBD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70" name="Google Shape;770;p50"/>
            <p:cNvGrpSpPr/>
            <p:nvPr/>
          </p:nvGrpSpPr>
          <p:grpSpPr>
            <a:xfrm>
              <a:off x="5607629" y="2675424"/>
              <a:ext cx="498279" cy="485081"/>
              <a:chOff x="1414990" y="2289671"/>
              <a:chExt cx="387073" cy="385996"/>
            </a:xfrm>
          </p:grpSpPr>
          <p:sp>
            <p:nvSpPr>
              <p:cNvPr id="771" name="Google Shape;771;p50"/>
              <p:cNvSpPr/>
              <p:nvPr/>
            </p:nvSpPr>
            <p:spPr>
              <a:xfrm>
                <a:off x="1511384" y="2485585"/>
                <a:ext cx="110082" cy="59428"/>
              </a:xfrm>
              <a:custGeom>
                <a:rect b="b" l="l" r="r" t="t"/>
                <a:pathLst>
                  <a:path extrusionOk="0" h="2262" w="4190">
                    <a:moveTo>
                      <a:pt x="2199" y="0"/>
                    </a:moveTo>
                    <a:lnTo>
                      <a:pt x="639" y="708"/>
                    </a:lnTo>
                    <a:lnTo>
                      <a:pt x="0" y="1928"/>
                    </a:lnTo>
                    <a:lnTo>
                      <a:pt x="2095" y="2261"/>
                    </a:lnTo>
                    <a:lnTo>
                      <a:pt x="4190" y="1928"/>
                    </a:lnTo>
                    <a:lnTo>
                      <a:pt x="3552" y="708"/>
                    </a:lnTo>
                    <a:lnTo>
                      <a:pt x="2199" y="0"/>
                    </a:lnTo>
                    <a:close/>
                  </a:path>
                </a:pathLst>
              </a:custGeom>
              <a:solidFill>
                <a:srgbClr val="213B5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2" name="Google Shape;772;p50"/>
              <p:cNvSpPr/>
              <p:nvPr/>
            </p:nvSpPr>
            <p:spPr>
              <a:xfrm>
                <a:off x="1414990" y="2289671"/>
                <a:ext cx="302712" cy="214515"/>
              </a:xfrm>
              <a:custGeom>
                <a:rect b="b" l="l" r="r" t="t"/>
                <a:pathLst>
                  <a:path extrusionOk="0" h="8165" w="11522">
                    <a:moveTo>
                      <a:pt x="923" y="1"/>
                    </a:moveTo>
                    <a:cubicBezTo>
                      <a:pt x="416" y="1"/>
                      <a:pt x="0" y="417"/>
                      <a:pt x="0" y="930"/>
                    </a:cubicBezTo>
                    <a:lnTo>
                      <a:pt x="0" y="7242"/>
                    </a:lnTo>
                    <a:cubicBezTo>
                      <a:pt x="0" y="7755"/>
                      <a:pt x="416" y="8165"/>
                      <a:pt x="923" y="8165"/>
                    </a:cubicBezTo>
                    <a:lnTo>
                      <a:pt x="10599" y="8165"/>
                    </a:lnTo>
                    <a:cubicBezTo>
                      <a:pt x="11105" y="8165"/>
                      <a:pt x="11521" y="7755"/>
                      <a:pt x="11521" y="7242"/>
                    </a:cubicBezTo>
                    <a:lnTo>
                      <a:pt x="11521" y="930"/>
                    </a:lnTo>
                    <a:cubicBezTo>
                      <a:pt x="11521" y="417"/>
                      <a:pt x="11105" y="1"/>
                      <a:pt x="10599"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3" name="Google Shape;773;p50"/>
              <p:cNvSpPr/>
              <p:nvPr/>
            </p:nvSpPr>
            <p:spPr>
              <a:xfrm>
                <a:off x="1490418" y="2536212"/>
                <a:ext cx="151829" cy="17366"/>
              </a:xfrm>
              <a:custGeom>
                <a:rect b="b" l="l" r="r" t="t"/>
                <a:pathLst>
                  <a:path extrusionOk="0" h="661" w="5779">
                    <a:moveTo>
                      <a:pt x="432" y="1"/>
                    </a:moveTo>
                    <a:cubicBezTo>
                      <a:pt x="0" y="1"/>
                      <a:pt x="0" y="661"/>
                      <a:pt x="432" y="661"/>
                    </a:cubicBezTo>
                    <a:cubicBezTo>
                      <a:pt x="438" y="661"/>
                      <a:pt x="445" y="661"/>
                      <a:pt x="452" y="660"/>
                    </a:cubicBezTo>
                    <a:lnTo>
                      <a:pt x="5328" y="660"/>
                    </a:lnTo>
                    <a:cubicBezTo>
                      <a:pt x="5334" y="661"/>
                      <a:pt x="5341" y="661"/>
                      <a:pt x="5348" y="661"/>
                    </a:cubicBezTo>
                    <a:cubicBezTo>
                      <a:pt x="5779" y="661"/>
                      <a:pt x="5779" y="1"/>
                      <a:pt x="5348" y="1"/>
                    </a:cubicBezTo>
                    <a:cubicBezTo>
                      <a:pt x="5341" y="1"/>
                      <a:pt x="5334" y="1"/>
                      <a:pt x="5328" y="1"/>
                    </a:cubicBezTo>
                    <a:lnTo>
                      <a:pt x="452" y="1"/>
                    </a:lnTo>
                    <a:cubicBezTo>
                      <a:pt x="445" y="1"/>
                      <a:pt x="438" y="1"/>
                      <a:pt x="432" y="1"/>
                    </a:cubicBezTo>
                    <a:close/>
                  </a:path>
                </a:pathLst>
              </a:custGeom>
              <a:solidFill>
                <a:srgbClr val="445D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4" name="Google Shape;774;p50"/>
              <p:cNvSpPr/>
              <p:nvPr/>
            </p:nvSpPr>
            <p:spPr>
              <a:xfrm>
                <a:off x="1430465" y="2307168"/>
                <a:ext cx="271736" cy="158738"/>
              </a:xfrm>
              <a:custGeom>
                <a:rect b="b" l="l" r="r" t="t"/>
                <a:pathLst>
                  <a:path extrusionOk="0" h="6042" w="10343">
                    <a:moveTo>
                      <a:pt x="757" y="1"/>
                    </a:moveTo>
                    <a:cubicBezTo>
                      <a:pt x="341" y="1"/>
                      <a:pt x="1" y="340"/>
                      <a:pt x="1" y="757"/>
                    </a:cubicBezTo>
                    <a:lnTo>
                      <a:pt x="1" y="5286"/>
                    </a:lnTo>
                    <a:cubicBezTo>
                      <a:pt x="1" y="5702"/>
                      <a:pt x="334" y="6042"/>
                      <a:pt x="757" y="6042"/>
                    </a:cubicBezTo>
                    <a:lnTo>
                      <a:pt x="9593" y="6042"/>
                    </a:lnTo>
                    <a:cubicBezTo>
                      <a:pt x="10010" y="6042"/>
                      <a:pt x="10343" y="5702"/>
                      <a:pt x="10343" y="5286"/>
                    </a:cubicBezTo>
                    <a:lnTo>
                      <a:pt x="10343" y="750"/>
                    </a:lnTo>
                    <a:cubicBezTo>
                      <a:pt x="10343" y="340"/>
                      <a:pt x="10003" y="1"/>
                      <a:pt x="9593" y="1"/>
                    </a:cubicBezTo>
                    <a:close/>
                  </a:path>
                </a:pathLst>
              </a:custGeom>
              <a:solidFill>
                <a:srgbClr val="869F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5" name="Google Shape;775;p50"/>
              <p:cNvSpPr/>
              <p:nvPr/>
            </p:nvSpPr>
            <p:spPr>
              <a:xfrm>
                <a:off x="1426471" y="2303149"/>
                <a:ext cx="279750" cy="166594"/>
              </a:xfrm>
              <a:custGeom>
                <a:rect b="b" l="l" r="r" t="t"/>
                <a:pathLst>
                  <a:path extrusionOk="0" h="6341" w="10648">
                    <a:moveTo>
                      <a:pt x="9745" y="299"/>
                    </a:moveTo>
                    <a:cubicBezTo>
                      <a:pt x="10078" y="299"/>
                      <a:pt x="10349" y="570"/>
                      <a:pt x="10349" y="910"/>
                    </a:cubicBezTo>
                    <a:lnTo>
                      <a:pt x="10349" y="5439"/>
                    </a:lnTo>
                    <a:cubicBezTo>
                      <a:pt x="10349" y="5772"/>
                      <a:pt x="10078" y="6042"/>
                      <a:pt x="9745" y="6042"/>
                    </a:cubicBezTo>
                    <a:lnTo>
                      <a:pt x="909" y="6042"/>
                    </a:lnTo>
                    <a:cubicBezTo>
                      <a:pt x="569" y="6042"/>
                      <a:pt x="298" y="5772"/>
                      <a:pt x="298" y="5439"/>
                    </a:cubicBezTo>
                    <a:lnTo>
                      <a:pt x="298" y="910"/>
                    </a:lnTo>
                    <a:cubicBezTo>
                      <a:pt x="298" y="577"/>
                      <a:pt x="569" y="306"/>
                      <a:pt x="909" y="306"/>
                    </a:cubicBezTo>
                    <a:lnTo>
                      <a:pt x="9745" y="299"/>
                    </a:lnTo>
                    <a:close/>
                    <a:moveTo>
                      <a:pt x="909" y="1"/>
                    </a:moveTo>
                    <a:cubicBezTo>
                      <a:pt x="409" y="1"/>
                      <a:pt x="0" y="410"/>
                      <a:pt x="0" y="910"/>
                    </a:cubicBezTo>
                    <a:lnTo>
                      <a:pt x="0" y="5439"/>
                    </a:lnTo>
                    <a:cubicBezTo>
                      <a:pt x="0" y="5938"/>
                      <a:pt x="402" y="6341"/>
                      <a:pt x="909" y="6341"/>
                    </a:cubicBezTo>
                    <a:lnTo>
                      <a:pt x="9745" y="6341"/>
                    </a:lnTo>
                    <a:cubicBezTo>
                      <a:pt x="10245" y="6341"/>
                      <a:pt x="10647" y="5938"/>
                      <a:pt x="10647" y="5439"/>
                    </a:cubicBezTo>
                    <a:lnTo>
                      <a:pt x="10647" y="903"/>
                    </a:lnTo>
                    <a:cubicBezTo>
                      <a:pt x="10647" y="410"/>
                      <a:pt x="10238" y="1"/>
                      <a:pt x="9745" y="1"/>
                    </a:cubicBezTo>
                    <a:close/>
                  </a:path>
                </a:pathLst>
              </a:custGeom>
              <a:solidFill>
                <a:srgbClr val="445D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6" name="Google Shape;776;p50"/>
              <p:cNvSpPr/>
              <p:nvPr/>
            </p:nvSpPr>
            <p:spPr>
              <a:xfrm>
                <a:off x="1533610" y="2431096"/>
                <a:ext cx="249326" cy="198830"/>
              </a:xfrm>
              <a:custGeom>
                <a:rect b="b" l="l" r="r" t="t"/>
                <a:pathLst>
                  <a:path extrusionOk="0" h="7568" w="9490">
                    <a:moveTo>
                      <a:pt x="980" y="0"/>
                    </a:moveTo>
                    <a:cubicBezTo>
                      <a:pt x="438" y="0"/>
                      <a:pt x="1" y="441"/>
                      <a:pt x="8" y="978"/>
                    </a:cubicBezTo>
                    <a:lnTo>
                      <a:pt x="8" y="7568"/>
                    </a:lnTo>
                    <a:lnTo>
                      <a:pt x="9489" y="7568"/>
                    </a:lnTo>
                    <a:lnTo>
                      <a:pt x="9489" y="978"/>
                    </a:lnTo>
                    <a:cubicBezTo>
                      <a:pt x="9489" y="437"/>
                      <a:pt x="9045" y="0"/>
                      <a:pt x="8504" y="0"/>
                    </a:cubicBezTo>
                    <a:lnTo>
                      <a:pt x="993" y="0"/>
                    </a:lnTo>
                    <a:cubicBezTo>
                      <a:pt x="988" y="0"/>
                      <a:pt x="984" y="0"/>
                      <a:pt x="980" y="0"/>
                    </a:cubicBezTo>
                    <a:close/>
                  </a:path>
                </a:pathLst>
              </a:custGeom>
              <a:solidFill>
                <a:srgbClr val="CFD9E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7" name="Google Shape;777;p50"/>
              <p:cNvSpPr/>
              <p:nvPr/>
            </p:nvSpPr>
            <p:spPr>
              <a:xfrm>
                <a:off x="1551660" y="2452771"/>
                <a:ext cx="213228" cy="146364"/>
              </a:xfrm>
              <a:custGeom>
                <a:rect b="b" l="l" r="r" t="t"/>
                <a:pathLst>
                  <a:path extrusionOk="0" h="5571" w="8116">
                    <a:moveTo>
                      <a:pt x="458" y="1"/>
                    </a:moveTo>
                    <a:cubicBezTo>
                      <a:pt x="208" y="1"/>
                      <a:pt x="0" y="209"/>
                      <a:pt x="0" y="458"/>
                    </a:cubicBezTo>
                    <a:lnTo>
                      <a:pt x="0" y="5119"/>
                    </a:lnTo>
                    <a:cubicBezTo>
                      <a:pt x="0" y="5369"/>
                      <a:pt x="208" y="5570"/>
                      <a:pt x="458" y="5570"/>
                    </a:cubicBezTo>
                    <a:lnTo>
                      <a:pt x="7658" y="5570"/>
                    </a:lnTo>
                    <a:cubicBezTo>
                      <a:pt x="7908" y="5570"/>
                      <a:pt x="8109" y="5369"/>
                      <a:pt x="8109" y="5119"/>
                    </a:cubicBezTo>
                    <a:lnTo>
                      <a:pt x="8109" y="458"/>
                    </a:lnTo>
                    <a:cubicBezTo>
                      <a:pt x="8116" y="209"/>
                      <a:pt x="7908" y="1"/>
                      <a:pt x="7658" y="1"/>
                    </a:cubicBezTo>
                    <a:close/>
                  </a:path>
                </a:pathLst>
              </a:custGeom>
              <a:solidFill>
                <a:srgbClr val="869F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8" name="Google Shape;778;p50"/>
              <p:cNvSpPr/>
              <p:nvPr/>
            </p:nvSpPr>
            <p:spPr>
              <a:xfrm>
                <a:off x="1547824" y="2448935"/>
                <a:ext cx="220899" cy="154193"/>
              </a:xfrm>
              <a:custGeom>
                <a:rect b="b" l="l" r="r" t="t"/>
                <a:pathLst>
                  <a:path extrusionOk="0" h="5869" w="8408">
                    <a:moveTo>
                      <a:pt x="604" y="1"/>
                    </a:moveTo>
                    <a:cubicBezTo>
                      <a:pt x="271" y="1"/>
                      <a:pt x="1" y="271"/>
                      <a:pt x="1" y="604"/>
                    </a:cubicBezTo>
                    <a:lnTo>
                      <a:pt x="1" y="5259"/>
                    </a:lnTo>
                    <a:cubicBezTo>
                      <a:pt x="1" y="5598"/>
                      <a:pt x="271" y="5869"/>
                      <a:pt x="604" y="5869"/>
                    </a:cubicBezTo>
                    <a:lnTo>
                      <a:pt x="4370" y="5869"/>
                    </a:lnTo>
                    <a:cubicBezTo>
                      <a:pt x="4572" y="5869"/>
                      <a:pt x="4572" y="5571"/>
                      <a:pt x="4370" y="5571"/>
                    </a:cubicBezTo>
                    <a:lnTo>
                      <a:pt x="604" y="5571"/>
                    </a:lnTo>
                    <a:cubicBezTo>
                      <a:pt x="438" y="5571"/>
                      <a:pt x="299" y="5432"/>
                      <a:pt x="299" y="5265"/>
                    </a:cubicBezTo>
                    <a:lnTo>
                      <a:pt x="299" y="604"/>
                    </a:lnTo>
                    <a:cubicBezTo>
                      <a:pt x="299" y="438"/>
                      <a:pt x="438" y="299"/>
                      <a:pt x="604" y="299"/>
                    </a:cubicBezTo>
                    <a:lnTo>
                      <a:pt x="7804" y="299"/>
                    </a:lnTo>
                    <a:cubicBezTo>
                      <a:pt x="7970" y="299"/>
                      <a:pt x="8109" y="438"/>
                      <a:pt x="8109" y="604"/>
                    </a:cubicBezTo>
                    <a:lnTo>
                      <a:pt x="8109" y="5259"/>
                    </a:lnTo>
                    <a:cubicBezTo>
                      <a:pt x="8109" y="5425"/>
                      <a:pt x="7970" y="5564"/>
                      <a:pt x="7804" y="5564"/>
                    </a:cubicBezTo>
                    <a:lnTo>
                      <a:pt x="7193" y="5564"/>
                    </a:lnTo>
                    <a:cubicBezTo>
                      <a:pt x="6992" y="5564"/>
                      <a:pt x="6992" y="5862"/>
                      <a:pt x="7193" y="5862"/>
                    </a:cubicBezTo>
                    <a:lnTo>
                      <a:pt x="7804" y="5862"/>
                    </a:lnTo>
                    <a:cubicBezTo>
                      <a:pt x="8137" y="5862"/>
                      <a:pt x="8407" y="5598"/>
                      <a:pt x="8407" y="5265"/>
                    </a:cubicBezTo>
                    <a:lnTo>
                      <a:pt x="8407" y="604"/>
                    </a:lnTo>
                    <a:cubicBezTo>
                      <a:pt x="8407" y="271"/>
                      <a:pt x="8137" y="1"/>
                      <a:pt x="7804" y="1"/>
                    </a:cubicBezTo>
                    <a:close/>
                  </a:path>
                </a:pathLst>
              </a:custGeom>
              <a:solidFill>
                <a:srgbClr val="BCC4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9" name="Google Shape;779;p50"/>
              <p:cNvSpPr/>
              <p:nvPr/>
            </p:nvSpPr>
            <p:spPr>
              <a:xfrm>
                <a:off x="1533794" y="2610038"/>
                <a:ext cx="249142" cy="23724"/>
              </a:xfrm>
              <a:custGeom>
                <a:rect b="b" l="l" r="r" t="t"/>
                <a:pathLst>
                  <a:path extrusionOk="0" h="903" w="9483">
                    <a:moveTo>
                      <a:pt x="1" y="0"/>
                    </a:moveTo>
                    <a:lnTo>
                      <a:pt x="1" y="902"/>
                    </a:lnTo>
                    <a:lnTo>
                      <a:pt x="9482" y="902"/>
                    </a:lnTo>
                    <a:lnTo>
                      <a:pt x="9482" y="0"/>
                    </a:lnTo>
                    <a:close/>
                  </a:path>
                </a:pathLst>
              </a:custGeom>
              <a:solidFill>
                <a:srgbClr val="BCC4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0" name="Google Shape;780;p50"/>
              <p:cNvSpPr/>
              <p:nvPr/>
            </p:nvSpPr>
            <p:spPr>
              <a:xfrm>
                <a:off x="1514300" y="2616790"/>
                <a:ext cx="287763" cy="26246"/>
              </a:xfrm>
              <a:custGeom>
                <a:rect b="b" l="l" r="r" t="t"/>
                <a:pathLst>
                  <a:path extrusionOk="0" h="999" w="10953">
                    <a:moveTo>
                      <a:pt x="250" y="0"/>
                    </a:moveTo>
                    <a:cubicBezTo>
                      <a:pt x="111" y="0"/>
                      <a:pt x="0" y="111"/>
                      <a:pt x="0" y="250"/>
                    </a:cubicBezTo>
                    <a:cubicBezTo>
                      <a:pt x="0" y="666"/>
                      <a:pt x="340" y="999"/>
                      <a:pt x="756" y="999"/>
                    </a:cubicBezTo>
                    <a:lnTo>
                      <a:pt x="10204" y="999"/>
                    </a:lnTo>
                    <a:cubicBezTo>
                      <a:pt x="10620" y="999"/>
                      <a:pt x="10953" y="666"/>
                      <a:pt x="10953" y="250"/>
                    </a:cubicBezTo>
                    <a:cubicBezTo>
                      <a:pt x="10953" y="111"/>
                      <a:pt x="10842" y="0"/>
                      <a:pt x="10710" y="0"/>
                    </a:cubicBezTo>
                    <a:close/>
                  </a:path>
                </a:pathLst>
              </a:custGeom>
              <a:solidFill>
                <a:srgbClr val="CFD9E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1" name="Google Shape;781;p50"/>
              <p:cNvSpPr/>
              <p:nvPr/>
            </p:nvSpPr>
            <p:spPr>
              <a:xfrm>
                <a:off x="1490418" y="2536212"/>
                <a:ext cx="36125" cy="17366"/>
              </a:xfrm>
              <a:custGeom>
                <a:rect b="b" l="l" r="r" t="t"/>
                <a:pathLst>
                  <a:path extrusionOk="0" h="661" w="1375">
                    <a:moveTo>
                      <a:pt x="1354" y="1"/>
                    </a:moveTo>
                    <a:cubicBezTo>
                      <a:pt x="1347" y="1"/>
                      <a:pt x="1341" y="1"/>
                      <a:pt x="1334" y="1"/>
                    </a:cubicBezTo>
                    <a:lnTo>
                      <a:pt x="1374" y="1"/>
                    </a:lnTo>
                    <a:cubicBezTo>
                      <a:pt x="1367" y="1"/>
                      <a:pt x="1361" y="1"/>
                      <a:pt x="1354" y="1"/>
                    </a:cubicBezTo>
                    <a:close/>
                    <a:moveTo>
                      <a:pt x="432" y="1"/>
                    </a:moveTo>
                    <a:cubicBezTo>
                      <a:pt x="0" y="1"/>
                      <a:pt x="0" y="661"/>
                      <a:pt x="432" y="661"/>
                    </a:cubicBezTo>
                    <a:cubicBezTo>
                      <a:pt x="438" y="661"/>
                      <a:pt x="445" y="661"/>
                      <a:pt x="452" y="660"/>
                    </a:cubicBezTo>
                    <a:lnTo>
                      <a:pt x="1334" y="660"/>
                    </a:lnTo>
                    <a:cubicBezTo>
                      <a:pt x="923" y="641"/>
                      <a:pt x="923" y="21"/>
                      <a:pt x="1334" y="1"/>
                    </a:cubicBezTo>
                    <a:lnTo>
                      <a:pt x="452" y="1"/>
                    </a:lnTo>
                    <a:cubicBezTo>
                      <a:pt x="445" y="1"/>
                      <a:pt x="438" y="1"/>
                      <a:pt x="432" y="1"/>
                    </a:cubicBezTo>
                    <a:close/>
                    <a:moveTo>
                      <a:pt x="1334" y="660"/>
                    </a:moveTo>
                    <a:lnTo>
                      <a:pt x="1334" y="660"/>
                    </a:lnTo>
                    <a:cubicBezTo>
                      <a:pt x="1341" y="661"/>
                      <a:pt x="1347" y="661"/>
                      <a:pt x="1354" y="661"/>
                    </a:cubicBezTo>
                    <a:cubicBezTo>
                      <a:pt x="1361" y="661"/>
                      <a:pt x="1367" y="661"/>
                      <a:pt x="1374" y="660"/>
                    </a:cubicBezTo>
                    <a:close/>
                  </a:path>
                </a:pathLst>
              </a:custGeom>
              <a:solidFill>
                <a:srgbClr val="213B5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2" name="Google Shape;782;p50"/>
              <p:cNvSpPr/>
              <p:nvPr/>
            </p:nvSpPr>
            <p:spPr>
              <a:xfrm>
                <a:off x="1414990" y="2289671"/>
                <a:ext cx="35547" cy="214515"/>
              </a:xfrm>
              <a:custGeom>
                <a:rect b="b" l="l" r="r" t="t"/>
                <a:pathLst>
                  <a:path extrusionOk="0" h="8165" w="1353">
                    <a:moveTo>
                      <a:pt x="923" y="1"/>
                    </a:moveTo>
                    <a:cubicBezTo>
                      <a:pt x="416" y="1"/>
                      <a:pt x="0" y="417"/>
                      <a:pt x="0" y="930"/>
                    </a:cubicBezTo>
                    <a:lnTo>
                      <a:pt x="0" y="7242"/>
                    </a:lnTo>
                    <a:cubicBezTo>
                      <a:pt x="0" y="7755"/>
                      <a:pt x="416" y="8165"/>
                      <a:pt x="923" y="8165"/>
                    </a:cubicBezTo>
                    <a:lnTo>
                      <a:pt x="1353" y="8165"/>
                    </a:lnTo>
                    <a:cubicBezTo>
                      <a:pt x="839" y="8165"/>
                      <a:pt x="430" y="7755"/>
                      <a:pt x="430" y="7242"/>
                    </a:cubicBezTo>
                    <a:lnTo>
                      <a:pt x="430" y="930"/>
                    </a:lnTo>
                    <a:cubicBezTo>
                      <a:pt x="430" y="424"/>
                      <a:pt x="833" y="8"/>
                      <a:pt x="1346" y="1"/>
                    </a:cubicBezTo>
                    <a:close/>
                  </a:path>
                </a:pathLst>
              </a:custGeom>
              <a:solidFill>
                <a:srgbClr val="445D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3" name="Google Shape;783;p50"/>
              <p:cNvSpPr/>
              <p:nvPr/>
            </p:nvSpPr>
            <p:spPr>
              <a:xfrm>
                <a:off x="1533794" y="2431096"/>
                <a:ext cx="35021" cy="198830"/>
              </a:xfrm>
              <a:custGeom>
                <a:rect b="b" l="l" r="r" t="t"/>
                <a:pathLst>
                  <a:path extrusionOk="0" h="7568" w="1333">
                    <a:moveTo>
                      <a:pt x="973" y="0"/>
                    </a:moveTo>
                    <a:cubicBezTo>
                      <a:pt x="431" y="0"/>
                      <a:pt x="1" y="441"/>
                      <a:pt x="1" y="978"/>
                    </a:cubicBezTo>
                    <a:lnTo>
                      <a:pt x="1" y="7568"/>
                    </a:lnTo>
                    <a:lnTo>
                      <a:pt x="347" y="7568"/>
                    </a:lnTo>
                    <a:lnTo>
                      <a:pt x="347" y="978"/>
                    </a:lnTo>
                    <a:cubicBezTo>
                      <a:pt x="347" y="437"/>
                      <a:pt x="784" y="0"/>
                      <a:pt x="1332" y="0"/>
                    </a:cubicBezTo>
                    <a:lnTo>
                      <a:pt x="986" y="0"/>
                    </a:lnTo>
                    <a:cubicBezTo>
                      <a:pt x="981" y="0"/>
                      <a:pt x="977" y="0"/>
                      <a:pt x="973" y="0"/>
                    </a:cubicBezTo>
                    <a:close/>
                  </a:path>
                </a:pathLst>
              </a:custGeom>
              <a:solidFill>
                <a:srgbClr val="BCC4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4" name="Google Shape;784;p50"/>
              <p:cNvSpPr/>
              <p:nvPr/>
            </p:nvSpPr>
            <p:spPr>
              <a:xfrm>
                <a:off x="1514484" y="2616790"/>
                <a:ext cx="52492" cy="26246"/>
              </a:xfrm>
              <a:custGeom>
                <a:rect b="b" l="l" r="r" t="t"/>
                <a:pathLst>
                  <a:path extrusionOk="0" h="999" w="1998">
                    <a:moveTo>
                      <a:pt x="243" y="0"/>
                    </a:moveTo>
                    <a:cubicBezTo>
                      <a:pt x="111" y="0"/>
                      <a:pt x="0" y="111"/>
                      <a:pt x="0" y="243"/>
                    </a:cubicBezTo>
                    <a:cubicBezTo>
                      <a:pt x="0" y="655"/>
                      <a:pt x="327" y="992"/>
                      <a:pt x="737" y="992"/>
                    </a:cubicBezTo>
                    <a:cubicBezTo>
                      <a:pt x="741" y="992"/>
                      <a:pt x="745" y="992"/>
                      <a:pt x="749" y="992"/>
                    </a:cubicBezTo>
                    <a:lnTo>
                      <a:pt x="1895" y="992"/>
                    </a:lnTo>
                    <a:cubicBezTo>
                      <a:pt x="1527" y="942"/>
                      <a:pt x="1242" y="631"/>
                      <a:pt x="1242" y="250"/>
                    </a:cubicBezTo>
                    <a:cubicBezTo>
                      <a:pt x="1242" y="111"/>
                      <a:pt x="1353" y="0"/>
                      <a:pt x="1492" y="0"/>
                    </a:cubicBezTo>
                    <a:close/>
                    <a:moveTo>
                      <a:pt x="1895" y="992"/>
                    </a:moveTo>
                    <a:cubicBezTo>
                      <a:pt x="1928" y="997"/>
                      <a:pt x="1963" y="999"/>
                      <a:pt x="1998" y="999"/>
                    </a:cubicBezTo>
                    <a:lnTo>
                      <a:pt x="1998" y="992"/>
                    </a:lnTo>
                    <a:close/>
                  </a:path>
                </a:pathLst>
              </a:custGeom>
              <a:solidFill>
                <a:srgbClr val="BCC4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5" name="Google Shape;785;p50"/>
              <p:cNvSpPr/>
              <p:nvPr/>
            </p:nvSpPr>
            <p:spPr>
              <a:xfrm>
                <a:off x="1663003" y="2569762"/>
                <a:ext cx="74194" cy="105721"/>
              </a:xfrm>
              <a:custGeom>
                <a:rect b="b" l="l" r="r" t="t"/>
                <a:pathLst>
                  <a:path extrusionOk="0" h="4024" w="2824">
                    <a:moveTo>
                      <a:pt x="444" y="1"/>
                    </a:moveTo>
                    <a:cubicBezTo>
                      <a:pt x="195" y="1"/>
                      <a:pt x="0" y="195"/>
                      <a:pt x="0" y="445"/>
                    </a:cubicBezTo>
                    <a:lnTo>
                      <a:pt x="0" y="3580"/>
                    </a:lnTo>
                    <a:cubicBezTo>
                      <a:pt x="0" y="3829"/>
                      <a:pt x="195" y="4024"/>
                      <a:pt x="444" y="4024"/>
                    </a:cubicBezTo>
                    <a:lnTo>
                      <a:pt x="2379" y="4024"/>
                    </a:lnTo>
                    <a:cubicBezTo>
                      <a:pt x="2622" y="4024"/>
                      <a:pt x="2823" y="3829"/>
                      <a:pt x="2823" y="3580"/>
                    </a:cubicBezTo>
                    <a:lnTo>
                      <a:pt x="2823" y="445"/>
                    </a:lnTo>
                    <a:cubicBezTo>
                      <a:pt x="2823" y="195"/>
                      <a:pt x="2622" y="1"/>
                      <a:pt x="2379" y="1"/>
                    </a:cubicBezTo>
                    <a:close/>
                  </a:path>
                </a:pathLst>
              </a:custGeom>
              <a:solidFill>
                <a:srgbClr val="445D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6" name="Google Shape;786;p50"/>
              <p:cNvSpPr/>
              <p:nvPr/>
            </p:nvSpPr>
            <p:spPr>
              <a:xfrm>
                <a:off x="1662635" y="2569946"/>
                <a:ext cx="16604" cy="105721"/>
              </a:xfrm>
              <a:custGeom>
                <a:rect b="b" l="l" r="r" t="t"/>
                <a:pathLst>
                  <a:path extrusionOk="0" h="4024" w="632">
                    <a:moveTo>
                      <a:pt x="444" y="1"/>
                    </a:moveTo>
                    <a:cubicBezTo>
                      <a:pt x="202" y="1"/>
                      <a:pt x="0" y="195"/>
                      <a:pt x="0" y="444"/>
                    </a:cubicBezTo>
                    <a:lnTo>
                      <a:pt x="0" y="3580"/>
                    </a:lnTo>
                    <a:cubicBezTo>
                      <a:pt x="0" y="3822"/>
                      <a:pt x="202" y="4024"/>
                      <a:pt x="444" y="4024"/>
                    </a:cubicBezTo>
                    <a:lnTo>
                      <a:pt x="632" y="4024"/>
                    </a:lnTo>
                    <a:cubicBezTo>
                      <a:pt x="389" y="4024"/>
                      <a:pt x="188" y="3822"/>
                      <a:pt x="188" y="3580"/>
                    </a:cubicBezTo>
                    <a:lnTo>
                      <a:pt x="188" y="444"/>
                    </a:lnTo>
                    <a:cubicBezTo>
                      <a:pt x="188" y="195"/>
                      <a:pt x="389" y="1"/>
                      <a:pt x="632" y="1"/>
                    </a:cubicBezTo>
                    <a:close/>
                  </a:path>
                </a:pathLst>
              </a:custGeom>
              <a:solidFill>
                <a:srgbClr val="213B5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7" name="Google Shape;787;p50"/>
              <p:cNvSpPr/>
              <p:nvPr/>
            </p:nvSpPr>
            <p:spPr>
              <a:xfrm>
                <a:off x="1662819" y="2582163"/>
                <a:ext cx="74377" cy="80919"/>
              </a:xfrm>
              <a:custGeom>
                <a:rect b="b" l="l" r="r" t="t"/>
                <a:pathLst>
                  <a:path extrusionOk="0" h="3080" w="2831">
                    <a:moveTo>
                      <a:pt x="396" y="0"/>
                    </a:moveTo>
                    <a:cubicBezTo>
                      <a:pt x="181" y="0"/>
                      <a:pt x="0" y="174"/>
                      <a:pt x="0" y="389"/>
                    </a:cubicBezTo>
                    <a:lnTo>
                      <a:pt x="0" y="2691"/>
                    </a:lnTo>
                    <a:cubicBezTo>
                      <a:pt x="0" y="2907"/>
                      <a:pt x="181" y="3080"/>
                      <a:pt x="396" y="3080"/>
                    </a:cubicBezTo>
                    <a:lnTo>
                      <a:pt x="2442" y="3080"/>
                    </a:lnTo>
                    <a:cubicBezTo>
                      <a:pt x="2657" y="3080"/>
                      <a:pt x="2830" y="2907"/>
                      <a:pt x="2830" y="2691"/>
                    </a:cubicBezTo>
                    <a:lnTo>
                      <a:pt x="2830" y="389"/>
                    </a:lnTo>
                    <a:cubicBezTo>
                      <a:pt x="2830" y="174"/>
                      <a:pt x="2657" y="0"/>
                      <a:pt x="2442" y="0"/>
                    </a:cubicBezTo>
                    <a:close/>
                  </a:path>
                </a:pathLst>
              </a:custGeom>
              <a:solidFill>
                <a:srgbClr val="A5B7C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8" name="Google Shape;788;p50"/>
              <p:cNvSpPr/>
              <p:nvPr/>
            </p:nvSpPr>
            <p:spPr>
              <a:xfrm>
                <a:off x="1662635" y="2583975"/>
                <a:ext cx="4939" cy="77478"/>
              </a:xfrm>
              <a:custGeom>
                <a:rect b="b" l="l" r="r" t="t"/>
                <a:pathLst>
                  <a:path extrusionOk="0" h="2949" w="188">
                    <a:moveTo>
                      <a:pt x="188" y="1"/>
                    </a:moveTo>
                    <a:cubicBezTo>
                      <a:pt x="77" y="49"/>
                      <a:pt x="7" y="153"/>
                      <a:pt x="0" y="271"/>
                    </a:cubicBezTo>
                    <a:lnTo>
                      <a:pt x="0" y="2671"/>
                    </a:lnTo>
                    <a:cubicBezTo>
                      <a:pt x="7" y="2789"/>
                      <a:pt x="77" y="2893"/>
                      <a:pt x="188" y="2948"/>
                    </a:cubicBezTo>
                    <a:lnTo>
                      <a:pt x="188" y="1"/>
                    </a:lnTo>
                    <a:close/>
                  </a:path>
                </a:pathLst>
              </a:custGeom>
              <a:solidFill>
                <a:srgbClr val="869F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789" name="Google Shape;789;p50"/>
          <p:cNvSpPr txBox="1"/>
          <p:nvPr/>
        </p:nvSpPr>
        <p:spPr>
          <a:xfrm>
            <a:off x="4882299" y="5864400"/>
            <a:ext cx="2940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2"/>
                </a:solidFill>
                <a:latin typeface="Arial"/>
                <a:ea typeface="Arial"/>
                <a:cs typeface="Arial"/>
                <a:sym typeface="Arial"/>
              </a:rPr>
              <a:t>Research Data Lifecycle</a:t>
            </a:r>
            <a:endParaRPr b="0" i="0" sz="1800" u="none" cap="none" strike="noStrike">
              <a:solidFill>
                <a:schemeClr val="dk2"/>
              </a:solidFill>
              <a:latin typeface="Arial"/>
              <a:ea typeface="Arial"/>
              <a:cs typeface="Arial"/>
              <a:sym typeface="Arial"/>
            </a:endParaRPr>
          </a:p>
        </p:txBody>
      </p:sp>
      <p:sp>
        <p:nvSpPr>
          <p:cNvPr id="790" name="Google Shape;790;p50"/>
          <p:cNvSpPr txBox="1"/>
          <p:nvPr/>
        </p:nvSpPr>
        <p:spPr>
          <a:xfrm>
            <a:off x="9046425" y="5409550"/>
            <a:ext cx="3000000" cy="908700"/>
          </a:xfrm>
          <a:prstGeom prst="rect">
            <a:avLst/>
          </a:prstGeom>
          <a:noFill/>
          <a:ln>
            <a:noFill/>
          </a:ln>
        </p:spPr>
        <p:txBody>
          <a:bodyPr anchorCtr="0" anchor="t" bIns="91425" lIns="91425" spcFirstLastPara="1" rIns="91425" wrap="square" tIns="91425">
            <a:spAutoFit/>
          </a:bodyPr>
          <a:lstStyle/>
          <a:p>
            <a:pPr indent="0" lvl="0" marL="0" rtl="0" algn="l">
              <a:lnSpc>
                <a:spcPct val="118000"/>
              </a:lnSpc>
              <a:spcBef>
                <a:spcPts val="0"/>
              </a:spcBef>
              <a:spcAft>
                <a:spcPts val="0"/>
              </a:spcAft>
              <a:buNone/>
            </a:pPr>
            <a:r>
              <a:rPr lang="en-US">
                <a:solidFill>
                  <a:schemeClr val="dk2"/>
                </a:solidFill>
              </a:rPr>
              <a:t>FOLLOWS:</a:t>
            </a:r>
            <a:endParaRPr>
              <a:solidFill>
                <a:schemeClr val="dk2"/>
              </a:solidFill>
            </a:endParaRPr>
          </a:p>
          <a:p>
            <a:pPr indent="-298450" lvl="0" marL="457200" rtl="0" algn="l">
              <a:lnSpc>
                <a:spcPct val="118000"/>
              </a:lnSpc>
              <a:spcBef>
                <a:spcPts val="0"/>
              </a:spcBef>
              <a:spcAft>
                <a:spcPts val="0"/>
              </a:spcAft>
              <a:buClr>
                <a:schemeClr val="dk2"/>
              </a:buClr>
              <a:buSzPts val="1100"/>
              <a:buChar char="●"/>
            </a:pPr>
            <a:r>
              <a:rPr lang="en-US">
                <a:solidFill>
                  <a:schemeClr val="dk2"/>
                </a:solidFill>
              </a:rPr>
              <a:t>Why Manage Data?</a:t>
            </a:r>
            <a:endParaRPr>
              <a:solidFill>
                <a:schemeClr val="dk2"/>
              </a:solidFill>
            </a:endParaRPr>
          </a:p>
          <a:p>
            <a:pPr indent="-298450" lvl="0" marL="457200" rtl="0" algn="l">
              <a:lnSpc>
                <a:spcPct val="118000"/>
              </a:lnSpc>
              <a:spcBef>
                <a:spcPts val="0"/>
              </a:spcBef>
              <a:spcAft>
                <a:spcPts val="0"/>
              </a:spcAft>
              <a:buClr>
                <a:schemeClr val="dk2"/>
              </a:buClr>
              <a:buSzPts val="1100"/>
              <a:buChar char="●"/>
            </a:pPr>
            <a:r>
              <a:rPr lang="en-US">
                <a:solidFill>
                  <a:schemeClr val="dk2"/>
                </a:solidFill>
              </a:rPr>
              <a:t>RDM in practice</a:t>
            </a:r>
            <a:endParaRPr>
              <a:solidFill>
                <a:schemeClr val="dk2"/>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2" name="Shape 1512"/>
        <p:cNvGrpSpPr/>
        <p:nvPr/>
      </p:nvGrpSpPr>
      <p:grpSpPr>
        <a:xfrm>
          <a:off x="0" y="0"/>
          <a:ext cx="0" cy="0"/>
          <a:chOff x="0" y="0"/>
          <a:chExt cx="0" cy="0"/>
        </a:xfrm>
      </p:grpSpPr>
      <p:sp>
        <p:nvSpPr>
          <p:cNvPr id="1513" name="Google Shape;1513;p95"/>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p>
            <a:pPr indent="0" lvl="0" marL="0" rtl="0" algn="l">
              <a:lnSpc>
                <a:spcPct val="98000"/>
              </a:lnSpc>
              <a:spcBef>
                <a:spcPts val="0"/>
              </a:spcBef>
              <a:spcAft>
                <a:spcPts val="0"/>
              </a:spcAft>
              <a:buClr>
                <a:schemeClr val="dk2"/>
              </a:buClr>
              <a:buSzPts val="1800"/>
              <a:buFont typeface="Arial"/>
              <a:buNone/>
            </a:pPr>
            <a:r>
              <a:rPr lang="en-US">
                <a:solidFill>
                  <a:schemeClr val="dk2"/>
                </a:solidFill>
              </a:rPr>
              <a:t>Horizon Europe</a:t>
            </a:r>
            <a:endParaRPr>
              <a:solidFill>
                <a:schemeClr val="dk2"/>
              </a:solidFill>
            </a:endParaRPr>
          </a:p>
          <a:p>
            <a:pPr indent="0" lvl="0" marL="0" rtl="0" algn="l">
              <a:lnSpc>
                <a:spcPct val="98000"/>
              </a:lnSpc>
              <a:spcBef>
                <a:spcPts val="0"/>
              </a:spcBef>
              <a:spcAft>
                <a:spcPts val="0"/>
              </a:spcAft>
              <a:buClr>
                <a:srgbClr val="1E3791"/>
              </a:buClr>
              <a:buSzPts val="1800"/>
              <a:buNone/>
            </a:pPr>
            <a:r>
              <a:t/>
            </a:r>
            <a:endParaRPr/>
          </a:p>
        </p:txBody>
      </p:sp>
      <p:sp>
        <p:nvSpPr>
          <p:cNvPr id="1514" name="Google Shape;1514;p95"/>
          <p:cNvSpPr txBox="1"/>
          <p:nvPr>
            <p:ph idx="1" type="body"/>
          </p:nvPr>
        </p:nvSpPr>
        <p:spPr>
          <a:xfrm>
            <a:off x="6310312" y="1792632"/>
            <a:ext cx="5195887" cy="4525618"/>
          </a:xfrm>
          <a:prstGeom prst="rect">
            <a:avLst/>
          </a:prstGeom>
          <a:noFill/>
          <a:ln>
            <a:noFill/>
          </a:ln>
        </p:spPr>
        <p:txBody>
          <a:bodyPr anchorCtr="0" anchor="t" bIns="0" lIns="0" spcFirstLastPara="1" rIns="0" wrap="square" tIns="0">
            <a:noAutofit/>
          </a:bodyPr>
          <a:lstStyle/>
          <a:p>
            <a:pPr indent="-423323" lvl="0" marL="609585" rtl="0" algn="l">
              <a:lnSpc>
                <a:spcPct val="118000"/>
              </a:lnSpc>
              <a:spcBef>
                <a:spcPts val="0"/>
              </a:spcBef>
              <a:spcAft>
                <a:spcPts val="0"/>
              </a:spcAft>
              <a:buSzPts val="1400"/>
              <a:buChar char="●"/>
            </a:pPr>
            <a:r>
              <a:rPr lang="en-US" sz="1800">
                <a:solidFill>
                  <a:schemeClr val="dk2"/>
                </a:solidFill>
                <a:latin typeface="Arial"/>
                <a:ea typeface="Arial"/>
                <a:cs typeface="Arial"/>
                <a:sym typeface="Arial"/>
              </a:rPr>
              <a:t>Access to ‘physical’ results like cell lines, biospecimens, compounds, materials, etc.</a:t>
            </a:r>
            <a:r>
              <a:rPr lang="en-US" sz="1800">
                <a:solidFill>
                  <a:srgbClr val="E9EEF1"/>
                </a:solidFill>
                <a:latin typeface="Arial"/>
                <a:ea typeface="Arial"/>
                <a:cs typeface="Arial"/>
                <a:sym typeface="Arial"/>
              </a:rPr>
              <a:t> is also strongly encouraged.</a:t>
            </a:r>
            <a:endParaRPr>
              <a:solidFill>
                <a:srgbClr val="E9EEF1"/>
              </a:solidFill>
            </a:endParaRPr>
          </a:p>
          <a:p>
            <a:pPr indent="-334422" lvl="0" marL="609585" rtl="0" algn="l">
              <a:lnSpc>
                <a:spcPct val="118000"/>
              </a:lnSpc>
              <a:spcBef>
                <a:spcPts val="0"/>
              </a:spcBef>
              <a:spcAft>
                <a:spcPts val="0"/>
              </a:spcAft>
              <a:buSzPts val="1400"/>
              <a:buNone/>
            </a:pPr>
            <a:r>
              <a:t/>
            </a:r>
            <a:endParaRPr sz="1800">
              <a:latin typeface="Arial"/>
              <a:ea typeface="Arial"/>
              <a:cs typeface="Arial"/>
              <a:sym typeface="Arial"/>
            </a:endParaRPr>
          </a:p>
          <a:p>
            <a:pPr indent="-423323" lvl="0" marL="609585" rtl="0" algn="l">
              <a:lnSpc>
                <a:spcPct val="118000"/>
              </a:lnSpc>
              <a:spcBef>
                <a:spcPts val="0"/>
              </a:spcBef>
              <a:spcAft>
                <a:spcPts val="0"/>
              </a:spcAft>
              <a:buSzPts val="1400"/>
              <a:buChar char="●"/>
            </a:pPr>
            <a:r>
              <a:rPr b="1" lang="en-US" sz="1800">
                <a:solidFill>
                  <a:schemeClr val="dk2"/>
                </a:solidFill>
                <a:latin typeface="Arial"/>
                <a:ea typeface="Arial"/>
                <a:cs typeface="Arial"/>
                <a:sym typeface="Arial"/>
              </a:rPr>
              <a:t>Citizen</a:t>
            </a:r>
            <a:r>
              <a:rPr lang="en-US" sz="1800">
                <a:solidFill>
                  <a:schemeClr val="dk2"/>
                </a:solidFill>
                <a:latin typeface="Arial"/>
                <a:ea typeface="Arial"/>
                <a:cs typeface="Arial"/>
                <a:sym typeface="Arial"/>
              </a:rPr>
              <a:t>, civil society and end-user engagement </a:t>
            </a:r>
            <a:r>
              <a:rPr lang="en-US" sz="1800">
                <a:solidFill>
                  <a:srgbClr val="E9EEF1"/>
                </a:solidFill>
                <a:latin typeface="Arial"/>
                <a:ea typeface="Arial"/>
                <a:cs typeface="Arial"/>
                <a:sym typeface="Arial"/>
              </a:rPr>
              <a:t>should be implemented in project, if appropriate</a:t>
            </a:r>
            <a:endParaRPr>
              <a:solidFill>
                <a:srgbClr val="E9EEF1"/>
              </a:solidFill>
            </a:endParaRPr>
          </a:p>
          <a:p>
            <a:pPr indent="-334422" lvl="0" marL="609585" rtl="0" algn="l">
              <a:lnSpc>
                <a:spcPct val="118000"/>
              </a:lnSpc>
              <a:spcBef>
                <a:spcPts val="0"/>
              </a:spcBef>
              <a:spcAft>
                <a:spcPts val="0"/>
              </a:spcAft>
              <a:buSzPts val="1400"/>
              <a:buNone/>
            </a:pPr>
            <a:r>
              <a:t/>
            </a:r>
            <a:endParaRPr sz="1800">
              <a:solidFill>
                <a:srgbClr val="E9EEF1"/>
              </a:solidFill>
              <a:latin typeface="Arial"/>
              <a:ea typeface="Arial"/>
              <a:cs typeface="Arial"/>
              <a:sym typeface="Arial"/>
            </a:endParaRPr>
          </a:p>
          <a:p>
            <a:pPr indent="-423323" lvl="0" marL="609585" rtl="0" algn="l">
              <a:lnSpc>
                <a:spcPct val="118000"/>
              </a:lnSpc>
              <a:spcBef>
                <a:spcPts val="0"/>
              </a:spcBef>
              <a:spcAft>
                <a:spcPts val="0"/>
              </a:spcAft>
              <a:buSzPts val="1400"/>
              <a:buChar char="●"/>
            </a:pPr>
            <a:r>
              <a:rPr lang="en-US" sz="1800">
                <a:solidFill>
                  <a:srgbClr val="E9EEF1"/>
                </a:solidFill>
                <a:latin typeface="Arial"/>
                <a:ea typeface="Arial"/>
                <a:cs typeface="Arial"/>
                <a:sym typeface="Arial"/>
              </a:rPr>
              <a:t>Early and open sharing of research </a:t>
            </a:r>
            <a:r>
              <a:rPr lang="en-US" sz="1800">
                <a:solidFill>
                  <a:schemeClr val="dk2"/>
                </a:solidFill>
                <a:latin typeface="Arial"/>
                <a:ea typeface="Arial"/>
                <a:cs typeface="Arial"/>
                <a:sym typeface="Arial"/>
              </a:rPr>
              <a:t>(preregistration, registered reports, pre-prints, or crowd-sourcing) </a:t>
            </a:r>
            <a:r>
              <a:rPr lang="en-US" sz="1800">
                <a:solidFill>
                  <a:srgbClr val="E9EEF1"/>
                </a:solidFill>
                <a:latin typeface="Arial"/>
                <a:ea typeface="Arial"/>
                <a:cs typeface="Arial"/>
                <a:sym typeface="Arial"/>
              </a:rPr>
              <a:t>encouraged</a:t>
            </a:r>
            <a:endParaRPr sz="1800">
              <a:solidFill>
                <a:srgbClr val="E9EEF1"/>
              </a:solidFill>
              <a:latin typeface="Arial"/>
              <a:ea typeface="Arial"/>
              <a:cs typeface="Arial"/>
              <a:sym typeface="Arial"/>
            </a:endParaRPr>
          </a:p>
          <a:p>
            <a:pPr indent="-228600" lvl="0" marL="457200" rtl="0" algn="l">
              <a:lnSpc>
                <a:spcPct val="118000"/>
              </a:lnSpc>
              <a:spcBef>
                <a:spcPts val="0"/>
              </a:spcBef>
              <a:spcAft>
                <a:spcPts val="0"/>
              </a:spcAft>
              <a:buClr>
                <a:srgbClr val="EB2D4B"/>
              </a:buClr>
              <a:buSzPts val="1900"/>
              <a:buFont typeface="Arial"/>
              <a:buNone/>
            </a:pPr>
            <a:r>
              <a:t/>
            </a:r>
            <a:endParaRPr/>
          </a:p>
        </p:txBody>
      </p:sp>
      <p:sp>
        <p:nvSpPr>
          <p:cNvPr id="1515" name="Google Shape;1515;p95"/>
          <p:cNvSpPr txBox="1"/>
          <p:nvPr>
            <p:ph idx="12" type="sldNum"/>
          </p:nvPr>
        </p:nvSpPr>
        <p:spPr>
          <a:xfrm>
            <a:off x="11316580" y="6485664"/>
            <a:ext cx="403933" cy="180000"/>
          </a:xfrm>
          <a:prstGeom prst="rect">
            <a:avLst/>
          </a:prstGeom>
          <a:noFill/>
          <a:ln>
            <a:noFill/>
          </a:ln>
        </p:spPr>
        <p:txBody>
          <a:bodyPr anchorCtr="0" anchor="b" bIns="0" lIns="0" spcFirstLastPara="1" rIns="0" wrap="square" tIns="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sp>
        <p:nvSpPr>
          <p:cNvPr id="1516" name="Google Shape;1516;p95"/>
          <p:cNvSpPr txBox="1"/>
          <p:nvPr>
            <p:ph idx="2" type="body"/>
          </p:nvPr>
        </p:nvSpPr>
        <p:spPr>
          <a:xfrm>
            <a:off x="538163" y="825363"/>
            <a:ext cx="9720000" cy="370800"/>
          </a:xfrm>
          <a:prstGeom prst="rect">
            <a:avLst/>
          </a:prstGeom>
          <a:noFill/>
          <a:ln>
            <a:noFill/>
          </a:ln>
        </p:spPr>
        <p:txBody>
          <a:bodyPr anchorCtr="0" anchor="t" bIns="0" lIns="0" spcFirstLastPara="1" rIns="0" wrap="square" tIns="0">
            <a:noAutofit/>
          </a:bodyPr>
          <a:lstStyle/>
          <a:p>
            <a:pPr indent="-228600" lvl="0" marL="457200" rtl="0" algn="l">
              <a:lnSpc>
                <a:spcPct val="118000"/>
              </a:lnSpc>
              <a:spcBef>
                <a:spcPts val="0"/>
              </a:spcBef>
              <a:spcAft>
                <a:spcPts val="0"/>
              </a:spcAft>
              <a:buClr>
                <a:schemeClr val="dk2"/>
              </a:buClr>
              <a:buSzPts val="2000"/>
              <a:buFont typeface="Arial"/>
              <a:buNone/>
            </a:pPr>
            <a:r>
              <a:rPr lang="en-US">
                <a:solidFill>
                  <a:schemeClr val="dk2"/>
                </a:solidFill>
              </a:rPr>
              <a:t>Requirements</a:t>
            </a:r>
            <a:endParaRPr>
              <a:solidFill>
                <a:schemeClr val="dk2"/>
              </a:solidFill>
            </a:endParaRPr>
          </a:p>
          <a:p>
            <a:pPr indent="-228600" lvl="0" marL="457200" rtl="0" algn="l">
              <a:lnSpc>
                <a:spcPct val="118000"/>
              </a:lnSpc>
              <a:spcBef>
                <a:spcPts val="0"/>
              </a:spcBef>
              <a:spcAft>
                <a:spcPts val="0"/>
              </a:spcAft>
              <a:buClr>
                <a:srgbClr val="1E3791"/>
              </a:buClr>
              <a:buSzPts val="2000"/>
              <a:buFont typeface="Arial"/>
              <a:buNone/>
            </a:pPr>
            <a:r>
              <a:t/>
            </a:r>
            <a:endParaRPr/>
          </a:p>
        </p:txBody>
      </p:sp>
      <p:sp>
        <p:nvSpPr>
          <p:cNvPr id="1517" name="Google Shape;1517;p95"/>
          <p:cNvSpPr txBox="1"/>
          <p:nvPr>
            <p:ph idx="3" type="body"/>
          </p:nvPr>
        </p:nvSpPr>
        <p:spPr>
          <a:xfrm>
            <a:off x="540000" y="1792800"/>
            <a:ext cx="5195887" cy="4525618"/>
          </a:xfrm>
          <a:prstGeom prst="rect">
            <a:avLst/>
          </a:prstGeom>
          <a:noFill/>
          <a:ln>
            <a:noFill/>
          </a:ln>
        </p:spPr>
        <p:txBody>
          <a:bodyPr anchorCtr="0" anchor="t" bIns="0" lIns="0" spcFirstLastPara="1" rIns="0" wrap="square" tIns="0">
            <a:noAutofit/>
          </a:bodyPr>
          <a:lstStyle/>
          <a:p>
            <a:pPr indent="-423323" lvl="0" marL="609585" rtl="0" algn="l">
              <a:lnSpc>
                <a:spcPct val="118000"/>
              </a:lnSpc>
              <a:spcBef>
                <a:spcPts val="0"/>
              </a:spcBef>
              <a:spcAft>
                <a:spcPts val="0"/>
              </a:spcAft>
              <a:buSzPts val="1400"/>
              <a:buChar char="●"/>
            </a:pPr>
            <a:r>
              <a:rPr lang="en-US" sz="1800">
                <a:solidFill>
                  <a:srgbClr val="EFF1FC"/>
                </a:solidFill>
                <a:latin typeface="Arial"/>
                <a:ea typeface="Arial"/>
                <a:cs typeface="Arial"/>
                <a:sym typeface="Arial"/>
              </a:rPr>
              <a:t>Provide outline the measures planned in the project that tend to</a:t>
            </a:r>
            <a:r>
              <a:rPr lang="en-US" sz="1800">
                <a:solidFill>
                  <a:schemeClr val="dk1"/>
                </a:solidFill>
                <a:latin typeface="Arial"/>
                <a:ea typeface="Arial"/>
                <a:cs typeface="Arial"/>
                <a:sym typeface="Arial"/>
              </a:rPr>
              <a:t> </a:t>
            </a:r>
            <a:r>
              <a:rPr lang="en-US" sz="1800">
                <a:solidFill>
                  <a:schemeClr val="dk2"/>
                </a:solidFill>
              </a:rPr>
              <a:t>increase reproducibility</a:t>
            </a:r>
            <a:endParaRPr>
              <a:solidFill>
                <a:schemeClr val="dk2"/>
              </a:solidFill>
            </a:endParaRPr>
          </a:p>
          <a:p>
            <a:pPr indent="-423323" lvl="0" marL="609585" rtl="0" algn="l">
              <a:lnSpc>
                <a:spcPct val="118000"/>
              </a:lnSpc>
              <a:spcBef>
                <a:spcPts val="0"/>
              </a:spcBef>
              <a:spcAft>
                <a:spcPts val="0"/>
              </a:spcAft>
              <a:buSzPts val="1400"/>
              <a:buChar char="●"/>
            </a:pPr>
            <a:r>
              <a:rPr b="1" lang="en-US" sz="1800">
                <a:solidFill>
                  <a:schemeClr val="dk2"/>
                </a:solidFill>
                <a:latin typeface="Arial"/>
                <a:ea typeface="Arial"/>
                <a:cs typeface="Arial"/>
                <a:sym typeface="Arial"/>
              </a:rPr>
              <a:t>DMP </a:t>
            </a:r>
            <a:r>
              <a:rPr lang="en-US" sz="1800">
                <a:solidFill>
                  <a:schemeClr val="dk2"/>
                </a:solidFill>
                <a:latin typeface="Arial"/>
                <a:ea typeface="Arial"/>
                <a:cs typeface="Arial"/>
                <a:sym typeface="Arial"/>
              </a:rPr>
              <a:t>template</a:t>
            </a:r>
            <a:r>
              <a:rPr lang="en-US" sz="1800">
                <a:latin typeface="Arial"/>
                <a:ea typeface="Arial"/>
                <a:cs typeface="Arial"/>
                <a:sym typeface="Arial"/>
              </a:rPr>
              <a:t> </a:t>
            </a:r>
            <a:r>
              <a:rPr lang="en-US" sz="1800">
                <a:solidFill>
                  <a:srgbClr val="E9EEF1"/>
                </a:solidFill>
                <a:latin typeface="Arial"/>
                <a:ea typeface="Arial"/>
                <a:cs typeface="Arial"/>
                <a:sym typeface="Arial"/>
              </a:rPr>
              <a:t>(usually not required at submission stage)</a:t>
            </a:r>
            <a:endParaRPr sz="1800">
              <a:solidFill>
                <a:srgbClr val="E9EEF1"/>
              </a:solidFill>
              <a:latin typeface="Arial"/>
              <a:ea typeface="Arial"/>
              <a:cs typeface="Arial"/>
              <a:sym typeface="Arial"/>
            </a:endParaRPr>
          </a:p>
          <a:p>
            <a:pPr indent="-423323" lvl="0" marL="609585" rtl="0" algn="l">
              <a:lnSpc>
                <a:spcPct val="118000"/>
              </a:lnSpc>
              <a:spcBef>
                <a:spcPts val="0"/>
              </a:spcBef>
              <a:spcAft>
                <a:spcPts val="0"/>
              </a:spcAft>
              <a:buSzPts val="1400"/>
              <a:buFont typeface="Maven Pro"/>
              <a:buChar char="●"/>
            </a:pPr>
            <a:r>
              <a:rPr b="1" lang="en-US" sz="1800">
                <a:solidFill>
                  <a:schemeClr val="dk2"/>
                </a:solidFill>
                <a:latin typeface="Arial"/>
                <a:ea typeface="Arial"/>
                <a:cs typeface="Arial"/>
                <a:sym typeface="Arial"/>
              </a:rPr>
              <a:t>OA without embargo</a:t>
            </a:r>
            <a:r>
              <a:rPr b="1" lang="en-US" sz="1800">
                <a:latin typeface="Arial"/>
                <a:ea typeface="Arial"/>
                <a:cs typeface="Arial"/>
                <a:sym typeface="Arial"/>
              </a:rPr>
              <a:t> </a:t>
            </a:r>
            <a:r>
              <a:rPr lang="en-US" sz="1800">
                <a:solidFill>
                  <a:srgbClr val="E9EEF1"/>
                </a:solidFill>
                <a:latin typeface="Arial"/>
                <a:ea typeface="Arial"/>
                <a:cs typeface="Arial"/>
                <a:sym typeface="Arial"/>
              </a:rPr>
              <a:t>under open licenses (such as CC),</a:t>
            </a:r>
            <a:endParaRPr>
              <a:solidFill>
                <a:srgbClr val="E9EEF1"/>
              </a:solidFill>
            </a:endParaRPr>
          </a:p>
          <a:p>
            <a:pPr indent="-423323" lvl="0" marL="609585" rtl="0" algn="l">
              <a:lnSpc>
                <a:spcPct val="118000"/>
              </a:lnSpc>
              <a:spcBef>
                <a:spcPts val="0"/>
              </a:spcBef>
              <a:spcAft>
                <a:spcPts val="0"/>
              </a:spcAft>
              <a:buSzPts val="1400"/>
              <a:buChar char="●"/>
            </a:pPr>
            <a:r>
              <a:rPr lang="en-US" sz="1800">
                <a:solidFill>
                  <a:srgbClr val="E9EEF1"/>
                </a:solidFill>
                <a:latin typeface="Arial"/>
                <a:ea typeface="Arial"/>
                <a:cs typeface="Arial"/>
                <a:sym typeface="Arial"/>
              </a:rPr>
              <a:t>Information in the </a:t>
            </a:r>
            <a:r>
              <a:rPr b="1" lang="en-US" sz="1800">
                <a:solidFill>
                  <a:schemeClr val="dk2"/>
                </a:solidFill>
                <a:latin typeface="Arial"/>
                <a:ea typeface="Arial"/>
                <a:cs typeface="Arial"/>
                <a:sym typeface="Arial"/>
              </a:rPr>
              <a:t>repository</a:t>
            </a:r>
            <a:endParaRPr>
              <a:solidFill>
                <a:schemeClr val="dk2"/>
              </a:solidFill>
            </a:endParaRPr>
          </a:p>
          <a:p>
            <a:pPr indent="-423323" lvl="0" marL="609585" rtl="0" algn="l">
              <a:lnSpc>
                <a:spcPct val="118000"/>
              </a:lnSpc>
              <a:spcBef>
                <a:spcPts val="0"/>
              </a:spcBef>
              <a:spcAft>
                <a:spcPts val="0"/>
              </a:spcAft>
              <a:buSzPts val="1400"/>
              <a:buChar char="●"/>
            </a:pPr>
            <a:r>
              <a:rPr lang="en-US" sz="1800">
                <a:solidFill>
                  <a:schemeClr val="dk2"/>
                </a:solidFill>
              </a:rPr>
              <a:t>Open peer review </a:t>
            </a:r>
            <a:r>
              <a:rPr lang="en-US" sz="1800">
                <a:solidFill>
                  <a:srgbClr val="E9EEF1"/>
                </a:solidFill>
                <a:latin typeface="Arial"/>
                <a:ea typeface="Arial"/>
                <a:cs typeface="Arial"/>
                <a:sym typeface="Arial"/>
              </a:rPr>
              <a:t>encouraged</a:t>
            </a:r>
            <a:endParaRPr b="1" sz="1800">
              <a:solidFill>
                <a:srgbClr val="E9EEF1"/>
              </a:solidFill>
              <a:latin typeface="Arial"/>
              <a:ea typeface="Arial"/>
              <a:cs typeface="Arial"/>
              <a:sym typeface="Arial"/>
            </a:endParaRPr>
          </a:p>
          <a:p>
            <a:pPr indent="-423323" lvl="0" marL="609585" rtl="0" algn="l">
              <a:lnSpc>
                <a:spcPct val="118000"/>
              </a:lnSpc>
              <a:spcBef>
                <a:spcPts val="0"/>
              </a:spcBef>
              <a:spcAft>
                <a:spcPts val="0"/>
              </a:spcAft>
              <a:buSzPts val="1400"/>
              <a:buChar char="●"/>
            </a:pPr>
            <a:r>
              <a:rPr lang="en-US" sz="1800">
                <a:solidFill>
                  <a:schemeClr val="dk2"/>
                </a:solidFill>
                <a:latin typeface="Arial"/>
                <a:ea typeface="Arial"/>
                <a:cs typeface="Arial"/>
                <a:sym typeface="Arial"/>
              </a:rPr>
              <a:t>OA to </a:t>
            </a:r>
            <a:r>
              <a:rPr b="1" lang="en-US" sz="1800">
                <a:solidFill>
                  <a:schemeClr val="dk2"/>
                </a:solidFill>
                <a:latin typeface="Arial"/>
                <a:ea typeface="Arial"/>
                <a:cs typeface="Arial"/>
                <a:sym typeface="Arial"/>
              </a:rPr>
              <a:t>software, models, algorithms, workflows, protocols, simulations, electronic notebooks</a:t>
            </a:r>
            <a:r>
              <a:rPr lang="en-US" sz="1800">
                <a:solidFill>
                  <a:schemeClr val="dk2"/>
                </a:solidFill>
                <a:latin typeface="Arial"/>
                <a:ea typeface="Arial"/>
                <a:cs typeface="Arial"/>
                <a:sym typeface="Arial"/>
              </a:rPr>
              <a:t> </a:t>
            </a:r>
            <a:r>
              <a:rPr lang="en-US" sz="1800">
                <a:solidFill>
                  <a:srgbClr val="E9EEF1"/>
                </a:solidFill>
                <a:latin typeface="Arial"/>
                <a:ea typeface="Arial"/>
                <a:cs typeface="Arial"/>
                <a:sym typeface="Arial"/>
              </a:rPr>
              <a:t>and others is not required but strongly recommended.</a:t>
            </a:r>
            <a:endParaRPr>
              <a:solidFill>
                <a:srgbClr val="E9EEF1"/>
              </a:solidFill>
            </a:endParaRPr>
          </a:p>
          <a:p>
            <a:pPr indent="-228600" lvl="0" marL="457200" rtl="0" algn="l">
              <a:lnSpc>
                <a:spcPct val="118000"/>
              </a:lnSpc>
              <a:spcBef>
                <a:spcPts val="0"/>
              </a:spcBef>
              <a:spcAft>
                <a:spcPts val="0"/>
              </a:spcAft>
              <a:buClr>
                <a:srgbClr val="EB2D4B"/>
              </a:buClr>
              <a:buSzPts val="1900"/>
              <a:buFont typeface="Arial"/>
              <a:buNone/>
            </a:pPr>
            <a:r>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1" name="Shape 1521"/>
        <p:cNvGrpSpPr/>
        <p:nvPr/>
      </p:nvGrpSpPr>
      <p:grpSpPr>
        <a:xfrm>
          <a:off x="0" y="0"/>
          <a:ext cx="0" cy="0"/>
          <a:chOff x="0" y="0"/>
          <a:chExt cx="0" cy="0"/>
        </a:xfrm>
      </p:grpSpPr>
      <p:sp>
        <p:nvSpPr>
          <p:cNvPr id="1522" name="Google Shape;1522;p96"/>
          <p:cNvSpPr/>
          <p:nvPr/>
        </p:nvSpPr>
        <p:spPr>
          <a:xfrm>
            <a:off x="6613399" y="3370433"/>
            <a:ext cx="4036200" cy="970800"/>
          </a:xfrm>
          <a:prstGeom prst="roundRect">
            <a:avLst>
              <a:gd fmla="val 50000" name="adj"/>
            </a:avLst>
          </a:prstGeom>
          <a:solidFill>
            <a:schemeClr val="dk2"/>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523" name="Google Shape;1523;p96"/>
          <p:cNvSpPr txBox="1"/>
          <p:nvPr>
            <p:ph type="title"/>
          </p:nvPr>
        </p:nvSpPr>
        <p:spPr>
          <a:xfrm>
            <a:off x="6505067" y="3284467"/>
            <a:ext cx="4144500" cy="1122300"/>
          </a:xfrm>
          <a:prstGeom prst="rect">
            <a:avLst/>
          </a:prstGeom>
          <a:noFill/>
          <a:ln>
            <a:noFill/>
          </a:ln>
        </p:spPr>
        <p:txBody>
          <a:bodyPr anchorCtr="0" anchor="ctr" bIns="121900" lIns="121900" spcFirstLastPara="1" rIns="121900" wrap="square" tIns="121900">
            <a:noAutofit/>
          </a:bodyPr>
          <a:lstStyle/>
          <a:p>
            <a:pPr indent="0" lvl="0" marL="0" rtl="0" algn="ctr">
              <a:lnSpc>
                <a:spcPct val="98000"/>
              </a:lnSpc>
              <a:spcBef>
                <a:spcPts val="0"/>
              </a:spcBef>
              <a:spcAft>
                <a:spcPts val="0"/>
              </a:spcAft>
              <a:buSzPts val="3600"/>
              <a:buNone/>
            </a:pPr>
            <a:r>
              <a:rPr lang="en-US" sz="2400"/>
              <a:t>DMP</a:t>
            </a:r>
            <a:endParaRPr sz="2400">
              <a:latin typeface="Arial"/>
              <a:ea typeface="Arial"/>
              <a:cs typeface="Arial"/>
              <a:sym typeface="Arial"/>
            </a:endParaRPr>
          </a:p>
        </p:txBody>
      </p:sp>
      <p:sp>
        <p:nvSpPr>
          <p:cNvPr id="1524" name="Google Shape;1524;p96"/>
          <p:cNvSpPr txBox="1"/>
          <p:nvPr>
            <p:ph idx="2" type="title"/>
          </p:nvPr>
        </p:nvSpPr>
        <p:spPr>
          <a:xfrm>
            <a:off x="6724399" y="1400467"/>
            <a:ext cx="3563700" cy="1884000"/>
          </a:xfrm>
          <a:prstGeom prst="rect">
            <a:avLst/>
          </a:prstGeom>
          <a:noFill/>
          <a:ln>
            <a:noFill/>
          </a:ln>
        </p:spPr>
        <p:txBody>
          <a:bodyPr anchorCtr="0" anchor="ctr" bIns="121900" lIns="121900" spcFirstLastPara="1" rIns="121900" wrap="square" tIns="121900">
            <a:noAutofit/>
          </a:bodyPr>
          <a:lstStyle/>
          <a:p>
            <a:pPr indent="0" lvl="0" marL="0" rtl="0" algn="ctr">
              <a:lnSpc>
                <a:spcPct val="98000"/>
              </a:lnSpc>
              <a:spcBef>
                <a:spcPts val="0"/>
              </a:spcBef>
              <a:spcAft>
                <a:spcPts val="0"/>
              </a:spcAft>
              <a:buClr>
                <a:schemeClr val="dk1"/>
              </a:buClr>
              <a:buSzPts val="12000"/>
              <a:buNone/>
            </a:pPr>
            <a:r>
              <a:rPr lang="en-US"/>
              <a:t>03</a:t>
            </a:r>
            <a:endParaRPr/>
          </a:p>
        </p:txBody>
      </p:sp>
      <p:sp>
        <p:nvSpPr>
          <p:cNvPr id="1525" name="Google Shape;1525;p96"/>
          <p:cNvSpPr txBox="1"/>
          <p:nvPr>
            <p:ph idx="12" type="sldNum"/>
          </p:nvPr>
        </p:nvSpPr>
        <p:spPr>
          <a:xfrm>
            <a:off x="11409045" y="6333135"/>
            <a:ext cx="731700" cy="5247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0" name="Shape 1530"/>
        <p:cNvGrpSpPr/>
        <p:nvPr/>
      </p:nvGrpSpPr>
      <p:grpSpPr>
        <a:xfrm>
          <a:off x="0" y="0"/>
          <a:ext cx="0" cy="0"/>
          <a:chOff x="0" y="0"/>
          <a:chExt cx="0" cy="0"/>
        </a:xfrm>
      </p:grpSpPr>
      <p:sp>
        <p:nvSpPr>
          <p:cNvPr id="1531" name="Google Shape;1531;p97"/>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p>
            <a:pPr indent="0" lvl="0" marL="0" rtl="0" algn="l">
              <a:lnSpc>
                <a:spcPct val="98000"/>
              </a:lnSpc>
              <a:spcBef>
                <a:spcPts val="0"/>
              </a:spcBef>
              <a:spcAft>
                <a:spcPts val="0"/>
              </a:spcAft>
              <a:buSzPts val="1800"/>
              <a:buNone/>
            </a:pPr>
            <a:r>
              <a:rPr lang="en-US"/>
              <a:t>DMP</a:t>
            </a:r>
            <a:endParaRPr/>
          </a:p>
        </p:txBody>
      </p:sp>
      <p:sp>
        <p:nvSpPr>
          <p:cNvPr id="1532" name="Google Shape;1532;p97"/>
          <p:cNvSpPr txBox="1"/>
          <p:nvPr>
            <p:ph idx="12" type="sldNum"/>
          </p:nvPr>
        </p:nvSpPr>
        <p:spPr>
          <a:xfrm>
            <a:off x="11316580" y="6485664"/>
            <a:ext cx="403800" cy="180000"/>
          </a:xfrm>
          <a:prstGeom prst="rect">
            <a:avLst/>
          </a:prstGeom>
          <a:noFill/>
          <a:ln>
            <a:noFill/>
          </a:ln>
        </p:spPr>
        <p:txBody>
          <a:bodyPr anchorCtr="0" anchor="b" bIns="0" lIns="0" spcFirstLastPara="1" rIns="0" wrap="square" tIns="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sp>
        <p:nvSpPr>
          <p:cNvPr id="1533" name="Google Shape;1533;p97"/>
          <p:cNvSpPr txBox="1"/>
          <p:nvPr>
            <p:ph idx="2" type="body"/>
          </p:nvPr>
        </p:nvSpPr>
        <p:spPr>
          <a:xfrm>
            <a:off x="538163" y="825363"/>
            <a:ext cx="9720000" cy="370800"/>
          </a:xfrm>
          <a:prstGeom prst="rect">
            <a:avLst/>
          </a:prstGeom>
          <a:noFill/>
          <a:ln>
            <a:noFill/>
          </a:ln>
        </p:spPr>
        <p:txBody>
          <a:bodyPr anchorCtr="0" anchor="t" bIns="0" lIns="0" spcFirstLastPara="1" rIns="0" wrap="square" tIns="0">
            <a:noAutofit/>
          </a:bodyPr>
          <a:lstStyle/>
          <a:p>
            <a:pPr indent="0" lvl="0" marL="0" rtl="0" algn="l">
              <a:lnSpc>
                <a:spcPct val="118000"/>
              </a:lnSpc>
              <a:spcBef>
                <a:spcPts val="0"/>
              </a:spcBef>
              <a:spcAft>
                <a:spcPts val="0"/>
              </a:spcAft>
              <a:buSzPts val="2000"/>
              <a:buNone/>
            </a:pPr>
            <a:r>
              <a:rPr lang="en-US"/>
              <a:t>What is a data management plan? </a:t>
            </a:r>
            <a:endParaRPr/>
          </a:p>
        </p:txBody>
      </p:sp>
      <p:sp>
        <p:nvSpPr>
          <p:cNvPr id="1534" name="Google Shape;1534;p97"/>
          <p:cNvSpPr txBox="1"/>
          <p:nvPr/>
        </p:nvSpPr>
        <p:spPr>
          <a:xfrm>
            <a:off x="1436150" y="2943775"/>
            <a:ext cx="3453000" cy="2059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2"/>
                </a:solidFill>
                <a:latin typeface="Arial"/>
                <a:ea typeface="Arial"/>
                <a:cs typeface="Arial"/>
                <a:sym typeface="Arial"/>
              </a:rPr>
              <a:t>A document that describes what will scientists do with their </a:t>
            </a:r>
            <a:r>
              <a:rPr b="1" i="0" lang="en-US" sz="1800" u="none" cap="none" strike="noStrike">
                <a:solidFill>
                  <a:schemeClr val="dk2"/>
                </a:solidFill>
                <a:latin typeface="Arial"/>
                <a:ea typeface="Arial"/>
                <a:cs typeface="Arial"/>
                <a:sym typeface="Arial"/>
              </a:rPr>
              <a:t>data </a:t>
            </a:r>
            <a:r>
              <a:rPr b="0" i="0" lang="en-US" sz="1800" u="none" cap="none" strike="noStrike">
                <a:solidFill>
                  <a:schemeClr val="dk2"/>
                </a:solidFill>
                <a:latin typeface="Arial"/>
                <a:ea typeface="Arial"/>
                <a:cs typeface="Arial"/>
                <a:sym typeface="Arial"/>
              </a:rPr>
              <a:t>during the research and after completion of project.</a:t>
            </a:r>
            <a:endParaRPr b="0" i="0" sz="1800" u="none" cap="none" strike="noStrike">
              <a:solidFill>
                <a:schemeClr val="dk2"/>
              </a:solidFill>
              <a:latin typeface="Arial"/>
              <a:ea typeface="Arial"/>
              <a:cs typeface="Arial"/>
              <a:sym typeface="Arial"/>
            </a:endParaRPr>
          </a:p>
        </p:txBody>
      </p:sp>
      <p:grpSp>
        <p:nvGrpSpPr>
          <p:cNvPr id="1535" name="Google Shape;1535;p97"/>
          <p:cNvGrpSpPr/>
          <p:nvPr/>
        </p:nvGrpSpPr>
        <p:grpSpPr>
          <a:xfrm>
            <a:off x="7028227" y="2322352"/>
            <a:ext cx="3699199" cy="3302377"/>
            <a:chOff x="5433222" y="749350"/>
            <a:chExt cx="3196680" cy="2784936"/>
          </a:xfrm>
        </p:grpSpPr>
        <p:grpSp>
          <p:nvGrpSpPr>
            <p:cNvPr id="1536" name="Google Shape;1536;p97"/>
            <p:cNvGrpSpPr/>
            <p:nvPr/>
          </p:nvGrpSpPr>
          <p:grpSpPr>
            <a:xfrm>
              <a:off x="6173813" y="749350"/>
              <a:ext cx="498283" cy="416496"/>
              <a:chOff x="7725105" y="1306025"/>
              <a:chExt cx="432988" cy="432993"/>
            </a:xfrm>
          </p:grpSpPr>
          <p:sp>
            <p:nvSpPr>
              <p:cNvPr id="1537" name="Google Shape;1537;p97"/>
              <p:cNvSpPr/>
              <p:nvPr/>
            </p:nvSpPr>
            <p:spPr>
              <a:xfrm>
                <a:off x="8098860" y="1637546"/>
                <a:ext cx="59233" cy="101467"/>
              </a:xfrm>
              <a:custGeom>
                <a:rect b="b" l="l" r="r" t="t"/>
                <a:pathLst>
                  <a:path extrusionOk="0" h="2525" w="1474">
                    <a:moveTo>
                      <a:pt x="315" y="0"/>
                    </a:moveTo>
                    <a:cubicBezTo>
                      <a:pt x="138" y="0"/>
                      <a:pt x="0" y="148"/>
                      <a:pt x="0" y="315"/>
                    </a:cubicBezTo>
                    <a:cubicBezTo>
                      <a:pt x="0" y="344"/>
                      <a:pt x="0" y="364"/>
                      <a:pt x="11" y="384"/>
                    </a:cubicBezTo>
                    <a:lnTo>
                      <a:pt x="423" y="2279"/>
                    </a:lnTo>
                    <a:cubicBezTo>
                      <a:pt x="462" y="2427"/>
                      <a:pt x="590" y="2525"/>
                      <a:pt x="737" y="2525"/>
                    </a:cubicBezTo>
                    <a:cubicBezTo>
                      <a:pt x="884" y="2525"/>
                      <a:pt x="1012" y="2427"/>
                      <a:pt x="1042" y="2279"/>
                    </a:cubicBezTo>
                    <a:lnTo>
                      <a:pt x="1464" y="384"/>
                    </a:lnTo>
                    <a:cubicBezTo>
                      <a:pt x="1474" y="364"/>
                      <a:pt x="1474" y="344"/>
                      <a:pt x="1474" y="315"/>
                    </a:cubicBezTo>
                    <a:cubicBezTo>
                      <a:pt x="1474" y="148"/>
                      <a:pt x="1327" y="0"/>
                      <a:pt x="1159" y="0"/>
                    </a:cubicBezTo>
                    <a:close/>
                  </a:path>
                </a:pathLst>
              </a:custGeom>
              <a:solidFill>
                <a:srgbClr val="4F4F4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8" name="Google Shape;1538;p97"/>
              <p:cNvSpPr/>
              <p:nvPr/>
            </p:nvSpPr>
            <p:spPr>
              <a:xfrm>
                <a:off x="8128476" y="1637546"/>
                <a:ext cx="29616" cy="101467"/>
              </a:xfrm>
              <a:custGeom>
                <a:rect b="b" l="l" r="r" t="t"/>
                <a:pathLst>
                  <a:path extrusionOk="0" h="2525" w="737">
                    <a:moveTo>
                      <a:pt x="0" y="0"/>
                    </a:moveTo>
                    <a:lnTo>
                      <a:pt x="0" y="2525"/>
                    </a:lnTo>
                    <a:cubicBezTo>
                      <a:pt x="147" y="2525"/>
                      <a:pt x="275" y="2427"/>
                      <a:pt x="305" y="2279"/>
                    </a:cubicBezTo>
                    <a:lnTo>
                      <a:pt x="727" y="384"/>
                    </a:lnTo>
                    <a:cubicBezTo>
                      <a:pt x="737" y="364"/>
                      <a:pt x="737" y="344"/>
                      <a:pt x="737" y="315"/>
                    </a:cubicBezTo>
                    <a:cubicBezTo>
                      <a:pt x="737" y="148"/>
                      <a:pt x="590" y="0"/>
                      <a:pt x="422" y="0"/>
                    </a:cubicBezTo>
                    <a:close/>
                  </a:path>
                </a:pathLst>
              </a:custGeom>
              <a:solidFill>
                <a:srgbClr val="3D3D3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9" name="Google Shape;1539;p97"/>
              <p:cNvSpPr/>
              <p:nvPr/>
            </p:nvSpPr>
            <p:spPr>
              <a:xfrm>
                <a:off x="8098860" y="1358506"/>
                <a:ext cx="59233" cy="76191"/>
              </a:xfrm>
              <a:custGeom>
                <a:rect b="b" l="l" r="r" t="t"/>
                <a:pathLst>
                  <a:path extrusionOk="0" h="1896" w="1474">
                    <a:moveTo>
                      <a:pt x="315" y="1"/>
                    </a:moveTo>
                    <a:cubicBezTo>
                      <a:pt x="138" y="1"/>
                      <a:pt x="0" y="148"/>
                      <a:pt x="0" y="315"/>
                    </a:cubicBezTo>
                    <a:lnTo>
                      <a:pt x="0" y="1582"/>
                    </a:lnTo>
                    <a:cubicBezTo>
                      <a:pt x="0" y="1758"/>
                      <a:pt x="138" y="1896"/>
                      <a:pt x="315" y="1896"/>
                    </a:cubicBezTo>
                    <a:lnTo>
                      <a:pt x="1159" y="1896"/>
                    </a:lnTo>
                    <a:cubicBezTo>
                      <a:pt x="1327" y="1896"/>
                      <a:pt x="1474" y="1758"/>
                      <a:pt x="1474" y="1582"/>
                    </a:cubicBezTo>
                    <a:lnTo>
                      <a:pt x="1474" y="315"/>
                    </a:lnTo>
                    <a:cubicBezTo>
                      <a:pt x="1474" y="148"/>
                      <a:pt x="1327" y="1"/>
                      <a:pt x="1159" y="1"/>
                    </a:cubicBezTo>
                    <a:close/>
                  </a:path>
                </a:pathLst>
              </a:custGeom>
              <a:solidFill>
                <a:srgbClr val="FF554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0" name="Google Shape;1540;p97"/>
              <p:cNvSpPr/>
              <p:nvPr/>
            </p:nvSpPr>
            <p:spPr>
              <a:xfrm>
                <a:off x="8128476" y="1358506"/>
                <a:ext cx="29616" cy="76191"/>
              </a:xfrm>
              <a:custGeom>
                <a:rect b="b" l="l" r="r" t="t"/>
                <a:pathLst>
                  <a:path extrusionOk="0" h="1896" w="737">
                    <a:moveTo>
                      <a:pt x="0" y="1"/>
                    </a:moveTo>
                    <a:lnTo>
                      <a:pt x="0" y="1896"/>
                    </a:lnTo>
                    <a:lnTo>
                      <a:pt x="422" y="1896"/>
                    </a:lnTo>
                    <a:cubicBezTo>
                      <a:pt x="590" y="1896"/>
                      <a:pt x="737" y="1758"/>
                      <a:pt x="737" y="1582"/>
                    </a:cubicBezTo>
                    <a:lnTo>
                      <a:pt x="737" y="315"/>
                    </a:lnTo>
                    <a:cubicBezTo>
                      <a:pt x="737" y="148"/>
                      <a:pt x="590" y="1"/>
                      <a:pt x="422" y="1"/>
                    </a:cubicBezTo>
                    <a:close/>
                  </a:path>
                </a:pathLst>
              </a:custGeom>
              <a:solidFill>
                <a:srgbClr val="E34C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1" name="Google Shape;1541;p97"/>
              <p:cNvSpPr/>
              <p:nvPr/>
            </p:nvSpPr>
            <p:spPr>
              <a:xfrm>
                <a:off x="8098860" y="1422037"/>
                <a:ext cx="59233" cy="50553"/>
              </a:xfrm>
              <a:custGeom>
                <a:rect b="b" l="l" r="r" t="t"/>
                <a:pathLst>
                  <a:path extrusionOk="0" h="1258" w="1474">
                    <a:moveTo>
                      <a:pt x="0" y="1"/>
                    </a:moveTo>
                    <a:lnTo>
                      <a:pt x="0" y="944"/>
                    </a:lnTo>
                    <a:cubicBezTo>
                      <a:pt x="0" y="1120"/>
                      <a:pt x="138" y="1258"/>
                      <a:pt x="315" y="1258"/>
                    </a:cubicBezTo>
                    <a:lnTo>
                      <a:pt x="1159" y="1258"/>
                    </a:lnTo>
                    <a:cubicBezTo>
                      <a:pt x="1327" y="1258"/>
                      <a:pt x="1474" y="1120"/>
                      <a:pt x="1474" y="944"/>
                    </a:cubicBezTo>
                    <a:lnTo>
                      <a:pt x="1474" y="1"/>
                    </a:lnTo>
                    <a:close/>
                  </a:path>
                </a:pathLst>
              </a:custGeom>
              <a:solidFill>
                <a:srgbClr val="4F4F4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2" name="Google Shape;1542;p97"/>
              <p:cNvSpPr/>
              <p:nvPr/>
            </p:nvSpPr>
            <p:spPr>
              <a:xfrm>
                <a:off x="8128476" y="1422037"/>
                <a:ext cx="29616" cy="50553"/>
              </a:xfrm>
              <a:custGeom>
                <a:rect b="b" l="l" r="r" t="t"/>
                <a:pathLst>
                  <a:path extrusionOk="0" h="1258" w="737">
                    <a:moveTo>
                      <a:pt x="0" y="1"/>
                    </a:moveTo>
                    <a:lnTo>
                      <a:pt x="0" y="1258"/>
                    </a:lnTo>
                    <a:lnTo>
                      <a:pt x="422" y="1258"/>
                    </a:lnTo>
                    <a:cubicBezTo>
                      <a:pt x="590" y="1258"/>
                      <a:pt x="737" y="1120"/>
                      <a:pt x="737" y="944"/>
                    </a:cubicBezTo>
                    <a:lnTo>
                      <a:pt x="737" y="1"/>
                    </a:lnTo>
                    <a:close/>
                  </a:path>
                </a:pathLst>
              </a:custGeom>
              <a:solidFill>
                <a:srgbClr val="3D3D3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3" name="Google Shape;1543;p97"/>
              <p:cNvSpPr/>
              <p:nvPr/>
            </p:nvSpPr>
            <p:spPr>
              <a:xfrm>
                <a:off x="8098860" y="1459931"/>
                <a:ext cx="59233" cy="190276"/>
              </a:xfrm>
              <a:custGeom>
                <a:rect b="b" l="l" r="r" t="t"/>
                <a:pathLst>
                  <a:path extrusionOk="0" h="4735" w="1474">
                    <a:moveTo>
                      <a:pt x="0" y="1"/>
                    </a:moveTo>
                    <a:lnTo>
                      <a:pt x="0" y="4735"/>
                    </a:lnTo>
                    <a:lnTo>
                      <a:pt x="1474" y="4735"/>
                    </a:lnTo>
                    <a:lnTo>
                      <a:pt x="1474" y="1"/>
                    </a:lnTo>
                    <a:close/>
                  </a:path>
                </a:pathLst>
              </a:custGeom>
              <a:solidFill>
                <a:srgbClr val="00BDC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4" name="Google Shape;1544;p97"/>
              <p:cNvSpPr/>
              <p:nvPr/>
            </p:nvSpPr>
            <p:spPr>
              <a:xfrm>
                <a:off x="8128476" y="1459931"/>
                <a:ext cx="29616" cy="190276"/>
              </a:xfrm>
              <a:custGeom>
                <a:rect b="b" l="l" r="r" t="t"/>
                <a:pathLst>
                  <a:path extrusionOk="0" h="4735" w="737">
                    <a:moveTo>
                      <a:pt x="0" y="1"/>
                    </a:moveTo>
                    <a:lnTo>
                      <a:pt x="0" y="4735"/>
                    </a:lnTo>
                    <a:lnTo>
                      <a:pt x="737" y="4735"/>
                    </a:lnTo>
                    <a:lnTo>
                      <a:pt x="737" y="1"/>
                    </a:lnTo>
                    <a:close/>
                  </a:path>
                </a:pathLst>
              </a:custGeom>
              <a:solidFill>
                <a:srgbClr val="00AB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5" name="Google Shape;1545;p97"/>
              <p:cNvSpPr/>
              <p:nvPr/>
            </p:nvSpPr>
            <p:spPr>
              <a:xfrm>
                <a:off x="7725105" y="1331663"/>
                <a:ext cx="329597" cy="407355"/>
              </a:xfrm>
              <a:custGeom>
                <a:rect b="b" l="l" r="r" t="t"/>
                <a:pathLst>
                  <a:path extrusionOk="0" h="10137" w="8202">
                    <a:moveTo>
                      <a:pt x="943" y="1"/>
                    </a:moveTo>
                    <a:cubicBezTo>
                      <a:pt x="423" y="1"/>
                      <a:pt x="1" y="423"/>
                      <a:pt x="1" y="944"/>
                    </a:cubicBezTo>
                    <a:lnTo>
                      <a:pt x="1" y="9194"/>
                    </a:lnTo>
                    <a:cubicBezTo>
                      <a:pt x="1" y="9714"/>
                      <a:pt x="423" y="10137"/>
                      <a:pt x="943" y="10137"/>
                    </a:cubicBezTo>
                    <a:lnTo>
                      <a:pt x="7258" y="10137"/>
                    </a:lnTo>
                    <a:cubicBezTo>
                      <a:pt x="7779" y="10137"/>
                      <a:pt x="8201" y="9714"/>
                      <a:pt x="8201" y="9194"/>
                    </a:cubicBezTo>
                    <a:lnTo>
                      <a:pt x="8201" y="944"/>
                    </a:lnTo>
                    <a:cubicBezTo>
                      <a:pt x="8201" y="423"/>
                      <a:pt x="7779" y="1"/>
                      <a:pt x="7258" y="1"/>
                    </a:cubicBezTo>
                    <a:lnTo>
                      <a:pt x="6944" y="1"/>
                    </a:lnTo>
                    <a:lnTo>
                      <a:pt x="4106" y="629"/>
                    </a:lnTo>
                    <a:lnTo>
                      <a:pt x="1258" y="1"/>
                    </a:lnTo>
                    <a:close/>
                  </a:path>
                </a:pathLst>
              </a:custGeom>
              <a:solidFill>
                <a:srgbClr val="3D3D3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6" name="Google Shape;1546;p97"/>
              <p:cNvSpPr/>
              <p:nvPr/>
            </p:nvSpPr>
            <p:spPr>
              <a:xfrm>
                <a:off x="7890102" y="1331663"/>
                <a:ext cx="164598" cy="407355"/>
              </a:xfrm>
              <a:custGeom>
                <a:rect b="b" l="l" r="r" t="t"/>
                <a:pathLst>
                  <a:path extrusionOk="0" h="10137" w="4096">
                    <a:moveTo>
                      <a:pt x="2838" y="1"/>
                    </a:moveTo>
                    <a:lnTo>
                      <a:pt x="0" y="629"/>
                    </a:lnTo>
                    <a:lnTo>
                      <a:pt x="0" y="10137"/>
                    </a:lnTo>
                    <a:lnTo>
                      <a:pt x="3152" y="10137"/>
                    </a:lnTo>
                    <a:cubicBezTo>
                      <a:pt x="3673" y="10137"/>
                      <a:pt x="4095" y="9714"/>
                      <a:pt x="4095" y="9194"/>
                    </a:cubicBezTo>
                    <a:lnTo>
                      <a:pt x="4095" y="944"/>
                    </a:lnTo>
                    <a:cubicBezTo>
                      <a:pt x="4095" y="423"/>
                      <a:pt x="3673" y="1"/>
                      <a:pt x="3152" y="1"/>
                    </a:cubicBezTo>
                    <a:close/>
                  </a:path>
                </a:pathLst>
              </a:custGeom>
              <a:solidFill>
                <a:srgbClr val="3D3D3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7" name="Google Shape;1547;p97"/>
              <p:cNvSpPr/>
              <p:nvPr/>
            </p:nvSpPr>
            <p:spPr>
              <a:xfrm>
                <a:off x="7775617" y="1331663"/>
                <a:ext cx="228572" cy="356843"/>
              </a:xfrm>
              <a:custGeom>
                <a:rect b="b" l="l" r="r" t="t"/>
                <a:pathLst>
                  <a:path extrusionOk="0" h="8880" w="5688">
                    <a:moveTo>
                      <a:pt x="1" y="1"/>
                    </a:moveTo>
                    <a:lnTo>
                      <a:pt x="1" y="8565"/>
                    </a:lnTo>
                    <a:cubicBezTo>
                      <a:pt x="1" y="8742"/>
                      <a:pt x="148" y="8880"/>
                      <a:pt x="315" y="8880"/>
                    </a:cubicBezTo>
                    <a:lnTo>
                      <a:pt x="5373" y="8880"/>
                    </a:lnTo>
                    <a:cubicBezTo>
                      <a:pt x="5540" y="8880"/>
                      <a:pt x="5687" y="8742"/>
                      <a:pt x="5687" y="8565"/>
                    </a:cubicBezTo>
                    <a:lnTo>
                      <a:pt x="5687" y="1"/>
                    </a:lnTo>
                    <a:close/>
                  </a:path>
                </a:pathLst>
              </a:custGeom>
              <a:solidFill>
                <a:srgbClr val="00BDC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8" name="Google Shape;1548;p97"/>
              <p:cNvSpPr/>
              <p:nvPr/>
            </p:nvSpPr>
            <p:spPr>
              <a:xfrm>
                <a:off x="7890102" y="1331663"/>
                <a:ext cx="114085" cy="356843"/>
              </a:xfrm>
              <a:custGeom>
                <a:rect b="b" l="l" r="r" t="t"/>
                <a:pathLst>
                  <a:path extrusionOk="0" h="8880" w="2839">
                    <a:moveTo>
                      <a:pt x="0" y="1"/>
                    </a:moveTo>
                    <a:lnTo>
                      <a:pt x="0" y="8880"/>
                    </a:lnTo>
                    <a:lnTo>
                      <a:pt x="2524" y="8880"/>
                    </a:lnTo>
                    <a:cubicBezTo>
                      <a:pt x="2691" y="8880"/>
                      <a:pt x="2838" y="8742"/>
                      <a:pt x="2838" y="8565"/>
                    </a:cubicBezTo>
                    <a:lnTo>
                      <a:pt x="2838" y="1"/>
                    </a:lnTo>
                    <a:close/>
                  </a:path>
                </a:pathLst>
              </a:custGeom>
              <a:solidFill>
                <a:srgbClr val="00AB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9" name="Google Shape;1549;p97"/>
              <p:cNvSpPr/>
              <p:nvPr/>
            </p:nvSpPr>
            <p:spPr>
              <a:xfrm>
                <a:off x="7822592" y="1532545"/>
                <a:ext cx="90818" cy="105687"/>
              </a:xfrm>
              <a:custGeom>
                <a:rect b="b" l="l" r="r" t="t"/>
                <a:pathLst>
                  <a:path extrusionOk="0" h="2630" w="2260">
                    <a:moveTo>
                      <a:pt x="1130" y="915"/>
                    </a:moveTo>
                    <a:lnTo>
                      <a:pt x="1385" y="1582"/>
                    </a:lnTo>
                    <a:lnTo>
                      <a:pt x="875" y="1582"/>
                    </a:lnTo>
                    <a:lnTo>
                      <a:pt x="1130" y="915"/>
                    </a:lnTo>
                    <a:close/>
                    <a:moveTo>
                      <a:pt x="1130" y="1"/>
                    </a:moveTo>
                    <a:cubicBezTo>
                      <a:pt x="1002" y="1"/>
                      <a:pt x="894" y="70"/>
                      <a:pt x="845" y="188"/>
                    </a:cubicBezTo>
                    <a:lnTo>
                      <a:pt x="845" y="197"/>
                    </a:lnTo>
                    <a:lnTo>
                      <a:pt x="50" y="2270"/>
                    </a:lnTo>
                    <a:cubicBezTo>
                      <a:pt x="0" y="2407"/>
                      <a:pt x="69" y="2554"/>
                      <a:pt x="207" y="2613"/>
                    </a:cubicBezTo>
                    <a:cubicBezTo>
                      <a:pt x="237" y="2624"/>
                      <a:pt x="267" y="2629"/>
                      <a:pt x="297" y="2629"/>
                    </a:cubicBezTo>
                    <a:cubicBezTo>
                      <a:pt x="404" y="2629"/>
                      <a:pt x="502" y="2564"/>
                      <a:pt x="541" y="2456"/>
                    </a:cubicBezTo>
                    <a:lnTo>
                      <a:pt x="678" y="2113"/>
                    </a:lnTo>
                    <a:lnTo>
                      <a:pt x="1582" y="2113"/>
                    </a:lnTo>
                    <a:lnTo>
                      <a:pt x="1709" y="2456"/>
                    </a:lnTo>
                    <a:cubicBezTo>
                      <a:pt x="1748" y="2565"/>
                      <a:pt x="1857" y="2624"/>
                      <a:pt x="1955" y="2624"/>
                    </a:cubicBezTo>
                    <a:cubicBezTo>
                      <a:pt x="1994" y="2624"/>
                      <a:pt x="2023" y="2624"/>
                      <a:pt x="2053" y="2613"/>
                    </a:cubicBezTo>
                    <a:cubicBezTo>
                      <a:pt x="2191" y="2554"/>
                      <a:pt x="2259" y="2407"/>
                      <a:pt x="2210" y="2270"/>
                    </a:cubicBezTo>
                    <a:lnTo>
                      <a:pt x="1425" y="197"/>
                    </a:lnTo>
                    <a:cubicBezTo>
                      <a:pt x="1425" y="197"/>
                      <a:pt x="1425" y="188"/>
                      <a:pt x="1414" y="188"/>
                    </a:cubicBezTo>
                    <a:cubicBezTo>
                      <a:pt x="1375" y="70"/>
                      <a:pt x="1257" y="1"/>
                      <a:pt x="1130" y="1"/>
                    </a:cubicBezTo>
                    <a:close/>
                  </a:path>
                </a:pathLst>
              </a:custGeom>
              <a:solidFill>
                <a:srgbClr val="095B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0" name="Google Shape;1550;p97"/>
              <p:cNvSpPr/>
              <p:nvPr/>
            </p:nvSpPr>
            <p:spPr>
              <a:xfrm>
                <a:off x="7900349" y="1509680"/>
                <a:ext cx="55295" cy="54893"/>
              </a:xfrm>
              <a:custGeom>
                <a:rect b="b" l="l" r="r" t="t"/>
                <a:pathLst>
                  <a:path extrusionOk="0" h="1366" w="1376">
                    <a:moveTo>
                      <a:pt x="697" y="0"/>
                    </a:moveTo>
                    <a:cubicBezTo>
                      <a:pt x="550" y="0"/>
                      <a:pt x="433" y="118"/>
                      <a:pt x="433" y="255"/>
                    </a:cubicBezTo>
                    <a:lnTo>
                      <a:pt x="433" y="413"/>
                    </a:lnTo>
                    <a:lnTo>
                      <a:pt x="265" y="413"/>
                    </a:lnTo>
                    <a:cubicBezTo>
                      <a:pt x="118" y="413"/>
                      <a:pt x="0" y="530"/>
                      <a:pt x="0" y="678"/>
                    </a:cubicBezTo>
                    <a:cubicBezTo>
                      <a:pt x="0" y="825"/>
                      <a:pt x="118" y="943"/>
                      <a:pt x="265" y="943"/>
                    </a:cubicBezTo>
                    <a:lnTo>
                      <a:pt x="433" y="943"/>
                    </a:lnTo>
                    <a:lnTo>
                      <a:pt x="433" y="1100"/>
                    </a:lnTo>
                    <a:cubicBezTo>
                      <a:pt x="433" y="1248"/>
                      <a:pt x="550" y="1366"/>
                      <a:pt x="697" y="1366"/>
                    </a:cubicBezTo>
                    <a:cubicBezTo>
                      <a:pt x="835" y="1366"/>
                      <a:pt x="953" y="1248"/>
                      <a:pt x="953" y="1100"/>
                    </a:cubicBezTo>
                    <a:lnTo>
                      <a:pt x="953" y="943"/>
                    </a:lnTo>
                    <a:lnTo>
                      <a:pt x="1110" y="943"/>
                    </a:lnTo>
                    <a:cubicBezTo>
                      <a:pt x="1258" y="943"/>
                      <a:pt x="1375" y="825"/>
                      <a:pt x="1375" y="678"/>
                    </a:cubicBezTo>
                    <a:cubicBezTo>
                      <a:pt x="1375" y="530"/>
                      <a:pt x="1258" y="413"/>
                      <a:pt x="1110" y="413"/>
                    </a:cubicBezTo>
                    <a:lnTo>
                      <a:pt x="953" y="413"/>
                    </a:lnTo>
                    <a:lnTo>
                      <a:pt x="953" y="255"/>
                    </a:lnTo>
                    <a:cubicBezTo>
                      <a:pt x="953" y="118"/>
                      <a:pt x="835" y="0"/>
                      <a:pt x="697" y="0"/>
                    </a:cubicBezTo>
                    <a:close/>
                  </a:path>
                </a:pathLst>
              </a:custGeom>
              <a:solidFill>
                <a:srgbClr val="095E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1" name="Google Shape;1551;p97"/>
              <p:cNvSpPr/>
              <p:nvPr/>
            </p:nvSpPr>
            <p:spPr>
              <a:xfrm>
                <a:off x="7826531" y="1407450"/>
                <a:ext cx="126743" cy="25678"/>
              </a:xfrm>
              <a:custGeom>
                <a:rect b="b" l="l" r="r" t="t"/>
                <a:pathLst>
                  <a:path extrusionOk="0" h="639" w="3154">
                    <a:moveTo>
                      <a:pt x="315" y="1"/>
                    </a:moveTo>
                    <a:cubicBezTo>
                      <a:pt x="138" y="1"/>
                      <a:pt x="0" y="148"/>
                      <a:pt x="0" y="324"/>
                    </a:cubicBezTo>
                    <a:cubicBezTo>
                      <a:pt x="0" y="492"/>
                      <a:pt x="138" y="639"/>
                      <a:pt x="315" y="639"/>
                    </a:cubicBezTo>
                    <a:lnTo>
                      <a:pt x="2839" y="639"/>
                    </a:lnTo>
                    <a:cubicBezTo>
                      <a:pt x="3016" y="639"/>
                      <a:pt x="3154" y="492"/>
                      <a:pt x="3154" y="324"/>
                    </a:cubicBezTo>
                    <a:cubicBezTo>
                      <a:pt x="3154" y="148"/>
                      <a:pt x="3016" y="1"/>
                      <a:pt x="2839" y="1"/>
                    </a:cubicBezTo>
                    <a:close/>
                  </a:path>
                </a:pathLst>
              </a:custGeom>
              <a:solidFill>
                <a:srgbClr val="095B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2" name="Google Shape;1552;p97"/>
              <p:cNvSpPr/>
              <p:nvPr/>
            </p:nvSpPr>
            <p:spPr>
              <a:xfrm>
                <a:off x="7826531" y="1458364"/>
                <a:ext cx="126743" cy="25276"/>
              </a:xfrm>
              <a:custGeom>
                <a:rect b="b" l="l" r="r" t="t"/>
                <a:pathLst>
                  <a:path extrusionOk="0" h="629" w="3154">
                    <a:moveTo>
                      <a:pt x="315" y="0"/>
                    </a:moveTo>
                    <a:cubicBezTo>
                      <a:pt x="138" y="0"/>
                      <a:pt x="0" y="138"/>
                      <a:pt x="0" y="315"/>
                    </a:cubicBezTo>
                    <a:cubicBezTo>
                      <a:pt x="0" y="491"/>
                      <a:pt x="138" y="629"/>
                      <a:pt x="315" y="629"/>
                    </a:cubicBezTo>
                    <a:lnTo>
                      <a:pt x="2839" y="629"/>
                    </a:lnTo>
                    <a:cubicBezTo>
                      <a:pt x="3016" y="629"/>
                      <a:pt x="3154" y="491"/>
                      <a:pt x="3154" y="315"/>
                    </a:cubicBezTo>
                    <a:cubicBezTo>
                      <a:pt x="3154" y="138"/>
                      <a:pt x="3016" y="0"/>
                      <a:pt x="2839" y="0"/>
                    </a:cubicBezTo>
                    <a:close/>
                  </a:path>
                </a:pathLst>
              </a:custGeom>
              <a:solidFill>
                <a:srgbClr val="095B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3" name="Google Shape;1553;p97"/>
              <p:cNvSpPr/>
              <p:nvPr/>
            </p:nvSpPr>
            <p:spPr>
              <a:xfrm>
                <a:off x="7826531" y="1306025"/>
                <a:ext cx="126743" cy="63573"/>
              </a:xfrm>
              <a:custGeom>
                <a:rect b="b" l="l" r="r" t="t"/>
                <a:pathLst>
                  <a:path extrusionOk="0" h="1582" w="3154">
                    <a:moveTo>
                      <a:pt x="943" y="0"/>
                    </a:moveTo>
                    <a:cubicBezTo>
                      <a:pt x="423" y="0"/>
                      <a:pt x="0" y="432"/>
                      <a:pt x="0" y="953"/>
                    </a:cubicBezTo>
                    <a:lnTo>
                      <a:pt x="0" y="1267"/>
                    </a:lnTo>
                    <a:cubicBezTo>
                      <a:pt x="0" y="1444"/>
                      <a:pt x="138" y="1582"/>
                      <a:pt x="315" y="1582"/>
                    </a:cubicBezTo>
                    <a:lnTo>
                      <a:pt x="2839" y="1582"/>
                    </a:lnTo>
                    <a:cubicBezTo>
                      <a:pt x="3016" y="1582"/>
                      <a:pt x="3154" y="1444"/>
                      <a:pt x="3154" y="1267"/>
                    </a:cubicBezTo>
                    <a:lnTo>
                      <a:pt x="3154" y="953"/>
                    </a:lnTo>
                    <a:cubicBezTo>
                      <a:pt x="3154" y="432"/>
                      <a:pt x="2731" y="0"/>
                      <a:pt x="2211" y="0"/>
                    </a:cubicBezTo>
                    <a:close/>
                  </a:path>
                </a:pathLst>
              </a:custGeom>
              <a:solidFill>
                <a:srgbClr val="FF554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4" name="Google Shape;1554;p97"/>
              <p:cNvSpPr/>
              <p:nvPr/>
            </p:nvSpPr>
            <p:spPr>
              <a:xfrm>
                <a:off x="7890102" y="1567304"/>
                <a:ext cx="23307" cy="70685"/>
              </a:xfrm>
              <a:custGeom>
                <a:rect b="b" l="l" r="r" t="t"/>
                <a:pathLst>
                  <a:path extrusionOk="0" h="1759" w="580">
                    <a:moveTo>
                      <a:pt x="0" y="0"/>
                    </a:moveTo>
                    <a:lnTo>
                      <a:pt x="0" y="1493"/>
                    </a:lnTo>
                    <a:lnTo>
                      <a:pt x="29" y="1591"/>
                    </a:lnTo>
                    <a:cubicBezTo>
                      <a:pt x="68" y="1700"/>
                      <a:pt x="177" y="1759"/>
                      <a:pt x="275" y="1759"/>
                    </a:cubicBezTo>
                    <a:cubicBezTo>
                      <a:pt x="314" y="1759"/>
                      <a:pt x="343" y="1759"/>
                      <a:pt x="373" y="1748"/>
                    </a:cubicBezTo>
                    <a:cubicBezTo>
                      <a:pt x="511" y="1689"/>
                      <a:pt x="579" y="1542"/>
                      <a:pt x="530" y="1405"/>
                    </a:cubicBezTo>
                    <a:lnTo>
                      <a:pt x="0" y="0"/>
                    </a:lnTo>
                    <a:close/>
                  </a:path>
                </a:pathLst>
              </a:custGeom>
              <a:solidFill>
                <a:srgbClr val="095E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5" name="Google Shape;1555;p97"/>
              <p:cNvSpPr/>
              <p:nvPr/>
            </p:nvSpPr>
            <p:spPr>
              <a:xfrm>
                <a:off x="7890102" y="1407450"/>
                <a:ext cx="63171" cy="25678"/>
              </a:xfrm>
              <a:custGeom>
                <a:rect b="b" l="l" r="r" t="t"/>
                <a:pathLst>
                  <a:path extrusionOk="0" h="639" w="1572">
                    <a:moveTo>
                      <a:pt x="0" y="1"/>
                    </a:moveTo>
                    <a:lnTo>
                      <a:pt x="0" y="639"/>
                    </a:lnTo>
                    <a:lnTo>
                      <a:pt x="1257" y="639"/>
                    </a:lnTo>
                    <a:cubicBezTo>
                      <a:pt x="1434" y="639"/>
                      <a:pt x="1572" y="492"/>
                      <a:pt x="1572" y="324"/>
                    </a:cubicBezTo>
                    <a:cubicBezTo>
                      <a:pt x="1572" y="148"/>
                      <a:pt x="1434" y="1"/>
                      <a:pt x="1257" y="1"/>
                    </a:cubicBezTo>
                    <a:close/>
                  </a:path>
                </a:pathLst>
              </a:custGeom>
              <a:solidFill>
                <a:srgbClr val="095E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6" name="Google Shape;1556;p97"/>
              <p:cNvSpPr/>
              <p:nvPr/>
            </p:nvSpPr>
            <p:spPr>
              <a:xfrm>
                <a:off x="7890102" y="1458364"/>
                <a:ext cx="63171" cy="25276"/>
              </a:xfrm>
              <a:custGeom>
                <a:rect b="b" l="l" r="r" t="t"/>
                <a:pathLst>
                  <a:path extrusionOk="0" h="629" w="1572">
                    <a:moveTo>
                      <a:pt x="0" y="0"/>
                    </a:moveTo>
                    <a:lnTo>
                      <a:pt x="0" y="629"/>
                    </a:lnTo>
                    <a:lnTo>
                      <a:pt x="1257" y="629"/>
                    </a:lnTo>
                    <a:cubicBezTo>
                      <a:pt x="1434" y="629"/>
                      <a:pt x="1572" y="491"/>
                      <a:pt x="1572" y="315"/>
                    </a:cubicBezTo>
                    <a:cubicBezTo>
                      <a:pt x="1572" y="138"/>
                      <a:pt x="1434" y="0"/>
                      <a:pt x="1257" y="0"/>
                    </a:cubicBezTo>
                    <a:close/>
                  </a:path>
                </a:pathLst>
              </a:custGeom>
              <a:solidFill>
                <a:srgbClr val="095E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7" name="Google Shape;1557;p97"/>
              <p:cNvSpPr/>
              <p:nvPr/>
            </p:nvSpPr>
            <p:spPr>
              <a:xfrm>
                <a:off x="7890102" y="1306025"/>
                <a:ext cx="63171" cy="63573"/>
              </a:xfrm>
              <a:custGeom>
                <a:rect b="b" l="l" r="r" t="t"/>
                <a:pathLst>
                  <a:path extrusionOk="0" h="1582" w="1572">
                    <a:moveTo>
                      <a:pt x="0" y="0"/>
                    </a:moveTo>
                    <a:lnTo>
                      <a:pt x="0" y="1582"/>
                    </a:lnTo>
                    <a:lnTo>
                      <a:pt x="1257" y="1582"/>
                    </a:lnTo>
                    <a:cubicBezTo>
                      <a:pt x="1434" y="1582"/>
                      <a:pt x="1572" y="1444"/>
                      <a:pt x="1572" y="1267"/>
                    </a:cubicBezTo>
                    <a:lnTo>
                      <a:pt x="1572" y="953"/>
                    </a:lnTo>
                    <a:cubicBezTo>
                      <a:pt x="1572" y="432"/>
                      <a:pt x="1149" y="0"/>
                      <a:pt x="629" y="0"/>
                    </a:cubicBezTo>
                    <a:close/>
                  </a:path>
                </a:pathLst>
              </a:custGeom>
              <a:solidFill>
                <a:srgbClr val="E34C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58" name="Google Shape;1558;p97"/>
            <p:cNvGrpSpPr/>
            <p:nvPr/>
          </p:nvGrpSpPr>
          <p:grpSpPr>
            <a:xfrm>
              <a:off x="5897050" y="1165839"/>
              <a:ext cx="2173168" cy="1994667"/>
              <a:chOff x="3773581" y="2940623"/>
              <a:chExt cx="330932" cy="320212"/>
            </a:xfrm>
          </p:grpSpPr>
          <p:sp>
            <p:nvSpPr>
              <p:cNvPr id="1559" name="Google Shape;1559;p97"/>
              <p:cNvSpPr/>
              <p:nvPr/>
            </p:nvSpPr>
            <p:spPr>
              <a:xfrm>
                <a:off x="3998332" y="3008219"/>
                <a:ext cx="106181" cy="141304"/>
              </a:xfrm>
              <a:custGeom>
                <a:rect b="b" l="l" r="r" t="t"/>
                <a:pathLst>
                  <a:path extrusionOk="0" h="8207" w="6176">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solidFill>
                <a:schemeClr val="accent2"/>
              </a:solidFill>
              <a:ln cap="flat" cmpd="sng" w="9525">
                <a:solidFill>
                  <a:srgbClr val="5F7D9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FFFFFF"/>
                    </a:solidFill>
                    <a:latin typeface="Maven Pro"/>
                    <a:ea typeface="Maven Pro"/>
                    <a:cs typeface="Maven Pro"/>
                    <a:sym typeface="Maven Pro"/>
                  </a:rPr>
                  <a:t>Curate</a:t>
                </a:r>
                <a:endParaRPr b="1" i="0" sz="1000" u="none" cap="none" strike="noStrike">
                  <a:solidFill>
                    <a:srgbClr val="FFFFFF"/>
                  </a:solidFill>
                  <a:latin typeface="Maven Pro"/>
                  <a:ea typeface="Maven Pro"/>
                  <a:cs typeface="Maven Pro"/>
                  <a:sym typeface="Maven Pro"/>
                </a:endParaRPr>
              </a:p>
            </p:txBody>
          </p:sp>
          <p:sp>
            <p:nvSpPr>
              <p:cNvPr id="1560" name="Google Shape;1560;p97"/>
              <p:cNvSpPr/>
              <p:nvPr/>
            </p:nvSpPr>
            <p:spPr>
              <a:xfrm>
                <a:off x="3782865" y="3103467"/>
                <a:ext cx="117614" cy="137155"/>
              </a:xfrm>
              <a:custGeom>
                <a:rect b="b" l="l" r="r" t="t"/>
                <a:pathLst>
                  <a:path extrusionOk="0" h="7966" w="6841">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solidFill>
                <a:schemeClr val="accent2"/>
              </a:solidFill>
              <a:ln cap="flat" cmpd="sng" w="9525">
                <a:solidFill>
                  <a:srgbClr val="E3E9E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US" sz="900" u="none" cap="none" strike="noStrike">
                    <a:solidFill>
                      <a:srgbClr val="FFFFFF"/>
                    </a:solidFill>
                    <a:latin typeface="Maven Pro"/>
                    <a:ea typeface="Maven Pro"/>
                    <a:cs typeface="Maven Pro"/>
                    <a:sym typeface="Maven Pro"/>
                  </a:rPr>
                  <a:t>Discover +    Integrate</a:t>
                </a:r>
                <a:endParaRPr b="1" i="0" sz="900" u="none" cap="none" strike="noStrike">
                  <a:solidFill>
                    <a:srgbClr val="FFFFFF"/>
                  </a:solidFill>
                  <a:latin typeface="Maven Pro"/>
                  <a:ea typeface="Maven Pro"/>
                  <a:cs typeface="Maven Pro"/>
                  <a:sym typeface="Maven Pro"/>
                </a:endParaRPr>
              </a:p>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FFFFFF"/>
                  </a:solidFill>
                  <a:latin typeface="Maven Pro"/>
                  <a:ea typeface="Maven Pro"/>
                  <a:cs typeface="Maven Pro"/>
                  <a:sym typeface="Maven Pro"/>
                </a:endParaRPr>
              </a:p>
            </p:txBody>
          </p:sp>
          <p:sp>
            <p:nvSpPr>
              <p:cNvPr id="1561" name="Google Shape;1561;p97"/>
              <p:cNvSpPr/>
              <p:nvPr/>
            </p:nvSpPr>
            <p:spPr>
              <a:xfrm>
                <a:off x="3947426" y="2940830"/>
                <a:ext cx="115448" cy="115426"/>
              </a:xfrm>
              <a:custGeom>
                <a:rect b="b" l="l" r="r" t="t"/>
                <a:pathLst>
                  <a:path extrusionOk="0" h="6704" w="6715">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solidFill>
                <a:schemeClr val="accent2"/>
              </a:solidFill>
              <a:ln cap="flat" cmpd="sng" w="9525">
                <a:solidFill>
                  <a:srgbClr val="869FB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FFFFFF"/>
                    </a:solidFill>
                    <a:latin typeface="Maven Pro"/>
                    <a:ea typeface="Maven Pro"/>
                    <a:cs typeface="Maven Pro"/>
                    <a:sym typeface="Maven Pro"/>
                  </a:rPr>
                  <a:t>Collect</a:t>
                </a:r>
                <a:endParaRPr b="1" i="0" sz="1000" u="none" cap="none" strike="noStrike">
                  <a:solidFill>
                    <a:srgbClr val="FFFFFF"/>
                  </a:solidFill>
                  <a:latin typeface="Maven Pro"/>
                  <a:ea typeface="Maven Pro"/>
                  <a:cs typeface="Maven Pro"/>
                  <a:sym typeface="Maven Pro"/>
                </a:endParaRPr>
              </a:p>
            </p:txBody>
          </p:sp>
          <p:sp>
            <p:nvSpPr>
              <p:cNvPr id="1562" name="Google Shape;1562;p97"/>
              <p:cNvSpPr/>
              <p:nvPr/>
            </p:nvSpPr>
            <p:spPr>
              <a:xfrm>
                <a:off x="3867123" y="3164124"/>
                <a:ext cx="132021" cy="96711"/>
              </a:xfrm>
              <a:custGeom>
                <a:rect b="b" l="l" r="r" t="t"/>
                <a:pathLst>
                  <a:path extrusionOk="0" h="5617" w="7679">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solidFill>
                <a:schemeClr val="accent2"/>
              </a:solidFill>
              <a:ln cap="flat" cmpd="sng" w="9525">
                <a:solidFill>
                  <a:srgbClr val="E9EEF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Maven Pro"/>
                    <a:ea typeface="Maven Pro"/>
                    <a:cs typeface="Maven Pro"/>
                    <a:sym typeface="Maven Pro"/>
                  </a:rPr>
                  <a:t>  </a:t>
                </a:r>
                <a:r>
                  <a:rPr b="1" i="0" lang="en-US" sz="1000" u="none" cap="none" strike="noStrike">
                    <a:solidFill>
                      <a:srgbClr val="FFFFFF"/>
                    </a:solidFill>
                    <a:latin typeface="Maven Pro"/>
                    <a:ea typeface="Maven Pro"/>
                    <a:cs typeface="Maven Pro"/>
                    <a:sym typeface="Maven Pro"/>
                  </a:rPr>
                  <a:t>Store </a:t>
                </a:r>
                <a:endParaRPr b="1" i="0" sz="1000" u="none" cap="none" strike="noStrike">
                  <a:solidFill>
                    <a:srgbClr val="FFFFFF"/>
                  </a:solidFill>
                  <a:latin typeface="Maven Pro"/>
                  <a:ea typeface="Maven Pro"/>
                  <a:cs typeface="Maven Pro"/>
                  <a:sym typeface="Maven Pro"/>
                </a:endParaRPr>
              </a:p>
            </p:txBody>
          </p:sp>
          <p:sp>
            <p:nvSpPr>
              <p:cNvPr id="1563" name="Google Shape;1563;p97"/>
              <p:cNvSpPr/>
              <p:nvPr/>
            </p:nvSpPr>
            <p:spPr>
              <a:xfrm>
                <a:off x="3967163" y="3125006"/>
                <a:ext cx="125110" cy="119558"/>
              </a:xfrm>
              <a:custGeom>
                <a:rect b="b" l="l" r="r" t="t"/>
                <a:pathLst>
                  <a:path extrusionOk="0" h="6944" w="7277">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solidFill>
                <a:schemeClr val="accent2"/>
              </a:solidFill>
              <a:ln cap="flat" cmpd="sng" w="9525">
                <a:solidFill>
                  <a:srgbClr val="37495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FFFFFF"/>
                    </a:solidFill>
                    <a:latin typeface="Maven Pro"/>
                    <a:ea typeface="Maven Pro"/>
                    <a:cs typeface="Maven Pro"/>
                    <a:sym typeface="Maven Pro"/>
                  </a:rPr>
                  <a:t>Describe</a:t>
                </a:r>
                <a:endParaRPr b="1" i="0" sz="1000" u="none" cap="none" strike="noStrike">
                  <a:solidFill>
                    <a:srgbClr val="FFFFFF"/>
                  </a:solidFill>
                  <a:latin typeface="Maven Pro"/>
                  <a:ea typeface="Maven Pro"/>
                  <a:cs typeface="Maven Pro"/>
                  <a:sym typeface="Maven Pro"/>
                </a:endParaRPr>
              </a:p>
            </p:txBody>
          </p:sp>
          <p:sp>
            <p:nvSpPr>
              <p:cNvPr id="1564" name="Google Shape;1564;p97"/>
              <p:cNvSpPr/>
              <p:nvPr/>
            </p:nvSpPr>
            <p:spPr>
              <a:xfrm>
                <a:off x="3773581" y="3001694"/>
                <a:ext cx="109740" cy="125498"/>
              </a:xfrm>
              <a:custGeom>
                <a:rect b="b" l="l" r="r" t="t"/>
                <a:pathLst>
                  <a:path extrusionOk="0" h="7289" w="6383">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solidFill>
                <a:schemeClr val="accent2"/>
              </a:solidFill>
              <a:ln cap="flat" cmpd="sng" w="9525">
                <a:solidFill>
                  <a:srgbClr val="CFD9E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FFFFFF"/>
                    </a:solidFill>
                    <a:latin typeface="Maven Pro"/>
                    <a:ea typeface="Maven Pro"/>
                    <a:cs typeface="Maven Pro"/>
                    <a:sym typeface="Maven Pro"/>
                  </a:rPr>
                  <a:t>Analyze</a:t>
                </a:r>
                <a:endParaRPr b="1" i="0" sz="1000" u="none" cap="none" strike="noStrike">
                  <a:solidFill>
                    <a:srgbClr val="FFFFFF"/>
                  </a:solidFill>
                  <a:latin typeface="Maven Pro"/>
                  <a:ea typeface="Maven Pro"/>
                  <a:cs typeface="Maven Pro"/>
                  <a:sym typeface="Maven Pro"/>
                </a:endParaRPr>
              </a:p>
            </p:txBody>
          </p:sp>
          <p:sp>
            <p:nvSpPr>
              <p:cNvPr id="1565" name="Google Shape;1565;p97"/>
              <p:cNvSpPr/>
              <p:nvPr/>
            </p:nvSpPr>
            <p:spPr>
              <a:xfrm>
                <a:off x="3819570" y="2940623"/>
                <a:ext cx="142474" cy="110089"/>
              </a:xfrm>
              <a:custGeom>
                <a:rect b="b" l="l" r="r" t="t"/>
                <a:pathLst>
                  <a:path extrusionOk="0" h="6394" w="8287">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solidFill>
                <a:schemeClr val="accent2"/>
              </a:solidFill>
              <a:ln cap="flat" cmpd="sng" w="9525">
                <a:solidFill>
                  <a:srgbClr val="A5B7C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FFFFFF"/>
                    </a:solidFill>
                    <a:latin typeface="Arial"/>
                    <a:ea typeface="Arial"/>
                    <a:cs typeface="Arial"/>
                    <a:sym typeface="Arial"/>
                  </a:rPr>
                  <a:t>     </a:t>
                </a:r>
                <a:r>
                  <a:rPr b="1" i="0" lang="en-US" sz="1200" u="none" cap="none" strike="noStrike">
                    <a:solidFill>
                      <a:srgbClr val="075163"/>
                    </a:solidFill>
                    <a:latin typeface="Maven Pro"/>
                    <a:ea typeface="Maven Pro"/>
                    <a:cs typeface="Maven Pro"/>
                    <a:sym typeface="Maven Pro"/>
                  </a:rPr>
                  <a:t>Plan</a:t>
                </a:r>
                <a:endParaRPr b="1" i="0" sz="1200" u="none" cap="none" strike="noStrike">
                  <a:solidFill>
                    <a:srgbClr val="075163"/>
                  </a:solidFill>
                  <a:latin typeface="Maven Pro"/>
                  <a:ea typeface="Maven Pro"/>
                  <a:cs typeface="Maven Pro"/>
                  <a:sym typeface="Maven Pro"/>
                </a:endParaRPr>
              </a:p>
            </p:txBody>
          </p:sp>
        </p:grpSp>
        <p:grpSp>
          <p:nvGrpSpPr>
            <p:cNvPr id="1566" name="Google Shape;1566;p97"/>
            <p:cNvGrpSpPr/>
            <p:nvPr/>
          </p:nvGrpSpPr>
          <p:grpSpPr>
            <a:xfrm>
              <a:off x="8070210" y="1635239"/>
              <a:ext cx="559692" cy="619451"/>
              <a:chOff x="5982146" y="2860025"/>
              <a:chExt cx="1399579" cy="1539775"/>
            </a:xfrm>
          </p:grpSpPr>
          <p:sp>
            <p:nvSpPr>
              <p:cNvPr id="1567" name="Google Shape;1567;p97"/>
              <p:cNvSpPr/>
              <p:nvPr/>
            </p:nvSpPr>
            <p:spPr>
              <a:xfrm>
                <a:off x="6655300" y="3128850"/>
                <a:ext cx="637150" cy="631950"/>
              </a:xfrm>
              <a:custGeom>
                <a:rect b="b" l="l" r="r" t="t"/>
                <a:pathLst>
                  <a:path extrusionOk="0" h="25278" w="25486">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solidFill>
                <a:srgbClr val="445D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8" name="Google Shape;1568;p97"/>
              <p:cNvSpPr/>
              <p:nvPr/>
            </p:nvSpPr>
            <p:spPr>
              <a:xfrm>
                <a:off x="6673425" y="3771400"/>
                <a:ext cx="600850" cy="600800"/>
              </a:xfrm>
              <a:custGeom>
                <a:rect b="b" l="l" r="r" t="t"/>
                <a:pathLst>
                  <a:path extrusionOk="0" h="24032" w="24034">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solidFill>
                <a:srgbClr val="869F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9" name="Google Shape;1569;p97"/>
              <p:cNvSpPr/>
              <p:nvPr/>
            </p:nvSpPr>
            <p:spPr>
              <a:xfrm>
                <a:off x="5982146" y="3532055"/>
                <a:ext cx="641725" cy="636800"/>
              </a:xfrm>
              <a:custGeom>
                <a:rect b="b" l="l" r="r" t="t"/>
                <a:pathLst>
                  <a:path extrusionOk="0" h="25472" w="25669">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solidFill>
                <a:srgbClr val="E3E9E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0" name="Google Shape;1570;p97"/>
              <p:cNvSpPr/>
              <p:nvPr/>
            </p:nvSpPr>
            <p:spPr>
              <a:xfrm>
                <a:off x="6124575" y="2917775"/>
                <a:ext cx="572575" cy="572525"/>
              </a:xfrm>
              <a:custGeom>
                <a:rect b="b" l="l" r="r" t="t"/>
                <a:pathLst>
                  <a:path extrusionOk="0" h="22901" w="22903">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solidFill>
                <a:srgbClr val="A5B7C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1" name="Google Shape;1571;p97"/>
              <p:cNvSpPr/>
              <p:nvPr/>
            </p:nvSpPr>
            <p:spPr>
              <a:xfrm>
                <a:off x="6459975" y="2867300"/>
                <a:ext cx="101300" cy="50500"/>
              </a:xfrm>
              <a:custGeom>
                <a:rect b="b" l="l" r="r" t="t"/>
                <a:pathLst>
                  <a:path extrusionOk="0" h="2020" w="4052">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2" name="Google Shape;1572;p97"/>
              <p:cNvSpPr/>
              <p:nvPr/>
            </p:nvSpPr>
            <p:spPr>
              <a:xfrm>
                <a:off x="6389025" y="2860025"/>
                <a:ext cx="63100" cy="15700"/>
              </a:xfrm>
              <a:custGeom>
                <a:rect b="b" l="l" r="r" t="t"/>
                <a:pathLst>
                  <a:path extrusionOk="0" h="628" w="2524">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3" name="Google Shape;1573;p97"/>
              <p:cNvSpPr/>
              <p:nvPr/>
            </p:nvSpPr>
            <p:spPr>
              <a:xfrm>
                <a:off x="6279750" y="2879875"/>
                <a:ext cx="39600" cy="26000"/>
              </a:xfrm>
              <a:custGeom>
                <a:rect b="b" l="l" r="r" t="t"/>
                <a:pathLst>
                  <a:path extrusionOk="0" h="1040" w="1584">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4" name="Google Shape;1574;p97"/>
              <p:cNvSpPr/>
              <p:nvPr/>
            </p:nvSpPr>
            <p:spPr>
              <a:xfrm>
                <a:off x="6325825" y="2862750"/>
                <a:ext cx="54425" cy="22400"/>
              </a:xfrm>
              <a:custGeom>
                <a:rect b="b" l="l" r="r" t="t"/>
                <a:pathLst>
                  <a:path extrusionOk="0" h="896" w="2177">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5" name="Google Shape;1575;p97"/>
              <p:cNvSpPr/>
              <p:nvPr/>
            </p:nvSpPr>
            <p:spPr>
              <a:xfrm>
                <a:off x="7023725" y="3061400"/>
                <a:ext cx="101300" cy="50475"/>
              </a:xfrm>
              <a:custGeom>
                <a:rect b="b" l="l" r="r" t="t"/>
                <a:pathLst>
                  <a:path extrusionOk="0" h="2019" w="4052">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6" name="Google Shape;1576;p97"/>
              <p:cNvSpPr/>
              <p:nvPr/>
            </p:nvSpPr>
            <p:spPr>
              <a:xfrm>
                <a:off x="6952750" y="3054150"/>
                <a:ext cx="63100" cy="15650"/>
              </a:xfrm>
              <a:custGeom>
                <a:rect b="b" l="l" r="r" t="t"/>
                <a:pathLst>
                  <a:path extrusionOk="0" h="626" w="2524">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7" name="Google Shape;1577;p97"/>
              <p:cNvSpPr/>
              <p:nvPr/>
            </p:nvSpPr>
            <p:spPr>
              <a:xfrm>
                <a:off x="6843450" y="3073975"/>
                <a:ext cx="39625" cy="26025"/>
              </a:xfrm>
              <a:custGeom>
                <a:rect b="b" l="l" r="r" t="t"/>
                <a:pathLst>
                  <a:path extrusionOk="0" h="1041" w="1585">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8" name="Google Shape;1578;p97"/>
              <p:cNvSpPr/>
              <p:nvPr/>
            </p:nvSpPr>
            <p:spPr>
              <a:xfrm>
                <a:off x="6889575" y="3056825"/>
                <a:ext cx="54425" cy="22400"/>
              </a:xfrm>
              <a:custGeom>
                <a:rect b="b" l="l" r="r" t="t"/>
                <a:pathLst>
                  <a:path extrusionOk="0" h="896" w="2177">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9" name="Google Shape;1579;p97"/>
              <p:cNvSpPr/>
              <p:nvPr/>
            </p:nvSpPr>
            <p:spPr>
              <a:xfrm>
                <a:off x="6245350" y="4177200"/>
                <a:ext cx="101275" cy="50475"/>
              </a:xfrm>
              <a:custGeom>
                <a:rect b="b" l="l" r="r" t="t"/>
                <a:pathLst>
                  <a:path extrusionOk="0" h="2019" w="4051">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0" name="Google Shape;1580;p97"/>
              <p:cNvSpPr/>
              <p:nvPr/>
            </p:nvSpPr>
            <p:spPr>
              <a:xfrm>
                <a:off x="6354525" y="4219275"/>
                <a:ext cx="63075" cy="15675"/>
              </a:xfrm>
              <a:custGeom>
                <a:rect b="b" l="l" r="r" t="t"/>
                <a:pathLst>
                  <a:path extrusionOk="0" h="627" w="2523">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1" name="Google Shape;1581;p97"/>
              <p:cNvSpPr/>
              <p:nvPr/>
            </p:nvSpPr>
            <p:spPr>
              <a:xfrm>
                <a:off x="6487275" y="4189125"/>
                <a:ext cx="39625" cy="25975"/>
              </a:xfrm>
              <a:custGeom>
                <a:rect b="b" l="l" r="r" t="t"/>
                <a:pathLst>
                  <a:path extrusionOk="0" h="1039" w="1585">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2" name="Google Shape;1582;p97"/>
              <p:cNvSpPr/>
              <p:nvPr/>
            </p:nvSpPr>
            <p:spPr>
              <a:xfrm>
                <a:off x="6426350" y="4209850"/>
                <a:ext cx="54475" cy="22400"/>
              </a:xfrm>
              <a:custGeom>
                <a:rect b="b" l="l" r="r" t="t"/>
                <a:pathLst>
                  <a:path extrusionOk="0" h="896" w="2179">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3" name="Google Shape;1583;p97"/>
              <p:cNvSpPr/>
              <p:nvPr/>
            </p:nvSpPr>
            <p:spPr>
              <a:xfrm>
                <a:off x="5992275" y="3674825"/>
                <a:ext cx="51250" cy="99900"/>
              </a:xfrm>
              <a:custGeom>
                <a:rect b="b" l="l" r="r" t="t"/>
                <a:pathLst>
                  <a:path extrusionOk="0" h="3996" w="205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4" name="Google Shape;1584;p97"/>
              <p:cNvSpPr/>
              <p:nvPr/>
            </p:nvSpPr>
            <p:spPr>
              <a:xfrm>
                <a:off x="5985650" y="3783750"/>
                <a:ext cx="16125" cy="62275"/>
              </a:xfrm>
              <a:custGeom>
                <a:rect b="b" l="l" r="r" t="t"/>
                <a:pathLst>
                  <a:path extrusionOk="0" h="2491" w="645">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5" name="Google Shape;1585;p97"/>
              <p:cNvSpPr/>
              <p:nvPr/>
            </p:nvSpPr>
            <p:spPr>
              <a:xfrm>
                <a:off x="6004725" y="3916700"/>
                <a:ext cx="27875" cy="38100"/>
              </a:xfrm>
              <a:custGeom>
                <a:rect b="b" l="l" r="r" t="t"/>
                <a:pathLst>
                  <a:path extrusionOk="0" h="1524" w="1115">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6" name="Google Shape;1586;p97"/>
              <p:cNvSpPr/>
              <p:nvPr/>
            </p:nvSpPr>
            <p:spPr>
              <a:xfrm>
                <a:off x="5987900" y="3855450"/>
                <a:ext cx="23600" cy="53200"/>
              </a:xfrm>
              <a:custGeom>
                <a:rect b="b" l="l" r="r" t="t"/>
                <a:pathLst>
                  <a:path extrusionOk="0" h="2128" w="944">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7" name="Google Shape;1587;p97"/>
              <p:cNvSpPr/>
              <p:nvPr/>
            </p:nvSpPr>
            <p:spPr>
              <a:xfrm>
                <a:off x="6071975" y="3300325"/>
                <a:ext cx="52475" cy="102475"/>
              </a:xfrm>
              <a:custGeom>
                <a:rect b="b" l="l" r="r" t="t"/>
                <a:pathLst>
                  <a:path extrusionOk="0" h="4099" w="2099">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8" name="Google Shape;1588;p97"/>
              <p:cNvSpPr/>
              <p:nvPr/>
            </p:nvSpPr>
            <p:spPr>
              <a:xfrm>
                <a:off x="6122225" y="3408475"/>
                <a:ext cx="47725" cy="49550"/>
              </a:xfrm>
              <a:custGeom>
                <a:rect b="b" l="l" r="r" t="t"/>
                <a:pathLst>
                  <a:path extrusionOk="0" h="1982" w="1909">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9" name="Google Shape;1589;p97"/>
              <p:cNvSpPr/>
              <p:nvPr/>
            </p:nvSpPr>
            <p:spPr>
              <a:xfrm>
                <a:off x="6228150" y="3490275"/>
                <a:ext cx="42050" cy="21525"/>
              </a:xfrm>
              <a:custGeom>
                <a:rect b="b" l="l" r="r" t="t"/>
                <a:pathLst>
                  <a:path extrusionOk="0" h="861" w="1682">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0" name="Google Shape;1590;p97"/>
              <p:cNvSpPr/>
              <p:nvPr/>
            </p:nvSpPr>
            <p:spPr>
              <a:xfrm>
                <a:off x="6172850" y="3459275"/>
                <a:ext cx="49900" cy="34575"/>
              </a:xfrm>
              <a:custGeom>
                <a:rect b="b" l="l" r="r" t="t"/>
                <a:pathLst>
                  <a:path extrusionOk="0" h="1383" w="1996">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1" name="Google Shape;1591;p97"/>
              <p:cNvSpPr/>
              <p:nvPr/>
            </p:nvSpPr>
            <p:spPr>
              <a:xfrm>
                <a:off x="7323825" y="3495225"/>
                <a:ext cx="51250" cy="99900"/>
              </a:xfrm>
              <a:custGeom>
                <a:rect b="b" l="l" r="r" t="t"/>
                <a:pathLst>
                  <a:path extrusionOk="0" h="3996" w="205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2" name="Google Shape;1592;p97"/>
              <p:cNvSpPr/>
              <p:nvPr/>
            </p:nvSpPr>
            <p:spPr>
              <a:xfrm>
                <a:off x="7365575" y="3423925"/>
                <a:ext cx="16150" cy="62275"/>
              </a:xfrm>
              <a:custGeom>
                <a:rect b="b" l="l" r="r" t="t"/>
                <a:pathLst>
                  <a:path extrusionOk="0" h="2491" w="646">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3" name="Google Shape;1593;p97"/>
              <p:cNvSpPr/>
              <p:nvPr/>
            </p:nvSpPr>
            <p:spPr>
              <a:xfrm>
                <a:off x="7334775" y="3315150"/>
                <a:ext cx="27850" cy="38100"/>
              </a:xfrm>
              <a:custGeom>
                <a:rect b="b" l="l" r="r" t="t"/>
                <a:pathLst>
                  <a:path extrusionOk="0" h="1524" w="1114">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4" name="Google Shape;1594;p97"/>
              <p:cNvSpPr/>
              <p:nvPr/>
            </p:nvSpPr>
            <p:spPr>
              <a:xfrm>
                <a:off x="7355800" y="3361300"/>
                <a:ext cx="23650" cy="53200"/>
              </a:xfrm>
              <a:custGeom>
                <a:rect b="b" l="l" r="r" t="t"/>
                <a:pathLst>
                  <a:path extrusionOk="0" h="2128" w="946">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5" name="Google Shape;1595;p97"/>
              <p:cNvSpPr/>
              <p:nvPr/>
            </p:nvSpPr>
            <p:spPr>
              <a:xfrm>
                <a:off x="7093025" y="4348600"/>
                <a:ext cx="104200" cy="51200"/>
              </a:xfrm>
              <a:custGeom>
                <a:rect b="b" l="l" r="r" t="t"/>
                <a:pathLst>
                  <a:path extrusionOk="0" h="2048" w="4168">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6" name="Google Shape;1596;p97"/>
              <p:cNvSpPr/>
              <p:nvPr/>
            </p:nvSpPr>
            <p:spPr>
              <a:xfrm>
                <a:off x="7201150" y="4302925"/>
                <a:ext cx="51100" cy="46100"/>
              </a:xfrm>
              <a:custGeom>
                <a:rect b="b" l="l" r="r" t="t"/>
                <a:pathLst>
                  <a:path extrusionOk="0" h="1844" w="2044">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7" name="Google Shape;1597;p97"/>
              <p:cNvSpPr/>
              <p:nvPr/>
            </p:nvSpPr>
            <p:spPr>
              <a:xfrm>
                <a:off x="7282950" y="4203000"/>
                <a:ext cx="22950" cy="40225"/>
              </a:xfrm>
              <a:custGeom>
                <a:rect b="b" l="l" r="r" t="t"/>
                <a:pathLst>
                  <a:path extrusionOk="0" h="1609" w="918">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8" name="Google Shape;1598;p97"/>
              <p:cNvSpPr/>
              <p:nvPr/>
            </p:nvSpPr>
            <p:spPr>
              <a:xfrm>
                <a:off x="7252000" y="4250300"/>
                <a:ext cx="36300" cy="48175"/>
              </a:xfrm>
              <a:custGeom>
                <a:rect b="b" l="l" r="r" t="t"/>
                <a:pathLst>
                  <a:path extrusionOk="0" h="1927" w="1452">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99" name="Google Shape;1599;p97"/>
            <p:cNvGrpSpPr/>
            <p:nvPr/>
          </p:nvGrpSpPr>
          <p:grpSpPr>
            <a:xfrm>
              <a:off x="5433222" y="1490507"/>
              <a:ext cx="463830" cy="373821"/>
              <a:chOff x="6567324" y="2436849"/>
              <a:chExt cx="366722" cy="342892"/>
            </a:xfrm>
          </p:grpSpPr>
          <p:sp>
            <p:nvSpPr>
              <p:cNvPr id="1600" name="Google Shape;1600;p97"/>
              <p:cNvSpPr/>
              <p:nvPr/>
            </p:nvSpPr>
            <p:spPr>
              <a:xfrm>
                <a:off x="6567324" y="2508390"/>
                <a:ext cx="366722" cy="271351"/>
              </a:xfrm>
              <a:custGeom>
                <a:rect b="b" l="l" r="r" t="t"/>
                <a:pathLst>
                  <a:path extrusionOk="0" h="10351" w="13989">
                    <a:moveTo>
                      <a:pt x="1054" y="0"/>
                    </a:moveTo>
                    <a:cubicBezTo>
                      <a:pt x="476" y="0"/>
                      <a:pt x="0" y="477"/>
                      <a:pt x="0" y="1068"/>
                    </a:cubicBezTo>
                    <a:lnTo>
                      <a:pt x="0" y="9297"/>
                    </a:lnTo>
                    <a:cubicBezTo>
                      <a:pt x="0" y="9874"/>
                      <a:pt x="476" y="10350"/>
                      <a:pt x="1054" y="10350"/>
                    </a:cubicBezTo>
                    <a:lnTo>
                      <a:pt x="12934" y="10350"/>
                    </a:lnTo>
                    <a:cubicBezTo>
                      <a:pt x="13512" y="10350"/>
                      <a:pt x="13988" y="9874"/>
                      <a:pt x="13988" y="9297"/>
                    </a:cubicBezTo>
                    <a:lnTo>
                      <a:pt x="13988" y="1068"/>
                    </a:lnTo>
                    <a:cubicBezTo>
                      <a:pt x="13988" y="477"/>
                      <a:pt x="13512" y="0"/>
                      <a:pt x="12934" y="0"/>
                    </a:cubicBezTo>
                    <a:close/>
                  </a:path>
                </a:pathLst>
              </a:custGeom>
              <a:solidFill>
                <a:srgbClr val="96ABB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1" name="Google Shape;1601;p97"/>
              <p:cNvSpPr/>
              <p:nvPr/>
            </p:nvSpPr>
            <p:spPr>
              <a:xfrm>
                <a:off x="6567324" y="2508390"/>
                <a:ext cx="183164" cy="271351"/>
              </a:xfrm>
              <a:custGeom>
                <a:rect b="b" l="l" r="r" t="t"/>
                <a:pathLst>
                  <a:path extrusionOk="0" h="10351" w="6987">
                    <a:moveTo>
                      <a:pt x="1039" y="0"/>
                    </a:moveTo>
                    <a:cubicBezTo>
                      <a:pt x="462" y="15"/>
                      <a:pt x="0" y="491"/>
                      <a:pt x="0" y="1068"/>
                    </a:cubicBezTo>
                    <a:lnTo>
                      <a:pt x="0" y="9297"/>
                    </a:lnTo>
                    <a:cubicBezTo>
                      <a:pt x="0" y="9874"/>
                      <a:pt x="462" y="10350"/>
                      <a:pt x="1039" y="10350"/>
                    </a:cubicBezTo>
                    <a:lnTo>
                      <a:pt x="6987" y="10350"/>
                    </a:lnTo>
                    <a:lnTo>
                      <a:pt x="6987" y="0"/>
                    </a:lnTo>
                    <a:close/>
                  </a:path>
                </a:pathLst>
              </a:custGeom>
              <a:solidFill>
                <a:srgbClr val="869F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2" name="Google Shape;1602;p97"/>
              <p:cNvSpPr/>
              <p:nvPr/>
            </p:nvSpPr>
            <p:spPr>
              <a:xfrm>
                <a:off x="6599097" y="2540163"/>
                <a:ext cx="303150" cy="207780"/>
              </a:xfrm>
              <a:custGeom>
                <a:rect b="b" l="l" r="r" t="t"/>
                <a:pathLst>
                  <a:path extrusionOk="0" h="7926" w="11564">
                    <a:moveTo>
                      <a:pt x="275" y="1"/>
                    </a:moveTo>
                    <a:cubicBezTo>
                      <a:pt x="131" y="1"/>
                      <a:pt x="1" y="131"/>
                      <a:pt x="1" y="290"/>
                    </a:cubicBezTo>
                    <a:lnTo>
                      <a:pt x="1" y="7652"/>
                    </a:lnTo>
                    <a:cubicBezTo>
                      <a:pt x="1" y="7796"/>
                      <a:pt x="131" y="7926"/>
                      <a:pt x="275" y="7926"/>
                    </a:cubicBezTo>
                    <a:lnTo>
                      <a:pt x="11289" y="7926"/>
                    </a:lnTo>
                    <a:cubicBezTo>
                      <a:pt x="11448" y="7926"/>
                      <a:pt x="11563" y="7796"/>
                      <a:pt x="11563" y="7652"/>
                    </a:cubicBezTo>
                    <a:lnTo>
                      <a:pt x="11563" y="290"/>
                    </a:lnTo>
                    <a:cubicBezTo>
                      <a:pt x="11563" y="131"/>
                      <a:pt x="11448" y="15"/>
                      <a:pt x="11289" y="1"/>
                    </a:cubicBezTo>
                    <a:close/>
                  </a:path>
                </a:pathLst>
              </a:custGeom>
              <a:solidFill>
                <a:srgbClr val="EFF1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3" name="Google Shape;1603;p97"/>
              <p:cNvSpPr/>
              <p:nvPr/>
            </p:nvSpPr>
            <p:spPr>
              <a:xfrm>
                <a:off x="6598730" y="2540556"/>
                <a:ext cx="151759" cy="207780"/>
              </a:xfrm>
              <a:custGeom>
                <a:rect b="b" l="l" r="r" t="t"/>
                <a:pathLst>
                  <a:path extrusionOk="0" h="7926" w="5789">
                    <a:moveTo>
                      <a:pt x="289" y="0"/>
                    </a:moveTo>
                    <a:cubicBezTo>
                      <a:pt x="130" y="0"/>
                      <a:pt x="0" y="130"/>
                      <a:pt x="15" y="275"/>
                    </a:cubicBezTo>
                    <a:lnTo>
                      <a:pt x="15" y="7637"/>
                    </a:lnTo>
                    <a:cubicBezTo>
                      <a:pt x="0" y="7795"/>
                      <a:pt x="130" y="7911"/>
                      <a:pt x="289" y="7925"/>
                    </a:cubicBezTo>
                    <a:lnTo>
                      <a:pt x="5789" y="7925"/>
                    </a:lnTo>
                    <a:lnTo>
                      <a:pt x="5789" y="0"/>
                    </a:lnTo>
                    <a:close/>
                  </a:path>
                </a:pathLst>
              </a:custGeom>
              <a:solidFill>
                <a:srgbClr val="E9ED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4" name="Google Shape;1604;p97"/>
              <p:cNvSpPr/>
              <p:nvPr/>
            </p:nvSpPr>
            <p:spPr>
              <a:xfrm>
                <a:off x="6678580" y="2436849"/>
                <a:ext cx="144209" cy="120379"/>
              </a:xfrm>
              <a:custGeom>
                <a:rect b="b" l="l" r="r" t="t"/>
                <a:pathLst>
                  <a:path extrusionOk="0" h="4592" w="5501">
                    <a:moveTo>
                      <a:pt x="2339" y="1"/>
                    </a:moveTo>
                    <a:cubicBezTo>
                      <a:pt x="1718" y="1"/>
                      <a:pt x="1213" y="506"/>
                      <a:pt x="1213" y="1127"/>
                    </a:cubicBezTo>
                    <a:lnTo>
                      <a:pt x="1213" y="1647"/>
                    </a:lnTo>
                    <a:cubicBezTo>
                      <a:pt x="1213" y="1906"/>
                      <a:pt x="996" y="2123"/>
                      <a:pt x="736" y="2123"/>
                    </a:cubicBezTo>
                    <a:lnTo>
                      <a:pt x="520" y="2123"/>
                    </a:lnTo>
                    <a:cubicBezTo>
                      <a:pt x="231" y="2123"/>
                      <a:pt x="0" y="2354"/>
                      <a:pt x="0" y="2643"/>
                    </a:cubicBezTo>
                    <a:lnTo>
                      <a:pt x="0" y="4072"/>
                    </a:lnTo>
                    <a:cubicBezTo>
                      <a:pt x="0" y="4360"/>
                      <a:pt x="231" y="4591"/>
                      <a:pt x="520" y="4591"/>
                    </a:cubicBezTo>
                    <a:lnTo>
                      <a:pt x="4980" y="4591"/>
                    </a:lnTo>
                    <a:cubicBezTo>
                      <a:pt x="5269" y="4591"/>
                      <a:pt x="5500" y="4360"/>
                      <a:pt x="5500" y="4072"/>
                    </a:cubicBezTo>
                    <a:lnTo>
                      <a:pt x="5500" y="2643"/>
                    </a:lnTo>
                    <a:cubicBezTo>
                      <a:pt x="5500" y="2354"/>
                      <a:pt x="5269" y="2123"/>
                      <a:pt x="4980" y="2123"/>
                    </a:cubicBezTo>
                    <a:lnTo>
                      <a:pt x="4764" y="2123"/>
                    </a:lnTo>
                    <a:cubicBezTo>
                      <a:pt x="4504" y="2123"/>
                      <a:pt x="4287" y="1906"/>
                      <a:pt x="4287" y="1647"/>
                    </a:cubicBezTo>
                    <a:lnTo>
                      <a:pt x="4287" y="1127"/>
                    </a:lnTo>
                    <a:cubicBezTo>
                      <a:pt x="4287" y="506"/>
                      <a:pt x="3782" y="1"/>
                      <a:pt x="3161" y="1"/>
                    </a:cubicBezTo>
                    <a:close/>
                  </a:path>
                </a:pathLst>
              </a:custGeom>
              <a:solidFill>
                <a:srgbClr val="D4DD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5" name="Google Shape;1605;p97"/>
              <p:cNvSpPr/>
              <p:nvPr/>
            </p:nvSpPr>
            <p:spPr>
              <a:xfrm>
                <a:off x="6711480" y="2591256"/>
                <a:ext cx="141954" cy="101452"/>
              </a:xfrm>
              <a:custGeom>
                <a:rect b="b" l="l" r="r" t="t"/>
                <a:pathLst>
                  <a:path extrusionOk="0" h="3870" w="5415">
                    <a:moveTo>
                      <a:pt x="4794" y="1"/>
                    </a:moveTo>
                    <a:lnTo>
                      <a:pt x="4765" y="15"/>
                    </a:lnTo>
                    <a:lnTo>
                      <a:pt x="4173" y="318"/>
                    </a:lnTo>
                    <a:cubicBezTo>
                      <a:pt x="4057" y="376"/>
                      <a:pt x="4000" y="506"/>
                      <a:pt x="4057" y="621"/>
                    </a:cubicBezTo>
                    <a:cubicBezTo>
                      <a:pt x="4098" y="702"/>
                      <a:pt x="4174" y="748"/>
                      <a:pt x="4256" y="748"/>
                    </a:cubicBezTo>
                    <a:cubicBezTo>
                      <a:pt x="4290" y="748"/>
                      <a:pt x="4326" y="740"/>
                      <a:pt x="4361" y="722"/>
                    </a:cubicBezTo>
                    <a:lnTo>
                      <a:pt x="4519" y="650"/>
                    </a:lnTo>
                    <a:lnTo>
                      <a:pt x="4519" y="650"/>
                    </a:lnTo>
                    <a:cubicBezTo>
                      <a:pt x="4231" y="1646"/>
                      <a:pt x="3711" y="2382"/>
                      <a:pt x="2989" y="2844"/>
                    </a:cubicBezTo>
                    <a:cubicBezTo>
                      <a:pt x="2257" y="3316"/>
                      <a:pt x="1238" y="3414"/>
                      <a:pt x="544" y="3414"/>
                    </a:cubicBezTo>
                    <a:cubicBezTo>
                      <a:pt x="430" y="3414"/>
                      <a:pt x="325" y="3411"/>
                      <a:pt x="232" y="3407"/>
                    </a:cubicBezTo>
                    <a:cubicBezTo>
                      <a:pt x="224" y="3406"/>
                      <a:pt x="215" y="3406"/>
                      <a:pt x="207" y="3406"/>
                    </a:cubicBezTo>
                    <a:cubicBezTo>
                      <a:pt x="90" y="3406"/>
                      <a:pt x="1" y="3502"/>
                      <a:pt x="1" y="3624"/>
                    </a:cubicBezTo>
                    <a:cubicBezTo>
                      <a:pt x="1" y="3754"/>
                      <a:pt x="88" y="3855"/>
                      <a:pt x="218" y="3855"/>
                    </a:cubicBezTo>
                    <a:cubicBezTo>
                      <a:pt x="434" y="3855"/>
                      <a:pt x="752" y="3869"/>
                      <a:pt x="896" y="3869"/>
                    </a:cubicBezTo>
                    <a:cubicBezTo>
                      <a:pt x="922" y="3870"/>
                      <a:pt x="947" y="3870"/>
                      <a:pt x="973" y="3870"/>
                    </a:cubicBezTo>
                    <a:cubicBezTo>
                      <a:pt x="1769" y="3870"/>
                      <a:pt x="2549" y="3654"/>
                      <a:pt x="3220" y="3234"/>
                    </a:cubicBezTo>
                    <a:cubicBezTo>
                      <a:pt x="4028" y="2729"/>
                      <a:pt x="4606" y="1921"/>
                      <a:pt x="4938" y="867"/>
                    </a:cubicBezTo>
                    <a:lnTo>
                      <a:pt x="4967" y="924"/>
                    </a:lnTo>
                    <a:cubicBezTo>
                      <a:pt x="5006" y="1012"/>
                      <a:pt x="5084" y="1060"/>
                      <a:pt x="5166" y="1060"/>
                    </a:cubicBezTo>
                    <a:cubicBezTo>
                      <a:pt x="5206" y="1060"/>
                      <a:pt x="5247" y="1049"/>
                      <a:pt x="5284" y="1026"/>
                    </a:cubicBezTo>
                    <a:cubicBezTo>
                      <a:pt x="5385" y="953"/>
                      <a:pt x="5414" y="795"/>
                      <a:pt x="5328" y="693"/>
                    </a:cubicBezTo>
                    <a:lnTo>
                      <a:pt x="5039" y="102"/>
                    </a:lnTo>
                    <a:lnTo>
                      <a:pt x="5025" y="73"/>
                    </a:lnTo>
                    <a:cubicBezTo>
                      <a:pt x="5010" y="58"/>
                      <a:pt x="4996" y="44"/>
                      <a:pt x="4981" y="29"/>
                    </a:cubicBezTo>
                    <a:lnTo>
                      <a:pt x="4952" y="15"/>
                    </a:lnTo>
                    <a:lnTo>
                      <a:pt x="4923" y="1"/>
                    </a:lnTo>
                    <a:close/>
                  </a:path>
                </a:pathLst>
              </a:custGeom>
              <a:solidFill>
                <a:srgbClr val="69819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6" name="Google Shape;1606;p97"/>
              <p:cNvSpPr/>
              <p:nvPr/>
            </p:nvSpPr>
            <p:spPr>
              <a:xfrm>
                <a:off x="6669117" y="2666178"/>
                <a:ext cx="41656" cy="35652"/>
              </a:xfrm>
              <a:custGeom>
                <a:rect b="b" l="l" r="r" t="t"/>
                <a:pathLst>
                  <a:path extrusionOk="0" h="1360" w="1589">
                    <a:moveTo>
                      <a:pt x="679" y="1"/>
                    </a:moveTo>
                    <a:cubicBezTo>
                      <a:pt x="303" y="1"/>
                      <a:pt x="0" y="304"/>
                      <a:pt x="0" y="679"/>
                    </a:cubicBezTo>
                    <a:cubicBezTo>
                      <a:pt x="0" y="1088"/>
                      <a:pt x="335" y="1359"/>
                      <a:pt x="687" y="1359"/>
                    </a:cubicBezTo>
                    <a:cubicBezTo>
                      <a:pt x="856" y="1359"/>
                      <a:pt x="1029" y="1296"/>
                      <a:pt x="1170" y="1156"/>
                    </a:cubicBezTo>
                    <a:cubicBezTo>
                      <a:pt x="1588" y="737"/>
                      <a:pt x="1285" y="1"/>
                      <a:pt x="679" y="1"/>
                    </a:cubicBezTo>
                    <a:close/>
                  </a:path>
                </a:pathLst>
              </a:custGeom>
              <a:solidFill>
                <a:srgbClr val="69819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7" name="Google Shape;1607;p97"/>
              <p:cNvSpPr/>
              <p:nvPr/>
            </p:nvSpPr>
            <p:spPr>
              <a:xfrm>
                <a:off x="6630476" y="2582238"/>
                <a:ext cx="41682" cy="36413"/>
              </a:xfrm>
              <a:custGeom>
                <a:rect b="b" l="l" r="r" t="t"/>
                <a:pathLst>
                  <a:path extrusionOk="0" h="1389" w="1590">
                    <a:moveTo>
                      <a:pt x="324" y="0"/>
                    </a:moveTo>
                    <a:cubicBezTo>
                      <a:pt x="148" y="0"/>
                      <a:pt x="0" y="239"/>
                      <a:pt x="175" y="402"/>
                    </a:cubicBezTo>
                    <a:lnTo>
                      <a:pt x="464" y="691"/>
                    </a:lnTo>
                    <a:lnTo>
                      <a:pt x="175" y="994"/>
                    </a:lnTo>
                    <a:cubicBezTo>
                      <a:pt x="88" y="1081"/>
                      <a:pt x="88" y="1225"/>
                      <a:pt x="175" y="1312"/>
                    </a:cubicBezTo>
                    <a:cubicBezTo>
                      <a:pt x="218" y="1355"/>
                      <a:pt x="276" y="1377"/>
                      <a:pt x="334" y="1377"/>
                    </a:cubicBezTo>
                    <a:cubicBezTo>
                      <a:pt x="392" y="1377"/>
                      <a:pt x="449" y="1355"/>
                      <a:pt x="493" y="1312"/>
                    </a:cubicBezTo>
                    <a:lnTo>
                      <a:pt x="796" y="1023"/>
                    </a:lnTo>
                    <a:lnTo>
                      <a:pt x="1084" y="1312"/>
                    </a:lnTo>
                    <a:cubicBezTo>
                      <a:pt x="1135" y="1366"/>
                      <a:pt x="1193" y="1388"/>
                      <a:pt x="1249" y="1388"/>
                    </a:cubicBezTo>
                    <a:cubicBezTo>
                      <a:pt x="1431" y="1388"/>
                      <a:pt x="1590" y="1149"/>
                      <a:pt x="1402" y="994"/>
                    </a:cubicBezTo>
                    <a:lnTo>
                      <a:pt x="1113" y="691"/>
                    </a:lnTo>
                    <a:lnTo>
                      <a:pt x="1402" y="402"/>
                    </a:lnTo>
                    <a:cubicBezTo>
                      <a:pt x="1588" y="239"/>
                      <a:pt x="1435" y="0"/>
                      <a:pt x="1255" y="0"/>
                    </a:cubicBezTo>
                    <a:cubicBezTo>
                      <a:pt x="1198" y="0"/>
                      <a:pt x="1137" y="25"/>
                      <a:pt x="1084" y="85"/>
                    </a:cubicBezTo>
                    <a:lnTo>
                      <a:pt x="796" y="373"/>
                    </a:lnTo>
                    <a:lnTo>
                      <a:pt x="493" y="85"/>
                    </a:lnTo>
                    <a:cubicBezTo>
                      <a:pt x="440" y="25"/>
                      <a:pt x="380" y="0"/>
                      <a:pt x="324" y="0"/>
                    </a:cubicBezTo>
                    <a:close/>
                  </a:path>
                </a:pathLst>
              </a:custGeom>
              <a:solidFill>
                <a:srgbClr val="95A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8" name="Google Shape;1608;p97"/>
              <p:cNvSpPr/>
              <p:nvPr/>
            </p:nvSpPr>
            <p:spPr>
              <a:xfrm>
                <a:off x="6837889" y="2678080"/>
                <a:ext cx="40948" cy="35967"/>
              </a:xfrm>
              <a:custGeom>
                <a:rect b="b" l="l" r="r" t="t"/>
                <a:pathLst>
                  <a:path extrusionOk="0" h="1372" w="1562">
                    <a:moveTo>
                      <a:pt x="320" y="0"/>
                    </a:moveTo>
                    <a:cubicBezTo>
                      <a:pt x="146" y="0"/>
                      <a:pt x="1" y="218"/>
                      <a:pt x="145" y="384"/>
                    </a:cubicBezTo>
                    <a:lnTo>
                      <a:pt x="448" y="673"/>
                    </a:lnTo>
                    <a:lnTo>
                      <a:pt x="145" y="976"/>
                    </a:lnTo>
                    <a:cubicBezTo>
                      <a:pt x="1" y="1142"/>
                      <a:pt x="146" y="1360"/>
                      <a:pt x="320" y="1360"/>
                    </a:cubicBezTo>
                    <a:cubicBezTo>
                      <a:pt x="372" y="1360"/>
                      <a:pt x="427" y="1340"/>
                      <a:pt x="477" y="1293"/>
                    </a:cubicBezTo>
                    <a:lnTo>
                      <a:pt x="766" y="1005"/>
                    </a:lnTo>
                    <a:lnTo>
                      <a:pt x="1069" y="1293"/>
                    </a:lnTo>
                    <a:cubicBezTo>
                      <a:pt x="1117" y="1349"/>
                      <a:pt x="1174" y="1372"/>
                      <a:pt x="1229" y="1372"/>
                    </a:cubicBezTo>
                    <a:cubicBezTo>
                      <a:pt x="1404" y="1372"/>
                      <a:pt x="1562" y="1141"/>
                      <a:pt x="1386" y="976"/>
                    </a:cubicBezTo>
                    <a:lnTo>
                      <a:pt x="1083" y="673"/>
                    </a:lnTo>
                    <a:lnTo>
                      <a:pt x="1386" y="384"/>
                    </a:lnTo>
                    <a:cubicBezTo>
                      <a:pt x="1530" y="218"/>
                      <a:pt x="1385" y="0"/>
                      <a:pt x="1218" y="0"/>
                    </a:cubicBezTo>
                    <a:cubicBezTo>
                      <a:pt x="1168" y="0"/>
                      <a:pt x="1115" y="20"/>
                      <a:pt x="1069" y="66"/>
                    </a:cubicBezTo>
                    <a:lnTo>
                      <a:pt x="766" y="355"/>
                    </a:lnTo>
                    <a:lnTo>
                      <a:pt x="477" y="66"/>
                    </a:lnTo>
                    <a:cubicBezTo>
                      <a:pt x="427" y="20"/>
                      <a:pt x="372" y="0"/>
                      <a:pt x="320" y="0"/>
                    </a:cubicBezTo>
                    <a:close/>
                  </a:path>
                </a:pathLst>
              </a:custGeom>
              <a:solidFill>
                <a:srgbClr val="CDD7D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9" name="Google Shape;1609;p97"/>
              <p:cNvSpPr/>
              <p:nvPr/>
            </p:nvSpPr>
            <p:spPr>
              <a:xfrm>
                <a:off x="6733868" y="2598124"/>
                <a:ext cx="40895" cy="36124"/>
              </a:xfrm>
              <a:custGeom>
                <a:rect b="b" l="l" r="r" t="t"/>
                <a:pathLst>
                  <a:path extrusionOk="0" h="1378" w="1560">
                    <a:moveTo>
                      <a:pt x="333" y="1"/>
                    </a:moveTo>
                    <a:cubicBezTo>
                      <a:pt x="154" y="1"/>
                      <a:pt x="1" y="239"/>
                      <a:pt x="186" y="403"/>
                    </a:cubicBezTo>
                    <a:lnTo>
                      <a:pt x="475" y="691"/>
                    </a:lnTo>
                    <a:lnTo>
                      <a:pt x="186" y="994"/>
                    </a:lnTo>
                    <a:cubicBezTo>
                      <a:pt x="85" y="1081"/>
                      <a:pt x="85" y="1225"/>
                      <a:pt x="186" y="1312"/>
                    </a:cubicBezTo>
                    <a:cubicBezTo>
                      <a:pt x="230" y="1355"/>
                      <a:pt x="287" y="1377"/>
                      <a:pt x="345" y="1377"/>
                    </a:cubicBezTo>
                    <a:cubicBezTo>
                      <a:pt x="403" y="1377"/>
                      <a:pt x="461" y="1355"/>
                      <a:pt x="504" y="1312"/>
                    </a:cubicBezTo>
                    <a:lnTo>
                      <a:pt x="793" y="1023"/>
                    </a:lnTo>
                    <a:lnTo>
                      <a:pt x="1096" y="1312"/>
                    </a:lnTo>
                    <a:cubicBezTo>
                      <a:pt x="1140" y="1353"/>
                      <a:pt x="1190" y="1371"/>
                      <a:pt x="1238" y="1371"/>
                    </a:cubicBezTo>
                    <a:cubicBezTo>
                      <a:pt x="1408" y="1371"/>
                      <a:pt x="1560" y="1152"/>
                      <a:pt x="1413" y="994"/>
                    </a:cubicBezTo>
                    <a:lnTo>
                      <a:pt x="1110" y="691"/>
                    </a:lnTo>
                    <a:lnTo>
                      <a:pt x="1413" y="403"/>
                    </a:lnTo>
                    <a:cubicBezTo>
                      <a:pt x="1558" y="236"/>
                      <a:pt x="1412" y="19"/>
                      <a:pt x="1245" y="19"/>
                    </a:cubicBezTo>
                    <a:cubicBezTo>
                      <a:pt x="1195" y="19"/>
                      <a:pt x="1143" y="38"/>
                      <a:pt x="1096" y="85"/>
                    </a:cubicBezTo>
                    <a:lnTo>
                      <a:pt x="793" y="374"/>
                    </a:lnTo>
                    <a:lnTo>
                      <a:pt x="504" y="85"/>
                    </a:lnTo>
                    <a:cubicBezTo>
                      <a:pt x="451" y="25"/>
                      <a:pt x="391" y="1"/>
                      <a:pt x="333" y="1"/>
                    </a:cubicBezTo>
                    <a:close/>
                  </a:path>
                </a:pathLst>
              </a:custGeom>
              <a:solidFill>
                <a:srgbClr val="95A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0" name="Google Shape;1610;p97"/>
              <p:cNvSpPr/>
              <p:nvPr/>
            </p:nvSpPr>
            <p:spPr>
              <a:xfrm>
                <a:off x="6678580" y="2436849"/>
                <a:ext cx="71908" cy="120379"/>
              </a:xfrm>
              <a:custGeom>
                <a:rect b="b" l="l" r="r" t="t"/>
                <a:pathLst>
                  <a:path extrusionOk="0" h="4592" w="2743">
                    <a:moveTo>
                      <a:pt x="2339" y="1"/>
                    </a:moveTo>
                    <a:cubicBezTo>
                      <a:pt x="1718" y="1"/>
                      <a:pt x="1213" y="506"/>
                      <a:pt x="1213" y="1127"/>
                    </a:cubicBezTo>
                    <a:lnTo>
                      <a:pt x="1213" y="1647"/>
                    </a:lnTo>
                    <a:cubicBezTo>
                      <a:pt x="1213" y="1906"/>
                      <a:pt x="996" y="2123"/>
                      <a:pt x="736" y="2123"/>
                    </a:cubicBezTo>
                    <a:lnTo>
                      <a:pt x="520" y="2123"/>
                    </a:lnTo>
                    <a:cubicBezTo>
                      <a:pt x="231" y="2123"/>
                      <a:pt x="0" y="2354"/>
                      <a:pt x="0" y="2643"/>
                    </a:cubicBezTo>
                    <a:lnTo>
                      <a:pt x="0" y="4072"/>
                    </a:lnTo>
                    <a:cubicBezTo>
                      <a:pt x="0" y="4360"/>
                      <a:pt x="231" y="4591"/>
                      <a:pt x="520" y="4591"/>
                    </a:cubicBezTo>
                    <a:lnTo>
                      <a:pt x="2743" y="4591"/>
                    </a:lnTo>
                    <a:lnTo>
                      <a:pt x="2743" y="1"/>
                    </a:lnTo>
                    <a:close/>
                  </a:path>
                </a:pathLst>
              </a:custGeom>
              <a:solidFill>
                <a:srgbClr val="8BA3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1" name="Google Shape;1611;p97"/>
              <p:cNvSpPr/>
              <p:nvPr/>
            </p:nvSpPr>
            <p:spPr>
              <a:xfrm>
                <a:off x="6728913" y="2500578"/>
                <a:ext cx="38221" cy="32795"/>
              </a:xfrm>
              <a:custGeom>
                <a:rect b="b" l="l" r="r" t="t"/>
                <a:pathLst>
                  <a:path extrusionOk="0" h="1251" w="1458">
                    <a:moveTo>
                      <a:pt x="825" y="0"/>
                    </a:moveTo>
                    <a:cubicBezTo>
                      <a:pt x="672" y="0"/>
                      <a:pt x="516" y="57"/>
                      <a:pt x="390" y="183"/>
                    </a:cubicBezTo>
                    <a:cubicBezTo>
                      <a:pt x="0" y="573"/>
                      <a:pt x="274" y="1251"/>
                      <a:pt x="823" y="1251"/>
                    </a:cubicBezTo>
                    <a:cubicBezTo>
                      <a:pt x="1169" y="1251"/>
                      <a:pt x="1458" y="962"/>
                      <a:pt x="1458" y="630"/>
                    </a:cubicBezTo>
                    <a:cubicBezTo>
                      <a:pt x="1458" y="249"/>
                      <a:pt x="1147" y="0"/>
                      <a:pt x="825" y="0"/>
                    </a:cubicBezTo>
                    <a:close/>
                  </a:path>
                </a:pathLst>
              </a:custGeom>
              <a:solidFill>
                <a:srgbClr val="EFF1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612" name="Google Shape;1612;p97"/>
            <p:cNvGrpSpPr/>
            <p:nvPr/>
          </p:nvGrpSpPr>
          <p:grpSpPr>
            <a:xfrm>
              <a:off x="7649736" y="846502"/>
              <a:ext cx="420454" cy="485074"/>
              <a:chOff x="8028714" y="2891652"/>
              <a:chExt cx="289589" cy="361402"/>
            </a:xfrm>
          </p:grpSpPr>
          <p:sp>
            <p:nvSpPr>
              <p:cNvPr id="1613" name="Google Shape;1613;p97"/>
              <p:cNvSpPr/>
              <p:nvPr/>
            </p:nvSpPr>
            <p:spPr>
              <a:xfrm>
                <a:off x="8096520" y="3139006"/>
                <a:ext cx="167025" cy="83421"/>
              </a:xfrm>
              <a:custGeom>
                <a:rect b="b" l="l" r="r" t="t"/>
                <a:pathLst>
                  <a:path extrusionOk="0" h="3184" w="6375">
                    <a:moveTo>
                      <a:pt x="3058" y="1"/>
                    </a:moveTo>
                    <a:cubicBezTo>
                      <a:pt x="1371" y="1"/>
                      <a:pt x="1" y="1362"/>
                      <a:pt x="1" y="3059"/>
                    </a:cubicBezTo>
                    <a:lnTo>
                      <a:pt x="1" y="3183"/>
                    </a:lnTo>
                    <a:lnTo>
                      <a:pt x="6375" y="3183"/>
                    </a:lnTo>
                    <a:lnTo>
                      <a:pt x="6375" y="3059"/>
                    </a:lnTo>
                    <a:cubicBezTo>
                      <a:pt x="6375" y="1362"/>
                      <a:pt x="5004" y="1"/>
                      <a:pt x="3317" y="1"/>
                    </a:cubicBezTo>
                    <a:close/>
                  </a:path>
                </a:pathLst>
              </a:custGeom>
              <a:solidFill>
                <a:srgbClr val="DEE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4" name="Google Shape;1614;p97"/>
              <p:cNvSpPr/>
              <p:nvPr/>
            </p:nvSpPr>
            <p:spPr>
              <a:xfrm>
                <a:off x="8168360" y="3139006"/>
                <a:ext cx="95185" cy="83421"/>
              </a:xfrm>
              <a:custGeom>
                <a:rect b="b" l="l" r="r" t="t"/>
                <a:pathLst>
                  <a:path extrusionOk="0" h="3184" w="3633">
                    <a:moveTo>
                      <a:pt x="441" y="1"/>
                    </a:moveTo>
                    <a:cubicBezTo>
                      <a:pt x="297" y="1"/>
                      <a:pt x="144" y="10"/>
                      <a:pt x="0" y="30"/>
                    </a:cubicBezTo>
                    <a:cubicBezTo>
                      <a:pt x="1563" y="250"/>
                      <a:pt x="2732" y="1602"/>
                      <a:pt x="2732" y="3183"/>
                    </a:cubicBezTo>
                    <a:lnTo>
                      <a:pt x="3633" y="3183"/>
                    </a:lnTo>
                    <a:cubicBezTo>
                      <a:pt x="3633" y="1429"/>
                      <a:pt x="2205" y="1"/>
                      <a:pt x="441" y="1"/>
                    </a:cubicBezTo>
                    <a:close/>
                  </a:path>
                </a:pathLst>
              </a:custGeom>
              <a:solidFill>
                <a:srgbClr val="C9D0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5" name="Google Shape;1615;p97"/>
              <p:cNvSpPr/>
              <p:nvPr/>
            </p:nvSpPr>
            <p:spPr>
              <a:xfrm>
                <a:off x="8028714" y="3109871"/>
                <a:ext cx="104748" cy="24392"/>
              </a:xfrm>
              <a:custGeom>
                <a:rect b="b" l="l" r="r" t="t"/>
                <a:pathLst>
                  <a:path extrusionOk="0" h="931" w="3998">
                    <a:moveTo>
                      <a:pt x="298" y="1"/>
                    </a:moveTo>
                    <a:cubicBezTo>
                      <a:pt x="135" y="1"/>
                      <a:pt x="1" y="126"/>
                      <a:pt x="1" y="288"/>
                    </a:cubicBezTo>
                    <a:lnTo>
                      <a:pt x="1" y="634"/>
                    </a:lnTo>
                    <a:cubicBezTo>
                      <a:pt x="1" y="806"/>
                      <a:pt x="135" y="931"/>
                      <a:pt x="298" y="931"/>
                    </a:cubicBezTo>
                    <a:lnTo>
                      <a:pt x="3701" y="931"/>
                    </a:lnTo>
                    <a:cubicBezTo>
                      <a:pt x="3864" y="931"/>
                      <a:pt x="3998" y="806"/>
                      <a:pt x="3998" y="643"/>
                    </a:cubicBezTo>
                    <a:lnTo>
                      <a:pt x="3998" y="288"/>
                    </a:lnTo>
                    <a:cubicBezTo>
                      <a:pt x="3998" y="126"/>
                      <a:pt x="3864" y="1"/>
                      <a:pt x="3701" y="1"/>
                    </a:cubicBezTo>
                    <a:close/>
                  </a:path>
                </a:pathLst>
              </a:custGeom>
              <a:solidFill>
                <a:srgbClr val="DCE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6" name="Google Shape;1616;p97"/>
              <p:cNvSpPr/>
              <p:nvPr/>
            </p:nvSpPr>
            <p:spPr>
              <a:xfrm>
                <a:off x="8101812" y="3109871"/>
                <a:ext cx="31650" cy="24392"/>
              </a:xfrm>
              <a:custGeom>
                <a:rect b="b" l="l" r="r" t="t"/>
                <a:pathLst>
                  <a:path extrusionOk="0" h="931" w="1208">
                    <a:moveTo>
                      <a:pt x="0" y="1"/>
                    </a:moveTo>
                    <a:cubicBezTo>
                      <a:pt x="173" y="1"/>
                      <a:pt x="307" y="135"/>
                      <a:pt x="307" y="308"/>
                    </a:cubicBezTo>
                    <a:lnTo>
                      <a:pt x="307" y="624"/>
                    </a:lnTo>
                    <a:cubicBezTo>
                      <a:pt x="307" y="797"/>
                      <a:pt x="173" y="931"/>
                      <a:pt x="0" y="931"/>
                    </a:cubicBezTo>
                    <a:lnTo>
                      <a:pt x="901" y="931"/>
                    </a:lnTo>
                    <a:cubicBezTo>
                      <a:pt x="1074" y="931"/>
                      <a:pt x="1208" y="797"/>
                      <a:pt x="1208" y="624"/>
                    </a:cubicBezTo>
                    <a:lnTo>
                      <a:pt x="1208" y="308"/>
                    </a:lnTo>
                    <a:cubicBezTo>
                      <a:pt x="1208" y="135"/>
                      <a:pt x="1074" y="1"/>
                      <a:pt x="901" y="1"/>
                    </a:cubicBezTo>
                    <a:close/>
                  </a:path>
                </a:pathLst>
              </a:custGeom>
              <a:solidFill>
                <a:srgbClr val="BDC8C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7" name="Google Shape;1617;p97"/>
              <p:cNvSpPr/>
              <p:nvPr/>
            </p:nvSpPr>
            <p:spPr>
              <a:xfrm>
                <a:off x="8053342" y="3134237"/>
                <a:ext cx="67570" cy="53527"/>
              </a:xfrm>
              <a:custGeom>
                <a:rect b="b" l="l" r="r" t="t"/>
                <a:pathLst>
                  <a:path extrusionOk="0" h="2043" w="2579">
                    <a:moveTo>
                      <a:pt x="0" y="1"/>
                    </a:moveTo>
                    <a:cubicBezTo>
                      <a:pt x="10" y="49"/>
                      <a:pt x="29" y="87"/>
                      <a:pt x="48" y="135"/>
                    </a:cubicBezTo>
                    <a:cubicBezTo>
                      <a:pt x="498" y="921"/>
                      <a:pt x="1150" y="1582"/>
                      <a:pt x="1936" y="2042"/>
                    </a:cubicBezTo>
                    <a:cubicBezTo>
                      <a:pt x="2090" y="1697"/>
                      <a:pt x="2310" y="1381"/>
                      <a:pt x="2579" y="1113"/>
                    </a:cubicBezTo>
                    <a:cubicBezTo>
                      <a:pt x="2080" y="835"/>
                      <a:pt x="1658" y="461"/>
                      <a:pt x="1313" y="1"/>
                    </a:cubicBezTo>
                    <a:close/>
                  </a:path>
                </a:pathLst>
              </a:custGeom>
              <a:solidFill>
                <a:srgbClr val="B3BDC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8" name="Google Shape;1618;p97"/>
              <p:cNvSpPr/>
              <p:nvPr/>
            </p:nvSpPr>
            <p:spPr>
              <a:xfrm>
                <a:off x="8159321" y="3165127"/>
                <a:ext cx="36182" cy="31099"/>
              </a:xfrm>
              <a:custGeom>
                <a:rect b="b" l="l" r="r" t="t"/>
                <a:pathLst>
                  <a:path extrusionOk="0" h="1187" w="1381">
                    <a:moveTo>
                      <a:pt x="786" y="1"/>
                    </a:moveTo>
                    <a:cubicBezTo>
                      <a:pt x="259" y="1"/>
                      <a:pt x="0" y="643"/>
                      <a:pt x="364" y="1017"/>
                    </a:cubicBezTo>
                    <a:cubicBezTo>
                      <a:pt x="485" y="1134"/>
                      <a:pt x="633" y="1187"/>
                      <a:pt x="778" y="1187"/>
                    </a:cubicBezTo>
                    <a:cubicBezTo>
                      <a:pt x="1085" y="1187"/>
                      <a:pt x="1380" y="953"/>
                      <a:pt x="1380" y="595"/>
                    </a:cubicBezTo>
                    <a:cubicBezTo>
                      <a:pt x="1380" y="269"/>
                      <a:pt x="1112" y="1"/>
                      <a:pt x="786" y="1"/>
                    </a:cubicBezTo>
                    <a:close/>
                  </a:path>
                </a:pathLst>
              </a:custGeom>
              <a:solidFill>
                <a:srgbClr val="5C708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9" name="Google Shape;1619;p97"/>
              <p:cNvSpPr/>
              <p:nvPr/>
            </p:nvSpPr>
            <p:spPr>
              <a:xfrm>
                <a:off x="8232655" y="2960453"/>
                <a:ext cx="74356" cy="219530"/>
              </a:xfrm>
              <a:custGeom>
                <a:rect b="b" l="l" r="r" t="t"/>
                <a:pathLst>
                  <a:path extrusionOk="0" h="8379" w="2838">
                    <a:moveTo>
                      <a:pt x="566" y="1"/>
                    </a:moveTo>
                    <a:lnTo>
                      <a:pt x="86" y="998"/>
                    </a:lnTo>
                    <a:cubicBezTo>
                      <a:pt x="2300" y="2627"/>
                      <a:pt x="2253" y="5953"/>
                      <a:pt x="0" y="7525"/>
                    </a:cubicBezTo>
                    <a:cubicBezTo>
                      <a:pt x="297" y="7765"/>
                      <a:pt x="546" y="8052"/>
                      <a:pt x="738" y="8378"/>
                    </a:cubicBezTo>
                    <a:cubicBezTo>
                      <a:pt x="1984" y="7468"/>
                      <a:pt x="2751" y="6049"/>
                      <a:pt x="2837" y="4515"/>
                    </a:cubicBezTo>
                    <a:lnTo>
                      <a:pt x="2837" y="3864"/>
                    </a:lnTo>
                    <a:cubicBezTo>
                      <a:pt x="2732" y="2359"/>
                      <a:pt x="1975" y="988"/>
                      <a:pt x="767" y="87"/>
                    </a:cubicBezTo>
                    <a:cubicBezTo>
                      <a:pt x="709" y="49"/>
                      <a:pt x="642" y="20"/>
                      <a:pt x="566" y="1"/>
                    </a:cubicBezTo>
                    <a:close/>
                  </a:path>
                </a:pathLst>
              </a:custGeom>
              <a:solidFill>
                <a:srgbClr val="B3BDC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0" name="Google Shape;1620;p97"/>
              <p:cNvSpPr/>
              <p:nvPr/>
            </p:nvSpPr>
            <p:spPr>
              <a:xfrm>
                <a:off x="8243685" y="2960453"/>
                <a:ext cx="63063" cy="219766"/>
              </a:xfrm>
              <a:custGeom>
                <a:rect b="b" l="l" r="r" t="t"/>
                <a:pathLst>
                  <a:path extrusionOk="0" h="8388" w="2407">
                    <a:moveTo>
                      <a:pt x="145" y="1"/>
                    </a:moveTo>
                    <a:lnTo>
                      <a:pt x="1" y="288"/>
                    </a:lnTo>
                    <a:cubicBezTo>
                      <a:pt x="528" y="729"/>
                      <a:pt x="959" y="1275"/>
                      <a:pt x="1276" y="1879"/>
                    </a:cubicBezTo>
                    <a:cubicBezTo>
                      <a:pt x="1592" y="2493"/>
                      <a:pt x="1774" y="3173"/>
                      <a:pt x="1832" y="3864"/>
                    </a:cubicBezTo>
                    <a:lnTo>
                      <a:pt x="1832" y="4515"/>
                    </a:lnTo>
                    <a:cubicBezTo>
                      <a:pt x="1755" y="5886"/>
                      <a:pt x="1132" y="7170"/>
                      <a:pt x="106" y="8081"/>
                    </a:cubicBezTo>
                    <a:cubicBezTo>
                      <a:pt x="173" y="8177"/>
                      <a:pt x="250" y="8282"/>
                      <a:pt x="307" y="8388"/>
                    </a:cubicBezTo>
                    <a:cubicBezTo>
                      <a:pt x="1554" y="7477"/>
                      <a:pt x="2320" y="6059"/>
                      <a:pt x="2407" y="4515"/>
                    </a:cubicBezTo>
                    <a:lnTo>
                      <a:pt x="2407" y="3864"/>
                    </a:lnTo>
                    <a:cubicBezTo>
                      <a:pt x="2301" y="2359"/>
                      <a:pt x="1544" y="988"/>
                      <a:pt x="336" y="96"/>
                    </a:cubicBezTo>
                    <a:cubicBezTo>
                      <a:pt x="279" y="49"/>
                      <a:pt x="212" y="20"/>
                      <a:pt x="145" y="1"/>
                    </a:cubicBezTo>
                    <a:close/>
                  </a:path>
                </a:pathLst>
              </a:custGeom>
              <a:solidFill>
                <a:srgbClr val="808F9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1" name="Google Shape;1621;p97"/>
              <p:cNvSpPr/>
              <p:nvPr/>
            </p:nvSpPr>
            <p:spPr>
              <a:xfrm>
                <a:off x="8041788" y="3222400"/>
                <a:ext cx="276515" cy="30654"/>
              </a:xfrm>
              <a:custGeom>
                <a:rect b="b" l="l" r="r" t="t"/>
                <a:pathLst>
                  <a:path extrusionOk="0" h="1170" w="10554">
                    <a:moveTo>
                      <a:pt x="882" y="0"/>
                    </a:moveTo>
                    <a:cubicBezTo>
                      <a:pt x="594" y="0"/>
                      <a:pt x="336" y="182"/>
                      <a:pt x="230" y="451"/>
                    </a:cubicBezTo>
                    <a:lnTo>
                      <a:pt x="58" y="882"/>
                    </a:lnTo>
                    <a:cubicBezTo>
                      <a:pt x="0" y="1016"/>
                      <a:pt x="96" y="1170"/>
                      <a:pt x="249" y="1170"/>
                    </a:cubicBezTo>
                    <a:lnTo>
                      <a:pt x="10304" y="1170"/>
                    </a:lnTo>
                    <a:cubicBezTo>
                      <a:pt x="10458" y="1170"/>
                      <a:pt x="10554" y="1016"/>
                      <a:pt x="10506" y="882"/>
                    </a:cubicBezTo>
                    <a:lnTo>
                      <a:pt x="10333" y="451"/>
                    </a:lnTo>
                    <a:cubicBezTo>
                      <a:pt x="10228" y="182"/>
                      <a:pt x="9969" y="0"/>
                      <a:pt x="9681" y="0"/>
                    </a:cubicBezTo>
                    <a:close/>
                  </a:path>
                </a:pathLst>
              </a:custGeom>
              <a:solidFill>
                <a:srgbClr val="677A8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2" name="Google Shape;1622;p97"/>
              <p:cNvSpPr/>
              <p:nvPr/>
            </p:nvSpPr>
            <p:spPr>
              <a:xfrm>
                <a:off x="8286627" y="3222400"/>
                <a:ext cx="31676" cy="30654"/>
              </a:xfrm>
              <a:custGeom>
                <a:rect b="b" l="l" r="r" t="t"/>
                <a:pathLst>
                  <a:path extrusionOk="0" h="1170" w="1209">
                    <a:moveTo>
                      <a:pt x="1" y="0"/>
                    </a:moveTo>
                    <a:lnTo>
                      <a:pt x="461" y="1170"/>
                    </a:lnTo>
                    <a:lnTo>
                      <a:pt x="959" y="1170"/>
                    </a:lnTo>
                    <a:cubicBezTo>
                      <a:pt x="1103" y="1170"/>
                      <a:pt x="1209" y="1016"/>
                      <a:pt x="1151" y="882"/>
                    </a:cubicBezTo>
                    <a:lnTo>
                      <a:pt x="979" y="441"/>
                    </a:lnTo>
                    <a:cubicBezTo>
                      <a:pt x="873" y="173"/>
                      <a:pt x="614" y="0"/>
                      <a:pt x="327" y="0"/>
                    </a:cubicBezTo>
                    <a:close/>
                  </a:path>
                </a:pathLst>
              </a:custGeom>
              <a:solidFill>
                <a:srgbClr val="4A607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3" name="Google Shape;1623;p97"/>
              <p:cNvSpPr/>
              <p:nvPr/>
            </p:nvSpPr>
            <p:spPr>
              <a:xfrm>
                <a:off x="8235668" y="2891652"/>
                <a:ext cx="58531" cy="57037"/>
              </a:xfrm>
              <a:custGeom>
                <a:rect b="b" l="l" r="r" t="t"/>
                <a:pathLst>
                  <a:path extrusionOk="0" h="2177" w="2234">
                    <a:moveTo>
                      <a:pt x="532" y="0"/>
                    </a:moveTo>
                    <a:cubicBezTo>
                      <a:pt x="455" y="0"/>
                      <a:pt x="379" y="29"/>
                      <a:pt x="316" y="87"/>
                    </a:cubicBezTo>
                    <a:lnTo>
                      <a:pt x="115" y="297"/>
                    </a:lnTo>
                    <a:cubicBezTo>
                      <a:pt x="0" y="412"/>
                      <a:pt x="0" y="604"/>
                      <a:pt x="115" y="719"/>
                    </a:cubicBezTo>
                    <a:lnTo>
                      <a:pt x="1495" y="2090"/>
                    </a:lnTo>
                    <a:cubicBezTo>
                      <a:pt x="1553" y="2147"/>
                      <a:pt x="1630" y="2176"/>
                      <a:pt x="1706" y="2176"/>
                    </a:cubicBezTo>
                    <a:cubicBezTo>
                      <a:pt x="1783" y="2176"/>
                      <a:pt x="1860" y="2147"/>
                      <a:pt x="1917" y="2090"/>
                    </a:cubicBezTo>
                    <a:lnTo>
                      <a:pt x="2118" y="1889"/>
                    </a:lnTo>
                    <a:cubicBezTo>
                      <a:pt x="2233" y="1764"/>
                      <a:pt x="2233" y="1572"/>
                      <a:pt x="2118" y="1457"/>
                    </a:cubicBezTo>
                    <a:lnTo>
                      <a:pt x="748" y="87"/>
                    </a:lnTo>
                    <a:cubicBezTo>
                      <a:pt x="685" y="29"/>
                      <a:pt x="609" y="0"/>
                      <a:pt x="532" y="0"/>
                    </a:cubicBezTo>
                    <a:close/>
                  </a:path>
                </a:pathLst>
              </a:custGeom>
              <a:solidFill>
                <a:srgbClr val="A4B3B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4" name="Google Shape;1624;p97"/>
              <p:cNvSpPr/>
              <p:nvPr/>
            </p:nvSpPr>
            <p:spPr>
              <a:xfrm>
                <a:off x="8240698" y="2912507"/>
                <a:ext cx="53500" cy="36182"/>
              </a:xfrm>
              <a:custGeom>
                <a:rect b="b" l="l" r="r" t="t"/>
                <a:pathLst>
                  <a:path extrusionOk="0" h="1381" w="2042">
                    <a:moveTo>
                      <a:pt x="1" y="1"/>
                    </a:moveTo>
                    <a:lnTo>
                      <a:pt x="73" y="73"/>
                    </a:lnTo>
                    <a:lnTo>
                      <a:pt x="1" y="1"/>
                    </a:lnTo>
                    <a:close/>
                    <a:moveTo>
                      <a:pt x="73" y="73"/>
                    </a:moveTo>
                    <a:lnTo>
                      <a:pt x="144" y="144"/>
                    </a:lnTo>
                    <a:lnTo>
                      <a:pt x="73" y="73"/>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369" y="369"/>
                    </a:lnTo>
                    <a:lnTo>
                      <a:pt x="144" y="144"/>
                    </a:lnTo>
                    <a:close/>
                    <a:moveTo>
                      <a:pt x="369" y="369"/>
                    </a:moveTo>
                    <a:lnTo>
                      <a:pt x="776" y="776"/>
                    </a:lnTo>
                    <a:lnTo>
                      <a:pt x="776" y="776"/>
                    </a:lnTo>
                    <a:lnTo>
                      <a:pt x="369" y="369"/>
                    </a:lnTo>
                    <a:close/>
                    <a:moveTo>
                      <a:pt x="1409" y="144"/>
                    </a:moveTo>
                    <a:cubicBezTo>
                      <a:pt x="1533" y="268"/>
                      <a:pt x="1533" y="470"/>
                      <a:pt x="1409" y="594"/>
                    </a:cubicBezTo>
                    <a:lnTo>
                      <a:pt x="1227" y="776"/>
                    </a:lnTo>
                    <a:cubicBezTo>
                      <a:pt x="1164" y="839"/>
                      <a:pt x="1083" y="870"/>
                      <a:pt x="1001" y="870"/>
                    </a:cubicBezTo>
                    <a:cubicBezTo>
                      <a:pt x="920" y="870"/>
                      <a:pt x="839" y="839"/>
                      <a:pt x="776" y="776"/>
                    </a:cubicBezTo>
                    <a:lnTo>
                      <a:pt x="776" y="776"/>
                    </a:lnTo>
                    <a:lnTo>
                      <a:pt x="1294" y="1294"/>
                    </a:lnTo>
                    <a:cubicBezTo>
                      <a:pt x="1356" y="1351"/>
                      <a:pt x="1435" y="1380"/>
                      <a:pt x="1514" y="1380"/>
                    </a:cubicBezTo>
                    <a:cubicBezTo>
                      <a:pt x="1593" y="1380"/>
                      <a:pt x="1672" y="1351"/>
                      <a:pt x="1735" y="1294"/>
                    </a:cubicBezTo>
                    <a:lnTo>
                      <a:pt x="1926" y="1102"/>
                    </a:lnTo>
                    <a:cubicBezTo>
                      <a:pt x="2041" y="978"/>
                      <a:pt x="2041" y="776"/>
                      <a:pt x="1917" y="652"/>
                    </a:cubicBezTo>
                    <a:lnTo>
                      <a:pt x="1409" y="144"/>
                    </a:lnTo>
                    <a:close/>
                  </a:path>
                </a:pathLst>
              </a:custGeom>
              <a:solidFill>
                <a:srgbClr val="95A6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5" name="Google Shape;1625;p97"/>
              <p:cNvSpPr/>
              <p:nvPr/>
            </p:nvSpPr>
            <p:spPr>
              <a:xfrm>
                <a:off x="8094005" y="3011490"/>
                <a:ext cx="80408" cy="79281"/>
              </a:xfrm>
              <a:custGeom>
                <a:rect b="b" l="l" r="r" t="t"/>
                <a:pathLst>
                  <a:path extrusionOk="0" h="3026" w="3069">
                    <a:moveTo>
                      <a:pt x="611" y="1"/>
                    </a:moveTo>
                    <a:cubicBezTo>
                      <a:pt x="552" y="1"/>
                      <a:pt x="495" y="22"/>
                      <a:pt x="451" y="66"/>
                    </a:cubicBezTo>
                    <a:lnTo>
                      <a:pt x="87" y="430"/>
                    </a:lnTo>
                    <a:cubicBezTo>
                      <a:pt x="1" y="526"/>
                      <a:pt x="1" y="669"/>
                      <a:pt x="87" y="756"/>
                    </a:cubicBezTo>
                    <a:lnTo>
                      <a:pt x="2292" y="2960"/>
                    </a:lnTo>
                    <a:cubicBezTo>
                      <a:pt x="2335" y="3003"/>
                      <a:pt x="2392" y="3025"/>
                      <a:pt x="2451" y="3025"/>
                    </a:cubicBezTo>
                    <a:cubicBezTo>
                      <a:pt x="2510" y="3025"/>
                      <a:pt x="2570" y="3003"/>
                      <a:pt x="2618" y="2960"/>
                    </a:cubicBezTo>
                    <a:lnTo>
                      <a:pt x="2982" y="2587"/>
                    </a:lnTo>
                    <a:cubicBezTo>
                      <a:pt x="3068" y="2500"/>
                      <a:pt x="3068" y="2356"/>
                      <a:pt x="2972" y="2270"/>
                    </a:cubicBezTo>
                    <a:lnTo>
                      <a:pt x="777" y="66"/>
                    </a:lnTo>
                    <a:cubicBezTo>
                      <a:pt x="729" y="22"/>
                      <a:pt x="669" y="1"/>
                      <a:pt x="611" y="1"/>
                    </a:cubicBezTo>
                    <a:close/>
                  </a:path>
                </a:pathLst>
              </a:custGeom>
              <a:solidFill>
                <a:srgbClr val="A4B3B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6" name="Google Shape;1626;p97"/>
              <p:cNvSpPr/>
              <p:nvPr/>
            </p:nvSpPr>
            <p:spPr>
              <a:xfrm>
                <a:off x="8140221" y="3057157"/>
                <a:ext cx="34427" cy="33536"/>
              </a:xfrm>
              <a:custGeom>
                <a:rect b="b" l="l" r="r" t="t"/>
                <a:pathLst>
                  <a:path extrusionOk="0" h="1280" w="1314">
                    <a:moveTo>
                      <a:pt x="700" y="0"/>
                    </a:moveTo>
                    <a:lnTo>
                      <a:pt x="700" y="0"/>
                    </a:lnTo>
                    <a:cubicBezTo>
                      <a:pt x="796" y="96"/>
                      <a:pt x="796" y="249"/>
                      <a:pt x="700" y="345"/>
                    </a:cubicBezTo>
                    <a:lnTo>
                      <a:pt x="346" y="700"/>
                    </a:lnTo>
                    <a:cubicBezTo>
                      <a:pt x="298" y="748"/>
                      <a:pt x="235" y="772"/>
                      <a:pt x="173" y="772"/>
                    </a:cubicBezTo>
                    <a:cubicBezTo>
                      <a:pt x="111" y="772"/>
                      <a:pt x="49" y="748"/>
                      <a:pt x="1" y="700"/>
                    </a:cubicBezTo>
                    <a:lnTo>
                      <a:pt x="1" y="700"/>
                    </a:lnTo>
                    <a:lnTo>
                      <a:pt x="509" y="1208"/>
                    </a:lnTo>
                    <a:cubicBezTo>
                      <a:pt x="557" y="1256"/>
                      <a:pt x="619" y="1280"/>
                      <a:pt x="681" y="1280"/>
                    </a:cubicBezTo>
                    <a:cubicBezTo>
                      <a:pt x="743" y="1280"/>
                      <a:pt x="806" y="1256"/>
                      <a:pt x="854" y="1208"/>
                    </a:cubicBezTo>
                    <a:lnTo>
                      <a:pt x="1218" y="853"/>
                    </a:lnTo>
                    <a:cubicBezTo>
                      <a:pt x="1314" y="757"/>
                      <a:pt x="1314" y="604"/>
                      <a:pt x="1218" y="508"/>
                    </a:cubicBezTo>
                    <a:lnTo>
                      <a:pt x="700" y="0"/>
                    </a:lnTo>
                    <a:close/>
                  </a:path>
                </a:pathLst>
              </a:custGeom>
              <a:solidFill>
                <a:srgbClr val="95A6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7" name="Google Shape;1627;p97"/>
              <p:cNvSpPr/>
              <p:nvPr/>
            </p:nvSpPr>
            <p:spPr>
              <a:xfrm>
                <a:off x="8086485" y="3036564"/>
                <a:ext cx="32907" cy="31912"/>
              </a:xfrm>
              <a:custGeom>
                <a:rect b="b" l="l" r="r" t="t"/>
                <a:pathLst>
                  <a:path extrusionOk="0" h="1218" w="1256">
                    <a:moveTo>
                      <a:pt x="575" y="0"/>
                    </a:moveTo>
                    <a:lnTo>
                      <a:pt x="125" y="451"/>
                    </a:lnTo>
                    <a:cubicBezTo>
                      <a:pt x="0" y="575"/>
                      <a:pt x="0" y="767"/>
                      <a:pt x="125" y="891"/>
                    </a:cubicBezTo>
                    <a:lnTo>
                      <a:pt x="365" y="1131"/>
                    </a:lnTo>
                    <a:cubicBezTo>
                      <a:pt x="422" y="1189"/>
                      <a:pt x="501" y="1217"/>
                      <a:pt x="581" y="1217"/>
                    </a:cubicBezTo>
                    <a:cubicBezTo>
                      <a:pt x="662" y="1217"/>
                      <a:pt x="743" y="1189"/>
                      <a:pt x="805" y="1131"/>
                    </a:cubicBezTo>
                    <a:lnTo>
                      <a:pt x="1256" y="671"/>
                    </a:lnTo>
                    <a:lnTo>
                      <a:pt x="575" y="0"/>
                    </a:lnTo>
                    <a:close/>
                  </a:path>
                </a:pathLst>
              </a:custGeom>
              <a:solidFill>
                <a:srgbClr val="DCE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8" name="Google Shape;1628;p97"/>
              <p:cNvSpPr/>
              <p:nvPr/>
            </p:nvSpPr>
            <p:spPr>
              <a:xfrm>
                <a:off x="8115855" y="3065934"/>
                <a:ext cx="32933" cy="31912"/>
              </a:xfrm>
              <a:custGeom>
                <a:rect b="b" l="l" r="r" t="t"/>
                <a:pathLst>
                  <a:path extrusionOk="0" h="1218" w="1257">
                    <a:moveTo>
                      <a:pt x="576" y="0"/>
                    </a:moveTo>
                    <a:lnTo>
                      <a:pt x="116" y="451"/>
                    </a:lnTo>
                    <a:cubicBezTo>
                      <a:pt x="1" y="576"/>
                      <a:pt x="1" y="767"/>
                      <a:pt x="116" y="892"/>
                    </a:cubicBezTo>
                    <a:lnTo>
                      <a:pt x="355" y="1132"/>
                    </a:lnTo>
                    <a:cubicBezTo>
                      <a:pt x="418" y="1189"/>
                      <a:pt x="497" y="1218"/>
                      <a:pt x="576" y="1218"/>
                    </a:cubicBezTo>
                    <a:cubicBezTo>
                      <a:pt x="655" y="1218"/>
                      <a:pt x="734" y="1189"/>
                      <a:pt x="796" y="1132"/>
                    </a:cubicBezTo>
                    <a:lnTo>
                      <a:pt x="1256" y="671"/>
                    </a:lnTo>
                    <a:lnTo>
                      <a:pt x="576" y="0"/>
                    </a:lnTo>
                    <a:close/>
                  </a:path>
                </a:pathLst>
              </a:custGeom>
              <a:solidFill>
                <a:srgbClr val="DCE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9" name="Google Shape;1629;p97"/>
              <p:cNvSpPr/>
              <p:nvPr/>
            </p:nvSpPr>
            <p:spPr>
              <a:xfrm>
                <a:off x="8212062" y="2913738"/>
                <a:ext cx="61544" cy="61570"/>
              </a:xfrm>
              <a:custGeom>
                <a:rect b="b" l="l" r="r" t="t"/>
                <a:pathLst>
                  <a:path extrusionOk="0" h="2350" w="2349">
                    <a:moveTo>
                      <a:pt x="1150" y="1"/>
                    </a:moveTo>
                    <a:lnTo>
                      <a:pt x="0" y="1151"/>
                    </a:lnTo>
                    <a:lnTo>
                      <a:pt x="1198" y="2349"/>
                    </a:lnTo>
                    <a:lnTo>
                      <a:pt x="2348" y="1199"/>
                    </a:lnTo>
                    <a:lnTo>
                      <a:pt x="1150" y="1"/>
                    </a:lnTo>
                    <a:close/>
                  </a:path>
                </a:pathLst>
              </a:custGeom>
              <a:solidFill>
                <a:srgbClr val="B3BDC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0" name="Google Shape;1630;p97"/>
              <p:cNvSpPr/>
              <p:nvPr/>
            </p:nvSpPr>
            <p:spPr>
              <a:xfrm>
                <a:off x="8212953" y="2932078"/>
                <a:ext cx="60653" cy="43466"/>
              </a:xfrm>
              <a:custGeom>
                <a:rect b="b" l="l" r="r" t="t"/>
                <a:pathLst>
                  <a:path extrusionOk="0" h="1659" w="2315">
                    <a:moveTo>
                      <a:pt x="0" y="495"/>
                    </a:moveTo>
                    <a:lnTo>
                      <a:pt x="14" y="509"/>
                    </a:lnTo>
                    <a:lnTo>
                      <a:pt x="0" y="495"/>
                    </a:lnTo>
                    <a:close/>
                    <a:moveTo>
                      <a:pt x="1806" y="1"/>
                    </a:moveTo>
                    <a:lnTo>
                      <a:pt x="656" y="1151"/>
                    </a:lnTo>
                    <a:lnTo>
                      <a:pt x="14" y="509"/>
                    </a:lnTo>
                    <a:lnTo>
                      <a:pt x="1164" y="1659"/>
                    </a:lnTo>
                    <a:lnTo>
                      <a:pt x="2314" y="509"/>
                    </a:lnTo>
                    <a:lnTo>
                      <a:pt x="1806" y="1"/>
                    </a:lnTo>
                    <a:close/>
                  </a:path>
                </a:pathLst>
              </a:custGeom>
              <a:solidFill>
                <a:srgbClr val="808F9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1" name="Google Shape;1631;p97"/>
              <p:cNvSpPr/>
              <p:nvPr/>
            </p:nvSpPr>
            <p:spPr>
              <a:xfrm>
                <a:off x="8119890" y="2937423"/>
                <a:ext cx="128354" cy="128039"/>
              </a:xfrm>
              <a:custGeom>
                <a:rect b="b" l="l" r="r" t="t"/>
                <a:pathLst>
                  <a:path extrusionOk="0" h="4887" w="4899">
                    <a:moveTo>
                      <a:pt x="3178" y="0"/>
                    </a:moveTo>
                    <a:cubicBezTo>
                      <a:pt x="3120" y="0"/>
                      <a:pt x="3063" y="22"/>
                      <a:pt x="3020" y="65"/>
                    </a:cubicBezTo>
                    <a:lnTo>
                      <a:pt x="1831" y="1253"/>
                    </a:lnTo>
                    <a:lnTo>
                      <a:pt x="1218" y="1867"/>
                    </a:lnTo>
                    <a:lnTo>
                      <a:pt x="0" y="3084"/>
                    </a:lnTo>
                    <a:lnTo>
                      <a:pt x="1793" y="4886"/>
                    </a:lnTo>
                    <a:lnTo>
                      <a:pt x="4812" y="1867"/>
                    </a:lnTo>
                    <a:cubicBezTo>
                      <a:pt x="4898" y="1781"/>
                      <a:pt x="4898" y="1637"/>
                      <a:pt x="4812" y="1551"/>
                    </a:cubicBezTo>
                    <a:lnTo>
                      <a:pt x="3336" y="65"/>
                    </a:lnTo>
                    <a:cubicBezTo>
                      <a:pt x="3293" y="22"/>
                      <a:pt x="3235" y="0"/>
                      <a:pt x="3178" y="0"/>
                    </a:cubicBezTo>
                    <a:close/>
                  </a:path>
                </a:pathLst>
              </a:custGeom>
              <a:solidFill>
                <a:srgbClr val="DEE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2" name="Google Shape;1632;p97"/>
              <p:cNvSpPr/>
              <p:nvPr/>
            </p:nvSpPr>
            <p:spPr>
              <a:xfrm>
                <a:off x="8153531" y="2968732"/>
                <a:ext cx="94713" cy="96730"/>
              </a:xfrm>
              <a:custGeom>
                <a:rect b="b" l="l" r="r" t="t"/>
                <a:pathLst>
                  <a:path extrusionOk="0" h="3692" w="3615">
                    <a:moveTo>
                      <a:pt x="3173" y="1"/>
                    </a:moveTo>
                    <a:lnTo>
                      <a:pt x="1" y="3183"/>
                    </a:lnTo>
                    <a:lnTo>
                      <a:pt x="509" y="3691"/>
                    </a:lnTo>
                    <a:lnTo>
                      <a:pt x="3528" y="682"/>
                    </a:lnTo>
                    <a:cubicBezTo>
                      <a:pt x="3614" y="586"/>
                      <a:pt x="3614" y="451"/>
                      <a:pt x="3528" y="365"/>
                    </a:cubicBezTo>
                    <a:lnTo>
                      <a:pt x="3173" y="1"/>
                    </a:lnTo>
                    <a:close/>
                  </a:path>
                </a:pathLst>
              </a:custGeom>
              <a:solidFill>
                <a:srgbClr val="C9D0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633" name="Google Shape;1633;p97"/>
            <p:cNvGrpSpPr/>
            <p:nvPr/>
          </p:nvGrpSpPr>
          <p:grpSpPr>
            <a:xfrm>
              <a:off x="6672089" y="3160491"/>
              <a:ext cx="420485" cy="373795"/>
              <a:chOff x="3513796" y="2882084"/>
              <a:chExt cx="371486" cy="366826"/>
            </a:xfrm>
          </p:grpSpPr>
          <p:sp>
            <p:nvSpPr>
              <p:cNvPr id="1634" name="Google Shape;1634;p97"/>
              <p:cNvSpPr/>
              <p:nvPr/>
            </p:nvSpPr>
            <p:spPr>
              <a:xfrm>
                <a:off x="3696384" y="2890725"/>
                <a:ext cx="11024" cy="60409"/>
              </a:xfrm>
              <a:custGeom>
                <a:rect b="b" l="l" r="r" t="t"/>
                <a:pathLst>
                  <a:path extrusionOk="0" h="2307" w="421">
                    <a:moveTo>
                      <a:pt x="206" y="0"/>
                    </a:moveTo>
                    <a:cubicBezTo>
                      <a:pt x="103" y="0"/>
                      <a:pt x="1" y="70"/>
                      <a:pt x="1" y="208"/>
                    </a:cubicBezTo>
                    <a:lnTo>
                      <a:pt x="1" y="2097"/>
                    </a:lnTo>
                    <a:cubicBezTo>
                      <a:pt x="1" y="2211"/>
                      <a:pt x="96" y="2307"/>
                      <a:pt x="211" y="2307"/>
                    </a:cubicBezTo>
                    <a:cubicBezTo>
                      <a:pt x="325" y="2307"/>
                      <a:pt x="421" y="2211"/>
                      <a:pt x="411" y="2097"/>
                    </a:cubicBezTo>
                    <a:lnTo>
                      <a:pt x="411" y="208"/>
                    </a:lnTo>
                    <a:cubicBezTo>
                      <a:pt x="411" y="70"/>
                      <a:pt x="308" y="0"/>
                      <a:pt x="206"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5" name="Google Shape;1635;p97"/>
              <p:cNvSpPr/>
              <p:nvPr/>
            </p:nvSpPr>
            <p:spPr>
              <a:xfrm>
                <a:off x="3682899" y="2882084"/>
                <a:ext cx="32993" cy="28332"/>
              </a:xfrm>
              <a:custGeom>
                <a:rect b="b" l="l" r="r" t="t"/>
                <a:pathLst>
                  <a:path extrusionOk="0" h="1082" w="1260">
                    <a:moveTo>
                      <a:pt x="720" y="1"/>
                    </a:moveTo>
                    <a:cubicBezTo>
                      <a:pt x="589" y="1"/>
                      <a:pt x="455" y="49"/>
                      <a:pt x="344" y="156"/>
                    </a:cubicBezTo>
                    <a:cubicBezTo>
                      <a:pt x="1" y="500"/>
                      <a:pt x="249" y="1082"/>
                      <a:pt x="726" y="1082"/>
                    </a:cubicBezTo>
                    <a:cubicBezTo>
                      <a:pt x="1021" y="1082"/>
                      <a:pt x="1260" y="834"/>
                      <a:pt x="1260" y="538"/>
                    </a:cubicBezTo>
                    <a:cubicBezTo>
                      <a:pt x="1260" y="215"/>
                      <a:pt x="997" y="1"/>
                      <a:pt x="720"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6" name="Google Shape;1636;p97"/>
              <p:cNvSpPr/>
              <p:nvPr/>
            </p:nvSpPr>
            <p:spPr>
              <a:xfrm>
                <a:off x="3754357" y="2890725"/>
                <a:ext cx="10762" cy="60409"/>
              </a:xfrm>
              <a:custGeom>
                <a:rect b="b" l="l" r="r" t="t"/>
                <a:pathLst>
                  <a:path extrusionOk="0" h="2307" w="411">
                    <a:moveTo>
                      <a:pt x="205" y="0"/>
                    </a:moveTo>
                    <a:cubicBezTo>
                      <a:pt x="103" y="0"/>
                      <a:pt x="0" y="70"/>
                      <a:pt x="0" y="208"/>
                    </a:cubicBezTo>
                    <a:lnTo>
                      <a:pt x="0" y="2097"/>
                    </a:lnTo>
                    <a:cubicBezTo>
                      <a:pt x="0" y="2211"/>
                      <a:pt x="86" y="2307"/>
                      <a:pt x="200" y="2307"/>
                    </a:cubicBezTo>
                    <a:cubicBezTo>
                      <a:pt x="315" y="2307"/>
                      <a:pt x="410" y="2211"/>
                      <a:pt x="410" y="2097"/>
                    </a:cubicBezTo>
                    <a:lnTo>
                      <a:pt x="410" y="208"/>
                    </a:lnTo>
                    <a:cubicBezTo>
                      <a:pt x="410" y="70"/>
                      <a:pt x="308" y="0"/>
                      <a:pt x="205"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7" name="Google Shape;1637;p97"/>
              <p:cNvSpPr/>
              <p:nvPr/>
            </p:nvSpPr>
            <p:spPr>
              <a:xfrm>
                <a:off x="3740610" y="2882084"/>
                <a:ext cx="33255" cy="28332"/>
              </a:xfrm>
              <a:custGeom>
                <a:rect b="b" l="l" r="r" t="t"/>
                <a:pathLst>
                  <a:path extrusionOk="0" h="1082" w="1270">
                    <a:moveTo>
                      <a:pt x="722" y="1"/>
                    </a:moveTo>
                    <a:cubicBezTo>
                      <a:pt x="590" y="1"/>
                      <a:pt x="454" y="49"/>
                      <a:pt x="344" y="156"/>
                    </a:cubicBezTo>
                    <a:cubicBezTo>
                      <a:pt x="0" y="500"/>
                      <a:pt x="248" y="1082"/>
                      <a:pt x="725" y="1082"/>
                    </a:cubicBezTo>
                    <a:cubicBezTo>
                      <a:pt x="1021" y="1082"/>
                      <a:pt x="1260" y="834"/>
                      <a:pt x="1269" y="538"/>
                    </a:cubicBezTo>
                    <a:cubicBezTo>
                      <a:pt x="1269" y="215"/>
                      <a:pt x="1002" y="1"/>
                      <a:pt x="722"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8" name="Google Shape;1638;p97"/>
              <p:cNvSpPr/>
              <p:nvPr/>
            </p:nvSpPr>
            <p:spPr>
              <a:xfrm>
                <a:off x="3638698" y="2890725"/>
                <a:ext cx="10762" cy="60409"/>
              </a:xfrm>
              <a:custGeom>
                <a:rect b="b" l="l" r="r" t="t"/>
                <a:pathLst>
                  <a:path extrusionOk="0" h="2307" w="411">
                    <a:moveTo>
                      <a:pt x="205" y="0"/>
                    </a:moveTo>
                    <a:cubicBezTo>
                      <a:pt x="103" y="0"/>
                      <a:pt x="0" y="70"/>
                      <a:pt x="0" y="208"/>
                    </a:cubicBezTo>
                    <a:lnTo>
                      <a:pt x="0" y="2097"/>
                    </a:lnTo>
                    <a:cubicBezTo>
                      <a:pt x="0" y="2211"/>
                      <a:pt x="96" y="2307"/>
                      <a:pt x="210" y="2307"/>
                    </a:cubicBezTo>
                    <a:cubicBezTo>
                      <a:pt x="324" y="2307"/>
                      <a:pt x="410" y="2211"/>
                      <a:pt x="410" y="2097"/>
                    </a:cubicBezTo>
                    <a:lnTo>
                      <a:pt x="410" y="208"/>
                    </a:lnTo>
                    <a:cubicBezTo>
                      <a:pt x="410" y="70"/>
                      <a:pt x="308" y="0"/>
                      <a:pt x="205"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9" name="Google Shape;1639;p97"/>
              <p:cNvSpPr/>
              <p:nvPr/>
            </p:nvSpPr>
            <p:spPr>
              <a:xfrm>
                <a:off x="3625187" y="2882084"/>
                <a:ext cx="33019" cy="28332"/>
              </a:xfrm>
              <a:custGeom>
                <a:rect b="b" l="l" r="r" t="t"/>
                <a:pathLst>
                  <a:path extrusionOk="0" h="1082" w="1261">
                    <a:moveTo>
                      <a:pt x="716" y="1"/>
                    </a:moveTo>
                    <a:cubicBezTo>
                      <a:pt x="585" y="1"/>
                      <a:pt x="452" y="49"/>
                      <a:pt x="344" y="156"/>
                    </a:cubicBezTo>
                    <a:cubicBezTo>
                      <a:pt x="1" y="500"/>
                      <a:pt x="239" y="1082"/>
                      <a:pt x="726" y="1082"/>
                    </a:cubicBezTo>
                    <a:cubicBezTo>
                      <a:pt x="1022" y="1082"/>
                      <a:pt x="1260" y="834"/>
                      <a:pt x="1260" y="538"/>
                    </a:cubicBezTo>
                    <a:cubicBezTo>
                      <a:pt x="1260" y="215"/>
                      <a:pt x="993" y="1"/>
                      <a:pt x="716"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0" name="Google Shape;1640;p97"/>
              <p:cNvSpPr/>
              <p:nvPr/>
            </p:nvSpPr>
            <p:spPr>
              <a:xfrm>
                <a:off x="3696384" y="3179991"/>
                <a:ext cx="10788" cy="60173"/>
              </a:xfrm>
              <a:custGeom>
                <a:rect b="b" l="l" r="r" t="t"/>
                <a:pathLst>
                  <a:path extrusionOk="0" h="2298" w="412">
                    <a:moveTo>
                      <a:pt x="206" y="1"/>
                    </a:moveTo>
                    <a:cubicBezTo>
                      <a:pt x="103" y="1"/>
                      <a:pt x="1" y="70"/>
                      <a:pt x="1" y="208"/>
                    </a:cubicBezTo>
                    <a:lnTo>
                      <a:pt x="1" y="2097"/>
                    </a:lnTo>
                    <a:cubicBezTo>
                      <a:pt x="1" y="2202"/>
                      <a:pt x="96" y="2297"/>
                      <a:pt x="211" y="2297"/>
                    </a:cubicBezTo>
                    <a:cubicBezTo>
                      <a:pt x="325" y="2297"/>
                      <a:pt x="411" y="2212"/>
                      <a:pt x="411" y="2097"/>
                    </a:cubicBezTo>
                    <a:lnTo>
                      <a:pt x="411" y="208"/>
                    </a:lnTo>
                    <a:cubicBezTo>
                      <a:pt x="411" y="70"/>
                      <a:pt x="308" y="1"/>
                      <a:pt x="206" y="1"/>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1" name="Google Shape;1641;p97"/>
              <p:cNvSpPr/>
              <p:nvPr/>
            </p:nvSpPr>
            <p:spPr>
              <a:xfrm>
                <a:off x="3682899" y="3220656"/>
                <a:ext cx="32993" cy="28254"/>
              </a:xfrm>
              <a:custGeom>
                <a:rect b="b" l="l" r="r" t="t"/>
                <a:pathLst>
                  <a:path extrusionOk="0" h="1079" w="1260">
                    <a:moveTo>
                      <a:pt x="725" y="1"/>
                    </a:moveTo>
                    <a:cubicBezTo>
                      <a:pt x="592" y="1"/>
                      <a:pt x="456" y="51"/>
                      <a:pt x="344" y="162"/>
                    </a:cubicBezTo>
                    <a:cubicBezTo>
                      <a:pt x="1" y="496"/>
                      <a:pt x="249" y="1078"/>
                      <a:pt x="726" y="1078"/>
                    </a:cubicBezTo>
                    <a:cubicBezTo>
                      <a:pt x="1021" y="1078"/>
                      <a:pt x="1260" y="840"/>
                      <a:pt x="1260" y="544"/>
                    </a:cubicBezTo>
                    <a:cubicBezTo>
                      <a:pt x="1260" y="216"/>
                      <a:pt x="1000" y="1"/>
                      <a:pt x="725"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2" name="Google Shape;1642;p97"/>
              <p:cNvSpPr/>
              <p:nvPr/>
            </p:nvSpPr>
            <p:spPr>
              <a:xfrm>
                <a:off x="3638698" y="3179991"/>
                <a:ext cx="10762" cy="60173"/>
              </a:xfrm>
              <a:custGeom>
                <a:rect b="b" l="l" r="r" t="t"/>
                <a:pathLst>
                  <a:path extrusionOk="0" h="2298" w="411">
                    <a:moveTo>
                      <a:pt x="205" y="1"/>
                    </a:moveTo>
                    <a:cubicBezTo>
                      <a:pt x="103" y="1"/>
                      <a:pt x="0" y="70"/>
                      <a:pt x="0" y="208"/>
                    </a:cubicBezTo>
                    <a:lnTo>
                      <a:pt x="0" y="2097"/>
                    </a:lnTo>
                    <a:cubicBezTo>
                      <a:pt x="0" y="2202"/>
                      <a:pt x="96" y="2297"/>
                      <a:pt x="210" y="2297"/>
                    </a:cubicBezTo>
                    <a:cubicBezTo>
                      <a:pt x="315" y="2297"/>
                      <a:pt x="410" y="2212"/>
                      <a:pt x="410" y="2097"/>
                    </a:cubicBezTo>
                    <a:lnTo>
                      <a:pt x="410" y="208"/>
                    </a:lnTo>
                    <a:cubicBezTo>
                      <a:pt x="410" y="70"/>
                      <a:pt x="308" y="1"/>
                      <a:pt x="205" y="1"/>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3" name="Google Shape;1643;p97"/>
              <p:cNvSpPr/>
              <p:nvPr/>
            </p:nvSpPr>
            <p:spPr>
              <a:xfrm>
                <a:off x="3625187" y="3220656"/>
                <a:ext cx="33019" cy="28254"/>
              </a:xfrm>
              <a:custGeom>
                <a:rect b="b" l="l" r="r" t="t"/>
                <a:pathLst>
                  <a:path extrusionOk="0" h="1079" w="1261">
                    <a:moveTo>
                      <a:pt x="721" y="1"/>
                    </a:moveTo>
                    <a:cubicBezTo>
                      <a:pt x="588" y="1"/>
                      <a:pt x="453" y="51"/>
                      <a:pt x="344" y="162"/>
                    </a:cubicBezTo>
                    <a:cubicBezTo>
                      <a:pt x="1" y="496"/>
                      <a:pt x="239" y="1078"/>
                      <a:pt x="726" y="1078"/>
                    </a:cubicBezTo>
                    <a:cubicBezTo>
                      <a:pt x="1022" y="1078"/>
                      <a:pt x="1260" y="840"/>
                      <a:pt x="1260" y="544"/>
                    </a:cubicBezTo>
                    <a:cubicBezTo>
                      <a:pt x="1260" y="216"/>
                      <a:pt x="995" y="1"/>
                      <a:pt x="721"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4" name="Google Shape;1644;p97"/>
              <p:cNvSpPr/>
              <p:nvPr/>
            </p:nvSpPr>
            <p:spPr>
              <a:xfrm>
                <a:off x="3754227" y="3179991"/>
                <a:ext cx="10893" cy="60173"/>
              </a:xfrm>
              <a:custGeom>
                <a:rect b="b" l="l" r="r" t="t"/>
                <a:pathLst>
                  <a:path extrusionOk="0" h="2298" w="416">
                    <a:moveTo>
                      <a:pt x="203" y="1"/>
                    </a:moveTo>
                    <a:cubicBezTo>
                      <a:pt x="100" y="1"/>
                      <a:pt x="0" y="70"/>
                      <a:pt x="5" y="208"/>
                    </a:cubicBezTo>
                    <a:lnTo>
                      <a:pt x="5" y="2097"/>
                    </a:lnTo>
                    <a:cubicBezTo>
                      <a:pt x="5" y="2202"/>
                      <a:pt x="91" y="2297"/>
                      <a:pt x="205" y="2297"/>
                    </a:cubicBezTo>
                    <a:cubicBezTo>
                      <a:pt x="320" y="2297"/>
                      <a:pt x="406" y="2212"/>
                      <a:pt x="415" y="2097"/>
                    </a:cubicBezTo>
                    <a:lnTo>
                      <a:pt x="415" y="208"/>
                    </a:lnTo>
                    <a:cubicBezTo>
                      <a:pt x="411" y="70"/>
                      <a:pt x="306" y="1"/>
                      <a:pt x="203" y="1"/>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5" name="Google Shape;1645;p97"/>
              <p:cNvSpPr/>
              <p:nvPr/>
            </p:nvSpPr>
            <p:spPr>
              <a:xfrm>
                <a:off x="3740610" y="3220656"/>
                <a:ext cx="33255" cy="28254"/>
              </a:xfrm>
              <a:custGeom>
                <a:rect b="b" l="l" r="r" t="t"/>
                <a:pathLst>
                  <a:path extrusionOk="0" h="1079" w="1270">
                    <a:moveTo>
                      <a:pt x="727" y="1"/>
                    </a:moveTo>
                    <a:cubicBezTo>
                      <a:pt x="593" y="1"/>
                      <a:pt x="456" y="51"/>
                      <a:pt x="344" y="162"/>
                    </a:cubicBezTo>
                    <a:cubicBezTo>
                      <a:pt x="0" y="496"/>
                      <a:pt x="248" y="1078"/>
                      <a:pt x="725" y="1078"/>
                    </a:cubicBezTo>
                    <a:cubicBezTo>
                      <a:pt x="1021" y="1078"/>
                      <a:pt x="1260" y="840"/>
                      <a:pt x="1269" y="544"/>
                    </a:cubicBezTo>
                    <a:cubicBezTo>
                      <a:pt x="1269" y="216"/>
                      <a:pt x="1004" y="1"/>
                      <a:pt x="727"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6" name="Google Shape;1646;p97"/>
              <p:cNvSpPr/>
              <p:nvPr/>
            </p:nvSpPr>
            <p:spPr>
              <a:xfrm>
                <a:off x="3814557" y="3060273"/>
                <a:ext cx="63708" cy="10762"/>
              </a:xfrm>
              <a:custGeom>
                <a:rect b="b" l="l" r="r" t="t"/>
                <a:pathLst>
                  <a:path extrusionOk="0" h="411" w="2433">
                    <a:moveTo>
                      <a:pt x="277" y="1"/>
                    </a:moveTo>
                    <a:cubicBezTo>
                      <a:pt x="0" y="1"/>
                      <a:pt x="0" y="411"/>
                      <a:pt x="277" y="411"/>
                    </a:cubicBezTo>
                    <a:lnTo>
                      <a:pt x="2156" y="411"/>
                    </a:lnTo>
                    <a:cubicBezTo>
                      <a:pt x="2433" y="411"/>
                      <a:pt x="2433" y="1"/>
                      <a:pt x="2156" y="1"/>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7" name="Google Shape;1647;p97"/>
              <p:cNvSpPr/>
              <p:nvPr/>
            </p:nvSpPr>
            <p:spPr>
              <a:xfrm>
                <a:off x="3852263" y="3051344"/>
                <a:ext cx="33019" cy="28201"/>
              </a:xfrm>
              <a:custGeom>
                <a:rect b="b" l="l" r="r" t="t"/>
                <a:pathLst>
                  <a:path extrusionOk="0" h="1077" w="1261">
                    <a:moveTo>
                      <a:pt x="716" y="1"/>
                    </a:moveTo>
                    <a:cubicBezTo>
                      <a:pt x="585" y="1"/>
                      <a:pt x="452" y="50"/>
                      <a:pt x="344" y="160"/>
                    </a:cubicBezTo>
                    <a:cubicBezTo>
                      <a:pt x="1" y="504"/>
                      <a:pt x="239" y="1076"/>
                      <a:pt x="726" y="1076"/>
                    </a:cubicBezTo>
                    <a:cubicBezTo>
                      <a:pt x="1022" y="1076"/>
                      <a:pt x="1260" y="838"/>
                      <a:pt x="1260" y="542"/>
                    </a:cubicBezTo>
                    <a:cubicBezTo>
                      <a:pt x="1260" y="219"/>
                      <a:pt x="993" y="1"/>
                      <a:pt x="716"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8" name="Google Shape;1648;p97"/>
              <p:cNvSpPr/>
              <p:nvPr/>
            </p:nvSpPr>
            <p:spPr>
              <a:xfrm>
                <a:off x="3814557" y="3117985"/>
                <a:ext cx="63708" cy="10762"/>
              </a:xfrm>
              <a:custGeom>
                <a:rect b="b" l="l" r="r" t="t"/>
                <a:pathLst>
                  <a:path extrusionOk="0" h="411" w="2433">
                    <a:moveTo>
                      <a:pt x="277" y="0"/>
                    </a:moveTo>
                    <a:cubicBezTo>
                      <a:pt x="0" y="0"/>
                      <a:pt x="0" y="411"/>
                      <a:pt x="277" y="411"/>
                    </a:cubicBezTo>
                    <a:lnTo>
                      <a:pt x="2156" y="411"/>
                    </a:lnTo>
                    <a:cubicBezTo>
                      <a:pt x="2433" y="411"/>
                      <a:pt x="2433" y="0"/>
                      <a:pt x="2156"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9" name="Google Shape;1649;p97"/>
              <p:cNvSpPr/>
              <p:nvPr/>
            </p:nvSpPr>
            <p:spPr>
              <a:xfrm>
                <a:off x="3852263" y="3109056"/>
                <a:ext cx="33019" cy="28437"/>
              </a:xfrm>
              <a:custGeom>
                <a:rect b="b" l="l" r="r" t="t"/>
                <a:pathLst>
                  <a:path extrusionOk="0" h="1086" w="1261">
                    <a:moveTo>
                      <a:pt x="716" y="0"/>
                    </a:moveTo>
                    <a:cubicBezTo>
                      <a:pt x="585" y="0"/>
                      <a:pt x="452" y="50"/>
                      <a:pt x="344" y="160"/>
                    </a:cubicBezTo>
                    <a:cubicBezTo>
                      <a:pt x="1" y="504"/>
                      <a:pt x="239" y="1086"/>
                      <a:pt x="726" y="1086"/>
                    </a:cubicBezTo>
                    <a:cubicBezTo>
                      <a:pt x="1022" y="1076"/>
                      <a:pt x="1260" y="837"/>
                      <a:pt x="1260" y="542"/>
                    </a:cubicBezTo>
                    <a:cubicBezTo>
                      <a:pt x="1260" y="218"/>
                      <a:pt x="993" y="0"/>
                      <a:pt x="716" y="0"/>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0" name="Google Shape;1650;p97"/>
              <p:cNvSpPr/>
              <p:nvPr/>
            </p:nvSpPr>
            <p:spPr>
              <a:xfrm>
                <a:off x="3814557" y="3002325"/>
                <a:ext cx="63708" cy="10762"/>
              </a:xfrm>
              <a:custGeom>
                <a:rect b="b" l="l" r="r" t="t"/>
                <a:pathLst>
                  <a:path extrusionOk="0" h="411" w="2433">
                    <a:moveTo>
                      <a:pt x="277" y="0"/>
                    </a:moveTo>
                    <a:cubicBezTo>
                      <a:pt x="0" y="0"/>
                      <a:pt x="0" y="411"/>
                      <a:pt x="277" y="411"/>
                    </a:cubicBezTo>
                    <a:lnTo>
                      <a:pt x="2156" y="411"/>
                    </a:lnTo>
                    <a:cubicBezTo>
                      <a:pt x="2433" y="411"/>
                      <a:pt x="2433" y="0"/>
                      <a:pt x="2156"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1" name="Google Shape;1651;p97"/>
              <p:cNvSpPr/>
              <p:nvPr/>
            </p:nvSpPr>
            <p:spPr>
              <a:xfrm>
                <a:off x="3852263" y="2993580"/>
                <a:ext cx="33019" cy="28254"/>
              </a:xfrm>
              <a:custGeom>
                <a:rect b="b" l="l" r="r" t="t"/>
                <a:pathLst>
                  <a:path extrusionOk="0" h="1079" w="1261">
                    <a:moveTo>
                      <a:pt x="720" y="1"/>
                    </a:moveTo>
                    <a:cubicBezTo>
                      <a:pt x="588" y="1"/>
                      <a:pt x="453" y="51"/>
                      <a:pt x="344" y="163"/>
                    </a:cubicBezTo>
                    <a:cubicBezTo>
                      <a:pt x="1" y="497"/>
                      <a:pt x="239" y="1079"/>
                      <a:pt x="726" y="1079"/>
                    </a:cubicBezTo>
                    <a:cubicBezTo>
                      <a:pt x="1022" y="1079"/>
                      <a:pt x="1260" y="840"/>
                      <a:pt x="1260" y="544"/>
                    </a:cubicBezTo>
                    <a:cubicBezTo>
                      <a:pt x="1260" y="216"/>
                      <a:pt x="995" y="1"/>
                      <a:pt x="720"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2" name="Google Shape;1652;p97"/>
              <p:cNvSpPr/>
              <p:nvPr/>
            </p:nvSpPr>
            <p:spPr>
              <a:xfrm>
                <a:off x="3525265" y="3060273"/>
                <a:ext cx="63996" cy="10762"/>
              </a:xfrm>
              <a:custGeom>
                <a:rect b="b" l="l" r="r" t="t"/>
                <a:pathLst>
                  <a:path extrusionOk="0" h="411" w="2444">
                    <a:moveTo>
                      <a:pt x="2176" y="1"/>
                    </a:moveTo>
                    <a:cubicBezTo>
                      <a:pt x="2173" y="1"/>
                      <a:pt x="2170" y="1"/>
                      <a:pt x="2167" y="1"/>
                    </a:cubicBezTo>
                    <a:lnTo>
                      <a:pt x="278" y="1"/>
                    </a:lnTo>
                    <a:cubicBezTo>
                      <a:pt x="1" y="1"/>
                      <a:pt x="1" y="411"/>
                      <a:pt x="278" y="411"/>
                    </a:cubicBezTo>
                    <a:lnTo>
                      <a:pt x="2167" y="411"/>
                    </a:lnTo>
                    <a:cubicBezTo>
                      <a:pt x="2440" y="401"/>
                      <a:pt x="2443" y="1"/>
                      <a:pt x="2176" y="1"/>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3" name="Google Shape;1653;p97"/>
              <p:cNvSpPr/>
              <p:nvPr/>
            </p:nvSpPr>
            <p:spPr>
              <a:xfrm>
                <a:off x="3513796" y="3051344"/>
                <a:ext cx="32993" cy="28201"/>
              </a:xfrm>
              <a:custGeom>
                <a:rect b="b" l="l" r="r" t="t"/>
                <a:pathLst>
                  <a:path extrusionOk="0" h="1077" w="1260">
                    <a:moveTo>
                      <a:pt x="713" y="1"/>
                    </a:moveTo>
                    <a:cubicBezTo>
                      <a:pt x="580" y="1"/>
                      <a:pt x="445" y="50"/>
                      <a:pt x="334" y="160"/>
                    </a:cubicBezTo>
                    <a:cubicBezTo>
                      <a:pt x="0" y="504"/>
                      <a:pt x="239" y="1076"/>
                      <a:pt x="716" y="1076"/>
                    </a:cubicBezTo>
                    <a:cubicBezTo>
                      <a:pt x="1011" y="1076"/>
                      <a:pt x="1259" y="838"/>
                      <a:pt x="1259" y="542"/>
                    </a:cubicBezTo>
                    <a:cubicBezTo>
                      <a:pt x="1259" y="219"/>
                      <a:pt x="992" y="1"/>
                      <a:pt x="713"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4" name="Google Shape;1654;p97"/>
              <p:cNvSpPr/>
              <p:nvPr/>
            </p:nvSpPr>
            <p:spPr>
              <a:xfrm>
                <a:off x="3525265" y="3002325"/>
                <a:ext cx="63996" cy="10762"/>
              </a:xfrm>
              <a:custGeom>
                <a:rect b="b" l="l" r="r" t="t"/>
                <a:pathLst>
                  <a:path extrusionOk="0" h="411" w="2444">
                    <a:moveTo>
                      <a:pt x="278" y="0"/>
                    </a:moveTo>
                    <a:cubicBezTo>
                      <a:pt x="1" y="0"/>
                      <a:pt x="1" y="411"/>
                      <a:pt x="278" y="411"/>
                    </a:cubicBezTo>
                    <a:lnTo>
                      <a:pt x="2167" y="411"/>
                    </a:lnTo>
                    <a:cubicBezTo>
                      <a:pt x="2443" y="411"/>
                      <a:pt x="2443" y="0"/>
                      <a:pt x="2167"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5" name="Google Shape;1655;p97"/>
              <p:cNvSpPr/>
              <p:nvPr/>
            </p:nvSpPr>
            <p:spPr>
              <a:xfrm>
                <a:off x="3513796" y="2993580"/>
                <a:ext cx="32993" cy="28254"/>
              </a:xfrm>
              <a:custGeom>
                <a:rect b="b" l="l" r="r" t="t"/>
                <a:pathLst>
                  <a:path extrusionOk="0" h="1079" w="1260">
                    <a:moveTo>
                      <a:pt x="717" y="1"/>
                    </a:moveTo>
                    <a:cubicBezTo>
                      <a:pt x="583" y="1"/>
                      <a:pt x="446" y="51"/>
                      <a:pt x="334" y="163"/>
                    </a:cubicBezTo>
                    <a:cubicBezTo>
                      <a:pt x="0" y="497"/>
                      <a:pt x="239" y="1079"/>
                      <a:pt x="716" y="1079"/>
                    </a:cubicBezTo>
                    <a:cubicBezTo>
                      <a:pt x="1011" y="1079"/>
                      <a:pt x="1259" y="840"/>
                      <a:pt x="1259" y="544"/>
                    </a:cubicBezTo>
                    <a:cubicBezTo>
                      <a:pt x="1259" y="216"/>
                      <a:pt x="995" y="1"/>
                      <a:pt x="717"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6" name="Google Shape;1656;p97"/>
              <p:cNvSpPr/>
              <p:nvPr/>
            </p:nvSpPr>
            <p:spPr>
              <a:xfrm>
                <a:off x="3525265" y="3117985"/>
                <a:ext cx="63996" cy="10762"/>
              </a:xfrm>
              <a:custGeom>
                <a:rect b="b" l="l" r="r" t="t"/>
                <a:pathLst>
                  <a:path extrusionOk="0" h="411" w="2444">
                    <a:moveTo>
                      <a:pt x="278" y="0"/>
                    </a:moveTo>
                    <a:cubicBezTo>
                      <a:pt x="1" y="0"/>
                      <a:pt x="1" y="411"/>
                      <a:pt x="278" y="411"/>
                    </a:cubicBezTo>
                    <a:lnTo>
                      <a:pt x="2167" y="411"/>
                    </a:lnTo>
                    <a:cubicBezTo>
                      <a:pt x="2443" y="411"/>
                      <a:pt x="2443" y="0"/>
                      <a:pt x="2167" y="0"/>
                    </a:cubicBezTo>
                    <a:close/>
                  </a:path>
                </a:pathLst>
              </a:custGeom>
              <a:solidFill>
                <a:srgbClr val="51667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7" name="Google Shape;1657;p97"/>
              <p:cNvSpPr/>
              <p:nvPr/>
            </p:nvSpPr>
            <p:spPr>
              <a:xfrm>
                <a:off x="3513796" y="3109056"/>
                <a:ext cx="32993" cy="28437"/>
              </a:xfrm>
              <a:custGeom>
                <a:rect b="b" l="l" r="r" t="t"/>
                <a:pathLst>
                  <a:path extrusionOk="0" h="1086" w="1260">
                    <a:moveTo>
                      <a:pt x="713" y="0"/>
                    </a:moveTo>
                    <a:cubicBezTo>
                      <a:pt x="580" y="0"/>
                      <a:pt x="445" y="50"/>
                      <a:pt x="334" y="160"/>
                    </a:cubicBezTo>
                    <a:cubicBezTo>
                      <a:pt x="0" y="504"/>
                      <a:pt x="239" y="1086"/>
                      <a:pt x="716" y="1086"/>
                    </a:cubicBezTo>
                    <a:cubicBezTo>
                      <a:pt x="1011" y="1076"/>
                      <a:pt x="1259" y="837"/>
                      <a:pt x="1259" y="542"/>
                    </a:cubicBezTo>
                    <a:cubicBezTo>
                      <a:pt x="1259" y="218"/>
                      <a:pt x="992" y="0"/>
                      <a:pt x="713" y="0"/>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8" name="Google Shape;1658;p97"/>
              <p:cNvSpPr/>
              <p:nvPr/>
            </p:nvSpPr>
            <p:spPr>
              <a:xfrm>
                <a:off x="3581982" y="2945609"/>
                <a:ext cx="239828" cy="239855"/>
              </a:xfrm>
              <a:custGeom>
                <a:rect b="b" l="l" r="r" t="t"/>
                <a:pathLst>
                  <a:path extrusionOk="0" h="9160" w="9159">
                    <a:moveTo>
                      <a:pt x="220" y="1"/>
                    </a:moveTo>
                    <a:cubicBezTo>
                      <a:pt x="96" y="1"/>
                      <a:pt x="1" y="96"/>
                      <a:pt x="1" y="220"/>
                    </a:cubicBezTo>
                    <a:lnTo>
                      <a:pt x="1" y="8940"/>
                    </a:lnTo>
                    <a:cubicBezTo>
                      <a:pt x="1" y="9054"/>
                      <a:pt x="96" y="9159"/>
                      <a:pt x="220" y="9159"/>
                    </a:cubicBezTo>
                    <a:lnTo>
                      <a:pt x="8939" y="9159"/>
                    </a:lnTo>
                    <a:cubicBezTo>
                      <a:pt x="9054" y="9159"/>
                      <a:pt x="9159" y="9054"/>
                      <a:pt x="9159" y="8940"/>
                    </a:cubicBezTo>
                    <a:lnTo>
                      <a:pt x="9159" y="220"/>
                    </a:lnTo>
                    <a:cubicBezTo>
                      <a:pt x="9159" y="96"/>
                      <a:pt x="9054" y="1"/>
                      <a:pt x="8939" y="1"/>
                    </a:cubicBezTo>
                    <a:close/>
                  </a:path>
                </a:pathLst>
              </a:custGeom>
              <a:solidFill>
                <a:srgbClr val="AEBFC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9" name="Google Shape;1659;p97"/>
              <p:cNvSpPr/>
              <p:nvPr/>
            </p:nvSpPr>
            <p:spPr>
              <a:xfrm>
                <a:off x="3599709" y="2963362"/>
                <a:ext cx="204374" cy="204348"/>
              </a:xfrm>
              <a:custGeom>
                <a:rect b="b" l="l" r="r" t="t"/>
                <a:pathLst>
                  <a:path extrusionOk="0" h="7804" w="7805">
                    <a:moveTo>
                      <a:pt x="220" y="0"/>
                    </a:moveTo>
                    <a:cubicBezTo>
                      <a:pt x="96" y="0"/>
                      <a:pt x="1" y="96"/>
                      <a:pt x="1" y="220"/>
                    </a:cubicBezTo>
                    <a:lnTo>
                      <a:pt x="1" y="7584"/>
                    </a:lnTo>
                    <a:cubicBezTo>
                      <a:pt x="1" y="7708"/>
                      <a:pt x="96" y="7804"/>
                      <a:pt x="220" y="7804"/>
                    </a:cubicBezTo>
                    <a:lnTo>
                      <a:pt x="7585" y="7804"/>
                    </a:lnTo>
                    <a:cubicBezTo>
                      <a:pt x="7709" y="7804"/>
                      <a:pt x="7805" y="7708"/>
                      <a:pt x="7805" y="7584"/>
                    </a:cubicBezTo>
                    <a:lnTo>
                      <a:pt x="7805" y="220"/>
                    </a:lnTo>
                    <a:cubicBezTo>
                      <a:pt x="7805" y="96"/>
                      <a:pt x="7700" y="0"/>
                      <a:pt x="7585" y="0"/>
                    </a:cubicBezTo>
                    <a:close/>
                  </a:path>
                </a:pathLst>
              </a:custGeom>
              <a:solidFill>
                <a:srgbClr val="657A8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0" name="Google Shape;1660;p97"/>
              <p:cNvSpPr/>
              <p:nvPr/>
            </p:nvSpPr>
            <p:spPr>
              <a:xfrm>
                <a:off x="3599709" y="2963362"/>
                <a:ext cx="204374" cy="204348"/>
              </a:xfrm>
              <a:custGeom>
                <a:rect b="b" l="l" r="r" t="t"/>
                <a:pathLst>
                  <a:path extrusionOk="0" h="7804" w="7805">
                    <a:moveTo>
                      <a:pt x="7261" y="0"/>
                    </a:moveTo>
                    <a:lnTo>
                      <a:pt x="7261" y="7260"/>
                    </a:lnTo>
                    <a:lnTo>
                      <a:pt x="1" y="7260"/>
                    </a:lnTo>
                    <a:lnTo>
                      <a:pt x="1" y="7584"/>
                    </a:lnTo>
                    <a:cubicBezTo>
                      <a:pt x="1" y="7708"/>
                      <a:pt x="96" y="7804"/>
                      <a:pt x="220" y="7804"/>
                    </a:cubicBezTo>
                    <a:lnTo>
                      <a:pt x="7585" y="7804"/>
                    </a:lnTo>
                    <a:cubicBezTo>
                      <a:pt x="7709" y="7804"/>
                      <a:pt x="7805" y="7708"/>
                      <a:pt x="7805" y="7584"/>
                    </a:cubicBezTo>
                    <a:lnTo>
                      <a:pt x="7805" y="220"/>
                    </a:lnTo>
                    <a:cubicBezTo>
                      <a:pt x="7805" y="96"/>
                      <a:pt x="7700" y="0"/>
                      <a:pt x="758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1" name="Google Shape;1661;p97"/>
              <p:cNvSpPr/>
              <p:nvPr/>
            </p:nvSpPr>
            <p:spPr>
              <a:xfrm>
                <a:off x="3649932" y="3013559"/>
                <a:ext cx="104190" cy="103954"/>
              </a:xfrm>
              <a:custGeom>
                <a:rect b="b" l="l" r="r" t="t"/>
                <a:pathLst>
                  <a:path extrusionOk="0" h="3970" w="3979">
                    <a:moveTo>
                      <a:pt x="353" y="1"/>
                    </a:moveTo>
                    <a:cubicBezTo>
                      <a:pt x="153" y="1"/>
                      <a:pt x="0" y="153"/>
                      <a:pt x="0" y="344"/>
                    </a:cubicBezTo>
                    <a:lnTo>
                      <a:pt x="0" y="3626"/>
                    </a:lnTo>
                    <a:cubicBezTo>
                      <a:pt x="0" y="3817"/>
                      <a:pt x="153" y="3969"/>
                      <a:pt x="344" y="3969"/>
                    </a:cubicBezTo>
                    <a:lnTo>
                      <a:pt x="3626" y="3969"/>
                    </a:lnTo>
                    <a:cubicBezTo>
                      <a:pt x="3816" y="3969"/>
                      <a:pt x="3979" y="3817"/>
                      <a:pt x="3979" y="3626"/>
                    </a:cubicBezTo>
                    <a:lnTo>
                      <a:pt x="3979" y="344"/>
                    </a:lnTo>
                    <a:cubicBezTo>
                      <a:pt x="3979" y="153"/>
                      <a:pt x="3816" y="1"/>
                      <a:pt x="3626"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2" name="Google Shape;1662;p97"/>
              <p:cNvSpPr/>
              <p:nvPr/>
            </p:nvSpPr>
            <p:spPr>
              <a:xfrm>
                <a:off x="3665171" y="3028798"/>
                <a:ext cx="73475" cy="73475"/>
              </a:xfrm>
              <a:custGeom>
                <a:rect b="b" l="l" r="r" t="t"/>
                <a:pathLst>
                  <a:path extrusionOk="0" h="2806" w="2806">
                    <a:moveTo>
                      <a:pt x="220" y="1"/>
                    </a:moveTo>
                    <a:cubicBezTo>
                      <a:pt x="96" y="1"/>
                      <a:pt x="0" y="96"/>
                      <a:pt x="0" y="220"/>
                    </a:cubicBezTo>
                    <a:lnTo>
                      <a:pt x="0" y="2586"/>
                    </a:lnTo>
                    <a:cubicBezTo>
                      <a:pt x="0" y="2700"/>
                      <a:pt x="96" y="2805"/>
                      <a:pt x="220" y="2805"/>
                    </a:cubicBezTo>
                    <a:lnTo>
                      <a:pt x="2586" y="2805"/>
                    </a:lnTo>
                    <a:cubicBezTo>
                      <a:pt x="2710" y="2805"/>
                      <a:pt x="2805" y="2710"/>
                      <a:pt x="2805" y="2586"/>
                    </a:cubicBezTo>
                    <a:lnTo>
                      <a:pt x="2805" y="220"/>
                    </a:lnTo>
                    <a:cubicBezTo>
                      <a:pt x="2805" y="96"/>
                      <a:pt x="2710" y="1"/>
                      <a:pt x="2586" y="1"/>
                    </a:cubicBezTo>
                    <a:close/>
                  </a:path>
                </a:pathLst>
              </a:custGeom>
              <a:solidFill>
                <a:srgbClr val="39516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3" name="Google Shape;1663;p97"/>
              <p:cNvSpPr/>
              <p:nvPr/>
            </p:nvSpPr>
            <p:spPr>
              <a:xfrm>
                <a:off x="3621442" y="2984834"/>
                <a:ext cx="19272" cy="19508"/>
              </a:xfrm>
              <a:custGeom>
                <a:rect b="b" l="l" r="r" t="t"/>
                <a:pathLst>
                  <a:path extrusionOk="0" h="745" w="736">
                    <a:moveTo>
                      <a:pt x="201" y="1"/>
                    </a:moveTo>
                    <a:cubicBezTo>
                      <a:pt x="87" y="1"/>
                      <a:pt x="1" y="96"/>
                      <a:pt x="1" y="211"/>
                    </a:cubicBezTo>
                    <a:lnTo>
                      <a:pt x="1" y="535"/>
                    </a:lnTo>
                    <a:cubicBezTo>
                      <a:pt x="1" y="649"/>
                      <a:pt x="87" y="745"/>
                      <a:pt x="201" y="745"/>
                    </a:cubicBezTo>
                    <a:lnTo>
                      <a:pt x="535" y="745"/>
                    </a:lnTo>
                    <a:cubicBezTo>
                      <a:pt x="640" y="745"/>
                      <a:pt x="735" y="649"/>
                      <a:pt x="735" y="535"/>
                    </a:cubicBezTo>
                    <a:lnTo>
                      <a:pt x="735" y="211"/>
                    </a:lnTo>
                    <a:cubicBezTo>
                      <a:pt x="735"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4" name="Google Shape;1664;p97"/>
              <p:cNvSpPr/>
              <p:nvPr/>
            </p:nvSpPr>
            <p:spPr>
              <a:xfrm>
                <a:off x="3649670" y="2984834"/>
                <a:ext cx="19508" cy="19508"/>
              </a:xfrm>
              <a:custGeom>
                <a:rect b="b" l="l" r="r" t="t"/>
                <a:pathLst>
                  <a:path extrusionOk="0" h="745" w="745">
                    <a:moveTo>
                      <a:pt x="201" y="1"/>
                    </a:moveTo>
                    <a:cubicBezTo>
                      <a:pt x="96" y="1"/>
                      <a:pt x="1" y="96"/>
                      <a:pt x="1" y="211"/>
                    </a:cubicBezTo>
                    <a:lnTo>
                      <a:pt x="1" y="535"/>
                    </a:lnTo>
                    <a:cubicBezTo>
                      <a:pt x="1" y="649"/>
                      <a:pt x="96" y="745"/>
                      <a:pt x="201" y="745"/>
                    </a:cubicBezTo>
                    <a:lnTo>
                      <a:pt x="535" y="745"/>
                    </a:lnTo>
                    <a:cubicBezTo>
                      <a:pt x="650" y="745"/>
                      <a:pt x="745" y="649"/>
                      <a:pt x="745" y="535"/>
                    </a:cubicBezTo>
                    <a:lnTo>
                      <a:pt x="745" y="211"/>
                    </a:lnTo>
                    <a:cubicBezTo>
                      <a:pt x="745" y="96"/>
                      <a:pt x="65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5" name="Google Shape;1665;p97"/>
              <p:cNvSpPr/>
              <p:nvPr/>
            </p:nvSpPr>
            <p:spPr>
              <a:xfrm>
                <a:off x="3677897" y="2984834"/>
                <a:ext cx="19508" cy="19508"/>
              </a:xfrm>
              <a:custGeom>
                <a:rect b="b" l="l" r="r" t="t"/>
                <a:pathLst>
                  <a:path extrusionOk="0" h="745" w="745">
                    <a:moveTo>
                      <a:pt x="211" y="1"/>
                    </a:moveTo>
                    <a:cubicBezTo>
                      <a:pt x="96" y="1"/>
                      <a:pt x="1" y="96"/>
                      <a:pt x="1" y="211"/>
                    </a:cubicBezTo>
                    <a:lnTo>
                      <a:pt x="1" y="535"/>
                    </a:lnTo>
                    <a:cubicBezTo>
                      <a:pt x="1" y="649"/>
                      <a:pt x="96" y="745"/>
                      <a:pt x="211" y="745"/>
                    </a:cubicBezTo>
                    <a:lnTo>
                      <a:pt x="535" y="745"/>
                    </a:lnTo>
                    <a:cubicBezTo>
                      <a:pt x="650" y="745"/>
                      <a:pt x="745" y="649"/>
                      <a:pt x="745" y="535"/>
                    </a:cubicBezTo>
                    <a:lnTo>
                      <a:pt x="745" y="211"/>
                    </a:lnTo>
                    <a:cubicBezTo>
                      <a:pt x="745" y="96"/>
                      <a:pt x="65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6" name="Google Shape;1666;p97"/>
              <p:cNvSpPr/>
              <p:nvPr/>
            </p:nvSpPr>
            <p:spPr>
              <a:xfrm>
                <a:off x="3706387" y="2984834"/>
                <a:ext cx="19246" cy="19508"/>
              </a:xfrm>
              <a:custGeom>
                <a:rect b="b" l="l" r="r" t="t"/>
                <a:pathLst>
                  <a:path extrusionOk="0" h="745" w="735">
                    <a:moveTo>
                      <a:pt x="201" y="1"/>
                    </a:moveTo>
                    <a:cubicBezTo>
                      <a:pt x="86" y="1"/>
                      <a:pt x="0" y="96"/>
                      <a:pt x="0" y="211"/>
                    </a:cubicBezTo>
                    <a:lnTo>
                      <a:pt x="0" y="535"/>
                    </a:lnTo>
                    <a:cubicBezTo>
                      <a:pt x="0" y="649"/>
                      <a:pt x="86" y="745"/>
                      <a:pt x="201" y="745"/>
                    </a:cubicBezTo>
                    <a:lnTo>
                      <a:pt x="535" y="745"/>
                    </a:lnTo>
                    <a:cubicBezTo>
                      <a:pt x="649" y="745"/>
                      <a:pt x="735" y="649"/>
                      <a:pt x="735" y="535"/>
                    </a:cubicBezTo>
                    <a:lnTo>
                      <a:pt x="735" y="211"/>
                    </a:lnTo>
                    <a:cubicBezTo>
                      <a:pt x="735" y="96"/>
                      <a:pt x="649"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7" name="Google Shape;1667;p97"/>
              <p:cNvSpPr/>
              <p:nvPr/>
            </p:nvSpPr>
            <p:spPr>
              <a:xfrm>
                <a:off x="3734614" y="2984834"/>
                <a:ext cx="19508" cy="19508"/>
              </a:xfrm>
              <a:custGeom>
                <a:rect b="b" l="l" r="r" t="t"/>
                <a:pathLst>
                  <a:path extrusionOk="0" h="745" w="745">
                    <a:moveTo>
                      <a:pt x="210" y="1"/>
                    </a:moveTo>
                    <a:cubicBezTo>
                      <a:pt x="96" y="1"/>
                      <a:pt x="0" y="96"/>
                      <a:pt x="0" y="211"/>
                    </a:cubicBezTo>
                    <a:lnTo>
                      <a:pt x="0" y="535"/>
                    </a:lnTo>
                    <a:cubicBezTo>
                      <a:pt x="0" y="649"/>
                      <a:pt x="96" y="745"/>
                      <a:pt x="210" y="745"/>
                    </a:cubicBezTo>
                    <a:lnTo>
                      <a:pt x="535" y="745"/>
                    </a:lnTo>
                    <a:cubicBezTo>
                      <a:pt x="649" y="745"/>
                      <a:pt x="745" y="649"/>
                      <a:pt x="745" y="535"/>
                    </a:cubicBezTo>
                    <a:lnTo>
                      <a:pt x="745" y="211"/>
                    </a:lnTo>
                    <a:cubicBezTo>
                      <a:pt x="745" y="96"/>
                      <a:pt x="649"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8" name="Google Shape;1668;p97"/>
              <p:cNvSpPr/>
              <p:nvPr/>
            </p:nvSpPr>
            <p:spPr>
              <a:xfrm>
                <a:off x="3763077" y="2984834"/>
                <a:ext cx="19272" cy="19508"/>
              </a:xfrm>
              <a:custGeom>
                <a:rect b="b" l="l" r="r" t="t"/>
                <a:pathLst>
                  <a:path extrusionOk="0" h="745" w="736">
                    <a:moveTo>
                      <a:pt x="201" y="1"/>
                    </a:moveTo>
                    <a:cubicBezTo>
                      <a:pt x="87" y="1"/>
                      <a:pt x="1" y="96"/>
                      <a:pt x="1" y="211"/>
                    </a:cubicBezTo>
                    <a:lnTo>
                      <a:pt x="1" y="535"/>
                    </a:lnTo>
                    <a:cubicBezTo>
                      <a:pt x="1" y="649"/>
                      <a:pt x="87" y="745"/>
                      <a:pt x="201" y="745"/>
                    </a:cubicBezTo>
                    <a:lnTo>
                      <a:pt x="535" y="745"/>
                    </a:lnTo>
                    <a:cubicBezTo>
                      <a:pt x="640" y="745"/>
                      <a:pt x="736" y="649"/>
                      <a:pt x="736" y="535"/>
                    </a:cubicBezTo>
                    <a:lnTo>
                      <a:pt x="736" y="211"/>
                    </a:lnTo>
                    <a:cubicBezTo>
                      <a:pt x="736"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9" name="Google Shape;1669;p97"/>
              <p:cNvSpPr/>
              <p:nvPr/>
            </p:nvSpPr>
            <p:spPr>
              <a:xfrm>
                <a:off x="3621442" y="3126469"/>
                <a:ext cx="19272" cy="19508"/>
              </a:xfrm>
              <a:custGeom>
                <a:rect b="b" l="l" r="r" t="t"/>
                <a:pathLst>
                  <a:path extrusionOk="0" h="745" w="736">
                    <a:moveTo>
                      <a:pt x="201" y="1"/>
                    </a:moveTo>
                    <a:cubicBezTo>
                      <a:pt x="87" y="1"/>
                      <a:pt x="1" y="96"/>
                      <a:pt x="1" y="211"/>
                    </a:cubicBezTo>
                    <a:lnTo>
                      <a:pt x="1" y="545"/>
                    </a:lnTo>
                    <a:cubicBezTo>
                      <a:pt x="1" y="649"/>
                      <a:pt x="87" y="745"/>
                      <a:pt x="201" y="745"/>
                    </a:cubicBezTo>
                    <a:lnTo>
                      <a:pt x="535" y="745"/>
                    </a:lnTo>
                    <a:cubicBezTo>
                      <a:pt x="640" y="745"/>
                      <a:pt x="735" y="649"/>
                      <a:pt x="735" y="545"/>
                    </a:cubicBezTo>
                    <a:lnTo>
                      <a:pt x="735" y="211"/>
                    </a:lnTo>
                    <a:cubicBezTo>
                      <a:pt x="735"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0" name="Google Shape;1670;p97"/>
              <p:cNvSpPr/>
              <p:nvPr/>
            </p:nvSpPr>
            <p:spPr>
              <a:xfrm>
                <a:off x="3649670" y="3126469"/>
                <a:ext cx="19508" cy="19508"/>
              </a:xfrm>
              <a:custGeom>
                <a:rect b="b" l="l" r="r" t="t"/>
                <a:pathLst>
                  <a:path extrusionOk="0" h="745" w="745">
                    <a:moveTo>
                      <a:pt x="201" y="1"/>
                    </a:moveTo>
                    <a:cubicBezTo>
                      <a:pt x="96" y="1"/>
                      <a:pt x="1" y="96"/>
                      <a:pt x="1" y="211"/>
                    </a:cubicBezTo>
                    <a:lnTo>
                      <a:pt x="1" y="545"/>
                    </a:lnTo>
                    <a:cubicBezTo>
                      <a:pt x="1" y="649"/>
                      <a:pt x="96" y="745"/>
                      <a:pt x="201" y="745"/>
                    </a:cubicBezTo>
                    <a:lnTo>
                      <a:pt x="535" y="745"/>
                    </a:lnTo>
                    <a:cubicBezTo>
                      <a:pt x="650" y="745"/>
                      <a:pt x="745" y="649"/>
                      <a:pt x="745" y="545"/>
                    </a:cubicBezTo>
                    <a:lnTo>
                      <a:pt x="745" y="211"/>
                    </a:lnTo>
                    <a:cubicBezTo>
                      <a:pt x="745" y="96"/>
                      <a:pt x="65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1" name="Google Shape;1671;p97"/>
              <p:cNvSpPr/>
              <p:nvPr/>
            </p:nvSpPr>
            <p:spPr>
              <a:xfrm>
                <a:off x="3677897" y="3126469"/>
                <a:ext cx="19508" cy="19508"/>
              </a:xfrm>
              <a:custGeom>
                <a:rect b="b" l="l" r="r" t="t"/>
                <a:pathLst>
                  <a:path extrusionOk="0" h="745" w="745">
                    <a:moveTo>
                      <a:pt x="211" y="1"/>
                    </a:moveTo>
                    <a:cubicBezTo>
                      <a:pt x="96" y="1"/>
                      <a:pt x="1" y="96"/>
                      <a:pt x="1" y="211"/>
                    </a:cubicBezTo>
                    <a:lnTo>
                      <a:pt x="1" y="545"/>
                    </a:lnTo>
                    <a:cubicBezTo>
                      <a:pt x="1" y="649"/>
                      <a:pt x="96" y="745"/>
                      <a:pt x="211" y="745"/>
                    </a:cubicBezTo>
                    <a:lnTo>
                      <a:pt x="535" y="745"/>
                    </a:lnTo>
                    <a:cubicBezTo>
                      <a:pt x="650" y="745"/>
                      <a:pt x="745" y="649"/>
                      <a:pt x="745" y="545"/>
                    </a:cubicBezTo>
                    <a:lnTo>
                      <a:pt x="745" y="211"/>
                    </a:lnTo>
                    <a:cubicBezTo>
                      <a:pt x="745" y="96"/>
                      <a:pt x="65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2" name="Google Shape;1672;p97"/>
              <p:cNvSpPr/>
              <p:nvPr/>
            </p:nvSpPr>
            <p:spPr>
              <a:xfrm>
                <a:off x="3706387" y="3126730"/>
                <a:ext cx="19246" cy="19508"/>
              </a:xfrm>
              <a:custGeom>
                <a:rect b="b" l="l" r="r" t="t"/>
                <a:pathLst>
                  <a:path extrusionOk="0" h="745" w="735">
                    <a:moveTo>
                      <a:pt x="201" y="0"/>
                    </a:moveTo>
                    <a:cubicBezTo>
                      <a:pt x="86" y="0"/>
                      <a:pt x="0" y="96"/>
                      <a:pt x="0" y="210"/>
                    </a:cubicBezTo>
                    <a:lnTo>
                      <a:pt x="0" y="535"/>
                    </a:lnTo>
                    <a:cubicBezTo>
                      <a:pt x="0" y="649"/>
                      <a:pt x="86" y="744"/>
                      <a:pt x="201" y="744"/>
                    </a:cubicBezTo>
                    <a:lnTo>
                      <a:pt x="535" y="744"/>
                    </a:lnTo>
                    <a:cubicBezTo>
                      <a:pt x="649" y="744"/>
                      <a:pt x="735" y="649"/>
                      <a:pt x="735" y="535"/>
                    </a:cubicBezTo>
                    <a:lnTo>
                      <a:pt x="735" y="210"/>
                    </a:lnTo>
                    <a:cubicBezTo>
                      <a:pt x="735" y="96"/>
                      <a:pt x="649"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3" name="Google Shape;1673;p97"/>
              <p:cNvSpPr/>
              <p:nvPr/>
            </p:nvSpPr>
            <p:spPr>
              <a:xfrm>
                <a:off x="3734614" y="3126469"/>
                <a:ext cx="19508" cy="19508"/>
              </a:xfrm>
              <a:custGeom>
                <a:rect b="b" l="l" r="r" t="t"/>
                <a:pathLst>
                  <a:path extrusionOk="0" h="745" w="745">
                    <a:moveTo>
                      <a:pt x="210" y="1"/>
                    </a:moveTo>
                    <a:cubicBezTo>
                      <a:pt x="96" y="1"/>
                      <a:pt x="0" y="96"/>
                      <a:pt x="0" y="201"/>
                    </a:cubicBezTo>
                    <a:lnTo>
                      <a:pt x="0" y="535"/>
                    </a:lnTo>
                    <a:cubicBezTo>
                      <a:pt x="0" y="649"/>
                      <a:pt x="96" y="745"/>
                      <a:pt x="210" y="745"/>
                    </a:cubicBezTo>
                    <a:lnTo>
                      <a:pt x="535" y="745"/>
                    </a:lnTo>
                    <a:cubicBezTo>
                      <a:pt x="649" y="745"/>
                      <a:pt x="745" y="649"/>
                      <a:pt x="745" y="535"/>
                    </a:cubicBezTo>
                    <a:lnTo>
                      <a:pt x="745" y="201"/>
                    </a:lnTo>
                    <a:cubicBezTo>
                      <a:pt x="745" y="96"/>
                      <a:pt x="649"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4" name="Google Shape;1674;p97"/>
              <p:cNvSpPr/>
              <p:nvPr/>
            </p:nvSpPr>
            <p:spPr>
              <a:xfrm>
                <a:off x="3763077" y="3126469"/>
                <a:ext cx="19272" cy="19508"/>
              </a:xfrm>
              <a:custGeom>
                <a:rect b="b" l="l" r="r" t="t"/>
                <a:pathLst>
                  <a:path extrusionOk="0" h="745" w="736">
                    <a:moveTo>
                      <a:pt x="201" y="1"/>
                    </a:moveTo>
                    <a:cubicBezTo>
                      <a:pt x="87" y="1"/>
                      <a:pt x="1" y="96"/>
                      <a:pt x="1" y="201"/>
                    </a:cubicBezTo>
                    <a:lnTo>
                      <a:pt x="1" y="535"/>
                    </a:lnTo>
                    <a:cubicBezTo>
                      <a:pt x="1" y="649"/>
                      <a:pt x="87" y="745"/>
                      <a:pt x="201" y="745"/>
                    </a:cubicBezTo>
                    <a:lnTo>
                      <a:pt x="535" y="745"/>
                    </a:lnTo>
                    <a:cubicBezTo>
                      <a:pt x="640" y="745"/>
                      <a:pt x="736" y="649"/>
                      <a:pt x="736" y="535"/>
                    </a:cubicBezTo>
                    <a:lnTo>
                      <a:pt x="736" y="201"/>
                    </a:lnTo>
                    <a:cubicBezTo>
                      <a:pt x="736"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5" name="Google Shape;1675;p97"/>
              <p:cNvSpPr/>
              <p:nvPr/>
            </p:nvSpPr>
            <p:spPr>
              <a:xfrm>
                <a:off x="3621442" y="3013323"/>
                <a:ext cx="19272" cy="19508"/>
              </a:xfrm>
              <a:custGeom>
                <a:rect b="b" l="l" r="r" t="t"/>
                <a:pathLst>
                  <a:path extrusionOk="0" h="745" w="736">
                    <a:moveTo>
                      <a:pt x="201" y="0"/>
                    </a:moveTo>
                    <a:cubicBezTo>
                      <a:pt x="87" y="0"/>
                      <a:pt x="1" y="96"/>
                      <a:pt x="1" y="210"/>
                    </a:cubicBezTo>
                    <a:lnTo>
                      <a:pt x="1" y="534"/>
                    </a:lnTo>
                    <a:cubicBezTo>
                      <a:pt x="1" y="649"/>
                      <a:pt x="87" y="744"/>
                      <a:pt x="201" y="744"/>
                    </a:cubicBezTo>
                    <a:lnTo>
                      <a:pt x="535" y="744"/>
                    </a:lnTo>
                    <a:cubicBezTo>
                      <a:pt x="650" y="744"/>
                      <a:pt x="735" y="649"/>
                      <a:pt x="735" y="534"/>
                    </a:cubicBezTo>
                    <a:lnTo>
                      <a:pt x="735" y="210"/>
                    </a:lnTo>
                    <a:cubicBezTo>
                      <a:pt x="735" y="96"/>
                      <a:pt x="640"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6" name="Google Shape;1676;p97"/>
              <p:cNvSpPr/>
              <p:nvPr/>
            </p:nvSpPr>
            <p:spPr>
              <a:xfrm>
                <a:off x="3621442" y="3041551"/>
                <a:ext cx="19272" cy="19508"/>
              </a:xfrm>
              <a:custGeom>
                <a:rect b="b" l="l" r="r" t="t"/>
                <a:pathLst>
                  <a:path extrusionOk="0" h="745" w="736">
                    <a:moveTo>
                      <a:pt x="201" y="0"/>
                    </a:moveTo>
                    <a:cubicBezTo>
                      <a:pt x="87" y="0"/>
                      <a:pt x="1" y="96"/>
                      <a:pt x="1" y="210"/>
                    </a:cubicBezTo>
                    <a:lnTo>
                      <a:pt x="1" y="534"/>
                    </a:lnTo>
                    <a:cubicBezTo>
                      <a:pt x="1" y="649"/>
                      <a:pt x="87" y="744"/>
                      <a:pt x="201" y="744"/>
                    </a:cubicBezTo>
                    <a:lnTo>
                      <a:pt x="535" y="744"/>
                    </a:lnTo>
                    <a:cubicBezTo>
                      <a:pt x="640" y="744"/>
                      <a:pt x="735" y="649"/>
                      <a:pt x="735" y="534"/>
                    </a:cubicBezTo>
                    <a:lnTo>
                      <a:pt x="735" y="210"/>
                    </a:lnTo>
                    <a:cubicBezTo>
                      <a:pt x="735" y="96"/>
                      <a:pt x="640"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7" name="Google Shape;1677;p97"/>
              <p:cNvSpPr/>
              <p:nvPr/>
            </p:nvSpPr>
            <p:spPr>
              <a:xfrm>
                <a:off x="3621442" y="3070014"/>
                <a:ext cx="19272" cy="19272"/>
              </a:xfrm>
              <a:custGeom>
                <a:rect b="b" l="l" r="r" t="t"/>
                <a:pathLst>
                  <a:path extrusionOk="0" h="736" w="736">
                    <a:moveTo>
                      <a:pt x="201" y="1"/>
                    </a:moveTo>
                    <a:cubicBezTo>
                      <a:pt x="87" y="1"/>
                      <a:pt x="1" y="87"/>
                      <a:pt x="1" y="201"/>
                    </a:cubicBezTo>
                    <a:lnTo>
                      <a:pt x="1" y="535"/>
                    </a:lnTo>
                    <a:cubicBezTo>
                      <a:pt x="1" y="649"/>
                      <a:pt x="87" y="735"/>
                      <a:pt x="201" y="735"/>
                    </a:cubicBezTo>
                    <a:lnTo>
                      <a:pt x="535" y="735"/>
                    </a:lnTo>
                    <a:cubicBezTo>
                      <a:pt x="640" y="735"/>
                      <a:pt x="735" y="649"/>
                      <a:pt x="735" y="535"/>
                    </a:cubicBezTo>
                    <a:lnTo>
                      <a:pt x="735" y="201"/>
                    </a:lnTo>
                    <a:cubicBezTo>
                      <a:pt x="735" y="87"/>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8" name="Google Shape;1678;p97"/>
              <p:cNvSpPr/>
              <p:nvPr/>
            </p:nvSpPr>
            <p:spPr>
              <a:xfrm>
                <a:off x="3621442" y="3098241"/>
                <a:ext cx="19272" cy="19508"/>
              </a:xfrm>
              <a:custGeom>
                <a:rect b="b" l="l" r="r" t="t"/>
                <a:pathLst>
                  <a:path extrusionOk="0" h="745" w="736">
                    <a:moveTo>
                      <a:pt x="201" y="1"/>
                    </a:moveTo>
                    <a:cubicBezTo>
                      <a:pt x="87" y="1"/>
                      <a:pt x="1" y="96"/>
                      <a:pt x="1" y="211"/>
                    </a:cubicBezTo>
                    <a:lnTo>
                      <a:pt x="1" y="545"/>
                    </a:lnTo>
                    <a:cubicBezTo>
                      <a:pt x="1" y="649"/>
                      <a:pt x="87" y="745"/>
                      <a:pt x="201" y="745"/>
                    </a:cubicBezTo>
                    <a:lnTo>
                      <a:pt x="535" y="745"/>
                    </a:lnTo>
                    <a:cubicBezTo>
                      <a:pt x="640" y="745"/>
                      <a:pt x="735" y="649"/>
                      <a:pt x="735" y="545"/>
                    </a:cubicBezTo>
                    <a:lnTo>
                      <a:pt x="735" y="211"/>
                    </a:lnTo>
                    <a:cubicBezTo>
                      <a:pt x="735"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9" name="Google Shape;1679;p97"/>
              <p:cNvSpPr/>
              <p:nvPr/>
            </p:nvSpPr>
            <p:spPr>
              <a:xfrm>
                <a:off x="3762841" y="3013061"/>
                <a:ext cx="19508" cy="19508"/>
              </a:xfrm>
              <a:custGeom>
                <a:rect b="b" l="l" r="r" t="t"/>
                <a:pathLst>
                  <a:path extrusionOk="0" h="745" w="745">
                    <a:moveTo>
                      <a:pt x="210" y="1"/>
                    </a:moveTo>
                    <a:cubicBezTo>
                      <a:pt x="96" y="1"/>
                      <a:pt x="10" y="96"/>
                      <a:pt x="10" y="211"/>
                    </a:cubicBezTo>
                    <a:lnTo>
                      <a:pt x="10" y="544"/>
                    </a:lnTo>
                    <a:cubicBezTo>
                      <a:pt x="0" y="649"/>
                      <a:pt x="96" y="745"/>
                      <a:pt x="210" y="745"/>
                    </a:cubicBezTo>
                    <a:lnTo>
                      <a:pt x="544" y="745"/>
                    </a:lnTo>
                    <a:cubicBezTo>
                      <a:pt x="659" y="745"/>
                      <a:pt x="745" y="649"/>
                      <a:pt x="745" y="544"/>
                    </a:cubicBezTo>
                    <a:lnTo>
                      <a:pt x="745" y="211"/>
                    </a:lnTo>
                    <a:cubicBezTo>
                      <a:pt x="745" y="96"/>
                      <a:pt x="649" y="1"/>
                      <a:pt x="544"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0" name="Google Shape;1680;p97"/>
              <p:cNvSpPr/>
              <p:nvPr/>
            </p:nvSpPr>
            <p:spPr>
              <a:xfrm>
                <a:off x="3763077" y="3041551"/>
                <a:ext cx="19272" cy="19508"/>
              </a:xfrm>
              <a:custGeom>
                <a:rect b="b" l="l" r="r" t="t"/>
                <a:pathLst>
                  <a:path extrusionOk="0" h="745" w="736">
                    <a:moveTo>
                      <a:pt x="201" y="0"/>
                    </a:moveTo>
                    <a:cubicBezTo>
                      <a:pt x="87" y="0"/>
                      <a:pt x="1" y="96"/>
                      <a:pt x="1" y="201"/>
                    </a:cubicBezTo>
                    <a:lnTo>
                      <a:pt x="1" y="534"/>
                    </a:lnTo>
                    <a:cubicBezTo>
                      <a:pt x="1" y="649"/>
                      <a:pt x="87" y="744"/>
                      <a:pt x="201" y="744"/>
                    </a:cubicBezTo>
                    <a:lnTo>
                      <a:pt x="535" y="744"/>
                    </a:lnTo>
                    <a:cubicBezTo>
                      <a:pt x="640" y="744"/>
                      <a:pt x="736" y="649"/>
                      <a:pt x="736" y="534"/>
                    </a:cubicBezTo>
                    <a:lnTo>
                      <a:pt x="736" y="201"/>
                    </a:lnTo>
                    <a:cubicBezTo>
                      <a:pt x="736" y="96"/>
                      <a:pt x="640"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1" name="Google Shape;1681;p97"/>
              <p:cNvSpPr/>
              <p:nvPr/>
            </p:nvSpPr>
            <p:spPr>
              <a:xfrm>
                <a:off x="3763077" y="3069778"/>
                <a:ext cx="19272" cy="19508"/>
              </a:xfrm>
              <a:custGeom>
                <a:rect b="b" l="l" r="r" t="t"/>
                <a:pathLst>
                  <a:path extrusionOk="0" h="745" w="736">
                    <a:moveTo>
                      <a:pt x="201" y="0"/>
                    </a:moveTo>
                    <a:cubicBezTo>
                      <a:pt x="87" y="0"/>
                      <a:pt x="1" y="96"/>
                      <a:pt x="1" y="210"/>
                    </a:cubicBezTo>
                    <a:lnTo>
                      <a:pt x="1" y="534"/>
                    </a:lnTo>
                    <a:cubicBezTo>
                      <a:pt x="1" y="649"/>
                      <a:pt x="87" y="744"/>
                      <a:pt x="201" y="744"/>
                    </a:cubicBezTo>
                    <a:lnTo>
                      <a:pt x="535" y="744"/>
                    </a:lnTo>
                    <a:cubicBezTo>
                      <a:pt x="640" y="744"/>
                      <a:pt x="736" y="649"/>
                      <a:pt x="736" y="534"/>
                    </a:cubicBezTo>
                    <a:lnTo>
                      <a:pt x="736" y="210"/>
                    </a:lnTo>
                    <a:cubicBezTo>
                      <a:pt x="736" y="96"/>
                      <a:pt x="640"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2" name="Google Shape;1682;p97"/>
              <p:cNvSpPr/>
              <p:nvPr/>
            </p:nvSpPr>
            <p:spPr>
              <a:xfrm>
                <a:off x="3763077" y="3098241"/>
                <a:ext cx="19272" cy="19272"/>
              </a:xfrm>
              <a:custGeom>
                <a:rect b="b" l="l" r="r" t="t"/>
                <a:pathLst>
                  <a:path extrusionOk="0" h="736" w="736">
                    <a:moveTo>
                      <a:pt x="201" y="1"/>
                    </a:moveTo>
                    <a:cubicBezTo>
                      <a:pt x="87" y="1"/>
                      <a:pt x="1" y="87"/>
                      <a:pt x="1" y="201"/>
                    </a:cubicBezTo>
                    <a:lnTo>
                      <a:pt x="1" y="535"/>
                    </a:lnTo>
                    <a:cubicBezTo>
                      <a:pt x="1" y="649"/>
                      <a:pt x="87" y="735"/>
                      <a:pt x="201" y="735"/>
                    </a:cubicBezTo>
                    <a:lnTo>
                      <a:pt x="535" y="735"/>
                    </a:lnTo>
                    <a:cubicBezTo>
                      <a:pt x="640" y="735"/>
                      <a:pt x="736" y="649"/>
                      <a:pt x="736" y="535"/>
                    </a:cubicBezTo>
                    <a:lnTo>
                      <a:pt x="736" y="201"/>
                    </a:lnTo>
                    <a:cubicBezTo>
                      <a:pt x="736" y="87"/>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683" name="Google Shape;1683;p97"/>
            <p:cNvGrpSpPr/>
            <p:nvPr/>
          </p:nvGrpSpPr>
          <p:grpSpPr>
            <a:xfrm>
              <a:off x="7815777" y="2786713"/>
              <a:ext cx="420511" cy="373790"/>
              <a:chOff x="3514900" y="1489020"/>
              <a:chExt cx="354145" cy="351869"/>
            </a:xfrm>
          </p:grpSpPr>
          <p:sp>
            <p:nvSpPr>
              <p:cNvPr id="1684" name="Google Shape;1684;p97"/>
              <p:cNvSpPr/>
              <p:nvPr/>
            </p:nvSpPr>
            <p:spPr>
              <a:xfrm>
                <a:off x="3514900" y="1489020"/>
                <a:ext cx="354145" cy="351869"/>
              </a:xfrm>
              <a:custGeom>
                <a:rect b="b" l="l" r="r" t="t"/>
                <a:pathLst>
                  <a:path extrusionOk="0" h="23501" w="23653">
                    <a:moveTo>
                      <a:pt x="19698" y="1"/>
                    </a:moveTo>
                    <a:cubicBezTo>
                      <a:pt x="19495" y="1"/>
                      <a:pt x="19290" y="80"/>
                      <a:pt x="19133" y="237"/>
                    </a:cubicBezTo>
                    <a:lnTo>
                      <a:pt x="316" y="19075"/>
                    </a:lnTo>
                    <a:cubicBezTo>
                      <a:pt x="0" y="19369"/>
                      <a:pt x="0" y="19874"/>
                      <a:pt x="316" y="20168"/>
                    </a:cubicBezTo>
                    <a:lnTo>
                      <a:pt x="3406" y="23280"/>
                    </a:lnTo>
                    <a:cubicBezTo>
                      <a:pt x="3564" y="23427"/>
                      <a:pt x="3764" y="23501"/>
                      <a:pt x="3964" y="23501"/>
                    </a:cubicBezTo>
                    <a:cubicBezTo>
                      <a:pt x="4163" y="23501"/>
                      <a:pt x="4363" y="23427"/>
                      <a:pt x="4521" y="23280"/>
                    </a:cubicBezTo>
                    <a:lnTo>
                      <a:pt x="23358" y="4442"/>
                    </a:lnTo>
                    <a:cubicBezTo>
                      <a:pt x="23653" y="4148"/>
                      <a:pt x="23653" y="3643"/>
                      <a:pt x="23358" y="3328"/>
                    </a:cubicBezTo>
                    <a:lnTo>
                      <a:pt x="20247" y="237"/>
                    </a:lnTo>
                    <a:cubicBezTo>
                      <a:pt x="20100" y="80"/>
                      <a:pt x="19900" y="1"/>
                      <a:pt x="19698" y="1"/>
                    </a:cubicBezTo>
                    <a:close/>
                  </a:path>
                </a:pathLst>
              </a:custGeom>
              <a:solidFill>
                <a:srgbClr val="BECBD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5" name="Google Shape;1685;p97"/>
              <p:cNvSpPr/>
              <p:nvPr/>
            </p:nvSpPr>
            <p:spPr>
              <a:xfrm>
                <a:off x="3619094" y="1759498"/>
                <a:ext cx="24570" cy="24884"/>
              </a:xfrm>
              <a:custGeom>
                <a:rect b="b" l="l" r="r" t="t"/>
                <a:pathLst>
                  <a:path extrusionOk="0" h="1662" w="1641">
                    <a:moveTo>
                      <a:pt x="526" y="1"/>
                    </a:moveTo>
                    <a:lnTo>
                      <a:pt x="1" y="548"/>
                    </a:lnTo>
                    <a:lnTo>
                      <a:pt x="1115" y="1662"/>
                    </a:lnTo>
                    <a:lnTo>
                      <a:pt x="1640" y="1136"/>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6" name="Google Shape;1686;p97"/>
              <p:cNvSpPr/>
              <p:nvPr/>
            </p:nvSpPr>
            <p:spPr>
              <a:xfrm>
                <a:off x="3623181" y="1722052"/>
                <a:ext cx="41249" cy="41249"/>
              </a:xfrm>
              <a:custGeom>
                <a:rect b="b" l="l" r="r" t="t"/>
                <a:pathLst>
                  <a:path extrusionOk="0" h="2755" w="2755">
                    <a:moveTo>
                      <a:pt x="526" y="0"/>
                    </a:moveTo>
                    <a:lnTo>
                      <a:pt x="1" y="526"/>
                    </a:lnTo>
                    <a:lnTo>
                      <a:pt x="2229" y="2754"/>
                    </a:lnTo>
                    <a:lnTo>
                      <a:pt x="2755" y="2229"/>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7" name="Google Shape;1687;p97"/>
              <p:cNvSpPr/>
              <p:nvPr/>
            </p:nvSpPr>
            <p:spPr>
              <a:xfrm>
                <a:off x="3560536" y="1784682"/>
                <a:ext cx="41264" cy="41579"/>
              </a:xfrm>
              <a:custGeom>
                <a:rect b="b" l="l" r="r" t="t"/>
                <a:pathLst>
                  <a:path extrusionOk="0" h="2777" w="2756">
                    <a:moveTo>
                      <a:pt x="527" y="1"/>
                    </a:moveTo>
                    <a:lnTo>
                      <a:pt x="1" y="548"/>
                    </a:lnTo>
                    <a:lnTo>
                      <a:pt x="2230" y="2776"/>
                    </a:lnTo>
                    <a:lnTo>
                      <a:pt x="2755" y="2251"/>
                    </a:lnTo>
                    <a:lnTo>
                      <a:pt x="527"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8" name="Google Shape;1688;p97"/>
              <p:cNvSpPr/>
              <p:nvPr/>
            </p:nvSpPr>
            <p:spPr>
              <a:xfrm>
                <a:off x="3660957" y="1717635"/>
                <a:ext cx="24570" cy="24884"/>
              </a:xfrm>
              <a:custGeom>
                <a:rect b="b" l="l" r="r" t="t"/>
                <a:pathLst>
                  <a:path extrusionOk="0" h="1662" w="1641">
                    <a:moveTo>
                      <a:pt x="526" y="1"/>
                    </a:moveTo>
                    <a:lnTo>
                      <a:pt x="1" y="547"/>
                    </a:lnTo>
                    <a:lnTo>
                      <a:pt x="1115" y="1662"/>
                    </a:lnTo>
                    <a:lnTo>
                      <a:pt x="1641" y="1136"/>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9" name="Google Shape;1689;p97"/>
              <p:cNvSpPr/>
              <p:nvPr/>
            </p:nvSpPr>
            <p:spPr>
              <a:xfrm>
                <a:off x="3681739" y="1696868"/>
                <a:ext cx="24570" cy="24555"/>
              </a:xfrm>
              <a:custGeom>
                <a:rect b="b" l="l" r="r" t="t"/>
                <a:pathLst>
                  <a:path extrusionOk="0" h="1640" w="1641">
                    <a:moveTo>
                      <a:pt x="526" y="0"/>
                    </a:moveTo>
                    <a:lnTo>
                      <a:pt x="0" y="526"/>
                    </a:lnTo>
                    <a:lnTo>
                      <a:pt x="1115" y="1640"/>
                    </a:lnTo>
                    <a:lnTo>
                      <a:pt x="1640" y="1114"/>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0" name="Google Shape;1690;p97"/>
              <p:cNvSpPr/>
              <p:nvPr/>
            </p:nvSpPr>
            <p:spPr>
              <a:xfrm>
                <a:off x="3686141" y="1659092"/>
                <a:ext cx="41249" cy="41564"/>
              </a:xfrm>
              <a:custGeom>
                <a:rect b="b" l="l" r="r" t="t"/>
                <a:pathLst>
                  <a:path extrusionOk="0" h="2776" w="2755">
                    <a:moveTo>
                      <a:pt x="526" y="0"/>
                    </a:moveTo>
                    <a:lnTo>
                      <a:pt x="1" y="547"/>
                    </a:lnTo>
                    <a:lnTo>
                      <a:pt x="2229" y="2775"/>
                    </a:lnTo>
                    <a:lnTo>
                      <a:pt x="2755" y="2250"/>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1" name="Google Shape;1691;p97"/>
              <p:cNvSpPr/>
              <p:nvPr/>
            </p:nvSpPr>
            <p:spPr>
              <a:xfrm>
                <a:off x="3723602" y="1654990"/>
                <a:ext cx="24884" cy="24570"/>
              </a:xfrm>
              <a:custGeom>
                <a:rect b="b" l="l" r="r" t="t"/>
                <a:pathLst>
                  <a:path extrusionOk="0" h="1641" w="1662">
                    <a:moveTo>
                      <a:pt x="526" y="1"/>
                    </a:moveTo>
                    <a:lnTo>
                      <a:pt x="1" y="526"/>
                    </a:lnTo>
                    <a:lnTo>
                      <a:pt x="1115" y="1641"/>
                    </a:lnTo>
                    <a:lnTo>
                      <a:pt x="1662" y="1115"/>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2" name="Google Shape;1692;p97"/>
              <p:cNvSpPr/>
              <p:nvPr/>
            </p:nvSpPr>
            <p:spPr>
              <a:xfrm>
                <a:off x="3744698" y="1633909"/>
                <a:ext cx="24570" cy="24884"/>
              </a:xfrm>
              <a:custGeom>
                <a:rect b="b" l="l" r="r" t="t"/>
                <a:pathLst>
                  <a:path extrusionOk="0" h="1662" w="1641">
                    <a:moveTo>
                      <a:pt x="526" y="0"/>
                    </a:moveTo>
                    <a:lnTo>
                      <a:pt x="0" y="547"/>
                    </a:lnTo>
                    <a:lnTo>
                      <a:pt x="1115" y="1661"/>
                    </a:lnTo>
                    <a:lnTo>
                      <a:pt x="1640" y="1115"/>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3" name="Google Shape;1693;p97"/>
              <p:cNvSpPr/>
              <p:nvPr/>
            </p:nvSpPr>
            <p:spPr>
              <a:xfrm>
                <a:off x="3748786" y="1596447"/>
                <a:ext cx="41564" cy="41249"/>
              </a:xfrm>
              <a:custGeom>
                <a:rect b="b" l="l" r="r" t="t"/>
                <a:pathLst>
                  <a:path extrusionOk="0" h="2755" w="2776">
                    <a:moveTo>
                      <a:pt x="526" y="0"/>
                    </a:moveTo>
                    <a:lnTo>
                      <a:pt x="1" y="526"/>
                    </a:lnTo>
                    <a:lnTo>
                      <a:pt x="2229" y="2755"/>
                    </a:lnTo>
                    <a:lnTo>
                      <a:pt x="2776" y="2229"/>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4" name="Google Shape;1694;p97"/>
              <p:cNvSpPr/>
              <p:nvPr/>
            </p:nvSpPr>
            <p:spPr>
              <a:xfrm>
                <a:off x="3786561" y="1592030"/>
                <a:ext cx="24570" cy="24884"/>
              </a:xfrm>
              <a:custGeom>
                <a:rect b="b" l="l" r="r" t="t"/>
                <a:pathLst>
                  <a:path extrusionOk="0" h="1662" w="1641">
                    <a:moveTo>
                      <a:pt x="526" y="1"/>
                    </a:moveTo>
                    <a:lnTo>
                      <a:pt x="0" y="548"/>
                    </a:lnTo>
                    <a:lnTo>
                      <a:pt x="1115" y="1662"/>
                    </a:lnTo>
                    <a:lnTo>
                      <a:pt x="1640" y="1136"/>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5" name="Google Shape;1695;p97"/>
              <p:cNvSpPr/>
              <p:nvPr/>
            </p:nvSpPr>
            <p:spPr>
              <a:xfrm>
                <a:off x="3807343" y="1571264"/>
                <a:ext cx="24869" cy="24570"/>
              </a:xfrm>
              <a:custGeom>
                <a:rect b="b" l="l" r="r" t="t"/>
                <a:pathLst>
                  <a:path extrusionOk="0" h="1641" w="1661">
                    <a:moveTo>
                      <a:pt x="526" y="0"/>
                    </a:moveTo>
                    <a:lnTo>
                      <a:pt x="0" y="526"/>
                    </a:lnTo>
                    <a:lnTo>
                      <a:pt x="1114" y="1640"/>
                    </a:lnTo>
                    <a:lnTo>
                      <a:pt x="1661" y="1115"/>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6" name="Google Shape;1696;p97"/>
              <p:cNvSpPr/>
              <p:nvPr/>
            </p:nvSpPr>
            <p:spPr>
              <a:xfrm>
                <a:off x="3811745" y="1533488"/>
                <a:ext cx="41249" cy="41564"/>
              </a:xfrm>
              <a:custGeom>
                <a:rect b="b" l="l" r="r" t="t"/>
                <a:pathLst>
                  <a:path extrusionOk="0" h="2776" w="2755">
                    <a:moveTo>
                      <a:pt x="526" y="0"/>
                    </a:moveTo>
                    <a:lnTo>
                      <a:pt x="0" y="526"/>
                    </a:lnTo>
                    <a:lnTo>
                      <a:pt x="2229" y="2776"/>
                    </a:lnTo>
                    <a:lnTo>
                      <a:pt x="2755" y="2229"/>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7" name="Google Shape;1697;p97"/>
              <p:cNvSpPr/>
              <p:nvPr/>
            </p:nvSpPr>
            <p:spPr>
              <a:xfrm>
                <a:off x="3597998" y="1780594"/>
                <a:ext cx="24570" cy="24570"/>
              </a:xfrm>
              <a:custGeom>
                <a:rect b="b" l="l" r="r" t="t"/>
                <a:pathLst>
                  <a:path extrusionOk="0" h="1641" w="1641">
                    <a:moveTo>
                      <a:pt x="526" y="1"/>
                    </a:moveTo>
                    <a:lnTo>
                      <a:pt x="1" y="526"/>
                    </a:lnTo>
                    <a:lnTo>
                      <a:pt x="1115" y="1640"/>
                    </a:lnTo>
                    <a:lnTo>
                      <a:pt x="1641" y="1115"/>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8" name="Google Shape;1698;p97"/>
              <p:cNvSpPr/>
              <p:nvPr/>
            </p:nvSpPr>
            <p:spPr>
              <a:xfrm>
                <a:off x="3623181" y="1625090"/>
                <a:ext cx="108940" cy="108925"/>
              </a:xfrm>
              <a:custGeom>
                <a:rect b="b" l="l" r="r" t="t"/>
                <a:pathLst>
                  <a:path extrusionOk="0" h="7275" w="7276">
                    <a:moveTo>
                      <a:pt x="3070" y="1"/>
                    </a:moveTo>
                    <a:lnTo>
                      <a:pt x="1" y="3049"/>
                    </a:lnTo>
                    <a:lnTo>
                      <a:pt x="4206" y="7275"/>
                    </a:lnTo>
                    <a:lnTo>
                      <a:pt x="7275" y="4205"/>
                    </a:lnTo>
                    <a:lnTo>
                      <a:pt x="3070" y="1"/>
                    </a:lnTo>
                    <a:close/>
                  </a:path>
                </a:pathLst>
              </a:custGeom>
              <a:solidFill>
                <a:srgbClr val="B2C2C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9" name="Google Shape;1699;p97"/>
              <p:cNvSpPr/>
              <p:nvPr/>
            </p:nvSpPr>
            <p:spPr>
              <a:xfrm>
                <a:off x="3517416" y="1493826"/>
                <a:ext cx="316698" cy="313225"/>
              </a:xfrm>
              <a:custGeom>
                <a:rect b="b" l="l" r="r" t="t"/>
                <a:pathLst>
                  <a:path extrusionOk="0" h="20920" w="21152">
                    <a:moveTo>
                      <a:pt x="2387" y="0"/>
                    </a:moveTo>
                    <a:cubicBezTo>
                      <a:pt x="1835" y="0"/>
                      <a:pt x="1283" y="211"/>
                      <a:pt x="863" y="631"/>
                    </a:cubicBezTo>
                    <a:cubicBezTo>
                      <a:pt x="1" y="1472"/>
                      <a:pt x="1" y="2839"/>
                      <a:pt x="863" y="3701"/>
                    </a:cubicBezTo>
                    <a:lnTo>
                      <a:pt x="18082" y="20920"/>
                    </a:lnTo>
                    <a:lnTo>
                      <a:pt x="21151" y="17871"/>
                    </a:lnTo>
                    <a:lnTo>
                      <a:pt x="3911" y="631"/>
                    </a:lnTo>
                    <a:cubicBezTo>
                      <a:pt x="3491" y="211"/>
                      <a:pt x="2939" y="0"/>
                      <a:pt x="2387" y="0"/>
                    </a:cubicBezTo>
                    <a:close/>
                  </a:path>
                </a:pathLst>
              </a:custGeom>
              <a:solidFill>
                <a:srgbClr val="6B839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0" name="Google Shape;1700;p97"/>
              <p:cNvSpPr/>
              <p:nvPr/>
            </p:nvSpPr>
            <p:spPr>
              <a:xfrm>
                <a:off x="3788133" y="1761399"/>
                <a:ext cx="73230" cy="72287"/>
              </a:xfrm>
              <a:custGeom>
                <a:rect b="b" l="l" r="r" t="t"/>
                <a:pathLst>
                  <a:path extrusionOk="0" h="4828" w="4891">
                    <a:moveTo>
                      <a:pt x="3070" y="0"/>
                    </a:moveTo>
                    <a:lnTo>
                      <a:pt x="1" y="3049"/>
                    </a:lnTo>
                    <a:lnTo>
                      <a:pt x="4521" y="4815"/>
                    </a:lnTo>
                    <a:cubicBezTo>
                      <a:pt x="4546" y="4823"/>
                      <a:pt x="4572" y="4827"/>
                      <a:pt x="4597" y="4827"/>
                    </a:cubicBezTo>
                    <a:cubicBezTo>
                      <a:pt x="4756" y="4827"/>
                      <a:pt x="4891" y="4666"/>
                      <a:pt x="4836" y="4520"/>
                    </a:cubicBezTo>
                    <a:lnTo>
                      <a:pt x="3070" y="0"/>
                    </a:lnTo>
                    <a:close/>
                  </a:path>
                </a:pathLst>
              </a:custGeom>
              <a:solidFill>
                <a:srgbClr val="BECBD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1" name="Google Shape;1701;p97"/>
              <p:cNvSpPr/>
              <p:nvPr/>
            </p:nvSpPr>
            <p:spPr>
              <a:xfrm>
                <a:off x="3822136" y="1761399"/>
                <a:ext cx="39198" cy="72407"/>
              </a:xfrm>
              <a:custGeom>
                <a:rect b="b" l="l" r="r" t="t"/>
                <a:pathLst>
                  <a:path extrusionOk="0" h="4836" w="2618">
                    <a:moveTo>
                      <a:pt x="799" y="0"/>
                    </a:moveTo>
                    <a:lnTo>
                      <a:pt x="0" y="778"/>
                    </a:lnTo>
                    <a:lnTo>
                      <a:pt x="1451" y="4499"/>
                    </a:lnTo>
                    <a:lnTo>
                      <a:pt x="2250" y="4815"/>
                    </a:lnTo>
                    <a:cubicBezTo>
                      <a:pt x="2282" y="4829"/>
                      <a:pt x="2313" y="4835"/>
                      <a:pt x="2344" y="4835"/>
                    </a:cubicBezTo>
                    <a:cubicBezTo>
                      <a:pt x="2495" y="4835"/>
                      <a:pt x="2618" y="4678"/>
                      <a:pt x="2565" y="4520"/>
                    </a:cubicBezTo>
                    <a:lnTo>
                      <a:pt x="799" y="0"/>
                    </a:lnTo>
                    <a:close/>
                  </a:path>
                </a:pathLst>
              </a:custGeom>
              <a:solidFill>
                <a:srgbClr val="9FB3C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2" name="Google Shape;1702;p97"/>
              <p:cNvSpPr/>
              <p:nvPr/>
            </p:nvSpPr>
            <p:spPr>
              <a:xfrm>
                <a:off x="3541656" y="1493781"/>
                <a:ext cx="292458" cy="313270"/>
              </a:xfrm>
              <a:custGeom>
                <a:rect b="b" l="l" r="r" t="t"/>
                <a:pathLst>
                  <a:path extrusionOk="0" h="20923" w="19533">
                    <a:moveTo>
                      <a:pt x="789" y="0"/>
                    </a:moveTo>
                    <a:cubicBezTo>
                      <a:pt x="524" y="0"/>
                      <a:pt x="257" y="49"/>
                      <a:pt x="1" y="151"/>
                    </a:cubicBezTo>
                    <a:cubicBezTo>
                      <a:pt x="295" y="256"/>
                      <a:pt x="547" y="424"/>
                      <a:pt x="778" y="634"/>
                    </a:cubicBezTo>
                    <a:lnTo>
                      <a:pt x="15706" y="15561"/>
                    </a:lnTo>
                    <a:cubicBezTo>
                      <a:pt x="16967" y="16844"/>
                      <a:pt x="16967" y="18904"/>
                      <a:pt x="15706" y="20166"/>
                    </a:cubicBezTo>
                    <a:lnTo>
                      <a:pt x="16463" y="20923"/>
                    </a:lnTo>
                    <a:lnTo>
                      <a:pt x="19532" y="17874"/>
                    </a:lnTo>
                    <a:lnTo>
                      <a:pt x="2292" y="634"/>
                    </a:lnTo>
                    <a:cubicBezTo>
                      <a:pt x="1893" y="220"/>
                      <a:pt x="1348" y="0"/>
                      <a:pt x="789" y="0"/>
                    </a:cubicBezTo>
                    <a:close/>
                  </a:path>
                </a:pathLst>
              </a:custGeom>
              <a:solidFill>
                <a:srgbClr val="4E67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3" name="Google Shape;1703;p97"/>
              <p:cNvSpPr/>
              <p:nvPr/>
            </p:nvSpPr>
            <p:spPr>
              <a:xfrm>
                <a:off x="3834728" y="1807979"/>
                <a:ext cx="26636" cy="25708"/>
              </a:xfrm>
              <a:custGeom>
                <a:rect b="b" l="l" r="r" t="t"/>
                <a:pathLst>
                  <a:path extrusionOk="0" h="1717" w="1779">
                    <a:moveTo>
                      <a:pt x="1157" y="1"/>
                    </a:moveTo>
                    <a:lnTo>
                      <a:pt x="0" y="1157"/>
                    </a:lnTo>
                    <a:lnTo>
                      <a:pt x="1409" y="1704"/>
                    </a:lnTo>
                    <a:cubicBezTo>
                      <a:pt x="1434" y="1712"/>
                      <a:pt x="1460" y="1716"/>
                      <a:pt x="1485" y="1716"/>
                    </a:cubicBezTo>
                    <a:cubicBezTo>
                      <a:pt x="1644" y="1716"/>
                      <a:pt x="1779" y="1555"/>
                      <a:pt x="1724" y="1409"/>
                    </a:cubicBezTo>
                    <a:lnTo>
                      <a:pt x="1157" y="1"/>
                    </a:lnTo>
                    <a:close/>
                  </a:path>
                </a:pathLst>
              </a:custGeom>
              <a:solidFill>
                <a:srgbClr val="2943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4" name="Google Shape;1704;p97"/>
              <p:cNvSpPr/>
              <p:nvPr/>
            </p:nvSpPr>
            <p:spPr>
              <a:xfrm>
                <a:off x="3552047" y="1524984"/>
                <a:ext cx="68320" cy="68334"/>
              </a:xfrm>
              <a:custGeom>
                <a:rect b="b" l="l" r="r" t="t"/>
                <a:pathLst>
                  <a:path extrusionOk="0" h="4564" w="4563">
                    <a:moveTo>
                      <a:pt x="3049" y="1"/>
                    </a:moveTo>
                    <a:lnTo>
                      <a:pt x="0" y="3070"/>
                    </a:lnTo>
                    <a:lnTo>
                      <a:pt x="1493" y="4563"/>
                    </a:lnTo>
                    <a:lnTo>
                      <a:pt x="4563" y="1494"/>
                    </a:lnTo>
                    <a:lnTo>
                      <a:pt x="3049" y="1"/>
                    </a:lnTo>
                    <a:close/>
                  </a:path>
                </a:pathLst>
              </a:custGeom>
              <a:solidFill>
                <a:srgbClr val="2943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5" name="Google Shape;1705;p97"/>
              <p:cNvSpPr/>
              <p:nvPr/>
            </p:nvSpPr>
            <p:spPr>
              <a:xfrm>
                <a:off x="3593281" y="1566218"/>
                <a:ext cx="221623" cy="221952"/>
              </a:xfrm>
              <a:custGeom>
                <a:rect b="b" l="l" r="r" t="t"/>
                <a:pathLst>
                  <a:path extrusionOk="0" h="14824" w="14802">
                    <a:moveTo>
                      <a:pt x="526" y="1"/>
                    </a:moveTo>
                    <a:lnTo>
                      <a:pt x="1" y="548"/>
                    </a:lnTo>
                    <a:lnTo>
                      <a:pt x="14276" y="14823"/>
                    </a:lnTo>
                    <a:lnTo>
                      <a:pt x="14802" y="14298"/>
                    </a:lnTo>
                    <a:lnTo>
                      <a:pt x="526" y="1"/>
                    </a:lnTo>
                    <a:close/>
                  </a:path>
                </a:pathLst>
              </a:custGeom>
              <a:solidFill>
                <a:srgbClr val="BECBD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706" name="Google Shape;1706;p97"/>
            <p:cNvGrpSpPr/>
            <p:nvPr/>
          </p:nvGrpSpPr>
          <p:grpSpPr>
            <a:xfrm>
              <a:off x="5607629" y="2675423"/>
              <a:ext cx="498279" cy="485081"/>
              <a:chOff x="1414990" y="2289671"/>
              <a:chExt cx="387073" cy="385996"/>
            </a:xfrm>
          </p:grpSpPr>
          <p:sp>
            <p:nvSpPr>
              <p:cNvPr id="1707" name="Google Shape;1707;p97"/>
              <p:cNvSpPr/>
              <p:nvPr/>
            </p:nvSpPr>
            <p:spPr>
              <a:xfrm>
                <a:off x="1511384" y="2485585"/>
                <a:ext cx="110082" cy="59428"/>
              </a:xfrm>
              <a:custGeom>
                <a:rect b="b" l="l" r="r" t="t"/>
                <a:pathLst>
                  <a:path extrusionOk="0" h="2262" w="4190">
                    <a:moveTo>
                      <a:pt x="2199" y="0"/>
                    </a:moveTo>
                    <a:lnTo>
                      <a:pt x="639" y="708"/>
                    </a:lnTo>
                    <a:lnTo>
                      <a:pt x="0" y="1928"/>
                    </a:lnTo>
                    <a:lnTo>
                      <a:pt x="2095" y="2261"/>
                    </a:lnTo>
                    <a:lnTo>
                      <a:pt x="4190" y="1928"/>
                    </a:lnTo>
                    <a:lnTo>
                      <a:pt x="3552" y="708"/>
                    </a:lnTo>
                    <a:lnTo>
                      <a:pt x="2199" y="0"/>
                    </a:lnTo>
                    <a:close/>
                  </a:path>
                </a:pathLst>
              </a:custGeom>
              <a:solidFill>
                <a:srgbClr val="213B5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8" name="Google Shape;1708;p97"/>
              <p:cNvSpPr/>
              <p:nvPr/>
            </p:nvSpPr>
            <p:spPr>
              <a:xfrm>
                <a:off x="1414990" y="2289671"/>
                <a:ext cx="302712" cy="214515"/>
              </a:xfrm>
              <a:custGeom>
                <a:rect b="b" l="l" r="r" t="t"/>
                <a:pathLst>
                  <a:path extrusionOk="0" h="8165" w="11522">
                    <a:moveTo>
                      <a:pt x="923" y="1"/>
                    </a:moveTo>
                    <a:cubicBezTo>
                      <a:pt x="416" y="1"/>
                      <a:pt x="0" y="417"/>
                      <a:pt x="0" y="930"/>
                    </a:cubicBezTo>
                    <a:lnTo>
                      <a:pt x="0" y="7242"/>
                    </a:lnTo>
                    <a:cubicBezTo>
                      <a:pt x="0" y="7755"/>
                      <a:pt x="416" y="8165"/>
                      <a:pt x="923" y="8165"/>
                    </a:cubicBezTo>
                    <a:lnTo>
                      <a:pt x="10599" y="8165"/>
                    </a:lnTo>
                    <a:cubicBezTo>
                      <a:pt x="11105" y="8165"/>
                      <a:pt x="11521" y="7755"/>
                      <a:pt x="11521" y="7242"/>
                    </a:cubicBezTo>
                    <a:lnTo>
                      <a:pt x="11521" y="930"/>
                    </a:lnTo>
                    <a:cubicBezTo>
                      <a:pt x="11521" y="417"/>
                      <a:pt x="11105" y="1"/>
                      <a:pt x="10599" y="1"/>
                    </a:cubicBezTo>
                    <a:close/>
                  </a:path>
                </a:pathLst>
              </a:custGeom>
              <a:solidFill>
                <a:srgbClr val="667E9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9" name="Google Shape;1709;p97"/>
              <p:cNvSpPr/>
              <p:nvPr/>
            </p:nvSpPr>
            <p:spPr>
              <a:xfrm>
                <a:off x="1490418" y="2536212"/>
                <a:ext cx="151829" cy="17366"/>
              </a:xfrm>
              <a:custGeom>
                <a:rect b="b" l="l" r="r" t="t"/>
                <a:pathLst>
                  <a:path extrusionOk="0" h="661" w="5779">
                    <a:moveTo>
                      <a:pt x="432" y="1"/>
                    </a:moveTo>
                    <a:cubicBezTo>
                      <a:pt x="0" y="1"/>
                      <a:pt x="0" y="661"/>
                      <a:pt x="432" y="661"/>
                    </a:cubicBezTo>
                    <a:cubicBezTo>
                      <a:pt x="438" y="661"/>
                      <a:pt x="445" y="661"/>
                      <a:pt x="452" y="660"/>
                    </a:cubicBezTo>
                    <a:lnTo>
                      <a:pt x="5328" y="660"/>
                    </a:lnTo>
                    <a:cubicBezTo>
                      <a:pt x="5334" y="661"/>
                      <a:pt x="5341" y="661"/>
                      <a:pt x="5348" y="661"/>
                    </a:cubicBezTo>
                    <a:cubicBezTo>
                      <a:pt x="5779" y="661"/>
                      <a:pt x="5779" y="1"/>
                      <a:pt x="5348" y="1"/>
                    </a:cubicBezTo>
                    <a:cubicBezTo>
                      <a:pt x="5341" y="1"/>
                      <a:pt x="5334" y="1"/>
                      <a:pt x="5328" y="1"/>
                    </a:cubicBezTo>
                    <a:lnTo>
                      <a:pt x="452" y="1"/>
                    </a:lnTo>
                    <a:cubicBezTo>
                      <a:pt x="445" y="1"/>
                      <a:pt x="438" y="1"/>
                      <a:pt x="432" y="1"/>
                    </a:cubicBezTo>
                    <a:close/>
                  </a:path>
                </a:pathLst>
              </a:custGeom>
              <a:solidFill>
                <a:srgbClr val="445D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0" name="Google Shape;1710;p97"/>
              <p:cNvSpPr/>
              <p:nvPr/>
            </p:nvSpPr>
            <p:spPr>
              <a:xfrm>
                <a:off x="1430465" y="2307168"/>
                <a:ext cx="271736" cy="158738"/>
              </a:xfrm>
              <a:custGeom>
                <a:rect b="b" l="l" r="r" t="t"/>
                <a:pathLst>
                  <a:path extrusionOk="0" h="6042" w="10343">
                    <a:moveTo>
                      <a:pt x="757" y="1"/>
                    </a:moveTo>
                    <a:cubicBezTo>
                      <a:pt x="341" y="1"/>
                      <a:pt x="1" y="340"/>
                      <a:pt x="1" y="757"/>
                    </a:cubicBezTo>
                    <a:lnTo>
                      <a:pt x="1" y="5286"/>
                    </a:lnTo>
                    <a:cubicBezTo>
                      <a:pt x="1" y="5702"/>
                      <a:pt x="334" y="6042"/>
                      <a:pt x="757" y="6042"/>
                    </a:cubicBezTo>
                    <a:lnTo>
                      <a:pt x="9593" y="6042"/>
                    </a:lnTo>
                    <a:cubicBezTo>
                      <a:pt x="10010" y="6042"/>
                      <a:pt x="10343" y="5702"/>
                      <a:pt x="10343" y="5286"/>
                    </a:cubicBezTo>
                    <a:lnTo>
                      <a:pt x="10343" y="750"/>
                    </a:lnTo>
                    <a:cubicBezTo>
                      <a:pt x="10343" y="340"/>
                      <a:pt x="10003" y="1"/>
                      <a:pt x="9593" y="1"/>
                    </a:cubicBezTo>
                    <a:close/>
                  </a:path>
                </a:pathLst>
              </a:custGeom>
              <a:solidFill>
                <a:srgbClr val="869F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1" name="Google Shape;1711;p97"/>
              <p:cNvSpPr/>
              <p:nvPr/>
            </p:nvSpPr>
            <p:spPr>
              <a:xfrm>
                <a:off x="1426471" y="2303149"/>
                <a:ext cx="279750" cy="166594"/>
              </a:xfrm>
              <a:custGeom>
                <a:rect b="b" l="l" r="r" t="t"/>
                <a:pathLst>
                  <a:path extrusionOk="0" h="6341" w="10648">
                    <a:moveTo>
                      <a:pt x="9745" y="299"/>
                    </a:moveTo>
                    <a:cubicBezTo>
                      <a:pt x="10078" y="299"/>
                      <a:pt x="10349" y="570"/>
                      <a:pt x="10349" y="910"/>
                    </a:cubicBezTo>
                    <a:lnTo>
                      <a:pt x="10349" y="5439"/>
                    </a:lnTo>
                    <a:cubicBezTo>
                      <a:pt x="10349" y="5772"/>
                      <a:pt x="10078" y="6042"/>
                      <a:pt x="9745" y="6042"/>
                    </a:cubicBezTo>
                    <a:lnTo>
                      <a:pt x="909" y="6042"/>
                    </a:lnTo>
                    <a:cubicBezTo>
                      <a:pt x="569" y="6042"/>
                      <a:pt x="298" y="5772"/>
                      <a:pt x="298" y="5439"/>
                    </a:cubicBezTo>
                    <a:lnTo>
                      <a:pt x="298" y="910"/>
                    </a:lnTo>
                    <a:cubicBezTo>
                      <a:pt x="298" y="577"/>
                      <a:pt x="569" y="306"/>
                      <a:pt x="909" y="306"/>
                    </a:cubicBezTo>
                    <a:lnTo>
                      <a:pt x="9745" y="299"/>
                    </a:lnTo>
                    <a:close/>
                    <a:moveTo>
                      <a:pt x="909" y="1"/>
                    </a:moveTo>
                    <a:cubicBezTo>
                      <a:pt x="409" y="1"/>
                      <a:pt x="0" y="410"/>
                      <a:pt x="0" y="910"/>
                    </a:cubicBezTo>
                    <a:lnTo>
                      <a:pt x="0" y="5439"/>
                    </a:lnTo>
                    <a:cubicBezTo>
                      <a:pt x="0" y="5938"/>
                      <a:pt x="402" y="6341"/>
                      <a:pt x="909" y="6341"/>
                    </a:cubicBezTo>
                    <a:lnTo>
                      <a:pt x="9745" y="6341"/>
                    </a:lnTo>
                    <a:cubicBezTo>
                      <a:pt x="10245" y="6341"/>
                      <a:pt x="10647" y="5938"/>
                      <a:pt x="10647" y="5439"/>
                    </a:cubicBezTo>
                    <a:lnTo>
                      <a:pt x="10647" y="903"/>
                    </a:lnTo>
                    <a:cubicBezTo>
                      <a:pt x="10647" y="410"/>
                      <a:pt x="10238" y="1"/>
                      <a:pt x="9745" y="1"/>
                    </a:cubicBezTo>
                    <a:close/>
                  </a:path>
                </a:pathLst>
              </a:custGeom>
              <a:solidFill>
                <a:srgbClr val="445D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2" name="Google Shape;1712;p97"/>
              <p:cNvSpPr/>
              <p:nvPr/>
            </p:nvSpPr>
            <p:spPr>
              <a:xfrm>
                <a:off x="1533610" y="2431096"/>
                <a:ext cx="249326" cy="198830"/>
              </a:xfrm>
              <a:custGeom>
                <a:rect b="b" l="l" r="r" t="t"/>
                <a:pathLst>
                  <a:path extrusionOk="0" h="7568" w="9490">
                    <a:moveTo>
                      <a:pt x="980" y="0"/>
                    </a:moveTo>
                    <a:cubicBezTo>
                      <a:pt x="438" y="0"/>
                      <a:pt x="1" y="441"/>
                      <a:pt x="8" y="978"/>
                    </a:cubicBezTo>
                    <a:lnTo>
                      <a:pt x="8" y="7568"/>
                    </a:lnTo>
                    <a:lnTo>
                      <a:pt x="9489" y="7568"/>
                    </a:lnTo>
                    <a:lnTo>
                      <a:pt x="9489" y="978"/>
                    </a:lnTo>
                    <a:cubicBezTo>
                      <a:pt x="9489" y="437"/>
                      <a:pt x="9045" y="0"/>
                      <a:pt x="8504" y="0"/>
                    </a:cubicBezTo>
                    <a:lnTo>
                      <a:pt x="993" y="0"/>
                    </a:lnTo>
                    <a:cubicBezTo>
                      <a:pt x="988" y="0"/>
                      <a:pt x="984" y="0"/>
                      <a:pt x="980" y="0"/>
                    </a:cubicBezTo>
                    <a:close/>
                  </a:path>
                </a:pathLst>
              </a:custGeom>
              <a:solidFill>
                <a:srgbClr val="CFD9E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3" name="Google Shape;1713;p97"/>
              <p:cNvSpPr/>
              <p:nvPr/>
            </p:nvSpPr>
            <p:spPr>
              <a:xfrm>
                <a:off x="1551660" y="2452771"/>
                <a:ext cx="213228" cy="146364"/>
              </a:xfrm>
              <a:custGeom>
                <a:rect b="b" l="l" r="r" t="t"/>
                <a:pathLst>
                  <a:path extrusionOk="0" h="5571" w="8116">
                    <a:moveTo>
                      <a:pt x="458" y="1"/>
                    </a:moveTo>
                    <a:cubicBezTo>
                      <a:pt x="208" y="1"/>
                      <a:pt x="0" y="209"/>
                      <a:pt x="0" y="458"/>
                    </a:cubicBezTo>
                    <a:lnTo>
                      <a:pt x="0" y="5119"/>
                    </a:lnTo>
                    <a:cubicBezTo>
                      <a:pt x="0" y="5369"/>
                      <a:pt x="208" y="5570"/>
                      <a:pt x="458" y="5570"/>
                    </a:cubicBezTo>
                    <a:lnTo>
                      <a:pt x="7658" y="5570"/>
                    </a:lnTo>
                    <a:cubicBezTo>
                      <a:pt x="7908" y="5570"/>
                      <a:pt x="8109" y="5369"/>
                      <a:pt x="8109" y="5119"/>
                    </a:cubicBezTo>
                    <a:lnTo>
                      <a:pt x="8109" y="458"/>
                    </a:lnTo>
                    <a:cubicBezTo>
                      <a:pt x="8116" y="209"/>
                      <a:pt x="7908" y="1"/>
                      <a:pt x="7658" y="1"/>
                    </a:cubicBezTo>
                    <a:close/>
                  </a:path>
                </a:pathLst>
              </a:custGeom>
              <a:solidFill>
                <a:srgbClr val="869F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4" name="Google Shape;1714;p97"/>
              <p:cNvSpPr/>
              <p:nvPr/>
            </p:nvSpPr>
            <p:spPr>
              <a:xfrm>
                <a:off x="1547824" y="2448935"/>
                <a:ext cx="220899" cy="154193"/>
              </a:xfrm>
              <a:custGeom>
                <a:rect b="b" l="l" r="r" t="t"/>
                <a:pathLst>
                  <a:path extrusionOk="0" h="5869" w="8408">
                    <a:moveTo>
                      <a:pt x="604" y="1"/>
                    </a:moveTo>
                    <a:cubicBezTo>
                      <a:pt x="271" y="1"/>
                      <a:pt x="1" y="271"/>
                      <a:pt x="1" y="604"/>
                    </a:cubicBezTo>
                    <a:lnTo>
                      <a:pt x="1" y="5259"/>
                    </a:lnTo>
                    <a:cubicBezTo>
                      <a:pt x="1" y="5598"/>
                      <a:pt x="271" y="5869"/>
                      <a:pt x="604" y="5869"/>
                    </a:cubicBezTo>
                    <a:lnTo>
                      <a:pt x="4370" y="5869"/>
                    </a:lnTo>
                    <a:cubicBezTo>
                      <a:pt x="4572" y="5869"/>
                      <a:pt x="4572" y="5571"/>
                      <a:pt x="4370" y="5571"/>
                    </a:cubicBezTo>
                    <a:lnTo>
                      <a:pt x="604" y="5571"/>
                    </a:lnTo>
                    <a:cubicBezTo>
                      <a:pt x="438" y="5571"/>
                      <a:pt x="299" y="5432"/>
                      <a:pt x="299" y="5265"/>
                    </a:cubicBezTo>
                    <a:lnTo>
                      <a:pt x="299" y="604"/>
                    </a:lnTo>
                    <a:cubicBezTo>
                      <a:pt x="299" y="438"/>
                      <a:pt x="438" y="299"/>
                      <a:pt x="604" y="299"/>
                    </a:cubicBezTo>
                    <a:lnTo>
                      <a:pt x="7804" y="299"/>
                    </a:lnTo>
                    <a:cubicBezTo>
                      <a:pt x="7970" y="299"/>
                      <a:pt x="8109" y="438"/>
                      <a:pt x="8109" y="604"/>
                    </a:cubicBezTo>
                    <a:lnTo>
                      <a:pt x="8109" y="5259"/>
                    </a:lnTo>
                    <a:cubicBezTo>
                      <a:pt x="8109" y="5425"/>
                      <a:pt x="7970" y="5564"/>
                      <a:pt x="7804" y="5564"/>
                    </a:cubicBezTo>
                    <a:lnTo>
                      <a:pt x="7193" y="5564"/>
                    </a:lnTo>
                    <a:cubicBezTo>
                      <a:pt x="6992" y="5564"/>
                      <a:pt x="6992" y="5862"/>
                      <a:pt x="7193" y="5862"/>
                    </a:cubicBezTo>
                    <a:lnTo>
                      <a:pt x="7804" y="5862"/>
                    </a:lnTo>
                    <a:cubicBezTo>
                      <a:pt x="8137" y="5862"/>
                      <a:pt x="8407" y="5598"/>
                      <a:pt x="8407" y="5265"/>
                    </a:cubicBezTo>
                    <a:lnTo>
                      <a:pt x="8407" y="604"/>
                    </a:lnTo>
                    <a:cubicBezTo>
                      <a:pt x="8407" y="271"/>
                      <a:pt x="8137" y="1"/>
                      <a:pt x="7804" y="1"/>
                    </a:cubicBezTo>
                    <a:close/>
                  </a:path>
                </a:pathLst>
              </a:custGeom>
              <a:solidFill>
                <a:srgbClr val="BCC4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5" name="Google Shape;1715;p97"/>
              <p:cNvSpPr/>
              <p:nvPr/>
            </p:nvSpPr>
            <p:spPr>
              <a:xfrm>
                <a:off x="1533794" y="2610038"/>
                <a:ext cx="249142" cy="23724"/>
              </a:xfrm>
              <a:custGeom>
                <a:rect b="b" l="l" r="r" t="t"/>
                <a:pathLst>
                  <a:path extrusionOk="0" h="903" w="9483">
                    <a:moveTo>
                      <a:pt x="1" y="0"/>
                    </a:moveTo>
                    <a:lnTo>
                      <a:pt x="1" y="902"/>
                    </a:lnTo>
                    <a:lnTo>
                      <a:pt x="9482" y="902"/>
                    </a:lnTo>
                    <a:lnTo>
                      <a:pt x="9482" y="0"/>
                    </a:lnTo>
                    <a:close/>
                  </a:path>
                </a:pathLst>
              </a:custGeom>
              <a:solidFill>
                <a:srgbClr val="BCC4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6" name="Google Shape;1716;p97"/>
              <p:cNvSpPr/>
              <p:nvPr/>
            </p:nvSpPr>
            <p:spPr>
              <a:xfrm>
                <a:off x="1514300" y="2616790"/>
                <a:ext cx="287763" cy="26246"/>
              </a:xfrm>
              <a:custGeom>
                <a:rect b="b" l="l" r="r" t="t"/>
                <a:pathLst>
                  <a:path extrusionOk="0" h="999" w="10953">
                    <a:moveTo>
                      <a:pt x="250" y="0"/>
                    </a:moveTo>
                    <a:cubicBezTo>
                      <a:pt x="111" y="0"/>
                      <a:pt x="0" y="111"/>
                      <a:pt x="0" y="250"/>
                    </a:cubicBezTo>
                    <a:cubicBezTo>
                      <a:pt x="0" y="666"/>
                      <a:pt x="340" y="999"/>
                      <a:pt x="756" y="999"/>
                    </a:cubicBezTo>
                    <a:lnTo>
                      <a:pt x="10204" y="999"/>
                    </a:lnTo>
                    <a:cubicBezTo>
                      <a:pt x="10620" y="999"/>
                      <a:pt x="10953" y="666"/>
                      <a:pt x="10953" y="250"/>
                    </a:cubicBezTo>
                    <a:cubicBezTo>
                      <a:pt x="10953" y="111"/>
                      <a:pt x="10842" y="0"/>
                      <a:pt x="10710" y="0"/>
                    </a:cubicBezTo>
                    <a:close/>
                  </a:path>
                </a:pathLst>
              </a:custGeom>
              <a:solidFill>
                <a:srgbClr val="CFD9E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7" name="Google Shape;1717;p97"/>
              <p:cNvSpPr/>
              <p:nvPr/>
            </p:nvSpPr>
            <p:spPr>
              <a:xfrm>
                <a:off x="1490418" y="2536212"/>
                <a:ext cx="36125" cy="17366"/>
              </a:xfrm>
              <a:custGeom>
                <a:rect b="b" l="l" r="r" t="t"/>
                <a:pathLst>
                  <a:path extrusionOk="0" h="661" w="1375">
                    <a:moveTo>
                      <a:pt x="1354" y="1"/>
                    </a:moveTo>
                    <a:cubicBezTo>
                      <a:pt x="1347" y="1"/>
                      <a:pt x="1341" y="1"/>
                      <a:pt x="1334" y="1"/>
                    </a:cubicBezTo>
                    <a:lnTo>
                      <a:pt x="1374" y="1"/>
                    </a:lnTo>
                    <a:cubicBezTo>
                      <a:pt x="1367" y="1"/>
                      <a:pt x="1361" y="1"/>
                      <a:pt x="1354" y="1"/>
                    </a:cubicBezTo>
                    <a:close/>
                    <a:moveTo>
                      <a:pt x="432" y="1"/>
                    </a:moveTo>
                    <a:cubicBezTo>
                      <a:pt x="0" y="1"/>
                      <a:pt x="0" y="661"/>
                      <a:pt x="432" y="661"/>
                    </a:cubicBezTo>
                    <a:cubicBezTo>
                      <a:pt x="438" y="661"/>
                      <a:pt x="445" y="661"/>
                      <a:pt x="452" y="660"/>
                    </a:cubicBezTo>
                    <a:lnTo>
                      <a:pt x="1334" y="660"/>
                    </a:lnTo>
                    <a:cubicBezTo>
                      <a:pt x="923" y="641"/>
                      <a:pt x="923" y="21"/>
                      <a:pt x="1334" y="1"/>
                    </a:cubicBezTo>
                    <a:lnTo>
                      <a:pt x="452" y="1"/>
                    </a:lnTo>
                    <a:cubicBezTo>
                      <a:pt x="445" y="1"/>
                      <a:pt x="438" y="1"/>
                      <a:pt x="432" y="1"/>
                    </a:cubicBezTo>
                    <a:close/>
                    <a:moveTo>
                      <a:pt x="1334" y="660"/>
                    </a:moveTo>
                    <a:lnTo>
                      <a:pt x="1334" y="660"/>
                    </a:lnTo>
                    <a:cubicBezTo>
                      <a:pt x="1341" y="661"/>
                      <a:pt x="1347" y="661"/>
                      <a:pt x="1354" y="661"/>
                    </a:cubicBezTo>
                    <a:cubicBezTo>
                      <a:pt x="1361" y="661"/>
                      <a:pt x="1367" y="661"/>
                      <a:pt x="1374" y="660"/>
                    </a:cubicBezTo>
                    <a:close/>
                  </a:path>
                </a:pathLst>
              </a:custGeom>
              <a:solidFill>
                <a:srgbClr val="213B5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8" name="Google Shape;1718;p97"/>
              <p:cNvSpPr/>
              <p:nvPr/>
            </p:nvSpPr>
            <p:spPr>
              <a:xfrm>
                <a:off x="1414990" y="2289671"/>
                <a:ext cx="35547" cy="214515"/>
              </a:xfrm>
              <a:custGeom>
                <a:rect b="b" l="l" r="r" t="t"/>
                <a:pathLst>
                  <a:path extrusionOk="0" h="8165" w="1353">
                    <a:moveTo>
                      <a:pt x="923" y="1"/>
                    </a:moveTo>
                    <a:cubicBezTo>
                      <a:pt x="416" y="1"/>
                      <a:pt x="0" y="417"/>
                      <a:pt x="0" y="930"/>
                    </a:cubicBezTo>
                    <a:lnTo>
                      <a:pt x="0" y="7242"/>
                    </a:lnTo>
                    <a:cubicBezTo>
                      <a:pt x="0" y="7755"/>
                      <a:pt x="416" y="8165"/>
                      <a:pt x="923" y="8165"/>
                    </a:cubicBezTo>
                    <a:lnTo>
                      <a:pt x="1353" y="8165"/>
                    </a:lnTo>
                    <a:cubicBezTo>
                      <a:pt x="839" y="8165"/>
                      <a:pt x="430" y="7755"/>
                      <a:pt x="430" y="7242"/>
                    </a:cubicBezTo>
                    <a:lnTo>
                      <a:pt x="430" y="930"/>
                    </a:lnTo>
                    <a:cubicBezTo>
                      <a:pt x="430" y="424"/>
                      <a:pt x="833" y="8"/>
                      <a:pt x="1346" y="1"/>
                    </a:cubicBezTo>
                    <a:close/>
                  </a:path>
                </a:pathLst>
              </a:custGeom>
              <a:solidFill>
                <a:srgbClr val="445D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9" name="Google Shape;1719;p97"/>
              <p:cNvSpPr/>
              <p:nvPr/>
            </p:nvSpPr>
            <p:spPr>
              <a:xfrm>
                <a:off x="1533794" y="2431096"/>
                <a:ext cx="35021" cy="198830"/>
              </a:xfrm>
              <a:custGeom>
                <a:rect b="b" l="l" r="r" t="t"/>
                <a:pathLst>
                  <a:path extrusionOk="0" h="7568" w="1333">
                    <a:moveTo>
                      <a:pt x="973" y="0"/>
                    </a:moveTo>
                    <a:cubicBezTo>
                      <a:pt x="431" y="0"/>
                      <a:pt x="1" y="441"/>
                      <a:pt x="1" y="978"/>
                    </a:cubicBezTo>
                    <a:lnTo>
                      <a:pt x="1" y="7568"/>
                    </a:lnTo>
                    <a:lnTo>
                      <a:pt x="347" y="7568"/>
                    </a:lnTo>
                    <a:lnTo>
                      <a:pt x="347" y="978"/>
                    </a:lnTo>
                    <a:cubicBezTo>
                      <a:pt x="347" y="437"/>
                      <a:pt x="784" y="0"/>
                      <a:pt x="1332" y="0"/>
                    </a:cubicBezTo>
                    <a:lnTo>
                      <a:pt x="986" y="0"/>
                    </a:lnTo>
                    <a:cubicBezTo>
                      <a:pt x="981" y="0"/>
                      <a:pt x="977" y="0"/>
                      <a:pt x="973" y="0"/>
                    </a:cubicBezTo>
                    <a:close/>
                  </a:path>
                </a:pathLst>
              </a:custGeom>
              <a:solidFill>
                <a:srgbClr val="BCC4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0" name="Google Shape;1720;p97"/>
              <p:cNvSpPr/>
              <p:nvPr/>
            </p:nvSpPr>
            <p:spPr>
              <a:xfrm>
                <a:off x="1514484" y="2616790"/>
                <a:ext cx="52492" cy="26246"/>
              </a:xfrm>
              <a:custGeom>
                <a:rect b="b" l="l" r="r" t="t"/>
                <a:pathLst>
                  <a:path extrusionOk="0" h="999" w="1998">
                    <a:moveTo>
                      <a:pt x="243" y="0"/>
                    </a:moveTo>
                    <a:cubicBezTo>
                      <a:pt x="111" y="0"/>
                      <a:pt x="0" y="111"/>
                      <a:pt x="0" y="243"/>
                    </a:cubicBezTo>
                    <a:cubicBezTo>
                      <a:pt x="0" y="655"/>
                      <a:pt x="327" y="992"/>
                      <a:pt x="737" y="992"/>
                    </a:cubicBezTo>
                    <a:cubicBezTo>
                      <a:pt x="741" y="992"/>
                      <a:pt x="745" y="992"/>
                      <a:pt x="749" y="992"/>
                    </a:cubicBezTo>
                    <a:lnTo>
                      <a:pt x="1895" y="992"/>
                    </a:lnTo>
                    <a:cubicBezTo>
                      <a:pt x="1527" y="942"/>
                      <a:pt x="1242" y="631"/>
                      <a:pt x="1242" y="250"/>
                    </a:cubicBezTo>
                    <a:cubicBezTo>
                      <a:pt x="1242" y="111"/>
                      <a:pt x="1353" y="0"/>
                      <a:pt x="1492" y="0"/>
                    </a:cubicBezTo>
                    <a:close/>
                    <a:moveTo>
                      <a:pt x="1895" y="992"/>
                    </a:moveTo>
                    <a:cubicBezTo>
                      <a:pt x="1928" y="997"/>
                      <a:pt x="1963" y="999"/>
                      <a:pt x="1998" y="999"/>
                    </a:cubicBezTo>
                    <a:lnTo>
                      <a:pt x="1998" y="992"/>
                    </a:lnTo>
                    <a:close/>
                  </a:path>
                </a:pathLst>
              </a:custGeom>
              <a:solidFill>
                <a:srgbClr val="BCC4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1" name="Google Shape;1721;p97"/>
              <p:cNvSpPr/>
              <p:nvPr/>
            </p:nvSpPr>
            <p:spPr>
              <a:xfrm>
                <a:off x="1663003" y="2569762"/>
                <a:ext cx="74194" cy="105721"/>
              </a:xfrm>
              <a:custGeom>
                <a:rect b="b" l="l" r="r" t="t"/>
                <a:pathLst>
                  <a:path extrusionOk="0" h="4024" w="2824">
                    <a:moveTo>
                      <a:pt x="444" y="1"/>
                    </a:moveTo>
                    <a:cubicBezTo>
                      <a:pt x="195" y="1"/>
                      <a:pt x="0" y="195"/>
                      <a:pt x="0" y="445"/>
                    </a:cubicBezTo>
                    <a:lnTo>
                      <a:pt x="0" y="3580"/>
                    </a:lnTo>
                    <a:cubicBezTo>
                      <a:pt x="0" y="3829"/>
                      <a:pt x="195" y="4024"/>
                      <a:pt x="444" y="4024"/>
                    </a:cubicBezTo>
                    <a:lnTo>
                      <a:pt x="2379" y="4024"/>
                    </a:lnTo>
                    <a:cubicBezTo>
                      <a:pt x="2622" y="4024"/>
                      <a:pt x="2823" y="3829"/>
                      <a:pt x="2823" y="3580"/>
                    </a:cubicBezTo>
                    <a:lnTo>
                      <a:pt x="2823" y="445"/>
                    </a:lnTo>
                    <a:cubicBezTo>
                      <a:pt x="2823" y="195"/>
                      <a:pt x="2622" y="1"/>
                      <a:pt x="2379" y="1"/>
                    </a:cubicBezTo>
                    <a:close/>
                  </a:path>
                </a:pathLst>
              </a:custGeom>
              <a:solidFill>
                <a:srgbClr val="445D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2" name="Google Shape;1722;p97"/>
              <p:cNvSpPr/>
              <p:nvPr/>
            </p:nvSpPr>
            <p:spPr>
              <a:xfrm>
                <a:off x="1662635" y="2569946"/>
                <a:ext cx="16604" cy="105721"/>
              </a:xfrm>
              <a:custGeom>
                <a:rect b="b" l="l" r="r" t="t"/>
                <a:pathLst>
                  <a:path extrusionOk="0" h="4024" w="632">
                    <a:moveTo>
                      <a:pt x="444" y="1"/>
                    </a:moveTo>
                    <a:cubicBezTo>
                      <a:pt x="202" y="1"/>
                      <a:pt x="0" y="195"/>
                      <a:pt x="0" y="444"/>
                    </a:cubicBezTo>
                    <a:lnTo>
                      <a:pt x="0" y="3580"/>
                    </a:lnTo>
                    <a:cubicBezTo>
                      <a:pt x="0" y="3822"/>
                      <a:pt x="202" y="4024"/>
                      <a:pt x="444" y="4024"/>
                    </a:cubicBezTo>
                    <a:lnTo>
                      <a:pt x="632" y="4024"/>
                    </a:lnTo>
                    <a:cubicBezTo>
                      <a:pt x="389" y="4024"/>
                      <a:pt x="188" y="3822"/>
                      <a:pt x="188" y="3580"/>
                    </a:cubicBezTo>
                    <a:lnTo>
                      <a:pt x="188" y="444"/>
                    </a:lnTo>
                    <a:cubicBezTo>
                      <a:pt x="188" y="195"/>
                      <a:pt x="389" y="1"/>
                      <a:pt x="632" y="1"/>
                    </a:cubicBezTo>
                    <a:close/>
                  </a:path>
                </a:pathLst>
              </a:custGeom>
              <a:solidFill>
                <a:srgbClr val="213B5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3" name="Google Shape;1723;p97"/>
              <p:cNvSpPr/>
              <p:nvPr/>
            </p:nvSpPr>
            <p:spPr>
              <a:xfrm>
                <a:off x="1662819" y="2582163"/>
                <a:ext cx="74377" cy="80919"/>
              </a:xfrm>
              <a:custGeom>
                <a:rect b="b" l="l" r="r" t="t"/>
                <a:pathLst>
                  <a:path extrusionOk="0" h="3080" w="2831">
                    <a:moveTo>
                      <a:pt x="396" y="0"/>
                    </a:moveTo>
                    <a:cubicBezTo>
                      <a:pt x="181" y="0"/>
                      <a:pt x="0" y="174"/>
                      <a:pt x="0" y="389"/>
                    </a:cubicBezTo>
                    <a:lnTo>
                      <a:pt x="0" y="2691"/>
                    </a:lnTo>
                    <a:cubicBezTo>
                      <a:pt x="0" y="2907"/>
                      <a:pt x="181" y="3080"/>
                      <a:pt x="396" y="3080"/>
                    </a:cubicBezTo>
                    <a:lnTo>
                      <a:pt x="2442" y="3080"/>
                    </a:lnTo>
                    <a:cubicBezTo>
                      <a:pt x="2657" y="3080"/>
                      <a:pt x="2830" y="2907"/>
                      <a:pt x="2830" y="2691"/>
                    </a:cubicBezTo>
                    <a:lnTo>
                      <a:pt x="2830" y="389"/>
                    </a:lnTo>
                    <a:cubicBezTo>
                      <a:pt x="2830" y="174"/>
                      <a:pt x="2657" y="0"/>
                      <a:pt x="2442" y="0"/>
                    </a:cubicBezTo>
                    <a:close/>
                  </a:path>
                </a:pathLst>
              </a:custGeom>
              <a:solidFill>
                <a:srgbClr val="A5B7C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4" name="Google Shape;1724;p97"/>
              <p:cNvSpPr/>
              <p:nvPr/>
            </p:nvSpPr>
            <p:spPr>
              <a:xfrm>
                <a:off x="1662635" y="2583975"/>
                <a:ext cx="4939" cy="77478"/>
              </a:xfrm>
              <a:custGeom>
                <a:rect b="b" l="l" r="r" t="t"/>
                <a:pathLst>
                  <a:path extrusionOk="0" h="2949" w="188">
                    <a:moveTo>
                      <a:pt x="188" y="1"/>
                    </a:moveTo>
                    <a:cubicBezTo>
                      <a:pt x="77" y="49"/>
                      <a:pt x="7" y="153"/>
                      <a:pt x="0" y="271"/>
                    </a:cubicBezTo>
                    <a:lnTo>
                      <a:pt x="0" y="2671"/>
                    </a:lnTo>
                    <a:cubicBezTo>
                      <a:pt x="7" y="2789"/>
                      <a:pt x="77" y="2893"/>
                      <a:pt x="188" y="2948"/>
                    </a:cubicBezTo>
                    <a:lnTo>
                      <a:pt x="188" y="1"/>
                    </a:lnTo>
                    <a:close/>
                  </a:path>
                </a:pathLst>
              </a:custGeom>
              <a:solidFill>
                <a:srgbClr val="869FB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725" name="Google Shape;1725;p97"/>
          <p:cNvSpPr txBox="1"/>
          <p:nvPr/>
        </p:nvSpPr>
        <p:spPr>
          <a:xfrm>
            <a:off x="7555499" y="5824350"/>
            <a:ext cx="2940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2"/>
                </a:solidFill>
                <a:latin typeface="Arial"/>
                <a:ea typeface="Arial"/>
                <a:cs typeface="Arial"/>
                <a:sym typeface="Arial"/>
              </a:rPr>
              <a:t>Research Data Lifecycle</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0" name="Shape 1730"/>
        <p:cNvGrpSpPr/>
        <p:nvPr/>
      </p:nvGrpSpPr>
      <p:grpSpPr>
        <a:xfrm>
          <a:off x="0" y="0"/>
          <a:ext cx="0" cy="0"/>
          <a:chOff x="0" y="0"/>
          <a:chExt cx="0" cy="0"/>
        </a:xfrm>
      </p:grpSpPr>
      <p:sp>
        <p:nvSpPr>
          <p:cNvPr id="1731" name="Google Shape;1731;p98"/>
          <p:cNvSpPr txBox="1"/>
          <p:nvPr>
            <p:ph type="ctrTitle"/>
          </p:nvPr>
        </p:nvSpPr>
        <p:spPr>
          <a:xfrm>
            <a:off x="466200" y="414175"/>
            <a:ext cx="11040000" cy="800400"/>
          </a:xfrm>
          <a:prstGeom prst="rect">
            <a:avLst/>
          </a:prstGeom>
        </p:spPr>
        <p:txBody>
          <a:bodyPr anchorCtr="0" anchor="t" bIns="0" lIns="0" spcFirstLastPara="1" rIns="0" wrap="square" tIns="0">
            <a:spAutoFit/>
          </a:bodyPr>
          <a:lstStyle/>
          <a:p>
            <a:pPr indent="0" lvl="0" marL="0" rtl="0" algn="l">
              <a:spcBef>
                <a:spcPts val="0"/>
              </a:spcBef>
              <a:spcAft>
                <a:spcPts val="0"/>
              </a:spcAft>
              <a:buClr>
                <a:schemeClr val="dk1"/>
              </a:buClr>
              <a:buSzPts val="1100"/>
              <a:buFont typeface="Arial"/>
              <a:buNone/>
            </a:pPr>
            <a:r>
              <a:rPr lang="en-US"/>
              <a:t>2. What are components of Data Management Plan?</a:t>
            </a:r>
            <a:endParaRPr/>
          </a:p>
          <a:p>
            <a:pPr indent="0" lvl="0" marL="0" rtl="0" algn="l">
              <a:spcBef>
                <a:spcPts val="0"/>
              </a:spcBef>
              <a:spcAft>
                <a:spcPts val="0"/>
              </a:spcAft>
              <a:buNone/>
            </a:pPr>
            <a:r>
              <a:t/>
            </a:r>
            <a:endParaRPr/>
          </a:p>
        </p:txBody>
      </p:sp>
      <p:sp>
        <p:nvSpPr>
          <p:cNvPr id="1732" name="Google Shape;1732;p98"/>
          <p:cNvSpPr txBox="1"/>
          <p:nvPr/>
        </p:nvSpPr>
        <p:spPr>
          <a:xfrm>
            <a:off x="7100750" y="5268225"/>
            <a:ext cx="34005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300">
                <a:solidFill>
                  <a:schemeClr val="accent1"/>
                </a:solidFill>
              </a:rPr>
              <a:t>What metadata are needed to make data meaningful?</a:t>
            </a:r>
            <a:endParaRPr sz="1300">
              <a:solidFill>
                <a:schemeClr val="accent1"/>
              </a:solidFill>
            </a:endParaRPr>
          </a:p>
        </p:txBody>
      </p:sp>
      <p:sp>
        <p:nvSpPr>
          <p:cNvPr id="1733" name="Google Shape;1733;p98"/>
          <p:cNvSpPr txBox="1"/>
          <p:nvPr/>
        </p:nvSpPr>
        <p:spPr>
          <a:xfrm>
            <a:off x="7668750" y="3333713"/>
            <a:ext cx="3000000" cy="1385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300">
                <a:solidFill>
                  <a:schemeClr val="accent1"/>
                </a:solidFill>
              </a:rPr>
              <a:t>WHO created the data?</a:t>
            </a:r>
            <a:endParaRPr sz="1300">
              <a:solidFill>
                <a:schemeClr val="accent1"/>
              </a:solidFill>
            </a:endParaRPr>
          </a:p>
          <a:p>
            <a:pPr indent="0" lvl="0" marL="0" rtl="0" algn="l">
              <a:spcBef>
                <a:spcPts val="0"/>
              </a:spcBef>
              <a:spcAft>
                <a:spcPts val="0"/>
              </a:spcAft>
              <a:buNone/>
            </a:pPr>
            <a:r>
              <a:rPr lang="en-US" sz="1300">
                <a:solidFill>
                  <a:schemeClr val="accent1"/>
                </a:solidFill>
              </a:rPr>
              <a:t>WHAT is the content of the data set?</a:t>
            </a:r>
            <a:endParaRPr sz="1300">
              <a:solidFill>
                <a:schemeClr val="accent1"/>
              </a:solidFill>
            </a:endParaRPr>
          </a:p>
          <a:p>
            <a:pPr indent="0" lvl="0" marL="0" rtl="0" algn="l">
              <a:spcBef>
                <a:spcPts val="0"/>
              </a:spcBef>
              <a:spcAft>
                <a:spcPts val="0"/>
              </a:spcAft>
              <a:buNone/>
            </a:pPr>
            <a:r>
              <a:rPr lang="en-US" sz="1300">
                <a:solidFill>
                  <a:schemeClr val="accent1"/>
                </a:solidFill>
              </a:rPr>
              <a:t>WHEN was it created?</a:t>
            </a:r>
            <a:endParaRPr sz="1300">
              <a:solidFill>
                <a:schemeClr val="accent1"/>
              </a:solidFill>
            </a:endParaRPr>
          </a:p>
          <a:p>
            <a:pPr indent="0" lvl="0" marL="0" rtl="0" algn="l">
              <a:spcBef>
                <a:spcPts val="0"/>
              </a:spcBef>
              <a:spcAft>
                <a:spcPts val="0"/>
              </a:spcAft>
              <a:buNone/>
            </a:pPr>
            <a:r>
              <a:rPr lang="en-US" sz="1300">
                <a:solidFill>
                  <a:schemeClr val="accent1"/>
                </a:solidFill>
              </a:rPr>
              <a:t>WHERE was it collected?</a:t>
            </a:r>
            <a:endParaRPr sz="1300">
              <a:solidFill>
                <a:schemeClr val="accent1"/>
              </a:solidFill>
            </a:endParaRPr>
          </a:p>
          <a:p>
            <a:pPr indent="0" lvl="0" marL="0" rtl="0" algn="l">
              <a:spcBef>
                <a:spcPts val="0"/>
              </a:spcBef>
              <a:spcAft>
                <a:spcPts val="0"/>
              </a:spcAft>
              <a:buNone/>
            </a:pPr>
            <a:r>
              <a:rPr lang="en-US" sz="1300">
                <a:solidFill>
                  <a:schemeClr val="accent1"/>
                </a:solidFill>
              </a:rPr>
              <a:t>HOW was it developed?</a:t>
            </a:r>
            <a:endParaRPr sz="1300">
              <a:solidFill>
                <a:schemeClr val="accent1"/>
              </a:solidFill>
            </a:endParaRPr>
          </a:p>
          <a:p>
            <a:pPr indent="0" lvl="0" marL="0" rtl="0" algn="l">
              <a:spcBef>
                <a:spcPts val="0"/>
              </a:spcBef>
              <a:spcAft>
                <a:spcPts val="0"/>
              </a:spcAft>
              <a:buNone/>
            </a:pPr>
            <a:r>
              <a:rPr lang="en-US" sz="1300">
                <a:solidFill>
                  <a:schemeClr val="accent1"/>
                </a:solidFill>
              </a:rPr>
              <a:t>WHY was it developed?</a:t>
            </a:r>
            <a:endParaRPr sz="1300">
              <a:solidFill>
                <a:schemeClr val="accent1"/>
              </a:solidFill>
            </a:endParaRPr>
          </a:p>
        </p:txBody>
      </p:sp>
      <p:sp>
        <p:nvSpPr>
          <p:cNvPr id="1734" name="Google Shape;1734;p98"/>
          <p:cNvSpPr txBox="1"/>
          <p:nvPr/>
        </p:nvSpPr>
        <p:spPr>
          <a:xfrm>
            <a:off x="6854375" y="2381775"/>
            <a:ext cx="30000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300">
                <a:solidFill>
                  <a:schemeClr val="accent1"/>
                </a:solidFill>
              </a:rPr>
              <a:t>What data will be produced?</a:t>
            </a:r>
            <a:endParaRPr sz="1300">
              <a:solidFill>
                <a:schemeClr val="accent1"/>
              </a:solidFill>
            </a:endParaRPr>
          </a:p>
        </p:txBody>
      </p:sp>
      <p:sp>
        <p:nvSpPr>
          <p:cNvPr id="1735" name="Google Shape;1735;p98"/>
          <p:cNvSpPr txBox="1"/>
          <p:nvPr/>
        </p:nvSpPr>
        <p:spPr>
          <a:xfrm>
            <a:off x="1721600" y="2203550"/>
            <a:ext cx="3000000" cy="118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300">
                <a:solidFill>
                  <a:schemeClr val="accent1"/>
                </a:solidFill>
              </a:rPr>
              <a:t>How is data backed-up?</a:t>
            </a:r>
            <a:endParaRPr sz="1300">
              <a:solidFill>
                <a:schemeClr val="accent1"/>
              </a:solidFill>
            </a:endParaRPr>
          </a:p>
          <a:p>
            <a:pPr indent="0" lvl="0" marL="0" rtl="0" algn="l">
              <a:spcBef>
                <a:spcPts val="0"/>
              </a:spcBef>
              <a:spcAft>
                <a:spcPts val="0"/>
              </a:spcAft>
              <a:buNone/>
            </a:pPr>
            <a:r>
              <a:rPr lang="en-US" sz="1300">
                <a:solidFill>
                  <a:schemeClr val="accent1"/>
                </a:solidFill>
              </a:rPr>
              <a:t>Who is responsible for data management during/after project? </a:t>
            </a:r>
            <a:endParaRPr sz="1300">
              <a:solidFill>
                <a:schemeClr val="accent1"/>
              </a:solidFill>
            </a:endParaRPr>
          </a:p>
          <a:p>
            <a:pPr indent="0" lvl="0" marL="0" rtl="0" algn="l">
              <a:spcBef>
                <a:spcPts val="0"/>
              </a:spcBef>
              <a:spcAft>
                <a:spcPts val="0"/>
              </a:spcAft>
              <a:buNone/>
            </a:pPr>
            <a:r>
              <a:rPr lang="en-US" sz="1300">
                <a:solidFill>
                  <a:schemeClr val="accent1"/>
                </a:solidFill>
              </a:rPr>
              <a:t>Are you under any obligation to share data?</a:t>
            </a:r>
            <a:endParaRPr sz="1000">
              <a:solidFill>
                <a:schemeClr val="accent1"/>
              </a:solidFill>
            </a:endParaRPr>
          </a:p>
        </p:txBody>
      </p:sp>
      <p:sp>
        <p:nvSpPr>
          <p:cNvPr id="1736" name="Google Shape;1736;p98"/>
          <p:cNvSpPr txBox="1"/>
          <p:nvPr/>
        </p:nvSpPr>
        <p:spPr>
          <a:xfrm>
            <a:off x="1564450" y="5268225"/>
            <a:ext cx="28680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300">
                <a:solidFill>
                  <a:schemeClr val="accent1"/>
                </a:solidFill>
              </a:rPr>
              <a:t>Who owns the copyright and/or  intellectual property?</a:t>
            </a:r>
            <a:endParaRPr sz="1300">
              <a:solidFill>
                <a:schemeClr val="accent1"/>
              </a:solidFill>
            </a:endParaRPr>
          </a:p>
        </p:txBody>
      </p:sp>
      <p:grpSp>
        <p:nvGrpSpPr>
          <p:cNvPr id="1737" name="Google Shape;1737;p98"/>
          <p:cNvGrpSpPr/>
          <p:nvPr/>
        </p:nvGrpSpPr>
        <p:grpSpPr>
          <a:xfrm>
            <a:off x="4973738" y="2541550"/>
            <a:ext cx="498282" cy="416496"/>
            <a:chOff x="7725105" y="1306025"/>
            <a:chExt cx="432987" cy="432993"/>
          </a:xfrm>
        </p:grpSpPr>
        <p:sp>
          <p:nvSpPr>
            <p:cNvPr id="1738" name="Google Shape;1738;p98"/>
            <p:cNvSpPr/>
            <p:nvPr/>
          </p:nvSpPr>
          <p:spPr>
            <a:xfrm>
              <a:off x="8098860" y="1637546"/>
              <a:ext cx="59233" cy="101467"/>
            </a:xfrm>
            <a:custGeom>
              <a:rect b="b" l="l" r="r" t="t"/>
              <a:pathLst>
                <a:path extrusionOk="0" h="2525" w="1474">
                  <a:moveTo>
                    <a:pt x="315" y="0"/>
                  </a:moveTo>
                  <a:cubicBezTo>
                    <a:pt x="138" y="0"/>
                    <a:pt x="0" y="148"/>
                    <a:pt x="0" y="315"/>
                  </a:cubicBezTo>
                  <a:cubicBezTo>
                    <a:pt x="0" y="344"/>
                    <a:pt x="0" y="364"/>
                    <a:pt x="11" y="384"/>
                  </a:cubicBezTo>
                  <a:lnTo>
                    <a:pt x="423" y="2279"/>
                  </a:lnTo>
                  <a:cubicBezTo>
                    <a:pt x="462" y="2427"/>
                    <a:pt x="590" y="2525"/>
                    <a:pt x="737" y="2525"/>
                  </a:cubicBezTo>
                  <a:cubicBezTo>
                    <a:pt x="884" y="2525"/>
                    <a:pt x="1012" y="2427"/>
                    <a:pt x="1042" y="2279"/>
                  </a:cubicBezTo>
                  <a:lnTo>
                    <a:pt x="1464" y="384"/>
                  </a:lnTo>
                  <a:cubicBezTo>
                    <a:pt x="1474" y="364"/>
                    <a:pt x="1474" y="344"/>
                    <a:pt x="1474" y="315"/>
                  </a:cubicBezTo>
                  <a:cubicBezTo>
                    <a:pt x="1474" y="148"/>
                    <a:pt x="1327" y="0"/>
                    <a:pt x="1159" y="0"/>
                  </a:cubicBezTo>
                  <a:close/>
                </a:path>
              </a:pathLst>
            </a:custGeom>
            <a:solidFill>
              <a:srgbClr val="4F4F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39" name="Google Shape;1739;p98"/>
            <p:cNvSpPr/>
            <p:nvPr/>
          </p:nvSpPr>
          <p:spPr>
            <a:xfrm>
              <a:off x="8128476" y="1637546"/>
              <a:ext cx="29616" cy="101467"/>
            </a:xfrm>
            <a:custGeom>
              <a:rect b="b" l="l" r="r" t="t"/>
              <a:pathLst>
                <a:path extrusionOk="0" h="2525" w="737">
                  <a:moveTo>
                    <a:pt x="0" y="0"/>
                  </a:moveTo>
                  <a:lnTo>
                    <a:pt x="0" y="2525"/>
                  </a:lnTo>
                  <a:cubicBezTo>
                    <a:pt x="147" y="2525"/>
                    <a:pt x="275" y="2427"/>
                    <a:pt x="305" y="2279"/>
                  </a:cubicBezTo>
                  <a:lnTo>
                    <a:pt x="727" y="384"/>
                  </a:lnTo>
                  <a:cubicBezTo>
                    <a:pt x="737" y="364"/>
                    <a:pt x="737" y="344"/>
                    <a:pt x="737" y="315"/>
                  </a:cubicBezTo>
                  <a:cubicBezTo>
                    <a:pt x="737" y="148"/>
                    <a:pt x="590" y="0"/>
                    <a:pt x="422" y="0"/>
                  </a:cubicBezTo>
                  <a:close/>
                </a:path>
              </a:pathLst>
            </a:custGeom>
            <a:solidFill>
              <a:srgbClr val="3D3D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40" name="Google Shape;1740;p98"/>
            <p:cNvSpPr/>
            <p:nvPr/>
          </p:nvSpPr>
          <p:spPr>
            <a:xfrm>
              <a:off x="8098860" y="1358506"/>
              <a:ext cx="59233" cy="76191"/>
            </a:xfrm>
            <a:custGeom>
              <a:rect b="b" l="l" r="r" t="t"/>
              <a:pathLst>
                <a:path extrusionOk="0" h="1896" w="1474">
                  <a:moveTo>
                    <a:pt x="315" y="1"/>
                  </a:moveTo>
                  <a:cubicBezTo>
                    <a:pt x="138" y="1"/>
                    <a:pt x="0" y="148"/>
                    <a:pt x="0" y="315"/>
                  </a:cubicBezTo>
                  <a:lnTo>
                    <a:pt x="0" y="1582"/>
                  </a:lnTo>
                  <a:cubicBezTo>
                    <a:pt x="0" y="1758"/>
                    <a:pt x="138" y="1896"/>
                    <a:pt x="315" y="1896"/>
                  </a:cubicBezTo>
                  <a:lnTo>
                    <a:pt x="1159" y="1896"/>
                  </a:lnTo>
                  <a:cubicBezTo>
                    <a:pt x="1327" y="1896"/>
                    <a:pt x="1474" y="1758"/>
                    <a:pt x="1474" y="1582"/>
                  </a:cubicBezTo>
                  <a:lnTo>
                    <a:pt x="1474" y="315"/>
                  </a:lnTo>
                  <a:cubicBezTo>
                    <a:pt x="1474" y="148"/>
                    <a:pt x="1327" y="1"/>
                    <a:pt x="1159" y="1"/>
                  </a:cubicBezTo>
                  <a:close/>
                </a:path>
              </a:pathLst>
            </a:custGeom>
            <a:solidFill>
              <a:srgbClr val="FF55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41" name="Google Shape;1741;p98"/>
            <p:cNvSpPr/>
            <p:nvPr/>
          </p:nvSpPr>
          <p:spPr>
            <a:xfrm>
              <a:off x="8128476" y="1358506"/>
              <a:ext cx="29616" cy="76191"/>
            </a:xfrm>
            <a:custGeom>
              <a:rect b="b" l="l" r="r" t="t"/>
              <a:pathLst>
                <a:path extrusionOk="0" h="1896" w="737">
                  <a:moveTo>
                    <a:pt x="0" y="1"/>
                  </a:moveTo>
                  <a:lnTo>
                    <a:pt x="0" y="1896"/>
                  </a:lnTo>
                  <a:lnTo>
                    <a:pt x="422" y="1896"/>
                  </a:lnTo>
                  <a:cubicBezTo>
                    <a:pt x="590" y="1896"/>
                    <a:pt x="737" y="1758"/>
                    <a:pt x="737" y="1582"/>
                  </a:cubicBezTo>
                  <a:lnTo>
                    <a:pt x="737" y="315"/>
                  </a:lnTo>
                  <a:cubicBezTo>
                    <a:pt x="737" y="148"/>
                    <a:pt x="590" y="1"/>
                    <a:pt x="422" y="1"/>
                  </a:cubicBezTo>
                  <a:close/>
                </a:path>
              </a:pathLst>
            </a:custGeom>
            <a:solidFill>
              <a:srgbClr val="E34C4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42" name="Google Shape;1742;p98"/>
            <p:cNvSpPr/>
            <p:nvPr/>
          </p:nvSpPr>
          <p:spPr>
            <a:xfrm>
              <a:off x="8098860" y="1422037"/>
              <a:ext cx="59233" cy="50553"/>
            </a:xfrm>
            <a:custGeom>
              <a:rect b="b" l="l" r="r" t="t"/>
              <a:pathLst>
                <a:path extrusionOk="0" h="1258" w="1474">
                  <a:moveTo>
                    <a:pt x="0" y="1"/>
                  </a:moveTo>
                  <a:lnTo>
                    <a:pt x="0" y="944"/>
                  </a:lnTo>
                  <a:cubicBezTo>
                    <a:pt x="0" y="1120"/>
                    <a:pt x="138" y="1258"/>
                    <a:pt x="315" y="1258"/>
                  </a:cubicBezTo>
                  <a:lnTo>
                    <a:pt x="1159" y="1258"/>
                  </a:lnTo>
                  <a:cubicBezTo>
                    <a:pt x="1327" y="1258"/>
                    <a:pt x="1474" y="1120"/>
                    <a:pt x="1474" y="944"/>
                  </a:cubicBezTo>
                  <a:lnTo>
                    <a:pt x="1474" y="1"/>
                  </a:lnTo>
                  <a:close/>
                </a:path>
              </a:pathLst>
            </a:custGeom>
            <a:solidFill>
              <a:srgbClr val="4F4F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43" name="Google Shape;1743;p98"/>
            <p:cNvSpPr/>
            <p:nvPr/>
          </p:nvSpPr>
          <p:spPr>
            <a:xfrm>
              <a:off x="8128476" y="1422037"/>
              <a:ext cx="29616" cy="50553"/>
            </a:xfrm>
            <a:custGeom>
              <a:rect b="b" l="l" r="r" t="t"/>
              <a:pathLst>
                <a:path extrusionOk="0" h="1258" w="737">
                  <a:moveTo>
                    <a:pt x="0" y="1"/>
                  </a:moveTo>
                  <a:lnTo>
                    <a:pt x="0" y="1258"/>
                  </a:lnTo>
                  <a:lnTo>
                    <a:pt x="422" y="1258"/>
                  </a:lnTo>
                  <a:cubicBezTo>
                    <a:pt x="590" y="1258"/>
                    <a:pt x="737" y="1120"/>
                    <a:pt x="737" y="944"/>
                  </a:cubicBezTo>
                  <a:lnTo>
                    <a:pt x="737" y="1"/>
                  </a:lnTo>
                  <a:close/>
                </a:path>
              </a:pathLst>
            </a:custGeom>
            <a:solidFill>
              <a:srgbClr val="3D3D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44" name="Google Shape;1744;p98"/>
            <p:cNvSpPr/>
            <p:nvPr/>
          </p:nvSpPr>
          <p:spPr>
            <a:xfrm>
              <a:off x="8098860" y="1459931"/>
              <a:ext cx="59233" cy="190276"/>
            </a:xfrm>
            <a:custGeom>
              <a:rect b="b" l="l" r="r" t="t"/>
              <a:pathLst>
                <a:path extrusionOk="0" h="4735" w="1474">
                  <a:moveTo>
                    <a:pt x="0" y="1"/>
                  </a:moveTo>
                  <a:lnTo>
                    <a:pt x="0" y="4735"/>
                  </a:lnTo>
                  <a:lnTo>
                    <a:pt x="1474" y="4735"/>
                  </a:lnTo>
                  <a:lnTo>
                    <a:pt x="1474" y="1"/>
                  </a:lnTo>
                  <a:close/>
                </a:path>
              </a:pathLst>
            </a:custGeom>
            <a:solidFill>
              <a:srgbClr val="00BDC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45" name="Google Shape;1745;p98"/>
            <p:cNvSpPr/>
            <p:nvPr/>
          </p:nvSpPr>
          <p:spPr>
            <a:xfrm>
              <a:off x="8128476" y="1459931"/>
              <a:ext cx="29616" cy="190276"/>
            </a:xfrm>
            <a:custGeom>
              <a:rect b="b" l="l" r="r" t="t"/>
              <a:pathLst>
                <a:path extrusionOk="0" h="4735" w="737">
                  <a:moveTo>
                    <a:pt x="0" y="1"/>
                  </a:moveTo>
                  <a:lnTo>
                    <a:pt x="0" y="4735"/>
                  </a:lnTo>
                  <a:lnTo>
                    <a:pt x="737" y="4735"/>
                  </a:lnTo>
                  <a:lnTo>
                    <a:pt x="737" y="1"/>
                  </a:lnTo>
                  <a:close/>
                </a:path>
              </a:pathLst>
            </a:custGeom>
            <a:solidFill>
              <a:srgbClr val="00ABB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46" name="Google Shape;1746;p98"/>
            <p:cNvSpPr/>
            <p:nvPr/>
          </p:nvSpPr>
          <p:spPr>
            <a:xfrm>
              <a:off x="7725105" y="1331663"/>
              <a:ext cx="329597" cy="407355"/>
            </a:xfrm>
            <a:custGeom>
              <a:rect b="b" l="l" r="r" t="t"/>
              <a:pathLst>
                <a:path extrusionOk="0" h="10137" w="8202">
                  <a:moveTo>
                    <a:pt x="943" y="1"/>
                  </a:moveTo>
                  <a:cubicBezTo>
                    <a:pt x="423" y="1"/>
                    <a:pt x="1" y="423"/>
                    <a:pt x="1" y="944"/>
                  </a:cubicBezTo>
                  <a:lnTo>
                    <a:pt x="1" y="9194"/>
                  </a:lnTo>
                  <a:cubicBezTo>
                    <a:pt x="1" y="9714"/>
                    <a:pt x="423" y="10137"/>
                    <a:pt x="943" y="10137"/>
                  </a:cubicBezTo>
                  <a:lnTo>
                    <a:pt x="7258" y="10137"/>
                  </a:lnTo>
                  <a:cubicBezTo>
                    <a:pt x="7779" y="10137"/>
                    <a:pt x="8201" y="9714"/>
                    <a:pt x="8201" y="9194"/>
                  </a:cubicBezTo>
                  <a:lnTo>
                    <a:pt x="8201" y="944"/>
                  </a:lnTo>
                  <a:cubicBezTo>
                    <a:pt x="8201" y="423"/>
                    <a:pt x="7779" y="1"/>
                    <a:pt x="7258" y="1"/>
                  </a:cubicBezTo>
                  <a:lnTo>
                    <a:pt x="6944" y="1"/>
                  </a:lnTo>
                  <a:lnTo>
                    <a:pt x="4106" y="629"/>
                  </a:lnTo>
                  <a:lnTo>
                    <a:pt x="1258" y="1"/>
                  </a:lnTo>
                  <a:close/>
                </a:path>
              </a:pathLst>
            </a:custGeom>
            <a:solidFill>
              <a:srgbClr val="3D3D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47" name="Google Shape;1747;p98"/>
            <p:cNvSpPr/>
            <p:nvPr/>
          </p:nvSpPr>
          <p:spPr>
            <a:xfrm>
              <a:off x="7890102" y="1331663"/>
              <a:ext cx="164598" cy="407355"/>
            </a:xfrm>
            <a:custGeom>
              <a:rect b="b" l="l" r="r" t="t"/>
              <a:pathLst>
                <a:path extrusionOk="0" h="10137" w="4096">
                  <a:moveTo>
                    <a:pt x="2838" y="1"/>
                  </a:moveTo>
                  <a:lnTo>
                    <a:pt x="0" y="629"/>
                  </a:lnTo>
                  <a:lnTo>
                    <a:pt x="0" y="10137"/>
                  </a:lnTo>
                  <a:lnTo>
                    <a:pt x="3152" y="10137"/>
                  </a:lnTo>
                  <a:cubicBezTo>
                    <a:pt x="3673" y="10137"/>
                    <a:pt x="4095" y="9714"/>
                    <a:pt x="4095" y="9194"/>
                  </a:cubicBezTo>
                  <a:lnTo>
                    <a:pt x="4095" y="944"/>
                  </a:lnTo>
                  <a:cubicBezTo>
                    <a:pt x="4095" y="423"/>
                    <a:pt x="3673" y="1"/>
                    <a:pt x="3152" y="1"/>
                  </a:cubicBezTo>
                  <a:close/>
                </a:path>
              </a:pathLst>
            </a:custGeom>
            <a:solidFill>
              <a:srgbClr val="3D3D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48" name="Google Shape;1748;p98"/>
            <p:cNvSpPr/>
            <p:nvPr/>
          </p:nvSpPr>
          <p:spPr>
            <a:xfrm>
              <a:off x="7775617" y="1331663"/>
              <a:ext cx="228572" cy="356843"/>
            </a:xfrm>
            <a:custGeom>
              <a:rect b="b" l="l" r="r" t="t"/>
              <a:pathLst>
                <a:path extrusionOk="0" h="8880" w="5688">
                  <a:moveTo>
                    <a:pt x="1" y="1"/>
                  </a:moveTo>
                  <a:lnTo>
                    <a:pt x="1" y="8565"/>
                  </a:lnTo>
                  <a:cubicBezTo>
                    <a:pt x="1" y="8742"/>
                    <a:pt x="148" y="8880"/>
                    <a:pt x="315" y="8880"/>
                  </a:cubicBezTo>
                  <a:lnTo>
                    <a:pt x="5373" y="8880"/>
                  </a:lnTo>
                  <a:cubicBezTo>
                    <a:pt x="5540" y="8880"/>
                    <a:pt x="5687" y="8742"/>
                    <a:pt x="5687" y="8565"/>
                  </a:cubicBezTo>
                  <a:lnTo>
                    <a:pt x="5687" y="1"/>
                  </a:lnTo>
                  <a:close/>
                </a:path>
              </a:pathLst>
            </a:custGeom>
            <a:solidFill>
              <a:srgbClr val="00BDC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49" name="Google Shape;1749;p98"/>
            <p:cNvSpPr/>
            <p:nvPr/>
          </p:nvSpPr>
          <p:spPr>
            <a:xfrm>
              <a:off x="7890102" y="1331663"/>
              <a:ext cx="114085" cy="356843"/>
            </a:xfrm>
            <a:custGeom>
              <a:rect b="b" l="l" r="r" t="t"/>
              <a:pathLst>
                <a:path extrusionOk="0" h="8880" w="2839">
                  <a:moveTo>
                    <a:pt x="0" y="1"/>
                  </a:moveTo>
                  <a:lnTo>
                    <a:pt x="0" y="8880"/>
                  </a:lnTo>
                  <a:lnTo>
                    <a:pt x="2524" y="8880"/>
                  </a:lnTo>
                  <a:cubicBezTo>
                    <a:pt x="2691" y="8880"/>
                    <a:pt x="2838" y="8742"/>
                    <a:pt x="2838" y="8565"/>
                  </a:cubicBezTo>
                  <a:lnTo>
                    <a:pt x="2838" y="1"/>
                  </a:lnTo>
                  <a:close/>
                </a:path>
              </a:pathLst>
            </a:custGeom>
            <a:solidFill>
              <a:srgbClr val="00ABB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50" name="Google Shape;1750;p98"/>
            <p:cNvSpPr/>
            <p:nvPr/>
          </p:nvSpPr>
          <p:spPr>
            <a:xfrm>
              <a:off x="7822592" y="1532545"/>
              <a:ext cx="90818" cy="105687"/>
            </a:xfrm>
            <a:custGeom>
              <a:rect b="b" l="l" r="r" t="t"/>
              <a:pathLst>
                <a:path extrusionOk="0" h="2630" w="2260">
                  <a:moveTo>
                    <a:pt x="1130" y="915"/>
                  </a:moveTo>
                  <a:lnTo>
                    <a:pt x="1385" y="1582"/>
                  </a:lnTo>
                  <a:lnTo>
                    <a:pt x="875" y="1582"/>
                  </a:lnTo>
                  <a:lnTo>
                    <a:pt x="1130" y="915"/>
                  </a:lnTo>
                  <a:close/>
                  <a:moveTo>
                    <a:pt x="1130" y="1"/>
                  </a:moveTo>
                  <a:cubicBezTo>
                    <a:pt x="1002" y="1"/>
                    <a:pt x="894" y="70"/>
                    <a:pt x="845" y="188"/>
                  </a:cubicBezTo>
                  <a:lnTo>
                    <a:pt x="845" y="197"/>
                  </a:lnTo>
                  <a:lnTo>
                    <a:pt x="50" y="2270"/>
                  </a:lnTo>
                  <a:cubicBezTo>
                    <a:pt x="0" y="2407"/>
                    <a:pt x="69" y="2554"/>
                    <a:pt x="207" y="2613"/>
                  </a:cubicBezTo>
                  <a:cubicBezTo>
                    <a:pt x="237" y="2624"/>
                    <a:pt x="267" y="2629"/>
                    <a:pt x="297" y="2629"/>
                  </a:cubicBezTo>
                  <a:cubicBezTo>
                    <a:pt x="404" y="2629"/>
                    <a:pt x="502" y="2564"/>
                    <a:pt x="541" y="2456"/>
                  </a:cubicBezTo>
                  <a:lnTo>
                    <a:pt x="678" y="2113"/>
                  </a:lnTo>
                  <a:lnTo>
                    <a:pt x="1582" y="2113"/>
                  </a:lnTo>
                  <a:lnTo>
                    <a:pt x="1709" y="2456"/>
                  </a:lnTo>
                  <a:cubicBezTo>
                    <a:pt x="1748" y="2565"/>
                    <a:pt x="1857" y="2624"/>
                    <a:pt x="1955" y="2624"/>
                  </a:cubicBezTo>
                  <a:cubicBezTo>
                    <a:pt x="1994" y="2624"/>
                    <a:pt x="2023" y="2624"/>
                    <a:pt x="2053" y="2613"/>
                  </a:cubicBezTo>
                  <a:cubicBezTo>
                    <a:pt x="2191" y="2554"/>
                    <a:pt x="2259" y="2407"/>
                    <a:pt x="2210" y="2270"/>
                  </a:cubicBezTo>
                  <a:lnTo>
                    <a:pt x="1425" y="197"/>
                  </a:lnTo>
                  <a:cubicBezTo>
                    <a:pt x="1425" y="197"/>
                    <a:pt x="1425" y="188"/>
                    <a:pt x="1414" y="188"/>
                  </a:cubicBezTo>
                  <a:cubicBezTo>
                    <a:pt x="1375" y="70"/>
                    <a:pt x="1257" y="1"/>
                    <a:pt x="1130" y="1"/>
                  </a:cubicBezTo>
                  <a:close/>
                </a:path>
              </a:pathLst>
            </a:custGeom>
            <a:solidFill>
              <a:srgbClr val="095B6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51" name="Google Shape;1751;p98"/>
            <p:cNvSpPr/>
            <p:nvPr/>
          </p:nvSpPr>
          <p:spPr>
            <a:xfrm>
              <a:off x="7900349" y="1509680"/>
              <a:ext cx="55295" cy="54893"/>
            </a:xfrm>
            <a:custGeom>
              <a:rect b="b" l="l" r="r" t="t"/>
              <a:pathLst>
                <a:path extrusionOk="0" h="1366" w="1376">
                  <a:moveTo>
                    <a:pt x="697" y="0"/>
                  </a:moveTo>
                  <a:cubicBezTo>
                    <a:pt x="550" y="0"/>
                    <a:pt x="433" y="118"/>
                    <a:pt x="433" y="255"/>
                  </a:cubicBezTo>
                  <a:lnTo>
                    <a:pt x="433" y="413"/>
                  </a:lnTo>
                  <a:lnTo>
                    <a:pt x="265" y="413"/>
                  </a:lnTo>
                  <a:cubicBezTo>
                    <a:pt x="118" y="413"/>
                    <a:pt x="0" y="530"/>
                    <a:pt x="0" y="678"/>
                  </a:cubicBezTo>
                  <a:cubicBezTo>
                    <a:pt x="0" y="825"/>
                    <a:pt x="118" y="943"/>
                    <a:pt x="265" y="943"/>
                  </a:cubicBezTo>
                  <a:lnTo>
                    <a:pt x="433" y="943"/>
                  </a:lnTo>
                  <a:lnTo>
                    <a:pt x="433" y="1100"/>
                  </a:lnTo>
                  <a:cubicBezTo>
                    <a:pt x="433" y="1248"/>
                    <a:pt x="550" y="1366"/>
                    <a:pt x="697" y="1366"/>
                  </a:cubicBezTo>
                  <a:cubicBezTo>
                    <a:pt x="835" y="1366"/>
                    <a:pt x="953" y="1248"/>
                    <a:pt x="953" y="1100"/>
                  </a:cubicBezTo>
                  <a:lnTo>
                    <a:pt x="953" y="943"/>
                  </a:lnTo>
                  <a:lnTo>
                    <a:pt x="1110" y="943"/>
                  </a:lnTo>
                  <a:cubicBezTo>
                    <a:pt x="1258" y="943"/>
                    <a:pt x="1375" y="825"/>
                    <a:pt x="1375" y="678"/>
                  </a:cubicBezTo>
                  <a:cubicBezTo>
                    <a:pt x="1375" y="530"/>
                    <a:pt x="1258" y="413"/>
                    <a:pt x="1110" y="413"/>
                  </a:cubicBezTo>
                  <a:lnTo>
                    <a:pt x="953" y="413"/>
                  </a:lnTo>
                  <a:lnTo>
                    <a:pt x="953" y="255"/>
                  </a:lnTo>
                  <a:cubicBezTo>
                    <a:pt x="953" y="118"/>
                    <a:pt x="835" y="0"/>
                    <a:pt x="697" y="0"/>
                  </a:cubicBezTo>
                  <a:close/>
                </a:path>
              </a:pathLst>
            </a:custGeom>
            <a:solidFill>
              <a:srgbClr val="095E6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52" name="Google Shape;1752;p98"/>
            <p:cNvSpPr/>
            <p:nvPr/>
          </p:nvSpPr>
          <p:spPr>
            <a:xfrm>
              <a:off x="7826531" y="1407450"/>
              <a:ext cx="126743" cy="25678"/>
            </a:xfrm>
            <a:custGeom>
              <a:rect b="b" l="l" r="r" t="t"/>
              <a:pathLst>
                <a:path extrusionOk="0" h="639" w="3154">
                  <a:moveTo>
                    <a:pt x="315" y="1"/>
                  </a:moveTo>
                  <a:cubicBezTo>
                    <a:pt x="138" y="1"/>
                    <a:pt x="0" y="148"/>
                    <a:pt x="0" y="324"/>
                  </a:cubicBezTo>
                  <a:cubicBezTo>
                    <a:pt x="0" y="492"/>
                    <a:pt x="138" y="639"/>
                    <a:pt x="315" y="639"/>
                  </a:cubicBezTo>
                  <a:lnTo>
                    <a:pt x="2839" y="639"/>
                  </a:lnTo>
                  <a:cubicBezTo>
                    <a:pt x="3016" y="639"/>
                    <a:pt x="3154" y="492"/>
                    <a:pt x="3154" y="324"/>
                  </a:cubicBezTo>
                  <a:cubicBezTo>
                    <a:pt x="3154" y="148"/>
                    <a:pt x="3016" y="1"/>
                    <a:pt x="2839" y="1"/>
                  </a:cubicBezTo>
                  <a:close/>
                </a:path>
              </a:pathLst>
            </a:custGeom>
            <a:solidFill>
              <a:srgbClr val="095B6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53" name="Google Shape;1753;p98"/>
            <p:cNvSpPr/>
            <p:nvPr/>
          </p:nvSpPr>
          <p:spPr>
            <a:xfrm>
              <a:off x="7826531" y="1458364"/>
              <a:ext cx="126743" cy="25276"/>
            </a:xfrm>
            <a:custGeom>
              <a:rect b="b" l="l" r="r" t="t"/>
              <a:pathLst>
                <a:path extrusionOk="0" h="629" w="3154">
                  <a:moveTo>
                    <a:pt x="315" y="0"/>
                  </a:moveTo>
                  <a:cubicBezTo>
                    <a:pt x="138" y="0"/>
                    <a:pt x="0" y="138"/>
                    <a:pt x="0" y="315"/>
                  </a:cubicBezTo>
                  <a:cubicBezTo>
                    <a:pt x="0" y="491"/>
                    <a:pt x="138" y="629"/>
                    <a:pt x="315" y="629"/>
                  </a:cubicBezTo>
                  <a:lnTo>
                    <a:pt x="2839" y="629"/>
                  </a:lnTo>
                  <a:cubicBezTo>
                    <a:pt x="3016" y="629"/>
                    <a:pt x="3154" y="491"/>
                    <a:pt x="3154" y="315"/>
                  </a:cubicBezTo>
                  <a:cubicBezTo>
                    <a:pt x="3154" y="138"/>
                    <a:pt x="3016" y="0"/>
                    <a:pt x="2839" y="0"/>
                  </a:cubicBezTo>
                  <a:close/>
                </a:path>
              </a:pathLst>
            </a:custGeom>
            <a:solidFill>
              <a:srgbClr val="095B6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54" name="Google Shape;1754;p98"/>
            <p:cNvSpPr/>
            <p:nvPr/>
          </p:nvSpPr>
          <p:spPr>
            <a:xfrm>
              <a:off x="7826531" y="1306025"/>
              <a:ext cx="126743" cy="63573"/>
            </a:xfrm>
            <a:custGeom>
              <a:rect b="b" l="l" r="r" t="t"/>
              <a:pathLst>
                <a:path extrusionOk="0" h="1582" w="3154">
                  <a:moveTo>
                    <a:pt x="943" y="0"/>
                  </a:moveTo>
                  <a:cubicBezTo>
                    <a:pt x="423" y="0"/>
                    <a:pt x="0" y="432"/>
                    <a:pt x="0" y="953"/>
                  </a:cubicBezTo>
                  <a:lnTo>
                    <a:pt x="0" y="1267"/>
                  </a:lnTo>
                  <a:cubicBezTo>
                    <a:pt x="0" y="1444"/>
                    <a:pt x="138" y="1582"/>
                    <a:pt x="315" y="1582"/>
                  </a:cubicBezTo>
                  <a:lnTo>
                    <a:pt x="2839" y="1582"/>
                  </a:lnTo>
                  <a:cubicBezTo>
                    <a:pt x="3016" y="1582"/>
                    <a:pt x="3154" y="1444"/>
                    <a:pt x="3154" y="1267"/>
                  </a:cubicBezTo>
                  <a:lnTo>
                    <a:pt x="3154" y="953"/>
                  </a:lnTo>
                  <a:cubicBezTo>
                    <a:pt x="3154" y="432"/>
                    <a:pt x="2731" y="0"/>
                    <a:pt x="2211" y="0"/>
                  </a:cubicBezTo>
                  <a:close/>
                </a:path>
              </a:pathLst>
            </a:custGeom>
            <a:solidFill>
              <a:srgbClr val="FF55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55" name="Google Shape;1755;p98"/>
            <p:cNvSpPr/>
            <p:nvPr/>
          </p:nvSpPr>
          <p:spPr>
            <a:xfrm>
              <a:off x="7890102" y="1567304"/>
              <a:ext cx="23307" cy="70685"/>
            </a:xfrm>
            <a:custGeom>
              <a:rect b="b" l="l" r="r" t="t"/>
              <a:pathLst>
                <a:path extrusionOk="0" h="1759" w="580">
                  <a:moveTo>
                    <a:pt x="0" y="0"/>
                  </a:moveTo>
                  <a:lnTo>
                    <a:pt x="0" y="1493"/>
                  </a:lnTo>
                  <a:lnTo>
                    <a:pt x="29" y="1591"/>
                  </a:lnTo>
                  <a:cubicBezTo>
                    <a:pt x="68" y="1700"/>
                    <a:pt x="177" y="1759"/>
                    <a:pt x="275" y="1759"/>
                  </a:cubicBezTo>
                  <a:cubicBezTo>
                    <a:pt x="314" y="1759"/>
                    <a:pt x="343" y="1759"/>
                    <a:pt x="373" y="1748"/>
                  </a:cubicBezTo>
                  <a:cubicBezTo>
                    <a:pt x="511" y="1689"/>
                    <a:pt x="579" y="1542"/>
                    <a:pt x="530" y="1405"/>
                  </a:cubicBezTo>
                  <a:lnTo>
                    <a:pt x="0" y="0"/>
                  </a:lnTo>
                  <a:close/>
                </a:path>
              </a:pathLst>
            </a:custGeom>
            <a:solidFill>
              <a:srgbClr val="095E6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56" name="Google Shape;1756;p98"/>
            <p:cNvSpPr/>
            <p:nvPr/>
          </p:nvSpPr>
          <p:spPr>
            <a:xfrm>
              <a:off x="7890102" y="1407450"/>
              <a:ext cx="63171" cy="25678"/>
            </a:xfrm>
            <a:custGeom>
              <a:rect b="b" l="l" r="r" t="t"/>
              <a:pathLst>
                <a:path extrusionOk="0" h="639" w="1572">
                  <a:moveTo>
                    <a:pt x="0" y="1"/>
                  </a:moveTo>
                  <a:lnTo>
                    <a:pt x="0" y="639"/>
                  </a:lnTo>
                  <a:lnTo>
                    <a:pt x="1257" y="639"/>
                  </a:lnTo>
                  <a:cubicBezTo>
                    <a:pt x="1434" y="639"/>
                    <a:pt x="1572" y="492"/>
                    <a:pt x="1572" y="324"/>
                  </a:cubicBezTo>
                  <a:cubicBezTo>
                    <a:pt x="1572" y="148"/>
                    <a:pt x="1434" y="1"/>
                    <a:pt x="1257" y="1"/>
                  </a:cubicBezTo>
                  <a:close/>
                </a:path>
              </a:pathLst>
            </a:custGeom>
            <a:solidFill>
              <a:srgbClr val="095E6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57" name="Google Shape;1757;p98"/>
            <p:cNvSpPr/>
            <p:nvPr/>
          </p:nvSpPr>
          <p:spPr>
            <a:xfrm>
              <a:off x="7890102" y="1458364"/>
              <a:ext cx="63171" cy="25276"/>
            </a:xfrm>
            <a:custGeom>
              <a:rect b="b" l="l" r="r" t="t"/>
              <a:pathLst>
                <a:path extrusionOk="0" h="629" w="1572">
                  <a:moveTo>
                    <a:pt x="0" y="0"/>
                  </a:moveTo>
                  <a:lnTo>
                    <a:pt x="0" y="629"/>
                  </a:lnTo>
                  <a:lnTo>
                    <a:pt x="1257" y="629"/>
                  </a:lnTo>
                  <a:cubicBezTo>
                    <a:pt x="1434" y="629"/>
                    <a:pt x="1572" y="491"/>
                    <a:pt x="1572" y="315"/>
                  </a:cubicBezTo>
                  <a:cubicBezTo>
                    <a:pt x="1572" y="138"/>
                    <a:pt x="1434" y="0"/>
                    <a:pt x="1257" y="0"/>
                  </a:cubicBezTo>
                  <a:close/>
                </a:path>
              </a:pathLst>
            </a:custGeom>
            <a:solidFill>
              <a:srgbClr val="095E6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58" name="Google Shape;1758;p98"/>
            <p:cNvSpPr/>
            <p:nvPr/>
          </p:nvSpPr>
          <p:spPr>
            <a:xfrm>
              <a:off x="7890102" y="1306025"/>
              <a:ext cx="63171" cy="63573"/>
            </a:xfrm>
            <a:custGeom>
              <a:rect b="b" l="l" r="r" t="t"/>
              <a:pathLst>
                <a:path extrusionOk="0" h="1582" w="1572">
                  <a:moveTo>
                    <a:pt x="0" y="0"/>
                  </a:moveTo>
                  <a:lnTo>
                    <a:pt x="0" y="1582"/>
                  </a:lnTo>
                  <a:lnTo>
                    <a:pt x="1257" y="1582"/>
                  </a:lnTo>
                  <a:cubicBezTo>
                    <a:pt x="1434" y="1582"/>
                    <a:pt x="1572" y="1444"/>
                    <a:pt x="1572" y="1267"/>
                  </a:cubicBezTo>
                  <a:lnTo>
                    <a:pt x="1572" y="953"/>
                  </a:lnTo>
                  <a:cubicBezTo>
                    <a:pt x="1572" y="432"/>
                    <a:pt x="1149" y="0"/>
                    <a:pt x="629" y="0"/>
                  </a:cubicBezTo>
                  <a:close/>
                </a:path>
              </a:pathLst>
            </a:custGeom>
            <a:solidFill>
              <a:srgbClr val="E34C4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grpSp>
      <p:grpSp>
        <p:nvGrpSpPr>
          <p:cNvPr id="1759" name="Google Shape;1759;p98"/>
          <p:cNvGrpSpPr/>
          <p:nvPr/>
        </p:nvGrpSpPr>
        <p:grpSpPr>
          <a:xfrm>
            <a:off x="4696975" y="2958039"/>
            <a:ext cx="2173161" cy="1994661"/>
            <a:chOff x="3773581" y="2940623"/>
            <a:chExt cx="330931" cy="320211"/>
          </a:xfrm>
        </p:grpSpPr>
        <p:sp>
          <p:nvSpPr>
            <p:cNvPr id="1760" name="Google Shape;1760;p98"/>
            <p:cNvSpPr/>
            <p:nvPr/>
          </p:nvSpPr>
          <p:spPr>
            <a:xfrm>
              <a:off x="3998332" y="3008219"/>
              <a:ext cx="106181" cy="141304"/>
            </a:xfrm>
            <a:custGeom>
              <a:rect b="b" l="l" r="r" t="t"/>
              <a:pathLst>
                <a:path extrusionOk="0" h="8207" w="6176">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solidFill>
              <a:srgbClr val="00B8C0"/>
            </a:solidFill>
            <a:ln cap="flat" cmpd="sng" w="9525">
              <a:solidFill>
                <a:srgbClr val="5F7D9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chemeClr val="accent1"/>
                  </a:solidFill>
                </a:rPr>
                <a:t>Curate</a:t>
              </a:r>
              <a:endParaRPr b="1" sz="1000">
                <a:solidFill>
                  <a:schemeClr val="accent1"/>
                </a:solidFill>
              </a:endParaRPr>
            </a:p>
          </p:txBody>
        </p:sp>
        <p:sp>
          <p:nvSpPr>
            <p:cNvPr id="1761" name="Google Shape;1761;p98"/>
            <p:cNvSpPr/>
            <p:nvPr/>
          </p:nvSpPr>
          <p:spPr>
            <a:xfrm>
              <a:off x="3782865" y="3103467"/>
              <a:ext cx="117614" cy="137155"/>
            </a:xfrm>
            <a:custGeom>
              <a:rect b="b" l="l" r="r" t="t"/>
              <a:pathLst>
                <a:path extrusionOk="0" h="7966" w="6841">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solidFill>
              <a:srgbClr val="00B8C0"/>
            </a:solidFill>
            <a:ln cap="flat" cmpd="sng" w="9525">
              <a:solidFill>
                <a:srgbClr val="E3E9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900">
                  <a:solidFill>
                    <a:schemeClr val="accent1"/>
                  </a:solidFill>
                </a:rPr>
                <a:t>Discover +    Integrate</a:t>
              </a:r>
              <a:endParaRPr b="1" sz="900">
                <a:solidFill>
                  <a:schemeClr val="accent1"/>
                </a:solidFill>
              </a:endParaRPr>
            </a:p>
            <a:p>
              <a:pPr indent="0" lvl="0" marL="0" rtl="0" algn="ctr">
                <a:spcBef>
                  <a:spcPts val="0"/>
                </a:spcBef>
                <a:spcAft>
                  <a:spcPts val="0"/>
                </a:spcAft>
                <a:buNone/>
              </a:pPr>
              <a:r>
                <a:t/>
              </a:r>
              <a:endParaRPr b="1" sz="900">
                <a:solidFill>
                  <a:schemeClr val="accent1"/>
                </a:solidFill>
              </a:endParaRPr>
            </a:p>
          </p:txBody>
        </p:sp>
        <p:sp>
          <p:nvSpPr>
            <p:cNvPr id="1762" name="Google Shape;1762;p98"/>
            <p:cNvSpPr/>
            <p:nvPr/>
          </p:nvSpPr>
          <p:spPr>
            <a:xfrm>
              <a:off x="3947426" y="2940830"/>
              <a:ext cx="115448" cy="115426"/>
            </a:xfrm>
            <a:custGeom>
              <a:rect b="b" l="l" r="r" t="t"/>
              <a:pathLst>
                <a:path extrusionOk="0" h="6704" w="6715">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solidFill>
              <a:srgbClr val="00B8C0"/>
            </a:solidFill>
            <a:ln cap="flat" cmpd="sng" w="9525">
              <a:solidFill>
                <a:srgbClr val="869FB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chemeClr val="accent1"/>
                  </a:solidFill>
                </a:rPr>
                <a:t>Collect</a:t>
              </a:r>
              <a:endParaRPr b="1" sz="1000">
                <a:solidFill>
                  <a:schemeClr val="accent1"/>
                </a:solidFill>
              </a:endParaRPr>
            </a:p>
          </p:txBody>
        </p:sp>
        <p:sp>
          <p:nvSpPr>
            <p:cNvPr id="1763" name="Google Shape;1763;p98"/>
            <p:cNvSpPr/>
            <p:nvPr/>
          </p:nvSpPr>
          <p:spPr>
            <a:xfrm>
              <a:off x="3867123" y="3164124"/>
              <a:ext cx="132021" cy="96711"/>
            </a:xfrm>
            <a:custGeom>
              <a:rect b="b" l="l" r="r" t="t"/>
              <a:pathLst>
                <a:path extrusionOk="0" h="5617" w="7679">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solidFill>
              <a:srgbClr val="00B8C0"/>
            </a:solidFill>
            <a:ln cap="flat" cmpd="sng" w="9525">
              <a:solidFill>
                <a:srgbClr val="E9EEF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solidFill>
                    <a:schemeClr val="accent1"/>
                  </a:solidFill>
                </a:rPr>
                <a:t>  </a:t>
              </a:r>
              <a:r>
                <a:rPr b="1" lang="en-US" sz="1000">
                  <a:solidFill>
                    <a:schemeClr val="accent1"/>
                  </a:solidFill>
                </a:rPr>
                <a:t>Store </a:t>
              </a:r>
              <a:endParaRPr b="1" sz="1000">
                <a:solidFill>
                  <a:schemeClr val="accent1"/>
                </a:solidFill>
              </a:endParaRPr>
            </a:p>
          </p:txBody>
        </p:sp>
        <p:sp>
          <p:nvSpPr>
            <p:cNvPr id="1764" name="Google Shape;1764;p98"/>
            <p:cNvSpPr/>
            <p:nvPr/>
          </p:nvSpPr>
          <p:spPr>
            <a:xfrm>
              <a:off x="3967163" y="3125006"/>
              <a:ext cx="125110" cy="119558"/>
            </a:xfrm>
            <a:custGeom>
              <a:rect b="b" l="l" r="r" t="t"/>
              <a:pathLst>
                <a:path extrusionOk="0" h="6944" w="7277">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solidFill>
              <a:srgbClr val="00B8C0"/>
            </a:solidFill>
            <a:ln cap="flat" cmpd="sng" w="9525">
              <a:solidFill>
                <a:srgbClr val="37495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000">
                  <a:solidFill>
                    <a:schemeClr val="accent1"/>
                  </a:solidFill>
                </a:rPr>
                <a:t>Describe</a:t>
              </a:r>
              <a:endParaRPr b="1" sz="1000">
                <a:solidFill>
                  <a:schemeClr val="accent1"/>
                </a:solidFill>
              </a:endParaRPr>
            </a:p>
          </p:txBody>
        </p:sp>
        <p:sp>
          <p:nvSpPr>
            <p:cNvPr id="1765" name="Google Shape;1765;p98"/>
            <p:cNvSpPr/>
            <p:nvPr/>
          </p:nvSpPr>
          <p:spPr>
            <a:xfrm>
              <a:off x="3773581" y="3001694"/>
              <a:ext cx="109740" cy="125498"/>
            </a:xfrm>
            <a:custGeom>
              <a:rect b="b" l="l" r="r" t="t"/>
              <a:pathLst>
                <a:path extrusionOk="0" h="7289" w="6383">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solidFill>
              <a:srgbClr val="00B8C0"/>
            </a:solidFill>
            <a:ln cap="flat" cmpd="sng" w="9525">
              <a:solidFill>
                <a:srgbClr val="CFD9E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chemeClr val="accent1"/>
                  </a:solidFill>
                </a:rPr>
                <a:t>Analyze</a:t>
              </a:r>
              <a:endParaRPr b="1" sz="1000">
                <a:solidFill>
                  <a:schemeClr val="accent1"/>
                </a:solidFill>
              </a:endParaRPr>
            </a:p>
          </p:txBody>
        </p:sp>
        <p:sp>
          <p:nvSpPr>
            <p:cNvPr id="1766" name="Google Shape;1766;p98"/>
            <p:cNvSpPr/>
            <p:nvPr/>
          </p:nvSpPr>
          <p:spPr>
            <a:xfrm>
              <a:off x="3819570" y="2940623"/>
              <a:ext cx="142474" cy="110089"/>
            </a:xfrm>
            <a:custGeom>
              <a:rect b="b" l="l" r="r" t="t"/>
              <a:pathLst>
                <a:path extrusionOk="0" h="6394" w="8287">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solidFill>
              <a:srgbClr val="00B8C0"/>
            </a:solidFill>
            <a:ln cap="flat" cmpd="sng" w="9525">
              <a:solidFill>
                <a:srgbClr val="A5B7C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200">
                  <a:solidFill>
                    <a:schemeClr val="accent1"/>
                  </a:solidFill>
                </a:rPr>
                <a:t>     </a:t>
              </a:r>
              <a:r>
                <a:rPr b="1" lang="en-US" sz="1200">
                  <a:solidFill>
                    <a:schemeClr val="accent1"/>
                  </a:solidFill>
                </a:rPr>
                <a:t>Plan</a:t>
              </a:r>
              <a:endParaRPr b="1" sz="1200">
                <a:solidFill>
                  <a:schemeClr val="accent1"/>
                </a:solidFill>
              </a:endParaRPr>
            </a:p>
          </p:txBody>
        </p:sp>
      </p:grpSp>
      <p:grpSp>
        <p:nvGrpSpPr>
          <p:cNvPr id="1767" name="Google Shape;1767;p98"/>
          <p:cNvGrpSpPr/>
          <p:nvPr/>
        </p:nvGrpSpPr>
        <p:grpSpPr>
          <a:xfrm>
            <a:off x="6870135" y="3427439"/>
            <a:ext cx="559692" cy="619451"/>
            <a:chOff x="5982146" y="2860025"/>
            <a:chExt cx="1399579" cy="1539775"/>
          </a:xfrm>
        </p:grpSpPr>
        <p:sp>
          <p:nvSpPr>
            <p:cNvPr id="1768" name="Google Shape;1768;p98"/>
            <p:cNvSpPr/>
            <p:nvPr/>
          </p:nvSpPr>
          <p:spPr>
            <a:xfrm>
              <a:off x="6655300" y="3128850"/>
              <a:ext cx="637150" cy="631950"/>
            </a:xfrm>
            <a:custGeom>
              <a:rect b="b" l="l" r="r" t="t"/>
              <a:pathLst>
                <a:path extrusionOk="0" h="25278" w="25486">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solidFill>
              <a:srgbClr val="445D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69" name="Google Shape;1769;p98"/>
            <p:cNvSpPr/>
            <p:nvPr/>
          </p:nvSpPr>
          <p:spPr>
            <a:xfrm>
              <a:off x="6673425" y="3771400"/>
              <a:ext cx="600850" cy="600800"/>
            </a:xfrm>
            <a:custGeom>
              <a:rect b="b" l="l" r="r" t="t"/>
              <a:pathLst>
                <a:path extrusionOk="0" h="24032" w="24034">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solidFill>
              <a:srgbClr val="869FB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70" name="Google Shape;1770;p98"/>
            <p:cNvSpPr/>
            <p:nvPr/>
          </p:nvSpPr>
          <p:spPr>
            <a:xfrm>
              <a:off x="5982146" y="3532055"/>
              <a:ext cx="641725" cy="636800"/>
            </a:xfrm>
            <a:custGeom>
              <a:rect b="b" l="l" r="r" t="t"/>
              <a:pathLst>
                <a:path extrusionOk="0" h="25472" w="25669">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solidFill>
              <a:srgbClr val="E3E9E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71" name="Google Shape;1771;p98"/>
            <p:cNvSpPr/>
            <p:nvPr/>
          </p:nvSpPr>
          <p:spPr>
            <a:xfrm>
              <a:off x="6124575" y="2917775"/>
              <a:ext cx="572575" cy="572525"/>
            </a:xfrm>
            <a:custGeom>
              <a:rect b="b" l="l" r="r" t="t"/>
              <a:pathLst>
                <a:path extrusionOk="0" h="22901" w="22903">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solidFill>
              <a:srgbClr val="A5B7C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72" name="Google Shape;1772;p98"/>
            <p:cNvSpPr/>
            <p:nvPr/>
          </p:nvSpPr>
          <p:spPr>
            <a:xfrm>
              <a:off x="6459975" y="2867300"/>
              <a:ext cx="101300" cy="50500"/>
            </a:xfrm>
            <a:custGeom>
              <a:rect b="b" l="l" r="r" t="t"/>
              <a:pathLst>
                <a:path extrusionOk="0" h="2020" w="4052">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73" name="Google Shape;1773;p98"/>
            <p:cNvSpPr/>
            <p:nvPr/>
          </p:nvSpPr>
          <p:spPr>
            <a:xfrm>
              <a:off x="6389025" y="2860025"/>
              <a:ext cx="63100" cy="15700"/>
            </a:xfrm>
            <a:custGeom>
              <a:rect b="b" l="l" r="r" t="t"/>
              <a:pathLst>
                <a:path extrusionOk="0" h="628" w="2524">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74" name="Google Shape;1774;p98"/>
            <p:cNvSpPr/>
            <p:nvPr/>
          </p:nvSpPr>
          <p:spPr>
            <a:xfrm>
              <a:off x="6279750" y="2879875"/>
              <a:ext cx="39600" cy="26000"/>
            </a:xfrm>
            <a:custGeom>
              <a:rect b="b" l="l" r="r" t="t"/>
              <a:pathLst>
                <a:path extrusionOk="0" h="1040" w="1584">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75" name="Google Shape;1775;p98"/>
            <p:cNvSpPr/>
            <p:nvPr/>
          </p:nvSpPr>
          <p:spPr>
            <a:xfrm>
              <a:off x="6325825" y="2862750"/>
              <a:ext cx="54425" cy="22400"/>
            </a:xfrm>
            <a:custGeom>
              <a:rect b="b" l="l" r="r" t="t"/>
              <a:pathLst>
                <a:path extrusionOk="0" h="896" w="2177">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76" name="Google Shape;1776;p98"/>
            <p:cNvSpPr/>
            <p:nvPr/>
          </p:nvSpPr>
          <p:spPr>
            <a:xfrm>
              <a:off x="7023725" y="3061400"/>
              <a:ext cx="101300" cy="50475"/>
            </a:xfrm>
            <a:custGeom>
              <a:rect b="b" l="l" r="r" t="t"/>
              <a:pathLst>
                <a:path extrusionOk="0" h="2019" w="4052">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77" name="Google Shape;1777;p98"/>
            <p:cNvSpPr/>
            <p:nvPr/>
          </p:nvSpPr>
          <p:spPr>
            <a:xfrm>
              <a:off x="6952750" y="3054150"/>
              <a:ext cx="63100" cy="15650"/>
            </a:xfrm>
            <a:custGeom>
              <a:rect b="b" l="l" r="r" t="t"/>
              <a:pathLst>
                <a:path extrusionOk="0" h="626" w="2524">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78" name="Google Shape;1778;p98"/>
            <p:cNvSpPr/>
            <p:nvPr/>
          </p:nvSpPr>
          <p:spPr>
            <a:xfrm>
              <a:off x="6843450" y="3073975"/>
              <a:ext cx="39625" cy="26025"/>
            </a:xfrm>
            <a:custGeom>
              <a:rect b="b" l="l" r="r" t="t"/>
              <a:pathLst>
                <a:path extrusionOk="0" h="1041" w="1585">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79" name="Google Shape;1779;p98"/>
            <p:cNvSpPr/>
            <p:nvPr/>
          </p:nvSpPr>
          <p:spPr>
            <a:xfrm>
              <a:off x="6889575" y="3056825"/>
              <a:ext cx="54425" cy="22400"/>
            </a:xfrm>
            <a:custGeom>
              <a:rect b="b" l="l" r="r" t="t"/>
              <a:pathLst>
                <a:path extrusionOk="0" h="896" w="2177">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80" name="Google Shape;1780;p98"/>
            <p:cNvSpPr/>
            <p:nvPr/>
          </p:nvSpPr>
          <p:spPr>
            <a:xfrm>
              <a:off x="6245350" y="4177200"/>
              <a:ext cx="101275" cy="50475"/>
            </a:xfrm>
            <a:custGeom>
              <a:rect b="b" l="l" r="r" t="t"/>
              <a:pathLst>
                <a:path extrusionOk="0" h="2019" w="4051">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81" name="Google Shape;1781;p98"/>
            <p:cNvSpPr/>
            <p:nvPr/>
          </p:nvSpPr>
          <p:spPr>
            <a:xfrm>
              <a:off x="6354525" y="4219275"/>
              <a:ext cx="63075" cy="15675"/>
            </a:xfrm>
            <a:custGeom>
              <a:rect b="b" l="l" r="r" t="t"/>
              <a:pathLst>
                <a:path extrusionOk="0" h="627" w="2523">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82" name="Google Shape;1782;p98"/>
            <p:cNvSpPr/>
            <p:nvPr/>
          </p:nvSpPr>
          <p:spPr>
            <a:xfrm>
              <a:off x="6487275" y="4189125"/>
              <a:ext cx="39625" cy="25975"/>
            </a:xfrm>
            <a:custGeom>
              <a:rect b="b" l="l" r="r" t="t"/>
              <a:pathLst>
                <a:path extrusionOk="0" h="1039" w="1585">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83" name="Google Shape;1783;p98"/>
            <p:cNvSpPr/>
            <p:nvPr/>
          </p:nvSpPr>
          <p:spPr>
            <a:xfrm>
              <a:off x="6426350" y="4209850"/>
              <a:ext cx="54475" cy="22400"/>
            </a:xfrm>
            <a:custGeom>
              <a:rect b="b" l="l" r="r" t="t"/>
              <a:pathLst>
                <a:path extrusionOk="0" h="896" w="2179">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84" name="Google Shape;1784;p98"/>
            <p:cNvSpPr/>
            <p:nvPr/>
          </p:nvSpPr>
          <p:spPr>
            <a:xfrm>
              <a:off x="5992275" y="3674825"/>
              <a:ext cx="51250" cy="99900"/>
            </a:xfrm>
            <a:custGeom>
              <a:rect b="b" l="l" r="r" t="t"/>
              <a:pathLst>
                <a:path extrusionOk="0" h="3996" w="205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85" name="Google Shape;1785;p98"/>
            <p:cNvSpPr/>
            <p:nvPr/>
          </p:nvSpPr>
          <p:spPr>
            <a:xfrm>
              <a:off x="5985650" y="3783750"/>
              <a:ext cx="16125" cy="62275"/>
            </a:xfrm>
            <a:custGeom>
              <a:rect b="b" l="l" r="r" t="t"/>
              <a:pathLst>
                <a:path extrusionOk="0" h="2491" w="645">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86" name="Google Shape;1786;p98"/>
            <p:cNvSpPr/>
            <p:nvPr/>
          </p:nvSpPr>
          <p:spPr>
            <a:xfrm>
              <a:off x="6004725" y="3916700"/>
              <a:ext cx="27875" cy="38100"/>
            </a:xfrm>
            <a:custGeom>
              <a:rect b="b" l="l" r="r" t="t"/>
              <a:pathLst>
                <a:path extrusionOk="0" h="1524" w="1115">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87" name="Google Shape;1787;p98"/>
            <p:cNvSpPr/>
            <p:nvPr/>
          </p:nvSpPr>
          <p:spPr>
            <a:xfrm>
              <a:off x="5987900" y="3855450"/>
              <a:ext cx="23600" cy="53200"/>
            </a:xfrm>
            <a:custGeom>
              <a:rect b="b" l="l" r="r" t="t"/>
              <a:pathLst>
                <a:path extrusionOk="0" h="2128" w="944">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88" name="Google Shape;1788;p98"/>
            <p:cNvSpPr/>
            <p:nvPr/>
          </p:nvSpPr>
          <p:spPr>
            <a:xfrm>
              <a:off x="6071975" y="3300325"/>
              <a:ext cx="52475" cy="102475"/>
            </a:xfrm>
            <a:custGeom>
              <a:rect b="b" l="l" r="r" t="t"/>
              <a:pathLst>
                <a:path extrusionOk="0" h="4099" w="2099">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89" name="Google Shape;1789;p98"/>
            <p:cNvSpPr/>
            <p:nvPr/>
          </p:nvSpPr>
          <p:spPr>
            <a:xfrm>
              <a:off x="6122225" y="3408475"/>
              <a:ext cx="47725" cy="49550"/>
            </a:xfrm>
            <a:custGeom>
              <a:rect b="b" l="l" r="r" t="t"/>
              <a:pathLst>
                <a:path extrusionOk="0" h="1982" w="1909">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90" name="Google Shape;1790;p98"/>
            <p:cNvSpPr/>
            <p:nvPr/>
          </p:nvSpPr>
          <p:spPr>
            <a:xfrm>
              <a:off x="6228150" y="3490275"/>
              <a:ext cx="42050" cy="21525"/>
            </a:xfrm>
            <a:custGeom>
              <a:rect b="b" l="l" r="r" t="t"/>
              <a:pathLst>
                <a:path extrusionOk="0" h="861" w="1682">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91" name="Google Shape;1791;p98"/>
            <p:cNvSpPr/>
            <p:nvPr/>
          </p:nvSpPr>
          <p:spPr>
            <a:xfrm>
              <a:off x="6172850" y="3459275"/>
              <a:ext cx="49900" cy="34575"/>
            </a:xfrm>
            <a:custGeom>
              <a:rect b="b" l="l" r="r" t="t"/>
              <a:pathLst>
                <a:path extrusionOk="0" h="1383" w="1996">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92" name="Google Shape;1792;p98"/>
            <p:cNvSpPr/>
            <p:nvPr/>
          </p:nvSpPr>
          <p:spPr>
            <a:xfrm>
              <a:off x="7323825" y="3495225"/>
              <a:ext cx="51250" cy="99900"/>
            </a:xfrm>
            <a:custGeom>
              <a:rect b="b" l="l" r="r" t="t"/>
              <a:pathLst>
                <a:path extrusionOk="0" h="3996" w="205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93" name="Google Shape;1793;p98"/>
            <p:cNvSpPr/>
            <p:nvPr/>
          </p:nvSpPr>
          <p:spPr>
            <a:xfrm>
              <a:off x="7365575" y="3423925"/>
              <a:ext cx="16150" cy="62275"/>
            </a:xfrm>
            <a:custGeom>
              <a:rect b="b" l="l" r="r" t="t"/>
              <a:pathLst>
                <a:path extrusionOk="0" h="2491" w="646">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94" name="Google Shape;1794;p98"/>
            <p:cNvSpPr/>
            <p:nvPr/>
          </p:nvSpPr>
          <p:spPr>
            <a:xfrm>
              <a:off x="7334775" y="3315150"/>
              <a:ext cx="27850" cy="38100"/>
            </a:xfrm>
            <a:custGeom>
              <a:rect b="b" l="l" r="r" t="t"/>
              <a:pathLst>
                <a:path extrusionOk="0" h="1524" w="1114">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95" name="Google Shape;1795;p98"/>
            <p:cNvSpPr/>
            <p:nvPr/>
          </p:nvSpPr>
          <p:spPr>
            <a:xfrm>
              <a:off x="7355800" y="3361300"/>
              <a:ext cx="23650" cy="53200"/>
            </a:xfrm>
            <a:custGeom>
              <a:rect b="b" l="l" r="r" t="t"/>
              <a:pathLst>
                <a:path extrusionOk="0" h="2128" w="946">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96" name="Google Shape;1796;p98"/>
            <p:cNvSpPr/>
            <p:nvPr/>
          </p:nvSpPr>
          <p:spPr>
            <a:xfrm>
              <a:off x="7093025" y="4348600"/>
              <a:ext cx="104200" cy="51200"/>
            </a:xfrm>
            <a:custGeom>
              <a:rect b="b" l="l" r="r" t="t"/>
              <a:pathLst>
                <a:path extrusionOk="0" h="2048" w="4168">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97" name="Google Shape;1797;p98"/>
            <p:cNvSpPr/>
            <p:nvPr/>
          </p:nvSpPr>
          <p:spPr>
            <a:xfrm>
              <a:off x="7201150" y="4302925"/>
              <a:ext cx="51100" cy="46100"/>
            </a:xfrm>
            <a:custGeom>
              <a:rect b="b" l="l" r="r" t="t"/>
              <a:pathLst>
                <a:path extrusionOk="0" h="1844" w="2044">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98" name="Google Shape;1798;p98"/>
            <p:cNvSpPr/>
            <p:nvPr/>
          </p:nvSpPr>
          <p:spPr>
            <a:xfrm>
              <a:off x="7282950" y="4203000"/>
              <a:ext cx="22950" cy="40225"/>
            </a:xfrm>
            <a:custGeom>
              <a:rect b="b" l="l" r="r" t="t"/>
              <a:pathLst>
                <a:path extrusionOk="0" h="1609" w="918">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799" name="Google Shape;1799;p98"/>
            <p:cNvSpPr/>
            <p:nvPr/>
          </p:nvSpPr>
          <p:spPr>
            <a:xfrm>
              <a:off x="7252000" y="4250300"/>
              <a:ext cx="36300" cy="48175"/>
            </a:xfrm>
            <a:custGeom>
              <a:rect b="b" l="l" r="r" t="t"/>
              <a:pathLst>
                <a:path extrusionOk="0" h="1927" w="1452">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grpSp>
      <p:grpSp>
        <p:nvGrpSpPr>
          <p:cNvPr id="1800" name="Google Shape;1800;p98"/>
          <p:cNvGrpSpPr/>
          <p:nvPr/>
        </p:nvGrpSpPr>
        <p:grpSpPr>
          <a:xfrm>
            <a:off x="4233147" y="3282707"/>
            <a:ext cx="463830" cy="373821"/>
            <a:chOff x="6567324" y="2436849"/>
            <a:chExt cx="366722" cy="342892"/>
          </a:xfrm>
        </p:grpSpPr>
        <p:sp>
          <p:nvSpPr>
            <p:cNvPr id="1801" name="Google Shape;1801;p98"/>
            <p:cNvSpPr/>
            <p:nvPr/>
          </p:nvSpPr>
          <p:spPr>
            <a:xfrm>
              <a:off x="6567324" y="2508390"/>
              <a:ext cx="366722" cy="271351"/>
            </a:xfrm>
            <a:custGeom>
              <a:rect b="b" l="l" r="r" t="t"/>
              <a:pathLst>
                <a:path extrusionOk="0" h="10351" w="13989">
                  <a:moveTo>
                    <a:pt x="1054" y="0"/>
                  </a:moveTo>
                  <a:cubicBezTo>
                    <a:pt x="476" y="0"/>
                    <a:pt x="0" y="477"/>
                    <a:pt x="0" y="1068"/>
                  </a:cubicBezTo>
                  <a:lnTo>
                    <a:pt x="0" y="9297"/>
                  </a:lnTo>
                  <a:cubicBezTo>
                    <a:pt x="0" y="9874"/>
                    <a:pt x="476" y="10350"/>
                    <a:pt x="1054" y="10350"/>
                  </a:cubicBezTo>
                  <a:lnTo>
                    <a:pt x="12934" y="10350"/>
                  </a:lnTo>
                  <a:cubicBezTo>
                    <a:pt x="13512" y="10350"/>
                    <a:pt x="13988" y="9874"/>
                    <a:pt x="13988" y="9297"/>
                  </a:cubicBezTo>
                  <a:lnTo>
                    <a:pt x="13988" y="1068"/>
                  </a:lnTo>
                  <a:cubicBezTo>
                    <a:pt x="13988" y="477"/>
                    <a:pt x="13512" y="0"/>
                    <a:pt x="12934" y="0"/>
                  </a:cubicBezTo>
                  <a:close/>
                </a:path>
              </a:pathLst>
            </a:custGeom>
            <a:solidFill>
              <a:srgbClr val="96ABB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02" name="Google Shape;1802;p98"/>
            <p:cNvSpPr/>
            <p:nvPr/>
          </p:nvSpPr>
          <p:spPr>
            <a:xfrm>
              <a:off x="6567324" y="2508390"/>
              <a:ext cx="183164" cy="271351"/>
            </a:xfrm>
            <a:custGeom>
              <a:rect b="b" l="l" r="r" t="t"/>
              <a:pathLst>
                <a:path extrusionOk="0" h="10351" w="6987">
                  <a:moveTo>
                    <a:pt x="1039" y="0"/>
                  </a:moveTo>
                  <a:cubicBezTo>
                    <a:pt x="462" y="15"/>
                    <a:pt x="0" y="491"/>
                    <a:pt x="0" y="1068"/>
                  </a:cubicBezTo>
                  <a:lnTo>
                    <a:pt x="0" y="9297"/>
                  </a:lnTo>
                  <a:cubicBezTo>
                    <a:pt x="0" y="9874"/>
                    <a:pt x="462" y="10350"/>
                    <a:pt x="1039" y="10350"/>
                  </a:cubicBezTo>
                  <a:lnTo>
                    <a:pt x="6987" y="10350"/>
                  </a:lnTo>
                  <a:lnTo>
                    <a:pt x="6987" y="0"/>
                  </a:lnTo>
                  <a:close/>
                </a:path>
              </a:pathLst>
            </a:custGeom>
            <a:solidFill>
              <a:srgbClr val="869FB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03" name="Google Shape;1803;p98"/>
            <p:cNvSpPr/>
            <p:nvPr/>
          </p:nvSpPr>
          <p:spPr>
            <a:xfrm>
              <a:off x="6599097" y="2540163"/>
              <a:ext cx="303150" cy="207780"/>
            </a:xfrm>
            <a:custGeom>
              <a:rect b="b" l="l" r="r" t="t"/>
              <a:pathLst>
                <a:path extrusionOk="0" h="7926" w="11564">
                  <a:moveTo>
                    <a:pt x="275" y="1"/>
                  </a:moveTo>
                  <a:cubicBezTo>
                    <a:pt x="131" y="1"/>
                    <a:pt x="1" y="131"/>
                    <a:pt x="1" y="290"/>
                  </a:cubicBezTo>
                  <a:lnTo>
                    <a:pt x="1" y="7652"/>
                  </a:lnTo>
                  <a:cubicBezTo>
                    <a:pt x="1" y="7796"/>
                    <a:pt x="131" y="7926"/>
                    <a:pt x="275" y="7926"/>
                  </a:cubicBezTo>
                  <a:lnTo>
                    <a:pt x="11289" y="7926"/>
                  </a:lnTo>
                  <a:cubicBezTo>
                    <a:pt x="11448" y="7926"/>
                    <a:pt x="11563" y="7796"/>
                    <a:pt x="11563" y="7652"/>
                  </a:cubicBezTo>
                  <a:lnTo>
                    <a:pt x="11563" y="290"/>
                  </a:lnTo>
                  <a:cubicBezTo>
                    <a:pt x="11563" y="131"/>
                    <a:pt x="11448" y="15"/>
                    <a:pt x="11289" y="1"/>
                  </a:cubicBezTo>
                  <a:close/>
                </a:path>
              </a:pathLst>
            </a:custGeom>
            <a:solidFill>
              <a:srgbClr val="EFF1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04" name="Google Shape;1804;p98"/>
            <p:cNvSpPr/>
            <p:nvPr/>
          </p:nvSpPr>
          <p:spPr>
            <a:xfrm>
              <a:off x="6598730" y="2540556"/>
              <a:ext cx="151759" cy="207780"/>
            </a:xfrm>
            <a:custGeom>
              <a:rect b="b" l="l" r="r" t="t"/>
              <a:pathLst>
                <a:path extrusionOk="0" h="7926" w="5789">
                  <a:moveTo>
                    <a:pt x="289" y="0"/>
                  </a:moveTo>
                  <a:cubicBezTo>
                    <a:pt x="130" y="0"/>
                    <a:pt x="0" y="130"/>
                    <a:pt x="15" y="275"/>
                  </a:cubicBezTo>
                  <a:lnTo>
                    <a:pt x="15" y="7637"/>
                  </a:lnTo>
                  <a:cubicBezTo>
                    <a:pt x="0" y="7795"/>
                    <a:pt x="130" y="7911"/>
                    <a:pt x="289" y="7925"/>
                  </a:cubicBezTo>
                  <a:lnTo>
                    <a:pt x="5789" y="7925"/>
                  </a:lnTo>
                  <a:lnTo>
                    <a:pt x="5789" y="0"/>
                  </a:lnTo>
                  <a:close/>
                </a:path>
              </a:pathLst>
            </a:custGeom>
            <a:solidFill>
              <a:srgbClr val="E9EDF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05" name="Google Shape;1805;p98"/>
            <p:cNvSpPr/>
            <p:nvPr/>
          </p:nvSpPr>
          <p:spPr>
            <a:xfrm>
              <a:off x="6678580" y="2436849"/>
              <a:ext cx="144209" cy="120379"/>
            </a:xfrm>
            <a:custGeom>
              <a:rect b="b" l="l" r="r" t="t"/>
              <a:pathLst>
                <a:path extrusionOk="0" h="4592" w="5501">
                  <a:moveTo>
                    <a:pt x="2339" y="1"/>
                  </a:moveTo>
                  <a:cubicBezTo>
                    <a:pt x="1718" y="1"/>
                    <a:pt x="1213" y="506"/>
                    <a:pt x="1213" y="1127"/>
                  </a:cubicBezTo>
                  <a:lnTo>
                    <a:pt x="1213" y="1647"/>
                  </a:lnTo>
                  <a:cubicBezTo>
                    <a:pt x="1213" y="1906"/>
                    <a:pt x="996" y="2123"/>
                    <a:pt x="736" y="2123"/>
                  </a:cubicBezTo>
                  <a:lnTo>
                    <a:pt x="520" y="2123"/>
                  </a:lnTo>
                  <a:cubicBezTo>
                    <a:pt x="231" y="2123"/>
                    <a:pt x="0" y="2354"/>
                    <a:pt x="0" y="2643"/>
                  </a:cubicBezTo>
                  <a:lnTo>
                    <a:pt x="0" y="4072"/>
                  </a:lnTo>
                  <a:cubicBezTo>
                    <a:pt x="0" y="4360"/>
                    <a:pt x="231" y="4591"/>
                    <a:pt x="520" y="4591"/>
                  </a:cubicBezTo>
                  <a:lnTo>
                    <a:pt x="4980" y="4591"/>
                  </a:lnTo>
                  <a:cubicBezTo>
                    <a:pt x="5269" y="4591"/>
                    <a:pt x="5500" y="4360"/>
                    <a:pt x="5500" y="4072"/>
                  </a:cubicBezTo>
                  <a:lnTo>
                    <a:pt x="5500" y="2643"/>
                  </a:lnTo>
                  <a:cubicBezTo>
                    <a:pt x="5500" y="2354"/>
                    <a:pt x="5269" y="2123"/>
                    <a:pt x="4980" y="2123"/>
                  </a:cubicBezTo>
                  <a:lnTo>
                    <a:pt x="4764" y="2123"/>
                  </a:lnTo>
                  <a:cubicBezTo>
                    <a:pt x="4504" y="2123"/>
                    <a:pt x="4287" y="1906"/>
                    <a:pt x="4287" y="1647"/>
                  </a:cubicBezTo>
                  <a:lnTo>
                    <a:pt x="4287" y="1127"/>
                  </a:lnTo>
                  <a:cubicBezTo>
                    <a:pt x="4287" y="506"/>
                    <a:pt x="3782" y="1"/>
                    <a:pt x="3161" y="1"/>
                  </a:cubicBezTo>
                  <a:close/>
                </a:path>
              </a:pathLst>
            </a:custGeom>
            <a:solidFill>
              <a:srgbClr val="D4DDE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06" name="Google Shape;1806;p98"/>
            <p:cNvSpPr/>
            <p:nvPr/>
          </p:nvSpPr>
          <p:spPr>
            <a:xfrm>
              <a:off x="6711480" y="2591256"/>
              <a:ext cx="141954" cy="101452"/>
            </a:xfrm>
            <a:custGeom>
              <a:rect b="b" l="l" r="r" t="t"/>
              <a:pathLst>
                <a:path extrusionOk="0" h="3870" w="5415">
                  <a:moveTo>
                    <a:pt x="4794" y="1"/>
                  </a:moveTo>
                  <a:lnTo>
                    <a:pt x="4765" y="15"/>
                  </a:lnTo>
                  <a:lnTo>
                    <a:pt x="4173" y="318"/>
                  </a:lnTo>
                  <a:cubicBezTo>
                    <a:pt x="4057" y="376"/>
                    <a:pt x="4000" y="506"/>
                    <a:pt x="4057" y="621"/>
                  </a:cubicBezTo>
                  <a:cubicBezTo>
                    <a:pt x="4098" y="702"/>
                    <a:pt x="4174" y="748"/>
                    <a:pt x="4256" y="748"/>
                  </a:cubicBezTo>
                  <a:cubicBezTo>
                    <a:pt x="4290" y="748"/>
                    <a:pt x="4326" y="740"/>
                    <a:pt x="4361" y="722"/>
                  </a:cubicBezTo>
                  <a:lnTo>
                    <a:pt x="4519" y="650"/>
                  </a:lnTo>
                  <a:lnTo>
                    <a:pt x="4519" y="650"/>
                  </a:lnTo>
                  <a:cubicBezTo>
                    <a:pt x="4231" y="1646"/>
                    <a:pt x="3711" y="2382"/>
                    <a:pt x="2989" y="2844"/>
                  </a:cubicBezTo>
                  <a:cubicBezTo>
                    <a:pt x="2257" y="3316"/>
                    <a:pt x="1238" y="3414"/>
                    <a:pt x="544" y="3414"/>
                  </a:cubicBezTo>
                  <a:cubicBezTo>
                    <a:pt x="430" y="3414"/>
                    <a:pt x="325" y="3411"/>
                    <a:pt x="232" y="3407"/>
                  </a:cubicBezTo>
                  <a:cubicBezTo>
                    <a:pt x="224" y="3406"/>
                    <a:pt x="215" y="3406"/>
                    <a:pt x="207" y="3406"/>
                  </a:cubicBezTo>
                  <a:cubicBezTo>
                    <a:pt x="90" y="3406"/>
                    <a:pt x="1" y="3502"/>
                    <a:pt x="1" y="3624"/>
                  </a:cubicBezTo>
                  <a:cubicBezTo>
                    <a:pt x="1" y="3754"/>
                    <a:pt x="88" y="3855"/>
                    <a:pt x="218" y="3855"/>
                  </a:cubicBezTo>
                  <a:cubicBezTo>
                    <a:pt x="434" y="3855"/>
                    <a:pt x="752" y="3869"/>
                    <a:pt x="896" y="3869"/>
                  </a:cubicBezTo>
                  <a:cubicBezTo>
                    <a:pt x="922" y="3870"/>
                    <a:pt x="947" y="3870"/>
                    <a:pt x="973" y="3870"/>
                  </a:cubicBezTo>
                  <a:cubicBezTo>
                    <a:pt x="1769" y="3870"/>
                    <a:pt x="2549" y="3654"/>
                    <a:pt x="3220" y="3234"/>
                  </a:cubicBezTo>
                  <a:cubicBezTo>
                    <a:pt x="4028" y="2729"/>
                    <a:pt x="4606" y="1921"/>
                    <a:pt x="4938" y="867"/>
                  </a:cubicBezTo>
                  <a:lnTo>
                    <a:pt x="4967" y="924"/>
                  </a:lnTo>
                  <a:cubicBezTo>
                    <a:pt x="5006" y="1012"/>
                    <a:pt x="5084" y="1060"/>
                    <a:pt x="5166" y="1060"/>
                  </a:cubicBezTo>
                  <a:cubicBezTo>
                    <a:pt x="5206" y="1060"/>
                    <a:pt x="5247" y="1049"/>
                    <a:pt x="5284" y="1026"/>
                  </a:cubicBezTo>
                  <a:cubicBezTo>
                    <a:pt x="5385" y="953"/>
                    <a:pt x="5414" y="795"/>
                    <a:pt x="5328" y="693"/>
                  </a:cubicBezTo>
                  <a:lnTo>
                    <a:pt x="5039" y="102"/>
                  </a:lnTo>
                  <a:lnTo>
                    <a:pt x="5025" y="73"/>
                  </a:lnTo>
                  <a:cubicBezTo>
                    <a:pt x="5010" y="58"/>
                    <a:pt x="4996" y="44"/>
                    <a:pt x="4981" y="29"/>
                  </a:cubicBezTo>
                  <a:lnTo>
                    <a:pt x="4952" y="15"/>
                  </a:lnTo>
                  <a:lnTo>
                    <a:pt x="4923" y="1"/>
                  </a:lnTo>
                  <a:close/>
                </a:path>
              </a:pathLst>
            </a:custGeom>
            <a:solidFill>
              <a:srgbClr val="69819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07" name="Google Shape;1807;p98"/>
            <p:cNvSpPr/>
            <p:nvPr/>
          </p:nvSpPr>
          <p:spPr>
            <a:xfrm>
              <a:off x="6669117" y="2666178"/>
              <a:ext cx="41656" cy="35652"/>
            </a:xfrm>
            <a:custGeom>
              <a:rect b="b" l="l" r="r" t="t"/>
              <a:pathLst>
                <a:path extrusionOk="0" h="1360" w="1589">
                  <a:moveTo>
                    <a:pt x="679" y="1"/>
                  </a:moveTo>
                  <a:cubicBezTo>
                    <a:pt x="303" y="1"/>
                    <a:pt x="0" y="304"/>
                    <a:pt x="0" y="679"/>
                  </a:cubicBezTo>
                  <a:cubicBezTo>
                    <a:pt x="0" y="1088"/>
                    <a:pt x="335" y="1359"/>
                    <a:pt x="687" y="1359"/>
                  </a:cubicBezTo>
                  <a:cubicBezTo>
                    <a:pt x="856" y="1359"/>
                    <a:pt x="1029" y="1296"/>
                    <a:pt x="1170" y="1156"/>
                  </a:cubicBezTo>
                  <a:cubicBezTo>
                    <a:pt x="1588" y="737"/>
                    <a:pt x="1285" y="1"/>
                    <a:pt x="679" y="1"/>
                  </a:cubicBezTo>
                  <a:close/>
                </a:path>
              </a:pathLst>
            </a:custGeom>
            <a:solidFill>
              <a:srgbClr val="69819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08" name="Google Shape;1808;p98"/>
            <p:cNvSpPr/>
            <p:nvPr/>
          </p:nvSpPr>
          <p:spPr>
            <a:xfrm>
              <a:off x="6630476" y="2582238"/>
              <a:ext cx="41682" cy="36413"/>
            </a:xfrm>
            <a:custGeom>
              <a:rect b="b" l="l" r="r" t="t"/>
              <a:pathLst>
                <a:path extrusionOk="0" h="1389" w="1590">
                  <a:moveTo>
                    <a:pt x="324" y="0"/>
                  </a:moveTo>
                  <a:cubicBezTo>
                    <a:pt x="148" y="0"/>
                    <a:pt x="0" y="239"/>
                    <a:pt x="175" y="402"/>
                  </a:cubicBezTo>
                  <a:lnTo>
                    <a:pt x="464" y="691"/>
                  </a:lnTo>
                  <a:lnTo>
                    <a:pt x="175" y="994"/>
                  </a:lnTo>
                  <a:cubicBezTo>
                    <a:pt x="88" y="1081"/>
                    <a:pt x="88" y="1225"/>
                    <a:pt x="175" y="1312"/>
                  </a:cubicBezTo>
                  <a:cubicBezTo>
                    <a:pt x="218" y="1355"/>
                    <a:pt x="276" y="1377"/>
                    <a:pt x="334" y="1377"/>
                  </a:cubicBezTo>
                  <a:cubicBezTo>
                    <a:pt x="392" y="1377"/>
                    <a:pt x="449" y="1355"/>
                    <a:pt x="493" y="1312"/>
                  </a:cubicBezTo>
                  <a:lnTo>
                    <a:pt x="796" y="1023"/>
                  </a:lnTo>
                  <a:lnTo>
                    <a:pt x="1084" y="1312"/>
                  </a:lnTo>
                  <a:cubicBezTo>
                    <a:pt x="1135" y="1366"/>
                    <a:pt x="1193" y="1388"/>
                    <a:pt x="1249" y="1388"/>
                  </a:cubicBezTo>
                  <a:cubicBezTo>
                    <a:pt x="1431" y="1388"/>
                    <a:pt x="1590" y="1149"/>
                    <a:pt x="1402" y="994"/>
                  </a:cubicBezTo>
                  <a:lnTo>
                    <a:pt x="1113" y="691"/>
                  </a:lnTo>
                  <a:lnTo>
                    <a:pt x="1402" y="402"/>
                  </a:lnTo>
                  <a:cubicBezTo>
                    <a:pt x="1588" y="239"/>
                    <a:pt x="1435" y="0"/>
                    <a:pt x="1255" y="0"/>
                  </a:cubicBezTo>
                  <a:cubicBezTo>
                    <a:pt x="1198" y="0"/>
                    <a:pt x="1137" y="25"/>
                    <a:pt x="1084" y="85"/>
                  </a:cubicBezTo>
                  <a:lnTo>
                    <a:pt x="796" y="373"/>
                  </a:lnTo>
                  <a:lnTo>
                    <a:pt x="493" y="85"/>
                  </a:lnTo>
                  <a:cubicBezTo>
                    <a:pt x="440" y="25"/>
                    <a:pt x="380" y="0"/>
                    <a:pt x="324" y="0"/>
                  </a:cubicBezTo>
                  <a:close/>
                </a:path>
              </a:pathLst>
            </a:custGeom>
            <a:solidFill>
              <a:srgbClr val="95ABB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09" name="Google Shape;1809;p98"/>
            <p:cNvSpPr/>
            <p:nvPr/>
          </p:nvSpPr>
          <p:spPr>
            <a:xfrm>
              <a:off x="6837889" y="2678080"/>
              <a:ext cx="40948" cy="35967"/>
            </a:xfrm>
            <a:custGeom>
              <a:rect b="b" l="l" r="r" t="t"/>
              <a:pathLst>
                <a:path extrusionOk="0" h="1372" w="1562">
                  <a:moveTo>
                    <a:pt x="320" y="0"/>
                  </a:moveTo>
                  <a:cubicBezTo>
                    <a:pt x="146" y="0"/>
                    <a:pt x="1" y="218"/>
                    <a:pt x="145" y="384"/>
                  </a:cubicBezTo>
                  <a:lnTo>
                    <a:pt x="448" y="673"/>
                  </a:lnTo>
                  <a:lnTo>
                    <a:pt x="145" y="976"/>
                  </a:lnTo>
                  <a:cubicBezTo>
                    <a:pt x="1" y="1142"/>
                    <a:pt x="146" y="1360"/>
                    <a:pt x="320" y="1360"/>
                  </a:cubicBezTo>
                  <a:cubicBezTo>
                    <a:pt x="372" y="1360"/>
                    <a:pt x="427" y="1340"/>
                    <a:pt x="477" y="1293"/>
                  </a:cubicBezTo>
                  <a:lnTo>
                    <a:pt x="766" y="1005"/>
                  </a:lnTo>
                  <a:lnTo>
                    <a:pt x="1069" y="1293"/>
                  </a:lnTo>
                  <a:cubicBezTo>
                    <a:pt x="1117" y="1349"/>
                    <a:pt x="1174" y="1372"/>
                    <a:pt x="1229" y="1372"/>
                  </a:cubicBezTo>
                  <a:cubicBezTo>
                    <a:pt x="1404" y="1372"/>
                    <a:pt x="1562" y="1141"/>
                    <a:pt x="1386" y="976"/>
                  </a:cubicBezTo>
                  <a:lnTo>
                    <a:pt x="1083" y="673"/>
                  </a:lnTo>
                  <a:lnTo>
                    <a:pt x="1386" y="384"/>
                  </a:lnTo>
                  <a:cubicBezTo>
                    <a:pt x="1530" y="218"/>
                    <a:pt x="1385" y="0"/>
                    <a:pt x="1218" y="0"/>
                  </a:cubicBezTo>
                  <a:cubicBezTo>
                    <a:pt x="1168" y="0"/>
                    <a:pt x="1115" y="20"/>
                    <a:pt x="1069" y="66"/>
                  </a:cubicBezTo>
                  <a:lnTo>
                    <a:pt x="766" y="355"/>
                  </a:lnTo>
                  <a:lnTo>
                    <a:pt x="477" y="66"/>
                  </a:lnTo>
                  <a:cubicBezTo>
                    <a:pt x="427" y="20"/>
                    <a:pt x="372" y="0"/>
                    <a:pt x="320" y="0"/>
                  </a:cubicBezTo>
                  <a:close/>
                </a:path>
              </a:pathLst>
            </a:custGeom>
            <a:solidFill>
              <a:srgbClr val="CDD7D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10" name="Google Shape;1810;p98"/>
            <p:cNvSpPr/>
            <p:nvPr/>
          </p:nvSpPr>
          <p:spPr>
            <a:xfrm>
              <a:off x="6733868" y="2598124"/>
              <a:ext cx="40895" cy="36124"/>
            </a:xfrm>
            <a:custGeom>
              <a:rect b="b" l="l" r="r" t="t"/>
              <a:pathLst>
                <a:path extrusionOk="0" h="1378" w="1560">
                  <a:moveTo>
                    <a:pt x="333" y="1"/>
                  </a:moveTo>
                  <a:cubicBezTo>
                    <a:pt x="154" y="1"/>
                    <a:pt x="1" y="239"/>
                    <a:pt x="186" y="403"/>
                  </a:cubicBezTo>
                  <a:lnTo>
                    <a:pt x="475" y="691"/>
                  </a:lnTo>
                  <a:lnTo>
                    <a:pt x="186" y="994"/>
                  </a:lnTo>
                  <a:cubicBezTo>
                    <a:pt x="85" y="1081"/>
                    <a:pt x="85" y="1225"/>
                    <a:pt x="186" y="1312"/>
                  </a:cubicBezTo>
                  <a:cubicBezTo>
                    <a:pt x="230" y="1355"/>
                    <a:pt x="287" y="1377"/>
                    <a:pt x="345" y="1377"/>
                  </a:cubicBezTo>
                  <a:cubicBezTo>
                    <a:pt x="403" y="1377"/>
                    <a:pt x="461" y="1355"/>
                    <a:pt x="504" y="1312"/>
                  </a:cubicBezTo>
                  <a:lnTo>
                    <a:pt x="793" y="1023"/>
                  </a:lnTo>
                  <a:lnTo>
                    <a:pt x="1096" y="1312"/>
                  </a:lnTo>
                  <a:cubicBezTo>
                    <a:pt x="1140" y="1353"/>
                    <a:pt x="1190" y="1371"/>
                    <a:pt x="1238" y="1371"/>
                  </a:cubicBezTo>
                  <a:cubicBezTo>
                    <a:pt x="1408" y="1371"/>
                    <a:pt x="1560" y="1152"/>
                    <a:pt x="1413" y="994"/>
                  </a:cubicBezTo>
                  <a:lnTo>
                    <a:pt x="1110" y="691"/>
                  </a:lnTo>
                  <a:lnTo>
                    <a:pt x="1413" y="403"/>
                  </a:lnTo>
                  <a:cubicBezTo>
                    <a:pt x="1558" y="236"/>
                    <a:pt x="1412" y="19"/>
                    <a:pt x="1245" y="19"/>
                  </a:cubicBezTo>
                  <a:cubicBezTo>
                    <a:pt x="1195" y="19"/>
                    <a:pt x="1143" y="38"/>
                    <a:pt x="1096" y="85"/>
                  </a:cubicBezTo>
                  <a:lnTo>
                    <a:pt x="793" y="374"/>
                  </a:lnTo>
                  <a:lnTo>
                    <a:pt x="504" y="85"/>
                  </a:lnTo>
                  <a:cubicBezTo>
                    <a:pt x="451" y="25"/>
                    <a:pt x="391" y="1"/>
                    <a:pt x="333" y="1"/>
                  </a:cubicBezTo>
                  <a:close/>
                </a:path>
              </a:pathLst>
            </a:custGeom>
            <a:solidFill>
              <a:srgbClr val="95ABB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11" name="Google Shape;1811;p98"/>
            <p:cNvSpPr/>
            <p:nvPr/>
          </p:nvSpPr>
          <p:spPr>
            <a:xfrm>
              <a:off x="6678580" y="2436849"/>
              <a:ext cx="71908" cy="120379"/>
            </a:xfrm>
            <a:custGeom>
              <a:rect b="b" l="l" r="r" t="t"/>
              <a:pathLst>
                <a:path extrusionOk="0" h="4592" w="2743">
                  <a:moveTo>
                    <a:pt x="2339" y="1"/>
                  </a:moveTo>
                  <a:cubicBezTo>
                    <a:pt x="1718" y="1"/>
                    <a:pt x="1213" y="506"/>
                    <a:pt x="1213" y="1127"/>
                  </a:cubicBezTo>
                  <a:lnTo>
                    <a:pt x="1213" y="1647"/>
                  </a:lnTo>
                  <a:cubicBezTo>
                    <a:pt x="1213" y="1906"/>
                    <a:pt x="996" y="2123"/>
                    <a:pt x="736" y="2123"/>
                  </a:cubicBezTo>
                  <a:lnTo>
                    <a:pt x="520" y="2123"/>
                  </a:lnTo>
                  <a:cubicBezTo>
                    <a:pt x="231" y="2123"/>
                    <a:pt x="0" y="2354"/>
                    <a:pt x="0" y="2643"/>
                  </a:cubicBezTo>
                  <a:lnTo>
                    <a:pt x="0" y="4072"/>
                  </a:lnTo>
                  <a:cubicBezTo>
                    <a:pt x="0" y="4360"/>
                    <a:pt x="231" y="4591"/>
                    <a:pt x="520" y="4591"/>
                  </a:cubicBezTo>
                  <a:lnTo>
                    <a:pt x="2743" y="4591"/>
                  </a:lnTo>
                  <a:lnTo>
                    <a:pt x="2743" y="1"/>
                  </a:lnTo>
                  <a:close/>
                </a:path>
              </a:pathLst>
            </a:custGeom>
            <a:solidFill>
              <a:srgbClr val="8BA3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12" name="Google Shape;1812;p98"/>
            <p:cNvSpPr/>
            <p:nvPr/>
          </p:nvSpPr>
          <p:spPr>
            <a:xfrm>
              <a:off x="6728913" y="2500578"/>
              <a:ext cx="38221" cy="32795"/>
            </a:xfrm>
            <a:custGeom>
              <a:rect b="b" l="l" r="r" t="t"/>
              <a:pathLst>
                <a:path extrusionOk="0" h="1251" w="1458">
                  <a:moveTo>
                    <a:pt x="825" y="0"/>
                  </a:moveTo>
                  <a:cubicBezTo>
                    <a:pt x="672" y="0"/>
                    <a:pt x="516" y="57"/>
                    <a:pt x="390" y="183"/>
                  </a:cubicBezTo>
                  <a:cubicBezTo>
                    <a:pt x="0" y="573"/>
                    <a:pt x="274" y="1251"/>
                    <a:pt x="823" y="1251"/>
                  </a:cubicBezTo>
                  <a:cubicBezTo>
                    <a:pt x="1169" y="1251"/>
                    <a:pt x="1458" y="962"/>
                    <a:pt x="1458" y="630"/>
                  </a:cubicBezTo>
                  <a:cubicBezTo>
                    <a:pt x="1458" y="249"/>
                    <a:pt x="1147" y="0"/>
                    <a:pt x="825" y="0"/>
                  </a:cubicBezTo>
                  <a:close/>
                </a:path>
              </a:pathLst>
            </a:custGeom>
            <a:solidFill>
              <a:srgbClr val="EFF1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grpSp>
      <p:grpSp>
        <p:nvGrpSpPr>
          <p:cNvPr id="1813" name="Google Shape;1813;p98"/>
          <p:cNvGrpSpPr/>
          <p:nvPr/>
        </p:nvGrpSpPr>
        <p:grpSpPr>
          <a:xfrm>
            <a:off x="6449661" y="2638702"/>
            <a:ext cx="420454" cy="485075"/>
            <a:chOff x="8028714" y="2891652"/>
            <a:chExt cx="289589" cy="361403"/>
          </a:xfrm>
        </p:grpSpPr>
        <p:sp>
          <p:nvSpPr>
            <p:cNvPr id="1814" name="Google Shape;1814;p98"/>
            <p:cNvSpPr/>
            <p:nvPr/>
          </p:nvSpPr>
          <p:spPr>
            <a:xfrm>
              <a:off x="8096520" y="3139006"/>
              <a:ext cx="167025" cy="83421"/>
            </a:xfrm>
            <a:custGeom>
              <a:rect b="b" l="l" r="r" t="t"/>
              <a:pathLst>
                <a:path extrusionOk="0" h="3184" w="6375">
                  <a:moveTo>
                    <a:pt x="3058" y="1"/>
                  </a:moveTo>
                  <a:cubicBezTo>
                    <a:pt x="1371" y="1"/>
                    <a:pt x="1" y="1362"/>
                    <a:pt x="1" y="3059"/>
                  </a:cubicBezTo>
                  <a:lnTo>
                    <a:pt x="1" y="3183"/>
                  </a:lnTo>
                  <a:lnTo>
                    <a:pt x="6375" y="3183"/>
                  </a:lnTo>
                  <a:lnTo>
                    <a:pt x="6375" y="3059"/>
                  </a:lnTo>
                  <a:cubicBezTo>
                    <a:pt x="6375" y="1362"/>
                    <a:pt x="5004" y="1"/>
                    <a:pt x="3317" y="1"/>
                  </a:cubicBezTo>
                  <a:close/>
                </a:path>
              </a:pathLst>
            </a:custGeom>
            <a:solidFill>
              <a:srgbClr val="DEE2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15" name="Google Shape;1815;p98"/>
            <p:cNvSpPr/>
            <p:nvPr/>
          </p:nvSpPr>
          <p:spPr>
            <a:xfrm>
              <a:off x="8168360" y="3139006"/>
              <a:ext cx="95185" cy="83421"/>
            </a:xfrm>
            <a:custGeom>
              <a:rect b="b" l="l" r="r" t="t"/>
              <a:pathLst>
                <a:path extrusionOk="0" h="3184" w="3633">
                  <a:moveTo>
                    <a:pt x="441" y="1"/>
                  </a:moveTo>
                  <a:cubicBezTo>
                    <a:pt x="297" y="1"/>
                    <a:pt x="144" y="10"/>
                    <a:pt x="0" y="30"/>
                  </a:cubicBezTo>
                  <a:cubicBezTo>
                    <a:pt x="1563" y="250"/>
                    <a:pt x="2732" y="1602"/>
                    <a:pt x="2732" y="3183"/>
                  </a:cubicBezTo>
                  <a:lnTo>
                    <a:pt x="3633" y="3183"/>
                  </a:lnTo>
                  <a:cubicBezTo>
                    <a:pt x="3633" y="1429"/>
                    <a:pt x="2205" y="1"/>
                    <a:pt x="441" y="1"/>
                  </a:cubicBezTo>
                  <a:close/>
                </a:path>
              </a:pathLst>
            </a:custGeom>
            <a:solidFill>
              <a:srgbClr val="C9D0D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16" name="Google Shape;1816;p98"/>
            <p:cNvSpPr/>
            <p:nvPr/>
          </p:nvSpPr>
          <p:spPr>
            <a:xfrm>
              <a:off x="8028714" y="3109871"/>
              <a:ext cx="104748" cy="24392"/>
            </a:xfrm>
            <a:custGeom>
              <a:rect b="b" l="l" r="r" t="t"/>
              <a:pathLst>
                <a:path extrusionOk="0" h="931" w="3998">
                  <a:moveTo>
                    <a:pt x="298" y="1"/>
                  </a:moveTo>
                  <a:cubicBezTo>
                    <a:pt x="135" y="1"/>
                    <a:pt x="1" y="126"/>
                    <a:pt x="1" y="288"/>
                  </a:cubicBezTo>
                  <a:lnTo>
                    <a:pt x="1" y="634"/>
                  </a:lnTo>
                  <a:cubicBezTo>
                    <a:pt x="1" y="806"/>
                    <a:pt x="135" y="931"/>
                    <a:pt x="298" y="931"/>
                  </a:cubicBezTo>
                  <a:lnTo>
                    <a:pt x="3701" y="931"/>
                  </a:lnTo>
                  <a:cubicBezTo>
                    <a:pt x="3864" y="931"/>
                    <a:pt x="3998" y="806"/>
                    <a:pt x="3998" y="643"/>
                  </a:cubicBezTo>
                  <a:lnTo>
                    <a:pt x="3998" y="288"/>
                  </a:lnTo>
                  <a:cubicBezTo>
                    <a:pt x="3998" y="126"/>
                    <a:pt x="3864" y="1"/>
                    <a:pt x="3701" y="1"/>
                  </a:cubicBezTo>
                  <a:close/>
                </a:path>
              </a:pathLst>
            </a:custGeom>
            <a:solidFill>
              <a:srgbClr val="DCE2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17" name="Google Shape;1817;p98"/>
            <p:cNvSpPr/>
            <p:nvPr/>
          </p:nvSpPr>
          <p:spPr>
            <a:xfrm>
              <a:off x="8101812" y="3109871"/>
              <a:ext cx="31650" cy="24392"/>
            </a:xfrm>
            <a:custGeom>
              <a:rect b="b" l="l" r="r" t="t"/>
              <a:pathLst>
                <a:path extrusionOk="0" h="931" w="1208">
                  <a:moveTo>
                    <a:pt x="0" y="1"/>
                  </a:moveTo>
                  <a:cubicBezTo>
                    <a:pt x="173" y="1"/>
                    <a:pt x="307" y="135"/>
                    <a:pt x="307" y="308"/>
                  </a:cubicBezTo>
                  <a:lnTo>
                    <a:pt x="307" y="624"/>
                  </a:lnTo>
                  <a:cubicBezTo>
                    <a:pt x="307" y="797"/>
                    <a:pt x="173" y="931"/>
                    <a:pt x="0" y="931"/>
                  </a:cubicBezTo>
                  <a:lnTo>
                    <a:pt x="901" y="931"/>
                  </a:lnTo>
                  <a:cubicBezTo>
                    <a:pt x="1074" y="931"/>
                    <a:pt x="1208" y="797"/>
                    <a:pt x="1208" y="624"/>
                  </a:cubicBezTo>
                  <a:lnTo>
                    <a:pt x="1208" y="308"/>
                  </a:lnTo>
                  <a:cubicBezTo>
                    <a:pt x="1208" y="135"/>
                    <a:pt x="1074" y="1"/>
                    <a:pt x="901" y="1"/>
                  </a:cubicBezTo>
                  <a:close/>
                </a:path>
              </a:pathLst>
            </a:custGeom>
            <a:solidFill>
              <a:srgbClr val="BDC8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18" name="Google Shape;1818;p98"/>
            <p:cNvSpPr/>
            <p:nvPr/>
          </p:nvSpPr>
          <p:spPr>
            <a:xfrm>
              <a:off x="8053342" y="3134237"/>
              <a:ext cx="67570" cy="53527"/>
            </a:xfrm>
            <a:custGeom>
              <a:rect b="b" l="l" r="r" t="t"/>
              <a:pathLst>
                <a:path extrusionOk="0" h="2043" w="2579">
                  <a:moveTo>
                    <a:pt x="0" y="1"/>
                  </a:moveTo>
                  <a:cubicBezTo>
                    <a:pt x="10" y="49"/>
                    <a:pt x="29" y="87"/>
                    <a:pt x="48" y="135"/>
                  </a:cubicBezTo>
                  <a:cubicBezTo>
                    <a:pt x="498" y="921"/>
                    <a:pt x="1150" y="1582"/>
                    <a:pt x="1936" y="2042"/>
                  </a:cubicBezTo>
                  <a:cubicBezTo>
                    <a:pt x="2090" y="1697"/>
                    <a:pt x="2310" y="1381"/>
                    <a:pt x="2579" y="1113"/>
                  </a:cubicBezTo>
                  <a:cubicBezTo>
                    <a:pt x="2080" y="835"/>
                    <a:pt x="1658" y="461"/>
                    <a:pt x="1313" y="1"/>
                  </a:cubicBezTo>
                  <a:close/>
                </a:path>
              </a:pathLst>
            </a:custGeom>
            <a:solidFill>
              <a:srgbClr val="B3BDC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19" name="Google Shape;1819;p98"/>
            <p:cNvSpPr/>
            <p:nvPr/>
          </p:nvSpPr>
          <p:spPr>
            <a:xfrm>
              <a:off x="8159321" y="3165127"/>
              <a:ext cx="36182" cy="31099"/>
            </a:xfrm>
            <a:custGeom>
              <a:rect b="b" l="l" r="r" t="t"/>
              <a:pathLst>
                <a:path extrusionOk="0" h="1187" w="1381">
                  <a:moveTo>
                    <a:pt x="786" y="1"/>
                  </a:moveTo>
                  <a:cubicBezTo>
                    <a:pt x="259" y="1"/>
                    <a:pt x="0" y="643"/>
                    <a:pt x="364" y="1017"/>
                  </a:cubicBezTo>
                  <a:cubicBezTo>
                    <a:pt x="485" y="1134"/>
                    <a:pt x="633" y="1187"/>
                    <a:pt x="778" y="1187"/>
                  </a:cubicBezTo>
                  <a:cubicBezTo>
                    <a:pt x="1085" y="1187"/>
                    <a:pt x="1380" y="953"/>
                    <a:pt x="1380" y="595"/>
                  </a:cubicBezTo>
                  <a:cubicBezTo>
                    <a:pt x="1380" y="269"/>
                    <a:pt x="1112" y="1"/>
                    <a:pt x="786" y="1"/>
                  </a:cubicBezTo>
                  <a:close/>
                </a:path>
              </a:pathLst>
            </a:custGeom>
            <a:solidFill>
              <a:srgbClr val="5C70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20" name="Google Shape;1820;p98"/>
            <p:cNvSpPr/>
            <p:nvPr/>
          </p:nvSpPr>
          <p:spPr>
            <a:xfrm>
              <a:off x="8232655" y="2960453"/>
              <a:ext cx="74356" cy="219530"/>
            </a:xfrm>
            <a:custGeom>
              <a:rect b="b" l="l" r="r" t="t"/>
              <a:pathLst>
                <a:path extrusionOk="0" h="8379" w="2838">
                  <a:moveTo>
                    <a:pt x="566" y="1"/>
                  </a:moveTo>
                  <a:lnTo>
                    <a:pt x="86" y="998"/>
                  </a:lnTo>
                  <a:cubicBezTo>
                    <a:pt x="2300" y="2627"/>
                    <a:pt x="2253" y="5953"/>
                    <a:pt x="0" y="7525"/>
                  </a:cubicBezTo>
                  <a:cubicBezTo>
                    <a:pt x="297" y="7765"/>
                    <a:pt x="546" y="8052"/>
                    <a:pt x="738" y="8378"/>
                  </a:cubicBezTo>
                  <a:cubicBezTo>
                    <a:pt x="1984" y="7468"/>
                    <a:pt x="2751" y="6049"/>
                    <a:pt x="2837" y="4515"/>
                  </a:cubicBezTo>
                  <a:lnTo>
                    <a:pt x="2837" y="3864"/>
                  </a:lnTo>
                  <a:cubicBezTo>
                    <a:pt x="2732" y="2359"/>
                    <a:pt x="1975" y="988"/>
                    <a:pt x="767" y="87"/>
                  </a:cubicBezTo>
                  <a:cubicBezTo>
                    <a:pt x="709" y="49"/>
                    <a:pt x="642" y="20"/>
                    <a:pt x="566" y="1"/>
                  </a:cubicBezTo>
                  <a:close/>
                </a:path>
              </a:pathLst>
            </a:custGeom>
            <a:solidFill>
              <a:srgbClr val="B3BDC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21" name="Google Shape;1821;p98"/>
            <p:cNvSpPr/>
            <p:nvPr/>
          </p:nvSpPr>
          <p:spPr>
            <a:xfrm>
              <a:off x="8243685" y="2960453"/>
              <a:ext cx="63063" cy="219766"/>
            </a:xfrm>
            <a:custGeom>
              <a:rect b="b" l="l" r="r" t="t"/>
              <a:pathLst>
                <a:path extrusionOk="0" h="8388" w="2407">
                  <a:moveTo>
                    <a:pt x="145" y="1"/>
                  </a:moveTo>
                  <a:lnTo>
                    <a:pt x="1" y="288"/>
                  </a:lnTo>
                  <a:cubicBezTo>
                    <a:pt x="528" y="729"/>
                    <a:pt x="959" y="1275"/>
                    <a:pt x="1276" y="1879"/>
                  </a:cubicBezTo>
                  <a:cubicBezTo>
                    <a:pt x="1592" y="2493"/>
                    <a:pt x="1774" y="3173"/>
                    <a:pt x="1832" y="3864"/>
                  </a:cubicBezTo>
                  <a:lnTo>
                    <a:pt x="1832" y="4515"/>
                  </a:lnTo>
                  <a:cubicBezTo>
                    <a:pt x="1755" y="5886"/>
                    <a:pt x="1132" y="7170"/>
                    <a:pt x="106" y="8081"/>
                  </a:cubicBezTo>
                  <a:cubicBezTo>
                    <a:pt x="173" y="8177"/>
                    <a:pt x="250" y="8282"/>
                    <a:pt x="307" y="8388"/>
                  </a:cubicBezTo>
                  <a:cubicBezTo>
                    <a:pt x="1554" y="7477"/>
                    <a:pt x="2320" y="6059"/>
                    <a:pt x="2407" y="4515"/>
                  </a:cubicBezTo>
                  <a:lnTo>
                    <a:pt x="2407" y="3864"/>
                  </a:lnTo>
                  <a:cubicBezTo>
                    <a:pt x="2301" y="2359"/>
                    <a:pt x="1544" y="988"/>
                    <a:pt x="336" y="96"/>
                  </a:cubicBezTo>
                  <a:cubicBezTo>
                    <a:pt x="279" y="49"/>
                    <a:pt x="212" y="20"/>
                    <a:pt x="145" y="1"/>
                  </a:cubicBezTo>
                  <a:close/>
                </a:path>
              </a:pathLst>
            </a:custGeom>
            <a:solidFill>
              <a:srgbClr val="808F9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22" name="Google Shape;1822;p98"/>
            <p:cNvSpPr/>
            <p:nvPr/>
          </p:nvSpPr>
          <p:spPr>
            <a:xfrm>
              <a:off x="8041788" y="3222400"/>
              <a:ext cx="276515" cy="30654"/>
            </a:xfrm>
            <a:custGeom>
              <a:rect b="b" l="l" r="r" t="t"/>
              <a:pathLst>
                <a:path extrusionOk="0" h="1170" w="10554">
                  <a:moveTo>
                    <a:pt x="882" y="0"/>
                  </a:moveTo>
                  <a:cubicBezTo>
                    <a:pt x="594" y="0"/>
                    <a:pt x="336" y="182"/>
                    <a:pt x="230" y="451"/>
                  </a:cubicBezTo>
                  <a:lnTo>
                    <a:pt x="58" y="882"/>
                  </a:lnTo>
                  <a:cubicBezTo>
                    <a:pt x="0" y="1016"/>
                    <a:pt x="96" y="1170"/>
                    <a:pt x="249" y="1170"/>
                  </a:cubicBezTo>
                  <a:lnTo>
                    <a:pt x="10304" y="1170"/>
                  </a:lnTo>
                  <a:cubicBezTo>
                    <a:pt x="10458" y="1170"/>
                    <a:pt x="10554" y="1016"/>
                    <a:pt x="10506" y="882"/>
                  </a:cubicBezTo>
                  <a:lnTo>
                    <a:pt x="10333" y="451"/>
                  </a:lnTo>
                  <a:cubicBezTo>
                    <a:pt x="10228" y="182"/>
                    <a:pt x="9969" y="0"/>
                    <a:pt x="9681" y="0"/>
                  </a:cubicBezTo>
                  <a:close/>
                </a:path>
              </a:pathLst>
            </a:custGeom>
            <a:solidFill>
              <a:srgbClr val="677A8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23" name="Google Shape;1823;p98"/>
            <p:cNvSpPr/>
            <p:nvPr/>
          </p:nvSpPr>
          <p:spPr>
            <a:xfrm>
              <a:off x="8286627" y="3222400"/>
              <a:ext cx="31676" cy="30654"/>
            </a:xfrm>
            <a:custGeom>
              <a:rect b="b" l="l" r="r" t="t"/>
              <a:pathLst>
                <a:path extrusionOk="0" h="1170" w="1209">
                  <a:moveTo>
                    <a:pt x="1" y="0"/>
                  </a:moveTo>
                  <a:lnTo>
                    <a:pt x="461" y="1170"/>
                  </a:lnTo>
                  <a:lnTo>
                    <a:pt x="959" y="1170"/>
                  </a:lnTo>
                  <a:cubicBezTo>
                    <a:pt x="1103" y="1170"/>
                    <a:pt x="1209" y="1016"/>
                    <a:pt x="1151" y="882"/>
                  </a:cubicBezTo>
                  <a:lnTo>
                    <a:pt x="979" y="441"/>
                  </a:lnTo>
                  <a:cubicBezTo>
                    <a:pt x="873" y="173"/>
                    <a:pt x="614" y="0"/>
                    <a:pt x="327" y="0"/>
                  </a:cubicBezTo>
                  <a:close/>
                </a:path>
              </a:pathLst>
            </a:custGeom>
            <a:solidFill>
              <a:srgbClr val="4A607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24" name="Google Shape;1824;p98"/>
            <p:cNvSpPr/>
            <p:nvPr/>
          </p:nvSpPr>
          <p:spPr>
            <a:xfrm>
              <a:off x="8235668" y="2891652"/>
              <a:ext cx="58531" cy="57037"/>
            </a:xfrm>
            <a:custGeom>
              <a:rect b="b" l="l" r="r" t="t"/>
              <a:pathLst>
                <a:path extrusionOk="0" h="2177" w="2234">
                  <a:moveTo>
                    <a:pt x="532" y="0"/>
                  </a:moveTo>
                  <a:cubicBezTo>
                    <a:pt x="455" y="0"/>
                    <a:pt x="379" y="29"/>
                    <a:pt x="316" y="87"/>
                  </a:cubicBezTo>
                  <a:lnTo>
                    <a:pt x="115" y="297"/>
                  </a:lnTo>
                  <a:cubicBezTo>
                    <a:pt x="0" y="412"/>
                    <a:pt x="0" y="604"/>
                    <a:pt x="115" y="719"/>
                  </a:cubicBezTo>
                  <a:lnTo>
                    <a:pt x="1495" y="2090"/>
                  </a:lnTo>
                  <a:cubicBezTo>
                    <a:pt x="1553" y="2147"/>
                    <a:pt x="1630" y="2176"/>
                    <a:pt x="1706" y="2176"/>
                  </a:cubicBezTo>
                  <a:cubicBezTo>
                    <a:pt x="1783" y="2176"/>
                    <a:pt x="1860" y="2147"/>
                    <a:pt x="1917" y="2090"/>
                  </a:cubicBezTo>
                  <a:lnTo>
                    <a:pt x="2118" y="1889"/>
                  </a:lnTo>
                  <a:cubicBezTo>
                    <a:pt x="2233" y="1764"/>
                    <a:pt x="2233" y="1572"/>
                    <a:pt x="2118" y="1457"/>
                  </a:cubicBezTo>
                  <a:lnTo>
                    <a:pt x="748" y="87"/>
                  </a:lnTo>
                  <a:cubicBezTo>
                    <a:pt x="685" y="29"/>
                    <a:pt x="609" y="0"/>
                    <a:pt x="532" y="0"/>
                  </a:cubicBezTo>
                  <a:close/>
                </a:path>
              </a:pathLst>
            </a:custGeom>
            <a:solidFill>
              <a:srgbClr val="A4B3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25" name="Google Shape;1825;p98"/>
            <p:cNvSpPr/>
            <p:nvPr/>
          </p:nvSpPr>
          <p:spPr>
            <a:xfrm>
              <a:off x="8240698" y="2912507"/>
              <a:ext cx="53500" cy="36182"/>
            </a:xfrm>
            <a:custGeom>
              <a:rect b="b" l="l" r="r" t="t"/>
              <a:pathLst>
                <a:path extrusionOk="0" h="1381" w="2042">
                  <a:moveTo>
                    <a:pt x="1" y="1"/>
                  </a:moveTo>
                  <a:lnTo>
                    <a:pt x="73" y="73"/>
                  </a:lnTo>
                  <a:lnTo>
                    <a:pt x="1" y="1"/>
                  </a:lnTo>
                  <a:close/>
                  <a:moveTo>
                    <a:pt x="73" y="73"/>
                  </a:moveTo>
                  <a:lnTo>
                    <a:pt x="144" y="144"/>
                  </a:lnTo>
                  <a:lnTo>
                    <a:pt x="73" y="73"/>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144" y="144"/>
                  </a:lnTo>
                  <a:lnTo>
                    <a:pt x="144" y="144"/>
                  </a:lnTo>
                  <a:close/>
                  <a:moveTo>
                    <a:pt x="144" y="144"/>
                  </a:moveTo>
                  <a:lnTo>
                    <a:pt x="369" y="369"/>
                  </a:lnTo>
                  <a:lnTo>
                    <a:pt x="144" y="144"/>
                  </a:lnTo>
                  <a:close/>
                  <a:moveTo>
                    <a:pt x="369" y="369"/>
                  </a:moveTo>
                  <a:lnTo>
                    <a:pt x="776" y="776"/>
                  </a:lnTo>
                  <a:lnTo>
                    <a:pt x="776" y="776"/>
                  </a:lnTo>
                  <a:lnTo>
                    <a:pt x="369" y="369"/>
                  </a:lnTo>
                  <a:close/>
                  <a:moveTo>
                    <a:pt x="1409" y="144"/>
                  </a:moveTo>
                  <a:cubicBezTo>
                    <a:pt x="1533" y="268"/>
                    <a:pt x="1533" y="470"/>
                    <a:pt x="1409" y="594"/>
                  </a:cubicBezTo>
                  <a:lnTo>
                    <a:pt x="1227" y="776"/>
                  </a:lnTo>
                  <a:cubicBezTo>
                    <a:pt x="1164" y="839"/>
                    <a:pt x="1083" y="870"/>
                    <a:pt x="1001" y="870"/>
                  </a:cubicBezTo>
                  <a:cubicBezTo>
                    <a:pt x="920" y="870"/>
                    <a:pt x="839" y="839"/>
                    <a:pt x="776" y="776"/>
                  </a:cubicBezTo>
                  <a:lnTo>
                    <a:pt x="776" y="776"/>
                  </a:lnTo>
                  <a:lnTo>
                    <a:pt x="1294" y="1294"/>
                  </a:lnTo>
                  <a:cubicBezTo>
                    <a:pt x="1356" y="1351"/>
                    <a:pt x="1435" y="1380"/>
                    <a:pt x="1514" y="1380"/>
                  </a:cubicBezTo>
                  <a:cubicBezTo>
                    <a:pt x="1593" y="1380"/>
                    <a:pt x="1672" y="1351"/>
                    <a:pt x="1735" y="1294"/>
                  </a:cubicBezTo>
                  <a:lnTo>
                    <a:pt x="1926" y="1102"/>
                  </a:lnTo>
                  <a:cubicBezTo>
                    <a:pt x="2041" y="978"/>
                    <a:pt x="2041" y="776"/>
                    <a:pt x="1917" y="652"/>
                  </a:cubicBezTo>
                  <a:lnTo>
                    <a:pt x="1409" y="144"/>
                  </a:lnTo>
                  <a:close/>
                </a:path>
              </a:pathLst>
            </a:custGeom>
            <a:solidFill>
              <a:srgbClr val="95A6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26" name="Google Shape;1826;p98"/>
            <p:cNvSpPr/>
            <p:nvPr/>
          </p:nvSpPr>
          <p:spPr>
            <a:xfrm>
              <a:off x="8094005" y="3011490"/>
              <a:ext cx="80408" cy="79281"/>
            </a:xfrm>
            <a:custGeom>
              <a:rect b="b" l="l" r="r" t="t"/>
              <a:pathLst>
                <a:path extrusionOk="0" h="3026" w="3069">
                  <a:moveTo>
                    <a:pt x="611" y="1"/>
                  </a:moveTo>
                  <a:cubicBezTo>
                    <a:pt x="552" y="1"/>
                    <a:pt x="495" y="22"/>
                    <a:pt x="451" y="66"/>
                  </a:cubicBezTo>
                  <a:lnTo>
                    <a:pt x="87" y="430"/>
                  </a:lnTo>
                  <a:cubicBezTo>
                    <a:pt x="1" y="526"/>
                    <a:pt x="1" y="669"/>
                    <a:pt x="87" y="756"/>
                  </a:cubicBezTo>
                  <a:lnTo>
                    <a:pt x="2292" y="2960"/>
                  </a:lnTo>
                  <a:cubicBezTo>
                    <a:pt x="2335" y="3003"/>
                    <a:pt x="2392" y="3025"/>
                    <a:pt x="2451" y="3025"/>
                  </a:cubicBezTo>
                  <a:cubicBezTo>
                    <a:pt x="2510" y="3025"/>
                    <a:pt x="2570" y="3003"/>
                    <a:pt x="2618" y="2960"/>
                  </a:cubicBezTo>
                  <a:lnTo>
                    <a:pt x="2982" y="2587"/>
                  </a:lnTo>
                  <a:cubicBezTo>
                    <a:pt x="3068" y="2500"/>
                    <a:pt x="3068" y="2356"/>
                    <a:pt x="2972" y="2270"/>
                  </a:cubicBezTo>
                  <a:lnTo>
                    <a:pt x="777" y="66"/>
                  </a:lnTo>
                  <a:cubicBezTo>
                    <a:pt x="729" y="22"/>
                    <a:pt x="669" y="1"/>
                    <a:pt x="611" y="1"/>
                  </a:cubicBezTo>
                  <a:close/>
                </a:path>
              </a:pathLst>
            </a:custGeom>
            <a:solidFill>
              <a:srgbClr val="A4B3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27" name="Google Shape;1827;p98"/>
            <p:cNvSpPr/>
            <p:nvPr/>
          </p:nvSpPr>
          <p:spPr>
            <a:xfrm>
              <a:off x="8140221" y="3057157"/>
              <a:ext cx="34427" cy="33536"/>
            </a:xfrm>
            <a:custGeom>
              <a:rect b="b" l="l" r="r" t="t"/>
              <a:pathLst>
                <a:path extrusionOk="0" h="1280" w="1314">
                  <a:moveTo>
                    <a:pt x="700" y="0"/>
                  </a:moveTo>
                  <a:lnTo>
                    <a:pt x="700" y="0"/>
                  </a:lnTo>
                  <a:cubicBezTo>
                    <a:pt x="796" y="96"/>
                    <a:pt x="796" y="249"/>
                    <a:pt x="700" y="345"/>
                  </a:cubicBezTo>
                  <a:lnTo>
                    <a:pt x="346" y="700"/>
                  </a:lnTo>
                  <a:cubicBezTo>
                    <a:pt x="298" y="748"/>
                    <a:pt x="235" y="772"/>
                    <a:pt x="173" y="772"/>
                  </a:cubicBezTo>
                  <a:cubicBezTo>
                    <a:pt x="111" y="772"/>
                    <a:pt x="49" y="748"/>
                    <a:pt x="1" y="700"/>
                  </a:cubicBezTo>
                  <a:lnTo>
                    <a:pt x="1" y="700"/>
                  </a:lnTo>
                  <a:lnTo>
                    <a:pt x="509" y="1208"/>
                  </a:lnTo>
                  <a:cubicBezTo>
                    <a:pt x="557" y="1256"/>
                    <a:pt x="619" y="1280"/>
                    <a:pt x="681" y="1280"/>
                  </a:cubicBezTo>
                  <a:cubicBezTo>
                    <a:pt x="743" y="1280"/>
                    <a:pt x="806" y="1256"/>
                    <a:pt x="854" y="1208"/>
                  </a:cubicBezTo>
                  <a:lnTo>
                    <a:pt x="1218" y="853"/>
                  </a:lnTo>
                  <a:cubicBezTo>
                    <a:pt x="1314" y="757"/>
                    <a:pt x="1314" y="604"/>
                    <a:pt x="1218" y="508"/>
                  </a:cubicBezTo>
                  <a:lnTo>
                    <a:pt x="700" y="0"/>
                  </a:lnTo>
                  <a:close/>
                </a:path>
              </a:pathLst>
            </a:custGeom>
            <a:solidFill>
              <a:srgbClr val="95A6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28" name="Google Shape;1828;p98"/>
            <p:cNvSpPr/>
            <p:nvPr/>
          </p:nvSpPr>
          <p:spPr>
            <a:xfrm>
              <a:off x="8086485" y="3036564"/>
              <a:ext cx="32907" cy="31912"/>
            </a:xfrm>
            <a:custGeom>
              <a:rect b="b" l="l" r="r" t="t"/>
              <a:pathLst>
                <a:path extrusionOk="0" h="1218" w="1256">
                  <a:moveTo>
                    <a:pt x="575" y="0"/>
                  </a:moveTo>
                  <a:lnTo>
                    <a:pt x="125" y="451"/>
                  </a:lnTo>
                  <a:cubicBezTo>
                    <a:pt x="0" y="575"/>
                    <a:pt x="0" y="767"/>
                    <a:pt x="125" y="891"/>
                  </a:cubicBezTo>
                  <a:lnTo>
                    <a:pt x="365" y="1131"/>
                  </a:lnTo>
                  <a:cubicBezTo>
                    <a:pt x="422" y="1189"/>
                    <a:pt x="501" y="1217"/>
                    <a:pt x="581" y="1217"/>
                  </a:cubicBezTo>
                  <a:cubicBezTo>
                    <a:pt x="662" y="1217"/>
                    <a:pt x="743" y="1189"/>
                    <a:pt x="805" y="1131"/>
                  </a:cubicBezTo>
                  <a:lnTo>
                    <a:pt x="1256" y="671"/>
                  </a:lnTo>
                  <a:lnTo>
                    <a:pt x="575" y="0"/>
                  </a:lnTo>
                  <a:close/>
                </a:path>
              </a:pathLst>
            </a:custGeom>
            <a:solidFill>
              <a:srgbClr val="DCE2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29" name="Google Shape;1829;p98"/>
            <p:cNvSpPr/>
            <p:nvPr/>
          </p:nvSpPr>
          <p:spPr>
            <a:xfrm>
              <a:off x="8115855" y="3065934"/>
              <a:ext cx="32933" cy="31912"/>
            </a:xfrm>
            <a:custGeom>
              <a:rect b="b" l="l" r="r" t="t"/>
              <a:pathLst>
                <a:path extrusionOk="0" h="1218" w="1257">
                  <a:moveTo>
                    <a:pt x="576" y="0"/>
                  </a:moveTo>
                  <a:lnTo>
                    <a:pt x="116" y="451"/>
                  </a:lnTo>
                  <a:cubicBezTo>
                    <a:pt x="1" y="576"/>
                    <a:pt x="1" y="767"/>
                    <a:pt x="116" y="892"/>
                  </a:cubicBezTo>
                  <a:lnTo>
                    <a:pt x="355" y="1132"/>
                  </a:lnTo>
                  <a:cubicBezTo>
                    <a:pt x="418" y="1189"/>
                    <a:pt x="497" y="1218"/>
                    <a:pt x="576" y="1218"/>
                  </a:cubicBezTo>
                  <a:cubicBezTo>
                    <a:pt x="655" y="1218"/>
                    <a:pt x="734" y="1189"/>
                    <a:pt x="796" y="1132"/>
                  </a:cubicBezTo>
                  <a:lnTo>
                    <a:pt x="1256" y="671"/>
                  </a:lnTo>
                  <a:lnTo>
                    <a:pt x="576" y="0"/>
                  </a:lnTo>
                  <a:close/>
                </a:path>
              </a:pathLst>
            </a:custGeom>
            <a:solidFill>
              <a:srgbClr val="DCE2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30" name="Google Shape;1830;p98"/>
            <p:cNvSpPr/>
            <p:nvPr/>
          </p:nvSpPr>
          <p:spPr>
            <a:xfrm>
              <a:off x="8212062" y="2913738"/>
              <a:ext cx="61544" cy="61570"/>
            </a:xfrm>
            <a:custGeom>
              <a:rect b="b" l="l" r="r" t="t"/>
              <a:pathLst>
                <a:path extrusionOk="0" h="2350" w="2349">
                  <a:moveTo>
                    <a:pt x="1150" y="1"/>
                  </a:moveTo>
                  <a:lnTo>
                    <a:pt x="0" y="1151"/>
                  </a:lnTo>
                  <a:lnTo>
                    <a:pt x="1198" y="2349"/>
                  </a:lnTo>
                  <a:lnTo>
                    <a:pt x="2348" y="1199"/>
                  </a:lnTo>
                  <a:lnTo>
                    <a:pt x="1150" y="1"/>
                  </a:lnTo>
                  <a:close/>
                </a:path>
              </a:pathLst>
            </a:custGeom>
            <a:solidFill>
              <a:srgbClr val="B3BDC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31" name="Google Shape;1831;p98"/>
            <p:cNvSpPr/>
            <p:nvPr/>
          </p:nvSpPr>
          <p:spPr>
            <a:xfrm>
              <a:off x="8212953" y="2932078"/>
              <a:ext cx="60653" cy="43466"/>
            </a:xfrm>
            <a:custGeom>
              <a:rect b="b" l="l" r="r" t="t"/>
              <a:pathLst>
                <a:path extrusionOk="0" h="1659" w="2315">
                  <a:moveTo>
                    <a:pt x="0" y="495"/>
                  </a:moveTo>
                  <a:lnTo>
                    <a:pt x="14" y="509"/>
                  </a:lnTo>
                  <a:lnTo>
                    <a:pt x="0" y="495"/>
                  </a:lnTo>
                  <a:close/>
                  <a:moveTo>
                    <a:pt x="1806" y="1"/>
                  </a:moveTo>
                  <a:lnTo>
                    <a:pt x="656" y="1151"/>
                  </a:lnTo>
                  <a:lnTo>
                    <a:pt x="14" y="509"/>
                  </a:lnTo>
                  <a:lnTo>
                    <a:pt x="1164" y="1659"/>
                  </a:lnTo>
                  <a:lnTo>
                    <a:pt x="2314" y="509"/>
                  </a:lnTo>
                  <a:lnTo>
                    <a:pt x="1806" y="1"/>
                  </a:lnTo>
                  <a:close/>
                </a:path>
              </a:pathLst>
            </a:custGeom>
            <a:solidFill>
              <a:srgbClr val="808F9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32" name="Google Shape;1832;p98"/>
            <p:cNvSpPr/>
            <p:nvPr/>
          </p:nvSpPr>
          <p:spPr>
            <a:xfrm>
              <a:off x="8119890" y="2937423"/>
              <a:ext cx="128354" cy="128039"/>
            </a:xfrm>
            <a:custGeom>
              <a:rect b="b" l="l" r="r" t="t"/>
              <a:pathLst>
                <a:path extrusionOk="0" h="4887" w="4899">
                  <a:moveTo>
                    <a:pt x="3178" y="0"/>
                  </a:moveTo>
                  <a:cubicBezTo>
                    <a:pt x="3120" y="0"/>
                    <a:pt x="3063" y="22"/>
                    <a:pt x="3020" y="65"/>
                  </a:cubicBezTo>
                  <a:lnTo>
                    <a:pt x="1831" y="1253"/>
                  </a:lnTo>
                  <a:lnTo>
                    <a:pt x="1218" y="1867"/>
                  </a:lnTo>
                  <a:lnTo>
                    <a:pt x="0" y="3084"/>
                  </a:lnTo>
                  <a:lnTo>
                    <a:pt x="1793" y="4886"/>
                  </a:lnTo>
                  <a:lnTo>
                    <a:pt x="4812" y="1867"/>
                  </a:lnTo>
                  <a:cubicBezTo>
                    <a:pt x="4898" y="1781"/>
                    <a:pt x="4898" y="1637"/>
                    <a:pt x="4812" y="1551"/>
                  </a:cubicBezTo>
                  <a:lnTo>
                    <a:pt x="3336" y="65"/>
                  </a:lnTo>
                  <a:cubicBezTo>
                    <a:pt x="3293" y="22"/>
                    <a:pt x="3235" y="0"/>
                    <a:pt x="3178" y="0"/>
                  </a:cubicBezTo>
                  <a:close/>
                </a:path>
              </a:pathLst>
            </a:custGeom>
            <a:solidFill>
              <a:srgbClr val="DEE2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33" name="Google Shape;1833;p98"/>
            <p:cNvSpPr/>
            <p:nvPr/>
          </p:nvSpPr>
          <p:spPr>
            <a:xfrm>
              <a:off x="8153531" y="2968732"/>
              <a:ext cx="94713" cy="96730"/>
            </a:xfrm>
            <a:custGeom>
              <a:rect b="b" l="l" r="r" t="t"/>
              <a:pathLst>
                <a:path extrusionOk="0" h="3692" w="3615">
                  <a:moveTo>
                    <a:pt x="3173" y="1"/>
                  </a:moveTo>
                  <a:lnTo>
                    <a:pt x="1" y="3183"/>
                  </a:lnTo>
                  <a:lnTo>
                    <a:pt x="509" y="3691"/>
                  </a:lnTo>
                  <a:lnTo>
                    <a:pt x="3528" y="682"/>
                  </a:lnTo>
                  <a:cubicBezTo>
                    <a:pt x="3614" y="586"/>
                    <a:pt x="3614" y="451"/>
                    <a:pt x="3528" y="365"/>
                  </a:cubicBezTo>
                  <a:lnTo>
                    <a:pt x="3173" y="1"/>
                  </a:lnTo>
                  <a:close/>
                </a:path>
              </a:pathLst>
            </a:custGeom>
            <a:solidFill>
              <a:srgbClr val="C9D0D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grpSp>
      <p:grpSp>
        <p:nvGrpSpPr>
          <p:cNvPr id="1834" name="Google Shape;1834;p98"/>
          <p:cNvGrpSpPr/>
          <p:nvPr/>
        </p:nvGrpSpPr>
        <p:grpSpPr>
          <a:xfrm>
            <a:off x="5472014" y="4952691"/>
            <a:ext cx="420486" cy="373795"/>
            <a:chOff x="3513796" y="2882084"/>
            <a:chExt cx="371487" cy="366826"/>
          </a:xfrm>
        </p:grpSpPr>
        <p:sp>
          <p:nvSpPr>
            <p:cNvPr id="1835" name="Google Shape;1835;p98"/>
            <p:cNvSpPr/>
            <p:nvPr/>
          </p:nvSpPr>
          <p:spPr>
            <a:xfrm>
              <a:off x="3696384" y="2890725"/>
              <a:ext cx="11024" cy="60409"/>
            </a:xfrm>
            <a:custGeom>
              <a:rect b="b" l="l" r="r" t="t"/>
              <a:pathLst>
                <a:path extrusionOk="0" h="2307" w="421">
                  <a:moveTo>
                    <a:pt x="206" y="0"/>
                  </a:moveTo>
                  <a:cubicBezTo>
                    <a:pt x="103" y="0"/>
                    <a:pt x="1" y="70"/>
                    <a:pt x="1" y="208"/>
                  </a:cubicBezTo>
                  <a:lnTo>
                    <a:pt x="1" y="2097"/>
                  </a:lnTo>
                  <a:cubicBezTo>
                    <a:pt x="1" y="2211"/>
                    <a:pt x="96" y="2307"/>
                    <a:pt x="211" y="2307"/>
                  </a:cubicBezTo>
                  <a:cubicBezTo>
                    <a:pt x="325" y="2307"/>
                    <a:pt x="421" y="2211"/>
                    <a:pt x="411" y="2097"/>
                  </a:cubicBezTo>
                  <a:lnTo>
                    <a:pt x="411" y="208"/>
                  </a:lnTo>
                  <a:cubicBezTo>
                    <a:pt x="411" y="70"/>
                    <a:pt x="308" y="0"/>
                    <a:pt x="206" y="0"/>
                  </a:cubicBezTo>
                  <a:close/>
                </a:path>
              </a:pathLst>
            </a:custGeom>
            <a:solidFill>
              <a:srgbClr val="5166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36" name="Google Shape;1836;p98"/>
            <p:cNvSpPr/>
            <p:nvPr/>
          </p:nvSpPr>
          <p:spPr>
            <a:xfrm>
              <a:off x="3682899" y="2882084"/>
              <a:ext cx="32993" cy="28332"/>
            </a:xfrm>
            <a:custGeom>
              <a:rect b="b" l="l" r="r" t="t"/>
              <a:pathLst>
                <a:path extrusionOk="0" h="1082" w="1260">
                  <a:moveTo>
                    <a:pt x="720" y="1"/>
                  </a:moveTo>
                  <a:cubicBezTo>
                    <a:pt x="589" y="1"/>
                    <a:pt x="455" y="49"/>
                    <a:pt x="344" y="156"/>
                  </a:cubicBezTo>
                  <a:cubicBezTo>
                    <a:pt x="1" y="500"/>
                    <a:pt x="249" y="1082"/>
                    <a:pt x="726" y="1082"/>
                  </a:cubicBezTo>
                  <a:cubicBezTo>
                    <a:pt x="1021" y="1082"/>
                    <a:pt x="1260" y="834"/>
                    <a:pt x="1260" y="538"/>
                  </a:cubicBezTo>
                  <a:cubicBezTo>
                    <a:pt x="1260" y="215"/>
                    <a:pt x="997" y="1"/>
                    <a:pt x="720" y="1"/>
                  </a:cubicBezTo>
                  <a:close/>
                </a:path>
              </a:pathLst>
            </a:custGeom>
            <a:solidFill>
              <a:srgbClr val="39516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37" name="Google Shape;1837;p98"/>
            <p:cNvSpPr/>
            <p:nvPr/>
          </p:nvSpPr>
          <p:spPr>
            <a:xfrm>
              <a:off x="3754357" y="2890725"/>
              <a:ext cx="10762" cy="60409"/>
            </a:xfrm>
            <a:custGeom>
              <a:rect b="b" l="l" r="r" t="t"/>
              <a:pathLst>
                <a:path extrusionOk="0" h="2307" w="411">
                  <a:moveTo>
                    <a:pt x="205" y="0"/>
                  </a:moveTo>
                  <a:cubicBezTo>
                    <a:pt x="103" y="0"/>
                    <a:pt x="0" y="70"/>
                    <a:pt x="0" y="208"/>
                  </a:cubicBezTo>
                  <a:lnTo>
                    <a:pt x="0" y="2097"/>
                  </a:lnTo>
                  <a:cubicBezTo>
                    <a:pt x="0" y="2211"/>
                    <a:pt x="86" y="2307"/>
                    <a:pt x="200" y="2307"/>
                  </a:cubicBezTo>
                  <a:cubicBezTo>
                    <a:pt x="315" y="2307"/>
                    <a:pt x="410" y="2211"/>
                    <a:pt x="410" y="2097"/>
                  </a:cubicBezTo>
                  <a:lnTo>
                    <a:pt x="410" y="208"/>
                  </a:lnTo>
                  <a:cubicBezTo>
                    <a:pt x="410" y="70"/>
                    <a:pt x="308" y="0"/>
                    <a:pt x="205" y="0"/>
                  </a:cubicBezTo>
                  <a:close/>
                </a:path>
              </a:pathLst>
            </a:custGeom>
            <a:solidFill>
              <a:srgbClr val="5166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38" name="Google Shape;1838;p98"/>
            <p:cNvSpPr/>
            <p:nvPr/>
          </p:nvSpPr>
          <p:spPr>
            <a:xfrm>
              <a:off x="3740610" y="2882084"/>
              <a:ext cx="33255" cy="28332"/>
            </a:xfrm>
            <a:custGeom>
              <a:rect b="b" l="l" r="r" t="t"/>
              <a:pathLst>
                <a:path extrusionOk="0" h="1082" w="1270">
                  <a:moveTo>
                    <a:pt x="722" y="1"/>
                  </a:moveTo>
                  <a:cubicBezTo>
                    <a:pt x="590" y="1"/>
                    <a:pt x="454" y="49"/>
                    <a:pt x="344" y="156"/>
                  </a:cubicBezTo>
                  <a:cubicBezTo>
                    <a:pt x="0" y="500"/>
                    <a:pt x="248" y="1082"/>
                    <a:pt x="725" y="1082"/>
                  </a:cubicBezTo>
                  <a:cubicBezTo>
                    <a:pt x="1021" y="1082"/>
                    <a:pt x="1260" y="834"/>
                    <a:pt x="1269" y="538"/>
                  </a:cubicBezTo>
                  <a:cubicBezTo>
                    <a:pt x="1269" y="215"/>
                    <a:pt x="1002" y="1"/>
                    <a:pt x="722" y="1"/>
                  </a:cubicBezTo>
                  <a:close/>
                </a:path>
              </a:pathLst>
            </a:custGeom>
            <a:solidFill>
              <a:srgbClr val="39516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39" name="Google Shape;1839;p98"/>
            <p:cNvSpPr/>
            <p:nvPr/>
          </p:nvSpPr>
          <p:spPr>
            <a:xfrm>
              <a:off x="3638698" y="2890725"/>
              <a:ext cx="10762" cy="60409"/>
            </a:xfrm>
            <a:custGeom>
              <a:rect b="b" l="l" r="r" t="t"/>
              <a:pathLst>
                <a:path extrusionOk="0" h="2307" w="411">
                  <a:moveTo>
                    <a:pt x="205" y="0"/>
                  </a:moveTo>
                  <a:cubicBezTo>
                    <a:pt x="103" y="0"/>
                    <a:pt x="0" y="70"/>
                    <a:pt x="0" y="208"/>
                  </a:cubicBezTo>
                  <a:lnTo>
                    <a:pt x="0" y="2097"/>
                  </a:lnTo>
                  <a:cubicBezTo>
                    <a:pt x="0" y="2211"/>
                    <a:pt x="96" y="2307"/>
                    <a:pt x="210" y="2307"/>
                  </a:cubicBezTo>
                  <a:cubicBezTo>
                    <a:pt x="324" y="2307"/>
                    <a:pt x="410" y="2211"/>
                    <a:pt x="410" y="2097"/>
                  </a:cubicBezTo>
                  <a:lnTo>
                    <a:pt x="410" y="208"/>
                  </a:lnTo>
                  <a:cubicBezTo>
                    <a:pt x="410" y="70"/>
                    <a:pt x="308" y="0"/>
                    <a:pt x="205" y="0"/>
                  </a:cubicBezTo>
                  <a:close/>
                </a:path>
              </a:pathLst>
            </a:custGeom>
            <a:solidFill>
              <a:srgbClr val="5166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40" name="Google Shape;1840;p98"/>
            <p:cNvSpPr/>
            <p:nvPr/>
          </p:nvSpPr>
          <p:spPr>
            <a:xfrm>
              <a:off x="3625187" y="2882084"/>
              <a:ext cx="33019" cy="28332"/>
            </a:xfrm>
            <a:custGeom>
              <a:rect b="b" l="l" r="r" t="t"/>
              <a:pathLst>
                <a:path extrusionOk="0" h="1082" w="1261">
                  <a:moveTo>
                    <a:pt x="716" y="1"/>
                  </a:moveTo>
                  <a:cubicBezTo>
                    <a:pt x="585" y="1"/>
                    <a:pt x="452" y="49"/>
                    <a:pt x="344" y="156"/>
                  </a:cubicBezTo>
                  <a:cubicBezTo>
                    <a:pt x="1" y="500"/>
                    <a:pt x="239" y="1082"/>
                    <a:pt x="726" y="1082"/>
                  </a:cubicBezTo>
                  <a:cubicBezTo>
                    <a:pt x="1022" y="1082"/>
                    <a:pt x="1260" y="834"/>
                    <a:pt x="1260" y="538"/>
                  </a:cubicBezTo>
                  <a:cubicBezTo>
                    <a:pt x="1260" y="215"/>
                    <a:pt x="993" y="1"/>
                    <a:pt x="716" y="1"/>
                  </a:cubicBezTo>
                  <a:close/>
                </a:path>
              </a:pathLst>
            </a:custGeom>
            <a:solidFill>
              <a:srgbClr val="39516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41" name="Google Shape;1841;p98"/>
            <p:cNvSpPr/>
            <p:nvPr/>
          </p:nvSpPr>
          <p:spPr>
            <a:xfrm>
              <a:off x="3696384" y="3179991"/>
              <a:ext cx="10788" cy="60173"/>
            </a:xfrm>
            <a:custGeom>
              <a:rect b="b" l="l" r="r" t="t"/>
              <a:pathLst>
                <a:path extrusionOk="0" h="2298" w="412">
                  <a:moveTo>
                    <a:pt x="206" y="1"/>
                  </a:moveTo>
                  <a:cubicBezTo>
                    <a:pt x="103" y="1"/>
                    <a:pt x="1" y="70"/>
                    <a:pt x="1" y="208"/>
                  </a:cubicBezTo>
                  <a:lnTo>
                    <a:pt x="1" y="2097"/>
                  </a:lnTo>
                  <a:cubicBezTo>
                    <a:pt x="1" y="2202"/>
                    <a:pt x="96" y="2297"/>
                    <a:pt x="211" y="2297"/>
                  </a:cubicBezTo>
                  <a:cubicBezTo>
                    <a:pt x="325" y="2297"/>
                    <a:pt x="411" y="2212"/>
                    <a:pt x="411" y="2097"/>
                  </a:cubicBezTo>
                  <a:lnTo>
                    <a:pt x="411" y="208"/>
                  </a:lnTo>
                  <a:cubicBezTo>
                    <a:pt x="411" y="70"/>
                    <a:pt x="308" y="1"/>
                    <a:pt x="206" y="1"/>
                  </a:cubicBezTo>
                  <a:close/>
                </a:path>
              </a:pathLst>
            </a:custGeom>
            <a:solidFill>
              <a:srgbClr val="5166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42" name="Google Shape;1842;p98"/>
            <p:cNvSpPr/>
            <p:nvPr/>
          </p:nvSpPr>
          <p:spPr>
            <a:xfrm>
              <a:off x="3682899" y="3220656"/>
              <a:ext cx="32993" cy="28254"/>
            </a:xfrm>
            <a:custGeom>
              <a:rect b="b" l="l" r="r" t="t"/>
              <a:pathLst>
                <a:path extrusionOk="0" h="1079" w="1260">
                  <a:moveTo>
                    <a:pt x="725" y="1"/>
                  </a:moveTo>
                  <a:cubicBezTo>
                    <a:pt x="592" y="1"/>
                    <a:pt x="456" y="51"/>
                    <a:pt x="344" y="162"/>
                  </a:cubicBezTo>
                  <a:cubicBezTo>
                    <a:pt x="1" y="496"/>
                    <a:pt x="249" y="1078"/>
                    <a:pt x="726" y="1078"/>
                  </a:cubicBezTo>
                  <a:cubicBezTo>
                    <a:pt x="1021" y="1078"/>
                    <a:pt x="1260" y="840"/>
                    <a:pt x="1260" y="544"/>
                  </a:cubicBezTo>
                  <a:cubicBezTo>
                    <a:pt x="1260" y="216"/>
                    <a:pt x="1000" y="1"/>
                    <a:pt x="725" y="1"/>
                  </a:cubicBezTo>
                  <a:close/>
                </a:path>
              </a:pathLst>
            </a:custGeom>
            <a:solidFill>
              <a:srgbClr val="39516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43" name="Google Shape;1843;p98"/>
            <p:cNvSpPr/>
            <p:nvPr/>
          </p:nvSpPr>
          <p:spPr>
            <a:xfrm>
              <a:off x="3638698" y="3179991"/>
              <a:ext cx="10762" cy="60173"/>
            </a:xfrm>
            <a:custGeom>
              <a:rect b="b" l="l" r="r" t="t"/>
              <a:pathLst>
                <a:path extrusionOk="0" h="2298" w="411">
                  <a:moveTo>
                    <a:pt x="205" y="1"/>
                  </a:moveTo>
                  <a:cubicBezTo>
                    <a:pt x="103" y="1"/>
                    <a:pt x="0" y="70"/>
                    <a:pt x="0" y="208"/>
                  </a:cubicBezTo>
                  <a:lnTo>
                    <a:pt x="0" y="2097"/>
                  </a:lnTo>
                  <a:cubicBezTo>
                    <a:pt x="0" y="2202"/>
                    <a:pt x="96" y="2297"/>
                    <a:pt x="210" y="2297"/>
                  </a:cubicBezTo>
                  <a:cubicBezTo>
                    <a:pt x="315" y="2297"/>
                    <a:pt x="410" y="2212"/>
                    <a:pt x="410" y="2097"/>
                  </a:cubicBezTo>
                  <a:lnTo>
                    <a:pt x="410" y="208"/>
                  </a:lnTo>
                  <a:cubicBezTo>
                    <a:pt x="410" y="70"/>
                    <a:pt x="308" y="1"/>
                    <a:pt x="205" y="1"/>
                  </a:cubicBezTo>
                  <a:close/>
                </a:path>
              </a:pathLst>
            </a:custGeom>
            <a:solidFill>
              <a:srgbClr val="5166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44" name="Google Shape;1844;p98"/>
            <p:cNvSpPr/>
            <p:nvPr/>
          </p:nvSpPr>
          <p:spPr>
            <a:xfrm>
              <a:off x="3625187" y="3220656"/>
              <a:ext cx="33019" cy="28254"/>
            </a:xfrm>
            <a:custGeom>
              <a:rect b="b" l="l" r="r" t="t"/>
              <a:pathLst>
                <a:path extrusionOk="0" h="1079" w="1261">
                  <a:moveTo>
                    <a:pt x="721" y="1"/>
                  </a:moveTo>
                  <a:cubicBezTo>
                    <a:pt x="588" y="1"/>
                    <a:pt x="453" y="51"/>
                    <a:pt x="344" y="162"/>
                  </a:cubicBezTo>
                  <a:cubicBezTo>
                    <a:pt x="1" y="496"/>
                    <a:pt x="239" y="1078"/>
                    <a:pt x="726" y="1078"/>
                  </a:cubicBezTo>
                  <a:cubicBezTo>
                    <a:pt x="1022" y="1078"/>
                    <a:pt x="1260" y="840"/>
                    <a:pt x="1260" y="544"/>
                  </a:cubicBezTo>
                  <a:cubicBezTo>
                    <a:pt x="1260" y="216"/>
                    <a:pt x="995" y="1"/>
                    <a:pt x="721" y="1"/>
                  </a:cubicBezTo>
                  <a:close/>
                </a:path>
              </a:pathLst>
            </a:custGeom>
            <a:solidFill>
              <a:srgbClr val="39516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45" name="Google Shape;1845;p98"/>
            <p:cNvSpPr/>
            <p:nvPr/>
          </p:nvSpPr>
          <p:spPr>
            <a:xfrm>
              <a:off x="3754227" y="3179991"/>
              <a:ext cx="10893" cy="60173"/>
            </a:xfrm>
            <a:custGeom>
              <a:rect b="b" l="l" r="r" t="t"/>
              <a:pathLst>
                <a:path extrusionOk="0" h="2298" w="416">
                  <a:moveTo>
                    <a:pt x="203" y="1"/>
                  </a:moveTo>
                  <a:cubicBezTo>
                    <a:pt x="100" y="1"/>
                    <a:pt x="0" y="70"/>
                    <a:pt x="5" y="208"/>
                  </a:cubicBezTo>
                  <a:lnTo>
                    <a:pt x="5" y="2097"/>
                  </a:lnTo>
                  <a:cubicBezTo>
                    <a:pt x="5" y="2202"/>
                    <a:pt x="91" y="2297"/>
                    <a:pt x="205" y="2297"/>
                  </a:cubicBezTo>
                  <a:cubicBezTo>
                    <a:pt x="320" y="2297"/>
                    <a:pt x="406" y="2212"/>
                    <a:pt x="415" y="2097"/>
                  </a:cubicBezTo>
                  <a:lnTo>
                    <a:pt x="415" y="208"/>
                  </a:lnTo>
                  <a:cubicBezTo>
                    <a:pt x="411" y="70"/>
                    <a:pt x="306" y="1"/>
                    <a:pt x="203" y="1"/>
                  </a:cubicBezTo>
                  <a:close/>
                </a:path>
              </a:pathLst>
            </a:custGeom>
            <a:solidFill>
              <a:srgbClr val="5166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46" name="Google Shape;1846;p98"/>
            <p:cNvSpPr/>
            <p:nvPr/>
          </p:nvSpPr>
          <p:spPr>
            <a:xfrm>
              <a:off x="3740610" y="3220656"/>
              <a:ext cx="33255" cy="28254"/>
            </a:xfrm>
            <a:custGeom>
              <a:rect b="b" l="l" r="r" t="t"/>
              <a:pathLst>
                <a:path extrusionOk="0" h="1079" w="1270">
                  <a:moveTo>
                    <a:pt x="727" y="1"/>
                  </a:moveTo>
                  <a:cubicBezTo>
                    <a:pt x="593" y="1"/>
                    <a:pt x="456" y="51"/>
                    <a:pt x="344" y="162"/>
                  </a:cubicBezTo>
                  <a:cubicBezTo>
                    <a:pt x="0" y="496"/>
                    <a:pt x="248" y="1078"/>
                    <a:pt x="725" y="1078"/>
                  </a:cubicBezTo>
                  <a:cubicBezTo>
                    <a:pt x="1021" y="1078"/>
                    <a:pt x="1260" y="840"/>
                    <a:pt x="1269" y="544"/>
                  </a:cubicBezTo>
                  <a:cubicBezTo>
                    <a:pt x="1269" y="216"/>
                    <a:pt x="1004" y="1"/>
                    <a:pt x="727" y="1"/>
                  </a:cubicBezTo>
                  <a:close/>
                </a:path>
              </a:pathLst>
            </a:custGeom>
            <a:solidFill>
              <a:srgbClr val="39516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47" name="Google Shape;1847;p98"/>
            <p:cNvSpPr/>
            <p:nvPr/>
          </p:nvSpPr>
          <p:spPr>
            <a:xfrm>
              <a:off x="3814557" y="3060273"/>
              <a:ext cx="63708" cy="10762"/>
            </a:xfrm>
            <a:custGeom>
              <a:rect b="b" l="l" r="r" t="t"/>
              <a:pathLst>
                <a:path extrusionOk="0" h="411" w="2433">
                  <a:moveTo>
                    <a:pt x="277" y="1"/>
                  </a:moveTo>
                  <a:cubicBezTo>
                    <a:pt x="0" y="1"/>
                    <a:pt x="0" y="411"/>
                    <a:pt x="277" y="411"/>
                  </a:cubicBezTo>
                  <a:lnTo>
                    <a:pt x="2156" y="411"/>
                  </a:lnTo>
                  <a:cubicBezTo>
                    <a:pt x="2433" y="411"/>
                    <a:pt x="2433" y="1"/>
                    <a:pt x="2156" y="1"/>
                  </a:cubicBezTo>
                  <a:close/>
                </a:path>
              </a:pathLst>
            </a:custGeom>
            <a:solidFill>
              <a:srgbClr val="5166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48" name="Google Shape;1848;p98"/>
            <p:cNvSpPr/>
            <p:nvPr/>
          </p:nvSpPr>
          <p:spPr>
            <a:xfrm>
              <a:off x="3852263" y="3051344"/>
              <a:ext cx="33019" cy="28201"/>
            </a:xfrm>
            <a:custGeom>
              <a:rect b="b" l="l" r="r" t="t"/>
              <a:pathLst>
                <a:path extrusionOk="0" h="1077" w="1261">
                  <a:moveTo>
                    <a:pt x="716" y="1"/>
                  </a:moveTo>
                  <a:cubicBezTo>
                    <a:pt x="585" y="1"/>
                    <a:pt x="452" y="50"/>
                    <a:pt x="344" y="160"/>
                  </a:cubicBezTo>
                  <a:cubicBezTo>
                    <a:pt x="1" y="504"/>
                    <a:pt x="239" y="1076"/>
                    <a:pt x="726" y="1076"/>
                  </a:cubicBezTo>
                  <a:cubicBezTo>
                    <a:pt x="1022" y="1076"/>
                    <a:pt x="1260" y="838"/>
                    <a:pt x="1260" y="542"/>
                  </a:cubicBezTo>
                  <a:cubicBezTo>
                    <a:pt x="1260" y="219"/>
                    <a:pt x="993" y="1"/>
                    <a:pt x="716" y="1"/>
                  </a:cubicBezTo>
                  <a:close/>
                </a:path>
              </a:pathLst>
            </a:custGeom>
            <a:solidFill>
              <a:srgbClr val="39516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49" name="Google Shape;1849;p98"/>
            <p:cNvSpPr/>
            <p:nvPr/>
          </p:nvSpPr>
          <p:spPr>
            <a:xfrm>
              <a:off x="3814557" y="3117985"/>
              <a:ext cx="63708" cy="10762"/>
            </a:xfrm>
            <a:custGeom>
              <a:rect b="b" l="l" r="r" t="t"/>
              <a:pathLst>
                <a:path extrusionOk="0" h="411" w="2433">
                  <a:moveTo>
                    <a:pt x="277" y="0"/>
                  </a:moveTo>
                  <a:cubicBezTo>
                    <a:pt x="0" y="0"/>
                    <a:pt x="0" y="411"/>
                    <a:pt x="277" y="411"/>
                  </a:cubicBezTo>
                  <a:lnTo>
                    <a:pt x="2156" y="411"/>
                  </a:lnTo>
                  <a:cubicBezTo>
                    <a:pt x="2433" y="411"/>
                    <a:pt x="2433" y="0"/>
                    <a:pt x="2156" y="0"/>
                  </a:cubicBezTo>
                  <a:close/>
                </a:path>
              </a:pathLst>
            </a:custGeom>
            <a:solidFill>
              <a:srgbClr val="5166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50" name="Google Shape;1850;p98"/>
            <p:cNvSpPr/>
            <p:nvPr/>
          </p:nvSpPr>
          <p:spPr>
            <a:xfrm>
              <a:off x="3852263" y="3109056"/>
              <a:ext cx="33019" cy="28437"/>
            </a:xfrm>
            <a:custGeom>
              <a:rect b="b" l="l" r="r" t="t"/>
              <a:pathLst>
                <a:path extrusionOk="0" h="1086" w="1261">
                  <a:moveTo>
                    <a:pt x="716" y="0"/>
                  </a:moveTo>
                  <a:cubicBezTo>
                    <a:pt x="585" y="0"/>
                    <a:pt x="452" y="50"/>
                    <a:pt x="344" y="160"/>
                  </a:cubicBezTo>
                  <a:cubicBezTo>
                    <a:pt x="1" y="504"/>
                    <a:pt x="239" y="1086"/>
                    <a:pt x="726" y="1086"/>
                  </a:cubicBezTo>
                  <a:cubicBezTo>
                    <a:pt x="1022" y="1076"/>
                    <a:pt x="1260" y="837"/>
                    <a:pt x="1260" y="542"/>
                  </a:cubicBezTo>
                  <a:cubicBezTo>
                    <a:pt x="1260" y="218"/>
                    <a:pt x="993" y="0"/>
                    <a:pt x="716" y="0"/>
                  </a:cubicBezTo>
                  <a:close/>
                </a:path>
              </a:pathLst>
            </a:custGeom>
            <a:solidFill>
              <a:srgbClr val="39516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51" name="Google Shape;1851;p98"/>
            <p:cNvSpPr/>
            <p:nvPr/>
          </p:nvSpPr>
          <p:spPr>
            <a:xfrm>
              <a:off x="3814557" y="3002325"/>
              <a:ext cx="63708" cy="10762"/>
            </a:xfrm>
            <a:custGeom>
              <a:rect b="b" l="l" r="r" t="t"/>
              <a:pathLst>
                <a:path extrusionOk="0" h="411" w="2433">
                  <a:moveTo>
                    <a:pt x="277" y="0"/>
                  </a:moveTo>
                  <a:cubicBezTo>
                    <a:pt x="0" y="0"/>
                    <a:pt x="0" y="411"/>
                    <a:pt x="277" y="411"/>
                  </a:cubicBezTo>
                  <a:lnTo>
                    <a:pt x="2156" y="411"/>
                  </a:lnTo>
                  <a:cubicBezTo>
                    <a:pt x="2433" y="411"/>
                    <a:pt x="2433" y="0"/>
                    <a:pt x="2156" y="0"/>
                  </a:cubicBezTo>
                  <a:close/>
                </a:path>
              </a:pathLst>
            </a:custGeom>
            <a:solidFill>
              <a:srgbClr val="5166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52" name="Google Shape;1852;p98"/>
            <p:cNvSpPr/>
            <p:nvPr/>
          </p:nvSpPr>
          <p:spPr>
            <a:xfrm>
              <a:off x="3852263" y="2993580"/>
              <a:ext cx="33019" cy="28254"/>
            </a:xfrm>
            <a:custGeom>
              <a:rect b="b" l="l" r="r" t="t"/>
              <a:pathLst>
                <a:path extrusionOk="0" h="1079" w="1261">
                  <a:moveTo>
                    <a:pt x="720" y="1"/>
                  </a:moveTo>
                  <a:cubicBezTo>
                    <a:pt x="588" y="1"/>
                    <a:pt x="453" y="51"/>
                    <a:pt x="344" y="163"/>
                  </a:cubicBezTo>
                  <a:cubicBezTo>
                    <a:pt x="1" y="497"/>
                    <a:pt x="239" y="1079"/>
                    <a:pt x="726" y="1079"/>
                  </a:cubicBezTo>
                  <a:cubicBezTo>
                    <a:pt x="1022" y="1079"/>
                    <a:pt x="1260" y="840"/>
                    <a:pt x="1260" y="544"/>
                  </a:cubicBezTo>
                  <a:cubicBezTo>
                    <a:pt x="1260" y="216"/>
                    <a:pt x="995" y="1"/>
                    <a:pt x="720" y="1"/>
                  </a:cubicBezTo>
                  <a:close/>
                </a:path>
              </a:pathLst>
            </a:custGeom>
            <a:solidFill>
              <a:srgbClr val="39516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53" name="Google Shape;1853;p98"/>
            <p:cNvSpPr/>
            <p:nvPr/>
          </p:nvSpPr>
          <p:spPr>
            <a:xfrm>
              <a:off x="3525265" y="3060273"/>
              <a:ext cx="63996" cy="10762"/>
            </a:xfrm>
            <a:custGeom>
              <a:rect b="b" l="l" r="r" t="t"/>
              <a:pathLst>
                <a:path extrusionOk="0" h="411" w="2444">
                  <a:moveTo>
                    <a:pt x="2176" y="1"/>
                  </a:moveTo>
                  <a:cubicBezTo>
                    <a:pt x="2173" y="1"/>
                    <a:pt x="2170" y="1"/>
                    <a:pt x="2167" y="1"/>
                  </a:cubicBezTo>
                  <a:lnTo>
                    <a:pt x="278" y="1"/>
                  </a:lnTo>
                  <a:cubicBezTo>
                    <a:pt x="1" y="1"/>
                    <a:pt x="1" y="411"/>
                    <a:pt x="278" y="411"/>
                  </a:cubicBezTo>
                  <a:lnTo>
                    <a:pt x="2167" y="411"/>
                  </a:lnTo>
                  <a:cubicBezTo>
                    <a:pt x="2440" y="401"/>
                    <a:pt x="2443" y="1"/>
                    <a:pt x="2176" y="1"/>
                  </a:cubicBezTo>
                  <a:close/>
                </a:path>
              </a:pathLst>
            </a:custGeom>
            <a:solidFill>
              <a:srgbClr val="5166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54" name="Google Shape;1854;p98"/>
            <p:cNvSpPr/>
            <p:nvPr/>
          </p:nvSpPr>
          <p:spPr>
            <a:xfrm>
              <a:off x="3513796" y="3051344"/>
              <a:ext cx="32993" cy="28201"/>
            </a:xfrm>
            <a:custGeom>
              <a:rect b="b" l="l" r="r" t="t"/>
              <a:pathLst>
                <a:path extrusionOk="0" h="1077" w="1260">
                  <a:moveTo>
                    <a:pt x="713" y="1"/>
                  </a:moveTo>
                  <a:cubicBezTo>
                    <a:pt x="580" y="1"/>
                    <a:pt x="445" y="50"/>
                    <a:pt x="334" y="160"/>
                  </a:cubicBezTo>
                  <a:cubicBezTo>
                    <a:pt x="0" y="504"/>
                    <a:pt x="239" y="1076"/>
                    <a:pt x="716" y="1076"/>
                  </a:cubicBezTo>
                  <a:cubicBezTo>
                    <a:pt x="1011" y="1076"/>
                    <a:pt x="1259" y="838"/>
                    <a:pt x="1259" y="542"/>
                  </a:cubicBezTo>
                  <a:cubicBezTo>
                    <a:pt x="1259" y="219"/>
                    <a:pt x="992" y="1"/>
                    <a:pt x="713" y="1"/>
                  </a:cubicBezTo>
                  <a:close/>
                </a:path>
              </a:pathLst>
            </a:custGeom>
            <a:solidFill>
              <a:srgbClr val="39516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55" name="Google Shape;1855;p98"/>
            <p:cNvSpPr/>
            <p:nvPr/>
          </p:nvSpPr>
          <p:spPr>
            <a:xfrm>
              <a:off x="3525265" y="3002325"/>
              <a:ext cx="63996" cy="10762"/>
            </a:xfrm>
            <a:custGeom>
              <a:rect b="b" l="l" r="r" t="t"/>
              <a:pathLst>
                <a:path extrusionOk="0" h="411" w="2444">
                  <a:moveTo>
                    <a:pt x="278" y="0"/>
                  </a:moveTo>
                  <a:cubicBezTo>
                    <a:pt x="1" y="0"/>
                    <a:pt x="1" y="411"/>
                    <a:pt x="278" y="411"/>
                  </a:cubicBezTo>
                  <a:lnTo>
                    <a:pt x="2167" y="411"/>
                  </a:lnTo>
                  <a:cubicBezTo>
                    <a:pt x="2443" y="411"/>
                    <a:pt x="2443" y="0"/>
                    <a:pt x="2167" y="0"/>
                  </a:cubicBezTo>
                  <a:close/>
                </a:path>
              </a:pathLst>
            </a:custGeom>
            <a:solidFill>
              <a:srgbClr val="5166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56" name="Google Shape;1856;p98"/>
            <p:cNvSpPr/>
            <p:nvPr/>
          </p:nvSpPr>
          <p:spPr>
            <a:xfrm>
              <a:off x="3513796" y="2993580"/>
              <a:ext cx="32993" cy="28254"/>
            </a:xfrm>
            <a:custGeom>
              <a:rect b="b" l="l" r="r" t="t"/>
              <a:pathLst>
                <a:path extrusionOk="0" h="1079" w="1260">
                  <a:moveTo>
                    <a:pt x="717" y="1"/>
                  </a:moveTo>
                  <a:cubicBezTo>
                    <a:pt x="583" y="1"/>
                    <a:pt x="446" y="51"/>
                    <a:pt x="334" y="163"/>
                  </a:cubicBezTo>
                  <a:cubicBezTo>
                    <a:pt x="0" y="497"/>
                    <a:pt x="239" y="1079"/>
                    <a:pt x="716" y="1079"/>
                  </a:cubicBezTo>
                  <a:cubicBezTo>
                    <a:pt x="1011" y="1079"/>
                    <a:pt x="1259" y="840"/>
                    <a:pt x="1259" y="544"/>
                  </a:cubicBezTo>
                  <a:cubicBezTo>
                    <a:pt x="1259" y="216"/>
                    <a:pt x="995" y="1"/>
                    <a:pt x="717" y="1"/>
                  </a:cubicBezTo>
                  <a:close/>
                </a:path>
              </a:pathLst>
            </a:custGeom>
            <a:solidFill>
              <a:srgbClr val="39516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57" name="Google Shape;1857;p98"/>
            <p:cNvSpPr/>
            <p:nvPr/>
          </p:nvSpPr>
          <p:spPr>
            <a:xfrm>
              <a:off x="3525265" y="3117985"/>
              <a:ext cx="63996" cy="10762"/>
            </a:xfrm>
            <a:custGeom>
              <a:rect b="b" l="l" r="r" t="t"/>
              <a:pathLst>
                <a:path extrusionOk="0" h="411" w="2444">
                  <a:moveTo>
                    <a:pt x="278" y="0"/>
                  </a:moveTo>
                  <a:cubicBezTo>
                    <a:pt x="1" y="0"/>
                    <a:pt x="1" y="411"/>
                    <a:pt x="278" y="411"/>
                  </a:cubicBezTo>
                  <a:lnTo>
                    <a:pt x="2167" y="411"/>
                  </a:lnTo>
                  <a:cubicBezTo>
                    <a:pt x="2443" y="411"/>
                    <a:pt x="2443" y="0"/>
                    <a:pt x="2167" y="0"/>
                  </a:cubicBezTo>
                  <a:close/>
                </a:path>
              </a:pathLst>
            </a:custGeom>
            <a:solidFill>
              <a:srgbClr val="5166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58" name="Google Shape;1858;p98"/>
            <p:cNvSpPr/>
            <p:nvPr/>
          </p:nvSpPr>
          <p:spPr>
            <a:xfrm>
              <a:off x="3513796" y="3109056"/>
              <a:ext cx="32993" cy="28437"/>
            </a:xfrm>
            <a:custGeom>
              <a:rect b="b" l="l" r="r" t="t"/>
              <a:pathLst>
                <a:path extrusionOk="0" h="1086" w="1260">
                  <a:moveTo>
                    <a:pt x="713" y="0"/>
                  </a:moveTo>
                  <a:cubicBezTo>
                    <a:pt x="580" y="0"/>
                    <a:pt x="445" y="50"/>
                    <a:pt x="334" y="160"/>
                  </a:cubicBezTo>
                  <a:cubicBezTo>
                    <a:pt x="0" y="504"/>
                    <a:pt x="239" y="1086"/>
                    <a:pt x="716" y="1086"/>
                  </a:cubicBezTo>
                  <a:cubicBezTo>
                    <a:pt x="1011" y="1076"/>
                    <a:pt x="1259" y="837"/>
                    <a:pt x="1259" y="542"/>
                  </a:cubicBezTo>
                  <a:cubicBezTo>
                    <a:pt x="1259" y="218"/>
                    <a:pt x="992" y="0"/>
                    <a:pt x="713" y="0"/>
                  </a:cubicBezTo>
                  <a:close/>
                </a:path>
              </a:pathLst>
            </a:custGeom>
            <a:solidFill>
              <a:srgbClr val="39516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59" name="Google Shape;1859;p98"/>
            <p:cNvSpPr/>
            <p:nvPr/>
          </p:nvSpPr>
          <p:spPr>
            <a:xfrm>
              <a:off x="3581982" y="2945609"/>
              <a:ext cx="239828" cy="239855"/>
            </a:xfrm>
            <a:custGeom>
              <a:rect b="b" l="l" r="r" t="t"/>
              <a:pathLst>
                <a:path extrusionOk="0" h="9160" w="9159">
                  <a:moveTo>
                    <a:pt x="220" y="1"/>
                  </a:moveTo>
                  <a:cubicBezTo>
                    <a:pt x="96" y="1"/>
                    <a:pt x="1" y="96"/>
                    <a:pt x="1" y="220"/>
                  </a:cubicBezTo>
                  <a:lnTo>
                    <a:pt x="1" y="8940"/>
                  </a:lnTo>
                  <a:cubicBezTo>
                    <a:pt x="1" y="9054"/>
                    <a:pt x="96" y="9159"/>
                    <a:pt x="220" y="9159"/>
                  </a:cubicBezTo>
                  <a:lnTo>
                    <a:pt x="8939" y="9159"/>
                  </a:lnTo>
                  <a:cubicBezTo>
                    <a:pt x="9054" y="9159"/>
                    <a:pt x="9159" y="9054"/>
                    <a:pt x="9159" y="8940"/>
                  </a:cubicBezTo>
                  <a:lnTo>
                    <a:pt x="9159" y="220"/>
                  </a:lnTo>
                  <a:cubicBezTo>
                    <a:pt x="9159" y="96"/>
                    <a:pt x="9054" y="1"/>
                    <a:pt x="8939" y="1"/>
                  </a:cubicBezTo>
                  <a:close/>
                </a:path>
              </a:pathLst>
            </a:custGeom>
            <a:solidFill>
              <a:srgbClr val="AEBFC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60" name="Google Shape;1860;p98"/>
            <p:cNvSpPr/>
            <p:nvPr/>
          </p:nvSpPr>
          <p:spPr>
            <a:xfrm>
              <a:off x="3599709" y="2963362"/>
              <a:ext cx="204374" cy="204348"/>
            </a:xfrm>
            <a:custGeom>
              <a:rect b="b" l="l" r="r" t="t"/>
              <a:pathLst>
                <a:path extrusionOk="0" h="7804" w="7805">
                  <a:moveTo>
                    <a:pt x="220" y="0"/>
                  </a:moveTo>
                  <a:cubicBezTo>
                    <a:pt x="96" y="0"/>
                    <a:pt x="1" y="96"/>
                    <a:pt x="1" y="220"/>
                  </a:cubicBezTo>
                  <a:lnTo>
                    <a:pt x="1" y="7584"/>
                  </a:lnTo>
                  <a:cubicBezTo>
                    <a:pt x="1" y="7708"/>
                    <a:pt x="96" y="7804"/>
                    <a:pt x="220" y="7804"/>
                  </a:cubicBezTo>
                  <a:lnTo>
                    <a:pt x="7585" y="7804"/>
                  </a:lnTo>
                  <a:cubicBezTo>
                    <a:pt x="7709" y="7804"/>
                    <a:pt x="7805" y="7708"/>
                    <a:pt x="7805" y="7584"/>
                  </a:cubicBezTo>
                  <a:lnTo>
                    <a:pt x="7805" y="220"/>
                  </a:lnTo>
                  <a:cubicBezTo>
                    <a:pt x="7805" y="96"/>
                    <a:pt x="7700" y="0"/>
                    <a:pt x="7585" y="0"/>
                  </a:cubicBezTo>
                  <a:close/>
                </a:path>
              </a:pathLst>
            </a:custGeom>
            <a:solidFill>
              <a:srgbClr val="657A8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61" name="Google Shape;1861;p98"/>
            <p:cNvSpPr/>
            <p:nvPr/>
          </p:nvSpPr>
          <p:spPr>
            <a:xfrm>
              <a:off x="3599709" y="2963362"/>
              <a:ext cx="204374" cy="204348"/>
            </a:xfrm>
            <a:custGeom>
              <a:rect b="b" l="l" r="r" t="t"/>
              <a:pathLst>
                <a:path extrusionOk="0" h="7804" w="7805">
                  <a:moveTo>
                    <a:pt x="7261" y="0"/>
                  </a:moveTo>
                  <a:lnTo>
                    <a:pt x="7261" y="7260"/>
                  </a:lnTo>
                  <a:lnTo>
                    <a:pt x="1" y="7260"/>
                  </a:lnTo>
                  <a:lnTo>
                    <a:pt x="1" y="7584"/>
                  </a:lnTo>
                  <a:cubicBezTo>
                    <a:pt x="1" y="7708"/>
                    <a:pt x="96" y="7804"/>
                    <a:pt x="220" y="7804"/>
                  </a:cubicBezTo>
                  <a:lnTo>
                    <a:pt x="7585" y="7804"/>
                  </a:lnTo>
                  <a:cubicBezTo>
                    <a:pt x="7709" y="7804"/>
                    <a:pt x="7805" y="7708"/>
                    <a:pt x="7805" y="7584"/>
                  </a:cubicBezTo>
                  <a:lnTo>
                    <a:pt x="7805" y="220"/>
                  </a:lnTo>
                  <a:cubicBezTo>
                    <a:pt x="7805" y="96"/>
                    <a:pt x="7700" y="0"/>
                    <a:pt x="7585" y="0"/>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62" name="Google Shape;1862;p98"/>
            <p:cNvSpPr/>
            <p:nvPr/>
          </p:nvSpPr>
          <p:spPr>
            <a:xfrm>
              <a:off x="3649932" y="3013559"/>
              <a:ext cx="104190" cy="103954"/>
            </a:xfrm>
            <a:custGeom>
              <a:rect b="b" l="l" r="r" t="t"/>
              <a:pathLst>
                <a:path extrusionOk="0" h="3970" w="3979">
                  <a:moveTo>
                    <a:pt x="353" y="1"/>
                  </a:moveTo>
                  <a:cubicBezTo>
                    <a:pt x="153" y="1"/>
                    <a:pt x="0" y="153"/>
                    <a:pt x="0" y="344"/>
                  </a:cubicBezTo>
                  <a:lnTo>
                    <a:pt x="0" y="3626"/>
                  </a:lnTo>
                  <a:cubicBezTo>
                    <a:pt x="0" y="3817"/>
                    <a:pt x="153" y="3969"/>
                    <a:pt x="344" y="3969"/>
                  </a:cubicBezTo>
                  <a:lnTo>
                    <a:pt x="3626" y="3969"/>
                  </a:lnTo>
                  <a:cubicBezTo>
                    <a:pt x="3816" y="3969"/>
                    <a:pt x="3979" y="3817"/>
                    <a:pt x="3979" y="3626"/>
                  </a:cubicBezTo>
                  <a:lnTo>
                    <a:pt x="3979" y="344"/>
                  </a:lnTo>
                  <a:cubicBezTo>
                    <a:pt x="3979" y="153"/>
                    <a:pt x="3816" y="1"/>
                    <a:pt x="3626" y="1"/>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63" name="Google Shape;1863;p98"/>
            <p:cNvSpPr/>
            <p:nvPr/>
          </p:nvSpPr>
          <p:spPr>
            <a:xfrm>
              <a:off x="3665171" y="3028798"/>
              <a:ext cx="73475" cy="73475"/>
            </a:xfrm>
            <a:custGeom>
              <a:rect b="b" l="l" r="r" t="t"/>
              <a:pathLst>
                <a:path extrusionOk="0" h="2806" w="2806">
                  <a:moveTo>
                    <a:pt x="220" y="1"/>
                  </a:moveTo>
                  <a:cubicBezTo>
                    <a:pt x="96" y="1"/>
                    <a:pt x="0" y="96"/>
                    <a:pt x="0" y="220"/>
                  </a:cubicBezTo>
                  <a:lnTo>
                    <a:pt x="0" y="2586"/>
                  </a:lnTo>
                  <a:cubicBezTo>
                    <a:pt x="0" y="2700"/>
                    <a:pt x="96" y="2805"/>
                    <a:pt x="220" y="2805"/>
                  </a:cubicBezTo>
                  <a:lnTo>
                    <a:pt x="2586" y="2805"/>
                  </a:lnTo>
                  <a:cubicBezTo>
                    <a:pt x="2710" y="2805"/>
                    <a:pt x="2805" y="2710"/>
                    <a:pt x="2805" y="2586"/>
                  </a:cubicBezTo>
                  <a:lnTo>
                    <a:pt x="2805" y="220"/>
                  </a:lnTo>
                  <a:cubicBezTo>
                    <a:pt x="2805" y="96"/>
                    <a:pt x="2710" y="1"/>
                    <a:pt x="2586" y="1"/>
                  </a:cubicBezTo>
                  <a:close/>
                </a:path>
              </a:pathLst>
            </a:custGeom>
            <a:solidFill>
              <a:srgbClr val="39516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64" name="Google Shape;1864;p98"/>
            <p:cNvSpPr/>
            <p:nvPr/>
          </p:nvSpPr>
          <p:spPr>
            <a:xfrm>
              <a:off x="3621442" y="2984834"/>
              <a:ext cx="19272" cy="19508"/>
            </a:xfrm>
            <a:custGeom>
              <a:rect b="b" l="l" r="r" t="t"/>
              <a:pathLst>
                <a:path extrusionOk="0" h="745" w="736">
                  <a:moveTo>
                    <a:pt x="201" y="1"/>
                  </a:moveTo>
                  <a:cubicBezTo>
                    <a:pt x="87" y="1"/>
                    <a:pt x="1" y="96"/>
                    <a:pt x="1" y="211"/>
                  </a:cubicBezTo>
                  <a:lnTo>
                    <a:pt x="1" y="535"/>
                  </a:lnTo>
                  <a:cubicBezTo>
                    <a:pt x="1" y="649"/>
                    <a:pt x="87" y="745"/>
                    <a:pt x="201" y="745"/>
                  </a:cubicBezTo>
                  <a:lnTo>
                    <a:pt x="535" y="745"/>
                  </a:lnTo>
                  <a:cubicBezTo>
                    <a:pt x="640" y="745"/>
                    <a:pt x="735" y="649"/>
                    <a:pt x="735" y="535"/>
                  </a:cubicBezTo>
                  <a:lnTo>
                    <a:pt x="735" y="211"/>
                  </a:lnTo>
                  <a:cubicBezTo>
                    <a:pt x="735"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65" name="Google Shape;1865;p98"/>
            <p:cNvSpPr/>
            <p:nvPr/>
          </p:nvSpPr>
          <p:spPr>
            <a:xfrm>
              <a:off x="3649670" y="2984834"/>
              <a:ext cx="19508" cy="19508"/>
            </a:xfrm>
            <a:custGeom>
              <a:rect b="b" l="l" r="r" t="t"/>
              <a:pathLst>
                <a:path extrusionOk="0" h="745" w="745">
                  <a:moveTo>
                    <a:pt x="201" y="1"/>
                  </a:moveTo>
                  <a:cubicBezTo>
                    <a:pt x="96" y="1"/>
                    <a:pt x="1" y="96"/>
                    <a:pt x="1" y="211"/>
                  </a:cubicBezTo>
                  <a:lnTo>
                    <a:pt x="1" y="535"/>
                  </a:lnTo>
                  <a:cubicBezTo>
                    <a:pt x="1" y="649"/>
                    <a:pt x="96" y="745"/>
                    <a:pt x="201" y="745"/>
                  </a:cubicBezTo>
                  <a:lnTo>
                    <a:pt x="535" y="745"/>
                  </a:lnTo>
                  <a:cubicBezTo>
                    <a:pt x="650" y="745"/>
                    <a:pt x="745" y="649"/>
                    <a:pt x="745" y="535"/>
                  </a:cubicBezTo>
                  <a:lnTo>
                    <a:pt x="745" y="211"/>
                  </a:lnTo>
                  <a:cubicBezTo>
                    <a:pt x="745" y="96"/>
                    <a:pt x="65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66" name="Google Shape;1866;p98"/>
            <p:cNvSpPr/>
            <p:nvPr/>
          </p:nvSpPr>
          <p:spPr>
            <a:xfrm>
              <a:off x="3677897" y="2984834"/>
              <a:ext cx="19508" cy="19508"/>
            </a:xfrm>
            <a:custGeom>
              <a:rect b="b" l="l" r="r" t="t"/>
              <a:pathLst>
                <a:path extrusionOk="0" h="745" w="745">
                  <a:moveTo>
                    <a:pt x="211" y="1"/>
                  </a:moveTo>
                  <a:cubicBezTo>
                    <a:pt x="96" y="1"/>
                    <a:pt x="1" y="96"/>
                    <a:pt x="1" y="211"/>
                  </a:cubicBezTo>
                  <a:lnTo>
                    <a:pt x="1" y="535"/>
                  </a:lnTo>
                  <a:cubicBezTo>
                    <a:pt x="1" y="649"/>
                    <a:pt x="96" y="745"/>
                    <a:pt x="211" y="745"/>
                  </a:cubicBezTo>
                  <a:lnTo>
                    <a:pt x="535" y="745"/>
                  </a:lnTo>
                  <a:cubicBezTo>
                    <a:pt x="650" y="745"/>
                    <a:pt x="745" y="649"/>
                    <a:pt x="745" y="535"/>
                  </a:cubicBezTo>
                  <a:lnTo>
                    <a:pt x="745" y="211"/>
                  </a:lnTo>
                  <a:cubicBezTo>
                    <a:pt x="745" y="96"/>
                    <a:pt x="65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67" name="Google Shape;1867;p98"/>
            <p:cNvSpPr/>
            <p:nvPr/>
          </p:nvSpPr>
          <p:spPr>
            <a:xfrm>
              <a:off x="3706387" y="2984834"/>
              <a:ext cx="19246" cy="19508"/>
            </a:xfrm>
            <a:custGeom>
              <a:rect b="b" l="l" r="r" t="t"/>
              <a:pathLst>
                <a:path extrusionOk="0" h="745" w="735">
                  <a:moveTo>
                    <a:pt x="201" y="1"/>
                  </a:moveTo>
                  <a:cubicBezTo>
                    <a:pt x="86" y="1"/>
                    <a:pt x="0" y="96"/>
                    <a:pt x="0" y="211"/>
                  </a:cubicBezTo>
                  <a:lnTo>
                    <a:pt x="0" y="535"/>
                  </a:lnTo>
                  <a:cubicBezTo>
                    <a:pt x="0" y="649"/>
                    <a:pt x="86" y="745"/>
                    <a:pt x="201" y="745"/>
                  </a:cubicBezTo>
                  <a:lnTo>
                    <a:pt x="535" y="745"/>
                  </a:lnTo>
                  <a:cubicBezTo>
                    <a:pt x="649" y="745"/>
                    <a:pt x="735" y="649"/>
                    <a:pt x="735" y="535"/>
                  </a:cubicBezTo>
                  <a:lnTo>
                    <a:pt x="735" y="211"/>
                  </a:lnTo>
                  <a:cubicBezTo>
                    <a:pt x="735" y="96"/>
                    <a:pt x="649"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68" name="Google Shape;1868;p98"/>
            <p:cNvSpPr/>
            <p:nvPr/>
          </p:nvSpPr>
          <p:spPr>
            <a:xfrm>
              <a:off x="3734614" y="2984834"/>
              <a:ext cx="19508" cy="19508"/>
            </a:xfrm>
            <a:custGeom>
              <a:rect b="b" l="l" r="r" t="t"/>
              <a:pathLst>
                <a:path extrusionOk="0" h="745" w="745">
                  <a:moveTo>
                    <a:pt x="210" y="1"/>
                  </a:moveTo>
                  <a:cubicBezTo>
                    <a:pt x="96" y="1"/>
                    <a:pt x="0" y="96"/>
                    <a:pt x="0" y="211"/>
                  </a:cubicBezTo>
                  <a:lnTo>
                    <a:pt x="0" y="535"/>
                  </a:lnTo>
                  <a:cubicBezTo>
                    <a:pt x="0" y="649"/>
                    <a:pt x="96" y="745"/>
                    <a:pt x="210" y="745"/>
                  </a:cubicBezTo>
                  <a:lnTo>
                    <a:pt x="535" y="745"/>
                  </a:lnTo>
                  <a:cubicBezTo>
                    <a:pt x="649" y="745"/>
                    <a:pt x="745" y="649"/>
                    <a:pt x="745" y="535"/>
                  </a:cubicBezTo>
                  <a:lnTo>
                    <a:pt x="745" y="211"/>
                  </a:lnTo>
                  <a:cubicBezTo>
                    <a:pt x="745" y="96"/>
                    <a:pt x="649"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69" name="Google Shape;1869;p98"/>
            <p:cNvSpPr/>
            <p:nvPr/>
          </p:nvSpPr>
          <p:spPr>
            <a:xfrm>
              <a:off x="3763077" y="2984834"/>
              <a:ext cx="19272" cy="19508"/>
            </a:xfrm>
            <a:custGeom>
              <a:rect b="b" l="l" r="r" t="t"/>
              <a:pathLst>
                <a:path extrusionOk="0" h="745" w="736">
                  <a:moveTo>
                    <a:pt x="201" y="1"/>
                  </a:moveTo>
                  <a:cubicBezTo>
                    <a:pt x="87" y="1"/>
                    <a:pt x="1" y="96"/>
                    <a:pt x="1" y="211"/>
                  </a:cubicBezTo>
                  <a:lnTo>
                    <a:pt x="1" y="535"/>
                  </a:lnTo>
                  <a:cubicBezTo>
                    <a:pt x="1" y="649"/>
                    <a:pt x="87" y="745"/>
                    <a:pt x="201" y="745"/>
                  </a:cubicBezTo>
                  <a:lnTo>
                    <a:pt x="535" y="745"/>
                  </a:lnTo>
                  <a:cubicBezTo>
                    <a:pt x="640" y="745"/>
                    <a:pt x="736" y="649"/>
                    <a:pt x="736" y="535"/>
                  </a:cubicBezTo>
                  <a:lnTo>
                    <a:pt x="736" y="211"/>
                  </a:lnTo>
                  <a:cubicBezTo>
                    <a:pt x="736"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70" name="Google Shape;1870;p98"/>
            <p:cNvSpPr/>
            <p:nvPr/>
          </p:nvSpPr>
          <p:spPr>
            <a:xfrm>
              <a:off x="3621442" y="3126469"/>
              <a:ext cx="19272" cy="19508"/>
            </a:xfrm>
            <a:custGeom>
              <a:rect b="b" l="l" r="r" t="t"/>
              <a:pathLst>
                <a:path extrusionOk="0" h="745" w="736">
                  <a:moveTo>
                    <a:pt x="201" y="1"/>
                  </a:moveTo>
                  <a:cubicBezTo>
                    <a:pt x="87" y="1"/>
                    <a:pt x="1" y="96"/>
                    <a:pt x="1" y="211"/>
                  </a:cubicBezTo>
                  <a:lnTo>
                    <a:pt x="1" y="545"/>
                  </a:lnTo>
                  <a:cubicBezTo>
                    <a:pt x="1" y="649"/>
                    <a:pt x="87" y="745"/>
                    <a:pt x="201" y="745"/>
                  </a:cubicBezTo>
                  <a:lnTo>
                    <a:pt x="535" y="745"/>
                  </a:lnTo>
                  <a:cubicBezTo>
                    <a:pt x="640" y="745"/>
                    <a:pt x="735" y="649"/>
                    <a:pt x="735" y="545"/>
                  </a:cubicBezTo>
                  <a:lnTo>
                    <a:pt x="735" y="211"/>
                  </a:lnTo>
                  <a:cubicBezTo>
                    <a:pt x="735"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71" name="Google Shape;1871;p98"/>
            <p:cNvSpPr/>
            <p:nvPr/>
          </p:nvSpPr>
          <p:spPr>
            <a:xfrm>
              <a:off x="3649670" y="3126469"/>
              <a:ext cx="19508" cy="19508"/>
            </a:xfrm>
            <a:custGeom>
              <a:rect b="b" l="l" r="r" t="t"/>
              <a:pathLst>
                <a:path extrusionOk="0" h="745" w="745">
                  <a:moveTo>
                    <a:pt x="201" y="1"/>
                  </a:moveTo>
                  <a:cubicBezTo>
                    <a:pt x="96" y="1"/>
                    <a:pt x="1" y="96"/>
                    <a:pt x="1" y="211"/>
                  </a:cubicBezTo>
                  <a:lnTo>
                    <a:pt x="1" y="545"/>
                  </a:lnTo>
                  <a:cubicBezTo>
                    <a:pt x="1" y="649"/>
                    <a:pt x="96" y="745"/>
                    <a:pt x="201" y="745"/>
                  </a:cubicBezTo>
                  <a:lnTo>
                    <a:pt x="535" y="745"/>
                  </a:lnTo>
                  <a:cubicBezTo>
                    <a:pt x="650" y="745"/>
                    <a:pt x="745" y="649"/>
                    <a:pt x="745" y="545"/>
                  </a:cubicBezTo>
                  <a:lnTo>
                    <a:pt x="745" y="211"/>
                  </a:lnTo>
                  <a:cubicBezTo>
                    <a:pt x="745" y="96"/>
                    <a:pt x="65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72" name="Google Shape;1872;p98"/>
            <p:cNvSpPr/>
            <p:nvPr/>
          </p:nvSpPr>
          <p:spPr>
            <a:xfrm>
              <a:off x="3677897" y="3126469"/>
              <a:ext cx="19508" cy="19508"/>
            </a:xfrm>
            <a:custGeom>
              <a:rect b="b" l="l" r="r" t="t"/>
              <a:pathLst>
                <a:path extrusionOk="0" h="745" w="745">
                  <a:moveTo>
                    <a:pt x="211" y="1"/>
                  </a:moveTo>
                  <a:cubicBezTo>
                    <a:pt x="96" y="1"/>
                    <a:pt x="1" y="96"/>
                    <a:pt x="1" y="211"/>
                  </a:cubicBezTo>
                  <a:lnTo>
                    <a:pt x="1" y="545"/>
                  </a:lnTo>
                  <a:cubicBezTo>
                    <a:pt x="1" y="649"/>
                    <a:pt x="96" y="745"/>
                    <a:pt x="211" y="745"/>
                  </a:cubicBezTo>
                  <a:lnTo>
                    <a:pt x="535" y="745"/>
                  </a:lnTo>
                  <a:cubicBezTo>
                    <a:pt x="650" y="745"/>
                    <a:pt x="745" y="649"/>
                    <a:pt x="745" y="545"/>
                  </a:cubicBezTo>
                  <a:lnTo>
                    <a:pt x="745" y="211"/>
                  </a:lnTo>
                  <a:cubicBezTo>
                    <a:pt x="745" y="96"/>
                    <a:pt x="65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73" name="Google Shape;1873;p98"/>
            <p:cNvSpPr/>
            <p:nvPr/>
          </p:nvSpPr>
          <p:spPr>
            <a:xfrm>
              <a:off x="3706387" y="3126730"/>
              <a:ext cx="19246" cy="19508"/>
            </a:xfrm>
            <a:custGeom>
              <a:rect b="b" l="l" r="r" t="t"/>
              <a:pathLst>
                <a:path extrusionOk="0" h="745" w="735">
                  <a:moveTo>
                    <a:pt x="201" y="0"/>
                  </a:moveTo>
                  <a:cubicBezTo>
                    <a:pt x="86" y="0"/>
                    <a:pt x="0" y="96"/>
                    <a:pt x="0" y="210"/>
                  </a:cubicBezTo>
                  <a:lnTo>
                    <a:pt x="0" y="535"/>
                  </a:lnTo>
                  <a:cubicBezTo>
                    <a:pt x="0" y="649"/>
                    <a:pt x="86" y="744"/>
                    <a:pt x="201" y="744"/>
                  </a:cubicBezTo>
                  <a:lnTo>
                    <a:pt x="535" y="744"/>
                  </a:lnTo>
                  <a:cubicBezTo>
                    <a:pt x="649" y="744"/>
                    <a:pt x="735" y="649"/>
                    <a:pt x="735" y="535"/>
                  </a:cubicBezTo>
                  <a:lnTo>
                    <a:pt x="735" y="210"/>
                  </a:lnTo>
                  <a:cubicBezTo>
                    <a:pt x="735" y="96"/>
                    <a:pt x="649"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74" name="Google Shape;1874;p98"/>
            <p:cNvSpPr/>
            <p:nvPr/>
          </p:nvSpPr>
          <p:spPr>
            <a:xfrm>
              <a:off x="3734614" y="3126469"/>
              <a:ext cx="19508" cy="19508"/>
            </a:xfrm>
            <a:custGeom>
              <a:rect b="b" l="l" r="r" t="t"/>
              <a:pathLst>
                <a:path extrusionOk="0" h="745" w="745">
                  <a:moveTo>
                    <a:pt x="210" y="1"/>
                  </a:moveTo>
                  <a:cubicBezTo>
                    <a:pt x="96" y="1"/>
                    <a:pt x="0" y="96"/>
                    <a:pt x="0" y="201"/>
                  </a:cubicBezTo>
                  <a:lnTo>
                    <a:pt x="0" y="535"/>
                  </a:lnTo>
                  <a:cubicBezTo>
                    <a:pt x="0" y="649"/>
                    <a:pt x="96" y="745"/>
                    <a:pt x="210" y="745"/>
                  </a:cubicBezTo>
                  <a:lnTo>
                    <a:pt x="535" y="745"/>
                  </a:lnTo>
                  <a:cubicBezTo>
                    <a:pt x="649" y="745"/>
                    <a:pt x="745" y="649"/>
                    <a:pt x="745" y="535"/>
                  </a:cubicBezTo>
                  <a:lnTo>
                    <a:pt x="745" y="201"/>
                  </a:lnTo>
                  <a:cubicBezTo>
                    <a:pt x="745" y="96"/>
                    <a:pt x="649"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75" name="Google Shape;1875;p98"/>
            <p:cNvSpPr/>
            <p:nvPr/>
          </p:nvSpPr>
          <p:spPr>
            <a:xfrm>
              <a:off x="3763077" y="3126469"/>
              <a:ext cx="19272" cy="19508"/>
            </a:xfrm>
            <a:custGeom>
              <a:rect b="b" l="l" r="r" t="t"/>
              <a:pathLst>
                <a:path extrusionOk="0" h="745" w="736">
                  <a:moveTo>
                    <a:pt x="201" y="1"/>
                  </a:moveTo>
                  <a:cubicBezTo>
                    <a:pt x="87" y="1"/>
                    <a:pt x="1" y="96"/>
                    <a:pt x="1" y="201"/>
                  </a:cubicBezTo>
                  <a:lnTo>
                    <a:pt x="1" y="535"/>
                  </a:lnTo>
                  <a:cubicBezTo>
                    <a:pt x="1" y="649"/>
                    <a:pt x="87" y="745"/>
                    <a:pt x="201" y="745"/>
                  </a:cubicBezTo>
                  <a:lnTo>
                    <a:pt x="535" y="745"/>
                  </a:lnTo>
                  <a:cubicBezTo>
                    <a:pt x="640" y="745"/>
                    <a:pt x="736" y="649"/>
                    <a:pt x="736" y="535"/>
                  </a:cubicBezTo>
                  <a:lnTo>
                    <a:pt x="736" y="201"/>
                  </a:lnTo>
                  <a:cubicBezTo>
                    <a:pt x="736"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76" name="Google Shape;1876;p98"/>
            <p:cNvSpPr/>
            <p:nvPr/>
          </p:nvSpPr>
          <p:spPr>
            <a:xfrm>
              <a:off x="3621442" y="3013323"/>
              <a:ext cx="19272" cy="19508"/>
            </a:xfrm>
            <a:custGeom>
              <a:rect b="b" l="l" r="r" t="t"/>
              <a:pathLst>
                <a:path extrusionOk="0" h="745" w="736">
                  <a:moveTo>
                    <a:pt x="201" y="0"/>
                  </a:moveTo>
                  <a:cubicBezTo>
                    <a:pt x="87" y="0"/>
                    <a:pt x="1" y="96"/>
                    <a:pt x="1" y="210"/>
                  </a:cubicBezTo>
                  <a:lnTo>
                    <a:pt x="1" y="534"/>
                  </a:lnTo>
                  <a:cubicBezTo>
                    <a:pt x="1" y="649"/>
                    <a:pt x="87" y="744"/>
                    <a:pt x="201" y="744"/>
                  </a:cubicBezTo>
                  <a:lnTo>
                    <a:pt x="535" y="744"/>
                  </a:lnTo>
                  <a:cubicBezTo>
                    <a:pt x="650" y="744"/>
                    <a:pt x="735" y="649"/>
                    <a:pt x="735" y="534"/>
                  </a:cubicBezTo>
                  <a:lnTo>
                    <a:pt x="735" y="210"/>
                  </a:lnTo>
                  <a:cubicBezTo>
                    <a:pt x="735" y="96"/>
                    <a:pt x="640"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77" name="Google Shape;1877;p98"/>
            <p:cNvSpPr/>
            <p:nvPr/>
          </p:nvSpPr>
          <p:spPr>
            <a:xfrm>
              <a:off x="3621442" y="3041551"/>
              <a:ext cx="19272" cy="19508"/>
            </a:xfrm>
            <a:custGeom>
              <a:rect b="b" l="l" r="r" t="t"/>
              <a:pathLst>
                <a:path extrusionOk="0" h="745" w="736">
                  <a:moveTo>
                    <a:pt x="201" y="0"/>
                  </a:moveTo>
                  <a:cubicBezTo>
                    <a:pt x="87" y="0"/>
                    <a:pt x="1" y="96"/>
                    <a:pt x="1" y="210"/>
                  </a:cubicBezTo>
                  <a:lnTo>
                    <a:pt x="1" y="534"/>
                  </a:lnTo>
                  <a:cubicBezTo>
                    <a:pt x="1" y="649"/>
                    <a:pt x="87" y="744"/>
                    <a:pt x="201" y="744"/>
                  </a:cubicBezTo>
                  <a:lnTo>
                    <a:pt x="535" y="744"/>
                  </a:lnTo>
                  <a:cubicBezTo>
                    <a:pt x="640" y="744"/>
                    <a:pt x="735" y="649"/>
                    <a:pt x="735" y="534"/>
                  </a:cubicBezTo>
                  <a:lnTo>
                    <a:pt x="735" y="210"/>
                  </a:lnTo>
                  <a:cubicBezTo>
                    <a:pt x="735" y="96"/>
                    <a:pt x="640"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78" name="Google Shape;1878;p98"/>
            <p:cNvSpPr/>
            <p:nvPr/>
          </p:nvSpPr>
          <p:spPr>
            <a:xfrm>
              <a:off x="3621442" y="3070014"/>
              <a:ext cx="19272" cy="19272"/>
            </a:xfrm>
            <a:custGeom>
              <a:rect b="b" l="l" r="r" t="t"/>
              <a:pathLst>
                <a:path extrusionOk="0" h="736" w="736">
                  <a:moveTo>
                    <a:pt x="201" y="1"/>
                  </a:moveTo>
                  <a:cubicBezTo>
                    <a:pt x="87" y="1"/>
                    <a:pt x="1" y="87"/>
                    <a:pt x="1" y="201"/>
                  </a:cubicBezTo>
                  <a:lnTo>
                    <a:pt x="1" y="535"/>
                  </a:lnTo>
                  <a:cubicBezTo>
                    <a:pt x="1" y="649"/>
                    <a:pt x="87" y="735"/>
                    <a:pt x="201" y="735"/>
                  </a:cubicBezTo>
                  <a:lnTo>
                    <a:pt x="535" y="735"/>
                  </a:lnTo>
                  <a:cubicBezTo>
                    <a:pt x="640" y="735"/>
                    <a:pt x="735" y="649"/>
                    <a:pt x="735" y="535"/>
                  </a:cubicBezTo>
                  <a:lnTo>
                    <a:pt x="735" y="201"/>
                  </a:lnTo>
                  <a:cubicBezTo>
                    <a:pt x="735" y="87"/>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79" name="Google Shape;1879;p98"/>
            <p:cNvSpPr/>
            <p:nvPr/>
          </p:nvSpPr>
          <p:spPr>
            <a:xfrm>
              <a:off x="3621442" y="3098241"/>
              <a:ext cx="19272" cy="19508"/>
            </a:xfrm>
            <a:custGeom>
              <a:rect b="b" l="l" r="r" t="t"/>
              <a:pathLst>
                <a:path extrusionOk="0" h="745" w="736">
                  <a:moveTo>
                    <a:pt x="201" y="1"/>
                  </a:moveTo>
                  <a:cubicBezTo>
                    <a:pt x="87" y="1"/>
                    <a:pt x="1" y="96"/>
                    <a:pt x="1" y="211"/>
                  </a:cubicBezTo>
                  <a:lnTo>
                    <a:pt x="1" y="545"/>
                  </a:lnTo>
                  <a:cubicBezTo>
                    <a:pt x="1" y="649"/>
                    <a:pt x="87" y="745"/>
                    <a:pt x="201" y="745"/>
                  </a:cubicBezTo>
                  <a:lnTo>
                    <a:pt x="535" y="745"/>
                  </a:lnTo>
                  <a:cubicBezTo>
                    <a:pt x="640" y="745"/>
                    <a:pt x="735" y="649"/>
                    <a:pt x="735" y="545"/>
                  </a:cubicBezTo>
                  <a:lnTo>
                    <a:pt x="735" y="211"/>
                  </a:lnTo>
                  <a:cubicBezTo>
                    <a:pt x="735" y="96"/>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80" name="Google Shape;1880;p98"/>
            <p:cNvSpPr/>
            <p:nvPr/>
          </p:nvSpPr>
          <p:spPr>
            <a:xfrm>
              <a:off x="3762841" y="3013061"/>
              <a:ext cx="19508" cy="19508"/>
            </a:xfrm>
            <a:custGeom>
              <a:rect b="b" l="l" r="r" t="t"/>
              <a:pathLst>
                <a:path extrusionOk="0" h="745" w="745">
                  <a:moveTo>
                    <a:pt x="210" y="1"/>
                  </a:moveTo>
                  <a:cubicBezTo>
                    <a:pt x="96" y="1"/>
                    <a:pt x="10" y="96"/>
                    <a:pt x="10" y="211"/>
                  </a:cubicBezTo>
                  <a:lnTo>
                    <a:pt x="10" y="544"/>
                  </a:lnTo>
                  <a:cubicBezTo>
                    <a:pt x="0" y="649"/>
                    <a:pt x="96" y="745"/>
                    <a:pt x="210" y="745"/>
                  </a:cubicBezTo>
                  <a:lnTo>
                    <a:pt x="544" y="745"/>
                  </a:lnTo>
                  <a:cubicBezTo>
                    <a:pt x="659" y="745"/>
                    <a:pt x="745" y="649"/>
                    <a:pt x="745" y="544"/>
                  </a:cubicBezTo>
                  <a:lnTo>
                    <a:pt x="745" y="211"/>
                  </a:lnTo>
                  <a:cubicBezTo>
                    <a:pt x="745" y="96"/>
                    <a:pt x="649" y="1"/>
                    <a:pt x="544" y="1"/>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81" name="Google Shape;1881;p98"/>
            <p:cNvSpPr/>
            <p:nvPr/>
          </p:nvSpPr>
          <p:spPr>
            <a:xfrm>
              <a:off x="3763077" y="3041551"/>
              <a:ext cx="19272" cy="19508"/>
            </a:xfrm>
            <a:custGeom>
              <a:rect b="b" l="l" r="r" t="t"/>
              <a:pathLst>
                <a:path extrusionOk="0" h="745" w="736">
                  <a:moveTo>
                    <a:pt x="201" y="0"/>
                  </a:moveTo>
                  <a:cubicBezTo>
                    <a:pt x="87" y="0"/>
                    <a:pt x="1" y="96"/>
                    <a:pt x="1" y="201"/>
                  </a:cubicBezTo>
                  <a:lnTo>
                    <a:pt x="1" y="534"/>
                  </a:lnTo>
                  <a:cubicBezTo>
                    <a:pt x="1" y="649"/>
                    <a:pt x="87" y="744"/>
                    <a:pt x="201" y="744"/>
                  </a:cubicBezTo>
                  <a:lnTo>
                    <a:pt x="535" y="744"/>
                  </a:lnTo>
                  <a:cubicBezTo>
                    <a:pt x="640" y="744"/>
                    <a:pt x="736" y="649"/>
                    <a:pt x="736" y="534"/>
                  </a:cubicBezTo>
                  <a:lnTo>
                    <a:pt x="736" y="201"/>
                  </a:lnTo>
                  <a:cubicBezTo>
                    <a:pt x="736" y="96"/>
                    <a:pt x="640"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82" name="Google Shape;1882;p98"/>
            <p:cNvSpPr/>
            <p:nvPr/>
          </p:nvSpPr>
          <p:spPr>
            <a:xfrm>
              <a:off x="3763077" y="3069778"/>
              <a:ext cx="19272" cy="19508"/>
            </a:xfrm>
            <a:custGeom>
              <a:rect b="b" l="l" r="r" t="t"/>
              <a:pathLst>
                <a:path extrusionOk="0" h="745" w="736">
                  <a:moveTo>
                    <a:pt x="201" y="0"/>
                  </a:moveTo>
                  <a:cubicBezTo>
                    <a:pt x="87" y="0"/>
                    <a:pt x="1" y="96"/>
                    <a:pt x="1" y="210"/>
                  </a:cubicBezTo>
                  <a:lnTo>
                    <a:pt x="1" y="534"/>
                  </a:lnTo>
                  <a:cubicBezTo>
                    <a:pt x="1" y="649"/>
                    <a:pt x="87" y="744"/>
                    <a:pt x="201" y="744"/>
                  </a:cubicBezTo>
                  <a:lnTo>
                    <a:pt x="535" y="744"/>
                  </a:lnTo>
                  <a:cubicBezTo>
                    <a:pt x="640" y="744"/>
                    <a:pt x="736" y="649"/>
                    <a:pt x="736" y="534"/>
                  </a:cubicBezTo>
                  <a:lnTo>
                    <a:pt x="736" y="210"/>
                  </a:lnTo>
                  <a:cubicBezTo>
                    <a:pt x="736" y="96"/>
                    <a:pt x="640" y="0"/>
                    <a:pt x="535" y="0"/>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83" name="Google Shape;1883;p98"/>
            <p:cNvSpPr/>
            <p:nvPr/>
          </p:nvSpPr>
          <p:spPr>
            <a:xfrm>
              <a:off x="3763077" y="3098241"/>
              <a:ext cx="19272" cy="19272"/>
            </a:xfrm>
            <a:custGeom>
              <a:rect b="b" l="l" r="r" t="t"/>
              <a:pathLst>
                <a:path extrusionOk="0" h="736" w="736">
                  <a:moveTo>
                    <a:pt x="201" y="1"/>
                  </a:moveTo>
                  <a:cubicBezTo>
                    <a:pt x="87" y="1"/>
                    <a:pt x="1" y="87"/>
                    <a:pt x="1" y="201"/>
                  </a:cubicBezTo>
                  <a:lnTo>
                    <a:pt x="1" y="535"/>
                  </a:lnTo>
                  <a:cubicBezTo>
                    <a:pt x="1" y="649"/>
                    <a:pt x="87" y="735"/>
                    <a:pt x="201" y="735"/>
                  </a:cubicBezTo>
                  <a:lnTo>
                    <a:pt x="535" y="735"/>
                  </a:lnTo>
                  <a:cubicBezTo>
                    <a:pt x="640" y="735"/>
                    <a:pt x="736" y="649"/>
                    <a:pt x="736" y="535"/>
                  </a:cubicBezTo>
                  <a:lnTo>
                    <a:pt x="736" y="201"/>
                  </a:lnTo>
                  <a:cubicBezTo>
                    <a:pt x="736" y="87"/>
                    <a:pt x="640" y="1"/>
                    <a:pt x="535" y="1"/>
                  </a:cubicBezTo>
                  <a:close/>
                </a:path>
              </a:pathLst>
            </a:custGeom>
            <a:solidFill>
              <a:srgbClr val="43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grpSp>
      <p:grpSp>
        <p:nvGrpSpPr>
          <p:cNvPr id="1884" name="Google Shape;1884;p98"/>
          <p:cNvGrpSpPr/>
          <p:nvPr/>
        </p:nvGrpSpPr>
        <p:grpSpPr>
          <a:xfrm>
            <a:off x="6615702" y="4578913"/>
            <a:ext cx="420511" cy="373790"/>
            <a:chOff x="3514900" y="1489020"/>
            <a:chExt cx="354145" cy="351869"/>
          </a:xfrm>
        </p:grpSpPr>
        <p:sp>
          <p:nvSpPr>
            <p:cNvPr id="1885" name="Google Shape;1885;p98"/>
            <p:cNvSpPr/>
            <p:nvPr/>
          </p:nvSpPr>
          <p:spPr>
            <a:xfrm>
              <a:off x="3514900" y="1489020"/>
              <a:ext cx="354145" cy="351869"/>
            </a:xfrm>
            <a:custGeom>
              <a:rect b="b" l="l" r="r" t="t"/>
              <a:pathLst>
                <a:path extrusionOk="0" h="23501" w="23653">
                  <a:moveTo>
                    <a:pt x="19698" y="1"/>
                  </a:moveTo>
                  <a:cubicBezTo>
                    <a:pt x="19495" y="1"/>
                    <a:pt x="19290" y="80"/>
                    <a:pt x="19133" y="237"/>
                  </a:cubicBezTo>
                  <a:lnTo>
                    <a:pt x="316" y="19075"/>
                  </a:lnTo>
                  <a:cubicBezTo>
                    <a:pt x="0" y="19369"/>
                    <a:pt x="0" y="19874"/>
                    <a:pt x="316" y="20168"/>
                  </a:cubicBezTo>
                  <a:lnTo>
                    <a:pt x="3406" y="23280"/>
                  </a:lnTo>
                  <a:cubicBezTo>
                    <a:pt x="3564" y="23427"/>
                    <a:pt x="3764" y="23501"/>
                    <a:pt x="3964" y="23501"/>
                  </a:cubicBezTo>
                  <a:cubicBezTo>
                    <a:pt x="4163" y="23501"/>
                    <a:pt x="4363" y="23427"/>
                    <a:pt x="4521" y="23280"/>
                  </a:cubicBezTo>
                  <a:lnTo>
                    <a:pt x="23358" y="4442"/>
                  </a:lnTo>
                  <a:cubicBezTo>
                    <a:pt x="23653" y="4148"/>
                    <a:pt x="23653" y="3643"/>
                    <a:pt x="23358" y="3328"/>
                  </a:cubicBezTo>
                  <a:lnTo>
                    <a:pt x="20247" y="237"/>
                  </a:lnTo>
                  <a:cubicBezTo>
                    <a:pt x="20100" y="80"/>
                    <a:pt x="19900" y="1"/>
                    <a:pt x="19698" y="1"/>
                  </a:cubicBezTo>
                  <a:close/>
                </a:path>
              </a:pathLst>
            </a:custGeom>
            <a:solidFill>
              <a:srgbClr val="BECBD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86" name="Google Shape;1886;p98"/>
            <p:cNvSpPr/>
            <p:nvPr/>
          </p:nvSpPr>
          <p:spPr>
            <a:xfrm>
              <a:off x="3619094" y="1759498"/>
              <a:ext cx="24570" cy="24884"/>
            </a:xfrm>
            <a:custGeom>
              <a:rect b="b" l="l" r="r" t="t"/>
              <a:pathLst>
                <a:path extrusionOk="0" h="1662" w="1641">
                  <a:moveTo>
                    <a:pt x="526" y="1"/>
                  </a:moveTo>
                  <a:lnTo>
                    <a:pt x="1" y="548"/>
                  </a:lnTo>
                  <a:lnTo>
                    <a:pt x="1115" y="1662"/>
                  </a:lnTo>
                  <a:lnTo>
                    <a:pt x="1640" y="1136"/>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87" name="Google Shape;1887;p98"/>
            <p:cNvSpPr/>
            <p:nvPr/>
          </p:nvSpPr>
          <p:spPr>
            <a:xfrm>
              <a:off x="3623181" y="1722052"/>
              <a:ext cx="41249" cy="41249"/>
            </a:xfrm>
            <a:custGeom>
              <a:rect b="b" l="l" r="r" t="t"/>
              <a:pathLst>
                <a:path extrusionOk="0" h="2755" w="2755">
                  <a:moveTo>
                    <a:pt x="526" y="0"/>
                  </a:moveTo>
                  <a:lnTo>
                    <a:pt x="1" y="526"/>
                  </a:lnTo>
                  <a:lnTo>
                    <a:pt x="2229" y="2754"/>
                  </a:lnTo>
                  <a:lnTo>
                    <a:pt x="2755" y="2229"/>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88" name="Google Shape;1888;p98"/>
            <p:cNvSpPr/>
            <p:nvPr/>
          </p:nvSpPr>
          <p:spPr>
            <a:xfrm>
              <a:off x="3560536" y="1784682"/>
              <a:ext cx="41264" cy="41579"/>
            </a:xfrm>
            <a:custGeom>
              <a:rect b="b" l="l" r="r" t="t"/>
              <a:pathLst>
                <a:path extrusionOk="0" h="2777" w="2756">
                  <a:moveTo>
                    <a:pt x="527" y="1"/>
                  </a:moveTo>
                  <a:lnTo>
                    <a:pt x="1" y="548"/>
                  </a:lnTo>
                  <a:lnTo>
                    <a:pt x="2230" y="2776"/>
                  </a:lnTo>
                  <a:lnTo>
                    <a:pt x="2755" y="2251"/>
                  </a:lnTo>
                  <a:lnTo>
                    <a:pt x="527" y="1"/>
                  </a:lnTo>
                  <a:close/>
                </a:path>
              </a:pathLst>
            </a:custGeom>
            <a:solidFill>
              <a:srgbClr val="88A1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89" name="Google Shape;1889;p98"/>
            <p:cNvSpPr/>
            <p:nvPr/>
          </p:nvSpPr>
          <p:spPr>
            <a:xfrm>
              <a:off x="3660957" y="1717635"/>
              <a:ext cx="24570" cy="24884"/>
            </a:xfrm>
            <a:custGeom>
              <a:rect b="b" l="l" r="r" t="t"/>
              <a:pathLst>
                <a:path extrusionOk="0" h="1662" w="1641">
                  <a:moveTo>
                    <a:pt x="526" y="1"/>
                  </a:moveTo>
                  <a:lnTo>
                    <a:pt x="1" y="547"/>
                  </a:lnTo>
                  <a:lnTo>
                    <a:pt x="1115" y="1662"/>
                  </a:lnTo>
                  <a:lnTo>
                    <a:pt x="1641" y="1136"/>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90" name="Google Shape;1890;p98"/>
            <p:cNvSpPr/>
            <p:nvPr/>
          </p:nvSpPr>
          <p:spPr>
            <a:xfrm>
              <a:off x="3681739" y="1696868"/>
              <a:ext cx="24570" cy="24555"/>
            </a:xfrm>
            <a:custGeom>
              <a:rect b="b" l="l" r="r" t="t"/>
              <a:pathLst>
                <a:path extrusionOk="0" h="1640" w="1641">
                  <a:moveTo>
                    <a:pt x="526" y="0"/>
                  </a:moveTo>
                  <a:lnTo>
                    <a:pt x="0" y="526"/>
                  </a:lnTo>
                  <a:lnTo>
                    <a:pt x="1115" y="1640"/>
                  </a:lnTo>
                  <a:lnTo>
                    <a:pt x="1640" y="1114"/>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91" name="Google Shape;1891;p98"/>
            <p:cNvSpPr/>
            <p:nvPr/>
          </p:nvSpPr>
          <p:spPr>
            <a:xfrm>
              <a:off x="3686141" y="1659092"/>
              <a:ext cx="41249" cy="41564"/>
            </a:xfrm>
            <a:custGeom>
              <a:rect b="b" l="l" r="r" t="t"/>
              <a:pathLst>
                <a:path extrusionOk="0" h="2776" w="2755">
                  <a:moveTo>
                    <a:pt x="526" y="0"/>
                  </a:moveTo>
                  <a:lnTo>
                    <a:pt x="1" y="547"/>
                  </a:lnTo>
                  <a:lnTo>
                    <a:pt x="2229" y="2775"/>
                  </a:lnTo>
                  <a:lnTo>
                    <a:pt x="2755" y="2250"/>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92" name="Google Shape;1892;p98"/>
            <p:cNvSpPr/>
            <p:nvPr/>
          </p:nvSpPr>
          <p:spPr>
            <a:xfrm>
              <a:off x="3723602" y="1654990"/>
              <a:ext cx="24884" cy="24570"/>
            </a:xfrm>
            <a:custGeom>
              <a:rect b="b" l="l" r="r" t="t"/>
              <a:pathLst>
                <a:path extrusionOk="0" h="1641" w="1662">
                  <a:moveTo>
                    <a:pt x="526" y="1"/>
                  </a:moveTo>
                  <a:lnTo>
                    <a:pt x="1" y="526"/>
                  </a:lnTo>
                  <a:lnTo>
                    <a:pt x="1115" y="1641"/>
                  </a:lnTo>
                  <a:lnTo>
                    <a:pt x="1662" y="1115"/>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93" name="Google Shape;1893;p98"/>
            <p:cNvSpPr/>
            <p:nvPr/>
          </p:nvSpPr>
          <p:spPr>
            <a:xfrm>
              <a:off x="3744698" y="1633909"/>
              <a:ext cx="24570" cy="24884"/>
            </a:xfrm>
            <a:custGeom>
              <a:rect b="b" l="l" r="r" t="t"/>
              <a:pathLst>
                <a:path extrusionOk="0" h="1662" w="1641">
                  <a:moveTo>
                    <a:pt x="526" y="0"/>
                  </a:moveTo>
                  <a:lnTo>
                    <a:pt x="0" y="547"/>
                  </a:lnTo>
                  <a:lnTo>
                    <a:pt x="1115" y="1661"/>
                  </a:lnTo>
                  <a:lnTo>
                    <a:pt x="1640" y="1115"/>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94" name="Google Shape;1894;p98"/>
            <p:cNvSpPr/>
            <p:nvPr/>
          </p:nvSpPr>
          <p:spPr>
            <a:xfrm>
              <a:off x="3748786" y="1596447"/>
              <a:ext cx="41564" cy="41249"/>
            </a:xfrm>
            <a:custGeom>
              <a:rect b="b" l="l" r="r" t="t"/>
              <a:pathLst>
                <a:path extrusionOk="0" h="2755" w="2776">
                  <a:moveTo>
                    <a:pt x="526" y="0"/>
                  </a:moveTo>
                  <a:lnTo>
                    <a:pt x="1" y="526"/>
                  </a:lnTo>
                  <a:lnTo>
                    <a:pt x="2229" y="2755"/>
                  </a:lnTo>
                  <a:lnTo>
                    <a:pt x="2776" y="2229"/>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95" name="Google Shape;1895;p98"/>
            <p:cNvSpPr/>
            <p:nvPr/>
          </p:nvSpPr>
          <p:spPr>
            <a:xfrm>
              <a:off x="3786561" y="1592030"/>
              <a:ext cx="24570" cy="24884"/>
            </a:xfrm>
            <a:custGeom>
              <a:rect b="b" l="l" r="r" t="t"/>
              <a:pathLst>
                <a:path extrusionOk="0" h="1662" w="1641">
                  <a:moveTo>
                    <a:pt x="526" y="1"/>
                  </a:moveTo>
                  <a:lnTo>
                    <a:pt x="0" y="548"/>
                  </a:lnTo>
                  <a:lnTo>
                    <a:pt x="1115" y="1662"/>
                  </a:lnTo>
                  <a:lnTo>
                    <a:pt x="1640" y="1136"/>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96" name="Google Shape;1896;p98"/>
            <p:cNvSpPr/>
            <p:nvPr/>
          </p:nvSpPr>
          <p:spPr>
            <a:xfrm>
              <a:off x="3807343" y="1571264"/>
              <a:ext cx="24869" cy="24570"/>
            </a:xfrm>
            <a:custGeom>
              <a:rect b="b" l="l" r="r" t="t"/>
              <a:pathLst>
                <a:path extrusionOk="0" h="1641" w="1661">
                  <a:moveTo>
                    <a:pt x="526" y="0"/>
                  </a:moveTo>
                  <a:lnTo>
                    <a:pt x="0" y="526"/>
                  </a:lnTo>
                  <a:lnTo>
                    <a:pt x="1114" y="1640"/>
                  </a:lnTo>
                  <a:lnTo>
                    <a:pt x="1661" y="1115"/>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97" name="Google Shape;1897;p98"/>
            <p:cNvSpPr/>
            <p:nvPr/>
          </p:nvSpPr>
          <p:spPr>
            <a:xfrm>
              <a:off x="3811745" y="1533488"/>
              <a:ext cx="41249" cy="41564"/>
            </a:xfrm>
            <a:custGeom>
              <a:rect b="b" l="l" r="r" t="t"/>
              <a:pathLst>
                <a:path extrusionOk="0" h="2776" w="2755">
                  <a:moveTo>
                    <a:pt x="526" y="0"/>
                  </a:moveTo>
                  <a:lnTo>
                    <a:pt x="0" y="526"/>
                  </a:lnTo>
                  <a:lnTo>
                    <a:pt x="2229" y="2776"/>
                  </a:lnTo>
                  <a:lnTo>
                    <a:pt x="2755" y="2229"/>
                  </a:lnTo>
                  <a:lnTo>
                    <a:pt x="526" y="0"/>
                  </a:lnTo>
                  <a:close/>
                </a:path>
              </a:pathLst>
            </a:custGeom>
            <a:solidFill>
              <a:srgbClr val="88A1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98" name="Google Shape;1898;p98"/>
            <p:cNvSpPr/>
            <p:nvPr/>
          </p:nvSpPr>
          <p:spPr>
            <a:xfrm>
              <a:off x="3597998" y="1780594"/>
              <a:ext cx="24570" cy="24570"/>
            </a:xfrm>
            <a:custGeom>
              <a:rect b="b" l="l" r="r" t="t"/>
              <a:pathLst>
                <a:path extrusionOk="0" h="1641" w="1641">
                  <a:moveTo>
                    <a:pt x="526" y="1"/>
                  </a:moveTo>
                  <a:lnTo>
                    <a:pt x="1" y="526"/>
                  </a:lnTo>
                  <a:lnTo>
                    <a:pt x="1115" y="1640"/>
                  </a:lnTo>
                  <a:lnTo>
                    <a:pt x="1641" y="1115"/>
                  </a:lnTo>
                  <a:lnTo>
                    <a:pt x="526" y="1"/>
                  </a:lnTo>
                  <a:close/>
                </a:path>
              </a:pathLst>
            </a:custGeom>
            <a:solidFill>
              <a:srgbClr val="88A1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899" name="Google Shape;1899;p98"/>
            <p:cNvSpPr/>
            <p:nvPr/>
          </p:nvSpPr>
          <p:spPr>
            <a:xfrm>
              <a:off x="3623181" y="1625090"/>
              <a:ext cx="108940" cy="108925"/>
            </a:xfrm>
            <a:custGeom>
              <a:rect b="b" l="l" r="r" t="t"/>
              <a:pathLst>
                <a:path extrusionOk="0" h="7275" w="7276">
                  <a:moveTo>
                    <a:pt x="3070" y="1"/>
                  </a:moveTo>
                  <a:lnTo>
                    <a:pt x="1" y="3049"/>
                  </a:lnTo>
                  <a:lnTo>
                    <a:pt x="4206" y="7275"/>
                  </a:lnTo>
                  <a:lnTo>
                    <a:pt x="7275" y="4205"/>
                  </a:lnTo>
                  <a:lnTo>
                    <a:pt x="3070" y="1"/>
                  </a:lnTo>
                  <a:close/>
                </a:path>
              </a:pathLst>
            </a:custGeom>
            <a:solidFill>
              <a:srgbClr val="B2C2C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00" name="Google Shape;1900;p98"/>
            <p:cNvSpPr/>
            <p:nvPr/>
          </p:nvSpPr>
          <p:spPr>
            <a:xfrm>
              <a:off x="3517416" y="1493826"/>
              <a:ext cx="316698" cy="313225"/>
            </a:xfrm>
            <a:custGeom>
              <a:rect b="b" l="l" r="r" t="t"/>
              <a:pathLst>
                <a:path extrusionOk="0" h="20920" w="21152">
                  <a:moveTo>
                    <a:pt x="2387" y="0"/>
                  </a:moveTo>
                  <a:cubicBezTo>
                    <a:pt x="1835" y="0"/>
                    <a:pt x="1283" y="211"/>
                    <a:pt x="863" y="631"/>
                  </a:cubicBezTo>
                  <a:cubicBezTo>
                    <a:pt x="1" y="1472"/>
                    <a:pt x="1" y="2839"/>
                    <a:pt x="863" y="3701"/>
                  </a:cubicBezTo>
                  <a:lnTo>
                    <a:pt x="18082" y="20920"/>
                  </a:lnTo>
                  <a:lnTo>
                    <a:pt x="21151" y="17871"/>
                  </a:lnTo>
                  <a:lnTo>
                    <a:pt x="3911" y="631"/>
                  </a:lnTo>
                  <a:cubicBezTo>
                    <a:pt x="3491" y="211"/>
                    <a:pt x="2939" y="0"/>
                    <a:pt x="2387" y="0"/>
                  </a:cubicBezTo>
                  <a:close/>
                </a:path>
              </a:pathLst>
            </a:custGeom>
            <a:solidFill>
              <a:srgbClr val="6B839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01" name="Google Shape;1901;p98"/>
            <p:cNvSpPr/>
            <p:nvPr/>
          </p:nvSpPr>
          <p:spPr>
            <a:xfrm>
              <a:off x="3788133" y="1761399"/>
              <a:ext cx="73230" cy="72287"/>
            </a:xfrm>
            <a:custGeom>
              <a:rect b="b" l="l" r="r" t="t"/>
              <a:pathLst>
                <a:path extrusionOk="0" h="4828" w="4891">
                  <a:moveTo>
                    <a:pt x="3070" y="0"/>
                  </a:moveTo>
                  <a:lnTo>
                    <a:pt x="1" y="3049"/>
                  </a:lnTo>
                  <a:lnTo>
                    <a:pt x="4521" y="4815"/>
                  </a:lnTo>
                  <a:cubicBezTo>
                    <a:pt x="4546" y="4823"/>
                    <a:pt x="4572" y="4827"/>
                    <a:pt x="4597" y="4827"/>
                  </a:cubicBezTo>
                  <a:cubicBezTo>
                    <a:pt x="4756" y="4827"/>
                    <a:pt x="4891" y="4666"/>
                    <a:pt x="4836" y="4520"/>
                  </a:cubicBezTo>
                  <a:lnTo>
                    <a:pt x="3070" y="0"/>
                  </a:lnTo>
                  <a:close/>
                </a:path>
              </a:pathLst>
            </a:custGeom>
            <a:solidFill>
              <a:srgbClr val="BECBD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02" name="Google Shape;1902;p98"/>
            <p:cNvSpPr/>
            <p:nvPr/>
          </p:nvSpPr>
          <p:spPr>
            <a:xfrm>
              <a:off x="3822136" y="1761399"/>
              <a:ext cx="39198" cy="72407"/>
            </a:xfrm>
            <a:custGeom>
              <a:rect b="b" l="l" r="r" t="t"/>
              <a:pathLst>
                <a:path extrusionOk="0" h="4836" w="2618">
                  <a:moveTo>
                    <a:pt x="799" y="0"/>
                  </a:moveTo>
                  <a:lnTo>
                    <a:pt x="0" y="778"/>
                  </a:lnTo>
                  <a:lnTo>
                    <a:pt x="1451" y="4499"/>
                  </a:lnTo>
                  <a:lnTo>
                    <a:pt x="2250" y="4815"/>
                  </a:lnTo>
                  <a:cubicBezTo>
                    <a:pt x="2282" y="4829"/>
                    <a:pt x="2313" y="4835"/>
                    <a:pt x="2344" y="4835"/>
                  </a:cubicBezTo>
                  <a:cubicBezTo>
                    <a:pt x="2495" y="4835"/>
                    <a:pt x="2618" y="4678"/>
                    <a:pt x="2565" y="4520"/>
                  </a:cubicBezTo>
                  <a:lnTo>
                    <a:pt x="799" y="0"/>
                  </a:lnTo>
                  <a:close/>
                </a:path>
              </a:pathLst>
            </a:custGeom>
            <a:solidFill>
              <a:srgbClr val="9FB3C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03" name="Google Shape;1903;p98"/>
            <p:cNvSpPr/>
            <p:nvPr/>
          </p:nvSpPr>
          <p:spPr>
            <a:xfrm>
              <a:off x="3541656" y="1493781"/>
              <a:ext cx="292458" cy="313270"/>
            </a:xfrm>
            <a:custGeom>
              <a:rect b="b" l="l" r="r" t="t"/>
              <a:pathLst>
                <a:path extrusionOk="0" h="20923" w="19533">
                  <a:moveTo>
                    <a:pt x="789" y="0"/>
                  </a:moveTo>
                  <a:cubicBezTo>
                    <a:pt x="524" y="0"/>
                    <a:pt x="257" y="49"/>
                    <a:pt x="1" y="151"/>
                  </a:cubicBezTo>
                  <a:cubicBezTo>
                    <a:pt x="295" y="256"/>
                    <a:pt x="547" y="424"/>
                    <a:pt x="778" y="634"/>
                  </a:cubicBezTo>
                  <a:lnTo>
                    <a:pt x="15706" y="15561"/>
                  </a:lnTo>
                  <a:cubicBezTo>
                    <a:pt x="16967" y="16844"/>
                    <a:pt x="16967" y="18904"/>
                    <a:pt x="15706" y="20166"/>
                  </a:cubicBezTo>
                  <a:lnTo>
                    <a:pt x="16463" y="20923"/>
                  </a:lnTo>
                  <a:lnTo>
                    <a:pt x="19532" y="17874"/>
                  </a:lnTo>
                  <a:lnTo>
                    <a:pt x="2292" y="634"/>
                  </a:lnTo>
                  <a:cubicBezTo>
                    <a:pt x="1893" y="220"/>
                    <a:pt x="1348" y="0"/>
                    <a:pt x="789" y="0"/>
                  </a:cubicBezTo>
                  <a:close/>
                </a:path>
              </a:pathLst>
            </a:custGeom>
            <a:solidFill>
              <a:srgbClr val="4E677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04" name="Google Shape;1904;p98"/>
            <p:cNvSpPr/>
            <p:nvPr/>
          </p:nvSpPr>
          <p:spPr>
            <a:xfrm>
              <a:off x="3834728" y="1807979"/>
              <a:ext cx="26636" cy="25708"/>
            </a:xfrm>
            <a:custGeom>
              <a:rect b="b" l="l" r="r" t="t"/>
              <a:pathLst>
                <a:path extrusionOk="0" h="1717" w="1779">
                  <a:moveTo>
                    <a:pt x="1157" y="1"/>
                  </a:moveTo>
                  <a:lnTo>
                    <a:pt x="0" y="1157"/>
                  </a:lnTo>
                  <a:lnTo>
                    <a:pt x="1409" y="1704"/>
                  </a:lnTo>
                  <a:cubicBezTo>
                    <a:pt x="1434" y="1712"/>
                    <a:pt x="1460" y="1716"/>
                    <a:pt x="1485" y="1716"/>
                  </a:cubicBezTo>
                  <a:cubicBezTo>
                    <a:pt x="1644" y="1716"/>
                    <a:pt x="1779" y="1555"/>
                    <a:pt x="1724" y="1409"/>
                  </a:cubicBezTo>
                  <a:lnTo>
                    <a:pt x="1157" y="1"/>
                  </a:lnTo>
                  <a:close/>
                </a:path>
              </a:pathLst>
            </a:custGeom>
            <a:solidFill>
              <a:srgbClr val="29435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05" name="Google Shape;1905;p98"/>
            <p:cNvSpPr/>
            <p:nvPr/>
          </p:nvSpPr>
          <p:spPr>
            <a:xfrm>
              <a:off x="3552047" y="1524984"/>
              <a:ext cx="68320" cy="68334"/>
            </a:xfrm>
            <a:custGeom>
              <a:rect b="b" l="l" r="r" t="t"/>
              <a:pathLst>
                <a:path extrusionOk="0" h="4564" w="4563">
                  <a:moveTo>
                    <a:pt x="3049" y="1"/>
                  </a:moveTo>
                  <a:lnTo>
                    <a:pt x="0" y="3070"/>
                  </a:lnTo>
                  <a:lnTo>
                    <a:pt x="1493" y="4563"/>
                  </a:lnTo>
                  <a:lnTo>
                    <a:pt x="4563" y="1494"/>
                  </a:lnTo>
                  <a:lnTo>
                    <a:pt x="3049" y="1"/>
                  </a:lnTo>
                  <a:close/>
                </a:path>
              </a:pathLst>
            </a:custGeom>
            <a:solidFill>
              <a:srgbClr val="29435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06" name="Google Shape;1906;p98"/>
            <p:cNvSpPr/>
            <p:nvPr/>
          </p:nvSpPr>
          <p:spPr>
            <a:xfrm>
              <a:off x="3593281" y="1566218"/>
              <a:ext cx="221623" cy="221952"/>
            </a:xfrm>
            <a:custGeom>
              <a:rect b="b" l="l" r="r" t="t"/>
              <a:pathLst>
                <a:path extrusionOk="0" h="14824" w="14802">
                  <a:moveTo>
                    <a:pt x="526" y="1"/>
                  </a:moveTo>
                  <a:lnTo>
                    <a:pt x="1" y="548"/>
                  </a:lnTo>
                  <a:lnTo>
                    <a:pt x="14276" y="14823"/>
                  </a:lnTo>
                  <a:lnTo>
                    <a:pt x="14802" y="14298"/>
                  </a:lnTo>
                  <a:lnTo>
                    <a:pt x="526" y="1"/>
                  </a:lnTo>
                  <a:close/>
                </a:path>
              </a:pathLst>
            </a:custGeom>
            <a:solidFill>
              <a:srgbClr val="BECBD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grpSp>
      <p:grpSp>
        <p:nvGrpSpPr>
          <p:cNvPr id="1907" name="Google Shape;1907;p98"/>
          <p:cNvGrpSpPr/>
          <p:nvPr/>
        </p:nvGrpSpPr>
        <p:grpSpPr>
          <a:xfrm>
            <a:off x="4407554" y="4467623"/>
            <a:ext cx="498279" cy="485081"/>
            <a:chOff x="1414990" y="2289671"/>
            <a:chExt cx="387073" cy="385996"/>
          </a:xfrm>
        </p:grpSpPr>
        <p:sp>
          <p:nvSpPr>
            <p:cNvPr id="1908" name="Google Shape;1908;p98"/>
            <p:cNvSpPr/>
            <p:nvPr/>
          </p:nvSpPr>
          <p:spPr>
            <a:xfrm>
              <a:off x="1511384" y="2485585"/>
              <a:ext cx="110082" cy="59428"/>
            </a:xfrm>
            <a:custGeom>
              <a:rect b="b" l="l" r="r" t="t"/>
              <a:pathLst>
                <a:path extrusionOk="0" h="2262" w="4190">
                  <a:moveTo>
                    <a:pt x="2199" y="0"/>
                  </a:moveTo>
                  <a:lnTo>
                    <a:pt x="639" y="708"/>
                  </a:lnTo>
                  <a:lnTo>
                    <a:pt x="0" y="1928"/>
                  </a:lnTo>
                  <a:lnTo>
                    <a:pt x="2095" y="2261"/>
                  </a:lnTo>
                  <a:lnTo>
                    <a:pt x="4190" y="1928"/>
                  </a:lnTo>
                  <a:lnTo>
                    <a:pt x="3552" y="708"/>
                  </a:lnTo>
                  <a:lnTo>
                    <a:pt x="2199" y="0"/>
                  </a:lnTo>
                  <a:close/>
                </a:path>
              </a:pathLst>
            </a:custGeom>
            <a:solidFill>
              <a:srgbClr val="213B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09" name="Google Shape;1909;p98"/>
            <p:cNvSpPr/>
            <p:nvPr/>
          </p:nvSpPr>
          <p:spPr>
            <a:xfrm>
              <a:off x="1414990" y="2289671"/>
              <a:ext cx="302712" cy="214515"/>
            </a:xfrm>
            <a:custGeom>
              <a:rect b="b" l="l" r="r" t="t"/>
              <a:pathLst>
                <a:path extrusionOk="0" h="8165" w="11522">
                  <a:moveTo>
                    <a:pt x="923" y="1"/>
                  </a:moveTo>
                  <a:cubicBezTo>
                    <a:pt x="416" y="1"/>
                    <a:pt x="0" y="417"/>
                    <a:pt x="0" y="930"/>
                  </a:cubicBezTo>
                  <a:lnTo>
                    <a:pt x="0" y="7242"/>
                  </a:lnTo>
                  <a:cubicBezTo>
                    <a:pt x="0" y="7755"/>
                    <a:pt x="416" y="8165"/>
                    <a:pt x="923" y="8165"/>
                  </a:cubicBezTo>
                  <a:lnTo>
                    <a:pt x="10599" y="8165"/>
                  </a:lnTo>
                  <a:cubicBezTo>
                    <a:pt x="11105" y="8165"/>
                    <a:pt x="11521" y="7755"/>
                    <a:pt x="11521" y="7242"/>
                  </a:cubicBezTo>
                  <a:lnTo>
                    <a:pt x="11521" y="930"/>
                  </a:lnTo>
                  <a:cubicBezTo>
                    <a:pt x="11521" y="417"/>
                    <a:pt x="11105" y="1"/>
                    <a:pt x="10599" y="1"/>
                  </a:cubicBezTo>
                  <a:close/>
                </a:path>
              </a:pathLst>
            </a:custGeom>
            <a:solidFill>
              <a:srgbClr val="667E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10" name="Google Shape;1910;p98"/>
            <p:cNvSpPr/>
            <p:nvPr/>
          </p:nvSpPr>
          <p:spPr>
            <a:xfrm>
              <a:off x="1490418" y="2536212"/>
              <a:ext cx="151829" cy="17366"/>
            </a:xfrm>
            <a:custGeom>
              <a:rect b="b" l="l" r="r" t="t"/>
              <a:pathLst>
                <a:path extrusionOk="0" h="661" w="5779">
                  <a:moveTo>
                    <a:pt x="432" y="1"/>
                  </a:moveTo>
                  <a:cubicBezTo>
                    <a:pt x="0" y="1"/>
                    <a:pt x="0" y="661"/>
                    <a:pt x="432" y="661"/>
                  </a:cubicBezTo>
                  <a:cubicBezTo>
                    <a:pt x="438" y="661"/>
                    <a:pt x="445" y="661"/>
                    <a:pt x="452" y="660"/>
                  </a:cubicBezTo>
                  <a:lnTo>
                    <a:pt x="5328" y="660"/>
                  </a:lnTo>
                  <a:cubicBezTo>
                    <a:pt x="5334" y="661"/>
                    <a:pt x="5341" y="661"/>
                    <a:pt x="5348" y="661"/>
                  </a:cubicBezTo>
                  <a:cubicBezTo>
                    <a:pt x="5779" y="661"/>
                    <a:pt x="5779" y="1"/>
                    <a:pt x="5348" y="1"/>
                  </a:cubicBezTo>
                  <a:cubicBezTo>
                    <a:pt x="5341" y="1"/>
                    <a:pt x="5334" y="1"/>
                    <a:pt x="5328" y="1"/>
                  </a:cubicBezTo>
                  <a:lnTo>
                    <a:pt x="452" y="1"/>
                  </a:lnTo>
                  <a:cubicBezTo>
                    <a:pt x="445" y="1"/>
                    <a:pt x="438" y="1"/>
                    <a:pt x="432" y="1"/>
                  </a:cubicBezTo>
                  <a:close/>
                </a:path>
              </a:pathLst>
            </a:custGeom>
            <a:solidFill>
              <a:srgbClr val="445D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11" name="Google Shape;1911;p98"/>
            <p:cNvSpPr/>
            <p:nvPr/>
          </p:nvSpPr>
          <p:spPr>
            <a:xfrm>
              <a:off x="1430465" y="2307168"/>
              <a:ext cx="271736" cy="158738"/>
            </a:xfrm>
            <a:custGeom>
              <a:rect b="b" l="l" r="r" t="t"/>
              <a:pathLst>
                <a:path extrusionOk="0" h="6042" w="10343">
                  <a:moveTo>
                    <a:pt x="757" y="1"/>
                  </a:moveTo>
                  <a:cubicBezTo>
                    <a:pt x="341" y="1"/>
                    <a:pt x="1" y="340"/>
                    <a:pt x="1" y="757"/>
                  </a:cubicBezTo>
                  <a:lnTo>
                    <a:pt x="1" y="5286"/>
                  </a:lnTo>
                  <a:cubicBezTo>
                    <a:pt x="1" y="5702"/>
                    <a:pt x="334" y="6042"/>
                    <a:pt x="757" y="6042"/>
                  </a:cubicBezTo>
                  <a:lnTo>
                    <a:pt x="9593" y="6042"/>
                  </a:lnTo>
                  <a:cubicBezTo>
                    <a:pt x="10010" y="6042"/>
                    <a:pt x="10343" y="5702"/>
                    <a:pt x="10343" y="5286"/>
                  </a:cubicBezTo>
                  <a:lnTo>
                    <a:pt x="10343" y="750"/>
                  </a:lnTo>
                  <a:cubicBezTo>
                    <a:pt x="10343" y="340"/>
                    <a:pt x="10003" y="1"/>
                    <a:pt x="9593" y="1"/>
                  </a:cubicBezTo>
                  <a:close/>
                </a:path>
              </a:pathLst>
            </a:custGeom>
            <a:solidFill>
              <a:srgbClr val="869FB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12" name="Google Shape;1912;p98"/>
            <p:cNvSpPr/>
            <p:nvPr/>
          </p:nvSpPr>
          <p:spPr>
            <a:xfrm>
              <a:off x="1426471" y="2303149"/>
              <a:ext cx="279750" cy="166594"/>
            </a:xfrm>
            <a:custGeom>
              <a:rect b="b" l="l" r="r" t="t"/>
              <a:pathLst>
                <a:path extrusionOk="0" h="6341" w="10648">
                  <a:moveTo>
                    <a:pt x="9745" y="299"/>
                  </a:moveTo>
                  <a:cubicBezTo>
                    <a:pt x="10078" y="299"/>
                    <a:pt x="10349" y="570"/>
                    <a:pt x="10349" y="910"/>
                  </a:cubicBezTo>
                  <a:lnTo>
                    <a:pt x="10349" y="5439"/>
                  </a:lnTo>
                  <a:cubicBezTo>
                    <a:pt x="10349" y="5772"/>
                    <a:pt x="10078" y="6042"/>
                    <a:pt x="9745" y="6042"/>
                  </a:cubicBezTo>
                  <a:lnTo>
                    <a:pt x="909" y="6042"/>
                  </a:lnTo>
                  <a:cubicBezTo>
                    <a:pt x="569" y="6042"/>
                    <a:pt x="298" y="5772"/>
                    <a:pt x="298" y="5439"/>
                  </a:cubicBezTo>
                  <a:lnTo>
                    <a:pt x="298" y="910"/>
                  </a:lnTo>
                  <a:cubicBezTo>
                    <a:pt x="298" y="577"/>
                    <a:pt x="569" y="306"/>
                    <a:pt x="909" y="306"/>
                  </a:cubicBezTo>
                  <a:lnTo>
                    <a:pt x="9745" y="299"/>
                  </a:lnTo>
                  <a:close/>
                  <a:moveTo>
                    <a:pt x="909" y="1"/>
                  </a:moveTo>
                  <a:cubicBezTo>
                    <a:pt x="409" y="1"/>
                    <a:pt x="0" y="410"/>
                    <a:pt x="0" y="910"/>
                  </a:cubicBezTo>
                  <a:lnTo>
                    <a:pt x="0" y="5439"/>
                  </a:lnTo>
                  <a:cubicBezTo>
                    <a:pt x="0" y="5938"/>
                    <a:pt x="402" y="6341"/>
                    <a:pt x="909" y="6341"/>
                  </a:cubicBezTo>
                  <a:lnTo>
                    <a:pt x="9745" y="6341"/>
                  </a:lnTo>
                  <a:cubicBezTo>
                    <a:pt x="10245" y="6341"/>
                    <a:pt x="10647" y="5938"/>
                    <a:pt x="10647" y="5439"/>
                  </a:cubicBezTo>
                  <a:lnTo>
                    <a:pt x="10647" y="903"/>
                  </a:lnTo>
                  <a:cubicBezTo>
                    <a:pt x="10647" y="410"/>
                    <a:pt x="10238" y="1"/>
                    <a:pt x="9745" y="1"/>
                  </a:cubicBezTo>
                  <a:close/>
                </a:path>
              </a:pathLst>
            </a:custGeom>
            <a:solidFill>
              <a:srgbClr val="445D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13" name="Google Shape;1913;p98"/>
            <p:cNvSpPr/>
            <p:nvPr/>
          </p:nvSpPr>
          <p:spPr>
            <a:xfrm>
              <a:off x="1533610" y="2431096"/>
              <a:ext cx="249326" cy="198830"/>
            </a:xfrm>
            <a:custGeom>
              <a:rect b="b" l="l" r="r" t="t"/>
              <a:pathLst>
                <a:path extrusionOk="0" h="7568" w="9490">
                  <a:moveTo>
                    <a:pt x="980" y="0"/>
                  </a:moveTo>
                  <a:cubicBezTo>
                    <a:pt x="438" y="0"/>
                    <a:pt x="1" y="441"/>
                    <a:pt x="8" y="978"/>
                  </a:cubicBezTo>
                  <a:lnTo>
                    <a:pt x="8" y="7568"/>
                  </a:lnTo>
                  <a:lnTo>
                    <a:pt x="9489" y="7568"/>
                  </a:lnTo>
                  <a:lnTo>
                    <a:pt x="9489" y="978"/>
                  </a:lnTo>
                  <a:cubicBezTo>
                    <a:pt x="9489" y="437"/>
                    <a:pt x="9045" y="0"/>
                    <a:pt x="8504" y="0"/>
                  </a:cubicBezTo>
                  <a:lnTo>
                    <a:pt x="993" y="0"/>
                  </a:lnTo>
                  <a:cubicBezTo>
                    <a:pt x="988" y="0"/>
                    <a:pt x="984" y="0"/>
                    <a:pt x="980" y="0"/>
                  </a:cubicBezTo>
                  <a:close/>
                </a:path>
              </a:pathLst>
            </a:custGeom>
            <a:solidFill>
              <a:srgbClr val="CFD9E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14" name="Google Shape;1914;p98"/>
            <p:cNvSpPr/>
            <p:nvPr/>
          </p:nvSpPr>
          <p:spPr>
            <a:xfrm>
              <a:off x="1551660" y="2452771"/>
              <a:ext cx="213228" cy="146364"/>
            </a:xfrm>
            <a:custGeom>
              <a:rect b="b" l="l" r="r" t="t"/>
              <a:pathLst>
                <a:path extrusionOk="0" h="5571" w="8116">
                  <a:moveTo>
                    <a:pt x="458" y="1"/>
                  </a:moveTo>
                  <a:cubicBezTo>
                    <a:pt x="208" y="1"/>
                    <a:pt x="0" y="209"/>
                    <a:pt x="0" y="458"/>
                  </a:cubicBezTo>
                  <a:lnTo>
                    <a:pt x="0" y="5119"/>
                  </a:lnTo>
                  <a:cubicBezTo>
                    <a:pt x="0" y="5369"/>
                    <a:pt x="208" y="5570"/>
                    <a:pt x="458" y="5570"/>
                  </a:cubicBezTo>
                  <a:lnTo>
                    <a:pt x="7658" y="5570"/>
                  </a:lnTo>
                  <a:cubicBezTo>
                    <a:pt x="7908" y="5570"/>
                    <a:pt x="8109" y="5369"/>
                    <a:pt x="8109" y="5119"/>
                  </a:cubicBezTo>
                  <a:lnTo>
                    <a:pt x="8109" y="458"/>
                  </a:lnTo>
                  <a:cubicBezTo>
                    <a:pt x="8116" y="209"/>
                    <a:pt x="7908" y="1"/>
                    <a:pt x="7658" y="1"/>
                  </a:cubicBezTo>
                  <a:close/>
                </a:path>
              </a:pathLst>
            </a:custGeom>
            <a:solidFill>
              <a:srgbClr val="869FB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15" name="Google Shape;1915;p98"/>
            <p:cNvSpPr/>
            <p:nvPr/>
          </p:nvSpPr>
          <p:spPr>
            <a:xfrm>
              <a:off x="1547824" y="2448935"/>
              <a:ext cx="220899" cy="154193"/>
            </a:xfrm>
            <a:custGeom>
              <a:rect b="b" l="l" r="r" t="t"/>
              <a:pathLst>
                <a:path extrusionOk="0" h="5869" w="8408">
                  <a:moveTo>
                    <a:pt x="604" y="1"/>
                  </a:moveTo>
                  <a:cubicBezTo>
                    <a:pt x="271" y="1"/>
                    <a:pt x="1" y="271"/>
                    <a:pt x="1" y="604"/>
                  </a:cubicBezTo>
                  <a:lnTo>
                    <a:pt x="1" y="5259"/>
                  </a:lnTo>
                  <a:cubicBezTo>
                    <a:pt x="1" y="5598"/>
                    <a:pt x="271" y="5869"/>
                    <a:pt x="604" y="5869"/>
                  </a:cubicBezTo>
                  <a:lnTo>
                    <a:pt x="4370" y="5869"/>
                  </a:lnTo>
                  <a:cubicBezTo>
                    <a:pt x="4572" y="5869"/>
                    <a:pt x="4572" y="5571"/>
                    <a:pt x="4370" y="5571"/>
                  </a:cubicBezTo>
                  <a:lnTo>
                    <a:pt x="604" y="5571"/>
                  </a:lnTo>
                  <a:cubicBezTo>
                    <a:pt x="438" y="5571"/>
                    <a:pt x="299" y="5432"/>
                    <a:pt x="299" y="5265"/>
                  </a:cubicBezTo>
                  <a:lnTo>
                    <a:pt x="299" y="604"/>
                  </a:lnTo>
                  <a:cubicBezTo>
                    <a:pt x="299" y="438"/>
                    <a:pt x="438" y="299"/>
                    <a:pt x="604" y="299"/>
                  </a:cubicBezTo>
                  <a:lnTo>
                    <a:pt x="7804" y="299"/>
                  </a:lnTo>
                  <a:cubicBezTo>
                    <a:pt x="7970" y="299"/>
                    <a:pt x="8109" y="438"/>
                    <a:pt x="8109" y="604"/>
                  </a:cubicBezTo>
                  <a:lnTo>
                    <a:pt x="8109" y="5259"/>
                  </a:lnTo>
                  <a:cubicBezTo>
                    <a:pt x="8109" y="5425"/>
                    <a:pt x="7970" y="5564"/>
                    <a:pt x="7804" y="5564"/>
                  </a:cubicBezTo>
                  <a:lnTo>
                    <a:pt x="7193" y="5564"/>
                  </a:lnTo>
                  <a:cubicBezTo>
                    <a:pt x="6992" y="5564"/>
                    <a:pt x="6992" y="5862"/>
                    <a:pt x="7193" y="5862"/>
                  </a:cubicBezTo>
                  <a:lnTo>
                    <a:pt x="7804" y="5862"/>
                  </a:lnTo>
                  <a:cubicBezTo>
                    <a:pt x="8137" y="5862"/>
                    <a:pt x="8407" y="5598"/>
                    <a:pt x="8407" y="5265"/>
                  </a:cubicBezTo>
                  <a:lnTo>
                    <a:pt x="8407" y="604"/>
                  </a:lnTo>
                  <a:cubicBezTo>
                    <a:pt x="8407" y="271"/>
                    <a:pt x="8137" y="1"/>
                    <a:pt x="7804" y="1"/>
                  </a:cubicBezTo>
                  <a:close/>
                </a:path>
              </a:pathLst>
            </a:custGeom>
            <a:solidFill>
              <a:srgbClr val="BCC4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16" name="Google Shape;1916;p98"/>
            <p:cNvSpPr/>
            <p:nvPr/>
          </p:nvSpPr>
          <p:spPr>
            <a:xfrm>
              <a:off x="1533794" y="2610038"/>
              <a:ext cx="249142" cy="23724"/>
            </a:xfrm>
            <a:custGeom>
              <a:rect b="b" l="l" r="r" t="t"/>
              <a:pathLst>
                <a:path extrusionOk="0" h="903" w="9483">
                  <a:moveTo>
                    <a:pt x="1" y="0"/>
                  </a:moveTo>
                  <a:lnTo>
                    <a:pt x="1" y="902"/>
                  </a:lnTo>
                  <a:lnTo>
                    <a:pt x="9482" y="902"/>
                  </a:lnTo>
                  <a:lnTo>
                    <a:pt x="9482" y="0"/>
                  </a:lnTo>
                  <a:close/>
                </a:path>
              </a:pathLst>
            </a:custGeom>
            <a:solidFill>
              <a:srgbClr val="BCC4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17" name="Google Shape;1917;p98"/>
            <p:cNvSpPr/>
            <p:nvPr/>
          </p:nvSpPr>
          <p:spPr>
            <a:xfrm>
              <a:off x="1514300" y="2616790"/>
              <a:ext cx="287763" cy="26246"/>
            </a:xfrm>
            <a:custGeom>
              <a:rect b="b" l="l" r="r" t="t"/>
              <a:pathLst>
                <a:path extrusionOk="0" h="999" w="10953">
                  <a:moveTo>
                    <a:pt x="250" y="0"/>
                  </a:moveTo>
                  <a:cubicBezTo>
                    <a:pt x="111" y="0"/>
                    <a:pt x="0" y="111"/>
                    <a:pt x="0" y="250"/>
                  </a:cubicBezTo>
                  <a:cubicBezTo>
                    <a:pt x="0" y="666"/>
                    <a:pt x="340" y="999"/>
                    <a:pt x="756" y="999"/>
                  </a:cubicBezTo>
                  <a:lnTo>
                    <a:pt x="10204" y="999"/>
                  </a:lnTo>
                  <a:cubicBezTo>
                    <a:pt x="10620" y="999"/>
                    <a:pt x="10953" y="666"/>
                    <a:pt x="10953" y="250"/>
                  </a:cubicBezTo>
                  <a:cubicBezTo>
                    <a:pt x="10953" y="111"/>
                    <a:pt x="10842" y="0"/>
                    <a:pt x="10710" y="0"/>
                  </a:cubicBezTo>
                  <a:close/>
                </a:path>
              </a:pathLst>
            </a:custGeom>
            <a:solidFill>
              <a:srgbClr val="CFD9E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18" name="Google Shape;1918;p98"/>
            <p:cNvSpPr/>
            <p:nvPr/>
          </p:nvSpPr>
          <p:spPr>
            <a:xfrm>
              <a:off x="1490418" y="2536212"/>
              <a:ext cx="36125" cy="17366"/>
            </a:xfrm>
            <a:custGeom>
              <a:rect b="b" l="l" r="r" t="t"/>
              <a:pathLst>
                <a:path extrusionOk="0" h="661" w="1375">
                  <a:moveTo>
                    <a:pt x="1354" y="1"/>
                  </a:moveTo>
                  <a:cubicBezTo>
                    <a:pt x="1347" y="1"/>
                    <a:pt x="1341" y="1"/>
                    <a:pt x="1334" y="1"/>
                  </a:cubicBezTo>
                  <a:lnTo>
                    <a:pt x="1374" y="1"/>
                  </a:lnTo>
                  <a:cubicBezTo>
                    <a:pt x="1367" y="1"/>
                    <a:pt x="1361" y="1"/>
                    <a:pt x="1354" y="1"/>
                  </a:cubicBezTo>
                  <a:close/>
                  <a:moveTo>
                    <a:pt x="432" y="1"/>
                  </a:moveTo>
                  <a:cubicBezTo>
                    <a:pt x="0" y="1"/>
                    <a:pt x="0" y="661"/>
                    <a:pt x="432" y="661"/>
                  </a:cubicBezTo>
                  <a:cubicBezTo>
                    <a:pt x="438" y="661"/>
                    <a:pt x="445" y="661"/>
                    <a:pt x="452" y="660"/>
                  </a:cubicBezTo>
                  <a:lnTo>
                    <a:pt x="1334" y="660"/>
                  </a:lnTo>
                  <a:cubicBezTo>
                    <a:pt x="923" y="641"/>
                    <a:pt x="923" y="21"/>
                    <a:pt x="1334" y="1"/>
                  </a:cubicBezTo>
                  <a:lnTo>
                    <a:pt x="452" y="1"/>
                  </a:lnTo>
                  <a:cubicBezTo>
                    <a:pt x="445" y="1"/>
                    <a:pt x="438" y="1"/>
                    <a:pt x="432" y="1"/>
                  </a:cubicBezTo>
                  <a:close/>
                  <a:moveTo>
                    <a:pt x="1334" y="660"/>
                  </a:moveTo>
                  <a:lnTo>
                    <a:pt x="1334" y="660"/>
                  </a:lnTo>
                  <a:cubicBezTo>
                    <a:pt x="1341" y="661"/>
                    <a:pt x="1347" y="661"/>
                    <a:pt x="1354" y="661"/>
                  </a:cubicBezTo>
                  <a:cubicBezTo>
                    <a:pt x="1361" y="661"/>
                    <a:pt x="1367" y="661"/>
                    <a:pt x="1374" y="660"/>
                  </a:cubicBezTo>
                  <a:close/>
                </a:path>
              </a:pathLst>
            </a:custGeom>
            <a:solidFill>
              <a:srgbClr val="213B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19" name="Google Shape;1919;p98"/>
            <p:cNvSpPr/>
            <p:nvPr/>
          </p:nvSpPr>
          <p:spPr>
            <a:xfrm>
              <a:off x="1414990" y="2289671"/>
              <a:ext cx="35547" cy="214515"/>
            </a:xfrm>
            <a:custGeom>
              <a:rect b="b" l="l" r="r" t="t"/>
              <a:pathLst>
                <a:path extrusionOk="0" h="8165" w="1353">
                  <a:moveTo>
                    <a:pt x="923" y="1"/>
                  </a:moveTo>
                  <a:cubicBezTo>
                    <a:pt x="416" y="1"/>
                    <a:pt x="0" y="417"/>
                    <a:pt x="0" y="930"/>
                  </a:cubicBezTo>
                  <a:lnTo>
                    <a:pt x="0" y="7242"/>
                  </a:lnTo>
                  <a:cubicBezTo>
                    <a:pt x="0" y="7755"/>
                    <a:pt x="416" y="8165"/>
                    <a:pt x="923" y="8165"/>
                  </a:cubicBezTo>
                  <a:lnTo>
                    <a:pt x="1353" y="8165"/>
                  </a:lnTo>
                  <a:cubicBezTo>
                    <a:pt x="839" y="8165"/>
                    <a:pt x="430" y="7755"/>
                    <a:pt x="430" y="7242"/>
                  </a:cubicBezTo>
                  <a:lnTo>
                    <a:pt x="430" y="930"/>
                  </a:lnTo>
                  <a:cubicBezTo>
                    <a:pt x="430" y="424"/>
                    <a:pt x="833" y="8"/>
                    <a:pt x="1346" y="1"/>
                  </a:cubicBezTo>
                  <a:close/>
                </a:path>
              </a:pathLst>
            </a:custGeom>
            <a:solidFill>
              <a:srgbClr val="445D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20" name="Google Shape;1920;p98"/>
            <p:cNvSpPr/>
            <p:nvPr/>
          </p:nvSpPr>
          <p:spPr>
            <a:xfrm>
              <a:off x="1533794" y="2431096"/>
              <a:ext cx="35021" cy="198830"/>
            </a:xfrm>
            <a:custGeom>
              <a:rect b="b" l="l" r="r" t="t"/>
              <a:pathLst>
                <a:path extrusionOk="0" h="7568" w="1333">
                  <a:moveTo>
                    <a:pt x="973" y="0"/>
                  </a:moveTo>
                  <a:cubicBezTo>
                    <a:pt x="431" y="0"/>
                    <a:pt x="1" y="441"/>
                    <a:pt x="1" y="978"/>
                  </a:cubicBezTo>
                  <a:lnTo>
                    <a:pt x="1" y="7568"/>
                  </a:lnTo>
                  <a:lnTo>
                    <a:pt x="347" y="7568"/>
                  </a:lnTo>
                  <a:lnTo>
                    <a:pt x="347" y="978"/>
                  </a:lnTo>
                  <a:cubicBezTo>
                    <a:pt x="347" y="437"/>
                    <a:pt x="784" y="0"/>
                    <a:pt x="1332" y="0"/>
                  </a:cubicBezTo>
                  <a:lnTo>
                    <a:pt x="986" y="0"/>
                  </a:lnTo>
                  <a:cubicBezTo>
                    <a:pt x="981" y="0"/>
                    <a:pt x="977" y="0"/>
                    <a:pt x="973" y="0"/>
                  </a:cubicBezTo>
                  <a:close/>
                </a:path>
              </a:pathLst>
            </a:custGeom>
            <a:solidFill>
              <a:srgbClr val="BCC4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21" name="Google Shape;1921;p98"/>
            <p:cNvSpPr/>
            <p:nvPr/>
          </p:nvSpPr>
          <p:spPr>
            <a:xfrm>
              <a:off x="1514484" y="2616790"/>
              <a:ext cx="52492" cy="26246"/>
            </a:xfrm>
            <a:custGeom>
              <a:rect b="b" l="l" r="r" t="t"/>
              <a:pathLst>
                <a:path extrusionOk="0" h="999" w="1998">
                  <a:moveTo>
                    <a:pt x="243" y="0"/>
                  </a:moveTo>
                  <a:cubicBezTo>
                    <a:pt x="111" y="0"/>
                    <a:pt x="0" y="111"/>
                    <a:pt x="0" y="243"/>
                  </a:cubicBezTo>
                  <a:cubicBezTo>
                    <a:pt x="0" y="655"/>
                    <a:pt x="327" y="992"/>
                    <a:pt x="737" y="992"/>
                  </a:cubicBezTo>
                  <a:cubicBezTo>
                    <a:pt x="741" y="992"/>
                    <a:pt x="745" y="992"/>
                    <a:pt x="749" y="992"/>
                  </a:cubicBezTo>
                  <a:lnTo>
                    <a:pt x="1895" y="992"/>
                  </a:lnTo>
                  <a:cubicBezTo>
                    <a:pt x="1527" y="942"/>
                    <a:pt x="1242" y="631"/>
                    <a:pt x="1242" y="250"/>
                  </a:cubicBezTo>
                  <a:cubicBezTo>
                    <a:pt x="1242" y="111"/>
                    <a:pt x="1353" y="0"/>
                    <a:pt x="1492" y="0"/>
                  </a:cubicBezTo>
                  <a:close/>
                  <a:moveTo>
                    <a:pt x="1895" y="992"/>
                  </a:moveTo>
                  <a:cubicBezTo>
                    <a:pt x="1928" y="997"/>
                    <a:pt x="1963" y="999"/>
                    <a:pt x="1998" y="999"/>
                  </a:cubicBezTo>
                  <a:lnTo>
                    <a:pt x="1998" y="992"/>
                  </a:lnTo>
                  <a:close/>
                </a:path>
              </a:pathLst>
            </a:custGeom>
            <a:solidFill>
              <a:srgbClr val="BCC4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22" name="Google Shape;1922;p98"/>
            <p:cNvSpPr/>
            <p:nvPr/>
          </p:nvSpPr>
          <p:spPr>
            <a:xfrm>
              <a:off x="1663003" y="2569762"/>
              <a:ext cx="74194" cy="105721"/>
            </a:xfrm>
            <a:custGeom>
              <a:rect b="b" l="l" r="r" t="t"/>
              <a:pathLst>
                <a:path extrusionOk="0" h="4024" w="2824">
                  <a:moveTo>
                    <a:pt x="444" y="1"/>
                  </a:moveTo>
                  <a:cubicBezTo>
                    <a:pt x="195" y="1"/>
                    <a:pt x="0" y="195"/>
                    <a:pt x="0" y="445"/>
                  </a:cubicBezTo>
                  <a:lnTo>
                    <a:pt x="0" y="3580"/>
                  </a:lnTo>
                  <a:cubicBezTo>
                    <a:pt x="0" y="3829"/>
                    <a:pt x="195" y="4024"/>
                    <a:pt x="444" y="4024"/>
                  </a:cubicBezTo>
                  <a:lnTo>
                    <a:pt x="2379" y="4024"/>
                  </a:lnTo>
                  <a:cubicBezTo>
                    <a:pt x="2622" y="4024"/>
                    <a:pt x="2823" y="3829"/>
                    <a:pt x="2823" y="3580"/>
                  </a:cubicBezTo>
                  <a:lnTo>
                    <a:pt x="2823" y="445"/>
                  </a:lnTo>
                  <a:cubicBezTo>
                    <a:pt x="2823" y="195"/>
                    <a:pt x="2622" y="1"/>
                    <a:pt x="2379" y="1"/>
                  </a:cubicBezTo>
                  <a:close/>
                </a:path>
              </a:pathLst>
            </a:custGeom>
            <a:solidFill>
              <a:srgbClr val="445D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23" name="Google Shape;1923;p98"/>
            <p:cNvSpPr/>
            <p:nvPr/>
          </p:nvSpPr>
          <p:spPr>
            <a:xfrm>
              <a:off x="1662635" y="2569946"/>
              <a:ext cx="16604" cy="105721"/>
            </a:xfrm>
            <a:custGeom>
              <a:rect b="b" l="l" r="r" t="t"/>
              <a:pathLst>
                <a:path extrusionOk="0" h="4024" w="632">
                  <a:moveTo>
                    <a:pt x="444" y="1"/>
                  </a:moveTo>
                  <a:cubicBezTo>
                    <a:pt x="202" y="1"/>
                    <a:pt x="0" y="195"/>
                    <a:pt x="0" y="444"/>
                  </a:cubicBezTo>
                  <a:lnTo>
                    <a:pt x="0" y="3580"/>
                  </a:lnTo>
                  <a:cubicBezTo>
                    <a:pt x="0" y="3822"/>
                    <a:pt x="202" y="4024"/>
                    <a:pt x="444" y="4024"/>
                  </a:cubicBezTo>
                  <a:lnTo>
                    <a:pt x="632" y="4024"/>
                  </a:lnTo>
                  <a:cubicBezTo>
                    <a:pt x="389" y="4024"/>
                    <a:pt x="188" y="3822"/>
                    <a:pt x="188" y="3580"/>
                  </a:cubicBezTo>
                  <a:lnTo>
                    <a:pt x="188" y="444"/>
                  </a:lnTo>
                  <a:cubicBezTo>
                    <a:pt x="188" y="195"/>
                    <a:pt x="389" y="1"/>
                    <a:pt x="632" y="1"/>
                  </a:cubicBezTo>
                  <a:close/>
                </a:path>
              </a:pathLst>
            </a:custGeom>
            <a:solidFill>
              <a:srgbClr val="213B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24" name="Google Shape;1924;p98"/>
            <p:cNvSpPr/>
            <p:nvPr/>
          </p:nvSpPr>
          <p:spPr>
            <a:xfrm>
              <a:off x="1662819" y="2582163"/>
              <a:ext cx="74377" cy="80919"/>
            </a:xfrm>
            <a:custGeom>
              <a:rect b="b" l="l" r="r" t="t"/>
              <a:pathLst>
                <a:path extrusionOk="0" h="3080" w="2831">
                  <a:moveTo>
                    <a:pt x="396" y="0"/>
                  </a:moveTo>
                  <a:cubicBezTo>
                    <a:pt x="181" y="0"/>
                    <a:pt x="0" y="174"/>
                    <a:pt x="0" y="389"/>
                  </a:cubicBezTo>
                  <a:lnTo>
                    <a:pt x="0" y="2691"/>
                  </a:lnTo>
                  <a:cubicBezTo>
                    <a:pt x="0" y="2907"/>
                    <a:pt x="181" y="3080"/>
                    <a:pt x="396" y="3080"/>
                  </a:cubicBezTo>
                  <a:lnTo>
                    <a:pt x="2442" y="3080"/>
                  </a:lnTo>
                  <a:cubicBezTo>
                    <a:pt x="2657" y="3080"/>
                    <a:pt x="2830" y="2907"/>
                    <a:pt x="2830" y="2691"/>
                  </a:cubicBezTo>
                  <a:lnTo>
                    <a:pt x="2830" y="389"/>
                  </a:lnTo>
                  <a:cubicBezTo>
                    <a:pt x="2830" y="174"/>
                    <a:pt x="2657" y="0"/>
                    <a:pt x="2442" y="0"/>
                  </a:cubicBezTo>
                  <a:close/>
                </a:path>
              </a:pathLst>
            </a:custGeom>
            <a:solidFill>
              <a:srgbClr val="A5B7C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sp>
          <p:nvSpPr>
            <p:cNvPr id="1925" name="Google Shape;1925;p98"/>
            <p:cNvSpPr/>
            <p:nvPr/>
          </p:nvSpPr>
          <p:spPr>
            <a:xfrm>
              <a:off x="1662635" y="2583975"/>
              <a:ext cx="4939" cy="77478"/>
            </a:xfrm>
            <a:custGeom>
              <a:rect b="b" l="l" r="r" t="t"/>
              <a:pathLst>
                <a:path extrusionOk="0" h="2949" w="188">
                  <a:moveTo>
                    <a:pt x="188" y="1"/>
                  </a:moveTo>
                  <a:cubicBezTo>
                    <a:pt x="77" y="49"/>
                    <a:pt x="7" y="153"/>
                    <a:pt x="0" y="271"/>
                  </a:cubicBezTo>
                  <a:lnTo>
                    <a:pt x="0" y="2671"/>
                  </a:lnTo>
                  <a:cubicBezTo>
                    <a:pt x="7" y="2789"/>
                    <a:pt x="77" y="2893"/>
                    <a:pt x="188" y="2948"/>
                  </a:cubicBezTo>
                  <a:lnTo>
                    <a:pt x="188" y="1"/>
                  </a:lnTo>
                  <a:close/>
                </a:path>
              </a:pathLst>
            </a:custGeom>
            <a:solidFill>
              <a:srgbClr val="869FB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1"/>
                </a:solidFill>
              </a:endParaRPr>
            </a:p>
          </p:txBody>
        </p:sp>
      </p:grpSp>
      <p:sp>
        <p:nvSpPr>
          <p:cNvPr id="1926" name="Google Shape;1926;p98"/>
          <p:cNvSpPr txBox="1"/>
          <p:nvPr/>
        </p:nvSpPr>
        <p:spPr>
          <a:xfrm>
            <a:off x="1067200" y="3599550"/>
            <a:ext cx="3104400" cy="128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300">
                <a:solidFill>
                  <a:schemeClr val="accent1"/>
                </a:solidFill>
              </a:rPr>
              <a:t>What software(s) and/or tool(s) is/are needed to process/read the file(s)?</a:t>
            </a:r>
            <a:endParaRPr sz="1300">
              <a:solidFill>
                <a:schemeClr val="accent1"/>
              </a:solidFill>
            </a:endParaRPr>
          </a:p>
          <a:p>
            <a:pPr indent="0" lvl="0" marL="0" rtl="0" algn="l">
              <a:spcBef>
                <a:spcPts val="0"/>
              </a:spcBef>
              <a:spcAft>
                <a:spcPts val="0"/>
              </a:spcAft>
              <a:buNone/>
            </a:pPr>
            <a:r>
              <a:rPr lang="en-US" sz="1300">
                <a:solidFill>
                  <a:schemeClr val="accent1"/>
                </a:solidFill>
              </a:rPr>
              <a:t>Which file formats are used? </a:t>
            </a:r>
            <a:endParaRPr sz="1300">
              <a:solidFill>
                <a:schemeClr val="accent1"/>
              </a:solidFill>
            </a:endParaRPr>
          </a:p>
          <a:p>
            <a:pPr indent="0" lvl="0" marL="0" rtl="0" algn="l">
              <a:spcBef>
                <a:spcPts val="800"/>
              </a:spcBef>
              <a:spcAft>
                <a:spcPts val="800"/>
              </a:spcAft>
              <a:buNone/>
            </a:pPr>
            <a:r>
              <a:rPr lang="en-US" sz="1300">
                <a:solidFill>
                  <a:schemeClr val="accent1"/>
                </a:solidFill>
              </a:rPr>
              <a:t>Which versioning strategy is applied for this dataset?</a:t>
            </a:r>
            <a:endParaRPr sz="1300">
              <a:solidFill>
                <a:schemeClr val="accent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1" name="Shape 1931"/>
        <p:cNvGrpSpPr/>
        <p:nvPr/>
      </p:nvGrpSpPr>
      <p:grpSpPr>
        <a:xfrm>
          <a:off x="0" y="0"/>
          <a:ext cx="0" cy="0"/>
          <a:chOff x="0" y="0"/>
          <a:chExt cx="0" cy="0"/>
        </a:xfrm>
      </p:grpSpPr>
      <p:sp>
        <p:nvSpPr>
          <p:cNvPr id="1932" name="Google Shape;1932;p99"/>
          <p:cNvSpPr txBox="1"/>
          <p:nvPr>
            <p:ph idx="12" type="sldNum"/>
          </p:nvPr>
        </p:nvSpPr>
        <p:spPr>
          <a:xfrm>
            <a:off x="11409045" y="6333135"/>
            <a:ext cx="731700" cy="524700"/>
          </a:xfrm>
          <a:prstGeom prst="rect">
            <a:avLst/>
          </a:prstGeom>
          <a:noFill/>
          <a:ln>
            <a:noFill/>
          </a:ln>
        </p:spPr>
        <p:txBody>
          <a:bodyPr anchorCtr="0" anchor="t" bIns="91425" lIns="91425" spcFirstLastPara="1" rIns="91425" wrap="square" tIns="91425">
            <a:noAutofit/>
          </a:bodyPr>
          <a:lstStyle/>
          <a:p>
            <a:pPr indent="0" lvl="0" marL="0" rtl="0" algn="r">
              <a:lnSpc>
                <a:spcPct val="118000"/>
              </a:lnSpc>
              <a:spcBef>
                <a:spcPts val="0"/>
              </a:spcBef>
              <a:spcAft>
                <a:spcPts val="0"/>
              </a:spcAft>
              <a:buClr>
                <a:srgbClr val="000000"/>
              </a:buClr>
              <a:buSzPts val="700"/>
              <a:buFont typeface="Arial"/>
              <a:buNone/>
            </a:pPr>
            <a:fld id="{00000000-1234-1234-1234-123412341234}" type="slidenum">
              <a:rPr lang="en-US"/>
              <a:t>‹#›</a:t>
            </a:fld>
            <a:endParaRPr/>
          </a:p>
        </p:txBody>
      </p:sp>
      <p:sp>
        <p:nvSpPr>
          <p:cNvPr id="1933" name="Google Shape;1933;p99"/>
          <p:cNvSpPr txBox="1"/>
          <p:nvPr/>
        </p:nvSpPr>
        <p:spPr>
          <a:xfrm>
            <a:off x="329750" y="474675"/>
            <a:ext cx="82167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lang="en-US" sz="2400">
                <a:solidFill>
                  <a:schemeClr val="dk2"/>
                </a:solidFill>
              </a:rPr>
              <a:t>How does a</a:t>
            </a:r>
            <a:r>
              <a:rPr b="1" i="0" lang="en-US" sz="2400" u="none" cap="none" strike="noStrike">
                <a:solidFill>
                  <a:schemeClr val="dk2"/>
                </a:solidFill>
                <a:latin typeface="Arial"/>
                <a:ea typeface="Arial"/>
                <a:cs typeface="Arial"/>
                <a:sym typeface="Arial"/>
              </a:rPr>
              <a:t> Data Management Plan look like?</a:t>
            </a:r>
            <a:endParaRPr b="1" i="0" sz="2400" u="none" cap="none" strike="noStrike">
              <a:solidFill>
                <a:schemeClr val="dk2"/>
              </a:solidFill>
              <a:latin typeface="Arial"/>
              <a:ea typeface="Arial"/>
              <a:cs typeface="Arial"/>
              <a:sym typeface="Arial"/>
            </a:endParaRPr>
          </a:p>
        </p:txBody>
      </p:sp>
      <p:sp>
        <p:nvSpPr>
          <p:cNvPr id="1934" name="Google Shape;1934;p99"/>
          <p:cNvSpPr txBox="1"/>
          <p:nvPr/>
        </p:nvSpPr>
        <p:spPr>
          <a:xfrm>
            <a:off x="1635100" y="111530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5" name="Google Shape;1935;p99"/>
          <p:cNvSpPr txBox="1"/>
          <p:nvPr/>
        </p:nvSpPr>
        <p:spPr>
          <a:xfrm>
            <a:off x="1635100" y="111530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36" name="Google Shape;1936;p99" title="DMP_Demonstration_and_implementation_of_an_integrated_process_for_the_Plasma-Enhanced_Chemical_Solution_Deposition_of_PMMA-multicomponent_coatings_on_wood_and_wood-based_substrates_0.docx - Word 2022-06-29 14-47-58.mp4">
            <a:hlinkClick r:id="rId3"/>
          </p:cNvPr>
          <p:cNvPicPr preferRelativeResize="0"/>
          <p:nvPr/>
        </p:nvPicPr>
        <p:blipFill>
          <a:blip r:embed="rId4">
            <a:alphaModFix/>
          </a:blip>
          <a:stretch>
            <a:fillRect/>
          </a:stretch>
        </p:blipFill>
        <p:spPr>
          <a:xfrm>
            <a:off x="3606000" y="2287600"/>
            <a:ext cx="4572000" cy="342900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1" name="Shape 1941"/>
        <p:cNvGrpSpPr/>
        <p:nvPr/>
      </p:nvGrpSpPr>
      <p:grpSpPr>
        <a:xfrm>
          <a:off x="0" y="0"/>
          <a:ext cx="0" cy="0"/>
          <a:chOff x="0" y="0"/>
          <a:chExt cx="0" cy="0"/>
        </a:xfrm>
      </p:grpSpPr>
      <p:sp>
        <p:nvSpPr>
          <p:cNvPr id="1942" name="Google Shape;1942;p100"/>
          <p:cNvSpPr txBox="1"/>
          <p:nvPr>
            <p:ph idx="12" type="sldNum"/>
          </p:nvPr>
        </p:nvSpPr>
        <p:spPr>
          <a:xfrm>
            <a:off x="11409045" y="6333135"/>
            <a:ext cx="731700" cy="5247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1E3791"/>
              </a:buClr>
              <a:buSzPts val="700"/>
              <a:buFont typeface="Arial"/>
              <a:buNone/>
            </a:pPr>
            <a:fld id="{00000000-1234-1234-1234-123412341234}" type="slidenum">
              <a:rPr lang="en-US"/>
              <a:t>‹#›</a:t>
            </a:fld>
            <a:endParaRPr/>
          </a:p>
        </p:txBody>
      </p:sp>
      <p:sp>
        <p:nvSpPr>
          <p:cNvPr id="1943" name="Google Shape;1943;p100"/>
          <p:cNvSpPr/>
          <p:nvPr/>
        </p:nvSpPr>
        <p:spPr>
          <a:xfrm>
            <a:off x="8275982" y="5125951"/>
            <a:ext cx="2720400" cy="474300"/>
          </a:xfrm>
          <a:prstGeom prst="roundRect">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4" name="Google Shape;1944;p100"/>
          <p:cNvSpPr/>
          <p:nvPr/>
        </p:nvSpPr>
        <p:spPr>
          <a:xfrm>
            <a:off x="5043295" y="5125951"/>
            <a:ext cx="2720400" cy="474300"/>
          </a:xfrm>
          <a:prstGeom prst="roundRect">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5" name="Google Shape;1945;p100"/>
          <p:cNvSpPr/>
          <p:nvPr/>
        </p:nvSpPr>
        <p:spPr>
          <a:xfrm>
            <a:off x="1801860" y="5125951"/>
            <a:ext cx="2720400" cy="474300"/>
          </a:xfrm>
          <a:prstGeom prst="roundRect">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6" name="Google Shape;1946;p100"/>
          <p:cNvSpPr/>
          <p:nvPr/>
        </p:nvSpPr>
        <p:spPr>
          <a:xfrm>
            <a:off x="8271396" y="2141310"/>
            <a:ext cx="2720400" cy="474300"/>
          </a:xfrm>
          <a:prstGeom prst="roundRect">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7" name="Google Shape;1947;p100"/>
          <p:cNvSpPr/>
          <p:nvPr/>
        </p:nvSpPr>
        <p:spPr>
          <a:xfrm>
            <a:off x="5038709" y="2141310"/>
            <a:ext cx="2720400" cy="474300"/>
          </a:xfrm>
          <a:prstGeom prst="roundRect">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8" name="Google Shape;1948;p100"/>
          <p:cNvSpPr/>
          <p:nvPr/>
        </p:nvSpPr>
        <p:spPr>
          <a:xfrm>
            <a:off x="1797274" y="2141310"/>
            <a:ext cx="2720400" cy="474300"/>
          </a:xfrm>
          <a:prstGeom prst="roundRect">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9" name="Google Shape;1949;p100"/>
          <p:cNvSpPr txBox="1"/>
          <p:nvPr/>
        </p:nvSpPr>
        <p:spPr>
          <a:xfrm>
            <a:off x="1455275" y="5508250"/>
            <a:ext cx="3282600" cy="69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accent1"/>
                </a:solidFill>
                <a:latin typeface="Maven Pro"/>
                <a:ea typeface="Maven Pro"/>
                <a:cs typeface="Maven Pro"/>
                <a:sym typeface="Maven Pro"/>
              </a:rPr>
              <a:t>online machine-actionable tool developed by </a:t>
            </a:r>
            <a:r>
              <a:rPr b="1" lang="en-US" sz="1800">
                <a:solidFill>
                  <a:schemeClr val="accent1"/>
                </a:solidFill>
                <a:uFill>
                  <a:noFill/>
                </a:uFill>
                <a:latin typeface="Maven Pro"/>
                <a:ea typeface="Maven Pro"/>
                <a:cs typeface="Maven Pro"/>
                <a:sym typeface="Maven Pro"/>
                <a:hlinkClick r:id="rId3">
                  <a:extLst>
                    <a:ext uri="{A12FA001-AC4F-418D-AE19-62706E023703}">
                      <ahyp:hlinkClr val="tx"/>
                    </a:ext>
                  </a:extLst>
                </a:hlinkClick>
              </a:rPr>
              <a:t>OpenAIRE</a:t>
            </a:r>
            <a:endParaRPr b="1" sz="1800">
              <a:solidFill>
                <a:schemeClr val="accent1"/>
              </a:solidFill>
              <a:latin typeface="Maven Pro"/>
              <a:ea typeface="Maven Pro"/>
              <a:cs typeface="Maven Pro"/>
              <a:sym typeface="Maven Pro"/>
            </a:endParaRPr>
          </a:p>
        </p:txBody>
      </p:sp>
      <p:sp>
        <p:nvSpPr>
          <p:cNvPr id="1950" name="Google Shape;1950;p100"/>
          <p:cNvSpPr txBox="1"/>
          <p:nvPr/>
        </p:nvSpPr>
        <p:spPr>
          <a:xfrm>
            <a:off x="2053028" y="5126132"/>
            <a:ext cx="2218500" cy="474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000">
                <a:solidFill>
                  <a:srgbClr val="FFFFFF"/>
                </a:solidFill>
                <a:latin typeface="Maven Pro"/>
                <a:ea typeface="Maven Pro"/>
                <a:cs typeface="Maven Pro"/>
                <a:sym typeface="Maven Pro"/>
              </a:rPr>
              <a:t>Argos</a:t>
            </a:r>
            <a:endParaRPr sz="2000">
              <a:solidFill>
                <a:srgbClr val="FFFFFF"/>
              </a:solidFill>
              <a:latin typeface="Maven Pro"/>
              <a:ea typeface="Maven Pro"/>
              <a:cs typeface="Maven Pro"/>
              <a:sym typeface="Maven Pro"/>
            </a:endParaRPr>
          </a:p>
        </p:txBody>
      </p:sp>
      <p:sp>
        <p:nvSpPr>
          <p:cNvPr id="1951" name="Google Shape;1951;p100"/>
          <p:cNvSpPr txBox="1"/>
          <p:nvPr/>
        </p:nvSpPr>
        <p:spPr>
          <a:xfrm>
            <a:off x="5052042" y="5508253"/>
            <a:ext cx="2703000" cy="69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accent1"/>
                </a:solidFill>
                <a:highlight>
                  <a:srgbClr val="F5F6FC"/>
                </a:highlight>
                <a:latin typeface="Maven Pro"/>
                <a:ea typeface="Maven Pro"/>
                <a:cs typeface="Maven Pro"/>
                <a:sym typeface="Maven Pro"/>
              </a:rPr>
              <a:t>machine-actionable tool based on FAIR principles by </a:t>
            </a:r>
            <a:r>
              <a:rPr b="1" lang="en-US" sz="1800">
                <a:solidFill>
                  <a:schemeClr val="accent1"/>
                </a:solidFill>
                <a:latin typeface="Open Sans"/>
                <a:ea typeface="Open Sans"/>
                <a:cs typeface="Open Sans"/>
                <a:sym typeface="Open Sans"/>
              </a:rPr>
              <a:t>ELIXIR CZ and ELIXIR NL</a:t>
            </a:r>
            <a:endParaRPr b="1" sz="1800">
              <a:solidFill>
                <a:schemeClr val="accent1"/>
              </a:solidFill>
              <a:latin typeface="Maven Pro"/>
              <a:ea typeface="Maven Pro"/>
              <a:cs typeface="Maven Pro"/>
              <a:sym typeface="Maven Pro"/>
            </a:endParaRPr>
          </a:p>
        </p:txBody>
      </p:sp>
      <p:sp>
        <p:nvSpPr>
          <p:cNvPr id="1952" name="Google Shape;1952;p100"/>
          <p:cNvSpPr txBox="1"/>
          <p:nvPr/>
        </p:nvSpPr>
        <p:spPr>
          <a:xfrm>
            <a:off x="5294462" y="5126132"/>
            <a:ext cx="2218500" cy="474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000">
                <a:solidFill>
                  <a:srgbClr val="FFFFFF"/>
                </a:solidFill>
                <a:latin typeface="Maven Pro"/>
                <a:ea typeface="Maven Pro"/>
                <a:cs typeface="Maven Pro"/>
                <a:sym typeface="Maven Pro"/>
              </a:rPr>
              <a:t>DS Wizard</a:t>
            </a:r>
            <a:endParaRPr sz="2000">
              <a:solidFill>
                <a:srgbClr val="FFFFFF"/>
              </a:solidFill>
              <a:latin typeface="Maven Pro"/>
              <a:ea typeface="Maven Pro"/>
              <a:cs typeface="Maven Pro"/>
              <a:sym typeface="Maven Pro"/>
            </a:endParaRPr>
          </a:p>
        </p:txBody>
      </p:sp>
      <p:sp>
        <p:nvSpPr>
          <p:cNvPr id="1953" name="Google Shape;1953;p100"/>
          <p:cNvSpPr txBox="1"/>
          <p:nvPr/>
        </p:nvSpPr>
        <p:spPr>
          <a:xfrm>
            <a:off x="8284729" y="5508253"/>
            <a:ext cx="2703000" cy="69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800">
                <a:solidFill>
                  <a:schemeClr val="accent1"/>
                </a:solidFill>
                <a:latin typeface="Maven Pro Medium"/>
                <a:ea typeface="Maven Pro Medium"/>
                <a:cs typeface="Maven Pro Medium"/>
                <a:sym typeface="Maven Pro Medium"/>
              </a:rPr>
              <a:t>Other tools like: </a:t>
            </a:r>
            <a:endParaRPr sz="1800">
              <a:solidFill>
                <a:schemeClr val="accent1"/>
              </a:solidFill>
              <a:latin typeface="Maven Pro Medium"/>
              <a:ea typeface="Maven Pro Medium"/>
              <a:cs typeface="Maven Pro Medium"/>
              <a:sym typeface="Maven Pro Medium"/>
            </a:endParaRPr>
          </a:p>
        </p:txBody>
      </p:sp>
      <p:sp>
        <p:nvSpPr>
          <p:cNvPr id="1954" name="Google Shape;1954;p100"/>
          <p:cNvSpPr txBox="1"/>
          <p:nvPr/>
        </p:nvSpPr>
        <p:spPr>
          <a:xfrm>
            <a:off x="8527150" y="5126132"/>
            <a:ext cx="2218500" cy="474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000">
                <a:solidFill>
                  <a:srgbClr val="FFFFFF"/>
                </a:solidFill>
                <a:latin typeface="Alfa Slab One"/>
                <a:ea typeface="Alfa Slab One"/>
                <a:cs typeface="Alfa Slab One"/>
                <a:sym typeface="Alfa Slab One"/>
              </a:rPr>
              <a:t>…</a:t>
            </a:r>
            <a:endParaRPr sz="2000">
              <a:solidFill>
                <a:srgbClr val="FFFFFF"/>
              </a:solidFill>
              <a:latin typeface="Alfa Slab One"/>
              <a:ea typeface="Alfa Slab One"/>
              <a:cs typeface="Alfa Slab One"/>
              <a:sym typeface="Alfa Slab One"/>
            </a:endParaRPr>
          </a:p>
        </p:txBody>
      </p:sp>
      <p:sp>
        <p:nvSpPr>
          <p:cNvPr id="1955" name="Google Shape;1955;p100"/>
          <p:cNvSpPr txBox="1"/>
          <p:nvPr/>
        </p:nvSpPr>
        <p:spPr>
          <a:xfrm>
            <a:off x="1455275" y="2523600"/>
            <a:ext cx="3282600" cy="69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accent1"/>
                </a:solidFill>
                <a:highlight>
                  <a:srgbClr val="FFFFFF"/>
                </a:highlight>
              </a:rPr>
              <a:t>Based on the DMPRoadmap (co- developed by the DCC and the University of California Curation Center (UC3).</a:t>
            </a:r>
            <a:endParaRPr b="1" sz="1800">
              <a:solidFill>
                <a:schemeClr val="accent1"/>
              </a:solidFill>
            </a:endParaRPr>
          </a:p>
        </p:txBody>
      </p:sp>
      <p:sp>
        <p:nvSpPr>
          <p:cNvPr id="1956" name="Google Shape;1956;p100"/>
          <p:cNvSpPr txBox="1"/>
          <p:nvPr/>
        </p:nvSpPr>
        <p:spPr>
          <a:xfrm>
            <a:off x="1987926" y="2206328"/>
            <a:ext cx="2218500" cy="474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000">
                <a:solidFill>
                  <a:srgbClr val="FFFFFF"/>
                </a:solidFill>
                <a:latin typeface="Maven Pro"/>
                <a:ea typeface="Maven Pro"/>
                <a:cs typeface="Maven Pro"/>
                <a:sym typeface="Maven Pro"/>
              </a:rPr>
              <a:t>DMPOnline</a:t>
            </a:r>
            <a:endParaRPr sz="2000">
              <a:solidFill>
                <a:srgbClr val="FFFFFF"/>
              </a:solidFill>
              <a:latin typeface="Maven Pro"/>
              <a:ea typeface="Maven Pro"/>
              <a:cs typeface="Maven Pro"/>
              <a:sym typeface="Maven Pro"/>
            </a:endParaRPr>
          </a:p>
        </p:txBody>
      </p:sp>
      <p:sp>
        <p:nvSpPr>
          <p:cNvPr id="1957" name="Google Shape;1957;p100"/>
          <p:cNvSpPr txBox="1"/>
          <p:nvPr/>
        </p:nvSpPr>
        <p:spPr>
          <a:xfrm>
            <a:off x="5047456" y="2523612"/>
            <a:ext cx="2703000" cy="69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accent1"/>
                </a:solidFill>
                <a:highlight>
                  <a:srgbClr val="F2F2F2"/>
                </a:highlight>
              </a:rPr>
              <a:t>DMPTool is a service of the </a:t>
            </a:r>
            <a:r>
              <a:rPr b="1" lang="en-US" sz="1800" u="sng">
                <a:solidFill>
                  <a:schemeClr val="accent1"/>
                </a:solidFill>
                <a:hlinkClick r:id="rId4">
                  <a:extLst>
                    <a:ext uri="{A12FA001-AC4F-418D-AE19-62706E023703}">
                      <ahyp:hlinkClr val="tx"/>
                    </a:ext>
                  </a:extLst>
                </a:hlinkClick>
              </a:rPr>
              <a:t>California Digital Library</a:t>
            </a:r>
            <a:endParaRPr b="1" sz="1800" u="sng">
              <a:solidFill>
                <a:schemeClr val="accent1"/>
              </a:solidFill>
              <a:hlinkClick r:id="rId5">
                <a:extLst>
                  <a:ext uri="{A12FA001-AC4F-418D-AE19-62706E023703}">
                    <ahyp:hlinkClr val="tx"/>
                  </a:ext>
                </a:extLst>
              </a:hlinkClick>
            </a:endParaRPr>
          </a:p>
          <a:p>
            <a:pPr indent="0" lvl="0" marL="0" rtl="0" algn="ctr">
              <a:spcBef>
                <a:spcPts val="0"/>
              </a:spcBef>
              <a:spcAft>
                <a:spcPts val="0"/>
              </a:spcAft>
              <a:buNone/>
            </a:pPr>
            <a:r>
              <a:t/>
            </a:r>
            <a:endParaRPr sz="1800">
              <a:solidFill>
                <a:schemeClr val="accent1"/>
              </a:solidFill>
            </a:endParaRPr>
          </a:p>
          <a:p>
            <a:pPr indent="0" lvl="0" marL="0" rtl="0" algn="ctr">
              <a:spcBef>
                <a:spcPts val="0"/>
              </a:spcBef>
              <a:spcAft>
                <a:spcPts val="0"/>
              </a:spcAft>
              <a:buNone/>
            </a:pPr>
            <a:r>
              <a:t/>
            </a:r>
            <a:endParaRPr sz="1800">
              <a:solidFill>
                <a:schemeClr val="accent1"/>
              </a:solidFill>
            </a:endParaRPr>
          </a:p>
        </p:txBody>
      </p:sp>
      <p:sp>
        <p:nvSpPr>
          <p:cNvPr id="1958" name="Google Shape;1958;p100"/>
          <p:cNvSpPr txBox="1"/>
          <p:nvPr/>
        </p:nvSpPr>
        <p:spPr>
          <a:xfrm>
            <a:off x="5289876" y="2141491"/>
            <a:ext cx="2218500" cy="474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000">
                <a:solidFill>
                  <a:srgbClr val="FFFFFF"/>
                </a:solidFill>
                <a:latin typeface="Maven Pro"/>
                <a:ea typeface="Maven Pro"/>
                <a:cs typeface="Maven Pro"/>
                <a:sym typeface="Maven Pro"/>
              </a:rPr>
              <a:t>DMPTool</a:t>
            </a:r>
            <a:endParaRPr sz="2000">
              <a:solidFill>
                <a:srgbClr val="FFFFFF"/>
              </a:solidFill>
              <a:latin typeface="Maven Pro"/>
              <a:ea typeface="Maven Pro"/>
              <a:cs typeface="Maven Pro"/>
              <a:sym typeface="Maven Pro"/>
            </a:endParaRPr>
          </a:p>
        </p:txBody>
      </p:sp>
      <p:sp>
        <p:nvSpPr>
          <p:cNvPr id="1959" name="Google Shape;1959;p100"/>
          <p:cNvSpPr txBox="1"/>
          <p:nvPr/>
        </p:nvSpPr>
        <p:spPr>
          <a:xfrm>
            <a:off x="8280143" y="2523612"/>
            <a:ext cx="2703000" cy="69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accent1"/>
                </a:solidFill>
              </a:rPr>
              <a:t>DMP tool developed by </a:t>
            </a:r>
            <a:r>
              <a:rPr b="1" lang="en-US" sz="1800">
                <a:solidFill>
                  <a:schemeClr val="accent1"/>
                </a:solidFill>
                <a:highlight>
                  <a:srgbClr val="FFFFFF"/>
                </a:highlight>
              </a:rPr>
              <a:t>AIP, FHP und KIT-Bibliothek </a:t>
            </a:r>
            <a:endParaRPr b="1" sz="1800">
              <a:solidFill>
                <a:schemeClr val="accent1"/>
              </a:solidFill>
            </a:endParaRPr>
          </a:p>
        </p:txBody>
      </p:sp>
      <p:sp>
        <p:nvSpPr>
          <p:cNvPr id="1960" name="Google Shape;1960;p100"/>
          <p:cNvSpPr txBox="1"/>
          <p:nvPr/>
        </p:nvSpPr>
        <p:spPr>
          <a:xfrm>
            <a:off x="8522564" y="2141491"/>
            <a:ext cx="2218500" cy="474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000">
                <a:solidFill>
                  <a:srgbClr val="FFFFFF"/>
                </a:solidFill>
                <a:latin typeface="Maven Pro"/>
                <a:ea typeface="Maven Pro"/>
                <a:cs typeface="Maven Pro"/>
                <a:sym typeface="Maven Pro"/>
              </a:rPr>
              <a:t>RDMO</a:t>
            </a:r>
            <a:endParaRPr sz="2000">
              <a:solidFill>
                <a:srgbClr val="FFFFFF"/>
              </a:solidFill>
              <a:latin typeface="Maven Pro"/>
              <a:ea typeface="Maven Pro"/>
              <a:cs typeface="Maven Pro"/>
              <a:sym typeface="Maven Pro"/>
            </a:endParaRPr>
          </a:p>
        </p:txBody>
      </p:sp>
      <p:pic>
        <p:nvPicPr>
          <p:cNvPr id="1961" name="Google Shape;1961;p100"/>
          <p:cNvPicPr preferRelativeResize="0"/>
          <p:nvPr/>
        </p:nvPicPr>
        <p:blipFill rotWithShape="1">
          <a:blip r:embed="rId6">
            <a:alphaModFix/>
          </a:blip>
          <a:srcRect b="0" l="42049" r="3403" t="18487"/>
          <a:stretch/>
        </p:blipFill>
        <p:spPr>
          <a:xfrm>
            <a:off x="2800172" y="1227941"/>
            <a:ext cx="947500" cy="836008"/>
          </a:xfrm>
          <a:prstGeom prst="rect">
            <a:avLst/>
          </a:prstGeom>
          <a:noFill/>
          <a:ln>
            <a:noFill/>
          </a:ln>
        </p:spPr>
      </p:pic>
      <p:pic>
        <p:nvPicPr>
          <p:cNvPr id="1962" name="Google Shape;1962;p100"/>
          <p:cNvPicPr preferRelativeResize="0"/>
          <p:nvPr/>
        </p:nvPicPr>
        <p:blipFill>
          <a:blip r:embed="rId7">
            <a:alphaModFix/>
          </a:blip>
          <a:stretch>
            <a:fillRect/>
          </a:stretch>
        </p:blipFill>
        <p:spPr>
          <a:xfrm>
            <a:off x="4959836" y="1387409"/>
            <a:ext cx="2703041" cy="730584"/>
          </a:xfrm>
          <a:prstGeom prst="rect">
            <a:avLst/>
          </a:prstGeom>
          <a:noFill/>
          <a:ln>
            <a:noFill/>
          </a:ln>
        </p:spPr>
      </p:pic>
      <p:pic>
        <p:nvPicPr>
          <p:cNvPr id="1963" name="Google Shape;1963;p100"/>
          <p:cNvPicPr preferRelativeResize="0"/>
          <p:nvPr/>
        </p:nvPicPr>
        <p:blipFill>
          <a:blip r:embed="rId8">
            <a:alphaModFix/>
          </a:blip>
          <a:stretch>
            <a:fillRect/>
          </a:stretch>
        </p:blipFill>
        <p:spPr>
          <a:xfrm>
            <a:off x="9220605" y="1227925"/>
            <a:ext cx="822125" cy="836023"/>
          </a:xfrm>
          <a:prstGeom prst="rect">
            <a:avLst/>
          </a:prstGeom>
          <a:noFill/>
          <a:ln>
            <a:noFill/>
          </a:ln>
        </p:spPr>
      </p:pic>
      <p:pic>
        <p:nvPicPr>
          <p:cNvPr id="1964" name="Google Shape;1964;p100"/>
          <p:cNvPicPr preferRelativeResize="0"/>
          <p:nvPr/>
        </p:nvPicPr>
        <p:blipFill>
          <a:blip r:embed="rId9">
            <a:alphaModFix/>
          </a:blip>
          <a:stretch>
            <a:fillRect/>
          </a:stretch>
        </p:blipFill>
        <p:spPr>
          <a:xfrm>
            <a:off x="2377607" y="4373508"/>
            <a:ext cx="1801804" cy="693083"/>
          </a:xfrm>
          <a:prstGeom prst="rect">
            <a:avLst/>
          </a:prstGeom>
          <a:noFill/>
          <a:ln>
            <a:noFill/>
          </a:ln>
        </p:spPr>
      </p:pic>
      <p:pic>
        <p:nvPicPr>
          <p:cNvPr id="1965" name="Google Shape;1965;p100"/>
          <p:cNvPicPr preferRelativeResize="0"/>
          <p:nvPr/>
        </p:nvPicPr>
        <p:blipFill>
          <a:blip r:embed="rId10">
            <a:alphaModFix/>
          </a:blip>
          <a:stretch>
            <a:fillRect/>
          </a:stretch>
        </p:blipFill>
        <p:spPr>
          <a:xfrm>
            <a:off x="5171716" y="4181508"/>
            <a:ext cx="2463703" cy="901751"/>
          </a:xfrm>
          <a:prstGeom prst="rect">
            <a:avLst/>
          </a:prstGeom>
          <a:noFill/>
          <a:ln>
            <a:noFill/>
          </a:ln>
        </p:spPr>
      </p:pic>
      <p:sp>
        <p:nvSpPr>
          <p:cNvPr id="1966" name="Google Shape;1966;p100"/>
          <p:cNvSpPr txBox="1"/>
          <p:nvPr/>
        </p:nvSpPr>
        <p:spPr>
          <a:xfrm>
            <a:off x="459650" y="326100"/>
            <a:ext cx="81681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400">
                <a:solidFill>
                  <a:schemeClr val="accent1"/>
                </a:solidFill>
              </a:rPr>
              <a:t>Which tools can be used to write a DMP?</a:t>
            </a:r>
            <a:endParaRPr b="1" sz="2400">
              <a:solidFill>
                <a:schemeClr val="accent1"/>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0" name="Shape 1970"/>
        <p:cNvGrpSpPr/>
        <p:nvPr/>
      </p:nvGrpSpPr>
      <p:grpSpPr>
        <a:xfrm>
          <a:off x="0" y="0"/>
          <a:ext cx="0" cy="0"/>
          <a:chOff x="0" y="0"/>
          <a:chExt cx="0" cy="0"/>
        </a:xfrm>
      </p:grpSpPr>
      <p:graphicFrame>
        <p:nvGraphicFramePr>
          <p:cNvPr id="1971" name="Google Shape;1971;p101"/>
          <p:cNvGraphicFramePr/>
          <p:nvPr/>
        </p:nvGraphicFramePr>
        <p:xfrm>
          <a:off x="391433" y="750867"/>
          <a:ext cx="3000000" cy="3000000"/>
        </p:xfrm>
        <a:graphic>
          <a:graphicData uri="http://schemas.openxmlformats.org/drawingml/2006/table">
            <a:tbl>
              <a:tblPr>
                <a:noFill/>
                <a:tableStyleId>{99656E5D-E6A0-4F01-842E-655E98155D2D}</a:tableStyleId>
              </a:tblPr>
              <a:tblGrid>
                <a:gridCol w="2325425"/>
                <a:gridCol w="1639600"/>
                <a:gridCol w="1811075"/>
                <a:gridCol w="1811075"/>
                <a:gridCol w="1811075"/>
                <a:gridCol w="1811075"/>
              </a:tblGrid>
              <a:tr h="1150975">
                <a:tc>
                  <a:txBody>
                    <a:bodyPr/>
                    <a:lstStyle/>
                    <a:p>
                      <a:pPr indent="0" lvl="0" marL="0" rtl="0" algn="l">
                        <a:spcBef>
                          <a:spcPts val="0"/>
                        </a:spcBef>
                        <a:spcAft>
                          <a:spcPts val="0"/>
                        </a:spcAft>
                        <a:buNone/>
                      </a:pPr>
                      <a:r>
                        <a:t/>
                      </a:r>
                      <a:endParaRPr sz="1500"/>
                    </a:p>
                  </a:txBody>
                  <a:tcPr marT="121900" marB="121900" marR="121900" marL="121900">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r>
              <a:tr h="1052375">
                <a:tc>
                  <a:txBody>
                    <a:bodyPr/>
                    <a:lstStyle/>
                    <a:p>
                      <a:pPr indent="0" lvl="0" marL="0" rtl="0" algn="l">
                        <a:lnSpc>
                          <a:spcPct val="115000"/>
                        </a:lnSpc>
                        <a:spcBef>
                          <a:spcPts val="900"/>
                        </a:spcBef>
                        <a:spcAft>
                          <a:spcPts val="0"/>
                        </a:spcAft>
                        <a:buNone/>
                      </a:pPr>
                      <a:r>
                        <a:rPr lang="en-US" sz="1500">
                          <a:latin typeface="Maven Pro"/>
                          <a:ea typeface="Maven Pro"/>
                          <a:cs typeface="Maven Pro"/>
                          <a:sym typeface="Maven Pro"/>
                        </a:rPr>
                        <a:t>MA DMPs (system connections e.g. ethics review, RIM, repository)</a:t>
                      </a:r>
                      <a:endParaRPr sz="1500"/>
                    </a:p>
                  </a:txBody>
                  <a:tcPr marT="121900" marB="121900" marR="121900" marL="12190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p>
                  </a:txBody>
                  <a:tcPr marT="121900" marB="121900" marR="121900" marL="121900">
                    <a:lnL cap="flat" cmpd="sng" w="9525">
                      <a:solidFill>
                        <a:srgbClr val="9E9E9E"/>
                      </a:solidFill>
                      <a:prstDash val="solid"/>
                      <a:round/>
                      <a:headEnd len="sm" w="sm" type="none"/>
                      <a:tailEnd len="sm" w="sm" type="none"/>
                    </a:lnL>
                  </a:tcPr>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r>
              <a:tr h="581475">
                <a:tc>
                  <a:txBody>
                    <a:bodyPr/>
                    <a:lstStyle/>
                    <a:p>
                      <a:pPr indent="0" lvl="0" marL="0" rtl="0" algn="l">
                        <a:lnSpc>
                          <a:spcPct val="115000"/>
                        </a:lnSpc>
                        <a:spcBef>
                          <a:spcPts val="700"/>
                        </a:spcBef>
                        <a:spcAft>
                          <a:spcPts val="0"/>
                        </a:spcAft>
                        <a:buNone/>
                      </a:pPr>
                      <a:r>
                        <a:rPr lang="en-US" sz="1500">
                          <a:latin typeface="Maven Pro"/>
                          <a:ea typeface="Maven Pro"/>
                          <a:cs typeface="Maven Pro"/>
                          <a:sym typeface="Maven Pro"/>
                        </a:rPr>
                        <a:t>Versioning of DMPs</a:t>
                      </a:r>
                      <a:endParaRPr sz="1500"/>
                    </a:p>
                  </a:txBody>
                  <a:tcPr marT="121900" marB="121900" marR="121900" marL="12190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p>
                  </a:txBody>
                  <a:tcPr marT="121900" marB="121900" marR="121900" marL="121900">
                    <a:lnL cap="flat" cmpd="sng" w="9525">
                      <a:solidFill>
                        <a:srgbClr val="9E9E9E"/>
                      </a:solidFill>
                      <a:prstDash val="solid"/>
                      <a:round/>
                      <a:headEnd len="sm" w="sm" type="none"/>
                      <a:tailEnd len="sm" w="sm" type="none"/>
                    </a:lnL>
                  </a:tcPr>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r>
              <a:tr h="724375">
                <a:tc>
                  <a:txBody>
                    <a:bodyPr/>
                    <a:lstStyle/>
                    <a:p>
                      <a:pPr indent="0" lvl="0" marL="0" rtl="0" algn="l">
                        <a:lnSpc>
                          <a:spcPct val="115000"/>
                        </a:lnSpc>
                        <a:spcBef>
                          <a:spcPts val="700"/>
                        </a:spcBef>
                        <a:spcAft>
                          <a:spcPts val="0"/>
                        </a:spcAft>
                        <a:buNone/>
                      </a:pPr>
                      <a:r>
                        <a:rPr lang="en-US" sz="1500">
                          <a:latin typeface="Maven Pro"/>
                          <a:ea typeface="Maven Pro"/>
                          <a:cs typeface="Maven Pro"/>
                          <a:sym typeface="Maven Pro"/>
                        </a:rPr>
                        <a:t>Notification of changes</a:t>
                      </a:r>
                      <a:endParaRPr sz="1500"/>
                    </a:p>
                  </a:txBody>
                  <a:tcPr marT="121900" marB="121900" marR="121900" marL="12190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p>
                  </a:txBody>
                  <a:tcPr marT="121900" marB="121900" marR="121900" marL="121900">
                    <a:lnL cap="flat" cmpd="sng" w="9525">
                      <a:solidFill>
                        <a:srgbClr val="9E9E9E"/>
                      </a:solidFill>
                      <a:prstDash val="solid"/>
                      <a:round/>
                      <a:headEnd len="sm" w="sm" type="none"/>
                      <a:tailEnd len="sm" w="sm" type="none"/>
                    </a:lnL>
                  </a:tcPr>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r>
              <a:tr h="724375">
                <a:tc>
                  <a:txBody>
                    <a:bodyPr/>
                    <a:lstStyle/>
                    <a:p>
                      <a:pPr indent="0" lvl="0" marL="0" rtl="0" algn="l">
                        <a:lnSpc>
                          <a:spcPct val="115000"/>
                        </a:lnSpc>
                        <a:spcBef>
                          <a:spcPts val="700"/>
                        </a:spcBef>
                        <a:spcAft>
                          <a:spcPts val="1600"/>
                        </a:spcAft>
                        <a:buNone/>
                      </a:pPr>
                      <a:r>
                        <a:rPr lang="en-US" sz="1500">
                          <a:latin typeface="Maven Pro"/>
                          <a:ea typeface="Maven Pro"/>
                          <a:cs typeface="Maven Pro"/>
                          <a:sym typeface="Maven Pro"/>
                        </a:rPr>
                        <a:t>Archiving and publishing plans</a:t>
                      </a:r>
                      <a:endParaRPr sz="1500"/>
                    </a:p>
                  </a:txBody>
                  <a:tcPr marT="121900" marB="121900" marR="121900" marL="12190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p>
                  </a:txBody>
                  <a:tcPr marT="121900" marB="121900" marR="121900" marL="121900">
                    <a:lnL cap="flat" cmpd="sng" w="9525">
                      <a:solidFill>
                        <a:srgbClr val="9E9E9E"/>
                      </a:solidFill>
                      <a:prstDash val="solid"/>
                      <a:round/>
                      <a:headEnd len="sm" w="sm" type="none"/>
                      <a:tailEnd len="sm" w="sm" type="none"/>
                    </a:lnL>
                  </a:tcPr>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rPr lang="en-US" sz="2500"/>
                        <a:t>           *</a:t>
                      </a:r>
                      <a:endParaRPr sz="2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r>
              <a:tr h="981425">
                <a:tc>
                  <a:txBody>
                    <a:bodyPr/>
                    <a:lstStyle/>
                    <a:p>
                      <a:pPr indent="0" lvl="0" marL="0" rtl="0" algn="l">
                        <a:lnSpc>
                          <a:spcPct val="115000"/>
                        </a:lnSpc>
                        <a:spcBef>
                          <a:spcPts val="900"/>
                        </a:spcBef>
                        <a:spcAft>
                          <a:spcPts val="1600"/>
                        </a:spcAft>
                        <a:buNone/>
                      </a:pPr>
                      <a:r>
                        <a:rPr lang="en-US" sz="1500">
                          <a:latin typeface="Maven Pro"/>
                          <a:ea typeface="Maven Pro"/>
                          <a:cs typeface="Maven Pro"/>
                          <a:sym typeface="Maven Pro"/>
                        </a:rPr>
                        <a:t>Assessing the FAIRness of data plans</a:t>
                      </a:r>
                      <a:endParaRPr sz="1500"/>
                    </a:p>
                  </a:txBody>
                  <a:tcPr marT="121900" marB="121900" marR="121900" marL="12190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p>
                  </a:txBody>
                  <a:tcPr marT="121900" marB="121900" marR="121900" marL="121900">
                    <a:lnL cap="flat" cmpd="sng" w="9525">
                      <a:solidFill>
                        <a:srgbClr val="9E9E9E"/>
                      </a:solidFill>
                      <a:prstDash val="solid"/>
                      <a:round/>
                      <a:headEnd len="sm" w="sm" type="none"/>
                      <a:tailEnd len="sm" w="sm" type="none"/>
                    </a:lnL>
                  </a:tcPr>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r>
              <a:tr h="508000">
                <a:tc>
                  <a:txBody>
                    <a:bodyPr/>
                    <a:lstStyle/>
                    <a:p>
                      <a:pPr indent="0" lvl="0" marL="0" rtl="0" algn="l">
                        <a:lnSpc>
                          <a:spcPct val="115000"/>
                        </a:lnSpc>
                        <a:spcBef>
                          <a:spcPts val="900"/>
                        </a:spcBef>
                        <a:spcAft>
                          <a:spcPts val="1600"/>
                        </a:spcAft>
                        <a:buNone/>
                      </a:pPr>
                      <a:r>
                        <a:rPr lang="en-US" sz="1500">
                          <a:latin typeface="Maven Pro"/>
                          <a:ea typeface="Maven Pro"/>
                          <a:cs typeface="Maven Pro"/>
                          <a:sym typeface="Maven Pro"/>
                        </a:rPr>
                        <a:t>Usage statistics</a:t>
                      </a:r>
                      <a:endParaRPr sz="1500"/>
                    </a:p>
                  </a:txBody>
                  <a:tcPr marT="121900" marB="121900" marR="121900" marL="12190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p>
                  </a:txBody>
                  <a:tcPr marT="121900" marB="121900" marR="121900" marL="121900">
                    <a:lnL cap="flat" cmpd="sng" w="9525">
                      <a:solidFill>
                        <a:srgbClr val="9E9E9E"/>
                      </a:solidFill>
                      <a:prstDash val="solid"/>
                      <a:round/>
                      <a:headEnd len="sm" w="sm" type="none"/>
                      <a:tailEnd len="sm" w="sm" type="none"/>
                    </a:lnL>
                  </a:tcPr>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c>
                  <a:txBody>
                    <a:bodyPr/>
                    <a:lstStyle/>
                    <a:p>
                      <a:pPr indent="0" lvl="0" marL="0" rtl="0" algn="l">
                        <a:spcBef>
                          <a:spcPts val="0"/>
                        </a:spcBef>
                        <a:spcAft>
                          <a:spcPts val="0"/>
                        </a:spcAft>
                        <a:buNone/>
                      </a:pPr>
                      <a:r>
                        <a:t/>
                      </a:r>
                      <a:endParaRPr sz="1500"/>
                    </a:p>
                  </a:txBody>
                  <a:tcPr marT="121900" marB="121900" marR="121900" marL="121900"/>
                </a:tc>
              </a:tr>
            </a:tbl>
          </a:graphicData>
        </a:graphic>
      </p:graphicFrame>
      <p:pic>
        <p:nvPicPr>
          <p:cNvPr id="1972" name="Google Shape;1972;p101"/>
          <p:cNvPicPr preferRelativeResize="0"/>
          <p:nvPr/>
        </p:nvPicPr>
        <p:blipFill rotWithShape="1">
          <a:blip r:embed="rId3">
            <a:alphaModFix/>
          </a:blip>
          <a:srcRect b="0" l="42049" r="3403" t="18487"/>
          <a:stretch/>
        </p:blipFill>
        <p:spPr>
          <a:xfrm>
            <a:off x="2949814" y="880735"/>
            <a:ext cx="1061552" cy="921067"/>
          </a:xfrm>
          <a:prstGeom prst="rect">
            <a:avLst/>
          </a:prstGeom>
          <a:noFill/>
          <a:ln>
            <a:noFill/>
          </a:ln>
        </p:spPr>
      </p:pic>
      <p:pic>
        <p:nvPicPr>
          <p:cNvPr id="1973" name="Google Shape;1973;p101"/>
          <p:cNvPicPr preferRelativeResize="0"/>
          <p:nvPr/>
        </p:nvPicPr>
        <p:blipFill>
          <a:blip r:embed="rId4">
            <a:alphaModFix/>
          </a:blip>
          <a:stretch>
            <a:fillRect/>
          </a:stretch>
        </p:blipFill>
        <p:spPr>
          <a:xfrm>
            <a:off x="4413233" y="1117651"/>
            <a:ext cx="1682766" cy="447233"/>
          </a:xfrm>
          <a:prstGeom prst="rect">
            <a:avLst/>
          </a:prstGeom>
          <a:noFill/>
          <a:ln>
            <a:noFill/>
          </a:ln>
        </p:spPr>
      </p:pic>
      <p:pic>
        <p:nvPicPr>
          <p:cNvPr id="1974" name="Google Shape;1974;p101"/>
          <p:cNvPicPr preferRelativeResize="0"/>
          <p:nvPr/>
        </p:nvPicPr>
        <p:blipFill>
          <a:blip r:embed="rId5">
            <a:alphaModFix/>
          </a:blip>
          <a:stretch>
            <a:fillRect/>
          </a:stretch>
        </p:blipFill>
        <p:spPr>
          <a:xfrm>
            <a:off x="6556930" y="880733"/>
            <a:ext cx="921083" cy="921083"/>
          </a:xfrm>
          <a:prstGeom prst="rect">
            <a:avLst/>
          </a:prstGeom>
          <a:noFill/>
          <a:ln>
            <a:noFill/>
          </a:ln>
        </p:spPr>
      </p:pic>
      <p:pic>
        <p:nvPicPr>
          <p:cNvPr id="1975" name="Google Shape;1975;p101"/>
          <p:cNvPicPr preferRelativeResize="0"/>
          <p:nvPr/>
        </p:nvPicPr>
        <p:blipFill>
          <a:blip r:embed="rId6">
            <a:alphaModFix/>
          </a:blip>
          <a:stretch>
            <a:fillRect/>
          </a:stretch>
        </p:blipFill>
        <p:spPr>
          <a:xfrm>
            <a:off x="8086733" y="1064033"/>
            <a:ext cx="1465902" cy="554499"/>
          </a:xfrm>
          <a:prstGeom prst="rect">
            <a:avLst/>
          </a:prstGeom>
          <a:noFill/>
          <a:ln>
            <a:noFill/>
          </a:ln>
        </p:spPr>
      </p:pic>
      <p:pic>
        <p:nvPicPr>
          <p:cNvPr id="1976" name="Google Shape;1976;p101"/>
          <p:cNvPicPr preferRelativeResize="0"/>
          <p:nvPr/>
        </p:nvPicPr>
        <p:blipFill>
          <a:blip r:embed="rId7">
            <a:alphaModFix/>
          </a:blip>
          <a:stretch>
            <a:fillRect/>
          </a:stretch>
        </p:blipFill>
        <p:spPr>
          <a:xfrm>
            <a:off x="9858933" y="1038422"/>
            <a:ext cx="1682767" cy="605677"/>
          </a:xfrm>
          <a:prstGeom prst="rect">
            <a:avLst/>
          </a:prstGeom>
          <a:noFill/>
          <a:ln>
            <a:noFill/>
          </a:ln>
        </p:spPr>
      </p:pic>
      <p:sp>
        <p:nvSpPr>
          <p:cNvPr id="1977" name="Google Shape;1977;p101"/>
          <p:cNvSpPr txBox="1"/>
          <p:nvPr/>
        </p:nvSpPr>
        <p:spPr>
          <a:xfrm>
            <a:off x="0" y="0"/>
            <a:ext cx="6953100" cy="6156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2400">
                <a:solidFill>
                  <a:schemeClr val="accent1"/>
                </a:solidFill>
              </a:rPr>
              <a:t>Selecting DMP tool of choice</a:t>
            </a:r>
            <a:endParaRPr b="1" sz="2400">
              <a:solidFill>
                <a:schemeClr val="accent1"/>
              </a:solidFill>
            </a:endParaRPr>
          </a:p>
        </p:txBody>
      </p:sp>
      <p:grpSp>
        <p:nvGrpSpPr>
          <p:cNvPr id="1978" name="Google Shape;1978;p101"/>
          <p:cNvGrpSpPr/>
          <p:nvPr/>
        </p:nvGrpSpPr>
        <p:grpSpPr>
          <a:xfrm>
            <a:off x="10393638" y="2245124"/>
            <a:ext cx="495697" cy="365704"/>
            <a:chOff x="5223609" y="3731112"/>
            <a:chExt cx="371782" cy="274285"/>
          </a:xfrm>
        </p:grpSpPr>
        <p:sp>
          <p:nvSpPr>
            <p:cNvPr id="1979" name="Google Shape;1979;p101"/>
            <p:cNvSpPr/>
            <p:nvPr/>
          </p:nvSpPr>
          <p:spPr>
            <a:xfrm>
              <a:off x="5223609" y="3731112"/>
              <a:ext cx="371782" cy="274285"/>
            </a:xfrm>
            <a:custGeom>
              <a:rect b="b" l="l" r="r" t="t"/>
              <a:pathLst>
                <a:path extrusionOk="0" h="10440" w="14151">
                  <a:moveTo>
                    <a:pt x="11972" y="1"/>
                  </a:moveTo>
                  <a:lnTo>
                    <a:pt x="5563" y="6410"/>
                  </a:lnTo>
                  <a:cubicBezTo>
                    <a:pt x="5477" y="6497"/>
                    <a:pt x="5364" y="6540"/>
                    <a:pt x="5251" y="6540"/>
                  </a:cubicBezTo>
                  <a:cubicBezTo>
                    <a:pt x="5138" y="6540"/>
                    <a:pt x="5026" y="6497"/>
                    <a:pt x="4939" y="6410"/>
                  </a:cubicBezTo>
                  <a:lnTo>
                    <a:pt x="2178" y="3649"/>
                  </a:lnTo>
                  <a:lnTo>
                    <a:pt x="0" y="5827"/>
                  </a:lnTo>
                  <a:lnTo>
                    <a:pt x="4162" y="9989"/>
                  </a:lnTo>
                  <a:cubicBezTo>
                    <a:pt x="4453" y="10280"/>
                    <a:pt x="4842" y="10440"/>
                    <a:pt x="5251" y="10440"/>
                  </a:cubicBezTo>
                  <a:cubicBezTo>
                    <a:pt x="5660" y="10440"/>
                    <a:pt x="6056" y="10280"/>
                    <a:pt x="6340" y="9989"/>
                  </a:cubicBezTo>
                  <a:lnTo>
                    <a:pt x="14150" y="2179"/>
                  </a:lnTo>
                  <a:lnTo>
                    <a:pt x="11972" y="1"/>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980" name="Google Shape;1980;p101"/>
            <p:cNvSpPr/>
            <p:nvPr/>
          </p:nvSpPr>
          <p:spPr>
            <a:xfrm>
              <a:off x="5338236" y="3769391"/>
              <a:ext cx="257155" cy="236006"/>
            </a:xfrm>
            <a:custGeom>
              <a:rect b="b" l="l" r="r" t="t"/>
              <a:pathLst>
                <a:path extrusionOk="0" h="8983" w="9788">
                  <a:moveTo>
                    <a:pt x="9066" y="0"/>
                  </a:moveTo>
                  <a:lnTo>
                    <a:pt x="826" y="8248"/>
                  </a:lnTo>
                  <a:cubicBezTo>
                    <a:pt x="597" y="8470"/>
                    <a:pt x="312" y="8629"/>
                    <a:pt x="0" y="8698"/>
                  </a:cubicBezTo>
                  <a:cubicBezTo>
                    <a:pt x="257" y="8886"/>
                    <a:pt x="569" y="8983"/>
                    <a:pt x="888" y="8983"/>
                  </a:cubicBezTo>
                  <a:cubicBezTo>
                    <a:pt x="1297" y="8983"/>
                    <a:pt x="1693" y="8823"/>
                    <a:pt x="1977" y="8532"/>
                  </a:cubicBezTo>
                  <a:lnTo>
                    <a:pt x="9787" y="722"/>
                  </a:lnTo>
                  <a:lnTo>
                    <a:pt x="9066" y="0"/>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1981" name="Google Shape;1981;p101"/>
          <p:cNvGrpSpPr/>
          <p:nvPr/>
        </p:nvGrpSpPr>
        <p:grpSpPr>
          <a:xfrm>
            <a:off x="10452288" y="3063158"/>
            <a:ext cx="495697" cy="365704"/>
            <a:chOff x="5223609" y="3731112"/>
            <a:chExt cx="371782" cy="274285"/>
          </a:xfrm>
        </p:grpSpPr>
        <p:sp>
          <p:nvSpPr>
            <p:cNvPr id="1982" name="Google Shape;1982;p101"/>
            <p:cNvSpPr/>
            <p:nvPr/>
          </p:nvSpPr>
          <p:spPr>
            <a:xfrm>
              <a:off x="5223609" y="3731112"/>
              <a:ext cx="371782" cy="274285"/>
            </a:xfrm>
            <a:custGeom>
              <a:rect b="b" l="l" r="r" t="t"/>
              <a:pathLst>
                <a:path extrusionOk="0" h="10440" w="14151">
                  <a:moveTo>
                    <a:pt x="11972" y="1"/>
                  </a:moveTo>
                  <a:lnTo>
                    <a:pt x="5563" y="6410"/>
                  </a:lnTo>
                  <a:cubicBezTo>
                    <a:pt x="5477" y="6497"/>
                    <a:pt x="5364" y="6540"/>
                    <a:pt x="5251" y="6540"/>
                  </a:cubicBezTo>
                  <a:cubicBezTo>
                    <a:pt x="5138" y="6540"/>
                    <a:pt x="5026" y="6497"/>
                    <a:pt x="4939" y="6410"/>
                  </a:cubicBezTo>
                  <a:lnTo>
                    <a:pt x="2178" y="3649"/>
                  </a:lnTo>
                  <a:lnTo>
                    <a:pt x="0" y="5827"/>
                  </a:lnTo>
                  <a:lnTo>
                    <a:pt x="4162" y="9989"/>
                  </a:lnTo>
                  <a:cubicBezTo>
                    <a:pt x="4453" y="10280"/>
                    <a:pt x="4842" y="10440"/>
                    <a:pt x="5251" y="10440"/>
                  </a:cubicBezTo>
                  <a:cubicBezTo>
                    <a:pt x="5660" y="10440"/>
                    <a:pt x="6056" y="10280"/>
                    <a:pt x="6340" y="9989"/>
                  </a:cubicBezTo>
                  <a:lnTo>
                    <a:pt x="14150" y="2179"/>
                  </a:lnTo>
                  <a:lnTo>
                    <a:pt x="11972" y="1"/>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983" name="Google Shape;1983;p101"/>
            <p:cNvSpPr/>
            <p:nvPr/>
          </p:nvSpPr>
          <p:spPr>
            <a:xfrm>
              <a:off x="5338236" y="3769391"/>
              <a:ext cx="257155" cy="236006"/>
            </a:xfrm>
            <a:custGeom>
              <a:rect b="b" l="l" r="r" t="t"/>
              <a:pathLst>
                <a:path extrusionOk="0" h="8983" w="9788">
                  <a:moveTo>
                    <a:pt x="9066" y="0"/>
                  </a:moveTo>
                  <a:lnTo>
                    <a:pt x="826" y="8248"/>
                  </a:lnTo>
                  <a:cubicBezTo>
                    <a:pt x="597" y="8470"/>
                    <a:pt x="312" y="8629"/>
                    <a:pt x="0" y="8698"/>
                  </a:cubicBezTo>
                  <a:cubicBezTo>
                    <a:pt x="257" y="8886"/>
                    <a:pt x="569" y="8983"/>
                    <a:pt x="888" y="8983"/>
                  </a:cubicBezTo>
                  <a:cubicBezTo>
                    <a:pt x="1297" y="8983"/>
                    <a:pt x="1693" y="8823"/>
                    <a:pt x="1977" y="8532"/>
                  </a:cubicBezTo>
                  <a:lnTo>
                    <a:pt x="9787" y="722"/>
                  </a:lnTo>
                  <a:lnTo>
                    <a:pt x="9066" y="0"/>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1984" name="Google Shape;1984;p101"/>
          <p:cNvGrpSpPr/>
          <p:nvPr/>
        </p:nvGrpSpPr>
        <p:grpSpPr>
          <a:xfrm>
            <a:off x="10452288" y="3766258"/>
            <a:ext cx="495697" cy="365704"/>
            <a:chOff x="5223609" y="3731112"/>
            <a:chExt cx="371782" cy="274285"/>
          </a:xfrm>
        </p:grpSpPr>
        <p:sp>
          <p:nvSpPr>
            <p:cNvPr id="1985" name="Google Shape;1985;p101"/>
            <p:cNvSpPr/>
            <p:nvPr/>
          </p:nvSpPr>
          <p:spPr>
            <a:xfrm>
              <a:off x="5223609" y="3731112"/>
              <a:ext cx="371782" cy="274285"/>
            </a:xfrm>
            <a:custGeom>
              <a:rect b="b" l="l" r="r" t="t"/>
              <a:pathLst>
                <a:path extrusionOk="0" h="10440" w="14151">
                  <a:moveTo>
                    <a:pt x="11972" y="1"/>
                  </a:moveTo>
                  <a:lnTo>
                    <a:pt x="5563" y="6410"/>
                  </a:lnTo>
                  <a:cubicBezTo>
                    <a:pt x="5477" y="6497"/>
                    <a:pt x="5364" y="6540"/>
                    <a:pt x="5251" y="6540"/>
                  </a:cubicBezTo>
                  <a:cubicBezTo>
                    <a:pt x="5138" y="6540"/>
                    <a:pt x="5026" y="6497"/>
                    <a:pt x="4939" y="6410"/>
                  </a:cubicBezTo>
                  <a:lnTo>
                    <a:pt x="2178" y="3649"/>
                  </a:lnTo>
                  <a:lnTo>
                    <a:pt x="0" y="5827"/>
                  </a:lnTo>
                  <a:lnTo>
                    <a:pt x="4162" y="9989"/>
                  </a:lnTo>
                  <a:cubicBezTo>
                    <a:pt x="4453" y="10280"/>
                    <a:pt x="4842" y="10440"/>
                    <a:pt x="5251" y="10440"/>
                  </a:cubicBezTo>
                  <a:cubicBezTo>
                    <a:pt x="5660" y="10440"/>
                    <a:pt x="6056" y="10280"/>
                    <a:pt x="6340" y="9989"/>
                  </a:cubicBezTo>
                  <a:lnTo>
                    <a:pt x="14150" y="2179"/>
                  </a:lnTo>
                  <a:lnTo>
                    <a:pt x="11972" y="1"/>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986" name="Google Shape;1986;p101"/>
            <p:cNvSpPr/>
            <p:nvPr/>
          </p:nvSpPr>
          <p:spPr>
            <a:xfrm>
              <a:off x="5338236" y="3769391"/>
              <a:ext cx="257155" cy="236006"/>
            </a:xfrm>
            <a:custGeom>
              <a:rect b="b" l="l" r="r" t="t"/>
              <a:pathLst>
                <a:path extrusionOk="0" h="8983" w="9788">
                  <a:moveTo>
                    <a:pt x="9066" y="0"/>
                  </a:moveTo>
                  <a:lnTo>
                    <a:pt x="826" y="8248"/>
                  </a:lnTo>
                  <a:cubicBezTo>
                    <a:pt x="597" y="8470"/>
                    <a:pt x="312" y="8629"/>
                    <a:pt x="0" y="8698"/>
                  </a:cubicBezTo>
                  <a:cubicBezTo>
                    <a:pt x="257" y="8886"/>
                    <a:pt x="569" y="8983"/>
                    <a:pt x="888" y="8983"/>
                  </a:cubicBezTo>
                  <a:cubicBezTo>
                    <a:pt x="1297" y="8983"/>
                    <a:pt x="1693" y="8823"/>
                    <a:pt x="1977" y="8532"/>
                  </a:cubicBezTo>
                  <a:lnTo>
                    <a:pt x="9787" y="722"/>
                  </a:lnTo>
                  <a:lnTo>
                    <a:pt x="9066" y="0"/>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1987" name="Google Shape;1987;p101"/>
          <p:cNvGrpSpPr/>
          <p:nvPr/>
        </p:nvGrpSpPr>
        <p:grpSpPr>
          <a:xfrm>
            <a:off x="10393638" y="4469358"/>
            <a:ext cx="495697" cy="365704"/>
            <a:chOff x="5223609" y="3731112"/>
            <a:chExt cx="371782" cy="274285"/>
          </a:xfrm>
        </p:grpSpPr>
        <p:sp>
          <p:nvSpPr>
            <p:cNvPr id="1988" name="Google Shape;1988;p101"/>
            <p:cNvSpPr/>
            <p:nvPr/>
          </p:nvSpPr>
          <p:spPr>
            <a:xfrm>
              <a:off x="5223609" y="3731112"/>
              <a:ext cx="371782" cy="274285"/>
            </a:xfrm>
            <a:custGeom>
              <a:rect b="b" l="l" r="r" t="t"/>
              <a:pathLst>
                <a:path extrusionOk="0" h="10440" w="14151">
                  <a:moveTo>
                    <a:pt x="11972" y="1"/>
                  </a:moveTo>
                  <a:lnTo>
                    <a:pt x="5563" y="6410"/>
                  </a:lnTo>
                  <a:cubicBezTo>
                    <a:pt x="5477" y="6497"/>
                    <a:pt x="5364" y="6540"/>
                    <a:pt x="5251" y="6540"/>
                  </a:cubicBezTo>
                  <a:cubicBezTo>
                    <a:pt x="5138" y="6540"/>
                    <a:pt x="5026" y="6497"/>
                    <a:pt x="4939" y="6410"/>
                  </a:cubicBezTo>
                  <a:lnTo>
                    <a:pt x="2178" y="3649"/>
                  </a:lnTo>
                  <a:lnTo>
                    <a:pt x="0" y="5827"/>
                  </a:lnTo>
                  <a:lnTo>
                    <a:pt x="4162" y="9989"/>
                  </a:lnTo>
                  <a:cubicBezTo>
                    <a:pt x="4453" y="10280"/>
                    <a:pt x="4842" y="10440"/>
                    <a:pt x="5251" y="10440"/>
                  </a:cubicBezTo>
                  <a:cubicBezTo>
                    <a:pt x="5660" y="10440"/>
                    <a:pt x="6056" y="10280"/>
                    <a:pt x="6340" y="9989"/>
                  </a:cubicBezTo>
                  <a:lnTo>
                    <a:pt x="14150" y="2179"/>
                  </a:lnTo>
                  <a:lnTo>
                    <a:pt x="11972" y="1"/>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989" name="Google Shape;1989;p101"/>
            <p:cNvSpPr/>
            <p:nvPr/>
          </p:nvSpPr>
          <p:spPr>
            <a:xfrm>
              <a:off x="5338236" y="3769391"/>
              <a:ext cx="257155" cy="236006"/>
            </a:xfrm>
            <a:custGeom>
              <a:rect b="b" l="l" r="r" t="t"/>
              <a:pathLst>
                <a:path extrusionOk="0" h="8983" w="9788">
                  <a:moveTo>
                    <a:pt x="9066" y="0"/>
                  </a:moveTo>
                  <a:lnTo>
                    <a:pt x="826" y="8248"/>
                  </a:lnTo>
                  <a:cubicBezTo>
                    <a:pt x="597" y="8470"/>
                    <a:pt x="312" y="8629"/>
                    <a:pt x="0" y="8698"/>
                  </a:cubicBezTo>
                  <a:cubicBezTo>
                    <a:pt x="257" y="8886"/>
                    <a:pt x="569" y="8983"/>
                    <a:pt x="888" y="8983"/>
                  </a:cubicBezTo>
                  <a:cubicBezTo>
                    <a:pt x="1297" y="8983"/>
                    <a:pt x="1693" y="8823"/>
                    <a:pt x="1977" y="8532"/>
                  </a:cubicBezTo>
                  <a:lnTo>
                    <a:pt x="9787" y="722"/>
                  </a:lnTo>
                  <a:lnTo>
                    <a:pt x="9066" y="0"/>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1990" name="Google Shape;1990;p101"/>
          <p:cNvGrpSpPr/>
          <p:nvPr/>
        </p:nvGrpSpPr>
        <p:grpSpPr>
          <a:xfrm>
            <a:off x="10393638" y="5287391"/>
            <a:ext cx="495697" cy="365704"/>
            <a:chOff x="5223609" y="3731112"/>
            <a:chExt cx="371782" cy="274285"/>
          </a:xfrm>
        </p:grpSpPr>
        <p:sp>
          <p:nvSpPr>
            <p:cNvPr id="1991" name="Google Shape;1991;p101"/>
            <p:cNvSpPr/>
            <p:nvPr/>
          </p:nvSpPr>
          <p:spPr>
            <a:xfrm>
              <a:off x="5223609" y="3731112"/>
              <a:ext cx="371782" cy="274285"/>
            </a:xfrm>
            <a:custGeom>
              <a:rect b="b" l="l" r="r" t="t"/>
              <a:pathLst>
                <a:path extrusionOk="0" h="10440" w="14151">
                  <a:moveTo>
                    <a:pt x="11972" y="1"/>
                  </a:moveTo>
                  <a:lnTo>
                    <a:pt x="5563" y="6410"/>
                  </a:lnTo>
                  <a:cubicBezTo>
                    <a:pt x="5477" y="6497"/>
                    <a:pt x="5364" y="6540"/>
                    <a:pt x="5251" y="6540"/>
                  </a:cubicBezTo>
                  <a:cubicBezTo>
                    <a:pt x="5138" y="6540"/>
                    <a:pt x="5026" y="6497"/>
                    <a:pt x="4939" y="6410"/>
                  </a:cubicBezTo>
                  <a:lnTo>
                    <a:pt x="2178" y="3649"/>
                  </a:lnTo>
                  <a:lnTo>
                    <a:pt x="0" y="5827"/>
                  </a:lnTo>
                  <a:lnTo>
                    <a:pt x="4162" y="9989"/>
                  </a:lnTo>
                  <a:cubicBezTo>
                    <a:pt x="4453" y="10280"/>
                    <a:pt x="4842" y="10440"/>
                    <a:pt x="5251" y="10440"/>
                  </a:cubicBezTo>
                  <a:cubicBezTo>
                    <a:pt x="5660" y="10440"/>
                    <a:pt x="6056" y="10280"/>
                    <a:pt x="6340" y="9989"/>
                  </a:cubicBezTo>
                  <a:lnTo>
                    <a:pt x="14150" y="2179"/>
                  </a:lnTo>
                  <a:lnTo>
                    <a:pt x="11972" y="1"/>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992" name="Google Shape;1992;p101"/>
            <p:cNvSpPr/>
            <p:nvPr/>
          </p:nvSpPr>
          <p:spPr>
            <a:xfrm>
              <a:off x="5338236" y="3769391"/>
              <a:ext cx="257155" cy="236006"/>
            </a:xfrm>
            <a:custGeom>
              <a:rect b="b" l="l" r="r" t="t"/>
              <a:pathLst>
                <a:path extrusionOk="0" h="8983" w="9788">
                  <a:moveTo>
                    <a:pt x="9066" y="0"/>
                  </a:moveTo>
                  <a:lnTo>
                    <a:pt x="826" y="8248"/>
                  </a:lnTo>
                  <a:cubicBezTo>
                    <a:pt x="597" y="8470"/>
                    <a:pt x="312" y="8629"/>
                    <a:pt x="0" y="8698"/>
                  </a:cubicBezTo>
                  <a:cubicBezTo>
                    <a:pt x="257" y="8886"/>
                    <a:pt x="569" y="8983"/>
                    <a:pt x="888" y="8983"/>
                  </a:cubicBezTo>
                  <a:cubicBezTo>
                    <a:pt x="1297" y="8983"/>
                    <a:pt x="1693" y="8823"/>
                    <a:pt x="1977" y="8532"/>
                  </a:cubicBezTo>
                  <a:lnTo>
                    <a:pt x="9787" y="722"/>
                  </a:lnTo>
                  <a:lnTo>
                    <a:pt x="9066" y="0"/>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1993" name="Google Shape;1993;p101"/>
          <p:cNvGrpSpPr/>
          <p:nvPr/>
        </p:nvGrpSpPr>
        <p:grpSpPr>
          <a:xfrm>
            <a:off x="10393638" y="6033524"/>
            <a:ext cx="495697" cy="365704"/>
            <a:chOff x="5223609" y="3731112"/>
            <a:chExt cx="371782" cy="274285"/>
          </a:xfrm>
        </p:grpSpPr>
        <p:sp>
          <p:nvSpPr>
            <p:cNvPr id="1994" name="Google Shape;1994;p101"/>
            <p:cNvSpPr/>
            <p:nvPr/>
          </p:nvSpPr>
          <p:spPr>
            <a:xfrm>
              <a:off x="5223609" y="3731112"/>
              <a:ext cx="371782" cy="274285"/>
            </a:xfrm>
            <a:custGeom>
              <a:rect b="b" l="l" r="r" t="t"/>
              <a:pathLst>
                <a:path extrusionOk="0" h="10440" w="14151">
                  <a:moveTo>
                    <a:pt x="11972" y="1"/>
                  </a:moveTo>
                  <a:lnTo>
                    <a:pt x="5563" y="6410"/>
                  </a:lnTo>
                  <a:cubicBezTo>
                    <a:pt x="5477" y="6497"/>
                    <a:pt x="5364" y="6540"/>
                    <a:pt x="5251" y="6540"/>
                  </a:cubicBezTo>
                  <a:cubicBezTo>
                    <a:pt x="5138" y="6540"/>
                    <a:pt x="5026" y="6497"/>
                    <a:pt x="4939" y="6410"/>
                  </a:cubicBezTo>
                  <a:lnTo>
                    <a:pt x="2178" y="3649"/>
                  </a:lnTo>
                  <a:lnTo>
                    <a:pt x="0" y="5827"/>
                  </a:lnTo>
                  <a:lnTo>
                    <a:pt x="4162" y="9989"/>
                  </a:lnTo>
                  <a:cubicBezTo>
                    <a:pt x="4453" y="10280"/>
                    <a:pt x="4842" y="10440"/>
                    <a:pt x="5251" y="10440"/>
                  </a:cubicBezTo>
                  <a:cubicBezTo>
                    <a:pt x="5660" y="10440"/>
                    <a:pt x="6056" y="10280"/>
                    <a:pt x="6340" y="9989"/>
                  </a:cubicBezTo>
                  <a:lnTo>
                    <a:pt x="14150" y="2179"/>
                  </a:lnTo>
                  <a:lnTo>
                    <a:pt x="11972" y="1"/>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995" name="Google Shape;1995;p101"/>
            <p:cNvSpPr/>
            <p:nvPr/>
          </p:nvSpPr>
          <p:spPr>
            <a:xfrm>
              <a:off x="5338236" y="3769391"/>
              <a:ext cx="257155" cy="236006"/>
            </a:xfrm>
            <a:custGeom>
              <a:rect b="b" l="l" r="r" t="t"/>
              <a:pathLst>
                <a:path extrusionOk="0" h="8983" w="9788">
                  <a:moveTo>
                    <a:pt x="9066" y="0"/>
                  </a:moveTo>
                  <a:lnTo>
                    <a:pt x="826" y="8248"/>
                  </a:lnTo>
                  <a:cubicBezTo>
                    <a:pt x="597" y="8470"/>
                    <a:pt x="312" y="8629"/>
                    <a:pt x="0" y="8698"/>
                  </a:cubicBezTo>
                  <a:cubicBezTo>
                    <a:pt x="257" y="8886"/>
                    <a:pt x="569" y="8983"/>
                    <a:pt x="888" y="8983"/>
                  </a:cubicBezTo>
                  <a:cubicBezTo>
                    <a:pt x="1297" y="8983"/>
                    <a:pt x="1693" y="8823"/>
                    <a:pt x="1977" y="8532"/>
                  </a:cubicBezTo>
                  <a:lnTo>
                    <a:pt x="9787" y="722"/>
                  </a:lnTo>
                  <a:lnTo>
                    <a:pt x="9066" y="0"/>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1996" name="Google Shape;1996;p101"/>
          <p:cNvGrpSpPr/>
          <p:nvPr/>
        </p:nvGrpSpPr>
        <p:grpSpPr>
          <a:xfrm>
            <a:off x="6769438" y="2279091"/>
            <a:ext cx="495697" cy="365704"/>
            <a:chOff x="5223609" y="3731112"/>
            <a:chExt cx="371782" cy="274285"/>
          </a:xfrm>
        </p:grpSpPr>
        <p:sp>
          <p:nvSpPr>
            <p:cNvPr id="1997" name="Google Shape;1997;p101"/>
            <p:cNvSpPr/>
            <p:nvPr/>
          </p:nvSpPr>
          <p:spPr>
            <a:xfrm>
              <a:off x="5223609" y="3731112"/>
              <a:ext cx="371782" cy="274285"/>
            </a:xfrm>
            <a:custGeom>
              <a:rect b="b" l="l" r="r" t="t"/>
              <a:pathLst>
                <a:path extrusionOk="0" h="10440" w="14151">
                  <a:moveTo>
                    <a:pt x="11972" y="1"/>
                  </a:moveTo>
                  <a:lnTo>
                    <a:pt x="5563" y="6410"/>
                  </a:lnTo>
                  <a:cubicBezTo>
                    <a:pt x="5477" y="6497"/>
                    <a:pt x="5364" y="6540"/>
                    <a:pt x="5251" y="6540"/>
                  </a:cubicBezTo>
                  <a:cubicBezTo>
                    <a:pt x="5138" y="6540"/>
                    <a:pt x="5026" y="6497"/>
                    <a:pt x="4939" y="6410"/>
                  </a:cubicBezTo>
                  <a:lnTo>
                    <a:pt x="2178" y="3649"/>
                  </a:lnTo>
                  <a:lnTo>
                    <a:pt x="0" y="5827"/>
                  </a:lnTo>
                  <a:lnTo>
                    <a:pt x="4162" y="9989"/>
                  </a:lnTo>
                  <a:cubicBezTo>
                    <a:pt x="4453" y="10280"/>
                    <a:pt x="4842" y="10440"/>
                    <a:pt x="5251" y="10440"/>
                  </a:cubicBezTo>
                  <a:cubicBezTo>
                    <a:pt x="5660" y="10440"/>
                    <a:pt x="6056" y="10280"/>
                    <a:pt x="6340" y="9989"/>
                  </a:cubicBezTo>
                  <a:lnTo>
                    <a:pt x="14150" y="2179"/>
                  </a:lnTo>
                  <a:lnTo>
                    <a:pt x="11972" y="1"/>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998" name="Google Shape;1998;p101"/>
            <p:cNvSpPr/>
            <p:nvPr/>
          </p:nvSpPr>
          <p:spPr>
            <a:xfrm>
              <a:off x="5338236" y="3769391"/>
              <a:ext cx="257155" cy="236006"/>
            </a:xfrm>
            <a:custGeom>
              <a:rect b="b" l="l" r="r" t="t"/>
              <a:pathLst>
                <a:path extrusionOk="0" h="8983" w="9788">
                  <a:moveTo>
                    <a:pt x="9066" y="0"/>
                  </a:moveTo>
                  <a:lnTo>
                    <a:pt x="826" y="8248"/>
                  </a:lnTo>
                  <a:cubicBezTo>
                    <a:pt x="597" y="8470"/>
                    <a:pt x="312" y="8629"/>
                    <a:pt x="0" y="8698"/>
                  </a:cubicBezTo>
                  <a:cubicBezTo>
                    <a:pt x="257" y="8886"/>
                    <a:pt x="569" y="8983"/>
                    <a:pt x="888" y="8983"/>
                  </a:cubicBezTo>
                  <a:cubicBezTo>
                    <a:pt x="1297" y="8983"/>
                    <a:pt x="1693" y="8823"/>
                    <a:pt x="1977" y="8532"/>
                  </a:cubicBezTo>
                  <a:lnTo>
                    <a:pt x="9787" y="722"/>
                  </a:lnTo>
                  <a:lnTo>
                    <a:pt x="9066" y="0"/>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1999" name="Google Shape;1999;p101"/>
          <p:cNvGrpSpPr/>
          <p:nvPr/>
        </p:nvGrpSpPr>
        <p:grpSpPr>
          <a:xfrm>
            <a:off x="8581538" y="2279091"/>
            <a:ext cx="495697" cy="365704"/>
            <a:chOff x="5223609" y="3731112"/>
            <a:chExt cx="371782" cy="274285"/>
          </a:xfrm>
        </p:grpSpPr>
        <p:sp>
          <p:nvSpPr>
            <p:cNvPr id="2000" name="Google Shape;2000;p101"/>
            <p:cNvSpPr/>
            <p:nvPr/>
          </p:nvSpPr>
          <p:spPr>
            <a:xfrm>
              <a:off x="5223609" y="3731112"/>
              <a:ext cx="371782" cy="274285"/>
            </a:xfrm>
            <a:custGeom>
              <a:rect b="b" l="l" r="r" t="t"/>
              <a:pathLst>
                <a:path extrusionOk="0" h="10440" w="14151">
                  <a:moveTo>
                    <a:pt x="11972" y="1"/>
                  </a:moveTo>
                  <a:lnTo>
                    <a:pt x="5563" y="6410"/>
                  </a:lnTo>
                  <a:cubicBezTo>
                    <a:pt x="5477" y="6497"/>
                    <a:pt x="5364" y="6540"/>
                    <a:pt x="5251" y="6540"/>
                  </a:cubicBezTo>
                  <a:cubicBezTo>
                    <a:pt x="5138" y="6540"/>
                    <a:pt x="5026" y="6497"/>
                    <a:pt x="4939" y="6410"/>
                  </a:cubicBezTo>
                  <a:lnTo>
                    <a:pt x="2178" y="3649"/>
                  </a:lnTo>
                  <a:lnTo>
                    <a:pt x="0" y="5827"/>
                  </a:lnTo>
                  <a:lnTo>
                    <a:pt x="4162" y="9989"/>
                  </a:lnTo>
                  <a:cubicBezTo>
                    <a:pt x="4453" y="10280"/>
                    <a:pt x="4842" y="10440"/>
                    <a:pt x="5251" y="10440"/>
                  </a:cubicBezTo>
                  <a:cubicBezTo>
                    <a:pt x="5660" y="10440"/>
                    <a:pt x="6056" y="10280"/>
                    <a:pt x="6340" y="9989"/>
                  </a:cubicBezTo>
                  <a:lnTo>
                    <a:pt x="14150" y="2179"/>
                  </a:lnTo>
                  <a:lnTo>
                    <a:pt x="11972" y="1"/>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001" name="Google Shape;2001;p101"/>
            <p:cNvSpPr/>
            <p:nvPr/>
          </p:nvSpPr>
          <p:spPr>
            <a:xfrm>
              <a:off x="5338236" y="3769391"/>
              <a:ext cx="257155" cy="236006"/>
            </a:xfrm>
            <a:custGeom>
              <a:rect b="b" l="l" r="r" t="t"/>
              <a:pathLst>
                <a:path extrusionOk="0" h="8983" w="9788">
                  <a:moveTo>
                    <a:pt x="9066" y="0"/>
                  </a:moveTo>
                  <a:lnTo>
                    <a:pt x="826" y="8248"/>
                  </a:lnTo>
                  <a:cubicBezTo>
                    <a:pt x="597" y="8470"/>
                    <a:pt x="312" y="8629"/>
                    <a:pt x="0" y="8698"/>
                  </a:cubicBezTo>
                  <a:cubicBezTo>
                    <a:pt x="257" y="8886"/>
                    <a:pt x="569" y="8983"/>
                    <a:pt x="888" y="8983"/>
                  </a:cubicBezTo>
                  <a:cubicBezTo>
                    <a:pt x="1297" y="8983"/>
                    <a:pt x="1693" y="8823"/>
                    <a:pt x="1977" y="8532"/>
                  </a:cubicBezTo>
                  <a:lnTo>
                    <a:pt x="9787" y="722"/>
                  </a:lnTo>
                  <a:lnTo>
                    <a:pt x="9066" y="0"/>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2002" name="Google Shape;2002;p101"/>
          <p:cNvGrpSpPr/>
          <p:nvPr/>
        </p:nvGrpSpPr>
        <p:grpSpPr>
          <a:xfrm>
            <a:off x="3243738" y="2245124"/>
            <a:ext cx="495697" cy="365704"/>
            <a:chOff x="5223609" y="3731112"/>
            <a:chExt cx="371782" cy="274285"/>
          </a:xfrm>
        </p:grpSpPr>
        <p:sp>
          <p:nvSpPr>
            <p:cNvPr id="2003" name="Google Shape;2003;p101"/>
            <p:cNvSpPr/>
            <p:nvPr/>
          </p:nvSpPr>
          <p:spPr>
            <a:xfrm>
              <a:off x="5223609" y="3731112"/>
              <a:ext cx="371782" cy="274285"/>
            </a:xfrm>
            <a:custGeom>
              <a:rect b="b" l="l" r="r" t="t"/>
              <a:pathLst>
                <a:path extrusionOk="0" h="10440" w="14151">
                  <a:moveTo>
                    <a:pt x="11972" y="1"/>
                  </a:moveTo>
                  <a:lnTo>
                    <a:pt x="5563" y="6410"/>
                  </a:lnTo>
                  <a:cubicBezTo>
                    <a:pt x="5477" y="6497"/>
                    <a:pt x="5364" y="6540"/>
                    <a:pt x="5251" y="6540"/>
                  </a:cubicBezTo>
                  <a:cubicBezTo>
                    <a:pt x="5138" y="6540"/>
                    <a:pt x="5026" y="6497"/>
                    <a:pt x="4939" y="6410"/>
                  </a:cubicBezTo>
                  <a:lnTo>
                    <a:pt x="2178" y="3649"/>
                  </a:lnTo>
                  <a:lnTo>
                    <a:pt x="0" y="5827"/>
                  </a:lnTo>
                  <a:lnTo>
                    <a:pt x="4162" y="9989"/>
                  </a:lnTo>
                  <a:cubicBezTo>
                    <a:pt x="4453" y="10280"/>
                    <a:pt x="4842" y="10440"/>
                    <a:pt x="5251" y="10440"/>
                  </a:cubicBezTo>
                  <a:cubicBezTo>
                    <a:pt x="5660" y="10440"/>
                    <a:pt x="6056" y="10280"/>
                    <a:pt x="6340" y="9989"/>
                  </a:cubicBezTo>
                  <a:lnTo>
                    <a:pt x="14150" y="2179"/>
                  </a:lnTo>
                  <a:lnTo>
                    <a:pt x="11972" y="1"/>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004" name="Google Shape;2004;p101"/>
            <p:cNvSpPr/>
            <p:nvPr/>
          </p:nvSpPr>
          <p:spPr>
            <a:xfrm>
              <a:off x="5338236" y="3769391"/>
              <a:ext cx="257155" cy="236006"/>
            </a:xfrm>
            <a:custGeom>
              <a:rect b="b" l="l" r="r" t="t"/>
              <a:pathLst>
                <a:path extrusionOk="0" h="8983" w="9788">
                  <a:moveTo>
                    <a:pt x="9066" y="0"/>
                  </a:moveTo>
                  <a:lnTo>
                    <a:pt x="826" y="8248"/>
                  </a:lnTo>
                  <a:cubicBezTo>
                    <a:pt x="597" y="8470"/>
                    <a:pt x="312" y="8629"/>
                    <a:pt x="0" y="8698"/>
                  </a:cubicBezTo>
                  <a:cubicBezTo>
                    <a:pt x="257" y="8886"/>
                    <a:pt x="569" y="8983"/>
                    <a:pt x="888" y="8983"/>
                  </a:cubicBezTo>
                  <a:cubicBezTo>
                    <a:pt x="1297" y="8983"/>
                    <a:pt x="1693" y="8823"/>
                    <a:pt x="1977" y="8532"/>
                  </a:cubicBezTo>
                  <a:lnTo>
                    <a:pt x="9787" y="722"/>
                  </a:lnTo>
                  <a:lnTo>
                    <a:pt x="9066" y="0"/>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2005" name="Google Shape;2005;p101"/>
          <p:cNvGrpSpPr/>
          <p:nvPr/>
        </p:nvGrpSpPr>
        <p:grpSpPr>
          <a:xfrm>
            <a:off x="5006588" y="2279091"/>
            <a:ext cx="495697" cy="365704"/>
            <a:chOff x="5223609" y="3731112"/>
            <a:chExt cx="371782" cy="274285"/>
          </a:xfrm>
        </p:grpSpPr>
        <p:sp>
          <p:nvSpPr>
            <p:cNvPr id="2006" name="Google Shape;2006;p101"/>
            <p:cNvSpPr/>
            <p:nvPr/>
          </p:nvSpPr>
          <p:spPr>
            <a:xfrm>
              <a:off x="5223609" y="3731112"/>
              <a:ext cx="371782" cy="274285"/>
            </a:xfrm>
            <a:custGeom>
              <a:rect b="b" l="l" r="r" t="t"/>
              <a:pathLst>
                <a:path extrusionOk="0" h="10440" w="14151">
                  <a:moveTo>
                    <a:pt x="11972" y="1"/>
                  </a:moveTo>
                  <a:lnTo>
                    <a:pt x="5563" y="6410"/>
                  </a:lnTo>
                  <a:cubicBezTo>
                    <a:pt x="5477" y="6497"/>
                    <a:pt x="5364" y="6540"/>
                    <a:pt x="5251" y="6540"/>
                  </a:cubicBezTo>
                  <a:cubicBezTo>
                    <a:pt x="5138" y="6540"/>
                    <a:pt x="5026" y="6497"/>
                    <a:pt x="4939" y="6410"/>
                  </a:cubicBezTo>
                  <a:lnTo>
                    <a:pt x="2178" y="3649"/>
                  </a:lnTo>
                  <a:lnTo>
                    <a:pt x="0" y="5827"/>
                  </a:lnTo>
                  <a:lnTo>
                    <a:pt x="4162" y="9989"/>
                  </a:lnTo>
                  <a:cubicBezTo>
                    <a:pt x="4453" y="10280"/>
                    <a:pt x="4842" y="10440"/>
                    <a:pt x="5251" y="10440"/>
                  </a:cubicBezTo>
                  <a:cubicBezTo>
                    <a:pt x="5660" y="10440"/>
                    <a:pt x="6056" y="10280"/>
                    <a:pt x="6340" y="9989"/>
                  </a:cubicBezTo>
                  <a:lnTo>
                    <a:pt x="14150" y="2179"/>
                  </a:lnTo>
                  <a:lnTo>
                    <a:pt x="11972" y="1"/>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007" name="Google Shape;2007;p101"/>
            <p:cNvSpPr/>
            <p:nvPr/>
          </p:nvSpPr>
          <p:spPr>
            <a:xfrm>
              <a:off x="5338236" y="3769391"/>
              <a:ext cx="257155" cy="236006"/>
            </a:xfrm>
            <a:custGeom>
              <a:rect b="b" l="l" r="r" t="t"/>
              <a:pathLst>
                <a:path extrusionOk="0" h="8983" w="9788">
                  <a:moveTo>
                    <a:pt x="9066" y="0"/>
                  </a:moveTo>
                  <a:lnTo>
                    <a:pt x="826" y="8248"/>
                  </a:lnTo>
                  <a:cubicBezTo>
                    <a:pt x="597" y="8470"/>
                    <a:pt x="312" y="8629"/>
                    <a:pt x="0" y="8698"/>
                  </a:cubicBezTo>
                  <a:cubicBezTo>
                    <a:pt x="257" y="8886"/>
                    <a:pt x="569" y="8983"/>
                    <a:pt x="888" y="8983"/>
                  </a:cubicBezTo>
                  <a:cubicBezTo>
                    <a:pt x="1297" y="8983"/>
                    <a:pt x="1693" y="8823"/>
                    <a:pt x="1977" y="8532"/>
                  </a:cubicBezTo>
                  <a:lnTo>
                    <a:pt x="9787" y="722"/>
                  </a:lnTo>
                  <a:lnTo>
                    <a:pt x="9066" y="0"/>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2008" name="Google Shape;2008;p101"/>
          <p:cNvSpPr/>
          <p:nvPr/>
        </p:nvSpPr>
        <p:spPr>
          <a:xfrm>
            <a:off x="3285941" y="5277679"/>
            <a:ext cx="389288" cy="385400"/>
          </a:xfrm>
          <a:custGeom>
            <a:rect b="b" l="l" r="r" t="t"/>
            <a:pathLst>
              <a:path extrusionOk="0" h="11002" w="11113">
                <a:moveTo>
                  <a:pt x="2619" y="0"/>
                </a:moveTo>
                <a:cubicBezTo>
                  <a:pt x="2492" y="0"/>
                  <a:pt x="2366" y="49"/>
                  <a:pt x="2268" y="146"/>
                </a:cubicBezTo>
                <a:lnTo>
                  <a:pt x="201" y="2213"/>
                </a:lnTo>
                <a:cubicBezTo>
                  <a:pt x="7" y="2407"/>
                  <a:pt x="7" y="2719"/>
                  <a:pt x="201" y="2914"/>
                </a:cubicBezTo>
                <a:lnTo>
                  <a:pt x="2782" y="5501"/>
                </a:lnTo>
                <a:lnTo>
                  <a:pt x="195" y="8081"/>
                </a:lnTo>
                <a:cubicBezTo>
                  <a:pt x="0" y="8275"/>
                  <a:pt x="0" y="8587"/>
                  <a:pt x="195" y="8782"/>
                </a:cubicBezTo>
                <a:lnTo>
                  <a:pt x="2268" y="10856"/>
                </a:lnTo>
                <a:cubicBezTo>
                  <a:pt x="2366" y="10953"/>
                  <a:pt x="2492" y="11001"/>
                  <a:pt x="2619" y="11001"/>
                </a:cubicBezTo>
                <a:cubicBezTo>
                  <a:pt x="2745" y="11001"/>
                  <a:pt x="2872" y="10953"/>
                  <a:pt x="2969" y="10856"/>
                </a:cubicBezTo>
                <a:lnTo>
                  <a:pt x="5556" y="8268"/>
                </a:lnTo>
                <a:lnTo>
                  <a:pt x="8143" y="10856"/>
                </a:lnTo>
                <a:cubicBezTo>
                  <a:pt x="8241" y="10953"/>
                  <a:pt x="8367" y="11001"/>
                  <a:pt x="8494" y="11001"/>
                </a:cubicBezTo>
                <a:cubicBezTo>
                  <a:pt x="8620" y="11001"/>
                  <a:pt x="8747" y="10953"/>
                  <a:pt x="8844" y="10856"/>
                </a:cubicBezTo>
                <a:lnTo>
                  <a:pt x="10911" y="8789"/>
                </a:lnTo>
                <a:cubicBezTo>
                  <a:pt x="11105" y="8594"/>
                  <a:pt x="11105" y="8275"/>
                  <a:pt x="10911" y="8081"/>
                </a:cubicBezTo>
                <a:lnTo>
                  <a:pt x="8331" y="5501"/>
                </a:lnTo>
                <a:lnTo>
                  <a:pt x="10918" y="2914"/>
                </a:lnTo>
                <a:cubicBezTo>
                  <a:pt x="11112" y="2719"/>
                  <a:pt x="11112" y="2407"/>
                  <a:pt x="10918" y="2213"/>
                </a:cubicBezTo>
                <a:lnTo>
                  <a:pt x="8844" y="146"/>
                </a:lnTo>
                <a:cubicBezTo>
                  <a:pt x="8747" y="49"/>
                  <a:pt x="8620" y="0"/>
                  <a:pt x="8494" y="0"/>
                </a:cubicBezTo>
                <a:cubicBezTo>
                  <a:pt x="8367" y="0"/>
                  <a:pt x="8241" y="49"/>
                  <a:pt x="8143" y="146"/>
                </a:cubicBezTo>
                <a:lnTo>
                  <a:pt x="5556" y="2726"/>
                </a:lnTo>
                <a:lnTo>
                  <a:pt x="2969" y="146"/>
                </a:lnTo>
                <a:cubicBezTo>
                  <a:pt x="2872" y="49"/>
                  <a:pt x="2745" y="0"/>
                  <a:pt x="2619" y="0"/>
                </a:cubicBezTo>
                <a:close/>
              </a:path>
            </a:pathLst>
          </a:cu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009" name="Google Shape;2009;p101"/>
          <p:cNvSpPr/>
          <p:nvPr/>
        </p:nvSpPr>
        <p:spPr>
          <a:xfrm>
            <a:off x="5059975" y="5277679"/>
            <a:ext cx="389288" cy="385400"/>
          </a:xfrm>
          <a:custGeom>
            <a:rect b="b" l="l" r="r" t="t"/>
            <a:pathLst>
              <a:path extrusionOk="0" h="11002" w="11113">
                <a:moveTo>
                  <a:pt x="2619" y="0"/>
                </a:moveTo>
                <a:cubicBezTo>
                  <a:pt x="2492" y="0"/>
                  <a:pt x="2366" y="49"/>
                  <a:pt x="2268" y="146"/>
                </a:cubicBezTo>
                <a:lnTo>
                  <a:pt x="201" y="2213"/>
                </a:lnTo>
                <a:cubicBezTo>
                  <a:pt x="7" y="2407"/>
                  <a:pt x="7" y="2719"/>
                  <a:pt x="201" y="2914"/>
                </a:cubicBezTo>
                <a:lnTo>
                  <a:pt x="2782" y="5501"/>
                </a:lnTo>
                <a:lnTo>
                  <a:pt x="195" y="8081"/>
                </a:lnTo>
                <a:cubicBezTo>
                  <a:pt x="0" y="8275"/>
                  <a:pt x="0" y="8587"/>
                  <a:pt x="195" y="8782"/>
                </a:cubicBezTo>
                <a:lnTo>
                  <a:pt x="2268" y="10856"/>
                </a:lnTo>
                <a:cubicBezTo>
                  <a:pt x="2366" y="10953"/>
                  <a:pt x="2492" y="11001"/>
                  <a:pt x="2619" y="11001"/>
                </a:cubicBezTo>
                <a:cubicBezTo>
                  <a:pt x="2745" y="11001"/>
                  <a:pt x="2872" y="10953"/>
                  <a:pt x="2969" y="10856"/>
                </a:cubicBezTo>
                <a:lnTo>
                  <a:pt x="5556" y="8268"/>
                </a:lnTo>
                <a:lnTo>
                  <a:pt x="8143" y="10856"/>
                </a:lnTo>
                <a:cubicBezTo>
                  <a:pt x="8241" y="10953"/>
                  <a:pt x="8367" y="11001"/>
                  <a:pt x="8494" y="11001"/>
                </a:cubicBezTo>
                <a:cubicBezTo>
                  <a:pt x="8620" y="11001"/>
                  <a:pt x="8747" y="10953"/>
                  <a:pt x="8844" y="10856"/>
                </a:cubicBezTo>
                <a:lnTo>
                  <a:pt x="10911" y="8789"/>
                </a:lnTo>
                <a:cubicBezTo>
                  <a:pt x="11105" y="8594"/>
                  <a:pt x="11105" y="8275"/>
                  <a:pt x="10911" y="8081"/>
                </a:cubicBezTo>
                <a:lnTo>
                  <a:pt x="8331" y="5501"/>
                </a:lnTo>
                <a:lnTo>
                  <a:pt x="10918" y="2914"/>
                </a:lnTo>
                <a:cubicBezTo>
                  <a:pt x="11112" y="2719"/>
                  <a:pt x="11112" y="2407"/>
                  <a:pt x="10918" y="2213"/>
                </a:cubicBezTo>
                <a:lnTo>
                  <a:pt x="8844" y="146"/>
                </a:lnTo>
                <a:cubicBezTo>
                  <a:pt x="8747" y="49"/>
                  <a:pt x="8620" y="0"/>
                  <a:pt x="8494" y="0"/>
                </a:cubicBezTo>
                <a:cubicBezTo>
                  <a:pt x="8367" y="0"/>
                  <a:pt x="8241" y="49"/>
                  <a:pt x="8143" y="146"/>
                </a:cubicBezTo>
                <a:lnTo>
                  <a:pt x="5556" y="2726"/>
                </a:lnTo>
                <a:lnTo>
                  <a:pt x="2969" y="146"/>
                </a:lnTo>
                <a:cubicBezTo>
                  <a:pt x="2872" y="49"/>
                  <a:pt x="2745" y="0"/>
                  <a:pt x="2619" y="0"/>
                </a:cubicBezTo>
                <a:close/>
              </a:path>
            </a:pathLst>
          </a:cu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010" name="Google Shape;2010;p101"/>
          <p:cNvSpPr/>
          <p:nvPr/>
        </p:nvSpPr>
        <p:spPr>
          <a:xfrm>
            <a:off x="6876058" y="5277679"/>
            <a:ext cx="389288" cy="385400"/>
          </a:xfrm>
          <a:custGeom>
            <a:rect b="b" l="l" r="r" t="t"/>
            <a:pathLst>
              <a:path extrusionOk="0" h="11002" w="11113">
                <a:moveTo>
                  <a:pt x="2619" y="0"/>
                </a:moveTo>
                <a:cubicBezTo>
                  <a:pt x="2492" y="0"/>
                  <a:pt x="2366" y="49"/>
                  <a:pt x="2268" y="146"/>
                </a:cubicBezTo>
                <a:lnTo>
                  <a:pt x="201" y="2213"/>
                </a:lnTo>
                <a:cubicBezTo>
                  <a:pt x="7" y="2407"/>
                  <a:pt x="7" y="2719"/>
                  <a:pt x="201" y="2914"/>
                </a:cubicBezTo>
                <a:lnTo>
                  <a:pt x="2782" y="5501"/>
                </a:lnTo>
                <a:lnTo>
                  <a:pt x="195" y="8081"/>
                </a:lnTo>
                <a:cubicBezTo>
                  <a:pt x="0" y="8275"/>
                  <a:pt x="0" y="8587"/>
                  <a:pt x="195" y="8782"/>
                </a:cubicBezTo>
                <a:lnTo>
                  <a:pt x="2268" y="10856"/>
                </a:lnTo>
                <a:cubicBezTo>
                  <a:pt x="2366" y="10953"/>
                  <a:pt x="2492" y="11001"/>
                  <a:pt x="2619" y="11001"/>
                </a:cubicBezTo>
                <a:cubicBezTo>
                  <a:pt x="2745" y="11001"/>
                  <a:pt x="2872" y="10953"/>
                  <a:pt x="2969" y="10856"/>
                </a:cubicBezTo>
                <a:lnTo>
                  <a:pt x="5556" y="8268"/>
                </a:lnTo>
                <a:lnTo>
                  <a:pt x="8143" y="10856"/>
                </a:lnTo>
                <a:cubicBezTo>
                  <a:pt x="8241" y="10953"/>
                  <a:pt x="8367" y="11001"/>
                  <a:pt x="8494" y="11001"/>
                </a:cubicBezTo>
                <a:cubicBezTo>
                  <a:pt x="8620" y="11001"/>
                  <a:pt x="8747" y="10953"/>
                  <a:pt x="8844" y="10856"/>
                </a:cubicBezTo>
                <a:lnTo>
                  <a:pt x="10911" y="8789"/>
                </a:lnTo>
                <a:cubicBezTo>
                  <a:pt x="11105" y="8594"/>
                  <a:pt x="11105" y="8275"/>
                  <a:pt x="10911" y="8081"/>
                </a:cubicBezTo>
                <a:lnTo>
                  <a:pt x="8331" y="5501"/>
                </a:lnTo>
                <a:lnTo>
                  <a:pt x="10918" y="2914"/>
                </a:lnTo>
                <a:cubicBezTo>
                  <a:pt x="11112" y="2719"/>
                  <a:pt x="11112" y="2407"/>
                  <a:pt x="10918" y="2213"/>
                </a:cubicBezTo>
                <a:lnTo>
                  <a:pt x="8844" y="146"/>
                </a:lnTo>
                <a:cubicBezTo>
                  <a:pt x="8747" y="49"/>
                  <a:pt x="8620" y="0"/>
                  <a:pt x="8494" y="0"/>
                </a:cubicBezTo>
                <a:cubicBezTo>
                  <a:pt x="8367" y="0"/>
                  <a:pt x="8241" y="49"/>
                  <a:pt x="8143" y="146"/>
                </a:cubicBezTo>
                <a:lnTo>
                  <a:pt x="5556" y="2726"/>
                </a:lnTo>
                <a:lnTo>
                  <a:pt x="2969" y="146"/>
                </a:lnTo>
                <a:cubicBezTo>
                  <a:pt x="2872" y="49"/>
                  <a:pt x="2745" y="0"/>
                  <a:pt x="2619" y="0"/>
                </a:cubicBezTo>
                <a:close/>
              </a:path>
            </a:pathLst>
          </a:cu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011" name="Google Shape;2011;p101"/>
          <p:cNvSpPr/>
          <p:nvPr/>
        </p:nvSpPr>
        <p:spPr>
          <a:xfrm>
            <a:off x="8634925" y="5277679"/>
            <a:ext cx="389288" cy="385400"/>
          </a:xfrm>
          <a:custGeom>
            <a:rect b="b" l="l" r="r" t="t"/>
            <a:pathLst>
              <a:path extrusionOk="0" h="11002" w="11113">
                <a:moveTo>
                  <a:pt x="2619" y="0"/>
                </a:moveTo>
                <a:cubicBezTo>
                  <a:pt x="2492" y="0"/>
                  <a:pt x="2366" y="49"/>
                  <a:pt x="2268" y="146"/>
                </a:cubicBezTo>
                <a:lnTo>
                  <a:pt x="201" y="2213"/>
                </a:lnTo>
                <a:cubicBezTo>
                  <a:pt x="7" y="2407"/>
                  <a:pt x="7" y="2719"/>
                  <a:pt x="201" y="2914"/>
                </a:cubicBezTo>
                <a:lnTo>
                  <a:pt x="2782" y="5501"/>
                </a:lnTo>
                <a:lnTo>
                  <a:pt x="195" y="8081"/>
                </a:lnTo>
                <a:cubicBezTo>
                  <a:pt x="0" y="8275"/>
                  <a:pt x="0" y="8587"/>
                  <a:pt x="195" y="8782"/>
                </a:cubicBezTo>
                <a:lnTo>
                  <a:pt x="2268" y="10856"/>
                </a:lnTo>
                <a:cubicBezTo>
                  <a:pt x="2366" y="10953"/>
                  <a:pt x="2492" y="11001"/>
                  <a:pt x="2619" y="11001"/>
                </a:cubicBezTo>
                <a:cubicBezTo>
                  <a:pt x="2745" y="11001"/>
                  <a:pt x="2872" y="10953"/>
                  <a:pt x="2969" y="10856"/>
                </a:cubicBezTo>
                <a:lnTo>
                  <a:pt x="5556" y="8268"/>
                </a:lnTo>
                <a:lnTo>
                  <a:pt x="8143" y="10856"/>
                </a:lnTo>
                <a:cubicBezTo>
                  <a:pt x="8241" y="10953"/>
                  <a:pt x="8367" y="11001"/>
                  <a:pt x="8494" y="11001"/>
                </a:cubicBezTo>
                <a:cubicBezTo>
                  <a:pt x="8620" y="11001"/>
                  <a:pt x="8747" y="10953"/>
                  <a:pt x="8844" y="10856"/>
                </a:cubicBezTo>
                <a:lnTo>
                  <a:pt x="10911" y="8789"/>
                </a:lnTo>
                <a:cubicBezTo>
                  <a:pt x="11105" y="8594"/>
                  <a:pt x="11105" y="8275"/>
                  <a:pt x="10911" y="8081"/>
                </a:cubicBezTo>
                <a:lnTo>
                  <a:pt x="8331" y="5501"/>
                </a:lnTo>
                <a:lnTo>
                  <a:pt x="10918" y="2914"/>
                </a:lnTo>
                <a:cubicBezTo>
                  <a:pt x="11112" y="2719"/>
                  <a:pt x="11112" y="2407"/>
                  <a:pt x="10918" y="2213"/>
                </a:cubicBezTo>
                <a:lnTo>
                  <a:pt x="8844" y="146"/>
                </a:lnTo>
                <a:cubicBezTo>
                  <a:pt x="8747" y="49"/>
                  <a:pt x="8620" y="0"/>
                  <a:pt x="8494" y="0"/>
                </a:cubicBezTo>
                <a:cubicBezTo>
                  <a:pt x="8367" y="0"/>
                  <a:pt x="8241" y="49"/>
                  <a:pt x="8143" y="146"/>
                </a:cubicBezTo>
                <a:lnTo>
                  <a:pt x="5556" y="2726"/>
                </a:lnTo>
                <a:lnTo>
                  <a:pt x="2969" y="146"/>
                </a:lnTo>
                <a:cubicBezTo>
                  <a:pt x="2872" y="49"/>
                  <a:pt x="2745" y="0"/>
                  <a:pt x="2619" y="0"/>
                </a:cubicBezTo>
                <a:close/>
              </a:path>
            </a:pathLst>
          </a:cu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2012" name="Google Shape;2012;p101"/>
          <p:cNvGrpSpPr/>
          <p:nvPr/>
        </p:nvGrpSpPr>
        <p:grpSpPr>
          <a:xfrm>
            <a:off x="3179338" y="3054291"/>
            <a:ext cx="495697" cy="365704"/>
            <a:chOff x="5223609" y="3731112"/>
            <a:chExt cx="371782" cy="274285"/>
          </a:xfrm>
        </p:grpSpPr>
        <p:sp>
          <p:nvSpPr>
            <p:cNvPr id="2013" name="Google Shape;2013;p101"/>
            <p:cNvSpPr/>
            <p:nvPr/>
          </p:nvSpPr>
          <p:spPr>
            <a:xfrm>
              <a:off x="5223609" y="3731112"/>
              <a:ext cx="371782" cy="274285"/>
            </a:xfrm>
            <a:custGeom>
              <a:rect b="b" l="l" r="r" t="t"/>
              <a:pathLst>
                <a:path extrusionOk="0" h="10440" w="14151">
                  <a:moveTo>
                    <a:pt x="11972" y="1"/>
                  </a:moveTo>
                  <a:lnTo>
                    <a:pt x="5563" y="6410"/>
                  </a:lnTo>
                  <a:cubicBezTo>
                    <a:pt x="5477" y="6497"/>
                    <a:pt x="5364" y="6540"/>
                    <a:pt x="5251" y="6540"/>
                  </a:cubicBezTo>
                  <a:cubicBezTo>
                    <a:pt x="5138" y="6540"/>
                    <a:pt x="5026" y="6497"/>
                    <a:pt x="4939" y="6410"/>
                  </a:cubicBezTo>
                  <a:lnTo>
                    <a:pt x="2178" y="3649"/>
                  </a:lnTo>
                  <a:lnTo>
                    <a:pt x="0" y="5827"/>
                  </a:lnTo>
                  <a:lnTo>
                    <a:pt x="4162" y="9989"/>
                  </a:lnTo>
                  <a:cubicBezTo>
                    <a:pt x="4453" y="10280"/>
                    <a:pt x="4842" y="10440"/>
                    <a:pt x="5251" y="10440"/>
                  </a:cubicBezTo>
                  <a:cubicBezTo>
                    <a:pt x="5660" y="10440"/>
                    <a:pt x="6056" y="10280"/>
                    <a:pt x="6340" y="9989"/>
                  </a:cubicBezTo>
                  <a:lnTo>
                    <a:pt x="14150" y="2179"/>
                  </a:lnTo>
                  <a:lnTo>
                    <a:pt x="11972" y="1"/>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014" name="Google Shape;2014;p101"/>
            <p:cNvSpPr/>
            <p:nvPr/>
          </p:nvSpPr>
          <p:spPr>
            <a:xfrm>
              <a:off x="5338236" y="3769391"/>
              <a:ext cx="257155" cy="236006"/>
            </a:xfrm>
            <a:custGeom>
              <a:rect b="b" l="l" r="r" t="t"/>
              <a:pathLst>
                <a:path extrusionOk="0" h="8983" w="9788">
                  <a:moveTo>
                    <a:pt x="9066" y="0"/>
                  </a:moveTo>
                  <a:lnTo>
                    <a:pt x="826" y="8248"/>
                  </a:lnTo>
                  <a:cubicBezTo>
                    <a:pt x="597" y="8470"/>
                    <a:pt x="312" y="8629"/>
                    <a:pt x="0" y="8698"/>
                  </a:cubicBezTo>
                  <a:cubicBezTo>
                    <a:pt x="257" y="8886"/>
                    <a:pt x="569" y="8983"/>
                    <a:pt x="888" y="8983"/>
                  </a:cubicBezTo>
                  <a:cubicBezTo>
                    <a:pt x="1297" y="8983"/>
                    <a:pt x="1693" y="8823"/>
                    <a:pt x="1977" y="8532"/>
                  </a:cubicBezTo>
                  <a:lnTo>
                    <a:pt x="9787" y="722"/>
                  </a:lnTo>
                  <a:lnTo>
                    <a:pt x="9066" y="0"/>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2015" name="Google Shape;2015;p101"/>
          <p:cNvSpPr/>
          <p:nvPr/>
        </p:nvSpPr>
        <p:spPr>
          <a:xfrm>
            <a:off x="6769591" y="3053445"/>
            <a:ext cx="389288" cy="385400"/>
          </a:xfrm>
          <a:custGeom>
            <a:rect b="b" l="l" r="r" t="t"/>
            <a:pathLst>
              <a:path extrusionOk="0" h="11002" w="11113">
                <a:moveTo>
                  <a:pt x="2619" y="0"/>
                </a:moveTo>
                <a:cubicBezTo>
                  <a:pt x="2492" y="0"/>
                  <a:pt x="2366" y="49"/>
                  <a:pt x="2268" y="146"/>
                </a:cubicBezTo>
                <a:lnTo>
                  <a:pt x="201" y="2213"/>
                </a:lnTo>
                <a:cubicBezTo>
                  <a:pt x="7" y="2407"/>
                  <a:pt x="7" y="2719"/>
                  <a:pt x="201" y="2914"/>
                </a:cubicBezTo>
                <a:lnTo>
                  <a:pt x="2782" y="5501"/>
                </a:lnTo>
                <a:lnTo>
                  <a:pt x="195" y="8081"/>
                </a:lnTo>
                <a:cubicBezTo>
                  <a:pt x="0" y="8275"/>
                  <a:pt x="0" y="8587"/>
                  <a:pt x="195" y="8782"/>
                </a:cubicBezTo>
                <a:lnTo>
                  <a:pt x="2268" y="10856"/>
                </a:lnTo>
                <a:cubicBezTo>
                  <a:pt x="2366" y="10953"/>
                  <a:pt x="2492" y="11001"/>
                  <a:pt x="2619" y="11001"/>
                </a:cubicBezTo>
                <a:cubicBezTo>
                  <a:pt x="2745" y="11001"/>
                  <a:pt x="2872" y="10953"/>
                  <a:pt x="2969" y="10856"/>
                </a:cubicBezTo>
                <a:lnTo>
                  <a:pt x="5556" y="8268"/>
                </a:lnTo>
                <a:lnTo>
                  <a:pt x="8143" y="10856"/>
                </a:lnTo>
                <a:cubicBezTo>
                  <a:pt x="8241" y="10953"/>
                  <a:pt x="8367" y="11001"/>
                  <a:pt x="8494" y="11001"/>
                </a:cubicBezTo>
                <a:cubicBezTo>
                  <a:pt x="8620" y="11001"/>
                  <a:pt x="8747" y="10953"/>
                  <a:pt x="8844" y="10856"/>
                </a:cubicBezTo>
                <a:lnTo>
                  <a:pt x="10911" y="8789"/>
                </a:lnTo>
                <a:cubicBezTo>
                  <a:pt x="11105" y="8594"/>
                  <a:pt x="11105" y="8275"/>
                  <a:pt x="10911" y="8081"/>
                </a:cubicBezTo>
                <a:lnTo>
                  <a:pt x="8331" y="5501"/>
                </a:lnTo>
                <a:lnTo>
                  <a:pt x="10918" y="2914"/>
                </a:lnTo>
                <a:cubicBezTo>
                  <a:pt x="11112" y="2719"/>
                  <a:pt x="11112" y="2407"/>
                  <a:pt x="10918" y="2213"/>
                </a:cubicBezTo>
                <a:lnTo>
                  <a:pt x="8844" y="146"/>
                </a:lnTo>
                <a:cubicBezTo>
                  <a:pt x="8747" y="49"/>
                  <a:pt x="8620" y="0"/>
                  <a:pt x="8494" y="0"/>
                </a:cubicBezTo>
                <a:cubicBezTo>
                  <a:pt x="8367" y="0"/>
                  <a:pt x="8241" y="49"/>
                  <a:pt x="8143" y="146"/>
                </a:cubicBezTo>
                <a:lnTo>
                  <a:pt x="5556" y="2726"/>
                </a:lnTo>
                <a:lnTo>
                  <a:pt x="2969" y="146"/>
                </a:lnTo>
                <a:cubicBezTo>
                  <a:pt x="2872" y="49"/>
                  <a:pt x="2745" y="0"/>
                  <a:pt x="2619" y="0"/>
                </a:cubicBezTo>
                <a:close/>
              </a:path>
            </a:pathLst>
          </a:cu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2016" name="Google Shape;2016;p101"/>
          <p:cNvGrpSpPr/>
          <p:nvPr/>
        </p:nvGrpSpPr>
        <p:grpSpPr>
          <a:xfrm>
            <a:off x="8557638" y="3063158"/>
            <a:ext cx="495697" cy="365704"/>
            <a:chOff x="5223609" y="3731112"/>
            <a:chExt cx="371782" cy="274285"/>
          </a:xfrm>
        </p:grpSpPr>
        <p:sp>
          <p:nvSpPr>
            <p:cNvPr id="2017" name="Google Shape;2017;p101"/>
            <p:cNvSpPr/>
            <p:nvPr/>
          </p:nvSpPr>
          <p:spPr>
            <a:xfrm>
              <a:off x="5223609" y="3731112"/>
              <a:ext cx="371782" cy="274285"/>
            </a:xfrm>
            <a:custGeom>
              <a:rect b="b" l="l" r="r" t="t"/>
              <a:pathLst>
                <a:path extrusionOk="0" h="10440" w="14151">
                  <a:moveTo>
                    <a:pt x="11972" y="1"/>
                  </a:moveTo>
                  <a:lnTo>
                    <a:pt x="5563" y="6410"/>
                  </a:lnTo>
                  <a:cubicBezTo>
                    <a:pt x="5477" y="6497"/>
                    <a:pt x="5364" y="6540"/>
                    <a:pt x="5251" y="6540"/>
                  </a:cubicBezTo>
                  <a:cubicBezTo>
                    <a:pt x="5138" y="6540"/>
                    <a:pt x="5026" y="6497"/>
                    <a:pt x="4939" y="6410"/>
                  </a:cubicBezTo>
                  <a:lnTo>
                    <a:pt x="2178" y="3649"/>
                  </a:lnTo>
                  <a:lnTo>
                    <a:pt x="0" y="5827"/>
                  </a:lnTo>
                  <a:lnTo>
                    <a:pt x="4162" y="9989"/>
                  </a:lnTo>
                  <a:cubicBezTo>
                    <a:pt x="4453" y="10280"/>
                    <a:pt x="4842" y="10440"/>
                    <a:pt x="5251" y="10440"/>
                  </a:cubicBezTo>
                  <a:cubicBezTo>
                    <a:pt x="5660" y="10440"/>
                    <a:pt x="6056" y="10280"/>
                    <a:pt x="6340" y="9989"/>
                  </a:cubicBezTo>
                  <a:lnTo>
                    <a:pt x="14150" y="2179"/>
                  </a:lnTo>
                  <a:lnTo>
                    <a:pt x="11972" y="1"/>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018" name="Google Shape;2018;p101"/>
            <p:cNvSpPr/>
            <p:nvPr/>
          </p:nvSpPr>
          <p:spPr>
            <a:xfrm>
              <a:off x="5338236" y="3769391"/>
              <a:ext cx="257155" cy="236006"/>
            </a:xfrm>
            <a:custGeom>
              <a:rect b="b" l="l" r="r" t="t"/>
              <a:pathLst>
                <a:path extrusionOk="0" h="8983" w="9788">
                  <a:moveTo>
                    <a:pt x="9066" y="0"/>
                  </a:moveTo>
                  <a:lnTo>
                    <a:pt x="826" y="8248"/>
                  </a:lnTo>
                  <a:cubicBezTo>
                    <a:pt x="597" y="8470"/>
                    <a:pt x="312" y="8629"/>
                    <a:pt x="0" y="8698"/>
                  </a:cubicBezTo>
                  <a:cubicBezTo>
                    <a:pt x="257" y="8886"/>
                    <a:pt x="569" y="8983"/>
                    <a:pt x="888" y="8983"/>
                  </a:cubicBezTo>
                  <a:cubicBezTo>
                    <a:pt x="1297" y="8983"/>
                    <a:pt x="1693" y="8823"/>
                    <a:pt x="1977" y="8532"/>
                  </a:cubicBezTo>
                  <a:lnTo>
                    <a:pt x="9787" y="722"/>
                  </a:lnTo>
                  <a:lnTo>
                    <a:pt x="9066" y="0"/>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2019" name="Google Shape;2019;p101"/>
          <p:cNvGrpSpPr/>
          <p:nvPr/>
        </p:nvGrpSpPr>
        <p:grpSpPr>
          <a:xfrm>
            <a:off x="8557638" y="4410324"/>
            <a:ext cx="495697" cy="365704"/>
            <a:chOff x="5223609" y="3731112"/>
            <a:chExt cx="371782" cy="274285"/>
          </a:xfrm>
        </p:grpSpPr>
        <p:sp>
          <p:nvSpPr>
            <p:cNvPr id="2020" name="Google Shape;2020;p101"/>
            <p:cNvSpPr/>
            <p:nvPr/>
          </p:nvSpPr>
          <p:spPr>
            <a:xfrm>
              <a:off x="5223609" y="3731112"/>
              <a:ext cx="371782" cy="274285"/>
            </a:xfrm>
            <a:custGeom>
              <a:rect b="b" l="l" r="r" t="t"/>
              <a:pathLst>
                <a:path extrusionOk="0" h="10440" w="14151">
                  <a:moveTo>
                    <a:pt x="11972" y="1"/>
                  </a:moveTo>
                  <a:lnTo>
                    <a:pt x="5563" y="6410"/>
                  </a:lnTo>
                  <a:cubicBezTo>
                    <a:pt x="5477" y="6497"/>
                    <a:pt x="5364" y="6540"/>
                    <a:pt x="5251" y="6540"/>
                  </a:cubicBezTo>
                  <a:cubicBezTo>
                    <a:pt x="5138" y="6540"/>
                    <a:pt x="5026" y="6497"/>
                    <a:pt x="4939" y="6410"/>
                  </a:cubicBezTo>
                  <a:lnTo>
                    <a:pt x="2178" y="3649"/>
                  </a:lnTo>
                  <a:lnTo>
                    <a:pt x="0" y="5827"/>
                  </a:lnTo>
                  <a:lnTo>
                    <a:pt x="4162" y="9989"/>
                  </a:lnTo>
                  <a:cubicBezTo>
                    <a:pt x="4453" y="10280"/>
                    <a:pt x="4842" y="10440"/>
                    <a:pt x="5251" y="10440"/>
                  </a:cubicBezTo>
                  <a:cubicBezTo>
                    <a:pt x="5660" y="10440"/>
                    <a:pt x="6056" y="10280"/>
                    <a:pt x="6340" y="9989"/>
                  </a:cubicBezTo>
                  <a:lnTo>
                    <a:pt x="14150" y="2179"/>
                  </a:lnTo>
                  <a:lnTo>
                    <a:pt x="11972" y="1"/>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021" name="Google Shape;2021;p101"/>
            <p:cNvSpPr/>
            <p:nvPr/>
          </p:nvSpPr>
          <p:spPr>
            <a:xfrm>
              <a:off x="5338236" y="3769391"/>
              <a:ext cx="257155" cy="236006"/>
            </a:xfrm>
            <a:custGeom>
              <a:rect b="b" l="l" r="r" t="t"/>
              <a:pathLst>
                <a:path extrusionOk="0" h="8983" w="9788">
                  <a:moveTo>
                    <a:pt x="9066" y="0"/>
                  </a:moveTo>
                  <a:lnTo>
                    <a:pt x="826" y="8248"/>
                  </a:lnTo>
                  <a:cubicBezTo>
                    <a:pt x="597" y="8470"/>
                    <a:pt x="312" y="8629"/>
                    <a:pt x="0" y="8698"/>
                  </a:cubicBezTo>
                  <a:cubicBezTo>
                    <a:pt x="257" y="8886"/>
                    <a:pt x="569" y="8983"/>
                    <a:pt x="888" y="8983"/>
                  </a:cubicBezTo>
                  <a:cubicBezTo>
                    <a:pt x="1297" y="8983"/>
                    <a:pt x="1693" y="8823"/>
                    <a:pt x="1977" y="8532"/>
                  </a:cubicBezTo>
                  <a:lnTo>
                    <a:pt x="9787" y="722"/>
                  </a:lnTo>
                  <a:lnTo>
                    <a:pt x="9066" y="0"/>
                  </a:lnTo>
                  <a:close/>
                </a:path>
              </a:pathLst>
            </a:cu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2022" name="Google Shape;2022;p101"/>
          <p:cNvSpPr txBox="1"/>
          <p:nvPr/>
        </p:nvSpPr>
        <p:spPr>
          <a:xfrm>
            <a:off x="405333" y="6419033"/>
            <a:ext cx="8229600" cy="538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1900">
                <a:latin typeface="Maven Pro Medium"/>
                <a:ea typeface="Maven Pro Medium"/>
                <a:cs typeface="Maven Pro Medium"/>
                <a:sym typeface="Maven Pro Medium"/>
              </a:rPr>
              <a:t>*if published on Zenodo</a:t>
            </a:r>
            <a:endParaRPr sz="1900">
              <a:latin typeface="Maven Pro Medium"/>
              <a:ea typeface="Maven Pro Medium"/>
              <a:cs typeface="Maven Pro Medium"/>
              <a:sym typeface="Maven Pro Medium"/>
            </a:endParaRPr>
          </a:p>
        </p:txBody>
      </p:sp>
      <p:sp>
        <p:nvSpPr>
          <p:cNvPr id="2023" name="Google Shape;2023;p101"/>
          <p:cNvSpPr/>
          <p:nvPr/>
        </p:nvSpPr>
        <p:spPr>
          <a:xfrm>
            <a:off x="3297125" y="6023812"/>
            <a:ext cx="389288" cy="385400"/>
          </a:xfrm>
          <a:custGeom>
            <a:rect b="b" l="l" r="r" t="t"/>
            <a:pathLst>
              <a:path extrusionOk="0" h="11002" w="11113">
                <a:moveTo>
                  <a:pt x="2619" y="0"/>
                </a:moveTo>
                <a:cubicBezTo>
                  <a:pt x="2492" y="0"/>
                  <a:pt x="2366" y="49"/>
                  <a:pt x="2268" y="146"/>
                </a:cubicBezTo>
                <a:lnTo>
                  <a:pt x="201" y="2213"/>
                </a:lnTo>
                <a:cubicBezTo>
                  <a:pt x="7" y="2407"/>
                  <a:pt x="7" y="2719"/>
                  <a:pt x="201" y="2914"/>
                </a:cubicBezTo>
                <a:lnTo>
                  <a:pt x="2782" y="5501"/>
                </a:lnTo>
                <a:lnTo>
                  <a:pt x="195" y="8081"/>
                </a:lnTo>
                <a:cubicBezTo>
                  <a:pt x="0" y="8275"/>
                  <a:pt x="0" y="8587"/>
                  <a:pt x="195" y="8782"/>
                </a:cubicBezTo>
                <a:lnTo>
                  <a:pt x="2268" y="10856"/>
                </a:lnTo>
                <a:cubicBezTo>
                  <a:pt x="2366" y="10953"/>
                  <a:pt x="2492" y="11001"/>
                  <a:pt x="2619" y="11001"/>
                </a:cubicBezTo>
                <a:cubicBezTo>
                  <a:pt x="2745" y="11001"/>
                  <a:pt x="2872" y="10953"/>
                  <a:pt x="2969" y="10856"/>
                </a:cubicBezTo>
                <a:lnTo>
                  <a:pt x="5556" y="8268"/>
                </a:lnTo>
                <a:lnTo>
                  <a:pt x="8143" y="10856"/>
                </a:lnTo>
                <a:cubicBezTo>
                  <a:pt x="8241" y="10953"/>
                  <a:pt x="8367" y="11001"/>
                  <a:pt x="8494" y="11001"/>
                </a:cubicBezTo>
                <a:cubicBezTo>
                  <a:pt x="8620" y="11001"/>
                  <a:pt x="8747" y="10953"/>
                  <a:pt x="8844" y="10856"/>
                </a:cubicBezTo>
                <a:lnTo>
                  <a:pt x="10911" y="8789"/>
                </a:lnTo>
                <a:cubicBezTo>
                  <a:pt x="11105" y="8594"/>
                  <a:pt x="11105" y="8275"/>
                  <a:pt x="10911" y="8081"/>
                </a:cubicBezTo>
                <a:lnTo>
                  <a:pt x="8331" y="5501"/>
                </a:lnTo>
                <a:lnTo>
                  <a:pt x="10918" y="2914"/>
                </a:lnTo>
                <a:cubicBezTo>
                  <a:pt x="11112" y="2719"/>
                  <a:pt x="11112" y="2407"/>
                  <a:pt x="10918" y="2213"/>
                </a:cubicBezTo>
                <a:lnTo>
                  <a:pt x="8844" y="146"/>
                </a:lnTo>
                <a:cubicBezTo>
                  <a:pt x="8747" y="49"/>
                  <a:pt x="8620" y="0"/>
                  <a:pt x="8494" y="0"/>
                </a:cubicBezTo>
                <a:cubicBezTo>
                  <a:pt x="8367" y="0"/>
                  <a:pt x="8241" y="49"/>
                  <a:pt x="8143" y="146"/>
                </a:cubicBezTo>
                <a:lnTo>
                  <a:pt x="5556" y="2726"/>
                </a:lnTo>
                <a:lnTo>
                  <a:pt x="2969" y="146"/>
                </a:lnTo>
                <a:cubicBezTo>
                  <a:pt x="2872" y="49"/>
                  <a:pt x="2745" y="0"/>
                  <a:pt x="2619" y="0"/>
                </a:cubicBezTo>
                <a:close/>
              </a:path>
            </a:pathLst>
          </a:cu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024" name="Google Shape;2024;p101"/>
          <p:cNvSpPr/>
          <p:nvPr/>
        </p:nvSpPr>
        <p:spPr>
          <a:xfrm>
            <a:off x="5059975" y="6033645"/>
            <a:ext cx="389288" cy="385400"/>
          </a:xfrm>
          <a:custGeom>
            <a:rect b="b" l="l" r="r" t="t"/>
            <a:pathLst>
              <a:path extrusionOk="0" h="11002" w="11113">
                <a:moveTo>
                  <a:pt x="2619" y="0"/>
                </a:moveTo>
                <a:cubicBezTo>
                  <a:pt x="2492" y="0"/>
                  <a:pt x="2366" y="49"/>
                  <a:pt x="2268" y="146"/>
                </a:cubicBezTo>
                <a:lnTo>
                  <a:pt x="201" y="2213"/>
                </a:lnTo>
                <a:cubicBezTo>
                  <a:pt x="7" y="2407"/>
                  <a:pt x="7" y="2719"/>
                  <a:pt x="201" y="2914"/>
                </a:cubicBezTo>
                <a:lnTo>
                  <a:pt x="2782" y="5501"/>
                </a:lnTo>
                <a:lnTo>
                  <a:pt x="195" y="8081"/>
                </a:lnTo>
                <a:cubicBezTo>
                  <a:pt x="0" y="8275"/>
                  <a:pt x="0" y="8587"/>
                  <a:pt x="195" y="8782"/>
                </a:cubicBezTo>
                <a:lnTo>
                  <a:pt x="2268" y="10856"/>
                </a:lnTo>
                <a:cubicBezTo>
                  <a:pt x="2366" y="10953"/>
                  <a:pt x="2492" y="11001"/>
                  <a:pt x="2619" y="11001"/>
                </a:cubicBezTo>
                <a:cubicBezTo>
                  <a:pt x="2745" y="11001"/>
                  <a:pt x="2872" y="10953"/>
                  <a:pt x="2969" y="10856"/>
                </a:cubicBezTo>
                <a:lnTo>
                  <a:pt x="5556" y="8268"/>
                </a:lnTo>
                <a:lnTo>
                  <a:pt x="8143" y="10856"/>
                </a:lnTo>
                <a:cubicBezTo>
                  <a:pt x="8241" y="10953"/>
                  <a:pt x="8367" y="11001"/>
                  <a:pt x="8494" y="11001"/>
                </a:cubicBezTo>
                <a:cubicBezTo>
                  <a:pt x="8620" y="11001"/>
                  <a:pt x="8747" y="10953"/>
                  <a:pt x="8844" y="10856"/>
                </a:cubicBezTo>
                <a:lnTo>
                  <a:pt x="10911" y="8789"/>
                </a:lnTo>
                <a:cubicBezTo>
                  <a:pt x="11105" y="8594"/>
                  <a:pt x="11105" y="8275"/>
                  <a:pt x="10911" y="8081"/>
                </a:cubicBezTo>
                <a:lnTo>
                  <a:pt x="8331" y="5501"/>
                </a:lnTo>
                <a:lnTo>
                  <a:pt x="10918" y="2914"/>
                </a:lnTo>
                <a:cubicBezTo>
                  <a:pt x="11112" y="2719"/>
                  <a:pt x="11112" y="2407"/>
                  <a:pt x="10918" y="2213"/>
                </a:cubicBezTo>
                <a:lnTo>
                  <a:pt x="8844" y="146"/>
                </a:lnTo>
                <a:cubicBezTo>
                  <a:pt x="8747" y="49"/>
                  <a:pt x="8620" y="0"/>
                  <a:pt x="8494" y="0"/>
                </a:cubicBezTo>
                <a:cubicBezTo>
                  <a:pt x="8367" y="0"/>
                  <a:pt x="8241" y="49"/>
                  <a:pt x="8143" y="146"/>
                </a:cubicBezTo>
                <a:lnTo>
                  <a:pt x="5556" y="2726"/>
                </a:lnTo>
                <a:lnTo>
                  <a:pt x="2969" y="146"/>
                </a:lnTo>
                <a:cubicBezTo>
                  <a:pt x="2872" y="49"/>
                  <a:pt x="2745" y="0"/>
                  <a:pt x="2619" y="0"/>
                </a:cubicBezTo>
                <a:close/>
              </a:path>
            </a:pathLst>
          </a:cu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025" name="Google Shape;2025;p101"/>
          <p:cNvSpPr/>
          <p:nvPr/>
        </p:nvSpPr>
        <p:spPr>
          <a:xfrm>
            <a:off x="6953041" y="6033645"/>
            <a:ext cx="389288" cy="385400"/>
          </a:xfrm>
          <a:custGeom>
            <a:rect b="b" l="l" r="r" t="t"/>
            <a:pathLst>
              <a:path extrusionOk="0" h="11002" w="11113">
                <a:moveTo>
                  <a:pt x="2619" y="0"/>
                </a:moveTo>
                <a:cubicBezTo>
                  <a:pt x="2492" y="0"/>
                  <a:pt x="2366" y="49"/>
                  <a:pt x="2268" y="146"/>
                </a:cubicBezTo>
                <a:lnTo>
                  <a:pt x="201" y="2213"/>
                </a:lnTo>
                <a:cubicBezTo>
                  <a:pt x="7" y="2407"/>
                  <a:pt x="7" y="2719"/>
                  <a:pt x="201" y="2914"/>
                </a:cubicBezTo>
                <a:lnTo>
                  <a:pt x="2782" y="5501"/>
                </a:lnTo>
                <a:lnTo>
                  <a:pt x="195" y="8081"/>
                </a:lnTo>
                <a:cubicBezTo>
                  <a:pt x="0" y="8275"/>
                  <a:pt x="0" y="8587"/>
                  <a:pt x="195" y="8782"/>
                </a:cubicBezTo>
                <a:lnTo>
                  <a:pt x="2268" y="10856"/>
                </a:lnTo>
                <a:cubicBezTo>
                  <a:pt x="2366" y="10953"/>
                  <a:pt x="2492" y="11001"/>
                  <a:pt x="2619" y="11001"/>
                </a:cubicBezTo>
                <a:cubicBezTo>
                  <a:pt x="2745" y="11001"/>
                  <a:pt x="2872" y="10953"/>
                  <a:pt x="2969" y="10856"/>
                </a:cubicBezTo>
                <a:lnTo>
                  <a:pt x="5556" y="8268"/>
                </a:lnTo>
                <a:lnTo>
                  <a:pt x="8143" y="10856"/>
                </a:lnTo>
                <a:cubicBezTo>
                  <a:pt x="8241" y="10953"/>
                  <a:pt x="8367" y="11001"/>
                  <a:pt x="8494" y="11001"/>
                </a:cubicBezTo>
                <a:cubicBezTo>
                  <a:pt x="8620" y="11001"/>
                  <a:pt x="8747" y="10953"/>
                  <a:pt x="8844" y="10856"/>
                </a:cubicBezTo>
                <a:lnTo>
                  <a:pt x="10911" y="8789"/>
                </a:lnTo>
                <a:cubicBezTo>
                  <a:pt x="11105" y="8594"/>
                  <a:pt x="11105" y="8275"/>
                  <a:pt x="10911" y="8081"/>
                </a:cubicBezTo>
                <a:lnTo>
                  <a:pt x="8331" y="5501"/>
                </a:lnTo>
                <a:lnTo>
                  <a:pt x="10918" y="2914"/>
                </a:lnTo>
                <a:cubicBezTo>
                  <a:pt x="11112" y="2719"/>
                  <a:pt x="11112" y="2407"/>
                  <a:pt x="10918" y="2213"/>
                </a:cubicBezTo>
                <a:lnTo>
                  <a:pt x="8844" y="146"/>
                </a:lnTo>
                <a:cubicBezTo>
                  <a:pt x="8747" y="49"/>
                  <a:pt x="8620" y="0"/>
                  <a:pt x="8494" y="0"/>
                </a:cubicBezTo>
                <a:cubicBezTo>
                  <a:pt x="8367" y="0"/>
                  <a:pt x="8241" y="49"/>
                  <a:pt x="8143" y="146"/>
                </a:cubicBezTo>
                <a:lnTo>
                  <a:pt x="5556" y="2726"/>
                </a:lnTo>
                <a:lnTo>
                  <a:pt x="2969" y="146"/>
                </a:lnTo>
                <a:cubicBezTo>
                  <a:pt x="2872" y="49"/>
                  <a:pt x="2745" y="0"/>
                  <a:pt x="2619" y="0"/>
                </a:cubicBezTo>
                <a:close/>
              </a:path>
            </a:pathLst>
          </a:cu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0" name="Shape 2030"/>
        <p:cNvGrpSpPr/>
        <p:nvPr/>
      </p:nvGrpSpPr>
      <p:grpSpPr>
        <a:xfrm>
          <a:off x="0" y="0"/>
          <a:ext cx="0" cy="0"/>
          <a:chOff x="0" y="0"/>
          <a:chExt cx="0" cy="0"/>
        </a:xfrm>
      </p:grpSpPr>
      <p:sp>
        <p:nvSpPr>
          <p:cNvPr id="2031" name="Google Shape;2031;p102"/>
          <p:cNvSpPr txBox="1"/>
          <p:nvPr>
            <p:ph idx="12" type="sldNum"/>
          </p:nvPr>
        </p:nvSpPr>
        <p:spPr>
          <a:xfrm>
            <a:off x="11409045" y="6333135"/>
            <a:ext cx="731700" cy="5247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1E3791"/>
              </a:buClr>
              <a:buSzPts val="700"/>
              <a:buFont typeface="Arial"/>
              <a:buNone/>
            </a:pPr>
            <a:fld id="{00000000-1234-1234-1234-123412341234}" type="slidenum">
              <a:rPr lang="en-US"/>
              <a:t>‹#›</a:t>
            </a:fld>
            <a:endParaRPr/>
          </a:p>
        </p:txBody>
      </p:sp>
      <p:sp>
        <p:nvSpPr>
          <p:cNvPr id="2032" name="Google Shape;2032;p102"/>
          <p:cNvSpPr txBox="1"/>
          <p:nvPr/>
        </p:nvSpPr>
        <p:spPr>
          <a:xfrm>
            <a:off x="449750" y="474675"/>
            <a:ext cx="9349200" cy="8142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b="1" lang="en-US" sz="2400">
                <a:solidFill>
                  <a:schemeClr val="accent1"/>
                </a:solidFill>
              </a:rPr>
              <a:t>BUT!</a:t>
            </a:r>
            <a:endParaRPr b="1" sz="2400">
              <a:solidFill>
                <a:schemeClr val="accent1"/>
              </a:solidFill>
            </a:endParaRPr>
          </a:p>
          <a:p>
            <a:pPr indent="0" lvl="0" marL="0" rtl="0" algn="l">
              <a:lnSpc>
                <a:spcPct val="150000"/>
              </a:lnSpc>
              <a:spcBef>
                <a:spcPts val="0"/>
              </a:spcBef>
              <a:spcAft>
                <a:spcPts val="0"/>
              </a:spcAft>
              <a:buNone/>
            </a:pPr>
            <a:r>
              <a:rPr lang="en-US" sz="2400">
                <a:solidFill>
                  <a:schemeClr val="accent1"/>
                </a:solidFill>
              </a:rPr>
              <a:t>DMP ≠ extensive static document with a long text created to satisfy grant agency</a:t>
            </a:r>
            <a:endParaRPr sz="2400">
              <a:solidFill>
                <a:schemeClr val="accent1"/>
              </a:solidFill>
            </a:endParaRPr>
          </a:p>
        </p:txBody>
      </p:sp>
      <p:sp>
        <p:nvSpPr>
          <p:cNvPr id="2033" name="Google Shape;2033;p102"/>
          <p:cNvSpPr txBox="1"/>
          <p:nvPr/>
        </p:nvSpPr>
        <p:spPr>
          <a:xfrm>
            <a:off x="1083375" y="2142413"/>
            <a:ext cx="7238400" cy="3256500"/>
          </a:xfrm>
          <a:prstGeom prst="rect">
            <a:avLst/>
          </a:prstGeom>
          <a:noFill/>
          <a:ln>
            <a:noFill/>
          </a:ln>
        </p:spPr>
        <p:txBody>
          <a:bodyPr anchorCtr="0" anchor="t" bIns="91425" lIns="91425" spcFirstLastPara="1" rIns="91425" wrap="square" tIns="91425">
            <a:spAutoFit/>
          </a:bodyPr>
          <a:lstStyle/>
          <a:p>
            <a:pPr indent="-342900" lvl="0" marL="457200" rtl="0" algn="l">
              <a:lnSpc>
                <a:spcPct val="115000"/>
              </a:lnSpc>
              <a:spcBef>
                <a:spcPts val="700"/>
              </a:spcBef>
              <a:spcAft>
                <a:spcPts val="0"/>
              </a:spcAft>
              <a:buClr>
                <a:schemeClr val="accent1"/>
              </a:buClr>
              <a:buSzPts val="1800"/>
              <a:buChar char="●"/>
            </a:pPr>
            <a:r>
              <a:rPr lang="en-US" sz="1800">
                <a:solidFill>
                  <a:schemeClr val="accent1"/>
                </a:solidFill>
              </a:rPr>
              <a:t>Machine-actionable DMPs</a:t>
            </a:r>
            <a:endParaRPr sz="1800">
              <a:solidFill>
                <a:schemeClr val="accent1"/>
              </a:solidFill>
            </a:endParaRPr>
          </a:p>
          <a:p>
            <a:pPr indent="0" lvl="0" marL="0" rtl="0" algn="l">
              <a:lnSpc>
                <a:spcPct val="115000"/>
              </a:lnSpc>
              <a:spcBef>
                <a:spcPts val="500"/>
              </a:spcBef>
              <a:spcAft>
                <a:spcPts val="0"/>
              </a:spcAft>
              <a:buNone/>
            </a:pPr>
            <a:r>
              <a:rPr lang="en-US" sz="1800">
                <a:solidFill>
                  <a:schemeClr val="accent1"/>
                </a:solidFill>
              </a:rPr>
              <a:t>   	   </a:t>
            </a:r>
            <a:r>
              <a:rPr lang="en-US" sz="1800" u="sng">
                <a:solidFill>
                  <a:schemeClr val="accent1"/>
                </a:solidFill>
              </a:rPr>
              <a:t>System connections</a:t>
            </a:r>
            <a:r>
              <a:rPr lang="en-US" sz="1800">
                <a:solidFill>
                  <a:schemeClr val="accent1"/>
                </a:solidFill>
              </a:rPr>
              <a:t> e.g. ethics review, RIM, repository…</a:t>
            </a:r>
            <a:endParaRPr sz="1800">
              <a:solidFill>
                <a:schemeClr val="accent1"/>
              </a:solidFill>
            </a:endParaRPr>
          </a:p>
          <a:p>
            <a:pPr indent="-342900" lvl="0" marL="457200" rtl="0" algn="l">
              <a:lnSpc>
                <a:spcPct val="115000"/>
              </a:lnSpc>
              <a:spcBef>
                <a:spcPts val="1200"/>
              </a:spcBef>
              <a:spcAft>
                <a:spcPts val="0"/>
              </a:spcAft>
              <a:buClr>
                <a:schemeClr val="accent1"/>
              </a:buClr>
              <a:buSzPts val="1800"/>
              <a:buChar char="●"/>
            </a:pPr>
            <a:r>
              <a:rPr lang="en-US" sz="1800">
                <a:solidFill>
                  <a:schemeClr val="accent1"/>
                </a:solidFill>
              </a:rPr>
              <a:t>Plan lifecycle</a:t>
            </a:r>
            <a:endParaRPr sz="1800">
              <a:solidFill>
                <a:schemeClr val="accent1"/>
              </a:solidFill>
            </a:endParaRPr>
          </a:p>
          <a:p>
            <a:pPr indent="0" lvl="0" marL="457200" rtl="0" algn="l">
              <a:lnSpc>
                <a:spcPct val="115000"/>
              </a:lnSpc>
              <a:spcBef>
                <a:spcPts val="500"/>
              </a:spcBef>
              <a:spcAft>
                <a:spcPts val="0"/>
              </a:spcAft>
              <a:buNone/>
            </a:pPr>
            <a:r>
              <a:rPr lang="en-US" sz="1800">
                <a:solidFill>
                  <a:schemeClr val="accent1"/>
                </a:solidFill>
              </a:rPr>
              <a:t>   </a:t>
            </a:r>
            <a:r>
              <a:rPr b="1" lang="en-US" sz="1800">
                <a:solidFill>
                  <a:schemeClr val="accent1"/>
                </a:solidFill>
              </a:rPr>
              <a:t>Versioning of DMPs</a:t>
            </a:r>
            <a:endParaRPr b="1" sz="1800">
              <a:solidFill>
                <a:schemeClr val="accent1"/>
              </a:solidFill>
            </a:endParaRPr>
          </a:p>
          <a:p>
            <a:pPr indent="0" lvl="0" marL="457200" rtl="0" algn="l">
              <a:lnSpc>
                <a:spcPct val="115000"/>
              </a:lnSpc>
              <a:spcBef>
                <a:spcPts val="500"/>
              </a:spcBef>
              <a:spcAft>
                <a:spcPts val="0"/>
              </a:spcAft>
              <a:buNone/>
            </a:pPr>
            <a:r>
              <a:rPr b="1" lang="en-US" sz="1800">
                <a:solidFill>
                  <a:schemeClr val="accent1"/>
                </a:solidFill>
              </a:rPr>
              <a:t>   Notification of changes</a:t>
            </a:r>
            <a:endParaRPr b="1" sz="1800">
              <a:solidFill>
                <a:schemeClr val="accent1"/>
              </a:solidFill>
            </a:endParaRPr>
          </a:p>
          <a:p>
            <a:pPr indent="0" lvl="0" marL="457200" rtl="0" algn="l">
              <a:lnSpc>
                <a:spcPct val="115000"/>
              </a:lnSpc>
              <a:spcBef>
                <a:spcPts val="500"/>
              </a:spcBef>
              <a:spcAft>
                <a:spcPts val="0"/>
              </a:spcAft>
              <a:buNone/>
            </a:pPr>
            <a:r>
              <a:rPr lang="en-US" sz="1800">
                <a:solidFill>
                  <a:schemeClr val="accent1"/>
                </a:solidFill>
              </a:rPr>
              <a:t>   Archiving and publishing plans</a:t>
            </a:r>
            <a:endParaRPr sz="1800">
              <a:solidFill>
                <a:schemeClr val="accent1"/>
              </a:solidFill>
            </a:endParaRPr>
          </a:p>
          <a:p>
            <a:pPr indent="-342900" lvl="0" marL="457200" rtl="0" algn="l">
              <a:lnSpc>
                <a:spcPct val="115000"/>
              </a:lnSpc>
              <a:spcBef>
                <a:spcPts val="1200"/>
              </a:spcBef>
              <a:spcAft>
                <a:spcPts val="0"/>
              </a:spcAft>
              <a:buClr>
                <a:schemeClr val="accent1"/>
              </a:buClr>
              <a:buSzPts val="1800"/>
              <a:buChar char="●"/>
            </a:pPr>
            <a:r>
              <a:rPr b="1" lang="en-US" sz="1800">
                <a:solidFill>
                  <a:schemeClr val="accent1"/>
                </a:solidFill>
              </a:rPr>
              <a:t>Assessing the FAIRness of data plans</a:t>
            </a:r>
            <a:endParaRPr b="1" sz="1800">
              <a:solidFill>
                <a:schemeClr val="accent1"/>
              </a:solidFill>
            </a:endParaRPr>
          </a:p>
          <a:p>
            <a:pPr indent="-342900" lvl="0" marL="457200" rtl="0" algn="l">
              <a:lnSpc>
                <a:spcPct val="115000"/>
              </a:lnSpc>
              <a:spcBef>
                <a:spcPts val="0"/>
              </a:spcBef>
              <a:spcAft>
                <a:spcPts val="0"/>
              </a:spcAft>
              <a:buClr>
                <a:schemeClr val="accent1"/>
              </a:buClr>
              <a:buSzPts val="1800"/>
              <a:buChar char="●"/>
            </a:pPr>
            <a:r>
              <a:rPr b="1" lang="en-US" sz="1800">
                <a:solidFill>
                  <a:schemeClr val="accent1"/>
                </a:solidFill>
              </a:rPr>
              <a:t>Usage statistics</a:t>
            </a:r>
            <a:endParaRPr b="1" sz="1800">
              <a:solidFill>
                <a:schemeClr val="accent1"/>
              </a:solidFill>
            </a:endParaRPr>
          </a:p>
        </p:txBody>
      </p:sp>
      <p:pic>
        <p:nvPicPr>
          <p:cNvPr id="2034" name="Google Shape;2034;p102"/>
          <p:cNvPicPr preferRelativeResize="0"/>
          <p:nvPr/>
        </p:nvPicPr>
        <p:blipFill>
          <a:blip r:embed="rId3">
            <a:alphaModFix/>
          </a:blip>
          <a:stretch>
            <a:fillRect/>
          </a:stretch>
        </p:blipFill>
        <p:spPr>
          <a:xfrm>
            <a:off x="9002484" y="4171161"/>
            <a:ext cx="2070192" cy="745125"/>
          </a:xfrm>
          <a:prstGeom prst="rect">
            <a:avLst/>
          </a:prstGeom>
          <a:noFill/>
          <a:ln>
            <a:noFill/>
          </a:ln>
        </p:spPr>
      </p:pic>
      <p:sp>
        <p:nvSpPr>
          <p:cNvPr id="2035" name="Google Shape;2035;p102"/>
          <p:cNvSpPr/>
          <p:nvPr/>
        </p:nvSpPr>
        <p:spPr>
          <a:xfrm>
            <a:off x="7874900" y="2647663"/>
            <a:ext cx="319500" cy="2999400"/>
          </a:xfrm>
          <a:prstGeom prst="leftBrace">
            <a:avLst>
              <a:gd fmla="val 50000" name="adj1"/>
              <a:gd fmla="val 51754" name="adj2"/>
            </a:avLst>
          </a:prstGeom>
          <a:noFill/>
          <a:ln cap="flat" cmpd="sng" w="28575">
            <a:solidFill>
              <a:srgbClr val="07516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064554"/>
              </a:solidFill>
            </a:endParaRPr>
          </a:p>
        </p:txBody>
      </p:sp>
      <p:pic>
        <p:nvPicPr>
          <p:cNvPr id="2036" name="Google Shape;2036;p102"/>
          <p:cNvPicPr preferRelativeResize="0"/>
          <p:nvPr/>
        </p:nvPicPr>
        <p:blipFill>
          <a:blip r:embed="rId4">
            <a:alphaModFix/>
          </a:blip>
          <a:stretch>
            <a:fillRect/>
          </a:stretch>
        </p:blipFill>
        <p:spPr>
          <a:xfrm>
            <a:off x="8560875" y="2757388"/>
            <a:ext cx="2590801" cy="41085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0" name="Shape 2040"/>
        <p:cNvGrpSpPr/>
        <p:nvPr/>
      </p:nvGrpSpPr>
      <p:grpSpPr>
        <a:xfrm>
          <a:off x="0" y="0"/>
          <a:ext cx="0" cy="0"/>
          <a:chOff x="0" y="0"/>
          <a:chExt cx="0" cy="0"/>
        </a:xfrm>
      </p:grpSpPr>
      <p:sp>
        <p:nvSpPr>
          <p:cNvPr id="2041" name="Google Shape;2041;p103"/>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p>
            <a:pPr indent="0" lvl="0" marL="0" rtl="0" algn="l">
              <a:lnSpc>
                <a:spcPct val="98000"/>
              </a:lnSpc>
              <a:spcBef>
                <a:spcPts val="0"/>
              </a:spcBef>
              <a:spcAft>
                <a:spcPts val="0"/>
              </a:spcAft>
              <a:buClr>
                <a:srgbClr val="1E3791"/>
              </a:buClr>
              <a:buSzPts val="2300"/>
              <a:buFont typeface="Arial"/>
              <a:buNone/>
            </a:pPr>
            <a:r>
              <a:rPr lang="en-US"/>
              <a:t>FAIR WIZARD GUIDES SCIENTISTS TOWARDS BETTER RESEARCH PRACTICES</a:t>
            </a:r>
            <a:endParaRPr/>
          </a:p>
        </p:txBody>
      </p:sp>
      <p:sp>
        <p:nvSpPr>
          <p:cNvPr id="2042" name="Google Shape;2042;p103"/>
          <p:cNvSpPr txBox="1"/>
          <p:nvPr>
            <p:ph idx="10" type="dt"/>
          </p:nvPr>
        </p:nvSpPr>
        <p:spPr>
          <a:xfrm>
            <a:off x="1726405" y="6485664"/>
            <a:ext cx="666000" cy="180000"/>
          </a:xfrm>
          <a:prstGeom prst="rect">
            <a:avLst/>
          </a:prstGeom>
          <a:noFill/>
          <a:ln>
            <a:noFill/>
          </a:ln>
        </p:spPr>
        <p:txBody>
          <a:bodyPr anchorCtr="0" anchor="b" bIns="0" lIns="0" spcFirstLastPara="1" rIns="0" wrap="square" tIns="0">
            <a:noAutofit/>
          </a:bodyPr>
          <a:lstStyle/>
          <a:p>
            <a:pPr indent="0" lvl="0" marL="0" rtl="0" algn="l">
              <a:lnSpc>
                <a:spcPct val="118000"/>
              </a:lnSpc>
              <a:spcBef>
                <a:spcPts val="0"/>
              </a:spcBef>
              <a:spcAft>
                <a:spcPts val="0"/>
              </a:spcAft>
              <a:buClr>
                <a:srgbClr val="1E3791"/>
              </a:buClr>
              <a:buSzPts val="700"/>
              <a:buFont typeface="Arial"/>
              <a:buNone/>
            </a:pPr>
            <a:r>
              <a:rPr lang="en-US"/>
              <a:t>10/20/2022</a:t>
            </a:r>
            <a:endParaRPr/>
          </a:p>
        </p:txBody>
      </p:sp>
      <p:sp>
        <p:nvSpPr>
          <p:cNvPr id="2043" name="Google Shape;2043;p103"/>
          <p:cNvSpPr txBox="1"/>
          <p:nvPr>
            <p:ph idx="12" type="sldNum"/>
          </p:nvPr>
        </p:nvSpPr>
        <p:spPr>
          <a:xfrm>
            <a:off x="11316580" y="6485664"/>
            <a:ext cx="403800" cy="180000"/>
          </a:xfrm>
          <a:prstGeom prst="rect">
            <a:avLst/>
          </a:prstGeom>
          <a:noFill/>
          <a:ln>
            <a:noFill/>
          </a:ln>
        </p:spPr>
        <p:txBody>
          <a:bodyPr anchorCtr="0" anchor="b" bIns="0" lIns="0" spcFirstLastPara="1" rIns="0" wrap="square" tIns="0">
            <a:noAutofit/>
          </a:bodyPr>
          <a:lstStyle/>
          <a:p>
            <a:pPr indent="0" lvl="0" marL="0" rtl="0" algn="r">
              <a:spcBef>
                <a:spcPts val="0"/>
              </a:spcBef>
              <a:spcAft>
                <a:spcPts val="0"/>
              </a:spcAft>
              <a:buClr>
                <a:srgbClr val="1E3791"/>
              </a:buClr>
              <a:buSzPts val="700"/>
              <a:buFont typeface="Arial"/>
              <a:buNone/>
            </a:pPr>
            <a:fld id="{00000000-1234-1234-1234-123412341234}" type="slidenum">
              <a:rPr lang="en-US"/>
              <a:t>‹#›</a:t>
            </a:fld>
            <a:endParaRPr/>
          </a:p>
        </p:txBody>
      </p:sp>
      <p:pic>
        <p:nvPicPr>
          <p:cNvPr descr="https://lh3.googleusercontent.com/oTRxKBF_je93Sl0auwq39GQSZTVZTD382Yif_cp4jvU7VtepAlbJY-gxeQyAQkE6vaLnUNuVI3LHUZxCY3U862pqD9r26aEwUeQhczmu7z62LG650jdKhFn2RiQV8VLX-tqlUyStVztblEyOYl4LA6t51kBliSpxpWNFxWLS1SZmx1GjhBbON7niCUtSNv-6gbVTbQ" id="2044" name="Google Shape;2044;p103"/>
          <p:cNvPicPr preferRelativeResize="0"/>
          <p:nvPr>
            <p:ph idx="1" type="body"/>
          </p:nvPr>
        </p:nvPicPr>
        <p:blipFill rotWithShape="1">
          <a:blip r:embed="rId3">
            <a:alphaModFix/>
          </a:blip>
          <a:srcRect b="0" l="0" r="0" t="0"/>
          <a:stretch/>
        </p:blipFill>
        <p:spPr>
          <a:xfrm>
            <a:off x="1545226" y="1533219"/>
            <a:ext cx="8698200" cy="4914600"/>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8" name="Shape 2048"/>
        <p:cNvGrpSpPr/>
        <p:nvPr/>
      </p:nvGrpSpPr>
      <p:grpSpPr>
        <a:xfrm>
          <a:off x="0" y="0"/>
          <a:ext cx="0" cy="0"/>
          <a:chOff x="0" y="0"/>
          <a:chExt cx="0" cy="0"/>
        </a:xfrm>
      </p:grpSpPr>
      <p:sp>
        <p:nvSpPr>
          <p:cNvPr id="2049" name="Google Shape;2049;p104"/>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p>
            <a:pPr indent="0" lvl="0" marL="0" rtl="0" algn="l">
              <a:lnSpc>
                <a:spcPct val="98000"/>
              </a:lnSpc>
              <a:spcBef>
                <a:spcPts val="0"/>
              </a:spcBef>
              <a:spcAft>
                <a:spcPts val="0"/>
              </a:spcAft>
              <a:buClr>
                <a:srgbClr val="1E3791"/>
              </a:buClr>
              <a:buSzPts val="2300"/>
              <a:buFont typeface="Arial"/>
              <a:buNone/>
            </a:pPr>
            <a:r>
              <a:rPr lang="en-US"/>
              <a:t>FAIR WIZARD PROVIDES SUMMARY REPORT</a:t>
            </a:r>
            <a:endParaRPr/>
          </a:p>
        </p:txBody>
      </p:sp>
      <p:sp>
        <p:nvSpPr>
          <p:cNvPr id="2050" name="Google Shape;2050;p104"/>
          <p:cNvSpPr txBox="1"/>
          <p:nvPr>
            <p:ph idx="10" type="dt"/>
          </p:nvPr>
        </p:nvSpPr>
        <p:spPr>
          <a:xfrm>
            <a:off x="1726405" y="6485664"/>
            <a:ext cx="666000" cy="180000"/>
          </a:xfrm>
          <a:prstGeom prst="rect">
            <a:avLst/>
          </a:prstGeom>
          <a:noFill/>
          <a:ln>
            <a:noFill/>
          </a:ln>
        </p:spPr>
        <p:txBody>
          <a:bodyPr anchorCtr="0" anchor="b" bIns="0" lIns="0" spcFirstLastPara="1" rIns="0" wrap="square" tIns="0">
            <a:noAutofit/>
          </a:bodyPr>
          <a:lstStyle/>
          <a:p>
            <a:pPr indent="0" lvl="0" marL="0" rtl="0" algn="l">
              <a:lnSpc>
                <a:spcPct val="118000"/>
              </a:lnSpc>
              <a:spcBef>
                <a:spcPts val="0"/>
              </a:spcBef>
              <a:spcAft>
                <a:spcPts val="0"/>
              </a:spcAft>
              <a:buClr>
                <a:srgbClr val="1E3791"/>
              </a:buClr>
              <a:buSzPts val="700"/>
              <a:buFont typeface="Arial"/>
              <a:buNone/>
            </a:pPr>
            <a:r>
              <a:rPr lang="en-US"/>
              <a:t>10/20/2022</a:t>
            </a:r>
            <a:endParaRPr/>
          </a:p>
        </p:txBody>
      </p:sp>
      <p:sp>
        <p:nvSpPr>
          <p:cNvPr id="2051" name="Google Shape;2051;p104"/>
          <p:cNvSpPr txBox="1"/>
          <p:nvPr>
            <p:ph idx="12" type="sldNum"/>
          </p:nvPr>
        </p:nvSpPr>
        <p:spPr>
          <a:xfrm>
            <a:off x="11316580" y="6485664"/>
            <a:ext cx="403800" cy="180000"/>
          </a:xfrm>
          <a:prstGeom prst="rect">
            <a:avLst/>
          </a:prstGeom>
          <a:noFill/>
          <a:ln>
            <a:noFill/>
          </a:ln>
        </p:spPr>
        <p:txBody>
          <a:bodyPr anchorCtr="0" anchor="b" bIns="0" lIns="0" spcFirstLastPara="1" rIns="0" wrap="square" tIns="0">
            <a:noAutofit/>
          </a:bodyPr>
          <a:lstStyle/>
          <a:p>
            <a:pPr indent="0" lvl="0" marL="0" rtl="0" algn="r">
              <a:spcBef>
                <a:spcPts val="0"/>
              </a:spcBef>
              <a:spcAft>
                <a:spcPts val="0"/>
              </a:spcAft>
              <a:buClr>
                <a:srgbClr val="1E3791"/>
              </a:buClr>
              <a:buSzPts val="700"/>
              <a:buFont typeface="Arial"/>
              <a:buNone/>
            </a:pPr>
            <a:fld id="{00000000-1234-1234-1234-123412341234}" type="slidenum">
              <a:rPr lang="en-US"/>
              <a:t>‹#›</a:t>
            </a:fld>
            <a:endParaRPr/>
          </a:p>
        </p:txBody>
      </p:sp>
      <p:sp>
        <p:nvSpPr>
          <p:cNvPr id="2052" name="Google Shape;2052;p104"/>
          <p:cNvSpPr txBox="1"/>
          <p:nvPr>
            <p:ph idx="2" type="body"/>
          </p:nvPr>
        </p:nvSpPr>
        <p:spPr>
          <a:xfrm>
            <a:off x="538163" y="825363"/>
            <a:ext cx="9720000" cy="370800"/>
          </a:xfrm>
          <a:prstGeom prst="rect">
            <a:avLst/>
          </a:prstGeom>
          <a:noFill/>
          <a:ln>
            <a:noFill/>
          </a:ln>
        </p:spPr>
        <p:txBody>
          <a:bodyPr anchorCtr="0" anchor="t" bIns="0" lIns="0" spcFirstLastPara="1" rIns="0" wrap="square" tIns="0">
            <a:noAutofit/>
          </a:bodyPr>
          <a:lstStyle/>
          <a:p>
            <a:pPr indent="0" lvl="0" marL="0" rtl="0" algn="l">
              <a:lnSpc>
                <a:spcPct val="118000"/>
              </a:lnSpc>
              <a:spcBef>
                <a:spcPts val="0"/>
              </a:spcBef>
              <a:spcAft>
                <a:spcPts val="0"/>
              </a:spcAft>
              <a:buClr>
                <a:srgbClr val="1E3791"/>
              </a:buClr>
              <a:buSzPts val="2000"/>
              <a:buFont typeface="Arial"/>
              <a:buNone/>
            </a:pPr>
            <a:r>
              <a:rPr lang="en-US"/>
              <a:t>Assessing FAIRness of the data</a:t>
            </a:r>
            <a:endParaRPr/>
          </a:p>
        </p:txBody>
      </p:sp>
      <p:pic>
        <p:nvPicPr>
          <p:cNvPr descr="https://lh5.googleusercontent.com/JGMdLgQ0RyHV-ikxwlfwzAYtmXOQHfhX9mcHV7KaGYi_OmtLCQelhPu5qvzFQbIpLNaY2E57gX7xbU267qP9CDkkPqPZDgm-B8mm5vZRnBv3PYAHkSDgZ-II0ZX8vACQWFBIIBi99_ogBrM6IgMO26wKGV6Ij85kAGoGY8RXISOL8q5B-sG3hHiYt2l4l7PUpgwI2A" id="2053" name="Google Shape;2053;p104"/>
          <p:cNvPicPr preferRelativeResize="0"/>
          <p:nvPr>
            <p:ph idx="1" type="body"/>
          </p:nvPr>
        </p:nvPicPr>
        <p:blipFill rotWithShape="1">
          <a:blip r:embed="rId3">
            <a:alphaModFix/>
          </a:blip>
          <a:srcRect b="0" l="0" r="0" t="0"/>
          <a:stretch/>
        </p:blipFill>
        <p:spPr>
          <a:xfrm>
            <a:off x="2639616" y="2122772"/>
            <a:ext cx="6430200" cy="3235500"/>
          </a:xfrm>
          <a:prstGeom prst="rect">
            <a:avLst/>
          </a:prstGeom>
          <a:noFill/>
          <a:ln>
            <a:noFill/>
          </a:ln>
        </p:spPr>
      </p:pic>
      <p:sp>
        <p:nvSpPr>
          <p:cNvPr id="2054" name="Google Shape;2054;p104"/>
          <p:cNvSpPr/>
          <p:nvPr/>
        </p:nvSpPr>
        <p:spPr>
          <a:xfrm>
            <a:off x="1858332" y="5301208"/>
            <a:ext cx="7992900" cy="1472400"/>
          </a:xfrm>
          <a:prstGeom prst="rect">
            <a:avLst/>
          </a:prstGeom>
          <a:noFill/>
          <a:ln>
            <a:noFill/>
          </a:ln>
        </p:spPr>
        <p:txBody>
          <a:bodyPr anchorCtr="0" anchor="t" bIns="45700" lIns="91425" spcFirstLastPara="1" rIns="91425" wrap="square" tIns="45700">
            <a:noAutofit/>
          </a:bodyPr>
          <a:lstStyle/>
          <a:p>
            <a:pPr indent="0" lvl="0" marL="0" marR="0" rtl="0" algn="l">
              <a:lnSpc>
                <a:spcPct val="118000"/>
              </a:lnSpc>
              <a:spcBef>
                <a:spcPts val="0"/>
              </a:spcBef>
              <a:spcAft>
                <a:spcPts val="0"/>
              </a:spcAft>
              <a:buClr>
                <a:srgbClr val="00AC8C"/>
              </a:buClr>
              <a:buSzPts val="1900"/>
              <a:buFont typeface="Arial"/>
              <a:buNone/>
            </a:pPr>
            <a:r>
              <a:rPr i="1" lang="en-US" sz="1900">
                <a:solidFill>
                  <a:schemeClr val="accent1"/>
                </a:solidFill>
                <a:latin typeface="Arial"/>
                <a:ea typeface="Arial"/>
                <a:cs typeface="Arial"/>
                <a:sym typeface="Arial"/>
              </a:rPr>
              <a:t>The MDC “is committed to a goal of making data created as part of the research process compliant with the FAIR principle” </a:t>
            </a:r>
            <a:r>
              <a:rPr lang="en-US" sz="1900">
                <a:solidFill>
                  <a:schemeClr val="accent1"/>
                </a:solidFill>
                <a:latin typeface="Arial"/>
                <a:ea typeface="Arial"/>
                <a:cs typeface="Arial"/>
                <a:sym typeface="Arial"/>
              </a:rPr>
              <a:t>(Policy Framework for Research Data Management, 2021).</a:t>
            </a:r>
            <a:endParaRPr>
              <a:solidFill>
                <a:schemeClr val="accent1"/>
              </a:solidFill>
            </a:endParaRPr>
          </a:p>
          <a:p>
            <a:pPr indent="0" lvl="0" marL="0" marR="0" rtl="0" algn="l">
              <a:lnSpc>
                <a:spcPct val="118000"/>
              </a:lnSpc>
              <a:spcBef>
                <a:spcPts val="0"/>
              </a:spcBef>
              <a:spcAft>
                <a:spcPts val="0"/>
              </a:spcAft>
              <a:buClr>
                <a:srgbClr val="00AC8C"/>
              </a:buClr>
              <a:buSzPts val="1900"/>
              <a:buFont typeface="Arial"/>
              <a:buNone/>
            </a:pPr>
            <a:r>
              <a:t/>
            </a:r>
            <a:endParaRPr sz="1900">
              <a:solidFill>
                <a:schemeClr val="accen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5" name="Shape 795"/>
        <p:cNvGrpSpPr/>
        <p:nvPr/>
      </p:nvGrpSpPr>
      <p:grpSpPr>
        <a:xfrm>
          <a:off x="0" y="0"/>
          <a:ext cx="0" cy="0"/>
          <a:chOff x="0" y="0"/>
          <a:chExt cx="0" cy="0"/>
        </a:xfrm>
      </p:grpSpPr>
      <p:sp>
        <p:nvSpPr>
          <p:cNvPr id="796" name="Google Shape;796;p51"/>
          <p:cNvSpPr txBox="1"/>
          <p:nvPr>
            <p:ph idx="12" type="sldNum"/>
          </p:nvPr>
        </p:nvSpPr>
        <p:spPr>
          <a:xfrm>
            <a:off x="11409045" y="6333135"/>
            <a:ext cx="731700" cy="5247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1E3791"/>
              </a:buClr>
              <a:buSzPts val="700"/>
              <a:buFont typeface="Arial"/>
              <a:buNone/>
            </a:pPr>
            <a:fld id="{00000000-1234-1234-1234-123412341234}" type="slidenum">
              <a:rPr lang="en-US"/>
              <a:t>‹#›</a:t>
            </a:fld>
            <a:endParaRPr/>
          </a:p>
        </p:txBody>
      </p:sp>
      <p:sp>
        <p:nvSpPr>
          <p:cNvPr id="797" name="Google Shape;797;p51"/>
          <p:cNvSpPr txBox="1"/>
          <p:nvPr/>
        </p:nvSpPr>
        <p:spPr>
          <a:xfrm>
            <a:off x="743800" y="3347150"/>
            <a:ext cx="107694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4800">
                <a:solidFill>
                  <a:schemeClr val="accent1"/>
                </a:solidFill>
              </a:rPr>
              <a:t>10 reasons to do data management</a:t>
            </a:r>
            <a:endParaRPr b="1" sz="4800">
              <a:solidFill>
                <a:schemeClr val="accent1"/>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9" name="Shape 2059"/>
        <p:cNvGrpSpPr/>
        <p:nvPr/>
      </p:nvGrpSpPr>
      <p:grpSpPr>
        <a:xfrm>
          <a:off x="0" y="0"/>
          <a:ext cx="0" cy="0"/>
          <a:chOff x="0" y="0"/>
          <a:chExt cx="0" cy="0"/>
        </a:xfrm>
      </p:grpSpPr>
      <p:sp>
        <p:nvSpPr>
          <p:cNvPr id="2060" name="Google Shape;2060;p105"/>
          <p:cNvSpPr txBox="1"/>
          <p:nvPr>
            <p:ph idx="1" type="body"/>
          </p:nvPr>
        </p:nvSpPr>
        <p:spPr>
          <a:xfrm>
            <a:off x="595200" y="1101175"/>
            <a:ext cx="8158500" cy="5127000"/>
          </a:xfrm>
          <a:prstGeom prst="rect">
            <a:avLst/>
          </a:prstGeom>
        </p:spPr>
        <p:txBody>
          <a:bodyPr anchorCtr="0" anchor="t" bIns="0" lIns="0" spcFirstLastPara="1" rIns="0" wrap="square" tIns="0">
            <a:noAutofit/>
          </a:bodyPr>
          <a:lstStyle/>
          <a:p>
            <a:pPr indent="-355600" lvl="0" marL="457200" rtl="0" algn="l">
              <a:spcBef>
                <a:spcPts val="0"/>
              </a:spcBef>
              <a:spcAft>
                <a:spcPts val="0"/>
              </a:spcAft>
              <a:buClr>
                <a:schemeClr val="accent1"/>
              </a:buClr>
              <a:buSzPts val="2000"/>
              <a:buChar char="●"/>
            </a:pPr>
            <a:r>
              <a:rPr lang="en-US">
                <a:solidFill>
                  <a:schemeClr val="dk2"/>
                </a:solidFill>
              </a:rPr>
              <a:t>writing data management plans (DMPs)</a:t>
            </a:r>
            <a:endParaRPr>
              <a:solidFill>
                <a:schemeClr val="dk2"/>
              </a:solidFill>
            </a:endParaRPr>
          </a:p>
          <a:p>
            <a:pPr indent="0" lvl="0" marL="457200" rtl="0" algn="l">
              <a:spcBef>
                <a:spcPts val="0"/>
              </a:spcBef>
              <a:spcAft>
                <a:spcPts val="0"/>
              </a:spcAft>
              <a:buNone/>
            </a:pPr>
            <a:r>
              <a:t/>
            </a:r>
            <a:endParaRPr>
              <a:solidFill>
                <a:schemeClr val="dk2"/>
              </a:solidFill>
            </a:endParaRPr>
          </a:p>
          <a:p>
            <a:pPr indent="-355600" lvl="0" marL="457200" rtl="0" algn="l">
              <a:spcBef>
                <a:spcPts val="0"/>
              </a:spcBef>
              <a:spcAft>
                <a:spcPts val="0"/>
              </a:spcAft>
              <a:buClr>
                <a:schemeClr val="accent1"/>
              </a:buClr>
              <a:buSzPts val="2000"/>
              <a:buChar char="●"/>
            </a:pPr>
            <a:r>
              <a:rPr lang="en-US">
                <a:solidFill>
                  <a:schemeClr val="accent1"/>
                </a:solidFill>
              </a:rPr>
              <a:t>data organization, adding metadata, </a:t>
            </a:r>
            <a:r>
              <a:rPr lang="en-US">
                <a:solidFill>
                  <a:schemeClr val="dk2"/>
                </a:solidFill>
              </a:rPr>
              <a:t>using electronic lab notebooks</a:t>
            </a:r>
            <a:endParaRPr>
              <a:solidFill>
                <a:schemeClr val="accent1"/>
              </a:solidFill>
            </a:endParaRPr>
          </a:p>
          <a:p>
            <a:pPr indent="0" lvl="0" marL="0" rtl="0" algn="l">
              <a:spcBef>
                <a:spcPts val="0"/>
              </a:spcBef>
              <a:spcAft>
                <a:spcPts val="0"/>
              </a:spcAft>
              <a:buNone/>
            </a:pPr>
            <a:r>
              <a:t/>
            </a:r>
            <a:endParaRPr>
              <a:solidFill>
                <a:schemeClr val="accent1"/>
              </a:solidFill>
            </a:endParaRPr>
          </a:p>
          <a:p>
            <a:pPr indent="-355600" lvl="0" marL="457200" rtl="0" algn="l">
              <a:spcBef>
                <a:spcPts val="0"/>
              </a:spcBef>
              <a:spcAft>
                <a:spcPts val="0"/>
              </a:spcAft>
              <a:buClr>
                <a:schemeClr val="accent1"/>
              </a:buClr>
              <a:buSzPts val="2000"/>
              <a:buChar char="●"/>
            </a:pPr>
            <a:r>
              <a:rPr lang="en-US">
                <a:solidFill>
                  <a:schemeClr val="dk2"/>
                </a:solidFill>
              </a:rPr>
              <a:t>3-backup data storage and archiving</a:t>
            </a:r>
            <a:endParaRPr>
              <a:solidFill>
                <a:schemeClr val="accent1"/>
              </a:solidFill>
            </a:endParaRPr>
          </a:p>
          <a:p>
            <a:pPr indent="0" lvl="0" marL="457200" rtl="0" algn="l">
              <a:spcBef>
                <a:spcPts val="0"/>
              </a:spcBef>
              <a:spcAft>
                <a:spcPts val="0"/>
              </a:spcAft>
              <a:buNone/>
            </a:pPr>
            <a:r>
              <a:t/>
            </a:r>
            <a:endParaRPr>
              <a:solidFill>
                <a:schemeClr val="accent1"/>
              </a:solidFill>
            </a:endParaRPr>
          </a:p>
          <a:p>
            <a:pPr indent="-355600" lvl="0" marL="457200" rtl="0" algn="l">
              <a:spcBef>
                <a:spcPts val="0"/>
              </a:spcBef>
              <a:spcAft>
                <a:spcPts val="0"/>
              </a:spcAft>
              <a:buClr>
                <a:schemeClr val="accent1"/>
              </a:buClr>
              <a:buSzPts val="2000"/>
              <a:buChar char="●"/>
            </a:pPr>
            <a:r>
              <a:rPr lang="en-US">
                <a:solidFill>
                  <a:schemeClr val="accent1"/>
                </a:solidFill>
              </a:rPr>
              <a:t>cleaning data, </a:t>
            </a:r>
            <a:r>
              <a:rPr lang="en-US">
                <a:solidFill>
                  <a:schemeClr val="dk2"/>
                </a:solidFill>
              </a:rPr>
              <a:t>file and folder naming schemas</a:t>
            </a:r>
            <a:endParaRPr>
              <a:solidFill>
                <a:schemeClr val="accent1"/>
              </a:solidFill>
            </a:endParaRPr>
          </a:p>
          <a:p>
            <a:pPr indent="0" lvl="0" marL="457200" rtl="0" algn="l">
              <a:spcBef>
                <a:spcPts val="0"/>
              </a:spcBef>
              <a:spcAft>
                <a:spcPts val="0"/>
              </a:spcAft>
              <a:buNone/>
            </a:pPr>
            <a:r>
              <a:t/>
            </a:r>
            <a:endParaRPr>
              <a:solidFill>
                <a:schemeClr val="accent1"/>
              </a:solidFill>
            </a:endParaRPr>
          </a:p>
          <a:p>
            <a:pPr indent="0" lvl="0" marL="457200" rtl="0" algn="l">
              <a:spcBef>
                <a:spcPts val="0"/>
              </a:spcBef>
              <a:spcAft>
                <a:spcPts val="0"/>
              </a:spcAft>
              <a:buNone/>
            </a:pPr>
            <a:r>
              <a:t/>
            </a:r>
            <a:endParaRPr>
              <a:solidFill>
                <a:schemeClr val="accent1"/>
              </a:solidFill>
            </a:endParaRPr>
          </a:p>
          <a:p>
            <a:pPr indent="-355600" lvl="0" marL="457200" rtl="0" algn="l">
              <a:spcBef>
                <a:spcPts val="0"/>
              </a:spcBef>
              <a:spcAft>
                <a:spcPts val="0"/>
              </a:spcAft>
              <a:buClr>
                <a:schemeClr val="accent1"/>
              </a:buClr>
              <a:buSzPts val="2000"/>
              <a:buChar char="●"/>
            </a:pPr>
            <a:r>
              <a:rPr lang="en-US">
                <a:solidFill>
                  <a:schemeClr val="accent1"/>
                </a:solidFill>
              </a:rPr>
              <a:t>adding persistent identifiers, ontologies, metadata schemas</a:t>
            </a:r>
            <a:endParaRPr>
              <a:solidFill>
                <a:schemeClr val="accent1"/>
              </a:solidFill>
            </a:endParaRPr>
          </a:p>
          <a:p>
            <a:pPr indent="0" lvl="0" marL="457200" rtl="0" algn="l">
              <a:spcBef>
                <a:spcPts val="0"/>
              </a:spcBef>
              <a:spcAft>
                <a:spcPts val="0"/>
              </a:spcAft>
              <a:buNone/>
            </a:pPr>
            <a:r>
              <a:t/>
            </a:r>
            <a:endParaRPr>
              <a:solidFill>
                <a:schemeClr val="accent1"/>
              </a:solidFill>
            </a:endParaRPr>
          </a:p>
          <a:p>
            <a:pPr indent="0" lvl="0" marL="457200" rtl="0" algn="l">
              <a:spcBef>
                <a:spcPts val="0"/>
              </a:spcBef>
              <a:spcAft>
                <a:spcPts val="0"/>
              </a:spcAft>
              <a:buNone/>
            </a:pPr>
            <a:r>
              <a:t/>
            </a:r>
            <a:endParaRPr>
              <a:solidFill>
                <a:schemeClr val="accent1"/>
              </a:solidFill>
            </a:endParaRPr>
          </a:p>
          <a:p>
            <a:pPr indent="-355600" lvl="0" marL="457200" rtl="0" algn="l">
              <a:spcBef>
                <a:spcPts val="0"/>
              </a:spcBef>
              <a:spcAft>
                <a:spcPts val="0"/>
              </a:spcAft>
              <a:buClr>
                <a:schemeClr val="accent1"/>
              </a:buClr>
              <a:buSzPts val="2000"/>
              <a:buChar char="●"/>
            </a:pPr>
            <a:r>
              <a:rPr lang="en-US">
                <a:solidFill>
                  <a:schemeClr val="accent1"/>
                </a:solidFill>
              </a:rPr>
              <a:t>depends on the previous steps</a:t>
            </a:r>
            <a:endParaRPr>
              <a:solidFill>
                <a:schemeClr val="accent1"/>
              </a:solidFill>
            </a:endParaRPr>
          </a:p>
          <a:p>
            <a:pPr indent="0" lvl="0" marL="457200" rtl="0" algn="l">
              <a:spcBef>
                <a:spcPts val="0"/>
              </a:spcBef>
              <a:spcAft>
                <a:spcPts val="0"/>
              </a:spcAft>
              <a:buNone/>
            </a:pPr>
            <a:r>
              <a:t/>
            </a:r>
            <a:endParaRPr>
              <a:solidFill>
                <a:schemeClr val="accent1"/>
              </a:solidFill>
            </a:endParaRPr>
          </a:p>
          <a:p>
            <a:pPr indent="0" lvl="0" marL="457200" rtl="0" algn="l">
              <a:spcBef>
                <a:spcPts val="0"/>
              </a:spcBef>
              <a:spcAft>
                <a:spcPts val="0"/>
              </a:spcAft>
              <a:buNone/>
            </a:pPr>
            <a:r>
              <a:t/>
            </a:r>
            <a:endParaRPr>
              <a:solidFill>
                <a:schemeClr val="accent1"/>
              </a:solidFill>
            </a:endParaRPr>
          </a:p>
          <a:p>
            <a:pPr indent="-355600" lvl="0" marL="457200" rtl="0" algn="l">
              <a:spcBef>
                <a:spcPts val="0"/>
              </a:spcBef>
              <a:spcAft>
                <a:spcPts val="0"/>
              </a:spcAft>
              <a:buClr>
                <a:schemeClr val="accent1"/>
              </a:buClr>
              <a:buSzPts val="2000"/>
              <a:buChar char="●"/>
            </a:pPr>
            <a:r>
              <a:rPr lang="en-US">
                <a:solidFill>
                  <a:schemeClr val="dk2"/>
                </a:solidFill>
              </a:rPr>
              <a:t>FAIR data, adding licence, uploading data into repository secure work with sensitive and personal data and complying to the GDPR, submitting DTA (data transfer agreements), </a:t>
            </a:r>
            <a:endParaRPr>
              <a:solidFill>
                <a:schemeClr val="accent1"/>
              </a:solidFill>
            </a:endParaRPr>
          </a:p>
        </p:txBody>
      </p:sp>
      <p:sp>
        <p:nvSpPr>
          <p:cNvPr id="2061" name="Google Shape;2061;p105"/>
          <p:cNvSpPr txBox="1"/>
          <p:nvPr>
            <p:ph type="ctrTitle"/>
          </p:nvPr>
        </p:nvSpPr>
        <p:spPr>
          <a:xfrm>
            <a:off x="466200" y="474675"/>
            <a:ext cx="110400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US">
                <a:solidFill>
                  <a:schemeClr val="accent1"/>
                </a:solidFill>
              </a:rPr>
              <a:t>RDM in practice (for researchers)</a:t>
            </a:r>
            <a:endParaRPr>
              <a:solidFill>
                <a:schemeClr val="accent1"/>
              </a:solidFill>
            </a:endParaRPr>
          </a:p>
        </p:txBody>
      </p:sp>
      <p:sp>
        <p:nvSpPr>
          <p:cNvPr id="2062" name="Google Shape;2062;p105"/>
          <p:cNvSpPr/>
          <p:nvPr/>
        </p:nvSpPr>
        <p:spPr>
          <a:xfrm rot="5400000">
            <a:off x="9132590" y="3835983"/>
            <a:ext cx="1065300" cy="1154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2063" name="Google Shape;2063;p105"/>
          <p:cNvSpPr/>
          <p:nvPr/>
        </p:nvSpPr>
        <p:spPr>
          <a:xfrm rot="5400000">
            <a:off x="9142792" y="4696725"/>
            <a:ext cx="1065300" cy="1154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2064" name="Google Shape;2064;p105"/>
          <p:cNvSpPr/>
          <p:nvPr/>
        </p:nvSpPr>
        <p:spPr>
          <a:xfrm rot="5400000">
            <a:off x="9142792" y="5533999"/>
            <a:ext cx="1065300" cy="1154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2065" name="Google Shape;2065;p105"/>
          <p:cNvSpPr/>
          <p:nvPr/>
        </p:nvSpPr>
        <p:spPr>
          <a:xfrm rot="5400000">
            <a:off x="9142822" y="463425"/>
            <a:ext cx="1065300" cy="1154100"/>
          </a:xfrm>
          <a:prstGeom prst="chevron">
            <a:avLst>
              <a:gd fmla="val 50000" name="adj"/>
            </a:avLst>
          </a:prstGeom>
          <a:gradFill>
            <a:gsLst>
              <a:gs pos="0">
                <a:srgbClr val="F16A7F"/>
              </a:gs>
              <a:gs pos="100000">
                <a:srgbClr val="BD1B34"/>
              </a:gs>
            </a:gsLst>
            <a:path path="circle">
              <a:fillToRect b="50%" l="50%" r="50%" t="50%"/>
            </a:path>
            <a:tileRect/>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2066" name="Google Shape;2066;p105"/>
          <p:cNvSpPr/>
          <p:nvPr/>
        </p:nvSpPr>
        <p:spPr>
          <a:xfrm rot="5400000">
            <a:off x="9142822" y="1376888"/>
            <a:ext cx="1065300" cy="1154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2067" name="Google Shape;2067;p105"/>
          <p:cNvSpPr/>
          <p:nvPr/>
        </p:nvSpPr>
        <p:spPr>
          <a:xfrm rot="5400000">
            <a:off x="9132590" y="2165412"/>
            <a:ext cx="1065300" cy="1154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2068" name="Google Shape;2068;p105"/>
          <p:cNvSpPr/>
          <p:nvPr/>
        </p:nvSpPr>
        <p:spPr>
          <a:xfrm rot="5400000">
            <a:off x="9132590" y="2998717"/>
            <a:ext cx="1065300" cy="1154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2069" name="Google Shape;2069;p105"/>
          <p:cNvSpPr txBox="1"/>
          <p:nvPr/>
        </p:nvSpPr>
        <p:spPr>
          <a:xfrm>
            <a:off x="9314600" y="929275"/>
            <a:ext cx="8619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dk1"/>
                </a:solidFill>
              </a:rPr>
              <a:t>PLAN</a:t>
            </a:r>
            <a:endParaRPr i="0" u="none" cap="none" strike="noStrike">
              <a:solidFill>
                <a:schemeClr val="dk1"/>
              </a:solidFill>
            </a:endParaRPr>
          </a:p>
        </p:txBody>
      </p:sp>
      <p:sp>
        <p:nvSpPr>
          <p:cNvPr id="2070" name="Google Shape;2070;p105"/>
          <p:cNvSpPr txBox="1"/>
          <p:nvPr/>
        </p:nvSpPr>
        <p:spPr>
          <a:xfrm>
            <a:off x="9169425" y="1790699"/>
            <a:ext cx="1154100" cy="6156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sz="1200">
                <a:solidFill>
                  <a:schemeClr val="dk1"/>
                </a:solidFill>
              </a:rPr>
              <a:t>COLLECT DESCRIBE</a:t>
            </a:r>
            <a:endParaRPr i="0" sz="1200" u="none" cap="none" strike="noStrike">
              <a:solidFill>
                <a:schemeClr val="dk1"/>
              </a:solidFill>
            </a:endParaRPr>
          </a:p>
        </p:txBody>
      </p:sp>
      <p:sp>
        <p:nvSpPr>
          <p:cNvPr id="2071" name="Google Shape;2071;p105"/>
          <p:cNvSpPr txBox="1"/>
          <p:nvPr/>
        </p:nvSpPr>
        <p:spPr>
          <a:xfrm>
            <a:off x="9244000" y="2652575"/>
            <a:ext cx="8619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dk1"/>
                </a:solidFill>
              </a:rPr>
              <a:t>STORE</a:t>
            </a:r>
            <a:endParaRPr i="0" u="none" cap="none" strike="noStrike">
              <a:solidFill>
                <a:schemeClr val="dk1"/>
              </a:solidFill>
            </a:endParaRPr>
          </a:p>
        </p:txBody>
      </p:sp>
      <p:sp>
        <p:nvSpPr>
          <p:cNvPr id="2072" name="Google Shape;2072;p105"/>
          <p:cNvSpPr txBox="1"/>
          <p:nvPr/>
        </p:nvSpPr>
        <p:spPr>
          <a:xfrm>
            <a:off x="9088200" y="4178600"/>
            <a:ext cx="1270800" cy="6156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sz="1200">
                <a:solidFill>
                  <a:schemeClr val="dk1"/>
                </a:solidFill>
              </a:rPr>
              <a:t>DISCOVER INTEGRATE</a:t>
            </a:r>
            <a:endParaRPr i="0" sz="1200" u="none" cap="none" strike="noStrike">
              <a:solidFill>
                <a:schemeClr val="dk1"/>
              </a:solidFill>
            </a:endParaRPr>
          </a:p>
        </p:txBody>
      </p:sp>
      <p:sp>
        <p:nvSpPr>
          <p:cNvPr id="2073" name="Google Shape;2073;p105"/>
          <p:cNvSpPr txBox="1"/>
          <p:nvPr/>
        </p:nvSpPr>
        <p:spPr>
          <a:xfrm>
            <a:off x="9206895" y="5185910"/>
            <a:ext cx="1154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rPr>
              <a:t>ANALYZE</a:t>
            </a:r>
            <a:endParaRPr>
              <a:solidFill>
                <a:schemeClr val="dk1"/>
              </a:solidFill>
            </a:endParaRPr>
          </a:p>
        </p:txBody>
      </p:sp>
      <p:sp>
        <p:nvSpPr>
          <p:cNvPr id="2074" name="Google Shape;2074;p105"/>
          <p:cNvSpPr txBox="1"/>
          <p:nvPr/>
        </p:nvSpPr>
        <p:spPr>
          <a:xfrm>
            <a:off x="9330807" y="6017525"/>
            <a:ext cx="1040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rPr>
              <a:t>SHARE</a:t>
            </a:r>
            <a:endParaRPr>
              <a:solidFill>
                <a:schemeClr val="dk1"/>
              </a:solidFill>
            </a:endParaRPr>
          </a:p>
        </p:txBody>
      </p:sp>
      <p:sp>
        <p:nvSpPr>
          <p:cNvPr id="2075" name="Google Shape;2075;p105"/>
          <p:cNvSpPr txBox="1"/>
          <p:nvPr/>
        </p:nvSpPr>
        <p:spPr>
          <a:xfrm>
            <a:off x="9206900" y="3452500"/>
            <a:ext cx="9798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dk1"/>
                </a:solidFill>
              </a:rPr>
              <a:t>CURATE</a:t>
            </a:r>
            <a:endParaRPr i="0" u="none" cap="none" strike="noStrike">
              <a:solidFill>
                <a:schemeClr val="dk1"/>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9" name="Shape 2079"/>
        <p:cNvGrpSpPr/>
        <p:nvPr/>
      </p:nvGrpSpPr>
      <p:grpSpPr>
        <a:xfrm>
          <a:off x="0" y="0"/>
          <a:ext cx="0" cy="0"/>
          <a:chOff x="0" y="0"/>
          <a:chExt cx="0" cy="0"/>
        </a:xfrm>
      </p:grpSpPr>
      <p:sp>
        <p:nvSpPr>
          <p:cNvPr id="2080" name="Google Shape;2080;p106"/>
          <p:cNvSpPr txBox="1"/>
          <p:nvPr>
            <p:ph type="ctrTitle"/>
          </p:nvPr>
        </p:nvSpPr>
        <p:spPr>
          <a:xfrm>
            <a:off x="814278" y="1107687"/>
            <a:ext cx="5526000" cy="1800000"/>
          </a:xfrm>
          <a:prstGeom prst="rect">
            <a:avLst/>
          </a:prstGeom>
          <a:noFill/>
          <a:ln>
            <a:noFill/>
          </a:ln>
        </p:spPr>
        <p:txBody>
          <a:bodyPr anchorCtr="0" anchor="b" bIns="121900" lIns="121900" spcFirstLastPara="1" rIns="121900" wrap="square" tIns="121900">
            <a:noAutofit/>
          </a:bodyPr>
          <a:lstStyle/>
          <a:p>
            <a:pPr indent="0" lvl="0" marL="0" rtl="0" algn="l">
              <a:lnSpc>
                <a:spcPct val="98000"/>
              </a:lnSpc>
              <a:spcBef>
                <a:spcPts val="0"/>
              </a:spcBef>
              <a:spcAft>
                <a:spcPts val="0"/>
              </a:spcAft>
              <a:buClr>
                <a:srgbClr val="FFFFFF"/>
              </a:buClr>
              <a:buSzPts val="5200"/>
              <a:buFont typeface="Arial"/>
              <a:buNone/>
            </a:pPr>
            <a:r>
              <a:rPr lang="en-US" sz="4933"/>
              <a:t>Open for discussion</a:t>
            </a:r>
            <a:endParaRPr sz="4933"/>
          </a:p>
        </p:txBody>
      </p:sp>
      <p:sp>
        <p:nvSpPr>
          <p:cNvPr id="2081" name="Google Shape;2081;p106"/>
          <p:cNvSpPr txBox="1"/>
          <p:nvPr>
            <p:ph idx="1" type="subTitle"/>
          </p:nvPr>
        </p:nvSpPr>
        <p:spPr>
          <a:xfrm>
            <a:off x="813600" y="4466432"/>
            <a:ext cx="4554000" cy="1655700"/>
          </a:xfrm>
          <a:prstGeom prst="rect">
            <a:avLst/>
          </a:prstGeom>
          <a:noFill/>
          <a:ln>
            <a:noFill/>
          </a:ln>
        </p:spPr>
        <p:txBody>
          <a:bodyPr anchorCtr="0" anchor="ctr" bIns="121900" lIns="121900" spcFirstLastPara="1" rIns="121900" wrap="square" tIns="121900">
            <a:noAutofit/>
          </a:bodyPr>
          <a:lstStyle/>
          <a:p>
            <a:pPr indent="0" lvl="0" marL="0" rtl="0" algn="l">
              <a:lnSpc>
                <a:spcPct val="100000"/>
              </a:lnSpc>
              <a:spcBef>
                <a:spcPts val="0"/>
              </a:spcBef>
              <a:spcAft>
                <a:spcPts val="0"/>
              </a:spcAft>
              <a:buSzPts val="1600"/>
              <a:buNone/>
            </a:pPr>
            <a:r>
              <a:rPr lang="en-US"/>
              <a:t>Thank you for your attention!</a:t>
            </a:r>
            <a:endParaRPr/>
          </a:p>
        </p:txBody>
      </p:sp>
      <p:sp>
        <p:nvSpPr>
          <p:cNvPr id="2082" name="Google Shape;2082;p106"/>
          <p:cNvSpPr txBox="1"/>
          <p:nvPr/>
        </p:nvSpPr>
        <p:spPr>
          <a:xfrm>
            <a:off x="0" y="6488800"/>
            <a:ext cx="7510000" cy="369291"/>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800"/>
              <a:buFont typeface="Arial"/>
              <a:buNone/>
            </a:pPr>
            <a:r>
              <a:rPr b="0" i="0" lang="en-US" sz="800" u="none" cap="none" strike="noStrike">
                <a:solidFill>
                  <a:srgbClr val="000000"/>
                </a:solidFill>
                <a:latin typeface="Maven Pro Medium"/>
                <a:ea typeface="Maven Pro Medium"/>
                <a:cs typeface="Maven Pro Medium"/>
                <a:sym typeface="Maven Pro Medium"/>
              </a:rPr>
              <a:t>Presentation template by Slidesgo, Flaticon and Freepik</a:t>
            </a:r>
            <a:endParaRPr b="0" i="0" sz="800" u="none" cap="none" strike="noStrike">
              <a:solidFill>
                <a:srgbClr val="000000"/>
              </a:solidFill>
              <a:latin typeface="Maven Pro Medium"/>
              <a:ea typeface="Maven Pro Medium"/>
              <a:cs typeface="Maven Pro Medium"/>
              <a:sym typeface="Maven Pro Medium"/>
            </a:endParaRPr>
          </a:p>
        </p:txBody>
      </p:sp>
      <p:sp>
        <p:nvSpPr>
          <p:cNvPr id="2083" name="Google Shape;2083;p106"/>
          <p:cNvSpPr txBox="1"/>
          <p:nvPr/>
        </p:nvSpPr>
        <p:spPr>
          <a:xfrm>
            <a:off x="2520900" y="122475"/>
            <a:ext cx="4088100" cy="985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67"/>
              <a:buFont typeface="Arial"/>
              <a:buNone/>
            </a:pPr>
            <a:r>
              <a:rPr b="0" i="0" lang="en-US" sz="1867" u="none" cap="none" strike="noStrike">
                <a:solidFill>
                  <a:schemeClr val="lt1"/>
                </a:solidFill>
                <a:latin typeface="Arial"/>
                <a:ea typeface="Arial"/>
                <a:cs typeface="Arial"/>
                <a:sym typeface="Arial"/>
              </a:rPr>
              <a:t>inga.patarcic@mdc-berlin.de</a:t>
            </a:r>
            <a:endParaRPr b="0" i="0" sz="1867"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accent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67"/>
              <a:buFont typeface="Arial"/>
              <a:buNone/>
            </a:pPr>
            <a:r>
              <a:t/>
            </a:r>
            <a:endParaRPr b="0" i="0" sz="1467" u="none" cap="none" strike="noStrike">
              <a:solidFill>
                <a:schemeClr val="accent6"/>
              </a:solidFill>
              <a:latin typeface="Arial"/>
              <a:ea typeface="Arial"/>
              <a:cs typeface="Arial"/>
              <a:sym typeface="Arial"/>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7" name="Shape 2087"/>
        <p:cNvGrpSpPr/>
        <p:nvPr/>
      </p:nvGrpSpPr>
      <p:grpSpPr>
        <a:xfrm>
          <a:off x="0" y="0"/>
          <a:ext cx="0" cy="0"/>
          <a:chOff x="0" y="0"/>
          <a:chExt cx="0" cy="0"/>
        </a:xfrm>
      </p:grpSpPr>
      <p:sp>
        <p:nvSpPr>
          <p:cNvPr id="2088" name="Google Shape;2088;p107"/>
          <p:cNvSpPr txBox="1"/>
          <p:nvPr>
            <p:ph idx="12" type="sldNum"/>
          </p:nvPr>
        </p:nvSpPr>
        <p:spPr>
          <a:xfrm>
            <a:off x="11409045" y="6333135"/>
            <a:ext cx="731600" cy="5248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graphicFrame>
        <p:nvGraphicFramePr>
          <p:cNvPr id="2089" name="Google Shape;2089;p107"/>
          <p:cNvGraphicFramePr/>
          <p:nvPr/>
        </p:nvGraphicFramePr>
        <p:xfrm>
          <a:off x="1340867" y="789033"/>
          <a:ext cx="3000000" cy="3000000"/>
        </p:xfrm>
        <a:graphic>
          <a:graphicData uri="http://schemas.openxmlformats.org/drawingml/2006/table">
            <a:tbl>
              <a:tblPr>
                <a:noFill/>
                <a:tableStyleId>{6B42B35F-3580-4F3D-BF5A-0243D6B360B3}</a:tableStyleId>
              </a:tblPr>
              <a:tblGrid>
                <a:gridCol w="2873100"/>
                <a:gridCol w="854725"/>
                <a:gridCol w="770925"/>
                <a:gridCol w="812375"/>
                <a:gridCol w="697875"/>
                <a:gridCol w="863375"/>
                <a:gridCol w="661075"/>
                <a:gridCol w="829000"/>
                <a:gridCol w="675375"/>
                <a:gridCol w="465600"/>
              </a:tblGrid>
              <a:tr h="457200">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Journal</a:t>
                      </a:r>
                      <a:endParaRPr b="1"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Data Citation</a:t>
                      </a:r>
                      <a:endParaRPr b="1"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Data Transp.</a:t>
                      </a:r>
                      <a:endParaRPr b="1"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Material Transp.</a:t>
                      </a:r>
                      <a:endParaRPr b="1"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Code Transp.</a:t>
                      </a:r>
                      <a:endParaRPr b="1"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Design &amp; Analysis</a:t>
                      </a:r>
                      <a:endParaRPr b="1"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Study Prereg</a:t>
                      </a:r>
                      <a:endParaRPr b="1"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Analysis Prereg.</a:t>
                      </a:r>
                      <a:endParaRPr b="1"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Replication</a:t>
                      </a:r>
                      <a:endParaRPr b="1"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Sum</a:t>
                      </a:r>
                      <a:endParaRPr b="1"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tcPr>
                </a:tc>
              </a:tr>
              <a:tr h="457200">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Ncomms, Nature, Nature Machine Intelligence, Genome Biology</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rtl="0" algn="l">
                        <a:spcBef>
                          <a:spcPts val="0"/>
                        </a:spcBef>
                        <a:spcAft>
                          <a:spcPts val="0"/>
                        </a:spcAft>
                        <a:buClr>
                          <a:srgbClr val="000000"/>
                        </a:buClr>
                        <a:buSzPts val="1300"/>
                        <a:buFont typeface="Arial"/>
                        <a:buNone/>
                      </a:pPr>
                      <a:r>
                        <a:t/>
                      </a:r>
                      <a:endParaRPr sz="1300">
                        <a:latin typeface="Maven Pro"/>
                        <a:ea typeface="Maven Pro"/>
                        <a:cs typeface="Maven Pro"/>
                        <a:sym typeface="Maven Pro"/>
                      </a:endParaRPr>
                    </a:p>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3</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6AA84F"/>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r">
                        <a:lnSpc>
                          <a:spcPct val="115000"/>
                        </a:lnSpc>
                        <a:spcBef>
                          <a:spcPts val="0"/>
                        </a:spcBef>
                        <a:spcAft>
                          <a:spcPts val="0"/>
                        </a:spcAft>
                        <a:buClr>
                          <a:srgbClr val="000000"/>
                        </a:buClr>
                        <a:buSzPts val="1300"/>
                        <a:buFont typeface="Arial"/>
                        <a:buNone/>
                      </a:pPr>
                      <a:r>
                        <a:rPr lang="en-US" sz="1300" u="none" cap="none" strike="noStrike"/>
                        <a:t>11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70100">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Bioinformatics</a:t>
                      </a:r>
                      <a:endParaRPr b="1"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r">
                        <a:lnSpc>
                          <a:spcPct val="115000"/>
                        </a:lnSpc>
                        <a:spcBef>
                          <a:spcPts val="0"/>
                        </a:spcBef>
                        <a:spcAft>
                          <a:spcPts val="0"/>
                        </a:spcAft>
                        <a:buClr>
                          <a:srgbClr val="000000"/>
                        </a:buClr>
                        <a:buSzPts val="1300"/>
                        <a:buFont typeface="Arial"/>
                        <a:buNone/>
                      </a:pPr>
                      <a:r>
                        <a:rPr lang="en-US" sz="1300" u="none" cap="none" strike="noStrike"/>
                        <a:t>8</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70100">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NAR</a:t>
                      </a:r>
                      <a:endParaRPr b="1"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6AA84F"/>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6AA84F"/>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r">
                        <a:lnSpc>
                          <a:spcPct val="115000"/>
                        </a:lnSpc>
                        <a:spcBef>
                          <a:spcPts val="0"/>
                        </a:spcBef>
                        <a:spcAft>
                          <a:spcPts val="0"/>
                        </a:spcAft>
                        <a:buClr>
                          <a:srgbClr val="000000"/>
                        </a:buClr>
                        <a:buSzPts val="1300"/>
                        <a:buFont typeface="Arial"/>
                        <a:buNone/>
                      </a:pPr>
                      <a:r>
                        <a:rPr lang="en-US" sz="1300" u="none" cap="none" strike="noStrike"/>
                        <a:t>6</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57200">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F1000</a:t>
                      </a:r>
                      <a:endParaRPr b="1"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 or 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9E9E9E"/>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 or 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 or 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 or 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6AA84F"/>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3</a:t>
                      </a:r>
                      <a:endParaRPr sz="1300" u="none" cap="none" strike="noStrike">
                        <a:latin typeface="Maven Pro"/>
                        <a:ea typeface="Maven Pro"/>
                        <a:cs typeface="Maven Pro"/>
                        <a:sym typeface="Maven Pro"/>
                      </a:endParaRPr>
                    </a:p>
                  </a:txBody>
                  <a:tcPr marT="25400" marB="25400" marR="38100" marL="38100" anchor="b">
                    <a:lnL cap="flat" cmpd="sng" w="9525">
                      <a:solidFill>
                        <a:srgbClr val="6AA84F"/>
                      </a:solidFill>
                      <a:prstDash val="solid"/>
                      <a:round/>
                      <a:headEnd len="sm" w="sm" type="none"/>
                      <a:tailEnd len="sm" w="sm" type="none"/>
                    </a:lnL>
                    <a:lnR cap="flat" cmpd="sng" w="9525">
                      <a:solidFill>
                        <a:srgbClr val="6AA84F"/>
                      </a:solidFill>
                      <a:prstDash val="solid"/>
                      <a:round/>
                      <a:headEnd len="sm" w="sm" type="none"/>
                      <a:tailEnd len="sm" w="sm" type="none"/>
                    </a:lnR>
                    <a:lnT cap="flat" cmpd="sng" w="9525">
                      <a:solidFill>
                        <a:srgbClr val="6AA84F"/>
                      </a:solidFill>
                      <a:prstDash val="solid"/>
                      <a:round/>
                      <a:headEnd len="sm" w="sm" type="none"/>
                      <a:tailEnd len="sm" w="sm" type="none"/>
                    </a:lnT>
                    <a:lnB cap="flat" cmpd="sng" w="9525">
                      <a:solidFill>
                        <a:srgbClr val="6AA84F"/>
                      </a:solidFill>
                      <a:prstDash val="solid"/>
                      <a:round/>
                      <a:headEnd len="sm" w="sm" type="none"/>
                      <a:tailEnd len="sm" w="sm" type="none"/>
                    </a:lnB>
                    <a:solidFill>
                      <a:srgbClr val="6AA84F"/>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3</a:t>
                      </a:r>
                      <a:endParaRPr sz="1300" u="none" cap="none" strike="noStrike">
                        <a:latin typeface="Maven Pro"/>
                        <a:ea typeface="Maven Pro"/>
                        <a:cs typeface="Maven Pro"/>
                        <a:sym typeface="Maven Pro"/>
                      </a:endParaRPr>
                    </a:p>
                  </a:txBody>
                  <a:tcPr marT="25400" marB="25400" marR="38100" marL="38100" anchor="b">
                    <a:lnL cap="flat" cmpd="sng" w="9525">
                      <a:solidFill>
                        <a:srgbClr val="6AA84F"/>
                      </a:solidFill>
                      <a:prstDash val="solid"/>
                      <a:round/>
                      <a:headEnd len="sm" w="sm" type="none"/>
                      <a:tailEnd len="sm" w="sm" type="none"/>
                    </a:lnL>
                    <a:lnR cap="flat" cmpd="sng" w="9525">
                      <a:solidFill>
                        <a:srgbClr val="6AA84F"/>
                      </a:solidFill>
                      <a:prstDash val="solid"/>
                      <a:round/>
                      <a:headEnd len="sm" w="sm" type="none"/>
                      <a:tailEnd len="sm" w="sm" type="none"/>
                    </a:lnR>
                    <a:lnT cap="flat" cmpd="sng" w="9525">
                      <a:solidFill>
                        <a:srgbClr val="6AA84F"/>
                      </a:solidFill>
                      <a:prstDash val="solid"/>
                      <a:round/>
                      <a:headEnd len="sm" w="sm" type="none"/>
                      <a:tailEnd len="sm" w="sm" type="none"/>
                    </a:lnT>
                    <a:lnB cap="flat" cmpd="sng" w="9525">
                      <a:solidFill>
                        <a:srgbClr val="6AA84F"/>
                      </a:solidFill>
                      <a:prstDash val="solid"/>
                      <a:round/>
                      <a:headEnd len="sm" w="sm" type="none"/>
                      <a:tailEnd len="sm" w="sm" type="none"/>
                    </a:lnB>
                    <a:solidFill>
                      <a:srgbClr val="6AA84F"/>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NA</a:t>
                      </a:r>
                      <a:endParaRPr sz="1300" u="none" cap="none" strike="noStrike">
                        <a:latin typeface="Maven Pro"/>
                        <a:ea typeface="Maven Pro"/>
                        <a:cs typeface="Maven Pro"/>
                        <a:sym typeface="Maven Pro"/>
                      </a:endParaRPr>
                    </a:p>
                  </a:txBody>
                  <a:tcPr marT="25400" marB="25400" marR="38100" marL="38100" anchor="b">
                    <a:lnL cap="flat" cmpd="sng" w="9525">
                      <a:solidFill>
                        <a:srgbClr val="6AA84F"/>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r">
                        <a:lnSpc>
                          <a:spcPct val="115000"/>
                        </a:lnSpc>
                        <a:spcBef>
                          <a:spcPts val="0"/>
                        </a:spcBef>
                        <a:spcAft>
                          <a:spcPts val="0"/>
                        </a:spcAft>
                        <a:buClr>
                          <a:srgbClr val="000000"/>
                        </a:buClr>
                        <a:buSzPts val="1300"/>
                        <a:buFont typeface="Arial"/>
                        <a:buNone/>
                      </a:pPr>
                      <a:r>
                        <a:rPr lang="en-US" sz="1300" u="none" cap="none" strike="noStrike"/>
                        <a:t>16</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70100">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Gigascience</a:t>
                      </a:r>
                      <a:endParaRPr b="1"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3***</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9E9E9E"/>
                      </a:solidFill>
                      <a:prstDash val="solid"/>
                      <a:round/>
                      <a:headEnd len="sm" w="sm" type="none"/>
                      <a:tailEnd len="sm" w="sm" type="none"/>
                    </a:lnB>
                    <a:solidFill>
                      <a:srgbClr val="6AA84F"/>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3*</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9E9E9E"/>
                      </a:solidFill>
                      <a:prstDash val="solid"/>
                      <a:round/>
                      <a:headEnd len="sm" w="sm" type="none"/>
                      <a:tailEnd len="sm" w="sm" type="none"/>
                    </a:lnB>
                    <a:solidFill>
                      <a:srgbClr val="6AA84F"/>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6AA84F"/>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6AA84F"/>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r">
                        <a:lnSpc>
                          <a:spcPct val="115000"/>
                        </a:lnSpc>
                        <a:spcBef>
                          <a:spcPts val="0"/>
                        </a:spcBef>
                        <a:spcAft>
                          <a:spcPts val="0"/>
                        </a:spcAft>
                        <a:buClr>
                          <a:srgbClr val="000000"/>
                        </a:buClr>
                        <a:buSzPts val="1300"/>
                        <a:buFont typeface="Arial"/>
                        <a:buNone/>
                      </a:pPr>
                      <a:r>
                        <a:rPr lang="en-US" sz="1300" u="none" cap="none" strike="noStrike"/>
                        <a:t>12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70100">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Science</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9E9E9E"/>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9E9E9E"/>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r">
                        <a:lnSpc>
                          <a:spcPct val="115000"/>
                        </a:lnSpc>
                        <a:spcBef>
                          <a:spcPts val="0"/>
                        </a:spcBef>
                        <a:spcAft>
                          <a:spcPts val="0"/>
                        </a:spcAft>
                        <a:buClr>
                          <a:srgbClr val="000000"/>
                        </a:buClr>
                        <a:buSzPts val="1300"/>
                        <a:buFont typeface="Arial"/>
                        <a:buNone/>
                      </a:pPr>
                      <a:r>
                        <a:rPr lang="en-US" sz="1300" u="none" cap="none" strike="noStrike"/>
                        <a:t>11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32775">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PNAS</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D9EAD3"/>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r">
                        <a:lnSpc>
                          <a:spcPct val="115000"/>
                        </a:lnSpc>
                        <a:spcBef>
                          <a:spcPts val="0"/>
                        </a:spcBef>
                        <a:spcAft>
                          <a:spcPts val="0"/>
                        </a:spcAft>
                        <a:buClr>
                          <a:srgbClr val="000000"/>
                        </a:buClr>
                        <a:buSzPts val="1300"/>
                        <a:buFont typeface="Arial"/>
                        <a:buNone/>
                      </a:pPr>
                      <a:r>
                        <a:rPr lang="en-US" sz="1300" u="none" cap="none" strike="noStrike"/>
                        <a:t>8</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57200">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Cell, Cell Reports</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latin typeface="Maven Pro"/>
                        <a:ea typeface="Maven Pro"/>
                        <a:cs typeface="Maven Pro"/>
                        <a:sym typeface="Maven Pro"/>
                      </a:endParaRPr>
                    </a:p>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D9EAD3"/>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D9EAD3"/>
                      </a:solidFill>
                      <a:prstDash val="solid"/>
                      <a:round/>
                      <a:headEnd len="sm" w="sm" type="none"/>
                      <a:tailEnd len="sm" w="sm" type="none"/>
                    </a:lnL>
                    <a:lnR cap="flat" cmpd="sng" w="9525">
                      <a:solidFill>
                        <a:srgbClr val="D9EAD3"/>
                      </a:solidFill>
                      <a:prstDash val="solid"/>
                      <a:round/>
                      <a:headEnd len="sm" w="sm" type="none"/>
                      <a:tailEnd len="sm" w="sm" type="none"/>
                    </a:lnR>
                    <a:lnT cap="flat" cmpd="sng" w="9525">
                      <a:solidFill>
                        <a:srgbClr val="D9EAD3"/>
                      </a:solidFill>
                      <a:prstDash val="solid"/>
                      <a:round/>
                      <a:headEnd len="sm" w="sm" type="none"/>
                      <a:tailEnd len="sm" w="sm" type="none"/>
                    </a:lnT>
                    <a:lnB cap="flat" cmpd="sng" w="9525">
                      <a:solidFill>
                        <a:srgbClr val="D9EAD3"/>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D9EAD3"/>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r">
                        <a:lnSpc>
                          <a:spcPct val="115000"/>
                        </a:lnSpc>
                        <a:spcBef>
                          <a:spcPts val="0"/>
                        </a:spcBef>
                        <a:spcAft>
                          <a:spcPts val="0"/>
                        </a:spcAft>
                        <a:buClr>
                          <a:srgbClr val="000000"/>
                        </a:buClr>
                        <a:buSzPts val="1300"/>
                        <a:buFont typeface="Arial"/>
                        <a:buNone/>
                      </a:pPr>
                      <a:r>
                        <a:rPr lang="en-US" sz="1300" u="none" cap="none" strike="noStrike"/>
                        <a:t>11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70100">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Biophysical Journal</a:t>
                      </a:r>
                      <a:endParaRPr b="1"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6AA84F"/>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EAD3"/>
                      </a:solidFill>
                      <a:prstDash val="solid"/>
                      <a:round/>
                      <a:headEnd len="sm" w="sm" type="none"/>
                      <a:tailEnd len="sm" w="sm" type="none"/>
                    </a:lnT>
                    <a:lnB cap="flat" cmpd="sng" w="9525">
                      <a:solidFill>
                        <a:srgbClr val="6AA84F"/>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r">
                        <a:lnSpc>
                          <a:spcPct val="115000"/>
                        </a:lnSpc>
                        <a:spcBef>
                          <a:spcPts val="0"/>
                        </a:spcBef>
                        <a:spcAft>
                          <a:spcPts val="0"/>
                        </a:spcAft>
                        <a:buClr>
                          <a:srgbClr val="000000"/>
                        </a:buClr>
                        <a:buSzPts val="1300"/>
                        <a:buFont typeface="Arial"/>
                        <a:buNone/>
                      </a:pPr>
                      <a:r>
                        <a:rPr lang="en-US" sz="1300" u="none" cap="none" strike="noStrike"/>
                        <a:t>8</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24825">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PLOS Computational Biology</a:t>
                      </a:r>
                      <a:endParaRPr b="1"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6AA84F"/>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6AA84F"/>
                      </a:solidFill>
                      <a:prstDash val="solid"/>
                      <a:round/>
                      <a:headEnd len="sm" w="sm" type="none"/>
                      <a:tailEnd len="sm" w="sm" type="none"/>
                    </a:lnL>
                    <a:lnR cap="flat" cmpd="sng" w="9525">
                      <a:solidFill>
                        <a:srgbClr val="6AA84F"/>
                      </a:solidFill>
                      <a:prstDash val="solid"/>
                      <a:round/>
                      <a:headEnd len="sm" w="sm" type="none"/>
                      <a:tailEnd len="sm" w="sm" type="none"/>
                    </a:lnR>
                    <a:lnT cap="flat" cmpd="sng" w="9525">
                      <a:solidFill>
                        <a:srgbClr val="6AA84F"/>
                      </a:solidFill>
                      <a:prstDash val="solid"/>
                      <a:round/>
                      <a:headEnd len="sm" w="sm" type="none"/>
                      <a:tailEnd len="sm" w="sm" type="none"/>
                    </a:lnT>
                    <a:lnB cap="flat" cmpd="sng" w="9525">
                      <a:solidFill>
                        <a:srgbClr val="6AA84F"/>
                      </a:solidFill>
                      <a:prstDash val="solid"/>
                      <a:round/>
                      <a:headEnd len="sm" w="sm" type="none"/>
                      <a:tailEnd len="sm" w="sm" type="none"/>
                    </a:lnB>
                    <a:solidFill>
                      <a:srgbClr val="6AA84F"/>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2-3****</a:t>
                      </a:r>
                      <a:endParaRPr sz="1300" u="none" cap="none" strike="noStrike">
                        <a:latin typeface="Maven Pro"/>
                        <a:ea typeface="Maven Pro"/>
                        <a:cs typeface="Maven Pro"/>
                        <a:sym typeface="Maven Pro"/>
                      </a:endParaRPr>
                    </a:p>
                  </a:txBody>
                  <a:tcPr marT="25400" marB="25400" marR="38100" marL="38100" anchor="b">
                    <a:lnL cap="flat" cmpd="sng" w="9525">
                      <a:solidFill>
                        <a:srgbClr val="6AA84F"/>
                      </a:solidFill>
                      <a:prstDash val="solid"/>
                      <a:round/>
                      <a:headEnd len="sm" w="sm" type="none"/>
                      <a:tailEnd len="sm" w="sm" type="none"/>
                    </a:lnL>
                    <a:lnR cap="flat" cmpd="sng" w="9525">
                      <a:solidFill>
                        <a:srgbClr val="6AA84F"/>
                      </a:solidFill>
                      <a:prstDash val="solid"/>
                      <a:round/>
                      <a:headEnd len="sm" w="sm" type="none"/>
                      <a:tailEnd len="sm" w="sm" type="none"/>
                    </a:lnR>
                    <a:lnT cap="flat" cmpd="sng" w="9525">
                      <a:solidFill>
                        <a:srgbClr val="6AA84F"/>
                      </a:solidFill>
                      <a:prstDash val="solid"/>
                      <a:round/>
                      <a:headEnd len="sm" w="sm" type="none"/>
                      <a:tailEnd len="sm" w="sm" type="none"/>
                    </a:lnT>
                    <a:lnB cap="flat" cmpd="sng" w="9525">
                      <a:solidFill>
                        <a:srgbClr val="6AA84F"/>
                      </a:solidFill>
                      <a:prstDash val="solid"/>
                      <a:round/>
                      <a:headEnd len="sm" w="sm" type="none"/>
                      <a:tailEnd len="sm" w="sm" type="none"/>
                    </a:lnB>
                    <a:solidFill>
                      <a:srgbClr val="6AA84F"/>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6AA84F"/>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r">
                        <a:lnSpc>
                          <a:spcPct val="115000"/>
                        </a:lnSpc>
                        <a:spcBef>
                          <a:spcPts val="0"/>
                        </a:spcBef>
                        <a:spcAft>
                          <a:spcPts val="0"/>
                        </a:spcAft>
                        <a:buClr>
                          <a:srgbClr val="000000"/>
                        </a:buClr>
                        <a:buSzPts val="1300"/>
                        <a:buFont typeface="Arial"/>
                        <a:buNone/>
                      </a:pPr>
                      <a:r>
                        <a:rPr lang="en-US" sz="1300" u="none" cap="none" strike="noStrike"/>
                        <a:t>13</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70100">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The EMBO Journal</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6AA84F"/>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6AA84F"/>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r">
                        <a:lnSpc>
                          <a:spcPct val="115000"/>
                        </a:lnSpc>
                        <a:spcBef>
                          <a:spcPts val="0"/>
                        </a:spcBef>
                        <a:spcAft>
                          <a:spcPts val="0"/>
                        </a:spcAft>
                        <a:buClr>
                          <a:srgbClr val="000000"/>
                        </a:buClr>
                        <a:buSzPts val="1300"/>
                        <a:buFont typeface="Arial"/>
                        <a:buNone/>
                      </a:pPr>
                      <a:r>
                        <a:rPr lang="en-US" sz="1300" u="none" cap="none" strike="noStrike"/>
                        <a:t>5</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82575">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PLOS Biology</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D9EAD3"/>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D9EAD3"/>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NA</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9E9E9E"/>
                      </a:solidFill>
                      <a:prstDash val="solid"/>
                      <a:round/>
                      <a:headEnd len="sm" w="sm" type="none"/>
                      <a:tailEnd len="sm" w="sm" type="none"/>
                    </a:lnB>
                    <a:solidFill>
                      <a:srgbClr val="FFFFFF"/>
                    </a:solidFill>
                  </a:tcPr>
                </a:tc>
                <a:tc>
                  <a:txBody>
                    <a:bodyPr/>
                    <a:lstStyle/>
                    <a:p>
                      <a:pPr indent="0" lvl="0" marL="0" marR="0" rtl="0" algn="r">
                        <a:lnSpc>
                          <a:spcPct val="115000"/>
                        </a:lnSpc>
                        <a:spcBef>
                          <a:spcPts val="0"/>
                        </a:spcBef>
                        <a:spcAft>
                          <a:spcPts val="0"/>
                        </a:spcAft>
                        <a:buClr>
                          <a:srgbClr val="000000"/>
                        </a:buClr>
                        <a:buSzPts val="1300"/>
                        <a:buFont typeface="Arial"/>
                        <a:buNone/>
                      </a:pPr>
                      <a:r>
                        <a:rPr lang="en-US" sz="1300" u="none" cap="none" strike="noStrike"/>
                        <a:t>9</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70100">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Nature Methods</a:t>
                      </a:r>
                      <a:endParaRPr b="1"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9E9E9E"/>
                      </a:solidFill>
                      <a:prstDash val="solid"/>
                      <a:round/>
                      <a:headEnd len="sm" w="sm" type="none"/>
                      <a:tailEnd len="sm" w="sm" type="none"/>
                    </a:lnL>
                    <a:lnR cap="flat" cmpd="sng" w="9525">
                      <a:solidFill>
                        <a:srgbClr val="D9EAD3"/>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D9EAD3"/>
                      </a:solidFill>
                      <a:prstDash val="solid"/>
                      <a:round/>
                      <a:headEnd len="sm" w="sm" type="none"/>
                      <a:tailEnd len="sm" w="sm" type="none"/>
                    </a:lnL>
                    <a:lnR cap="flat" cmpd="sng" w="9525">
                      <a:solidFill>
                        <a:srgbClr val="D9EAD3"/>
                      </a:solidFill>
                      <a:prstDash val="solid"/>
                      <a:round/>
                      <a:headEnd len="sm" w="sm" type="none"/>
                      <a:tailEnd len="sm" w="sm" type="none"/>
                    </a:lnR>
                    <a:lnT cap="flat" cmpd="sng" w="9525">
                      <a:solidFill>
                        <a:srgbClr val="D9EAD3"/>
                      </a:solidFill>
                      <a:prstDash val="solid"/>
                      <a:round/>
                      <a:headEnd len="sm" w="sm" type="none"/>
                      <a:tailEnd len="sm" w="sm" type="none"/>
                    </a:lnT>
                    <a:lnB cap="flat" cmpd="sng" w="9525">
                      <a:solidFill>
                        <a:srgbClr val="D9EAD3"/>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D9EAD3"/>
                      </a:solidFill>
                      <a:prstDash val="solid"/>
                      <a:round/>
                      <a:headEnd len="sm" w="sm" type="none"/>
                      <a:tailEnd len="sm" w="sm" type="none"/>
                    </a:lnL>
                    <a:lnR cap="flat" cmpd="sng" w="9525">
                      <a:solidFill>
                        <a:srgbClr val="D9EAD3"/>
                      </a:solidFill>
                      <a:prstDash val="solid"/>
                      <a:round/>
                      <a:headEnd len="sm" w="sm" type="none"/>
                      <a:tailEnd len="sm" w="sm" type="none"/>
                    </a:lnR>
                    <a:lnT cap="flat" cmpd="sng" w="9525">
                      <a:solidFill>
                        <a:srgbClr val="D9EAD3"/>
                      </a:solidFill>
                      <a:prstDash val="solid"/>
                      <a:round/>
                      <a:headEnd len="sm" w="sm" type="none"/>
                      <a:tailEnd len="sm" w="sm" type="none"/>
                    </a:lnT>
                    <a:lnB cap="flat" cmpd="sng" w="9525">
                      <a:solidFill>
                        <a:srgbClr val="D9EAD3"/>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D9EAD3"/>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r">
                        <a:lnSpc>
                          <a:spcPct val="115000"/>
                        </a:lnSpc>
                        <a:spcBef>
                          <a:spcPts val="0"/>
                        </a:spcBef>
                        <a:spcAft>
                          <a:spcPts val="0"/>
                        </a:spcAft>
                        <a:buClr>
                          <a:srgbClr val="000000"/>
                        </a:buClr>
                        <a:buSzPts val="1300"/>
                        <a:buFont typeface="Arial"/>
                        <a:buNone/>
                      </a:pPr>
                      <a:r>
                        <a:rPr lang="en-US" sz="1300" u="none" cap="none" strike="noStrike"/>
                        <a:t>10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70100">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eLife</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EAD3"/>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EAD3"/>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1</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c>
                  <a:txBody>
                    <a:bodyPr/>
                    <a:lstStyle/>
                    <a:p>
                      <a:pPr indent="0" lvl="0" marL="0" marR="0" rtl="0" algn="r">
                        <a:lnSpc>
                          <a:spcPct val="115000"/>
                        </a:lnSpc>
                        <a:spcBef>
                          <a:spcPts val="0"/>
                        </a:spcBef>
                        <a:spcAft>
                          <a:spcPts val="0"/>
                        </a:spcAft>
                        <a:buClr>
                          <a:srgbClr val="000000"/>
                        </a:buClr>
                        <a:buSzPts val="1300"/>
                        <a:buFont typeface="Arial"/>
                        <a:buNone/>
                      </a:pPr>
                      <a:r>
                        <a:rPr lang="en-US" sz="1300" u="none" cap="none" strike="noStrike"/>
                        <a:t>13</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70100">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Genome Research</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93C47D"/>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0</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4CCCC"/>
                    </a:solidFill>
                  </a:tcPr>
                </a:tc>
                <a:tc>
                  <a:txBody>
                    <a:bodyPr/>
                    <a:lstStyle/>
                    <a:p>
                      <a:pPr indent="0" lvl="0" marL="0" marR="0" rtl="0" algn="r">
                        <a:lnSpc>
                          <a:spcPct val="115000"/>
                        </a:lnSpc>
                        <a:spcBef>
                          <a:spcPts val="0"/>
                        </a:spcBef>
                        <a:spcAft>
                          <a:spcPts val="0"/>
                        </a:spcAft>
                        <a:buClr>
                          <a:srgbClr val="000000"/>
                        </a:buClr>
                        <a:buSzPts val="1300"/>
                        <a:buFont typeface="Arial"/>
                        <a:buNone/>
                      </a:pPr>
                      <a:r>
                        <a:rPr lang="en-US" sz="1300" u="none" cap="none" strike="noStrike"/>
                        <a:t>8</a:t>
                      </a:r>
                      <a:endParaRPr sz="1300" u="none" cap="none" strike="noStrike">
                        <a:latin typeface="Maven Pro"/>
                        <a:ea typeface="Maven Pro"/>
                        <a:cs typeface="Maven Pro"/>
                        <a:sym typeface="Maven Pro"/>
                      </a:endParaRPr>
                    </a:p>
                  </a:txBody>
                  <a:tcPr marT="25400" marB="25400" marR="38100" marL="38100"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2090" name="Google Shape;2090;p107"/>
          <p:cNvSpPr txBox="1"/>
          <p:nvPr/>
        </p:nvSpPr>
        <p:spPr>
          <a:xfrm>
            <a:off x="0" y="1"/>
            <a:ext cx="11733600" cy="6156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2"/>
                </a:solidFill>
                <a:latin typeface="Arial"/>
                <a:ea typeface="Arial"/>
                <a:cs typeface="Arial"/>
                <a:sym typeface="Arial"/>
              </a:rPr>
              <a:t>Comparison of different data policies across journals</a:t>
            </a:r>
            <a:endParaRPr b="0" i="0" sz="2400" u="none" cap="none" strike="noStrike">
              <a:solidFill>
                <a:schemeClr val="dk2"/>
              </a:solidFill>
              <a:latin typeface="Arial"/>
              <a:ea typeface="Arial"/>
              <a:cs typeface="Arial"/>
              <a:sym typeface="Arial"/>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4" name="Shape 2094"/>
        <p:cNvGrpSpPr/>
        <p:nvPr/>
      </p:nvGrpSpPr>
      <p:grpSpPr>
        <a:xfrm>
          <a:off x="0" y="0"/>
          <a:ext cx="0" cy="0"/>
          <a:chOff x="0" y="0"/>
          <a:chExt cx="0" cy="0"/>
        </a:xfrm>
      </p:grpSpPr>
      <p:sp>
        <p:nvSpPr>
          <p:cNvPr id="2095" name="Google Shape;2095;p108"/>
          <p:cNvSpPr txBox="1"/>
          <p:nvPr>
            <p:ph idx="12" type="sldNum"/>
          </p:nvPr>
        </p:nvSpPr>
        <p:spPr>
          <a:xfrm>
            <a:off x="11409045" y="6333135"/>
            <a:ext cx="731600" cy="5248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graphicFrame>
        <p:nvGraphicFramePr>
          <p:cNvPr id="2096" name="Google Shape;2096;p108"/>
          <p:cNvGraphicFramePr/>
          <p:nvPr/>
        </p:nvGraphicFramePr>
        <p:xfrm>
          <a:off x="97400" y="340887"/>
          <a:ext cx="3000000" cy="3000000"/>
        </p:xfrm>
        <a:graphic>
          <a:graphicData uri="http://schemas.openxmlformats.org/drawingml/2006/table">
            <a:tbl>
              <a:tblPr>
                <a:noFill/>
                <a:tableStyleId>{6B42B35F-3580-4F3D-BF5A-0243D6B360B3}</a:tableStyleId>
              </a:tblPr>
              <a:tblGrid>
                <a:gridCol w="1187725"/>
                <a:gridCol w="3527275"/>
                <a:gridCol w="3334075"/>
                <a:gridCol w="3731800"/>
              </a:tblGrid>
              <a:tr h="447000">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Repository</a:t>
                      </a:r>
                      <a:endParaRPr b="1"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Costs</a:t>
                      </a:r>
                      <a:endParaRPr b="1"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Size</a:t>
                      </a:r>
                      <a:endParaRPr b="1"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Retention period</a:t>
                      </a:r>
                      <a:endParaRPr b="1"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043075">
                <a:tc>
                  <a:txBody>
                    <a:bodyPr/>
                    <a:lstStyle/>
                    <a:p>
                      <a:pPr indent="0" lvl="0" marL="0" marR="0" rtl="0" algn="l">
                        <a:lnSpc>
                          <a:spcPct val="100000"/>
                        </a:lnSpc>
                        <a:spcBef>
                          <a:spcPts val="0"/>
                        </a:spcBef>
                        <a:spcAft>
                          <a:spcPts val="0"/>
                        </a:spcAft>
                        <a:buClr>
                          <a:srgbClr val="000000"/>
                        </a:buClr>
                        <a:buSzPts val="1300"/>
                        <a:buFont typeface="Arial"/>
                        <a:buNone/>
                      </a:pPr>
                      <a:r>
                        <a:rPr b="1" lang="en-US" sz="1300" u="sng" cap="none" strike="noStrike">
                          <a:solidFill>
                            <a:schemeClr val="hlink"/>
                          </a:solidFill>
                          <a:latin typeface="Maven Pro"/>
                          <a:ea typeface="Maven Pro"/>
                          <a:cs typeface="Maven Pro"/>
                          <a:sym typeface="Maven Pro"/>
                          <a:hlinkClick r:id="rId3"/>
                        </a:rPr>
                        <a:t>Dryad Digital Repository</a:t>
                      </a:r>
                      <a:endParaRPr b="1"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DPC per data submission is $120 + charges excess storage fees for data totaling over 50GB ($50 for each additional 10GB)</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300GB per data publication individual files should not exceed 10GB.</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permanently archived and available through the </a:t>
                      </a:r>
                      <a:r>
                        <a:rPr lang="en-US" sz="1300" u="sng" cap="none" strike="noStrike">
                          <a:solidFill>
                            <a:schemeClr val="hlink"/>
                          </a:solidFill>
                          <a:latin typeface="Maven Pro"/>
                          <a:ea typeface="Maven Pro"/>
                          <a:cs typeface="Maven Pro"/>
                          <a:sym typeface="Maven Pro"/>
                          <a:hlinkClick r:id="rId4"/>
                        </a:rPr>
                        <a:t>California Digital Library</a:t>
                      </a:r>
                      <a:r>
                        <a:rPr lang="en-US" sz="1300" u="none" cap="none" strike="noStrike">
                          <a:latin typeface="Maven Pro"/>
                          <a:ea typeface="Maven Pro"/>
                          <a:cs typeface="Maven Pro"/>
                          <a:sym typeface="Maven Pro"/>
                        </a:rPr>
                        <a:t>'s </a:t>
                      </a:r>
                      <a:r>
                        <a:rPr lang="en-US" sz="1300" u="sng" cap="none" strike="noStrike">
                          <a:solidFill>
                            <a:schemeClr val="hlink"/>
                          </a:solidFill>
                          <a:latin typeface="Maven Pro"/>
                          <a:ea typeface="Maven Pro"/>
                          <a:cs typeface="Maven Pro"/>
                          <a:sym typeface="Maven Pro"/>
                          <a:hlinkClick r:id="rId5"/>
                        </a:rPr>
                        <a:t>Merritt Repository</a:t>
                      </a:r>
                      <a:r>
                        <a:rPr lang="en-US" sz="1300" u="none" cap="none" strike="noStrike">
                          <a:latin typeface="Maven Pro"/>
                          <a:ea typeface="Maven Pro"/>
                          <a:cs typeface="Maven Pro"/>
                          <a:sym typeface="Maven Pro"/>
                        </a:rPr>
                        <a:t>.</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650200">
                <a:tc>
                  <a:txBody>
                    <a:bodyPr/>
                    <a:lstStyle/>
                    <a:p>
                      <a:pPr indent="0" lvl="0" marL="0" marR="0" rtl="0" algn="l">
                        <a:lnSpc>
                          <a:spcPct val="100000"/>
                        </a:lnSpc>
                        <a:spcBef>
                          <a:spcPts val="0"/>
                        </a:spcBef>
                        <a:spcAft>
                          <a:spcPts val="0"/>
                        </a:spcAft>
                        <a:buClr>
                          <a:srgbClr val="000000"/>
                        </a:buClr>
                        <a:buSzPts val="1300"/>
                        <a:buFont typeface="Arial"/>
                        <a:buNone/>
                      </a:pPr>
                      <a:r>
                        <a:rPr b="1" lang="en-US" sz="1300" u="sng" cap="none" strike="noStrike">
                          <a:solidFill>
                            <a:schemeClr val="hlink"/>
                          </a:solidFill>
                          <a:latin typeface="Maven Pro"/>
                          <a:ea typeface="Maven Pro"/>
                          <a:cs typeface="Maven Pro"/>
                          <a:sym typeface="Maven Pro"/>
                          <a:hlinkClick r:id="rId6"/>
                        </a:rPr>
                        <a:t>figshare</a:t>
                      </a:r>
                      <a:endParaRPr b="1"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250GB/$745 to</a:t>
                      </a:r>
                      <a:endParaRPr sz="1300" u="none" cap="none" strike="noStrike">
                        <a:latin typeface="Maven Pro"/>
                        <a:ea typeface="Maven Pro"/>
                        <a:cs typeface="Maven Pro"/>
                        <a:sym typeface="Maven Pro"/>
                      </a:endParaRPr>
                    </a:p>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5TB/$11,860</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250GB - 5TB</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AWS, lifetime of the repository</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650200">
                <a:tc>
                  <a:txBody>
                    <a:bodyPr/>
                    <a:lstStyle/>
                    <a:p>
                      <a:pPr indent="0" lvl="0" marL="0" marR="0" rtl="0" algn="l">
                        <a:lnSpc>
                          <a:spcPct val="100000"/>
                        </a:lnSpc>
                        <a:spcBef>
                          <a:spcPts val="0"/>
                        </a:spcBef>
                        <a:spcAft>
                          <a:spcPts val="0"/>
                        </a:spcAft>
                        <a:buClr>
                          <a:srgbClr val="000000"/>
                        </a:buClr>
                        <a:buSzPts val="1300"/>
                        <a:buFont typeface="Arial"/>
                        <a:buNone/>
                      </a:pPr>
                      <a:r>
                        <a:rPr b="1" lang="en-US" sz="1300" u="sng" cap="none" strike="noStrike">
                          <a:solidFill>
                            <a:schemeClr val="hlink"/>
                          </a:solidFill>
                          <a:latin typeface="Maven Pro"/>
                          <a:ea typeface="Maven Pro"/>
                          <a:cs typeface="Maven Pro"/>
                          <a:sym typeface="Maven Pro"/>
                          <a:hlinkClick r:id="rId7"/>
                        </a:rPr>
                        <a:t>Harvard Dataverse</a:t>
                      </a:r>
                      <a:endParaRPr b="1"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free</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up to 1TB and files of up to 2.5GB</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NA </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853400">
                <a:tc>
                  <a:txBody>
                    <a:bodyPr/>
                    <a:lstStyle/>
                    <a:p>
                      <a:pPr indent="0" lvl="0" marL="0" marR="0" rtl="0" algn="l">
                        <a:lnSpc>
                          <a:spcPct val="100000"/>
                        </a:lnSpc>
                        <a:spcBef>
                          <a:spcPts val="0"/>
                        </a:spcBef>
                        <a:spcAft>
                          <a:spcPts val="0"/>
                        </a:spcAft>
                        <a:buClr>
                          <a:srgbClr val="000000"/>
                        </a:buClr>
                        <a:buSzPts val="1300"/>
                        <a:buFont typeface="Arial"/>
                        <a:buNone/>
                      </a:pPr>
                      <a:r>
                        <a:rPr b="1" lang="en-US" sz="1300" u="sng" cap="none" strike="noStrike">
                          <a:solidFill>
                            <a:schemeClr val="hlink"/>
                          </a:solidFill>
                          <a:latin typeface="Maven Pro"/>
                          <a:ea typeface="Maven Pro"/>
                          <a:cs typeface="Maven Pro"/>
                          <a:sym typeface="Maven Pro"/>
                          <a:hlinkClick r:id="rId8"/>
                        </a:rPr>
                        <a:t>Open Science Framework</a:t>
                      </a:r>
                      <a:endParaRPr b="1"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free</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individual files must be 5GB, public projects and components to 50 GB</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Always welcome to deactivate or delete your account. Uses Google Cloud (optional storage in Frankfurt).</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259800">
                <a:tc>
                  <a:txBody>
                    <a:bodyPr/>
                    <a:lstStyle/>
                    <a:p>
                      <a:pPr indent="0" lvl="0" marL="0" marR="0" rtl="0" algn="l">
                        <a:lnSpc>
                          <a:spcPct val="100000"/>
                        </a:lnSpc>
                        <a:spcBef>
                          <a:spcPts val="0"/>
                        </a:spcBef>
                        <a:spcAft>
                          <a:spcPts val="0"/>
                        </a:spcAft>
                        <a:buClr>
                          <a:srgbClr val="000000"/>
                        </a:buClr>
                        <a:buSzPts val="1300"/>
                        <a:buFont typeface="Arial"/>
                        <a:buNone/>
                      </a:pPr>
                      <a:r>
                        <a:rPr b="1" lang="en-US" sz="1300" u="sng" cap="none" strike="noStrike">
                          <a:solidFill>
                            <a:schemeClr val="hlink"/>
                          </a:solidFill>
                          <a:latin typeface="Maven Pro"/>
                          <a:ea typeface="Maven Pro"/>
                          <a:cs typeface="Maven Pro"/>
                          <a:sym typeface="Maven Pro"/>
                          <a:hlinkClick r:id="rId9"/>
                        </a:rPr>
                        <a:t>Science Data Bank</a:t>
                      </a:r>
                      <a:endParaRPr b="1"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Do not charge individual users at present. All fees incurred throughout the publishing process will be waived. However, we reserve the rights to charge users for data storage, review and publishing,</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Any</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Do not guarantee life-long free services. China</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853400">
                <a:tc>
                  <a:txBody>
                    <a:bodyPr/>
                    <a:lstStyle/>
                    <a:p>
                      <a:pPr indent="0" lvl="0" marL="0" marR="0" rtl="0" algn="l">
                        <a:lnSpc>
                          <a:spcPct val="100000"/>
                        </a:lnSpc>
                        <a:spcBef>
                          <a:spcPts val="0"/>
                        </a:spcBef>
                        <a:spcAft>
                          <a:spcPts val="0"/>
                        </a:spcAft>
                        <a:buClr>
                          <a:srgbClr val="000000"/>
                        </a:buClr>
                        <a:buSzPts val="1300"/>
                        <a:buFont typeface="Arial"/>
                        <a:buNone/>
                      </a:pPr>
                      <a:r>
                        <a:rPr b="1" lang="en-US" sz="1300" u="sng" cap="none" strike="noStrike">
                          <a:solidFill>
                            <a:schemeClr val="hlink"/>
                          </a:solidFill>
                          <a:latin typeface="Maven Pro"/>
                          <a:ea typeface="Maven Pro"/>
                          <a:cs typeface="Maven Pro"/>
                          <a:sym typeface="Maven Pro"/>
                          <a:hlinkClick r:id="rId10"/>
                        </a:rPr>
                        <a:t>Zenodo</a:t>
                      </a:r>
                      <a:endParaRPr b="1"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free</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&lt;50GB per dataset. If bigger, contact</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Lifetime of the repository = lifetime of the host laboratory CERN (exp. programme defined for the next 20 years at least.)</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641875">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latin typeface="Maven Pro"/>
                          <a:ea typeface="Maven Pro"/>
                          <a:cs typeface="Maven Pro"/>
                          <a:sym typeface="Maven Pro"/>
                        </a:rPr>
                        <a:t>Code Ocean</a:t>
                      </a:r>
                      <a:endParaRPr b="1"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Free version: 20Gb, 10h/month</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NA</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Maven Pro"/>
                          <a:ea typeface="Maven Pro"/>
                          <a:cs typeface="Maven Pro"/>
                          <a:sym typeface="Maven Pro"/>
                        </a:rPr>
                        <a:t>NA</a:t>
                      </a:r>
                      <a:endParaRPr sz="1300" u="none" cap="none" strike="noStrike">
                        <a:latin typeface="Maven Pro"/>
                        <a:ea typeface="Maven Pro"/>
                        <a:cs typeface="Maven Pro"/>
                        <a:sym typeface="Maven Pro"/>
                      </a:endParaRPr>
                    </a:p>
                  </a:txBody>
                  <a:tcPr marT="121900" marB="121900" marR="121900" marL="1219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
        <p:nvSpPr>
          <p:cNvPr id="2097" name="Google Shape;2097;p108"/>
          <p:cNvSpPr txBox="1"/>
          <p:nvPr/>
        </p:nvSpPr>
        <p:spPr>
          <a:xfrm>
            <a:off x="0" y="-99825"/>
            <a:ext cx="8912400" cy="6156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2"/>
              </a:solidFill>
              <a:latin typeface="Arial"/>
              <a:ea typeface="Arial"/>
              <a:cs typeface="Arial"/>
              <a:sym typeface="Arial"/>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2" name="Shape 2102"/>
        <p:cNvGrpSpPr/>
        <p:nvPr/>
      </p:nvGrpSpPr>
      <p:grpSpPr>
        <a:xfrm>
          <a:off x="0" y="0"/>
          <a:ext cx="0" cy="0"/>
          <a:chOff x="0" y="0"/>
          <a:chExt cx="0" cy="0"/>
        </a:xfrm>
      </p:grpSpPr>
      <p:sp>
        <p:nvSpPr>
          <p:cNvPr id="2103" name="Google Shape;2103;p109"/>
          <p:cNvSpPr txBox="1"/>
          <p:nvPr>
            <p:ph type="title"/>
          </p:nvPr>
        </p:nvSpPr>
        <p:spPr>
          <a:xfrm>
            <a:off x="541021" y="476699"/>
            <a:ext cx="9720000" cy="720000"/>
          </a:xfrm>
          <a:prstGeom prst="rect">
            <a:avLst/>
          </a:prstGeom>
          <a:noFill/>
          <a:ln>
            <a:noFill/>
          </a:ln>
        </p:spPr>
        <p:txBody>
          <a:bodyPr anchorCtr="0" anchor="t" bIns="0" lIns="0" spcFirstLastPara="1" rIns="0" wrap="square" tIns="0">
            <a:noAutofit/>
          </a:bodyPr>
          <a:lstStyle/>
          <a:p>
            <a:pPr indent="0" lvl="0" marL="0" rtl="0" algn="l">
              <a:lnSpc>
                <a:spcPct val="98000"/>
              </a:lnSpc>
              <a:spcBef>
                <a:spcPts val="0"/>
              </a:spcBef>
              <a:spcAft>
                <a:spcPts val="0"/>
              </a:spcAft>
              <a:buSzPts val="1800"/>
              <a:buNone/>
            </a:pPr>
            <a:r>
              <a:rPr lang="en-US"/>
              <a:t>Definitions</a:t>
            </a:r>
            <a:endParaRPr/>
          </a:p>
        </p:txBody>
      </p:sp>
      <p:sp>
        <p:nvSpPr>
          <p:cNvPr id="2104" name="Google Shape;2104;p109"/>
          <p:cNvSpPr txBox="1"/>
          <p:nvPr>
            <p:ph idx="12" type="sldNum"/>
          </p:nvPr>
        </p:nvSpPr>
        <p:spPr>
          <a:xfrm>
            <a:off x="11316580" y="6485664"/>
            <a:ext cx="403800" cy="180000"/>
          </a:xfrm>
          <a:prstGeom prst="rect">
            <a:avLst/>
          </a:prstGeom>
          <a:noFill/>
          <a:ln>
            <a:noFill/>
          </a:ln>
        </p:spPr>
        <p:txBody>
          <a:bodyPr anchorCtr="0" anchor="b" bIns="0" lIns="0" spcFirstLastPara="1" rIns="0" wrap="square" tIns="0">
            <a:noAutofit/>
          </a:bodyPr>
          <a:lstStyle/>
          <a:p>
            <a:pPr indent="0" lvl="0" marL="0" rtl="0" algn="r">
              <a:lnSpc>
                <a:spcPct val="118000"/>
              </a:lnSpc>
              <a:spcBef>
                <a:spcPts val="0"/>
              </a:spcBef>
              <a:spcAft>
                <a:spcPts val="0"/>
              </a:spcAft>
              <a:buClr>
                <a:srgbClr val="1E3791"/>
              </a:buClr>
              <a:buSzPts val="700"/>
              <a:buFont typeface="Arial"/>
              <a:buNone/>
            </a:pPr>
            <a:fld id="{00000000-1234-1234-1234-123412341234}" type="slidenum">
              <a:rPr lang="en-US"/>
              <a:t>‹#›</a:t>
            </a:fld>
            <a:endParaRPr/>
          </a:p>
        </p:txBody>
      </p:sp>
      <p:sp>
        <p:nvSpPr>
          <p:cNvPr id="2105" name="Google Shape;2105;p109"/>
          <p:cNvSpPr txBox="1"/>
          <p:nvPr>
            <p:ph idx="3" type="body"/>
          </p:nvPr>
        </p:nvSpPr>
        <p:spPr>
          <a:xfrm>
            <a:off x="540000" y="1792800"/>
            <a:ext cx="5196000" cy="4525500"/>
          </a:xfrm>
          <a:prstGeom prst="rect">
            <a:avLst/>
          </a:prstGeom>
          <a:noFill/>
          <a:ln>
            <a:noFill/>
          </a:ln>
        </p:spPr>
        <p:txBody>
          <a:bodyPr anchorCtr="0" anchor="t" bIns="0" lIns="0" spcFirstLastPara="1" rIns="0" wrap="square" tIns="0">
            <a:noAutofit/>
          </a:bodyPr>
          <a:lstStyle/>
          <a:p>
            <a:pPr indent="0" lvl="0" marL="0" rtl="0" algn="l">
              <a:lnSpc>
                <a:spcPct val="118000"/>
              </a:lnSpc>
              <a:spcBef>
                <a:spcPts val="0"/>
              </a:spcBef>
              <a:spcAft>
                <a:spcPts val="0"/>
              </a:spcAft>
              <a:buSzPts val="1900"/>
              <a:buNone/>
            </a:pPr>
            <a:r>
              <a:rPr b="1" lang="en-US" sz="2000">
                <a:solidFill>
                  <a:schemeClr val="dk2"/>
                </a:solidFill>
              </a:rPr>
              <a:t>Reuse: </a:t>
            </a:r>
            <a:r>
              <a:rPr lang="en-US" sz="2000">
                <a:solidFill>
                  <a:schemeClr val="dk2"/>
                </a:solidFill>
              </a:rPr>
              <a:t>using the </a:t>
            </a:r>
            <a:r>
              <a:rPr b="1" lang="en-US" sz="2000" u="sng">
                <a:solidFill>
                  <a:schemeClr val="dk2"/>
                </a:solidFill>
              </a:rPr>
              <a:t>same data</a:t>
            </a:r>
            <a:r>
              <a:rPr lang="en-US" sz="2000">
                <a:solidFill>
                  <a:schemeClr val="dk2"/>
                </a:solidFill>
              </a:rPr>
              <a:t> to answer a different question than originally intended.</a:t>
            </a:r>
            <a:endParaRPr sz="2000">
              <a:solidFill>
                <a:schemeClr val="dk2"/>
              </a:solidFill>
            </a:endParaRPr>
          </a:p>
          <a:p>
            <a:pPr indent="0" lvl="0" marL="0" rtl="0" algn="l">
              <a:lnSpc>
                <a:spcPct val="118000"/>
              </a:lnSpc>
              <a:spcBef>
                <a:spcPts val="0"/>
              </a:spcBef>
              <a:spcAft>
                <a:spcPts val="0"/>
              </a:spcAft>
              <a:buSzPts val="1900"/>
              <a:buNone/>
            </a:pPr>
            <a:r>
              <a:t/>
            </a:r>
            <a:endParaRPr sz="2000">
              <a:solidFill>
                <a:schemeClr val="dk2"/>
              </a:solidFill>
            </a:endParaRPr>
          </a:p>
          <a:p>
            <a:pPr indent="0" lvl="0" marL="0" rtl="0" algn="l">
              <a:lnSpc>
                <a:spcPct val="115000"/>
              </a:lnSpc>
              <a:spcBef>
                <a:spcPts val="1200"/>
              </a:spcBef>
              <a:spcAft>
                <a:spcPts val="0"/>
              </a:spcAft>
              <a:buSzPts val="1900"/>
              <a:buNone/>
            </a:pPr>
            <a:r>
              <a:rPr b="1" lang="en-US" sz="2000">
                <a:solidFill>
                  <a:schemeClr val="dk2"/>
                </a:solidFill>
              </a:rPr>
              <a:t>Reproduce: </a:t>
            </a:r>
            <a:r>
              <a:rPr lang="en-US" sz="2000">
                <a:solidFill>
                  <a:schemeClr val="dk2"/>
                </a:solidFill>
              </a:rPr>
              <a:t>being able to follow the same footsteps with </a:t>
            </a:r>
            <a:r>
              <a:rPr b="1" lang="en-US" sz="2000" u="sng">
                <a:solidFill>
                  <a:schemeClr val="dk2"/>
                </a:solidFill>
              </a:rPr>
              <a:t>same data</a:t>
            </a:r>
            <a:r>
              <a:rPr b="1" lang="en-US" sz="2000">
                <a:solidFill>
                  <a:schemeClr val="dk2"/>
                </a:solidFill>
              </a:rPr>
              <a:t> </a:t>
            </a:r>
            <a:r>
              <a:rPr lang="en-US" sz="2000">
                <a:solidFill>
                  <a:schemeClr val="dk2"/>
                </a:solidFill>
              </a:rPr>
              <a:t>to trace back and recreate the same conditions to *hopefully* arrive at the same conclusion!</a:t>
            </a:r>
            <a:endParaRPr sz="2000">
              <a:solidFill>
                <a:schemeClr val="dk2"/>
              </a:solidFill>
            </a:endParaRPr>
          </a:p>
          <a:p>
            <a:pPr indent="0" lvl="0" marL="0" rtl="0" algn="l">
              <a:lnSpc>
                <a:spcPct val="115000"/>
              </a:lnSpc>
              <a:spcBef>
                <a:spcPts val="1200"/>
              </a:spcBef>
              <a:spcAft>
                <a:spcPts val="0"/>
              </a:spcAft>
              <a:buClr>
                <a:schemeClr val="dk1"/>
              </a:buClr>
              <a:buSzPts val="1100"/>
              <a:buFont typeface="Arial"/>
              <a:buNone/>
            </a:pPr>
            <a:r>
              <a:t/>
            </a:r>
            <a:endParaRPr sz="2000">
              <a:solidFill>
                <a:schemeClr val="dk2"/>
              </a:solidFill>
            </a:endParaRPr>
          </a:p>
          <a:p>
            <a:pPr indent="0" lvl="0" marL="0" rtl="0" algn="l">
              <a:lnSpc>
                <a:spcPct val="115000"/>
              </a:lnSpc>
              <a:spcBef>
                <a:spcPts val="1200"/>
              </a:spcBef>
              <a:spcAft>
                <a:spcPts val="0"/>
              </a:spcAft>
              <a:buClr>
                <a:schemeClr val="dk1"/>
              </a:buClr>
              <a:buSzPts val="1100"/>
              <a:buFont typeface="Arial"/>
              <a:buNone/>
            </a:pPr>
            <a:r>
              <a:rPr b="1" lang="en-US" sz="2000">
                <a:solidFill>
                  <a:schemeClr val="dk2"/>
                </a:solidFill>
              </a:rPr>
              <a:t>Replicate: </a:t>
            </a:r>
            <a:r>
              <a:rPr lang="en-US" sz="2000">
                <a:solidFill>
                  <a:schemeClr val="dk2"/>
                </a:solidFill>
              </a:rPr>
              <a:t>collecting </a:t>
            </a:r>
            <a:r>
              <a:rPr b="1" lang="en-US" sz="2000" u="sng">
                <a:solidFill>
                  <a:schemeClr val="dk2"/>
                </a:solidFill>
              </a:rPr>
              <a:t>new data</a:t>
            </a:r>
            <a:r>
              <a:rPr lang="en-US" sz="2000">
                <a:solidFill>
                  <a:schemeClr val="dk2"/>
                </a:solidFill>
              </a:rPr>
              <a:t> to arrive at the same scientific findings as a previous study.</a:t>
            </a:r>
            <a:endParaRPr sz="2000">
              <a:solidFill>
                <a:schemeClr val="dk2"/>
              </a:solidFill>
            </a:endParaRPr>
          </a:p>
          <a:p>
            <a:pPr indent="0" lvl="0" marL="0" rtl="0" algn="l">
              <a:lnSpc>
                <a:spcPct val="118000"/>
              </a:lnSpc>
              <a:spcBef>
                <a:spcPts val="0"/>
              </a:spcBef>
              <a:spcAft>
                <a:spcPts val="0"/>
              </a:spcAft>
              <a:buSzPts val="1900"/>
              <a:buNone/>
            </a:pPr>
            <a:r>
              <a:t/>
            </a:r>
            <a:endParaRPr>
              <a:solidFill>
                <a:schemeClr val="dk2"/>
              </a:solidFill>
            </a:endParaRPr>
          </a:p>
        </p:txBody>
      </p:sp>
      <p:pic>
        <p:nvPicPr>
          <p:cNvPr id="2106" name="Google Shape;2106;p109"/>
          <p:cNvPicPr preferRelativeResize="0"/>
          <p:nvPr/>
        </p:nvPicPr>
        <p:blipFill rotWithShape="1">
          <a:blip r:embed="rId3">
            <a:alphaModFix/>
          </a:blip>
          <a:srcRect b="0" l="0" r="0" t="0"/>
          <a:stretch/>
        </p:blipFill>
        <p:spPr>
          <a:xfrm>
            <a:off x="6873275" y="1790700"/>
            <a:ext cx="4305775" cy="4437235"/>
          </a:xfrm>
          <a:prstGeom prst="rect">
            <a:avLst/>
          </a:prstGeom>
          <a:noFill/>
          <a:ln>
            <a:noFill/>
          </a:ln>
        </p:spPr>
      </p:pic>
      <p:sp>
        <p:nvSpPr>
          <p:cNvPr id="2107" name="Google Shape;2107;p109"/>
          <p:cNvSpPr txBox="1"/>
          <p:nvPr/>
        </p:nvSpPr>
        <p:spPr>
          <a:xfrm>
            <a:off x="6873275" y="6227925"/>
            <a:ext cx="5761800" cy="648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400"/>
              <a:buFont typeface="Arial"/>
              <a:buNone/>
            </a:pPr>
            <a:r>
              <a:rPr b="0" i="0" lang="en-US" sz="1400" u="none" cap="none" strike="noStrike">
                <a:solidFill>
                  <a:schemeClr val="dk2"/>
                </a:solidFill>
                <a:latin typeface="Arial"/>
                <a:ea typeface="Arial"/>
                <a:cs typeface="Arial"/>
                <a:sym typeface="Arial"/>
              </a:rPr>
              <a:t>Reproducibility crisis Nature 533, 452</a:t>
            </a:r>
            <a:endParaRPr b="0" i="0" sz="14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400"/>
              <a:buFont typeface="Arial"/>
              <a:buNone/>
            </a:pPr>
            <a:r>
              <a:rPr b="0" i="0" lang="en-US" sz="1400" u="none" cap="none" strike="noStrike">
                <a:solidFill>
                  <a:schemeClr val="dk2"/>
                </a:solidFill>
                <a:latin typeface="Arial"/>
                <a:ea typeface="Arial"/>
                <a:cs typeface="Arial"/>
                <a:sym typeface="Arial"/>
              </a:rPr>
              <a:t>454 (26 May 2016)</a:t>
            </a:r>
            <a:r>
              <a:rPr b="0" i="0" lang="en-US" sz="1400" u="none" cap="none" strike="noStrike">
                <a:solidFill>
                  <a:schemeClr val="dk2"/>
                </a:solidFill>
                <a:uFill>
                  <a:noFill/>
                </a:uFill>
                <a:latin typeface="Arial"/>
                <a:ea typeface="Arial"/>
                <a:cs typeface="Arial"/>
                <a:sym typeface="Arial"/>
                <a:hlinkClick r:id="rId4">
                  <a:extLst>
                    <a:ext uri="{A12FA001-AC4F-418D-AE19-62706E023703}">
                      <ahyp:hlinkClr val="tx"/>
                    </a:ext>
                  </a:extLst>
                </a:hlinkClick>
              </a:rPr>
              <a:t> </a:t>
            </a:r>
            <a:r>
              <a:rPr b="0" i="0" lang="en-US" sz="1400" u="sng" cap="none" strike="noStrike">
                <a:solidFill>
                  <a:schemeClr val="dk2"/>
                </a:solidFill>
                <a:highlight>
                  <a:srgbClr val="FFFFFF"/>
                </a:highlight>
                <a:latin typeface="Arial"/>
                <a:ea typeface="Arial"/>
                <a:cs typeface="Arial"/>
                <a:sym typeface="Arial"/>
                <a:hlinkClick r:id="rId5">
                  <a:extLst>
                    <a:ext uri="{A12FA001-AC4F-418D-AE19-62706E023703}">
                      <ahyp:hlinkClr val="tx"/>
                    </a:ext>
                  </a:extLst>
                </a:hlinkClick>
              </a:rPr>
              <a:t>https://doi.org/10.1038/533452a</a:t>
            </a:r>
            <a:r>
              <a:rPr b="0" i="0" lang="en-US" sz="1400" u="none" cap="none" strike="noStrike">
                <a:solidFill>
                  <a:schemeClr val="dk2"/>
                </a:solidFill>
                <a:latin typeface="Arial"/>
                <a:ea typeface="Arial"/>
                <a:cs typeface="Arial"/>
                <a:sym typeface="Arial"/>
              </a:rPr>
              <a:t>  </a:t>
            </a:r>
            <a:endParaRPr b="0" i="0" sz="1400" u="none" cap="none" strike="noStrike">
              <a:solidFill>
                <a:schemeClr val="dk2"/>
              </a:solidFill>
              <a:latin typeface="Arial"/>
              <a:ea typeface="Arial"/>
              <a:cs typeface="Arial"/>
              <a:sym typeface="Arial"/>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1" name="Shape 2111"/>
        <p:cNvGrpSpPr/>
        <p:nvPr/>
      </p:nvGrpSpPr>
      <p:grpSpPr>
        <a:xfrm>
          <a:off x="0" y="0"/>
          <a:ext cx="0" cy="0"/>
          <a:chOff x="0" y="0"/>
          <a:chExt cx="0" cy="0"/>
        </a:xfrm>
      </p:grpSpPr>
      <p:sp>
        <p:nvSpPr>
          <p:cNvPr id="2112" name="Google Shape;2112;p110"/>
          <p:cNvSpPr/>
          <p:nvPr/>
        </p:nvSpPr>
        <p:spPr>
          <a:xfrm>
            <a:off x="0" y="0"/>
            <a:ext cx="12189300" cy="9144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4400"/>
              <a:buFont typeface="Arial"/>
              <a:buNone/>
            </a:pPr>
            <a:r>
              <a:rPr b="1" i="0" lang="en-US" sz="3200" u="none" cap="none" strike="noStrike">
                <a:solidFill>
                  <a:schemeClr val="lt1"/>
                </a:solidFill>
                <a:latin typeface="Maven Pro"/>
                <a:ea typeface="Maven Pro"/>
                <a:cs typeface="Maven Pro"/>
                <a:sym typeface="Maven Pro"/>
              </a:rPr>
              <a:t> Open Data</a:t>
            </a:r>
            <a:endParaRPr b="1" i="0" sz="3200" u="none" cap="none" strike="noStrike">
              <a:solidFill>
                <a:schemeClr val="lt1"/>
              </a:solidFill>
              <a:latin typeface="Maven Pro"/>
              <a:ea typeface="Maven Pro"/>
              <a:cs typeface="Maven Pro"/>
              <a:sym typeface="Maven Pro"/>
            </a:endParaRPr>
          </a:p>
        </p:txBody>
      </p:sp>
      <p:sp>
        <p:nvSpPr>
          <p:cNvPr id="2113" name="Google Shape;2113;p110"/>
          <p:cNvSpPr/>
          <p:nvPr/>
        </p:nvSpPr>
        <p:spPr>
          <a:xfrm>
            <a:off x="9579428" y="6653537"/>
            <a:ext cx="2612700" cy="215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800"/>
              <a:buFont typeface="Arial"/>
              <a:buNone/>
            </a:pPr>
            <a:r>
              <a:rPr b="0" i="0" lang="en-US" sz="800" u="none" cap="none" strike="noStrike">
                <a:solidFill>
                  <a:schemeClr val="dk1"/>
                </a:solidFill>
                <a:latin typeface="Calibri"/>
                <a:ea typeface="Calibri"/>
                <a:cs typeface="Calibri"/>
                <a:sym typeface="Calibri"/>
              </a:rPr>
              <a:t>Icons made by </a:t>
            </a:r>
            <a:r>
              <a:rPr b="0" i="0" lang="en-US" sz="800" u="sng" cap="none" strike="noStrike">
                <a:solidFill>
                  <a:schemeClr val="dk1"/>
                </a:solidFill>
                <a:latin typeface="Calibri"/>
                <a:ea typeface="Calibri"/>
                <a:cs typeface="Calibri"/>
                <a:sym typeface="Calibri"/>
                <a:hlinkClick r:id="rId3">
                  <a:extLst>
                    <a:ext uri="{A12FA001-AC4F-418D-AE19-62706E023703}">
                      <ahyp:hlinkClr val="tx"/>
                    </a:ext>
                  </a:extLst>
                </a:hlinkClick>
              </a:rPr>
              <a:t>https://www.flaticon.com/authors/eucalyp</a:t>
            </a:r>
            <a:r>
              <a:rPr b="0" i="0" lang="en-US" sz="800" u="none" cap="none" strike="noStrike">
                <a:solidFill>
                  <a:schemeClr val="dk1"/>
                </a:solidFill>
                <a:latin typeface="Calibri"/>
                <a:ea typeface="Calibri"/>
                <a:cs typeface="Calibri"/>
                <a:sym typeface="Calibri"/>
              </a:rPr>
              <a:t> </a:t>
            </a:r>
            <a:endParaRPr b="0" i="0" sz="800" u="none" cap="none" strike="noStrike">
              <a:solidFill>
                <a:schemeClr val="dk1"/>
              </a:solidFill>
              <a:latin typeface="Calibri"/>
              <a:ea typeface="Calibri"/>
              <a:cs typeface="Calibri"/>
              <a:sym typeface="Calibri"/>
            </a:endParaRPr>
          </a:p>
        </p:txBody>
      </p:sp>
      <p:sp>
        <p:nvSpPr>
          <p:cNvPr id="2114" name="Google Shape;2114;p110"/>
          <p:cNvSpPr/>
          <p:nvPr/>
        </p:nvSpPr>
        <p:spPr>
          <a:xfrm>
            <a:off x="3576900" y="1368600"/>
            <a:ext cx="7326900" cy="1907700"/>
          </a:xfrm>
          <a:prstGeom prst="rect">
            <a:avLst/>
          </a:prstGeom>
          <a:noFill/>
          <a:ln cap="flat" cmpd="sng" w="9525">
            <a:solidFill>
              <a:schemeClr val="lt2">
                <a:alpha val="83137"/>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900"/>
              <a:buFont typeface="Arial"/>
              <a:buNone/>
            </a:pPr>
            <a:r>
              <a:rPr b="1" i="0" lang="en-US" sz="1900" u="none" cap="none" strike="noStrike">
                <a:solidFill>
                  <a:schemeClr val="dk2"/>
                </a:solidFill>
                <a:latin typeface="Arial"/>
                <a:ea typeface="Arial"/>
                <a:cs typeface="Arial"/>
                <a:sym typeface="Arial"/>
              </a:rPr>
              <a:t>“Data is </a:t>
            </a:r>
            <a:r>
              <a:rPr b="1" i="0" lang="en-US" sz="1900" u="sng" cap="none" strike="noStrike">
                <a:solidFill>
                  <a:schemeClr val="dk2"/>
                </a:solidFill>
                <a:latin typeface="Arial"/>
                <a:ea typeface="Arial"/>
                <a:cs typeface="Arial"/>
                <a:sym typeface="Arial"/>
              </a:rPr>
              <a:t>open</a:t>
            </a:r>
            <a:r>
              <a:rPr b="1" i="0" lang="en-US" sz="1900" u="none" cap="none" strike="noStrike">
                <a:solidFill>
                  <a:schemeClr val="dk2"/>
                </a:solidFill>
                <a:latin typeface="Arial"/>
                <a:ea typeface="Arial"/>
                <a:cs typeface="Arial"/>
                <a:sym typeface="Arial"/>
              </a:rPr>
              <a:t> if it can be freely accessed, used, modified and shared by anyone for any purpose - subject only, at most,  to requirements to provide attribution and/or</a:t>
            </a:r>
            <a:r>
              <a:rPr b="1" i="0" lang="en-US" sz="1900" u="none" cap="none" strike="noStrike">
                <a:solidFill>
                  <a:schemeClr val="dk2"/>
                </a:solidFill>
                <a:uFill>
                  <a:noFill/>
                </a:uFill>
                <a:latin typeface="Arial"/>
                <a:ea typeface="Arial"/>
                <a:cs typeface="Arial"/>
                <a:sym typeface="Arial"/>
                <a:hlinkClick r:id="rId4">
                  <a:extLst>
                    <a:ext uri="{A12FA001-AC4F-418D-AE19-62706E023703}">
                      <ahyp:hlinkClr val="tx"/>
                    </a:ext>
                  </a:extLst>
                </a:hlinkClick>
              </a:rPr>
              <a:t> </a:t>
            </a:r>
            <a:r>
              <a:rPr b="1" i="0" lang="en-US" sz="1900" u="sng" cap="none" strike="noStrike">
                <a:solidFill>
                  <a:schemeClr val="dk2"/>
                </a:solidFill>
                <a:latin typeface="Arial"/>
                <a:ea typeface="Arial"/>
                <a:cs typeface="Arial"/>
                <a:sym typeface="Arial"/>
                <a:hlinkClick r:id="rId5">
                  <a:extLst>
                    <a:ext uri="{A12FA001-AC4F-418D-AE19-62706E023703}">
                      <ahyp:hlinkClr val="tx"/>
                    </a:ext>
                  </a:extLst>
                </a:hlinkClick>
              </a:rPr>
              <a:t>share-alike</a:t>
            </a:r>
            <a:r>
              <a:rPr b="1" i="0" lang="en-US" sz="1900" u="none" cap="none" strike="noStrike">
                <a:solidFill>
                  <a:schemeClr val="dk2"/>
                </a:solidFill>
                <a:latin typeface="Arial"/>
                <a:ea typeface="Arial"/>
                <a:cs typeface="Arial"/>
                <a:sym typeface="Arial"/>
              </a:rPr>
              <a:t>.” </a:t>
            </a:r>
            <a:endParaRPr b="0" i="0" sz="1900" u="none" cap="none" strike="noStrike">
              <a:solidFill>
                <a:schemeClr val="dk2"/>
              </a:solidFill>
              <a:latin typeface="Arial"/>
              <a:ea typeface="Arial"/>
              <a:cs typeface="Arial"/>
              <a:sym typeface="Arial"/>
            </a:endParaRPr>
          </a:p>
        </p:txBody>
      </p:sp>
      <p:sp>
        <p:nvSpPr>
          <p:cNvPr id="2115" name="Google Shape;2115;p110"/>
          <p:cNvSpPr txBox="1"/>
          <p:nvPr/>
        </p:nvSpPr>
        <p:spPr>
          <a:xfrm>
            <a:off x="7735568" y="2889300"/>
            <a:ext cx="3168300" cy="785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900"/>
              <a:buFont typeface="Arial"/>
              <a:buNone/>
            </a:pPr>
            <a:r>
              <a:rPr b="0" i="0" lang="en-US" sz="1500" u="none" cap="none" strike="noStrike">
                <a:solidFill>
                  <a:schemeClr val="dk1"/>
                </a:solidFill>
                <a:latin typeface="Open Sans"/>
                <a:ea typeface="Open Sans"/>
                <a:cs typeface="Open Sans"/>
                <a:sym typeface="Open Sans"/>
              </a:rPr>
              <a:t>Open Knowledge Foundation</a:t>
            </a:r>
            <a:endParaRPr b="0" i="0" sz="1500" u="none" cap="none" strike="noStrike">
              <a:solidFill>
                <a:schemeClr val="dk1"/>
              </a:solidFill>
              <a:latin typeface="Open Sans"/>
              <a:ea typeface="Open Sans"/>
              <a:cs typeface="Open Sans"/>
              <a:sym typeface="Open Sans"/>
            </a:endParaRPr>
          </a:p>
          <a:p>
            <a:pPr indent="0" lvl="0" marL="0" marR="0" rtl="0" algn="l">
              <a:lnSpc>
                <a:spcPct val="100000"/>
              </a:lnSpc>
              <a:spcBef>
                <a:spcPts val="0"/>
              </a:spcBef>
              <a:spcAft>
                <a:spcPts val="0"/>
              </a:spcAft>
              <a:buClr>
                <a:srgbClr val="000000"/>
              </a:buClr>
              <a:buSzPts val="1900"/>
              <a:buFont typeface="Arial"/>
              <a:buNone/>
            </a:pPr>
            <a:r>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2116" name="Google Shape;2116;p110"/>
          <p:cNvSpPr/>
          <p:nvPr/>
        </p:nvSpPr>
        <p:spPr>
          <a:xfrm>
            <a:off x="3865375" y="4299000"/>
            <a:ext cx="6753000" cy="813900"/>
          </a:xfrm>
          <a:prstGeom prst="rect">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1600"/>
              <a:buFont typeface="Arial"/>
              <a:buNone/>
            </a:pPr>
            <a:r>
              <a:rPr b="1" i="0" lang="en-US" sz="1900" u="none" cap="none" strike="noStrike">
                <a:solidFill>
                  <a:schemeClr val="dk2"/>
                </a:solidFill>
                <a:latin typeface="Arial"/>
                <a:ea typeface="Arial"/>
                <a:cs typeface="Arial"/>
                <a:sym typeface="Arial"/>
              </a:rPr>
              <a:t>A. Legally open</a:t>
            </a:r>
            <a:r>
              <a:rPr b="0" i="0" lang="en-US" sz="1900" u="none" cap="none" strike="noStrike">
                <a:solidFill>
                  <a:schemeClr val="dk2"/>
                </a:solidFill>
                <a:latin typeface="Arial"/>
                <a:ea typeface="Arial"/>
                <a:cs typeface="Arial"/>
                <a:sym typeface="Arial"/>
              </a:rPr>
              <a:t>: open (data) license</a:t>
            </a:r>
            <a:endParaRPr b="0" i="0" sz="1900" u="none" cap="none" strike="noStrike">
              <a:solidFill>
                <a:schemeClr val="dk2"/>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ts val="1600"/>
              <a:buFont typeface="Arial"/>
              <a:buNone/>
            </a:pPr>
            <a:r>
              <a:t/>
            </a:r>
            <a:endParaRPr b="0" i="0" sz="1900" u="none" cap="none" strike="noStrike">
              <a:solidFill>
                <a:schemeClr val="dk2"/>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ts val="1600"/>
              <a:buFont typeface="Arial"/>
              <a:buNone/>
            </a:pPr>
            <a:r>
              <a:rPr b="1" i="0" lang="en-US" sz="1900" u="none" cap="none" strike="noStrike">
                <a:solidFill>
                  <a:schemeClr val="dk2"/>
                </a:solidFill>
                <a:latin typeface="Arial"/>
                <a:ea typeface="Arial"/>
                <a:cs typeface="Arial"/>
                <a:sym typeface="Arial"/>
              </a:rPr>
              <a:t>B. Technically open</a:t>
            </a:r>
            <a:r>
              <a:rPr b="0" i="0" lang="en-US" sz="1900" u="none" cap="none" strike="noStrike">
                <a:solidFill>
                  <a:schemeClr val="dk2"/>
                </a:solidFill>
                <a:latin typeface="Arial"/>
                <a:ea typeface="Arial"/>
                <a:cs typeface="Arial"/>
                <a:sym typeface="Arial"/>
              </a:rPr>
              <a:t>: data available in </a:t>
            </a:r>
            <a:r>
              <a:rPr b="0" i="0" lang="en-US" sz="1900" u="sng" cap="none" strike="noStrike">
                <a:solidFill>
                  <a:schemeClr val="dk2"/>
                </a:solidFill>
                <a:latin typeface="Arial"/>
                <a:ea typeface="Arial"/>
                <a:cs typeface="Arial"/>
                <a:sym typeface="Arial"/>
                <a:hlinkClick r:id="rId6">
                  <a:extLst>
                    <a:ext uri="{A12FA001-AC4F-418D-AE19-62706E023703}">
                      <ahyp:hlinkClr val="tx"/>
                    </a:ext>
                  </a:extLst>
                </a:hlinkClick>
              </a:rPr>
              <a:t>machine-readable</a:t>
            </a:r>
            <a:r>
              <a:rPr b="0" i="0" lang="en-US" sz="1900" u="none" cap="none" strike="noStrike">
                <a:solidFill>
                  <a:schemeClr val="dk2"/>
                </a:solidFill>
                <a:latin typeface="Arial"/>
                <a:ea typeface="Arial"/>
                <a:cs typeface="Arial"/>
                <a:sym typeface="Arial"/>
              </a:rPr>
              <a:t> and</a:t>
            </a:r>
            <a:r>
              <a:rPr b="0" i="0" lang="en-US" sz="1900" u="sng" cap="none" strike="noStrike">
                <a:solidFill>
                  <a:schemeClr val="dk2"/>
                </a:solidFill>
                <a:latin typeface="Arial"/>
                <a:ea typeface="Arial"/>
                <a:cs typeface="Arial"/>
                <a:sym typeface="Arial"/>
                <a:hlinkClick r:id="rId7">
                  <a:extLst>
                    <a:ext uri="{A12FA001-AC4F-418D-AE19-62706E023703}">
                      <ahyp:hlinkClr val="tx"/>
                    </a:ext>
                  </a:extLst>
                </a:hlinkClick>
              </a:rPr>
              <a:t> bulk</a:t>
            </a:r>
            <a:r>
              <a:rPr b="0" i="0" lang="en-US" sz="1900" u="none" cap="none" strike="noStrike">
                <a:solidFill>
                  <a:schemeClr val="dk2"/>
                </a:solidFill>
                <a:latin typeface="Arial"/>
                <a:ea typeface="Arial"/>
                <a:cs typeface="Arial"/>
                <a:sym typeface="Arial"/>
              </a:rPr>
              <a:t> form. </a:t>
            </a:r>
            <a:endParaRPr b="0" i="0" sz="1800" u="none" cap="none" strike="noStrike">
              <a:solidFill>
                <a:schemeClr val="dk2"/>
              </a:solidFill>
              <a:latin typeface="Arial"/>
              <a:ea typeface="Arial"/>
              <a:cs typeface="Arial"/>
              <a:sym typeface="Arial"/>
            </a:endParaRPr>
          </a:p>
        </p:txBody>
      </p:sp>
      <p:sp>
        <p:nvSpPr>
          <p:cNvPr id="2117" name="Google Shape;2117;p110"/>
          <p:cNvSpPr/>
          <p:nvPr/>
        </p:nvSpPr>
        <p:spPr>
          <a:xfrm>
            <a:off x="7110450" y="4787900"/>
            <a:ext cx="4079700" cy="1068900"/>
          </a:xfrm>
          <a:prstGeom prst="rect">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2"/>
              </a:solidFill>
              <a:latin typeface="Arial"/>
              <a:ea typeface="Arial"/>
              <a:cs typeface="Arial"/>
              <a:sym typeface="Arial"/>
            </a:endParaRPr>
          </a:p>
        </p:txBody>
      </p:sp>
      <p:sp>
        <p:nvSpPr>
          <p:cNvPr id="2118" name="Google Shape;2118;p110"/>
          <p:cNvSpPr txBox="1"/>
          <p:nvPr/>
        </p:nvSpPr>
        <p:spPr>
          <a:xfrm>
            <a:off x="0" y="6488700"/>
            <a:ext cx="3000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Open Sans"/>
                <a:ea typeface="Open Sans"/>
                <a:cs typeface="Open Sans"/>
                <a:sym typeface="Open Sans"/>
              </a:rPr>
              <a:t>https://zenodo.org/record/3666636</a:t>
            </a:r>
            <a:endParaRPr b="0" i="0" sz="1500" u="none" cap="none" strike="noStrike">
              <a:solidFill>
                <a:srgbClr val="000000"/>
              </a:solidFill>
              <a:latin typeface="Arial"/>
              <a:ea typeface="Arial"/>
              <a:cs typeface="Arial"/>
              <a:sym typeface="Arial"/>
            </a:endParaRPr>
          </a:p>
        </p:txBody>
      </p:sp>
      <p:grpSp>
        <p:nvGrpSpPr>
          <p:cNvPr id="2119" name="Google Shape;2119;p110"/>
          <p:cNvGrpSpPr/>
          <p:nvPr/>
        </p:nvGrpSpPr>
        <p:grpSpPr>
          <a:xfrm rot="2104663">
            <a:off x="679076" y="827416"/>
            <a:ext cx="2114131" cy="3318112"/>
            <a:chOff x="5362651" y="3057578"/>
            <a:chExt cx="1473220" cy="2149764"/>
          </a:xfrm>
        </p:grpSpPr>
        <p:sp>
          <p:nvSpPr>
            <p:cNvPr id="2120" name="Google Shape;2120;p110"/>
            <p:cNvSpPr/>
            <p:nvPr/>
          </p:nvSpPr>
          <p:spPr>
            <a:xfrm rot="7435474">
              <a:off x="5679305" y="3269410"/>
              <a:ext cx="997581" cy="914465"/>
            </a:xfrm>
            <a:custGeom>
              <a:rect b="b" l="l" r="r" t="t"/>
              <a:pathLst>
                <a:path extrusionOk="0" h="6511" w="7103">
                  <a:moveTo>
                    <a:pt x="3550" y="0"/>
                  </a:moveTo>
                  <a:cubicBezTo>
                    <a:pt x="3332" y="0"/>
                    <a:pt x="3110" y="22"/>
                    <a:pt x="2888" y="68"/>
                  </a:cubicBezTo>
                  <a:cubicBezTo>
                    <a:pt x="1130" y="432"/>
                    <a:pt x="0" y="2150"/>
                    <a:pt x="364" y="3909"/>
                  </a:cubicBezTo>
                  <a:cubicBezTo>
                    <a:pt x="681" y="5454"/>
                    <a:pt x="2034" y="6511"/>
                    <a:pt x="3543" y="6511"/>
                  </a:cubicBezTo>
                  <a:cubicBezTo>
                    <a:pt x="3761" y="6511"/>
                    <a:pt x="3982" y="6489"/>
                    <a:pt x="4204" y="6443"/>
                  </a:cubicBezTo>
                  <a:cubicBezTo>
                    <a:pt x="5972" y="6079"/>
                    <a:pt x="7102" y="4350"/>
                    <a:pt x="6738" y="2593"/>
                  </a:cubicBezTo>
                  <a:cubicBezTo>
                    <a:pt x="6421" y="1056"/>
                    <a:pt x="5061" y="0"/>
                    <a:pt x="3550" y="0"/>
                  </a:cubicBezTo>
                  <a:close/>
                </a:path>
              </a:pathLst>
            </a:custGeom>
            <a:solidFill>
              <a:srgbClr val="064554"/>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1" name="Google Shape;2121;p110"/>
            <p:cNvSpPr/>
            <p:nvPr/>
          </p:nvSpPr>
          <p:spPr>
            <a:xfrm rot="7435474">
              <a:off x="5779119" y="3360565"/>
              <a:ext cx="798851" cy="732583"/>
            </a:xfrm>
            <a:custGeom>
              <a:rect b="b" l="l" r="r" t="t"/>
              <a:pathLst>
                <a:path extrusionOk="0" h="5216" w="5688">
                  <a:moveTo>
                    <a:pt x="2832" y="0"/>
                  </a:moveTo>
                  <a:cubicBezTo>
                    <a:pt x="2660" y="0"/>
                    <a:pt x="2485" y="17"/>
                    <a:pt x="2309" y="53"/>
                  </a:cubicBezTo>
                  <a:cubicBezTo>
                    <a:pt x="904" y="347"/>
                    <a:pt x="1" y="1722"/>
                    <a:pt x="286" y="3137"/>
                  </a:cubicBezTo>
                  <a:cubicBezTo>
                    <a:pt x="543" y="4371"/>
                    <a:pt x="1629" y="5216"/>
                    <a:pt x="2835" y="5216"/>
                  </a:cubicBezTo>
                  <a:cubicBezTo>
                    <a:pt x="3012" y="5216"/>
                    <a:pt x="3191" y="5198"/>
                    <a:pt x="3370" y="5160"/>
                  </a:cubicBezTo>
                  <a:cubicBezTo>
                    <a:pt x="4784" y="4865"/>
                    <a:pt x="5688" y="3490"/>
                    <a:pt x="5393" y="2076"/>
                  </a:cubicBezTo>
                  <a:cubicBezTo>
                    <a:pt x="5135" y="846"/>
                    <a:pt x="4048" y="0"/>
                    <a:pt x="2832" y="0"/>
                  </a:cubicBezTo>
                  <a:close/>
                </a:path>
              </a:pathLst>
            </a:custGeom>
            <a:solidFill>
              <a:srgbClr val="00B8C0"/>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2" name="Google Shape;2122;p110"/>
            <p:cNvSpPr/>
            <p:nvPr/>
          </p:nvSpPr>
          <p:spPr>
            <a:xfrm rot="7435474">
              <a:off x="5838639" y="4144797"/>
              <a:ext cx="278783" cy="146348"/>
            </a:xfrm>
            <a:custGeom>
              <a:rect b="b" l="l" r="r" t="t"/>
              <a:pathLst>
                <a:path extrusionOk="0" h="1042" w="1985">
                  <a:moveTo>
                    <a:pt x="1856" y="0"/>
                  </a:moveTo>
                  <a:lnTo>
                    <a:pt x="0" y="383"/>
                  </a:lnTo>
                  <a:lnTo>
                    <a:pt x="138" y="1041"/>
                  </a:lnTo>
                  <a:lnTo>
                    <a:pt x="1984" y="658"/>
                  </a:lnTo>
                  <a:lnTo>
                    <a:pt x="1856" y="0"/>
                  </a:lnTo>
                  <a:close/>
                </a:path>
              </a:pathLst>
            </a:custGeom>
            <a:solidFill>
              <a:srgbClr val="064554"/>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3" name="Google Shape;2123;p110"/>
            <p:cNvSpPr/>
            <p:nvPr/>
          </p:nvSpPr>
          <p:spPr>
            <a:xfrm rot="7435474">
              <a:off x="5305000" y="4537124"/>
              <a:ext cx="938173" cy="360673"/>
            </a:xfrm>
            <a:custGeom>
              <a:rect b="b" l="l" r="r" t="t"/>
              <a:pathLst>
                <a:path extrusionOk="0" h="2568" w="6680">
                  <a:moveTo>
                    <a:pt x="5949" y="1"/>
                  </a:moveTo>
                  <a:cubicBezTo>
                    <a:pt x="5911" y="1"/>
                    <a:pt x="5873" y="4"/>
                    <a:pt x="5835" y="11"/>
                  </a:cubicBezTo>
                  <a:lnTo>
                    <a:pt x="551" y="1111"/>
                  </a:lnTo>
                  <a:cubicBezTo>
                    <a:pt x="217" y="1179"/>
                    <a:pt x="1" y="1504"/>
                    <a:pt x="69" y="1838"/>
                  </a:cubicBezTo>
                  <a:lnTo>
                    <a:pt x="119" y="2083"/>
                  </a:lnTo>
                  <a:cubicBezTo>
                    <a:pt x="178" y="2366"/>
                    <a:pt x="434" y="2567"/>
                    <a:pt x="720" y="2567"/>
                  </a:cubicBezTo>
                  <a:cubicBezTo>
                    <a:pt x="761" y="2567"/>
                    <a:pt x="803" y="2563"/>
                    <a:pt x="845" y="2554"/>
                  </a:cubicBezTo>
                  <a:lnTo>
                    <a:pt x="6139" y="1464"/>
                  </a:lnTo>
                  <a:cubicBezTo>
                    <a:pt x="6463" y="1395"/>
                    <a:pt x="6680" y="1072"/>
                    <a:pt x="6610" y="738"/>
                  </a:cubicBezTo>
                  <a:lnTo>
                    <a:pt x="6562" y="492"/>
                  </a:lnTo>
                  <a:cubicBezTo>
                    <a:pt x="6500" y="196"/>
                    <a:pt x="6240" y="1"/>
                    <a:pt x="5949" y="1"/>
                  </a:cubicBezTo>
                  <a:close/>
                </a:path>
              </a:pathLst>
            </a:custGeom>
            <a:solidFill>
              <a:srgbClr val="FF59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4" name="Google Shape;2124;p110"/>
            <p:cNvSpPr/>
            <p:nvPr/>
          </p:nvSpPr>
          <p:spPr>
            <a:xfrm rot="5958162">
              <a:off x="6143054" y="3831084"/>
              <a:ext cx="220915" cy="201548"/>
            </a:xfrm>
            <a:custGeom>
              <a:rect b="b" l="l" r="r" t="t"/>
              <a:pathLst>
                <a:path extrusionOk="0" h="1435" w="1573">
                  <a:moveTo>
                    <a:pt x="782" y="1"/>
                  </a:moveTo>
                  <a:cubicBezTo>
                    <a:pt x="735" y="1"/>
                    <a:pt x="688" y="5"/>
                    <a:pt x="640" y="15"/>
                  </a:cubicBezTo>
                  <a:cubicBezTo>
                    <a:pt x="256" y="104"/>
                    <a:pt x="1" y="477"/>
                    <a:pt x="90" y="870"/>
                  </a:cubicBezTo>
                  <a:cubicBezTo>
                    <a:pt x="158" y="1204"/>
                    <a:pt x="452" y="1434"/>
                    <a:pt x="788" y="1434"/>
                  </a:cubicBezTo>
                  <a:cubicBezTo>
                    <a:pt x="836" y="1434"/>
                    <a:pt x="885" y="1430"/>
                    <a:pt x="934" y="1420"/>
                  </a:cubicBezTo>
                  <a:cubicBezTo>
                    <a:pt x="1317" y="1341"/>
                    <a:pt x="1572" y="958"/>
                    <a:pt x="1484" y="575"/>
                  </a:cubicBezTo>
                  <a:cubicBezTo>
                    <a:pt x="1415" y="239"/>
                    <a:pt x="1119" y="1"/>
                    <a:pt x="782" y="1"/>
                  </a:cubicBezTo>
                  <a:close/>
                </a:path>
              </a:pathLst>
            </a:custGeom>
            <a:solidFill>
              <a:srgbClr val="FFFFF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5" name="Google Shape;2125;p110"/>
            <p:cNvSpPr/>
            <p:nvPr/>
          </p:nvSpPr>
          <p:spPr>
            <a:xfrm rot="5958162">
              <a:off x="6346689" y="3721633"/>
              <a:ext cx="164177" cy="149440"/>
            </a:xfrm>
            <a:custGeom>
              <a:rect b="b" l="l" r="r" t="t"/>
              <a:pathLst>
                <a:path extrusionOk="0" h="1064" w="1169">
                  <a:moveTo>
                    <a:pt x="581" y="1"/>
                  </a:moveTo>
                  <a:cubicBezTo>
                    <a:pt x="545" y="1"/>
                    <a:pt x="509" y="4"/>
                    <a:pt x="472" y="12"/>
                  </a:cubicBezTo>
                  <a:cubicBezTo>
                    <a:pt x="187" y="70"/>
                    <a:pt x="0" y="355"/>
                    <a:pt x="59" y="640"/>
                  </a:cubicBezTo>
                  <a:cubicBezTo>
                    <a:pt x="111" y="889"/>
                    <a:pt x="335" y="1063"/>
                    <a:pt x="582" y="1063"/>
                  </a:cubicBezTo>
                  <a:cubicBezTo>
                    <a:pt x="617" y="1063"/>
                    <a:pt x="652" y="1060"/>
                    <a:pt x="688" y="1053"/>
                  </a:cubicBezTo>
                  <a:cubicBezTo>
                    <a:pt x="983" y="994"/>
                    <a:pt x="1169" y="708"/>
                    <a:pt x="1110" y="424"/>
                  </a:cubicBezTo>
                  <a:cubicBezTo>
                    <a:pt x="1050" y="174"/>
                    <a:pt x="832" y="1"/>
                    <a:pt x="581" y="1"/>
                  </a:cubicBezTo>
                  <a:close/>
                </a:path>
              </a:pathLst>
            </a:custGeom>
            <a:solidFill>
              <a:srgbClr val="FFFFF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9" name="Shape 2129"/>
        <p:cNvGrpSpPr/>
        <p:nvPr/>
      </p:nvGrpSpPr>
      <p:grpSpPr>
        <a:xfrm>
          <a:off x="0" y="0"/>
          <a:ext cx="0" cy="0"/>
          <a:chOff x="0" y="0"/>
          <a:chExt cx="0" cy="0"/>
        </a:xfrm>
      </p:grpSpPr>
      <p:sp>
        <p:nvSpPr>
          <p:cNvPr id="2130" name="Google Shape;2130;p111"/>
          <p:cNvSpPr txBox="1"/>
          <p:nvPr>
            <p:ph idx="4294967295" type="title"/>
          </p:nvPr>
        </p:nvSpPr>
        <p:spPr>
          <a:xfrm>
            <a:off x="343058" y="474683"/>
            <a:ext cx="10272000" cy="763500"/>
          </a:xfrm>
          <a:prstGeom prst="rect">
            <a:avLst/>
          </a:prstGeom>
          <a:noFill/>
          <a:ln>
            <a:noFill/>
          </a:ln>
        </p:spPr>
        <p:txBody>
          <a:bodyPr anchorCtr="0" anchor="t" bIns="121900" lIns="121900" spcFirstLastPara="1" rIns="121900" wrap="square" tIns="121900">
            <a:noAutofit/>
          </a:bodyPr>
          <a:lstStyle/>
          <a:p>
            <a:pPr indent="0" lvl="0" marL="0" rtl="0" algn="l">
              <a:lnSpc>
                <a:spcPct val="98000"/>
              </a:lnSpc>
              <a:spcBef>
                <a:spcPts val="0"/>
              </a:spcBef>
              <a:spcAft>
                <a:spcPts val="0"/>
              </a:spcAft>
              <a:buClr>
                <a:srgbClr val="FFFFFF"/>
              </a:buClr>
              <a:buSzPts val="3200"/>
              <a:buNone/>
            </a:pPr>
            <a:r>
              <a:rPr lang="en-US" sz="2400"/>
              <a:t>Code Transparency</a:t>
            </a:r>
            <a:endParaRPr sz="2400"/>
          </a:p>
        </p:txBody>
      </p:sp>
      <p:sp>
        <p:nvSpPr>
          <p:cNvPr id="2131" name="Google Shape;2131;p111"/>
          <p:cNvSpPr txBox="1"/>
          <p:nvPr>
            <p:ph idx="4294967295" type="body"/>
          </p:nvPr>
        </p:nvSpPr>
        <p:spPr>
          <a:xfrm>
            <a:off x="6625" y="1438708"/>
            <a:ext cx="4659900" cy="14685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SzPts val="1600"/>
              <a:buNone/>
            </a:pPr>
            <a:r>
              <a:rPr b="1" lang="en-US" sz="2000">
                <a:solidFill>
                  <a:schemeClr val="dk2"/>
                </a:solidFill>
              </a:rPr>
              <a:t>Level 1: Disclosure</a:t>
            </a:r>
            <a:endParaRPr b="1" sz="2000">
              <a:solidFill>
                <a:schemeClr val="dk2"/>
              </a:solidFill>
            </a:endParaRPr>
          </a:p>
          <a:p>
            <a:pPr indent="0" lvl="0" marL="0" rtl="0" algn="ctr">
              <a:lnSpc>
                <a:spcPct val="115000"/>
              </a:lnSpc>
              <a:spcBef>
                <a:spcPts val="0"/>
              </a:spcBef>
              <a:spcAft>
                <a:spcPts val="0"/>
              </a:spcAft>
              <a:buSzPts val="1600"/>
              <a:buNone/>
            </a:pPr>
            <a:r>
              <a:rPr lang="en-US" sz="1500">
                <a:solidFill>
                  <a:srgbClr val="CFD9E0"/>
                </a:solidFill>
              </a:rPr>
              <a:t>Article </a:t>
            </a:r>
            <a:r>
              <a:rPr lang="en-US" sz="1500" u="sng">
                <a:solidFill>
                  <a:srgbClr val="CFD9E0"/>
                </a:solidFill>
              </a:rPr>
              <a:t>state</a:t>
            </a:r>
            <a:r>
              <a:rPr lang="en-US" sz="1500">
                <a:solidFill>
                  <a:srgbClr val="CFD9E0"/>
                </a:solidFill>
              </a:rPr>
              <a:t> whether or not code is available. If so, give URL.</a:t>
            </a:r>
            <a:endParaRPr sz="1500">
              <a:solidFill>
                <a:srgbClr val="CFD9E0"/>
              </a:solidFill>
            </a:endParaRPr>
          </a:p>
          <a:p>
            <a:pPr indent="0" lvl="0" marL="0" rtl="0" algn="ctr">
              <a:lnSpc>
                <a:spcPct val="90000"/>
              </a:lnSpc>
              <a:spcBef>
                <a:spcPts val="0"/>
              </a:spcBef>
              <a:spcAft>
                <a:spcPts val="1333"/>
              </a:spcAft>
              <a:buSzPts val="1600"/>
              <a:buNone/>
            </a:pPr>
            <a:r>
              <a:t/>
            </a:r>
            <a:endParaRPr sz="2000"/>
          </a:p>
        </p:txBody>
      </p:sp>
      <p:grpSp>
        <p:nvGrpSpPr>
          <p:cNvPr id="2132" name="Google Shape;2132;p111"/>
          <p:cNvGrpSpPr/>
          <p:nvPr/>
        </p:nvGrpSpPr>
        <p:grpSpPr>
          <a:xfrm>
            <a:off x="5149732" y="1402296"/>
            <a:ext cx="6921042" cy="1253104"/>
            <a:chOff x="3853264" y="989225"/>
            <a:chExt cx="5190911" cy="939851"/>
          </a:xfrm>
        </p:grpSpPr>
        <p:pic>
          <p:nvPicPr>
            <p:cNvPr id="2133" name="Google Shape;2133;p111"/>
            <p:cNvPicPr preferRelativeResize="0"/>
            <p:nvPr/>
          </p:nvPicPr>
          <p:blipFill rotWithShape="1">
            <a:blip r:embed="rId3">
              <a:alphaModFix/>
            </a:blip>
            <a:srcRect b="0" l="0" r="0" t="0"/>
            <a:stretch/>
          </p:blipFill>
          <p:spPr>
            <a:xfrm>
              <a:off x="7747875" y="1279172"/>
              <a:ext cx="1296300" cy="649328"/>
            </a:xfrm>
            <a:prstGeom prst="rect">
              <a:avLst/>
            </a:prstGeom>
            <a:noFill/>
            <a:ln>
              <a:noFill/>
            </a:ln>
          </p:spPr>
        </p:pic>
        <p:pic>
          <p:nvPicPr>
            <p:cNvPr id="2134" name="Google Shape;2134;p111"/>
            <p:cNvPicPr preferRelativeResize="0"/>
            <p:nvPr/>
          </p:nvPicPr>
          <p:blipFill rotWithShape="1">
            <a:blip r:embed="rId4">
              <a:alphaModFix/>
            </a:blip>
            <a:srcRect b="0" l="0" r="0" t="0"/>
            <a:stretch/>
          </p:blipFill>
          <p:spPr>
            <a:xfrm>
              <a:off x="5486838" y="1278600"/>
              <a:ext cx="650475" cy="650475"/>
            </a:xfrm>
            <a:prstGeom prst="rect">
              <a:avLst/>
            </a:prstGeom>
            <a:noFill/>
            <a:ln>
              <a:noFill/>
            </a:ln>
          </p:spPr>
        </p:pic>
        <p:pic>
          <p:nvPicPr>
            <p:cNvPr id="2135" name="Google Shape;2135;p111"/>
            <p:cNvPicPr preferRelativeResize="0"/>
            <p:nvPr/>
          </p:nvPicPr>
          <p:blipFill rotWithShape="1">
            <a:blip r:embed="rId5">
              <a:alphaModFix/>
            </a:blip>
            <a:srcRect b="0" l="0" r="0" t="0"/>
            <a:stretch/>
          </p:blipFill>
          <p:spPr>
            <a:xfrm>
              <a:off x="6137313" y="1278598"/>
              <a:ext cx="650475" cy="650475"/>
            </a:xfrm>
            <a:prstGeom prst="rect">
              <a:avLst/>
            </a:prstGeom>
            <a:noFill/>
            <a:ln>
              <a:noFill/>
            </a:ln>
          </p:spPr>
        </p:pic>
        <p:pic>
          <p:nvPicPr>
            <p:cNvPr id="2136" name="Google Shape;2136;p111"/>
            <p:cNvPicPr preferRelativeResize="0"/>
            <p:nvPr/>
          </p:nvPicPr>
          <p:blipFill rotWithShape="1">
            <a:blip r:embed="rId6">
              <a:alphaModFix/>
            </a:blip>
            <a:srcRect b="0" l="0" r="0" t="0"/>
            <a:stretch/>
          </p:blipFill>
          <p:spPr>
            <a:xfrm>
              <a:off x="6787775" y="1278601"/>
              <a:ext cx="1034875" cy="650475"/>
            </a:xfrm>
            <a:prstGeom prst="rect">
              <a:avLst/>
            </a:prstGeom>
            <a:noFill/>
            <a:ln>
              <a:noFill/>
            </a:ln>
          </p:spPr>
        </p:pic>
        <p:pic>
          <p:nvPicPr>
            <p:cNvPr id="2137" name="Google Shape;2137;p111"/>
            <p:cNvPicPr preferRelativeResize="0"/>
            <p:nvPr/>
          </p:nvPicPr>
          <p:blipFill rotWithShape="1">
            <a:blip r:embed="rId7">
              <a:alphaModFix/>
            </a:blip>
            <a:srcRect b="0" l="0" r="0" t="0"/>
            <a:stretch/>
          </p:blipFill>
          <p:spPr>
            <a:xfrm>
              <a:off x="3853264" y="1348589"/>
              <a:ext cx="1633575" cy="510500"/>
            </a:xfrm>
            <a:prstGeom prst="rect">
              <a:avLst/>
            </a:prstGeom>
            <a:noFill/>
            <a:ln>
              <a:noFill/>
            </a:ln>
          </p:spPr>
        </p:pic>
        <p:pic>
          <p:nvPicPr>
            <p:cNvPr id="2138" name="Google Shape;2138;p111"/>
            <p:cNvPicPr preferRelativeResize="0"/>
            <p:nvPr/>
          </p:nvPicPr>
          <p:blipFill rotWithShape="1">
            <a:blip r:embed="rId8">
              <a:alphaModFix/>
            </a:blip>
            <a:srcRect b="0" l="0" r="0" t="0"/>
            <a:stretch/>
          </p:blipFill>
          <p:spPr>
            <a:xfrm>
              <a:off x="4513165" y="989225"/>
              <a:ext cx="1155511" cy="510500"/>
            </a:xfrm>
            <a:prstGeom prst="rect">
              <a:avLst/>
            </a:prstGeom>
            <a:noFill/>
            <a:ln>
              <a:noFill/>
            </a:ln>
          </p:spPr>
        </p:pic>
      </p:grpSp>
      <p:sp>
        <p:nvSpPr>
          <p:cNvPr id="2139" name="Google Shape;2139;p111"/>
          <p:cNvSpPr txBox="1"/>
          <p:nvPr/>
        </p:nvSpPr>
        <p:spPr>
          <a:xfrm>
            <a:off x="3933" y="3107734"/>
            <a:ext cx="4665300" cy="1096800"/>
          </a:xfrm>
          <a:prstGeom prst="rect">
            <a:avLst/>
          </a:prstGeom>
          <a:noFill/>
          <a:ln>
            <a:noFill/>
          </a:ln>
        </p:spPr>
        <p:txBody>
          <a:bodyPr anchorCtr="0" anchor="t" bIns="121900" lIns="121900" spcFirstLastPara="1" rIns="121900" wrap="square" tIns="121900">
            <a:sp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2"/>
                </a:solidFill>
                <a:latin typeface="Arial"/>
                <a:ea typeface="Arial"/>
                <a:cs typeface="Arial"/>
                <a:sym typeface="Arial"/>
              </a:rPr>
              <a:t>Level 2: Mandate</a:t>
            </a:r>
            <a:endParaRPr b="1" i="0" sz="2000" u="none" cap="none" strike="noStrike">
              <a:solidFill>
                <a:schemeClr val="dk2"/>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1500"/>
              <a:buFont typeface="Arial"/>
              <a:buNone/>
            </a:pPr>
            <a:r>
              <a:rPr b="0" i="0" lang="en-US" sz="1500" u="none" cap="none" strike="noStrike">
                <a:solidFill>
                  <a:srgbClr val="CFD9E0"/>
                </a:solidFill>
                <a:latin typeface="Arial"/>
                <a:ea typeface="Arial"/>
                <a:cs typeface="Arial"/>
                <a:sym typeface="Arial"/>
              </a:rPr>
              <a:t>Code </a:t>
            </a:r>
            <a:r>
              <a:rPr b="0" i="0" lang="en-US" sz="1500" u="sng" cap="none" strike="noStrike">
                <a:solidFill>
                  <a:srgbClr val="CFD9E0"/>
                </a:solidFill>
                <a:latin typeface="Arial"/>
                <a:ea typeface="Arial"/>
                <a:cs typeface="Arial"/>
                <a:sym typeface="Arial"/>
              </a:rPr>
              <a:t>MUST be posted</a:t>
            </a:r>
            <a:r>
              <a:rPr b="0" i="0" lang="en-US" sz="1500" u="none" cap="none" strike="noStrike">
                <a:solidFill>
                  <a:srgbClr val="CFD9E0"/>
                </a:solidFill>
                <a:latin typeface="Arial"/>
                <a:ea typeface="Arial"/>
                <a:cs typeface="Arial"/>
                <a:sym typeface="Arial"/>
              </a:rPr>
              <a:t> in a trusted repo (exceptions permitted for legal or ethical constraints).</a:t>
            </a:r>
            <a:endParaRPr b="0" i="0" sz="1367" u="none" cap="none" strike="noStrike">
              <a:solidFill>
                <a:srgbClr val="CFD9E0"/>
              </a:solidFill>
              <a:latin typeface="Arial"/>
              <a:ea typeface="Arial"/>
              <a:cs typeface="Arial"/>
              <a:sym typeface="Arial"/>
            </a:endParaRPr>
          </a:p>
        </p:txBody>
      </p:sp>
      <p:sp>
        <p:nvSpPr>
          <p:cNvPr id="2140" name="Google Shape;2140;p111"/>
          <p:cNvSpPr txBox="1"/>
          <p:nvPr/>
        </p:nvSpPr>
        <p:spPr>
          <a:xfrm>
            <a:off x="0" y="4668601"/>
            <a:ext cx="4572000" cy="1716300"/>
          </a:xfrm>
          <a:prstGeom prst="rect">
            <a:avLst/>
          </a:prstGeom>
          <a:noFill/>
          <a:ln>
            <a:noFill/>
          </a:ln>
        </p:spPr>
        <p:txBody>
          <a:bodyPr anchorCtr="0" anchor="t" bIns="121900" lIns="121900" spcFirstLastPara="1" rIns="121900" wrap="square" tIns="121900">
            <a:spAutoFit/>
          </a:bodyPr>
          <a:lstStyle/>
          <a:p>
            <a:pPr indent="0" lvl="0" marL="0" marR="0" rtl="0" algn="ctr">
              <a:lnSpc>
                <a:spcPct val="115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2"/>
                </a:solidFill>
                <a:latin typeface="Arial"/>
                <a:ea typeface="Arial"/>
                <a:cs typeface="Arial"/>
                <a:sym typeface="Arial"/>
              </a:rPr>
              <a:t>Level 3: Verified Mandate</a:t>
            </a:r>
            <a:endParaRPr b="1" i="0" sz="2000" u="none" cap="none" strike="noStrike">
              <a:solidFill>
                <a:schemeClr val="dk2"/>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1500"/>
              <a:buFont typeface="Arial"/>
              <a:buNone/>
            </a:pPr>
            <a:r>
              <a:rPr b="0" i="0" lang="en-US" sz="1500" u="none" cap="none" strike="noStrike">
                <a:solidFill>
                  <a:srgbClr val="CFD9E0"/>
                </a:solidFill>
                <a:latin typeface="Arial"/>
                <a:ea typeface="Arial"/>
                <a:cs typeface="Arial"/>
                <a:sym typeface="Arial"/>
              </a:rPr>
              <a:t>Level 2 + Can code be </a:t>
            </a:r>
            <a:r>
              <a:rPr b="0" i="0" lang="en-US" sz="1500" u="sng" cap="none" strike="noStrike">
                <a:solidFill>
                  <a:srgbClr val="CFD9E0"/>
                </a:solidFill>
                <a:latin typeface="Arial"/>
                <a:ea typeface="Arial"/>
                <a:cs typeface="Arial"/>
                <a:sym typeface="Arial"/>
              </a:rPr>
              <a:t>replicated</a:t>
            </a:r>
            <a:r>
              <a:rPr b="0" i="0" lang="en-US" sz="1500" u="none" cap="none" strike="noStrike">
                <a:solidFill>
                  <a:srgbClr val="CFD9E0"/>
                </a:solidFill>
                <a:latin typeface="Arial"/>
                <a:ea typeface="Arial"/>
                <a:cs typeface="Arial"/>
                <a:sym typeface="Arial"/>
              </a:rPr>
              <a:t>? Reported analysis will be reproduced independently prior to publication</a:t>
            </a:r>
            <a:endParaRPr b="0" i="0" sz="1367" u="none" cap="none" strike="noStrike">
              <a:solidFill>
                <a:srgbClr val="CFD9E0"/>
              </a:solidFill>
              <a:latin typeface="Arial"/>
              <a:ea typeface="Arial"/>
              <a:cs typeface="Arial"/>
              <a:sym typeface="Arial"/>
            </a:endParaRPr>
          </a:p>
        </p:txBody>
      </p:sp>
      <p:grpSp>
        <p:nvGrpSpPr>
          <p:cNvPr id="2141" name="Google Shape;2141;p111"/>
          <p:cNvGrpSpPr/>
          <p:nvPr/>
        </p:nvGrpSpPr>
        <p:grpSpPr>
          <a:xfrm>
            <a:off x="5458065" y="2907190"/>
            <a:ext cx="5950975" cy="1649460"/>
            <a:chOff x="4070475" y="2114670"/>
            <a:chExt cx="4463343" cy="1237126"/>
          </a:xfrm>
        </p:grpSpPr>
        <p:pic>
          <p:nvPicPr>
            <p:cNvPr id="2142" name="Google Shape;2142;p111"/>
            <p:cNvPicPr preferRelativeResize="0"/>
            <p:nvPr/>
          </p:nvPicPr>
          <p:blipFill rotWithShape="1">
            <a:blip r:embed="rId9">
              <a:alphaModFix/>
            </a:blip>
            <a:srcRect b="0" l="0" r="0" t="0"/>
            <a:stretch/>
          </p:blipFill>
          <p:spPr>
            <a:xfrm>
              <a:off x="6170746" y="2841296"/>
              <a:ext cx="1925150" cy="510500"/>
            </a:xfrm>
            <a:prstGeom prst="rect">
              <a:avLst/>
            </a:prstGeom>
            <a:noFill/>
            <a:ln>
              <a:noFill/>
            </a:ln>
          </p:spPr>
        </p:pic>
        <p:pic>
          <p:nvPicPr>
            <p:cNvPr id="2143" name="Google Shape;2143;p111"/>
            <p:cNvPicPr preferRelativeResize="0"/>
            <p:nvPr/>
          </p:nvPicPr>
          <p:blipFill rotWithShape="1">
            <a:blip r:embed="rId10">
              <a:alphaModFix/>
            </a:blip>
            <a:srcRect b="0" l="0" r="0" t="0"/>
            <a:stretch/>
          </p:blipFill>
          <p:spPr>
            <a:xfrm>
              <a:off x="4070475" y="2114670"/>
              <a:ext cx="1034874" cy="1034861"/>
            </a:xfrm>
            <a:prstGeom prst="rect">
              <a:avLst/>
            </a:prstGeom>
            <a:noFill/>
            <a:ln>
              <a:noFill/>
            </a:ln>
          </p:spPr>
        </p:pic>
        <p:pic>
          <p:nvPicPr>
            <p:cNvPr id="2144" name="Google Shape;2144;p111"/>
            <p:cNvPicPr preferRelativeResize="0"/>
            <p:nvPr/>
          </p:nvPicPr>
          <p:blipFill rotWithShape="1">
            <a:blip r:embed="rId11">
              <a:alphaModFix/>
            </a:blip>
            <a:srcRect b="0" l="0" r="0" t="0"/>
            <a:stretch/>
          </p:blipFill>
          <p:spPr>
            <a:xfrm>
              <a:off x="6170800" y="2331264"/>
              <a:ext cx="1296300" cy="601659"/>
            </a:xfrm>
            <a:prstGeom prst="rect">
              <a:avLst/>
            </a:prstGeom>
            <a:noFill/>
            <a:ln>
              <a:noFill/>
            </a:ln>
          </p:spPr>
        </p:pic>
        <p:pic>
          <p:nvPicPr>
            <p:cNvPr id="2145" name="Google Shape;2145;p111"/>
            <p:cNvPicPr preferRelativeResize="0"/>
            <p:nvPr/>
          </p:nvPicPr>
          <p:blipFill rotWithShape="1">
            <a:blip r:embed="rId12">
              <a:alphaModFix/>
            </a:blip>
            <a:srcRect b="0" l="0" r="0" t="0"/>
            <a:stretch/>
          </p:blipFill>
          <p:spPr>
            <a:xfrm>
              <a:off x="7684250" y="2449904"/>
              <a:ext cx="849568" cy="666750"/>
            </a:xfrm>
            <a:prstGeom prst="rect">
              <a:avLst/>
            </a:prstGeom>
            <a:noFill/>
            <a:ln>
              <a:noFill/>
            </a:ln>
          </p:spPr>
        </p:pic>
        <p:pic>
          <p:nvPicPr>
            <p:cNvPr id="2146" name="Google Shape;2146;p111"/>
            <p:cNvPicPr preferRelativeResize="0"/>
            <p:nvPr/>
          </p:nvPicPr>
          <p:blipFill rotWithShape="1">
            <a:blip r:embed="rId13">
              <a:alphaModFix/>
            </a:blip>
            <a:srcRect b="0" l="0" r="0" t="0"/>
            <a:stretch/>
          </p:blipFill>
          <p:spPr>
            <a:xfrm>
              <a:off x="5015300" y="2251763"/>
              <a:ext cx="1155499" cy="760662"/>
            </a:xfrm>
            <a:prstGeom prst="rect">
              <a:avLst/>
            </a:prstGeom>
            <a:noFill/>
            <a:ln>
              <a:noFill/>
            </a:ln>
          </p:spPr>
        </p:pic>
      </p:grpSp>
      <p:grpSp>
        <p:nvGrpSpPr>
          <p:cNvPr id="2147" name="Google Shape;2147;p111"/>
          <p:cNvGrpSpPr/>
          <p:nvPr/>
        </p:nvGrpSpPr>
        <p:grpSpPr>
          <a:xfrm>
            <a:off x="5149723" y="5057960"/>
            <a:ext cx="7041968" cy="1191004"/>
            <a:chOff x="3862388" y="3793563"/>
            <a:chExt cx="5281608" cy="893275"/>
          </a:xfrm>
        </p:grpSpPr>
        <p:pic>
          <p:nvPicPr>
            <p:cNvPr id="2148" name="Google Shape;2148;p111"/>
            <p:cNvPicPr preferRelativeResize="0"/>
            <p:nvPr/>
          </p:nvPicPr>
          <p:blipFill rotWithShape="1">
            <a:blip r:embed="rId14">
              <a:alphaModFix/>
            </a:blip>
            <a:srcRect b="0" l="0" r="0" t="0"/>
            <a:stretch/>
          </p:blipFill>
          <p:spPr>
            <a:xfrm>
              <a:off x="3862388" y="3906821"/>
              <a:ext cx="2028825" cy="666750"/>
            </a:xfrm>
            <a:prstGeom prst="rect">
              <a:avLst/>
            </a:prstGeom>
            <a:noFill/>
            <a:ln>
              <a:noFill/>
            </a:ln>
          </p:spPr>
        </p:pic>
        <p:pic>
          <p:nvPicPr>
            <p:cNvPr id="2149" name="Google Shape;2149;p111"/>
            <p:cNvPicPr preferRelativeResize="0"/>
            <p:nvPr/>
          </p:nvPicPr>
          <p:blipFill rotWithShape="1">
            <a:blip r:embed="rId15">
              <a:alphaModFix/>
            </a:blip>
            <a:srcRect b="0" l="0" r="0" t="0"/>
            <a:stretch/>
          </p:blipFill>
          <p:spPr>
            <a:xfrm>
              <a:off x="5936327" y="3793563"/>
              <a:ext cx="3207669" cy="893275"/>
            </a:xfrm>
            <a:prstGeom prst="rect">
              <a:avLst/>
            </a:prstGeom>
            <a:noFill/>
            <a:ln>
              <a:noFill/>
            </a:ln>
          </p:spPr>
        </p:pic>
      </p:grpSp>
      <p:sp>
        <p:nvSpPr>
          <p:cNvPr id="2150" name="Google Shape;2150;p111"/>
          <p:cNvSpPr txBox="1"/>
          <p:nvPr>
            <p:ph idx="12" type="sldNum"/>
          </p:nvPr>
        </p:nvSpPr>
        <p:spPr>
          <a:xfrm>
            <a:off x="11409045" y="6333135"/>
            <a:ext cx="731700" cy="524700"/>
          </a:xfrm>
          <a:prstGeom prst="rect">
            <a:avLst/>
          </a:prstGeom>
          <a:noFill/>
          <a:ln>
            <a:noFill/>
          </a:ln>
        </p:spPr>
        <p:txBody>
          <a:bodyPr anchorCtr="0" anchor="t" bIns="91425" lIns="91425" spcFirstLastPara="1" rIns="91425" wrap="square" tIns="91425">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4" name="Shape 2154"/>
        <p:cNvGrpSpPr/>
        <p:nvPr/>
      </p:nvGrpSpPr>
      <p:grpSpPr>
        <a:xfrm>
          <a:off x="0" y="0"/>
          <a:ext cx="0" cy="0"/>
          <a:chOff x="0" y="0"/>
          <a:chExt cx="0" cy="0"/>
        </a:xfrm>
      </p:grpSpPr>
      <p:sp>
        <p:nvSpPr>
          <p:cNvPr id="2155" name="Google Shape;2155;p112"/>
          <p:cNvSpPr txBox="1"/>
          <p:nvPr>
            <p:ph idx="4294967295" type="title"/>
          </p:nvPr>
        </p:nvSpPr>
        <p:spPr>
          <a:xfrm>
            <a:off x="90233" y="693733"/>
            <a:ext cx="10272000" cy="763600"/>
          </a:xfrm>
          <a:prstGeom prst="rect">
            <a:avLst/>
          </a:prstGeom>
          <a:noFill/>
          <a:ln>
            <a:noFill/>
          </a:ln>
        </p:spPr>
        <p:txBody>
          <a:bodyPr anchorCtr="0" anchor="t" bIns="121900" lIns="121900" spcFirstLastPara="1" rIns="121900" wrap="square" tIns="121900">
            <a:noAutofit/>
          </a:bodyPr>
          <a:lstStyle/>
          <a:p>
            <a:pPr indent="0" lvl="0" marL="0" rtl="0" algn="l">
              <a:lnSpc>
                <a:spcPct val="98000"/>
              </a:lnSpc>
              <a:spcBef>
                <a:spcPts val="0"/>
              </a:spcBef>
              <a:spcAft>
                <a:spcPts val="0"/>
              </a:spcAft>
              <a:buClr>
                <a:srgbClr val="FFFFFF"/>
              </a:buClr>
              <a:buSzPts val="3200"/>
              <a:buNone/>
            </a:pPr>
            <a:r>
              <a:rPr lang="en-US" sz="2400"/>
              <a:t>Code Transparency: Level 2</a:t>
            </a:r>
            <a:endParaRPr sz="2400"/>
          </a:p>
        </p:txBody>
      </p:sp>
      <p:sp>
        <p:nvSpPr>
          <p:cNvPr id="2156" name="Google Shape;2156;p112"/>
          <p:cNvSpPr txBox="1"/>
          <p:nvPr>
            <p:ph idx="12" type="sldNum"/>
          </p:nvPr>
        </p:nvSpPr>
        <p:spPr>
          <a:xfrm>
            <a:off x="11409045" y="6333135"/>
            <a:ext cx="731600" cy="5248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Clr>
                <a:srgbClr val="000000"/>
              </a:buClr>
              <a:buSzPts val="700"/>
              <a:buFont typeface="Arial"/>
              <a:buNone/>
            </a:pPr>
            <a:fld id="{00000000-1234-1234-1234-123412341234}" type="slidenum">
              <a:rPr lang="en-US"/>
              <a:t>‹#›</a:t>
            </a:fld>
            <a:endParaRPr/>
          </a:p>
        </p:txBody>
      </p:sp>
      <p:sp>
        <p:nvSpPr>
          <p:cNvPr id="2157" name="Google Shape;2157;p112"/>
          <p:cNvSpPr txBox="1"/>
          <p:nvPr/>
        </p:nvSpPr>
        <p:spPr>
          <a:xfrm>
            <a:off x="0" y="1551167"/>
            <a:ext cx="11594400" cy="4956300"/>
          </a:xfrm>
          <a:prstGeom prst="rect">
            <a:avLst/>
          </a:prstGeom>
          <a:noFill/>
          <a:ln>
            <a:noFill/>
          </a:ln>
        </p:spPr>
        <p:txBody>
          <a:bodyPr anchorCtr="0" anchor="t" bIns="121900" lIns="121900" spcFirstLastPara="1" rIns="121900" wrap="square" tIns="121900">
            <a:spAutoFit/>
          </a:bodyPr>
          <a:lstStyle/>
          <a:p>
            <a:pPr indent="-419088" lvl="0" marL="609585" marR="0" rtl="0" algn="l">
              <a:lnSpc>
                <a:spcPct val="100000"/>
              </a:lnSpc>
              <a:spcBef>
                <a:spcPts val="0"/>
              </a:spcBef>
              <a:spcAft>
                <a:spcPts val="0"/>
              </a:spcAft>
              <a:buClr>
                <a:schemeClr val="dk2"/>
              </a:buClr>
              <a:buSzPts val="1300"/>
              <a:buFont typeface="Maven Pro"/>
              <a:buChar char="●"/>
            </a:pPr>
            <a:r>
              <a:rPr b="0" i="0" lang="en-US" sz="1800" u="none" cap="none" strike="noStrike">
                <a:solidFill>
                  <a:srgbClr val="CFD9E0"/>
                </a:solidFill>
                <a:highlight>
                  <a:srgbClr val="FFFFFF"/>
                </a:highlight>
                <a:latin typeface="Arial"/>
                <a:ea typeface="Arial"/>
                <a:cs typeface="Arial"/>
                <a:sym typeface="Arial"/>
              </a:rPr>
              <a:t>All computer</a:t>
            </a:r>
            <a:r>
              <a:rPr b="0" i="0" lang="en-US" sz="1800" u="none" cap="none" strike="noStrike">
                <a:solidFill>
                  <a:schemeClr val="dk2"/>
                </a:solidFill>
                <a:highlight>
                  <a:srgbClr val="FFFFFF"/>
                </a:highlight>
                <a:latin typeface="Arial"/>
                <a:ea typeface="Arial"/>
                <a:cs typeface="Arial"/>
                <a:sym typeface="Arial"/>
              </a:rPr>
              <a:t> </a:t>
            </a:r>
            <a:r>
              <a:rPr b="1" i="0" lang="en-US" sz="1800" u="none" cap="none" strike="noStrike">
                <a:solidFill>
                  <a:schemeClr val="dk2"/>
                </a:solidFill>
                <a:highlight>
                  <a:srgbClr val="FFFFFF"/>
                </a:highlight>
                <a:latin typeface="Arial"/>
                <a:ea typeface="Arial"/>
                <a:cs typeface="Arial"/>
                <a:sym typeface="Arial"/>
              </a:rPr>
              <a:t>code </a:t>
            </a:r>
            <a:r>
              <a:rPr b="0" i="0" lang="en-US" sz="1800" u="none" cap="none" strike="noStrike">
                <a:solidFill>
                  <a:srgbClr val="CFD9E0"/>
                </a:solidFill>
                <a:highlight>
                  <a:srgbClr val="FFFFFF"/>
                </a:highlight>
                <a:latin typeface="Arial"/>
                <a:ea typeface="Arial"/>
                <a:cs typeface="Arial"/>
                <a:sym typeface="Arial"/>
              </a:rPr>
              <a:t>central to the findings being reported should be</a:t>
            </a:r>
            <a:r>
              <a:rPr b="1" i="0" lang="en-US" sz="1800" u="none" cap="none" strike="noStrike">
                <a:solidFill>
                  <a:schemeClr val="dk2"/>
                </a:solidFill>
                <a:highlight>
                  <a:srgbClr val="FFFFFF"/>
                </a:highlight>
                <a:latin typeface="Arial"/>
                <a:ea typeface="Arial"/>
                <a:cs typeface="Arial"/>
                <a:sym typeface="Arial"/>
              </a:rPr>
              <a:t> available</a:t>
            </a:r>
            <a:r>
              <a:rPr b="0" i="0" lang="en-US" sz="1800" u="none" cap="none" strike="noStrike">
                <a:solidFill>
                  <a:schemeClr val="dk2"/>
                </a:solidFill>
                <a:highlight>
                  <a:srgbClr val="FFFFFF"/>
                </a:highlight>
                <a:latin typeface="Arial"/>
                <a:ea typeface="Arial"/>
                <a:cs typeface="Arial"/>
                <a:sym typeface="Arial"/>
              </a:rPr>
              <a:t> to readers to ensure </a:t>
            </a:r>
            <a:r>
              <a:rPr b="1" i="0" lang="en-US" sz="1800" u="none" cap="none" strike="noStrike">
                <a:solidFill>
                  <a:schemeClr val="dk2"/>
                </a:solidFill>
                <a:highlight>
                  <a:srgbClr val="FFFFFF"/>
                </a:highlight>
                <a:latin typeface="Arial"/>
                <a:ea typeface="Arial"/>
                <a:cs typeface="Arial"/>
                <a:sym typeface="Arial"/>
              </a:rPr>
              <a:t>reproducibility</a:t>
            </a:r>
            <a:endParaRPr b="1" i="0" sz="1800" u="none" cap="none" strike="noStrike">
              <a:solidFill>
                <a:schemeClr val="dk2"/>
              </a:solidFill>
              <a:highlight>
                <a:srgbClr val="FFFFFF"/>
              </a:highlight>
              <a:latin typeface="Arial"/>
              <a:ea typeface="Arial"/>
              <a:cs typeface="Arial"/>
              <a:sym typeface="Arial"/>
            </a:endParaRPr>
          </a:p>
          <a:p>
            <a:pPr indent="0" lvl="0" marL="121917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highlight>
                <a:srgbClr val="FFFFFF"/>
              </a:highlight>
              <a:latin typeface="Arial"/>
              <a:ea typeface="Arial"/>
              <a:cs typeface="Arial"/>
              <a:sym typeface="Arial"/>
            </a:endParaRPr>
          </a:p>
          <a:p>
            <a:pPr indent="-419088" lvl="0" marL="609585" marR="0" rtl="0" algn="l">
              <a:lnSpc>
                <a:spcPct val="100000"/>
              </a:lnSpc>
              <a:spcBef>
                <a:spcPts val="0"/>
              </a:spcBef>
              <a:spcAft>
                <a:spcPts val="0"/>
              </a:spcAft>
              <a:buClr>
                <a:schemeClr val="dk2"/>
              </a:buClr>
              <a:buSzPts val="1300"/>
              <a:buFont typeface="Maven Pro"/>
              <a:buChar char="●"/>
            </a:pPr>
            <a:r>
              <a:rPr b="0" i="0" lang="en-US" sz="1800" u="none" cap="none" strike="noStrike">
                <a:solidFill>
                  <a:srgbClr val="CFD9E0"/>
                </a:solidFill>
                <a:highlight>
                  <a:srgbClr val="FFFFFF"/>
                </a:highlight>
                <a:latin typeface="Arial"/>
                <a:ea typeface="Arial"/>
                <a:cs typeface="Arial"/>
                <a:sym typeface="Arial"/>
              </a:rPr>
              <a:t>Commercially available</a:t>
            </a:r>
            <a:r>
              <a:rPr b="0" i="0" lang="en-US" sz="1800" u="none" cap="none" strike="noStrike">
                <a:solidFill>
                  <a:schemeClr val="dk2"/>
                </a:solidFill>
                <a:highlight>
                  <a:srgbClr val="FFFFFF"/>
                </a:highlight>
                <a:latin typeface="Arial"/>
                <a:ea typeface="Arial"/>
                <a:cs typeface="Arial"/>
                <a:sym typeface="Arial"/>
              </a:rPr>
              <a:t> </a:t>
            </a:r>
            <a:r>
              <a:rPr b="1" i="0" lang="en-US" sz="1800" u="none" cap="none" strike="noStrike">
                <a:solidFill>
                  <a:schemeClr val="dk2"/>
                </a:solidFill>
                <a:highlight>
                  <a:srgbClr val="FFFFFF"/>
                </a:highlight>
                <a:latin typeface="Arial"/>
                <a:ea typeface="Arial"/>
                <a:cs typeface="Arial"/>
                <a:sym typeface="Arial"/>
              </a:rPr>
              <a:t>software</a:t>
            </a:r>
            <a:r>
              <a:rPr b="0" i="0" lang="en-US" sz="1800" u="none" cap="none" strike="noStrike">
                <a:solidFill>
                  <a:schemeClr val="dk2"/>
                </a:solidFill>
                <a:highlight>
                  <a:srgbClr val="FFFFFF"/>
                </a:highlight>
                <a:latin typeface="Arial"/>
                <a:ea typeface="Arial"/>
                <a:cs typeface="Arial"/>
                <a:sym typeface="Arial"/>
              </a:rPr>
              <a:t> </a:t>
            </a:r>
            <a:r>
              <a:rPr b="0" i="0" lang="en-US" sz="1800" u="none" cap="none" strike="noStrike">
                <a:solidFill>
                  <a:srgbClr val="CFD9E0"/>
                </a:solidFill>
                <a:highlight>
                  <a:srgbClr val="FFFFFF"/>
                </a:highlight>
                <a:latin typeface="Arial"/>
                <a:ea typeface="Arial"/>
                <a:cs typeface="Arial"/>
                <a:sym typeface="Arial"/>
              </a:rPr>
              <a:t>or publicly archived </a:t>
            </a:r>
            <a:r>
              <a:rPr b="1" i="0" lang="en-US" sz="1800" u="none" cap="none" strike="noStrike">
                <a:solidFill>
                  <a:schemeClr val="dk2"/>
                </a:solidFill>
                <a:highlight>
                  <a:srgbClr val="FFFFFF"/>
                </a:highlight>
                <a:latin typeface="Arial"/>
                <a:ea typeface="Arial"/>
                <a:cs typeface="Arial"/>
                <a:sym typeface="Arial"/>
              </a:rPr>
              <a:t>source code</a:t>
            </a:r>
            <a:r>
              <a:rPr b="0" i="0" lang="en-US" sz="1800" u="none" cap="none" strike="noStrike">
                <a:solidFill>
                  <a:schemeClr val="dk2"/>
                </a:solidFill>
                <a:highlight>
                  <a:srgbClr val="FFFFFF"/>
                </a:highlight>
                <a:latin typeface="Arial"/>
                <a:ea typeface="Arial"/>
                <a:cs typeface="Arial"/>
                <a:sym typeface="Arial"/>
              </a:rPr>
              <a:t> </a:t>
            </a:r>
            <a:r>
              <a:rPr b="0" i="0" lang="en-US" sz="1800" u="none" cap="none" strike="noStrike">
                <a:solidFill>
                  <a:srgbClr val="CFD9E0"/>
                </a:solidFill>
                <a:highlight>
                  <a:srgbClr val="FFFFFF"/>
                </a:highlight>
                <a:latin typeface="Arial"/>
                <a:ea typeface="Arial"/>
                <a:cs typeface="Arial"/>
                <a:sym typeface="Arial"/>
              </a:rPr>
              <a:t>should be</a:t>
            </a:r>
            <a:r>
              <a:rPr b="0" i="0" lang="en-US" sz="1800" u="none" cap="none" strike="noStrike">
                <a:solidFill>
                  <a:schemeClr val="dk2"/>
                </a:solidFill>
                <a:highlight>
                  <a:srgbClr val="FFFFFF"/>
                </a:highlight>
                <a:latin typeface="Arial"/>
                <a:ea typeface="Arial"/>
                <a:cs typeface="Arial"/>
                <a:sym typeface="Arial"/>
              </a:rPr>
              <a:t> </a:t>
            </a:r>
            <a:r>
              <a:rPr b="1" i="0" lang="en-US" sz="1800" u="none" cap="none" strike="noStrike">
                <a:solidFill>
                  <a:schemeClr val="dk2"/>
                </a:solidFill>
                <a:highlight>
                  <a:srgbClr val="FFFFFF"/>
                </a:highlight>
                <a:latin typeface="Arial"/>
                <a:ea typeface="Arial"/>
                <a:cs typeface="Arial"/>
                <a:sym typeface="Arial"/>
              </a:rPr>
              <a:t>appropriately referenced</a:t>
            </a:r>
            <a:r>
              <a:rPr b="0" i="0" lang="en-US" sz="1800" u="none" cap="none" strike="noStrike">
                <a:solidFill>
                  <a:schemeClr val="dk2"/>
                </a:solidFill>
                <a:highlight>
                  <a:srgbClr val="FFFFFF"/>
                </a:highlight>
                <a:latin typeface="Arial"/>
                <a:ea typeface="Arial"/>
                <a:cs typeface="Arial"/>
                <a:sym typeface="Arial"/>
              </a:rPr>
              <a:t> (with the version included). </a:t>
            </a:r>
            <a:endParaRPr b="0" i="0" sz="1800" u="none" cap="none" strike="noStrike">
              <a:solidFill>
                <a:schemeClr val="dk2"/>
              </a:solidFill>
              <a:highlight>
                <a:srgbClr val="FFFFFF"/>
              </a:highlight>
              <a:latin typeface="Arial"/>
              <a:ea typeface="Arial"/>
              <a:cs typeface="Arial"/>
              <a:sym typeface="Arial"/>
            </a:endParaRPr>
          </a:p>
          <a:p>
            <a:pPr indent="0" lvl="0" marL="121917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highlight>
                <a:srgbClr val="FFFFFF"/>
              </a:highlight>
              <a:latin typeface="Arial"/>
              <a:ea typeface="Arial"/>
              <a:cs typeface="Arial"/>
              <a:sym typeface="Arial"/>
            </a:endParaRPr>
          </a:p>
          <a:p>
            <a:pPr indent="-419088" lvl="0" marL="609585" marR="0" rtl="0" algn="l">
              <a:lnSpc>
                <a:spcPct val="100000"/>
              </a:lnSpc>
              <a:spcBef>
                <a:spcPts val="0"/>
              </a:spcBef>
              <a:spcAft>
                <a:spcPts val="0"/>
              </a:spcAft>
              <a:buClr>
                <a:schemeClr val="dk2"/>
              </a:buClr>
              <a:buSzPts val="1300"/>
              <a:buFont typeface="Maven Pro"/>
              <a:buChar char="●"/>
            </a:pPr>
            <a:r>
              <a:rPr b="0" i="0" lang="en-US" sz="1800" u="none" cap="none" strike="noStrike">
                <a:solidFill>
                  <a:srgbClr val="CFD9E0"/>
                </a:solidFill>
                <a:highlight>
                  <a:srgbClr val="FFFFFF"/>
                </a:highlight>
                <a:latin typeface="Arial"/>
                <a:ea typeface="Arial"/>
                <a:cs typeface="Arial"/>
                <a:sym typeface="Arial"/>
              </a:rPr>
              <a:t>Author-written </a:t>
            </a:r>
            <a:r>
              <a:rPr b="1" i="0" lang="en-US" sz="1800" u="none" cap="none" strike="noStrike">
                <a:solidFill>
                  <a:schemeClr val="dk2"/>
                </a:solidFill>
                <a:highlight>
                  <a:srgbClr val="FFFFFF"/>
                </a:highlight>
                <a:latin typeface="Arial"/>
                <a:ea typeface="Arial"/>
                <a:cs typeface="Arial"/>
                <a:sym typeface="Arial"/>
              </a:rPr>
              <a:t>source code</a:t>
            </a:r>
            <a:r>
              <a:rPr b="0" i="0" lang="en-US" sz="1800" u="none" cap="none" strike="noStrike">
                <a:solidFill>
                  <a:schemeClr val="dk2"/>
                </a:solidFill>
                <a:highlight>
                  <a:srgbClr val="FFFFFF"/>
                </a:highlight>
                <a:latin typeface="Arial"/>
                <a:ea typeface="Arial"/>
                <a:cs typeface="Arial"/>
                <a:sym typeface="Arial"/>
              </a:rPr>
              <a:t> </a:t>
            </a:r>
            <a:r>
              <a:rPr b="0" i="0" lang="en-US" sz="1800" u="none" cap="none" strike="noStrike">
                <a:solidFill>
                  <a:srgbClr val="CFD9E0"/>
                </a:solidFill>
                <a:highlight>
                  <a:srgbClr val="FFFFFF"/>
                </a:highlight>
                <a:latin typeface="Arial"/>
                <a:ea typeface="Arial"/>
                <a:cs typeface="Arial"/>
                <a:sym typeface="Arial"/>
              </a:rPr>
              <a:t>should be</a:t>
            </a:r>
            <a:r>
              <a:rPr b="0" i="0" lang="en-US" sz="1800" u="none" cap="none" strike="noStrike">
                <a:solidFill>
                  <a:schemeClr val="dk2"/>
                </a:solidFill>
                <a:highlight>
                  <a:srgbClr val="FFFFFF"/>
                </a:highlight>
                <a:latin typeface="Arial"/>
                <a:ea typeface="Arial"/>
                <a:cs typeface="Arial"/>
                <a:sym typeface="Arial"/>
              </a:rPr>
              <a:t> </a:t>
            </a:r>
            <a:r>
              <a:rPr b="1" i="0" lang="en-US" sz="1800" u="none" cap="none" strike="noStrike">
                <a:solidFill>
                  <a:schemeClr val="dk2"/>
                </a:solidFill>
                <a:highlight>
                  <a:srgbClr val="FFFFFF"/>
                </a:highlight>
                <a:latin typeface="Arial"/>
                <a:ea typeface="Arial"/>
                <a:cs typeface="Arial"/>
                <a:sym typeface="Arial"/>
              </a:rPr>
              <a:t>archived </a:t>
            </a:r>
            <a:r>
              <a:rPr b="0" i="0" lang="en-US" sz="1800" u="none" cap="none" strike="noStrike">
                <a:solidFill>
                  <a:schemeClr val="dk2"/>
                </a:solidFill>
                <a:highlight>
                  <a:srgbClr val="FFFFFF"/>
                </a:highlight>
                <a:latin typeface="Arial"/>
                <a:ea typeface="Arial"/>
                <a:cs typeface="Arial"/>
                <a:sym typeface="Arial"/>
              </a:rPr>
              <a:t>in a </a:t>
            </a:r>
            <a:r>
              <a:rPr b="1" i="0" lang="en-US" sz="1800" u="none" cap="none" strike="noStrike">
                <a:solidFill>
                  <a:schemeClr val="dk2"/>
                </a:solidFill>
                <a:highlight>
                  <a:srgbClr val="FFFFFF"/>
                </a:highlight>
                <a:latin typeface="Arial"/>
                <a:ea typeface="Arial"/>
                <a:cs typeface="Arial"/>
                <a:sym typeface="Arial"/>
              </a:rPr>
              <a:t>permanent</a:t>
            </a:r>
            <a:r>
              <a:rPr b="0" i="0" lang="en-US" sz="1800" u="none" cap="none" strike="noStrike">
                <a:solidFill>
                  <a:schemeClr val="dk2"/>
                </a:solidFill>
                <a:highlight>
                  <a:srgbClr val="FFFFFF"/>
                </a:highlight>
                <a:latin typeface="Arial"/>
                <a:ea typeface="Arial"/>
                <a:cs typeface="Arial"/>
                <a:sym typeface="Arial"/>
              </a:rPr>
              <a:t> public repository </a:t>
            </a:r>
            <a:r>
              <a:rPr b="1" i="0" lang="en-US" sz="1800" u="none" cap="none" strike="noStrike">
                <a:solidFill>
                  <a:schemeClr val="dk2"/>
                </a:solidFill>
                <a:highlight>
                  <a:srgbClr val="FFFFFF"/>
                </a:highlight>
                <a:latin typeface="Arial"/>
                <a:ea typeface="Arial"/>
                <a:cs typeface="Arial"/>
                <a:sym typeface="Arial"/>
              </a:rPr>
              <a:t>prior</a:t>
            </a:r>
            <a:r>
              <a:rPr b="0" i="0" lang="en-US" sz="1800" u="none" cap="none" strike="noStrike">
                <a:solidFill>
                  <a:schemeClr val="dk2"/>
                </a:solidFill>
                <a:highlight>
                  <a:srgbClr val="FFFFFF"/>
                </a:highlight>
                <a:latin typeface="Arial"/>
                <a:ea typeface="Arial"/>
                <a:cs typeface="Arial"/>
                <a:sym typeface="Arial"/>
              </a:rPr>
              <a:t> t</a:t>
            </a:r>
            <a:r>
              <a:rPr b="0" i="0" lang="en-US" sz="1800" u="none" cap="none" strike="noStrike">
                <a:solidFill>
                  <a:srgbClr val="CFD9E0"/>
                </a:solidFill>
                <a:highlight>
                  <a:srgbClr val="FFFFFF"/>
                </a:highlight>
                <a:latin typeface="Arial"/>
                <a:ea typeface="Arial"/>
                <a:cs typeface="Arial"/>
                <a:sym typeface="Arial"/>
              </a:rPr>
              <a:t>o publication and cited (see </a:t>
            </a:r>
            <a:r>
              <a:rPr b="0" i="0" lang="en-US" sz="1800" u="sng" cap="none" strike="noStrike">
                <a:solidFill>
                  <a:srgbClr val="CFD9E0"/>
                </a:solidFill>
                <a:highlight>
                  <a:srgbClr val="FFFFFF"/>
                </a:highlight>
                <a:latin typeface="Arial"/>
                <a:ea typeface="Arial"/>
                <a:cs typeface="Arial"/>
                <a:sym typeface="Arial"/>
                <a:hlinkClick r:id="rId3">
                  <a:extLst>
                    <a:ext uri="{A12FA001-AC4F-418D-AE19-62706E023703}">
                      <ahyp:hlinkClr val="tx"/>
                    </a:ext>
                  </a:extLst>
                </a:hlinkClick>
              </a:rPr>
              <a:t>Data and Code Deposition</a:t>
            </a:r>
            <a:r>
              <a:rPr b="0" i="0" lang="en-US" sz="1800" u="none" cap="none" strike="noStrike">
                <a:solidFill>
                  <a:srgbClr val="CFD9E0"/>
                </a:solidFill>
                <a:highlight>
                  <a:srgbClr val="FFFFFF"/>
                </a:highlight>
                <a:latin typeface="Arial"/>
                <a:ea typeface="Arial"/>
                <a:cs typeface="Arial"/>
                <a:sym typeface="Arial"/>
              </a:rPr>
              <a:t>). </a:t>
            </a:r>
            <a:endParaRPr b="0" i="0" sz="1800" u="none" cap="none" strike="noStrike">
              <a:solidFill>
                <a:srgbClr val="CFD9E0"/>
              </a:solidFill>
              <a:highlight>
                <a:srgbClr val="FFFFFF"/>
              </a:highlight>
              <a:latin typeface="Arial"/>
              <a:ea typeface="Arial"/>
              <a:cs typeface="Arial"/>
              <a:sym typeface="Arial"/>
            </a:endParaRPr>
          </a:p>
          <a:p>
            <a:pPr indent="0" lvl="0" marL="121917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highlight>
                <a:srgbClr val="FFFFFF"/>
              </a:highlight>
              <a:latin typeface="Arial"/>
              <a:ea typeface="Arial"/>
              <a:cs typeface="Arial"/>
              <a:sym typeface="Arial"/>
            </a:endParaRPr>
          </a:p>
          <a:p>
            <a:pPr indent="-419088" lvl="0" marL="609585" marR="0" rtl="0" algn="l">
              <a:lnSpc>
                <a:spcPct val="100000"/>
              </a:lnSpc>
              <a:spcBef>
                <a:spcPts val="0"/>
              </a:spcBef>
              <a:spcAft>
                <a:spcPts val="0"/>
              </a:spcAft>
              <a:buClr>
                <a:schemeClr val="dk2"/>
              </a:buClr>
              <a:buSzPts val="1300"/>
              <a:buFont typeface="Maven Pro"/>
              <a:buChar char="●"/>
            </a:pPr>
            <a:r>
              <a:rPr b="0" i="0" lang="en-US" sz="1800" u="none" cap="none" strike="noStrike">
                <a:solidFill>
                  <a:srgbClr val="CFD9E0"/>
                </a:solidFill>
                <a:highlight>
                  <a:srgbClr val="FFFFFF"/>
                </a:highlight>
                <a:latin typeface="Arial"/>
                <a:ea typeface="Arial"/>
                <a:cs typeface="Arial"/>
                <a:sym typeface="Arial"/>
              </a:rPr>
              <a:t>In exceptional cases where for example, security concerns, legal restrictions, or proprietary hardware preclude sharing of custom code, an alternate means of ensuring reproducibility must be</a:t>
            </a:r>
            <a:r>
              <a:rPr b="0" i="0" lang="en-US" sz="1800" u="none" cap="none" strike="noStrike">
                <a:solidFill>
                  <a:schemeClr val="dk2"/>
                </a:solidFill>
                <a:highlight>
                  <a:srgbClr val="FFFFFF"/>
                </a:highlight>
                <a:latin typeface="Arial"/>
                <a:ea typeface="Arial"/>
                <a:cs typeface="Arial"/>
                <a:sym typeface="Arial"/>
              </a:rPr>
              <a:t> </a:t>
            </a:r>
            <a:r>
              <a:rPr b="1" i="0" lang="en-US" sz="1800" u="none" cap="none" strike="noStrike">
                <a:solidFill>
                  <a:schemeClr val="dk2"/>
                </a:solidFill>
                <a:highlight>
                  <a:srgbClr val="FFFFFF"/>
                </a:highlight>
                <a:latin typeface="Arial"/>
                <a:ea typeface="Arial"/>
                <a:cs typeface="Arial"/>
                <a:sym typeface="Arial"/>
              </a:rPr>
              <a:t>arranged with the editor</a:t>
            </a:r>
            <a:r>
              <a:rPr b="0" i="0" lang="en-US" sz="1800" u="none" cap="none" strike="noStrike">
                <a:solidFill>
                  <a:schemeClr val="dk2"/>
                </a:solidFill>
                <a:highlight>
                  <a:srgbClr val="FFFFFF"/>
                </a:highlight>
                <a:latin typeface="Arial"/>
                <a:ea typeface="Arial"/>
                <a:cs typeface="Arial"/>
                <a:sym typeface="Arial"/>
              </a:rPr>
              <a:t>. Preferred option: </a:t>
            </a:r>
            <a:r>
              <a:rPr b="1" i="0" lang="en-US" sz="1800" u="none" cap="none" strike="noStrike">
                <a:solidFill>
                  <a:schemeClr val="dk2"/>
                </a:solidFill>
                <a:highlight>
                  <a:srgbClr val="FFFFFF"/>
                </a:highlight>
                <a:latin typeface="Arial"/>
                <a:ea typeface="Arial"/>
                <a:cs typeface="Arial"/>
                <a:sym typeface="Arial"/>
              </a:rPr>
              <a:t>include pseudocode that fully clarifies the underlying algorithms</a:t>
            </a:r>
            <a:r>
              <a:rPr b="0" i="0" lang="en-US" sz="1800" u="none" cap="none" strike="noStrike">
                <a:solidFill>
                  <a:schemeClr val="dk2"/>
                </a:solidFill>
                <a:highlight>
                  <a:srgbClr val="FFFFFF"/>
                </a:highlight>
                <a:latin typeface="Arial"/>
                <a:ea typeface="Arial"/>
                <a:cs typeface="Arial"/>
                <a:sym typeface="Arial"/>
              </a:rPr>
              <a:t>;</a:t>
            </a:r>
            <a:r>
              <a:rPr b="0" i="0" lang="en-US" sz="1800" u="none" cap="none" strike="noStrike">
                <a:solidFill>
                  <a:srgbClr val="CFD9E0"/>
                </a:solidFill>
                <a:highlight>
                  <a:srgbClr val="FFFFFF"/>
                </a:highlight>
                <a:latin typeface="Arial"/>
                <a:ea typeface="Arial"/>
                <a:cs typeface="Arial"/>
                <a:sym typeface="Arial"/>
              </a:rPr>
              <a:t> this pseudocode will be subject to peer review and may require further elaboration in accord with reviewers’ feedback. </a:t>
            </a:r>
            <a:endParaRPr b="0" i="0" sz="1800" u="none" cap="none" strike="noStrike">
              <a:solidFill>
                <a:srgbClr val="CFD9E0"/>
              </a:solidFill>
              <a:highlight>
                <a:srgbClr val="FFFFFF"/>
              </a:highlight>
              <a:latin typeface="Arial"/>
              <a:ea typeface="Arial"/>
              <a:cs typeface="Arial"/>
              <a:sym typeface="Arial"/>
            </a:endParaRPr>
          </a:p>
          <a:p>
            <a:pPr indent="0" lvl="0" marL="121917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highlight>
                <a:srgbClr val="FFFFFF"/>
              </a:highlight>
              <a:latin typeface="Arial"/>
              <a:ea typeface="Arial"/>
              <a:cs typeface="Arial"/>
              <a:sym typeface="Arial"/>
            </a:endParaRPr>
          </a:p>
          <a:p>
            <a:pPr indent="-419088" lvl="0" marL="609585" marR="0" rtl="0" algn="l">
              <a:lnSpc>
                <a:spcPct val="100000"/>
              </a:lnSpc>
              <a:spcBef>
                <a:spcPts val="0"/>
              </a:spcBef>
              <a:spcAft>
                <a:spcPts val="0"/>
              </a:spcAft>
              <a:buClr>
                <a:schemeClr val="dk2"/>
              </a:buClr>
              <a:buSzPts val="1300"/>
              <a:buFont typeface="Maven Pro"/>
              <a:buChar char="●"/>
            </a:pPr>
            <a:r>
              <a:rPr b="0" i="0" lang="en-US" sz="1800" u="none" cap="none" strike="noStrike">
                <a:solidFill>
                  <a:srgbClr val="CFD9E0"/>
                </a:solidFill>
                <a:highlight>
                  <a:srgbClr val="FFFFFF"/>
                </a:highlight>
                <a:latin typeface="Arial"/>
                <a:ea typeface="Arial"/>
                <a:cs typeface="Arial"/>
                <a:sym typeface="Arial"/>
              </a:rPr>
              <a:t>The reason(s) for the</a:t>
            </a:r>
            <a:r>
              <a:rPr b="0" i="0" lang="en-US" sz="1800" u="none" cap="none" strike="noStrike">
                <a:solidFill>
                  <a:schemeClr val="dk2"/>
                </a:solidFill>
                <a:highlight>
                  <a:srgbClr val="FFFFFF"/>
                </a:highlight>
                <a:latin typeface="Arial"/>
                <a:ea typeface="Arial"/>
                <a:cs typeface="Arial"/>
                <a:sym typeface="Arial"/>
              </a:rPr>
              <a:t> </a:t>
            </a:r>
            <a:r>
              <a:rPr b="1" i="0" lang="en-US" sz="1800" u="none" cap="none" strike="noStrike">
                <a:solidFill>
                  <a:schemeClr val="dk2"/>
                </a:solidFill>
                <a:highlight>
                  <a:srgbClr val="FFFFFF"/>
                </a:highlight>
                <a:latin typeface="Arial"/>
                <a:ea typeface="Arial"/>
                <a:cs typeface="Arial"/>
                <a:sym typeface="Arial"/>
              </a:rPr>
              <a:t>code restrictions </a:t>
            </a:r>
            <a:r>
              <a:rPr b="0" i="0" lang="en-US" sz="1800" u="none" cap="none" strike="noStrike">
                <a:solidFill>
                  <a:srgbClr val="CFD9E0"/>
                </a:solidFill>
                <a:highlight>
                  <a:srgbClr val="FFFFFF"/>
                </a:highlight>
                <a:latin typeface="Arial"/>
                <a:ea typeface="Arial"/>
                <a:cs typeface="Arial"/>
                <a:sym typeface="Arial"/>
              </a:rPr>
              <a:t>in these special cases should be </a:t>
            </a:r>
            <a:r>
              <a:rPr b="1" i="0" lang="en-US" sz="1800" u="none" cap="none" strike="noStrike">
                <a:solidFill>
                  <a:schemeClr val="dk2"/>
                </a:solidFill>
                <a:highlight>
                  <a:srgbClr val="FFFFFF"/>
                </a:highlight>
                <a:latin typeface="Arial"/>
                <a:ea typeface="Arial"/>
                <a:cs typeface="Arial"/>
                <a:sym typeface="Arial"/>
              </a:rPr>
              <a:t>explained</a:t>
            </a:r>
            <a:r>
              <a:rPr b="0" i="0" lang="en-US" sz="1800" u="none" cap="none" strike="noStrike">
                <a:solidFill>
                  <a:schemeClr val="dk2"/>
                </a:solidFill>
                <a:highlight>
                  <a:srgbClr val="FFFFFF"/>
                </a:highlight>
                <a:latin typeface="Arial"/>
                <a:ea typeface="Arial"/>
                <a:cs typeface="Arial"/>
                <a:sym typeface="Arial"/>
              </a:rPr>
              <a:t> </a:t>
            </a:r>
            <a:r>
              <a:rPr b="1" i="0" lang="en-US" sz="1800" u="none" cap="none" strike="noStrike">
                <a:solidFill>
                  <a:schemeClr val="dk2"/>
                </a:solidFill>
                <a:highlight>
                  <a:srgbClr val="FFFFFF"/>
                </a:highlight>
                <a:latin typeface="Arial"/>
                <a:ea typeface="Arial"/>
                <a:cs typeface="Arial"/>
                <a:sym typeface="Arial"/>
              </a:rPr>
              <a:t>clearly</a:t>
            </a:r>
            <a:r>
              <a:rPr b="0" i="0" lang="en-US" sz="1800" u="none" cap="none" strike="noStrike">
                <a:solidFill>
                  <a:schemeClr val="dk2"/>
                </a:solidFill>
                <a:highlight>
                  <a:srgbClr val="FFFFFF"/>
                </a:highlight>
                <a:latin typeface="Arial"/>
                <a:ea typeface="Arial"/>
                <a:cs typeface="Arial"/>
                <a:sym typeface="Arial"/>
              </a:rPr>
              <a:t> </a:t>
            </a:r>
            <a:r>
              <a:rPr b="0" i="0" lang="en-US" sz="1800" u="none" cap="none" strike="noStrike">
                <a:solidFill>
                  <a:srgbClr val="CFD9E0"/>
                </a:solidFill>
                <a:highlight>
                  <a:srgbClr val="FFFFFF"/>
                </a:highlight>
                <a:latin typeface="Arial"/>
                <a:ea typeface="Arial"/>
                <a:cs typeface="Arial"/>
                <a:sym typeface="Arial"/>
              </a:rPr>
              <a:t>in the acknowledgments.</a:t>
            </a:r>
            <a:endParaRPr b="0" i="0" sz="1800" u="none" cap="none" strike="noStrike">
              <a:solidFill>
                <a:srgbClr val="CFD9E0"/>
              </a:solidFill>
              <a:highlight>
                <a:srgbClr val="FFFFFF"/>
              </a:highlight>
              <a:latin typeface="Arial"/>
              <a:ea typeface="Arial"/>
              <a:cs typeface="Arial"/>
              <a:sym typeface="Arial"/>
            </a:endParaRPr>
          </a:p>
        </p:txBody>
      </p:sp>
      <p:pic>
        <p:nvPicPr>
          <p:cNvPr id="2158" name="Google Shape;2158;p112"/>
          <p:cNvPicPr preferRelativeResize="0"/>
          <p:nvPr/>
        </p:nvPicPr>
        <p:blipFill rotWithShape="1">
          <a:blip r:embed="rId4">
            <a:alphaModFix/>
          </a:blip>
          <a:srcRect b="0" l="0" r="0" t="0"/>
          <a:stretch/>
        </p:blipFill>
        <p:spPr>
          <a:xfrm>
            <a:off x="10240154" y="435533"/>
            <a:ext cx="1540681" cy="680667"/>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2" name="Shape 2162"/>
        <p:cNvGrpSpPr/>
        <p:nvPr/>
      </p:nvGrpSpPr>
      <p:grpSpPr>
        <a:xfrm>
          <a:off x="0" y="0"/>
          <a:ext cx="0" cy="0"/>
          <a:chOff x="0" y="0"/>
          <a:chExt cx="0" cy="0"/>
        </a:xfrm>
      </p:grpSpPr>
      <p:sp>
        <p:nvSpPr>
          <p:cNvPr id="2163" name="Google Shape;2163;p113"/>
          <p:cNvSpPr txBox="1"/>
          <p:nvPr>
            <p:ph idx="4294967295" type="body"/>
          </p:nvPr>
        </p:nvSpPr>
        <p:spPr>
          <a:xfrm>
            <a:off x="473625" y="350475"/>
            <a:ext cx="9090300" cy="5883000"/>
          </a:xfrm>
          <a:prstGeom prst="rect">
            <a:avLst/>
          </a:prstGeom>
          <a:noFill/>
          <a:ln>
            <a:noFill/>
          </a:ln>
        </p:spPr>
        <p:txBody>
          <a:bodyPr anchorCtr="0" anchor="ctr" bIns="121900" lIns="121900" spcFirstLastPara="1" rIns="121900" wrap="square" tIns="121900">
            <a:noAutofit/>
          </a:bodyPr>
          <a:lstStyle/>
          <a:p>
            <a:pPr indent="0" lvl="0" marL="0" rtl="0" algn="l">
              <a:lnSpc>
                <a:spcPct val="90000"/>
              </a:lnSpc>
              <a:spcBef>
                <a:spcPts val="0"/>
              </a:spcBef>
              <a:spcAft>
                <a:spcPts val="0"/>
              </a:spcAft>
              <a:buSzPts val="1600"/>
              <a:buNone/>
            </a:pPr>
            <a:r>
              <a:rPr b="1" lang="en-US" sz="2300">
                <a:solidFill>
                  <a:schemeClr val="dk2"/>
                </a:solidFill>
              </a:rPr>
              <a:t>Journals with written guidelines on ML &amp; statistics:</a:t>
            </a:r>
            <a:endParaRPr b="1" sz="2300">
              <a:solidFill>
                <a:schemeClr val="dk2"/>
              </a:solidFill>
            </a:endParaRPr>
          </a:p>
          <a:p>
            <a:pPr indent="-355600" lvl="0" marL="457200" rtl="0" algn="l">
              <a:lnSpc>
                <a:spcPct val="90000"/>
              </a:lnSpc>
              <a:spcBef>
                <a:spcPts val="1333"/>
              </a:spcBef>
              <a:spcAft>
                <a:spcPts val="0"/>
              </a:spcAft>
              <a:buClr>
                <a:schemeClr val="dk2"/>
              </a:buClr>
              <a:buSzPts val="2000"/>
              <a:buChar char="●"/>
            </a:pPr>
            <a:r>
              <a:rPr b="1" lang="en-US" sz="2000">
                <a:solidFill>
                  <a:schemeClr val="dk2"/>
                </a:solidFill>
              </a:rPr>
              <a:t>Bioinformatics</a:t>
            </a:r>
            <a:endParaRPr b="1" sz="2000">
              <a:solidFill>
                <a:schemeClr val="dk2"/>
              </a:solidFill>
            </a:endParaRPr>
          </a:p>
          <a:p>
            <a:pPr indent="457200" lvl="0" marL="457200" rtl="0" algn="l">
              <a:lnSpc>
                <a:spcPct val="100000"/>
              </a:lnSpc>
              <a:spcBef>
                <a:spcPts val="0"/>
              </a:spcBef>
              <a:spcAft>
                <a:spcPts val="0"/>
              </a:spcAft>
              <a:buSzPts val="1900"/>
              <a:buNone/>
            </a:pPr>
            <a:r>
              <a:rPr lang="en-US" sz="1833">
                <a:solidFill>
                  <a:schemeClr val="dk2"/>
                </a:solidFill>
              </a:rPr>
              <a:t>Provide support / </a:t>
            </a:r>
            <a:r>
              <a:rPr b="1" lang="en-US" sz="1833">
                <a:solidFill>
                  <a:schemeClr val="dk2"/>
                </a:solidFill>
              </a:rPr>
              <a:t>maintenance </a:t>
            </a:r>
            <a:r>
              <a:rPr lang="en-US" sz="1833">
                <a:solidFill>
                  <a:schemeClr val="dk2"/>
                </a:solidFill>
              </a:rPr>
              <a:t>for </a:t>
            </a:r>
            <a:r>
              <a:rPr b="1" lang="en-US" sz="1833">
                <a:solidFill>
                  <a:schemeClr val="dk2"/>
                </a:solidFill>
              </a:rPr>
              <a:t>min 3yrs</a:t>
            </a:r>
            <a:r>
              <a:rPr lang="en-US" sz="1833">
                <a:solidFill>
                  <a:schemeClr val="dk2"/>
                </a:solidFill>
              </a:rPr>
              <a:t> </a:t>
            </a:r>
            <a:r>
              <a:rPr lang="en-US" sz="1833">
                <a:solidFill>
                  <a:schemeClr val="dk2"/>
                </a:solidFill>
                <a:highlight>
                  <a:srgbClr val="CFD9E0"/>
                </a:highlight>
              </a:rPr>
              <a:t>post publication</a:t>
            </a:r>
            <a:endParaRPr sz="1833">
              <a:solidFill>
                <a:schemeClr val="dk2"/>
              </a:solidFill>
              <a:highlight>
                <a:srgbClr val="CFD9E0"/>
              </a:highlight>
            </a:endParaRPr>
          </a:p>
          <a:p>
            <a:pPr indent="457200" lvl="0" marL="457200" rtl="0" algn="l">
              <a:lnSpc>
                <a:spcPct val="100000"/>
              </a:lnSpc>
              <a:spcBef>
                <a:spcPts val="0"/>
              </a:spcBef>
              <a:spcAft>
                <a:spcPts val="0"/>
              </a:spcAft>
              <a:buSzPts val="1900"/>
              <a:buNone/>
            </a:pPr>
            <a:r>
              <a:t/>
            </a:r>
            <a:endParaRPr sz="1833">
              <a:solidFill>
                <a:schemeClr val="dk2"/>
              </a:solidFill>
            </a:endParaRPr>
          </a:p>
          <a:p>
            <a:pPr indent="-355600" lvl="0" marL="457200" rtl="0" algn="l">
              <a:lnSpc>
                <a:spcPct val="90000"/>
              </a:lnSpc>
              <a:spcBef>
                <a:spcPts val="0"/>
              </a:spcBef>
              <a:spcAft>
                <a:spcPts val="0"/>
              </a:spcAft>
              <a:buClr>
                <a:schemeClr val="dk2"/>
              </a:buClr>
              <a:buSzPts val="2000"/>
              <a:buChar char="●"/>
            </a:pPr>
            <a:r>
              <a:rPr b="1" lang="en-US" sz="2000">
                <a:solidFill>
                  <a:schemeClr val="dk2"/>
                </a:solidFill>
              </a:rPr>
              <a:t>Gigascience</a:t>
            </a:r>
            <a:endParaRPr b="1" sz="2000">
              <a:solidFill>
                <a:schemeClr val="dk2"/>
              </a:solidFill>
            </a:endParaRPr>
          </a:p>
          <a:p>
            <a:pPr indent="457200" lvl="0" marL="457200" rtl="0" algn="l">
              <a:lnSpc>
                <a:spcPct val="100000"/>
              </a:lnSpc>
              <a:spcBef>
                <a:spcPts val="0"/>
              </a:spcBef>
              <a:spcAft>
                <a:spcPts val="0"/>
              </a:spcAft>
              <a:buSzPts val="1900"/>
              <a:buNone/>
            </a:pPr>
            <a:r>
              <a:rPr lang="en-US" sz="1833">
                <a:solidFill>
                  <a:schemeClr val="dk2"/>
                </a:solidFill>
              </a:rPr>
              <a:t>Use of </a:t>
            </a:r>
            <a:r>
              <a:rPr b="1" lang="en-US" sz="1833">
                <a:solidFill>
                  <a:schemeClr val="dk2"/>
                </a:solidFill>
              </a:rPr>
              <a:t>literate programming outputs</a:t>
            </a:r>
            <a:r>
              <a:rPr lang="en-US" sz="1833">
                <a:solidFill>
                  <a:schemeClr val="dk2"/>
                </a:solidFill>
              </a:rPr>
              <a:t>, such as </a:t>
            </a:r>
            <a:r>
              <a:rPr b="1" lang="en-US" sz="1833">
                <a:solidFill>
                  <a:schemeClr val="dk2"/>
                </a:solidFill>
              </a:rPr>
              <a:t>Jupyter notebooks</a:t>
            </a:r>
            <a:r>
              <a:rPr lang="en-US" sz="1833">
                <a:solidFill>
                  <a:schemeClr val="dk2"/>
                </a:solidFill>
              </a:rPr>
              <a:t>, </a:t>
            </a:r>
            <a:r>
              <a:rPr lang="en-US" sz="1833">
                <a:solidFill>
                  <a:srgbClr val="CFD9E0"/>
                </a:solidFill>
              </a:rPr>
              <a:t>and/or publishing environments, such as </a:t>
            </a:r>
            <a:r>
              <a:rPr b="1" lang="en-US" sz="1833">
                <a:solidFill>
                  <a:schemeClr val="dk2"/>
                </a:solidFill>
              </a:rPr>
              <a:t>Code Ocean</a:t>
            </a:r>
            <a:r>
              <a:rPr lang="en-US" sz="1833">
                <a:solidFill>
                  <a:schemeClr val="dk2"/>
                </a:solidFill>
              </a:rPr>
              <a:t> or </a:t>
            </a:r>
            <a:r>
              <a:rPr b="1" lang="en-US" sz="1833">
                <a:solidFill>
                  <a:schemeClr val="dk2"/>
                </a:solidFill>
              </a:rPr>
              <a:t>Gigantum</a:t>
            </a:r>
            <a:endParaRPr b="1" sz="1833">
              <a:solidFill>
                <a:schemeClr val="dk2"/>
              </a:solidFill>
            </a:endParaRPr>
          </a:p>
          <a:p>
            <a:pPr indent="457200" lvl="0" marL="457200" rtl="0" algn="l">
              <a:lnSpc>
                <a:spcPct val="100000"/>
              </a:lnSpc>
              <a:spcBef>
                <a:spcPts val="0"/>
              </a:spcBef>
              <a:spcAft>
                <a:spcPts val="0"/>
              </a:spcAft>
              <a:buSzPts val="1900"/>
              <a:buNone/>
            </a:pPr>
            <a:r>
              <a:rPr lang="en-US" sz="1833">
                <a:solidFill>
                  <a:schemeClr val="dk2"/>
                </a:solidFill>
              </a:rPr>
              <a:t>The manuscript </a:t>
            </a:r>
            <a:r>
              <a:rPr b="1" lang="en-US" sz="1833">
                <a:solidFill>
                  <a:schemeClr val="dk2"/>
                </a:solidFill>
              </a:rPr>
              <a:t>should be available for </a:t>
            </a:r>
            <a:r>
              <a:rPr b="1" lang="en-US" sz="1833" u="sng">
                <a:solidFill>
                  <a:schemeClr val="dk2"/>
                </a:solidFill>
              </a:rPr>
              <a:t>testing </a:t>
            </a:r>
            <a:r>
              <a:rPr b="1" lang="en-US" sz="1833">
                <a:solidFill>
                  <a:schemeClr val="dk2"/>
                </a:solidFill>
              </a:rPr>
              <a:t>by reviewers</a:t>
            </a:r>
            <a:r>
              <a:rPr lang="en-US" sz="1833">
                <a:solidFill>
                  <a:schemeClr val="dk2"/>
                </a:solidFill>
              </a:rPr>
              <a:t>, </a:t>
            </a:r>
            <a:r>
              <a:rPr lang="en-US" sz="1833">
                <a:solidFill>
                  <a:srgbClr val="CFD9E0"/>
                </a:solidFill>
              </a:rPr>
              <a:t>and also include test data</a:t>
            </a:r>
            <a:endParaRPr sz="1833">
              <a:solidFill>
                <a:srgbClr val="CFD9E0"/>
              </a:solidFill>
            </a:endParaRPr>
          </a:p>
          <a:p>
            <a:pPr indent="457200" lvl="0" marL="457200" rtl="0" algn="l">
              <a:lnSpc>
                <a:spcPct val="100000"/>
              </a:lnSpc>
              <a:spcBef>
                <a:spcPts val="0"/>
              </a:spcBef>
              <a:spcAft>
                <a:spcPts val="0"/>
              </a:spcAft>
              <a:buSzPts val="1900"/>
              <a:buNone/>
            </a:pPr>
            <a:r>
              <a:t/>
            </a:r>
            <a:endParaRPr sz="1833">
              <a:solidFill>
                <a:schemeClr val="dk2"/>
              </a:solidFill>
            </a:endParaRPr>
          </a:p>
          <a:p>
            <a:pPr indent="-355600" lvl="0" marL="457200" rtl="0" algn="l">
              <a:lnSpc>
                <a:spcPct val="90000"/>
              </a:lnSpc>
              <a:spcBef>
                <a:spcPts val="0"/>
              </a:spcBef>
              <a:spcAft>
                <a:spcPts val="0"/>
              </a:spcAft>
              <a:buClr>
                <a:schemeClr val="dk2"/>
              </a:buClr>
              <a:buSzPts val="2000"/>
              <a:buChar char="●"/>
            </a:pPr>
            <a:r>
              <a:rPr b="1" lang="en-US" sz="2000">
                <a:solidFill>
                  <a:schemeClr val="dk2"/>
                </a:solidFill>
              </a:rPr>
              <a:t>Science</a:t>
            </a:r>
            <a:endParaRPr b="1" sz="2000">
              <a:solidFill>
                <a:schemeClr val="dk2"/>
              </a:solidFill>
            </a:endParaRPr>
          </a:p>
          <a:p>
            <a:pPr indent="457200" lvl="0" marL="457200" rtl="0" algn="l">
              <a:lnSpc>
                <a:spcPct val="100000"/>
              </a:lnSpc>
              <a:spcBef>
                <a:spcPts val="0"/>
              </a:spcBef>
              <a:spcAft>
                <a:spcPts val="0"/>
              </a:spcAft>
              <a:buSzPts val="1900"/>
              <a:buNone/>
            </a:pPr>
            <a:r>
              <a:rPr b="1" lang="en-US" sz="1833">
                <a:solidFill>
                  <a:schemeClr val="dk2"/>
                </a:solidFill>
              </a:rPr>
              <a:t>Data pre-processing</a:t>
            </a:r>
            <a:r>
              <a:rPr lang="en-US" sz="1833">
                <a:solidFill>
                  <a:schemeClr val="dk2"/>
                </a:solidFill>
              </a:rPr>
              <a:t> </a:t>
            </a:r>
            <a:r>
              <a:rPr lang="en-US" sz="1833">
                <a:solidFill>
                  <a:srgbClr val="CFD9E0"/>
                </a:solidFill>
              </a:rPr>
              <a:t>steps such as transformations, re-coding, re-scaling, normalization, truncation, and handling of below detectable level readings and outliers should be </a:t>
            </a:r>
            <a:r>
              <a:rPr b="1" lang="en-US" sz="1833">
                <a:solidFill>
                  <a:schemeClr val="dk2"/>
                </a:solidFill>
              </a:rPr>
              <a:t>fully described</a:t>
            </a:r>
            <a:r>
              <a:rPr lang="en-US" sz="1833">
                <a:solidFill>
                  <a:schemeClr val="dk2"/>
                </a:solidFill>
              </a:rPr>
              <a:t>; any </a:t>
            </a:r>
            <a:r>
              <a:rPr b="1" lang="en-US" sz="1833">
                <a:solidFill>
                  <a:schemeClr val="dk2"/>
                </a:solidFill>
              </a:rPr>
              <a:t>removal</a:t>
            </a:r>
            <a:r>
              <a:rPr lang="en-US" sz="1833">
                <a:solidFill>
                  <a:schemeClr val="dk2"/>
                </a:solidFill>
              </a:rPr>
              <a:t> or </a:t>
            </a:r>
            <a:r>
              <a:rPr b="1" lang="en-US" sz="1833">
                <a:solidFill>
                  <a:schemeClr val="dk2"/>
                </a:solidFill>
              </a:rPr>
              <a:t>modification</a:t>
            </a:r>
            <a:r>
              <a:rPr lang="en-US" sz="1833">
                <a:solidFill>
                  <a:schemeClr val="dk2"/>
                </a:solidFill>
              </a:rPr>
              <a:t> </a:t>
            </a:r>
            <a:r>
              <a:rPr lang="en-US" sz="1833">
                <a:solidFill>
                  <a:srgbClr val="CFD9E0"/>
                </a:solidFill>
              </a:rPr>
              <a:t>of data values must be fully acknowledged and</a:t>
            </a:r>
            <a:r>
              <a:rPr lang="en-US" sz="1833">
                <a:solidFill>
                  <a:schemeClr val="dk2"/>
                </a:solidFill>
              </a:rPr>
              <a:t> </a:t>
            </a:r>
            <a:r>
              <a:rPr b="1" lang="en-US" sz="1833">
                <a:solidFill>
                  <a:schemeClr val="dk2"/>
                </a:solidFill>
              </a:rPr>
              <a:t>justified</a:t>
            </a:r>
            <a:r>
              <a:rPr lang="en-US" sz="1833">
                <a:solidFill>
                  <a:schemeClr val="dk2"/>
                </a:solidFill>
              </a:rPr>
              <a:t>.</a:t>
            </a:r>
            <a:endParaRPr sz="1833">
              <a:solidFill>
                <a:schemeClr val="dk2"/>
              </a:solidFill>
            </a:endParaRPr>
          </a:p>
          <a:p>
            <a:pPr indent="457200" lvl="0" marL="457200" rtl="0" algn="l">
              <a:lnSpc>
                <a:spcPct val="100000"/>
              </a:lnSpc>
              <a:spcBef>
                <a:spcPts val="0"/>
              </a:spcBef>
              <a:spcAft>
                <a:spcPts val="0"/>
              </a:spcAft>
              <a:buSzPts val="1900"/>
              <a:buNone/>
            </a:pPr>
            <a:r>
              <a:t/>
            </a:r>
            <a:endParaRPr sz="1833">
              <a:solidFill>
                <a:schemeClr val="dk2"/>
              </a:solidFill>
            </a:endParaRPr>
          </a:p>
          <a:p>
            <a:pPr indent="-355600" lvl="0" marL="457200" rtl="0" algn="l">
              <a:lnSpc>
                <a:spcPct val="90000"/>
              </a:lnSpc>
              <a:spcBef>
                <a:spcPts val="0"/>
              </a:spcBef>
              <a:spcAft>
                <a:spcPts val="0"/>
              </a:spcAft>
              <a:buClr>
                <a:schemeClr val="dk2"/>
              </a:buClr>
              <a:buSzPts val="2000"/>
              <a:buChar char="●"/>
            </a:pPr>
            <a:r>
              <a:rPr b="1" lang="en-US" sz="2000">
                <a:solidFill>
                  <a:schemeClr val="dk2"/>
                </a:solidFill>
              </a:rPr>
              <a:t>PLOS Computational Biology </a:t>
            </a:r>
            <a:endParaRPr sz="2000">
              <a:solidFill>
                <a:schemeClr val="dk2"/>
              </a:solidFill>
            </a:endParaRPr>
          </a:p>
          <a:p>
            <a:pPr indent="457200" lvl="0" marL="457200" rtl="0" algn="l">
              <a:lnSpc>
                <a:spcPct val="90000"/>
              </a:lnSpc>
              <a:spcBef>
                <a:spcPts val="0"/>
              </a:spcBef>
              <a:spcAft>
                <a:spcPts val="0"/>
              </a:spcAft>
              <a:buSzPts val="1900"/>
              <a:buNone/>
            </a:pPr>
            <a:r>
              <a:rPr lang="en-US" sz="1833">
                <a:solidFill>
                  <a:schemeClr val="dk2"/>
                </a:solidFill>
                <a:highlight>
                  <a:schemeClr val="lt1"/>
                </a:highlight>
              </a:rPr>
              <a:t>Papers using</a:t>
            </a:r>
            <a:r>
              <a:rPr b="1" lang="en-US" sz="1833">
                <a:solidFill>
                  <a:schemeClr val="dk2"/>
                </a:solidFill>
                <a:highlight>
                  <a:schemeClr val="lt1"/>
                </a:highlight>
              </a:rPr>
              <a:t> leave-one-out will be editorially rejected</a:t>
            </a:r>
            <a:r>
              <a:rPr lang="en-US" sz="1833">
                <a:solidFill>
                  <a:schemeClr val="dk2"/>
                </a:solidFill>
                <a:highlight>
                  <a:schemeClr val="lt1"/>
                </a:highlight>
              </a:rPr>
              <a:t> </a:t>
            </a:r>
            <a:r>
              <a:rPr lang="en-US" sz="1833">
                <a:solidFill>
                  <a:srgbClr val="CFD9E0"/>
                </a:solidFill>
                <a:highlight>
                  <a:schemeClr val="lt1"/>
                </a:highlight>
              </a:rPr>
              <a:t>unless there is a special circumstance</a:t>
            </a:r>
            <a:endParaRPr sz="1833">
              <a:solidFill>
                <a:srgbClr val="CFD9E0"/>
              </a:solidFill>
              <a:highlight>
                <a:schemeClr val="lt1"/>
              </a:highlight>
            </a:endParaRPr>
          </a:p>
          <a:p>
            <a:pPr indent="457200" lvl="0" marL="457200" rtl="0" algn="l">
              <a:lnSpc>
                <a:spcPct val="90000"/>
              </a:lnSpc>
              <a:spcBef>
                <a:spcPts val="0"/>
              </a:spcBef>
              <a:spcAft>
                <a:spcPts val="0"/>
              </a:spcAft>
              <a:buSzPts val="1900"/>
              <a:buNone/>
            </a:pPr>
            <a:r>
              <a:rPr lang="en-US" sz="1833">
                <a:solidFill>
                  <a:schemeClr val="dk2"/>
                </a:solidFill>
                <a:highlight>
                  <a:schemeClr val="lt1"/>
                </a:highlight>
              </a:rPr>
              <a:t> </a:t>
            </a:r>
            <a:endParaRPr sz="2000">
              <a:solidFill>
                <a:schemeClr val="dk2"/>
              </a:solidFill>
            </a:endParaRPr>
          </a:p>
          <a:p>
            <a:pPr indent="-355600" lvl="0" marL="457200" rtl="0" algn="l">
              <a:lnSpc>
                <a:spcPct val="90000"/>
              </a:lnSpc>
              <a:spcBef>
                <a:spcPts val="0"/>
              </a:spcBef>
              <a:spcAft>
                <a:spcPts val="0"/>
              </a:spcAft>
              <a:buClr>
                <a:schemeClr val="dk2"/>
              </a:buClr>
              <a:buSzPts val="2000"/>
              <a:buChar char="●"/>
            </a:pPr>
            <a:r>
              <a:rPr lang="en-US" sz="2000">
                <a:solidFill>
                  <a:schemeClr val="dk2"/>
                </a:solidFill>
              </a:rPr>
              <a:t>EMBO Journal</a:t>
            </a:r>
            <a:endParaRPr sz="2000">
              <a:solidFill>
                <a:schemeClr val="dk2"/>
              </a:solidFill>
            </a:endParaRPr>
          </a:p>
        </p:txBody>
      </p:sp>
      <p:sp>
        <p:nvSpPr>
          <p:cNvPr id="2164" name="Google Shape;2164;p113"/>
          <p:cNvSpPr txBox="1"/>
          <p:nvPr>
            <p:ph idx="12" type="sldNum"/>
          </p:nvPr>
        </p:nvSpPr>
        <p:spPr>
          <a:xfrm>
            <a:off x="11409045" y="6333135"/>
            <a:ext cx="731700" cy="5247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8" name="Shape 2168"/>
        <p:cNvGrpSpPr/>
        <p:nvPr/>
      </p:nvGrpSpPr>
      <p:grpSpPr>
        <a:xfrm>
          <a:off x="0" y="0"/>
          <a:ext cx="0" cy="0"/>
          <a:chOff x="0" y="0"/>
          <a:chExt cx="0" cy="0"/>
        </a:xfrm>
      </p:grpSpPr>
      <p:sp>
        <p:nvSpPr>
          <p:cNvPr id="2169" name="Google Shape;2169;p114"/>
          <p:cNvSpPr txBox="1"/>
          <p:nvPr>
            <p:ph idx="12" type="sldNum"/>
          </p:nvPr>
        </p:nvSpPr>
        <p:spPr>
          <a:xfrm>
            <a:off x="11409045" y="6333135"/>
            <a:ext cx="731600" cy="5248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sp>
        <p:nvSpPr>
          <p:cNvPr id="2170" name="Google Shape;2170;p114"/>
          <p:cNvSpPr txBox="1"/>
          <p:nvPr/>
        </p:nvSpPr>
        <p:spPr>
          <a:xfrm>
            <a:off x="0" y="1"/>
            <a:ext cx="12192000" cy="7323888"/>
          </a:xfrm>
          <a:prstGeom prst="rect">
            <a:avLst/>
          </a:prstGeom>
          <a:noFill/>
          <a:ln>
            <a:noFill/>
          </a:ln>
        </p:spPr>
        <p:txBody>
          <a:bodyPr anchorCtr="0" anchor="t" bIns="121900" lIns="121900" spcFirstLastPara="1" rIns="121900" wrap="square" tIns="121900">
            <a:spAutoFit/>
          </a:bodyPr>
          <a:lstStyle/>
          <a:p>
            <a:pPr indent="0" lvl="0" marL="0" marR="0" rtl="0" algn="l">
              <a:lnSpc>
                <a:spcPct val="90000"/>
              </a:lnSpc>
              <a:spcBef>
                <a:spcPts val="0"/>
              </a:spcBef>
              <a:spcAft>
                <a:spcPts val="0"/>
              </a:spcAft>
              <a:buClr>
                <a:srgbClr val="000000"/>
              </a:buClr>
              <a:buSzPts val="1333"/>
              <a:buFont typeface="Arial"/>
              <a:buNone/>
            </a:pPr>
            <a:r>
              <a:rPr b="0" i="0" lang="en-US" sz="1333" u="none" cap="none" strike="noStrike">
                <a:solidFill>
                  <a:srgbClr val="000000"/>
                </a:solidFill>
                <a:latin typeface="Roboto"/>
                <a:ea typeface="Roboto"/>
                <a:cs typeface="Roboto"/>
                <a:sym typeface="Roboto"/>
              </a:rPr>
              <a:t>Data pre-processing steps such as transformations, re-coding, re-scaling, normalization, truncation, and handling of below detectable level readings and outliers should be fully described; any removal or modification of data values must be fully acknowledged and justified.</a:t>
            </a:r>
            <a:endParaRPr b="0" i="0" sz="1333" u="none" cap="none" strike="noStrike">
              <a:solidFill>
                <a:srgbClr val="000000"/>
              </a:solidFill>
              <a:latin typeface="Roboto"/>
              <a:ea typeface="Roboto"/>
              <a:cs typeface="Roboto"/>
              <a:sym typeface="Roboto"/>
            </a:endParaRPr>
          </a:p>
          <a:p>
            <a:pPr indent="0" lvl="0" marL="0" marR="0" rtl="0" algn="l">
              <a:lnSpc>
                <a:spcPct val="90000"/>
              </a:lnSpc>
              <a:spcBef>
                <a:spcPts val="1333"/>
              </a:spcBef>
              <a:spcAft>
                <a:spcPts val="0"/>
              </a:spcAft>
              <a:buClr>
                <a:srgbClr val="000000"/>
              </a:buClr>
              <a:buSzPts val="1333"/>
              <a:buFont typeface="Arial"/>
              <a:buNone/>
            </a:pPr>
            <a:r>
              <a:rPr b="0" i="0" lang="en-US" sz="1333" u="none" cap="none" strike="noStrike">
                <a:solidFill>
                  <a:srgbClr val="000000"/>
                </a:solidFill>
                <a:latin typeface="Roboto"/>
                <a:ea typeface="Roboto"/>
                <a:cs typeface="Roboto"/>
                <a:sym typeface="Roboto"/>
              </a:rPr>
              <a:t>The number of sampled units, n, upon which each reported statistic is based must be stated.</a:t>
            </a:r>
            <a:endParaRPr b="0" i="0" sz="1333" u="none" cap="none" strike="noStrike">
              <a:solidFill>
                <a:srgbClr val="000000"/>
              </a:solidFill>
              <a:latin typeface="Roboto"/>
              <a:ea typeface="Roboto"/>
              <a:cs typeface="Roboto"/>
              <a:sym typeface="Roboto"/>
            </a:endParaRPr>
          </a:p>
          <a:p>
            <a:pPr indent="0" lvl="0" marL="0" marR="0" rtl="0" algn="l">
              <a:lnSpc>
                <a:spcPct val="90000"/>
              </a:lnSpc>
              <a:spcBef>
                <a:spcPts val="1333"/>
              </a:spcBef>
              <a:spcAft>
                <a:spcPts val="0"/>
              </a:spcAft>
              <a:buClr>
                <a:srgbClr val="000000"/>
              </a:buClr>
              <a:buSzPts val="1333"/>
              <a:buFont typeface="Arial"/>
              <a:buNone/>
            </a:pPr>
            <a:r>
              <a:rPr b="0" i="0" lang="en-US" sz="1333" u="none" cap="none" strike="noStrike">
                <a:solidFill>
                  <a:srgbClr val="000000"/>
                </a:solidFill>
                <a:latin typeface="Roboto"/>
                <a:ea typeface="Roboto"/>
                <a:cs typeface="Roboto"/>
                <a:sym typeface="Roboto"/>
              </a:rPr>
              <a:t>For continuous variables, distributions should be described using graphical displays such as scatterplots, boxplots, or histograms or by reporting measures of central tendency (e.g., mean or median) and dispersion (e.g., SD, interquartile range).</a:t>
            </a:r>
            <a:endParaRPr b="0" i="0" sz="1333" u="none" cap="none" strike="noStrike">
              <a:solidFill>
                <a:srgbClr val="000000"/>
              </a:solidFill>
              <a:latin typeface="Roboto"/>
              <a:ea typeface="Roboto"/>
              <a:cs typeface="Roboto"/>
              <a:sym typeface="Roboto"/>
            </a:endParaRPr>
          </a:p>
          <a:p>
            <a:pPr indent="0" lvl="0" marL="0" marR="0" rtl="0" algn="l">
              <a:lnSpc>
                <a:spcPct val="90000"/>
              </a:lnSpc>
              <a:spcBef>
                <a:spcPts val="1333"/>
              </a:spcBef>
              <a:spcAft>
                <a:spcPts val="0"/>
              </a:spcAft>
              <a:buClr>
                <a:srgbClr val="000000"/>
              </a:buClr>
              <a:buSzPts val="1333"/>
              <a:buFont typeface="Arial"/>
              <a:buNone/>
            </a:pPr>
            <a:r>
              <a:rPr b="0" i="0" lang="en-US" sz="1333" u="none" cap="none" strike="noStrike">
                <a:solidFill>
                  <a:srgbClr val="000000"/>
                </a:solidFill>
                <a:latin typeface="Roboto"/>
                <a:ea typeface="Roboto"/>
                <a:cs typeface="Roboto"/>
                <a:sym typeface="Roboto"/>
              </a:rPr>
              <a:t>For continuous variables that are approximately normally distributed, mean and SD are suitable measures for center and dispersion, respectively.For continuous variables with asymmetrical distributions, median and range (or interquartile range) are preferred to mean and SD.All measures of central tendency or dispersion that are used should be identified.</a:t>
            </a:r>
            <a:endParaRPr b="0" i="0" sz="1333" u="none" cap="none" strike="noStrike">
              <a:solidFill>
                <a:srgbClr val="000000"/>
              </a:solidFill>
              <a:latin typeface="Roboto"/>
              <a:ea typeface="Roboto"/>
              <a:cs typeface="Roboto"/>
              <a:sym typeface="Roboto"/>
            </a:endParaRPr>
          </a:p>
          <a:p>
            <a:pPr indent="0" lvl="0" marL="0" marR="0" rtl="0" algn="l">
              <a:lnSpc>
                <a:spcPct val="90000"/>
              </a:lnSpc>
              <a:spcBef>
                <a:spcPts val="1333"/>
              </a:spcBef>
              <a:spcAft>
                <a:spcPts val="0"/>
              </a:spcAft>
              <a:buClr>
                <a:srgbClr val="000000"/>
              </a:buClr>
              <a:buSzPts val="1333"/>
              <a:buFont typeface="Arial"/>
              <a:buNone/>
            </a:pPr>
            <a:r>
              <a:rPr b="0" i="0" lang="en-US" sz="1333" u="none" cap="none" strike="noStrike">
                <a:solidFill>
                  <a:srgbClr val="000000"/>
                </a:solidFill>
                <a:latin typeface="Roboto"/>
                <a:ea typeface="Roboto"/>
                <a:cs typeface="Roboto"/>
                <a:sym typeface="Roboto"/>
              </a:rPr>
              <a:t>For very small samples sizes (e.g., n &lt; 20), presentation of all data values in tabular format is desirable unless presentation would violate restrictions for privacy or confidentiality for human subjects.</a:t>
            </a:r>
            <a:endParaRPr b="0" i="0" sz="1333" u="none" cap="none" strike="noStrike">
              <a:solidFill>
                <a:srgbClr val="000000"/>
              </a:solidFill>
              <a:latin typeface="Roboto"/>
              <a:ea typeface="Roboto"/>
              <a:cs typeface="Roboto"/>
              <a:sym typeface="Roboto"/>
            </a:endParaRPr>
          </a:p>
          <a:p>
            <a:pPr indent="0" lvl="0" marL="0" marR="0" rtl="0" algn="l">
              <a:lnSpc>
                <a:spcPct val="90000"/>
              </a:lnSpc>
              <a:spcBef>
                <a:spcPts val="1333"/>
              </a:spcBef>
              <a:spcAft>
                <a:spcPts val="0"/>
              </a:spcAft>
              <a:buClr>
                <a:srgbClr val="000000"/>
              </a:buClr>
              <a:buSzPts val="1333"/>
              <a:buFont typeface="Arial"/>
              <a:buNone/>
            </a:pPr>
            <a:r>
              <a:rPr b="0" i="0" lang="en-US" sz="1333" u="none" cap="none" strike="noStrike">
                <a:solidFill>
                  <a:srgbClr val="000000"/>
                </a:solidFill>
                <a:latin typeface="Roboto"/>
                <a:ea typeface="Roboto"/>
                <a:cs typeface="Roboto"/>
                <a:sym typeface="Roboto"/>
              </a:rPr>
              <a:t>Methods used for conducting statistical tests (e.g., t-test, Wilcoxon signed rank test, Wald test of regression coefficient) and for constructing confidence intervals (e.g., normal-based 95% CI: mean ± 2SD, likelihood ratio-based interval) should be clearly stated. </a:t>
            </a:r>
            <a:endParaRPr b="0" i="0" sz="1333" u="none" cap="none" strike="noStrike">
              <a:solidFill>
                <a:srgbClr val="000000"/>
              </a:solidFill>
              <a:latin typeface="Roboto"/>
              <a:ea typeface="Roboto"/>
              <a:cs typeface="Roboto"/>
              <a:sym typeface="Roboto"/>
            </a:endParaRPr>
          </a:p>
          <a:p>
            <a:pPr indent="0" lvl="0" marL="0" marR="0" rtl="0" algn="l">
              <a:lnSpc>
                <a:spcPct val="90000"/>
              </a:lnSpc>
              <a:spcBef>
                <a:spcPts val="1333"/>
              </a:spcBef>
              <a:spcAft>
                <a:spcPts val="0"/>
              </a:spcAft>
              <a:buClr>
                <a:srgbClr val="000000"/>
              </a:buClr>
              <a:buSzPts val="1333"/>
              <a:buFont typeface="Arial"/>
              <a:buNone/>
            </a:pPr>
            <a:r>
              <a:rPr b="0" i="0" lang="en-US" sz="1333" u="none" cap="none" strike="noStrike">
                <a:solidFill>
                  <a:srgbClr val="000000"/>
                </a:solidFill>
                <a:latin typeface="Roboto"/>
                <a:ea typeface="Roboto"/>
                <a:cs typeface="Roboto"/>
                <a:sym typeface="Roboto"/>
              </a:rPr>
              <a:t>The testing level (alpha) and whether one-sided or two-sided testing was used should be reported for each statistical test; typically, two-sided testing is appropriate, but if one-sided testing is used its use should be justified.</a:t>
            </a:r>
            <a:endParaRPr b="0" i="0" sz="1333" u="none" cap="none" strike="noStrike">
              <a:solidFill>
                <a:srgbClr val="000000"/>
              </a:solidFill>
              <a:latin typeface="Roboto"/>
              <a:ea typeface="Roboto"/>
              <a:cs typeface="Roboto"/>
              <a:sym typeface="Roboto"/>
            </a:endParaRPr>
          </a:p>
          <a:p>
            <a:pPr indent="0" lvl="0" marL="0" marR="0" rtl="0" algn="l">
              <a:lnSpc>
                <a:spcPct val="90000"/>
              </a:lnSpc>
              <a:spcBef>
                <a:spcPts val="1333"/>
              </a:spcBef>
              <a:spcAft>
                <a:spcPts val="0"/>
              </a:spcAft>
              <a:buClr>
                <a:srgbClr val="000000"/>
              </a:buClr>
              <a:buSzPts val="1333"/>
              <a:buFont typeface="Arial"/>
              <a:buNone/>
            </a:pPr>
            <a:r>
              <a:rPr b="0" i="0" lang="en-US" sz="1333" u="none" cap="none" strike="noStrike">
                <a:solidFill>
                  <a:srgbClr val="000000"/>
                </a:solidFill>
                <a:latin typeface="Roboto"/>
                <a:ea typeface="Roboto"/>
                <a:cs typeface="Roboto"/>
                <a:sym typeface="Roboto"/>
              </a:rPr>
              <a:t>Adjustments made to alpha levels (e.g., Bonferroni correction) or other procedure used to account for multiple testing (e.g., false discovery rate control) should be reported.</a:t>
            </a:r>
            <a:endParaRPr b="0" i="0" sz="1333" u="none" cap="none" strike="noStrike">
              <a:solidFill>
                <a:srgbClr val="000000"/>
              </a:solidFill>
              <a:latin typeface="Roboto"/>
              <a:ea typeface="Roboto"/>
              <a:cs typeface="Roboto"/>
              <a:sym typeface="Roboto"/>
            </a:endParaRPr>
          </a:p>
          <a:p>
            <a:pPr indent="0" lvl="0" marL="0" marR="0" rtl="0" algn="l">
              <a:lnSpc>
                <a:spcPct val="90000"/>
              </a:lnSpc>
              <a:spcBef>
                <a:spcPts val="1333"/>
              </a:spcBef>
              <a:spcAft>
                <a:spcPts val="0"/>
              </a:spcAft>
              <a:buClr>
                <a:srgbClr val="000000"/>
              </a:buClr>
              <a:buSzPts val="1333"/>
              <a:buFont typeface="Arial"/>
              <a:buNone/>
            </a:pPr>
            <a:r>
              <a:rPr b="0" i="0" lang="en-US" sz="1333" u="none" cap="none" strike="noStrike">
                <a:solidFill>
                  <a:srgbClr val="000000"/>
                </a:solidFill>
                <a:latin typeface="Roboto"/>
                <a:ea typeface="Roboto"/>
                <a:cs typeface="Roboto"/>
                <a:sym typeface="Roboto"/>
              </a:rPr>
              <a:t>When Bayesian analyses are conducted, any assumptions made for prior distributions must be fully described.Sufficient information should be supplied to allow readers to judge whether any assumptions necessary for the validity of statistical approaches (e.g., data are normally distributed, survival data are consistent with proportional hazards in a Cox regression model) have been verified.</a:t>
            </a:r>
            <a:endParaRPr b="0" i="0" sz="1333" u="none" cap="none" strike="noStrike">
              <a:solidFill>
                <a:srgbClr val="000000"/>
              </a:solidFill>
              <a:latin typeface="Roboto"/>
              <a:ea typeface="Roboto"/>
              <a:cs typeface="Roboto"/>
              <a:sym typeface="Roboto"/>
            </a:endParaRPr>
          </a:p>
          <a:p>
            <a:pPr indent="0" lvl="0" marL="0" marR="0" rtl="0" algn="l">
              <a:lnSpc>
                <a:spcPct val="90000"/>
              </a:lnSpc>
              <a:spcBef>
                <a:spcPts val="1333"/>
              </a:spcBef>
              <a:spcAft>
                <a:spcPts val="0"/>
              </a:spcAft>
              <a:buClr>
                <a:srgbClr val="000000"/>
              </a:buClr>
              <a:buSzPts val="1333"/>
              <a:buFont typeface="Arial"/>
              <a:buNone/>
            </a:pPr>
            <a:r>
              <a:rPr b="0" i="0" lang="en-US" sz="1333" u="none" cap="none" strike="noStrike">
                <a:solidFill>
                  <a:srgbClr val="000000"/>
                </a:solidFill>
                <a:latin typeface="Roboto"/>
                <a:ea typeface="Roboto"/>
                <a:cs typeface="Roboto"/>
                <a:sym typeface="Roboto"/>
              </a:rPr>
              <a:t>An accounting of missing data values should be provided; if imputed data values are used in statistical analyses, the methods used for imputation should be fully described.</a:t>
            </a:r>
            <a:endParaRPr b="0" i="0" sz="1333" u="none" cap="none" strike="noStrike">
              <a:solidFill>
                <a:srgbClr val="000000"/>
              </a:solidFill>
              <a:latin typeface="Roboto"/>
              <a:ea typeface="Roboto"/>
              <a:cs typeface="Roboto"/>
              <a:sym typeface="Roboto"/>
            </a:endParaRPr>
          </a:p>
          <a:p>
            <a:pPr indent="0" lvl="0" marL="0" marR="0" rtl="0" algn="l">
              <a:lnSpc>
                <a:spcPct val="90000"/>
              </a:lnSpc>
              <a:spcBef>
                <a:spcPts val="1333"/>
              </a:spcBef>
              <a:spcAft>
                <a:spcPts val="0"/>
              </a:spcAft>
              <a:buClr>
                <a:srgbClr val="000000"/>
              </a:buClr>
              <a:buSzPts val="1333"/>
              <a:buFont typeface="Arial"/>
              <a:buNone/>
            </a:pPr>
            <a:r>
              <a:rPr b="0" i="0" lang="en-US" sz="1333" u="none" cap="none" strike="noStrike">
                <a:solidFill>
                  <a:srgbClr val="000000"/>
                </a:solidFill>
                <a:latin typeface="Roboto"/>
                <a:ea typeface="Roboto"/>
                <a:cs typeface="Roboto"/>
                <a:sym typeface="Roboto"/>
              </a:rPr>
              <a:t>Authors should present results in a complete and transparent fashion so that stated conclusions are backed by appropriate statistical evaluation and limitations of the study are frankly discussed</a:t>
            </a:r>
            <a:endParaRPr b="0" i="0" sz="1333" u="none" cap="none" strike="noStrike">
              <a:solidFill>
                <a:srgbClr val="000000"/>
              </a:solidFill>
              <a:latin typeface="Roboto"/>
              <a:ea typeface="Roboto"/>
              <a:cs typeface="Roboto"/>
              <a:sym typeface="Roboto"/>
            </a:endParaRPr>
          </a:p>
          <a:p>
            <a:pPr indent="0" lvl="0" marL="0" marR="0" rtl="0" algn="l">
              <a:lnSpc>
                <a:spcPct val="90000"/>
              </a:lnSpc>
              <a:spcBef>
                <a:spcPts val="1333"/>
              </a:spcBef>
              <a:spcAft>
                <a:spcPts val="0"/>
              </a:spcAft>
              <a:buClr>
                <a:srgbClr val="000000"/>
              </a:buClr>
              <a:buSzPts val="1333"/>
              <a:buFont typeface="Arial"/>
              <a:buNone/>
            </a:pPr>
            <a:r>
              <a:rPr b="0" i="0" lang="en-US" sz="1333" u="none" cap="none" strike="noStrike">
                <a:solidFill>
                  <a:srgbClr val="000000"/>
                </a:solidFill>
                <a:latin typeface="Roboto"/>
                <a:ea typeface="Roboto"/>
                <a:cs typeface="Roboto"/>
                <a:sym typeface="Roboto"/>
              </a:rPr>
              <a:t>Point estimates of population parameters (e.g., mean, correlation coefficient, slope) or comparative measures (e.g., mean difference, odds ratio, hazard ratio) should be accompanied by a measure of uncertainty such as a standard error or a confidence interval.</a:t>
            </a:r>
            <a:endParaRPr b="0" i="0" sz="1333" u="none" cap="none" strike="noStrike">
              <a:solidFill>
                <a:srgbClr val="000000"/>
              </a:solidFill>
              <a:latin typeface="Roboto"/>
              <a:ea typeface="Roboto"/>
              <a:cs typeface="Roboto"/>
              <a:sym typeface="Roboto"/>
            </a:endParaRPr>
          </a:p>
          <a:p>
            <a:pPr indent="0" lvl="0" marL="0" marR="0" rtl="0" algn="l">
              <a:lnSpc>
                <a:spcPct val="90000"/>
              </a:lnSpc>
              <a:spcBef>
                <a:spcPts val="1333"/>
              </a:spcBef>
              <a:spcAft>
                <a:spcPts val="1333"/>
              </a:spcAft>
              <a:buClr>
                <a:srgbClr val="000000"/>
              </a:buClr>
              <a:buSzPts val="2133"/>
              <a:buFont typeface="Arial"/>
              <a:buNone/>
            </a:pPr>
            <a:r>
              <a:t/>
            </a:r>
            <a:endParaRPr b="0" i="0" sz="2133" u="none" cap="none" strike="noStrike">
              <a:solidFill>
                <a:schemeClr val="dk1"/>
              </a:solidFill>
              <a:latin typeface="Maven Pro Medium"/>
              <a:ea typeface="Maven Pro Medium"/>
              <a:cs typeface="Maven Pro Medium"/>
              <a:sym typeface="Maven Pro Medium"/>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52"/>
          <p:cNvSpPr txBox="1"/>
          <p:nvPr>
            <p:ph type="ctrTitle"/>
          </p:nvPr>
        </p:nvSpPr>
        <p:spPr>
          <a:xfrm>
            <a:off x="576000" y="474675"/>
            <a:ext cx="11040000" cy="400200"/>
          </a:xfrm>
          <a:prstGeom prst="rect">
            <a:avLst/>
          </a:prstGeom>
        </p:spPr>
        <p:txBody>
          <a:bodyPr anchorCtr="0" anchor="t" bIns="0" lIns="0" spcFirstLastPara="1" rIns="0" wrap="square" tIns="0">
            <a:spAutoFit/>
          </a:bodyPr>
          <a:lstStyle/>
          <a:p>
            <a:pPr indent="0" lvl="0" marL="0" rtl="0" algn="l">
              <a:spcBef>
                <a:spcPts val="0"/>
              </a:spcBef>
              <a:spcAft>
                <a:spcPts val="0"/>
              </a:spcAft>
              <a:buClr>
                <a:schemeClr val="dk1"/>
              </a:buClr>
              <a:buSzPts val="1800"/>
              <a:buFont typeface="Arial"/>
              <a:buNone/>
            </a:pPr>
            <a:r>
              <a:rPr lang="en-US">
                <a:solidFill>
                  <a:schemeClr val="accent1"/>
                </a:solidFill>
              </a:rPr>
              <a:t>1</a:t>
            </a:r>
            <a:r>
              <a:rPr lang="en-US">
                <a:solidFill>
                  <a:schemeClr val="accent1"/>
                </a:solidFill>
              </a:rPr>
              <a:t>. To allow future identification &amp; understanding of d</a:t>
            </a:r>
            <a:r>
              <a:rPr lang="en-US">
                <a:solidFill>
                  <a:schemeClr val="accent1"/>
                </a:solidFill>
              </a:rPr>
              <a:t>ata.</a:t>
            </a:r>
            <a:endParaRPr>
              <a:solidFill>
                <a:schemeClr val="accent1"/>
              </a:solidFill>
            </a:endParaRPr>
          </a:p>
        </p:txBody>
      </p:sp>
      <p:pic>
        <p:nvPicPr>
          <p:cNvPr id="804" name="Google Shape;804;p52"/>
          <p:cNvPicPr preferRelativeResize="0"/>
          <p:nvPr/>
        </p:nvPicPr>
        <p:blipFill>
          <a:blip r:embed="rId3">
            <a:alphaModFix/>
          </a:blip>
          <a:stretch>
            <a:fillRect/>
          </a:stretch>
        </p:blipFill>
        <p:spPr>
          <a:xfrm>
            <a:off x="1156950" y="1271725"/>
            <a:ext cx="3466600" cy="4614775"/>
          </a:xfrm>
          <a:prstGeom prst="rect">
            <a:avLst/>
          </a:prstGeom>
          <a:noFill/>
          <a:ln>
            <a:noFill/>
          </a:ln>
        </p:spPr>
      </p:pic>
      <p:sp>
        <p:nvSpPr>
          <p:cNvPr id="805" name="Google Shape;805;p52"/>
          <p:cNvSpPr txBox="1"/>
          <p:nvPr/>
        </p:nvSpPr>
        <p:spPr>
          <a:xfrm>
            <a:off x="5356825" y="5323600"/>
            <a:ext cx="60993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100">
                <a:solidFill>
                  <a:schemeClr val="dk1"/>
                </a:solidFill>
              </a:rPr>
              <a:t>Screenshot of a desktop of a prominent person at TU Delft who preferred to remain anonymous</a:t>
            </a:r>
            <a:endParaRPr/>
          </a:p>
        </p:txBody>
      </p:sp>
      <p:pic>
        <p:nvPicPr>
          <p:cNvPr id="806" name="Google Shape;806;p52"/>
          <p:cNvPicPr preferRelativeResize="0"/>
          <p:nvPr/>
        </p:nvPicPr>
        <p:blipFill>
          <a:blip r:embed="rId4">
            <a:alphaModFix/>
          </a:blip>
          <a:stretch>
            <a:fillRect/>
          </a:stretch>
        </p:blipFill>
        <p:spPr>
          <a:xfrm>
            <a:off x="5266701" y="1557138"/>
            <a:ext cx="6434526" cy="3743724"/>
          </a:xfrm>
          <a:prstGeom prst="rect">
            <a:avLst/>
          </a:prstGeom>
          <a:noFill/>
          <a:ln>
            <a:noFill/>
          </a:ln>
        </p:spPr>
      </p:pic>
      <p:sp>
        <p:nvSpPr>
          <p:cNvPr id="807" name="Google Shape;807;p52"/>
          <p:cNvSpPr/>
          <p:nvPr/>
        </p:nvSpPr>
        <p:spPr>
          <a:xfrm>
            <a:off x="7373089" y="613728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08" name="Google Shape;808;p52"/>
          <p:cNvSpPr/>
          <p:nvPr/>
        </p:nvSpPr>
        <p:spPr>
          <a:xfrm>
            <a:off x="8679267" y="613236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09" name="Google Shape;809;p52"/>
          <p:cNvSpPr/>
          <p:nvPr/>
        </p:nvSpPr>
        <p:spPr>
          <a:xfrm>
            <a:off x="2255225" y="613234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10" name="Google Shape;810;p52"/>
          <p:cNvSpPr/>
          <p:nvPr/>
        </p:nvSpPr>
        <p:spPr>
          <a:xfrm>
            <a:off x="3525774" y="6132346"/>
            <a:ext cx="1616700" cy="557100"/>
          </a:xfrm>
          <a:prstGeom prst="chevron">
            <a:avLst>
              <a:gd fmla="val 50000" name="adj"/>
            </a:avLst>
          </a:prstGeom>
          <a:gradFill>
            <a:gsLst>
              <a:gs pos="0">
                <a:srgbClr val="F16A7F"/>
              </a:gs>
              <a:gs pos="100000">
                <a:srgbClr val="BD1B34"/>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11" name="Google Shape;811;p52"/>
          <p:cNvSpPr/>
          <p:nvPr/>
        </p:nvSpPr>
        <p:spPr>
          <a:xfrm>
            <a:off x="4837995" y="613728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12" name="Google Shape;812;p52"/>
          <p:cNvSpPr/>
          <p:nvPr/>
        </p:nvSpPr>
        <p:spPr>
          <a:xfrm>
            <a:off x="6102536" y="613728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13" name="Google Shape;813;p52"/>
          <p:cNvSpPr txBox="1"/>
          <p:nvPr/>
        </p:nvSpPr>
        <p:spPr>
          <a:xfrm>
            <a:off x="2708747" y="6239750"/>
            <a:ext cx="8169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PLAN</a:t>
            </a:r>
            <a:endParaRPr i="0" u="none" cap="none" strike="noStrike">
              <a:solidFill>
                <a:schemeClr val="lt1"/>
              </a:solidFill>
            </a:endParaRPr>
          </a:p>
        </p:txBody>
      </p:sp>
      <p:sp>
        <p:nvSpPr>
          <p:cNvPr id="814" name="Google Shape;814;p52"/>
          <p:cNvSpPr txBox="1"/>
          <p:nvPr/>
        </p:nvSpPr>
        <p:spPr>
          <a:xfrm>
            <a:off x="3761750" y="6063975"/>
            <a:ext cx="12621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COLLECT + DESCRIBE</a:t>
            </a:r>
            <a:endParaRPr i="0" u="none" cap="none" strike="noStrike">
              <a:solidFill>
                <a:schemeClr val="lt1"/>
              </a:solidFill>
            </a:endParaRPr>
          </a:p>
        </p:txBody>
      </p:sp>
      <p:sp>
        <p:nvSpPr>
          <p:cNvPr id="815" name="Google Shape;815;p52"/>
          <p:cNvSpPr txBox="1"/>
          <p:nvPr/>
        </p:nvSpPr>
        <p:spPr>
          <a:xfrm>
            <a:off x="5240650" y="6184984"/>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STORE</a:t>
            </a:r>
            <a:endParaRPr i="0" u="none" cap="none" strike="noStrike">
              <a:solidFill>
                <a:schemeClr val="lt1"/>
              </a:solidFill>
            </a:endParaRPr>
          </a:p>
        </p:txBody>
      </p:sp>
      <p:sp>
        <p:nvSpPr>
          <p:cNvPr id="816" name="Google Shape;816;p52"/>
          <p:cNvSpPr txBox="1"/>
          <p:nvPr/>
        </p:nvSpPr>
        <p:spPr>
          <a:xfrm>
            <a:off x="7555575" y="6063975"/>
            <a:ext cx="13689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DISCOVER + INTEGRATE</a:t>
            </a:r>
            <a:endParaRPr i="0" u="none" cap="none" strike="noStrike">
              <a:solidFill>
                <a:schemeClr val="lt1"/>
              </a:solidFill>
            </a:endParaRPr>
          </a:p>
        </p:txBody>
      </p:sp>
      <p:sp>
        <p:nvSpPr>
          <p:cNvPr id="817" name="Google Shape;817;p52"/>
          <p:cNvSpPr txBox="1"/>
          <p:nvPr/>
        </p:nvSpPr>
        <p:spPr>
          <a:xfrm>
            <a:off x="8932471" y="6215717"/>
            <a:ext cx="140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US">
                <a:solidFill>
                  <a:schemeClr val="lt1"/>
                </a:solidFill>
              </a:rPr>
              <a:t>SHARE</a:t>
            </a:r>
            <a:endParaRPr>
              <a:solidFill>
                <a:schemeClr val="lt1"/>
              </a:solidFill>
            </a:endParaRPr>
          </a:p>
        </p:txBody>
      </p:sp>
      <p:sp>
        <p:nvSpPr>
          <p:cNvPr id="818" name="Google Shape;818;p52"/>
          <p:cNvSpPr txBox="1"/>
          <p:nvPr/>
        </p:nvSpPr>
        <p:spPr>
          <a:xfrm>
            <a:off x="6451600" y="6063975"/>
            <a:ext cx="11760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CURATE + ANALYZE</a:t>
            </a:r>
            <a:endParaRPr i="0" u="none" cap="none" strike="noStrike">
              <a:solidFill>
                <a:schemeClr val="lt1"/>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4" name="Shape 2174"/>
        <p:cNvGrpSpPr/>
        <p:nvPr/>
      </p:nvGrpSpPr>
      <p:grpSpPr>
        <a:xfrm>
          <a:off x="0" y="0"/>
          <a:ext cx="0" cy="0"/>
          <a:chOff x="0" y="0"/>
          <a:chExt cx="0" cy="0"/>
        </a:xfrm>
      </p:grpSpPr>
      <p:sp>
        <p:nvSpPr>
          <p:cNvPr id="2175" name="Google Shape;2175;p115"/>
          <p:cNvSpPr/>
          <p:nvPr/>
        </p:nvSpPr>
        <p:spPr>
          <a:xfrm>
            <a:off x="9579428" y="6653537"/>
            <a:ext cx="2612700" cy="215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Calibri"/>
              <a:ea typeface="Calibri"/>
              <a:cs typeface="Calibri"/>
              <a:sym typeface="Calibri"/>
            </a:endParaRPr>
          </a:p>
        </p:txBody>
      </p:sp>
      <p:sp>
        <p:nvSpPr>
          <p:cNvPr id="2176" name="Google Shape;2176;p115"/>
          <p:cNvSpPr/>
          <p:nvPr/>
        </p:nvSpPr>
        <p:spPr>
          <a:xfrm>
            <a:off x="7598689" y="6636675"/>
            <a:ext cx="1499100" cy="215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Arial"/>
              <a:ea typeface="Arial"/>
              <a:cs typeface="Arial"/>
              <a:sym typeface="Arial"/>
            </a:endParaRPr>
          </a:p>
        </p:txBody>
      </p:sp>
      <p:sp>
        <p:nvSpPr>
          <p:cNvPr id="2177" name="Google Shape;2177;p115"/>
          <p:cNvSpPr txBox="1"/>
          <p:nvPr/>
        </p:nvSpPr>
        <p:spPr>
          <a:xfrm>
            <a:off x="522675" y="1743125"/>
            <a:ext cx="51669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accent1"/>
              </a:solidFill>
              <a:latin typeface="Open Sans"/>
              <a:ea typeface="Open Sans"/>
              <a:cs typeface="Open Sans"/>
              <a:sym typeface="Open Sans"/>
            </a:endParaRPr>
          </a:p>
        </p:txBody>
      </p:sp>
      <p:sp>
        <p:nvSpPr>
          <p:cNvPr id="2178" name="Google Shape;2178;p115"/>
          <p:cNvSpPr txBox="1"/>
          <p:nvPr/>
        </p:nvSpPr>
        <p:spPr>
          <a:xfrm>
            <a:off x="1159225" y="1540600"/>
            <a:ext cx="4623300" cy="2678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chemeClr val="accent1"/>
                </a:solidFill>
                <a:latin typeface="Maven Pro"/>
                <a:ea typeface="Maven Pro"/>
                <a:cs typeface="Maven Pro"/>
                <a:sym typeface="Maven Pro"/>
              </a:rPr>
              <a:t>In repositories for experimental workflows and protocols: </a:t>
            </a:r>
            <a:endParaRPr b="1" i="0" sz="1600" u="none" cap="none" strike="noStrike">
              <a:solidFill>
                <a:schemeClr val="accent1"/>
              </a:solidFill>
              <a:latin typeface="Maven Pro"/>
              <a:ea typeface="Maven Pro"/>
              <a:cs typeface="Maven Pro"/>
              <a:sym typeface="Maven Pro"/>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accent1"/>
              </a:solidFill>
              <a:latin typeface="Maven Pro"/>
              <a:ea typeface="Maven Pro"/>
              <a:cs typeface="Maven Pro"/>
              <a:sym typeface="Maven Pro"/>
            </a:endParaRPr>
          </a:p>
          <a:p>
            <a:pPr indent="-336550" lvl="0" marL="457200" marR="0" rtl="0" algn="l">
              <a:lnSpc>
                <a:spcPct val="100000"/>
              </a:lnSpc>
              <a:spcBef>
                <a:spcPts val="0"/>
              </a:spcBef>
              <a:spcAft>
                <a:spcPts val="0"/>
              </a:spcAft>
              <a:buClr>
                <a:srgbClr val="000000"/>
              </a:buClr>
              <a:buSzPts val="1900"/>
              <a:buFont typeface="Maven Pro"/>
              <a:buChar char="●"/>
            </a:pPr>
            <a:r>
              <a:rPr b="0" i="0" lang="en-US" sz="1900" u="sng" cap="none" strike="noStrike">
                <a:solidFill>
                  <a:schemeClr val="dk2"/>
                </a:solidFill>
                <a:latin typeface="Maven Pro"/>
                <a:ea typeface="Maven Pro"/>
                <a:cs typeface="Maven Pro"/>
                <a:sym typeface="Maven Pro"/>
                <a:hlinkClick r:id="rId3">
                  <a:extLst>
                    <a:ext uri="{A12FA001-AC4F-418D-AE19-62706E023703}">
                      <ahyp:hlinkClr val="tx"/>
                    </a:ext>
                  </a:extLst>
                </a:hlinkClick>
              </a:rPr>
              <a:t>Protocol Exchange</a:t>
            </a:r>
            <a:r>
              <a:rPr b="0" i="0" lang="en-US" sz="1900" u="none" cap="none" strike="noStrike">
                <a:solidFill>
                  <a:srgbClr val="000000"/>
                </a:solidFill>
                <a:latin typeface="Maven Pro"/>
                <a:ea typeface="Maven Pro"/>
                <a:cs typeface="Maven Pro"/>
                <a:sym typeface="Maven Pro"/>
              </a:rPr>
              <a:t> </a:t>
            </a:r>
            <a:r>
              <a:rPr b="0" i="0" lang="en-US" sz="1900" u="none" cap="none" strike="noStrike">
                <a:solidFill>
                  <a:srgbClr val="CFD9E0"/>
                </a:solidFill>
                <a:latin typeface="Maven Pro"/>
                <a:ea typeface="Maven Pro"/>
                <a:cs typeface="Maven Pro"/>
                <a:sym typeface="Maven Pro"/>
              </a:rPr>
              <a:t>open repository for sharing scientific research protocols </a:t>
            </a:r>
            <a:endParaRPr b="0" i="0" sz="1900" u="none" cap="none" strike="noStrike">
              <a:solidFill>
                <a:srgbClr val="CFD9E0"/>
              </a:solidFill>
              <a:latin typeface="Maven Pro"/>
              <a:ea typeface="Maven Pro"/>
              <a:cs typeface="Maven Pro"/>
              <a:sym typeface="Maven Pro"/>
            </a:endParaRPr>
          </a:p>
          <a:p>
            <a:pPr indent="0" lvl="0" marL="45720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Maven Pro"/>
              <a:ea typeface="Maven Pro"/>
              <a:cs typeface="Maven Pro"/>
              <a:sym typeface="Maven Pro"/>
            </a:endParaRPr>
          </a:p>
          <a:p>
            <a:pPr indent="-336550" lvl="0" marL="457200" marR="0" rtl="0" algn="l">
              <a:lnSpc>
                <a:spcPct val="100000"/>
              </a:lnSpc>
              <a:spcBef>
                <a:spcPts val="0"/>
              </a:spcBef>
              <a:spcAft>
                <a:spcPts val="0"/>
              </a:spcAft>
              <a:buClr>
                <a:srgbClr val="000000"/>
              </a:buClr>
              <a:buSzPts val="1900"/>
              <a:buFont typeface="Maven Pro"/>
              <a:buChar char="●"/>
            </a:pPr>
            <a:r>
              <a:rPr b="0" i="0" lang="en-US" sz="1900" u="sng" cap="none" strike="noStrike">
                <a:solidFill>
                  <a:schemeClr val="dk2"/>
                </a:solidFill>
                <a:latin typeface="Maven Pro"/>
                <a:ea typeface="Maven Pro"/>
                <a:cs typeface="Maven Pro"/>
                <a:sym typeface="Maven Pro"/>
                <a:hlinkClick r:id="rId4">
                  <a:extLst>
                    <a:ext uri="{A12FA001-AC4F-418D-AE19-62706E023703}">
                      <ahyp:hlinkClr val="tx"/>
                    </a:ext>
                  </a:extLst>
                </a:hlinkClick>
              </a:rPr>
              <a:t>Protocols.io</a:t>
            </a:r>
            <a:r>
              <a:rPr b="0" i="0" lang="en-US" sz="1900" u="none" cap="none" strike="noStrike">
                <a:solidFill>
                  <a:srgbClr val="000000"/>
                </a:solidFill>
                <a:latin typeface="Maven Pro"/>
                <a:ea typeface="Maven Pro"/>
                <a:cs typeface="Maven Pro"/>
                <a:sym typeface="Maven Pro"/>
              </a:rPr>
              <a:t> </a:t>
            </a:r>
            <a:r>
              <a:rPr b="0" i="0" lang="en-US" sz="1900" u="none" cap="none" strike="noStrike">
                <a:solidFill>
                  <a:srgbClr val="CFD9E0"/>
                </a:solidFill>
                <a:latin typeface="Maven Pro"/>
                <a:ea typeface="Maven Pro"/>
                <a:cs typeface="Maven Pro"/>
                <a:sym typeface="Maven Pro"/>
              </a:rPr>
              <a:t>platform for data management and protocol sharing</a:t>
            </a:r>
            <a:r>
              <a:rPr b="0" i="0" lang="en-US" sz="1900" u="none" cap="none" strike="noStrike">
                <a:solidFill>
                  <a:srgbClr val="CFD9E0"/>
                </a:solidFill>
                <a:latin typeface="Maven Pro"/>
                <a:ea typeface="Maven Pro"/>
                <a:cs typeface="Maven Pro"/>
                <a:sym typeface="Maven Pro"/>
              </a:rPr>
              <a:t> </a:t>
            </a:r>
            <a:endParaRPr b="0" i="0" sz="1600" u="none" cap="none" strike="noStrike">
              <a:solidFill>
                <a:srgbClr val="CFD9E0"/>
              </a:solidFill>
              <a:latin typeface="Maven Pro"/>
              <a:ea typeface="Maven Pro"/>
              <a:cs typeface="Maven Pro"/>
              <a:sym typeface="Maven Pro"/>
            </a:endParaRPr>
          </a:p>
        </p:txBody>
      </p:sp>
      <p:sp>
        <p:nvSpPr>
          <p:cNvPr id="2179" name="Google Shape;2179;p115"/>
          <p:cNvSpPr txBox="1"/>
          <p:nvPr/>
        </p:nvSpPr>
        <p:spPr>
          <a:xfrm>
            <a:off x="1159225" y="4566350"/>
            <a:ext cx="4921200" cy="835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chemeClr val="accent1"/>
                </a:solidFill>
                <a:latin typeface="Maven Pro"/>
                <a:ea typeface="Maven Pro"/>
                <a:cs typeface="Maven Pro"/>
                <a:sym typeface="Maven Pro"/>
              </a:rPr>
              <a:t>MDC repository: </a:t>
            </a:r>
            <a:endParaRPr b="0" i="0" sz="1900" u="none" cap="none" strike="noStrike">
              <a:solidFill>
                <a:schemeClr val="accent1"/>
              </a:solidFill>
              <a:latin typeface="Maven Pro"/>
              <a:ea typeface="Maven Pro"/>
              <a:cs typeface="Maven Pro"/>
              <a:sym typeface="Maven Pro"/>
            </a:endParaRPr>
          </a:p>
          <a:p>
            <a:pPr indent="-336550" lvl="0" marL="457200" marR="0" rtl="0" algn="l">
              <a:lnSpc>
                <a:spcPct val="90000"/>
              </a:lnSpc>
              <a:spcBef>
                <a:spcPts val="1100"/>
              </a:spcBef>
              <a:spcAft>
                <a:spcPts val="0"/>
              </a:spcAft>
              <a:buClr>
                <a:schemeClr val="dk2"/>
              </a:buClr>
              <a:buSzPts val="1900"/>
              <a:buFont typeface="Maven Pro"/>
              <a:buChar char="●"/>
            </a:pPr>
            <a:r>
              <a:rPr b="0" i="0" lang="en-US" sz="1900" u="sng" cap="none" strike="noStrike">
                <a:solidFill>
                  <a:schemeClr val="dk2"/>
                </a:solidFill>
                <a:latin typeface="Maven Pro"/>
                <a:ea typeface="Maven Pro"/>
                <a:cs typeface="Maven Pro"/>
                <a:sym typeface="Maven Pro"/>
              </a:rPr>
              <a:t>https://edoc.mdc-berlin.de/</a:t>
            </a:r>
            <a:endParaRPr b="0" i="0" sz="1900" u="sng" cap="none" strike="noStrike">
              <a:solidFill>
                <a:schemeClr val="dk2"/>
              </a:solidFill>
              <a:latin typeface="Maven Pro"/>
              <a:ea typeface="Maven Pro"/>
              <a:cs typeface="Maven Pro"/>
              <a:sym typeface="Maven Pro"/>
            </a:endParaRPr>
          </a:p>
        </p:txBody>
      </p:sp>
      <p:sp>
        <p:nvSpPr>
          <p:cNvPr id="2180" name="Google Shape;2180;p115"/>
          <p:cNvSpPr txBox="1"/>
          <p:nvPr/>
        </p:nvSpPr>
        <p:spPr>
          <a:xfrm>
            <a:off x="7391233" y="1540600"/>
            <a:ext cx="3999900" cy="4627800"/>
          </a:xfrm>
          <a:prstGeom prst="rect">
            <a:avLst/>
          </a:prstGeom>
          <a:noFill/>
          <a:ln>
            <a:noFill/>
          </a:ln>
        </p:spPr>
        <p:txBody>
          <a:bodyPr anchorCtr="0" anchor="t" bIns="121900" lIns="121900" spcFirstLastPara="1" rIns="121900" wrap="square" tIns="121900">
            <a:spAutoFit/>
          </a:bodyPr>
          <a:lstStyle/>
          <a:p>
            <a:pPr indent="0" lvl="0" marL="0" marR="0" rtl="0" algn="l">
              <a:lnSpc>
                <a:spcPct val="150000"/>
              </a:lnSpc>
              <a:spcBef>
                <a:spcPts val="0"/>
              </a:spcBef>
              <a:spcAft>
                <a:spcPts val="0"/>
              </a:spcAft>
              <a:buClr>
                <a:srgbClr val="000000"/>
              </a:buClr>
              <a:buSzPts val="1900"/>
              <a:buFont typeface="Arial"/>
              <a:buNone/>
            </a:pPr>
            <a:r>
              <a:rPr b="1" i="0" lang="en-US" sz="1900" u="none" cap="none" strike="noStrike">
                <a:solidFill>
                  <a:srgbClr val="455A64"/>
                </a:solidFill>
                <a:latin typeface="Maven Pro"/>
                <a:ea typeface="Maven Pro"/>
                <a:cs typeface="Maven Pro"/>
                <a:sym typeface="Maven Pro"/>
              </a:rPr>
              <a:t>In software repositories:</a:t>
            </a:r>
            <a:endParaRPr b="1" i="0" sz="1900" u="none" cap="none" strike="noStrike">
              <a:solidFill>
                <a:srgbClr val="455A64"/>
              </a:solidFill>
              <a:latin typeface="Maven Pro"/>
              <a:ea typeface="Maven Pro"/>
              <a:cs typeface="Maven Pro"/>
              <a:sym typeface="Maven Pro"/>
            </a:endParaRPr>
          </a:p>
          <a:p>
            <a:pPr indent="0" lvl="0" marL="0" marR="0" rtl="0" algn="l">
              <a:lnSpc>
                <a:spcPct val="100000"/>
              </a:lnSpc>
              <a:spcBef>
                <a:spcPts val="1100"/>
              </a:spcBef>
              <a:spcAft>
                <a:spcPts val="0"/>
              </a:spcAft>
              <a:buClr>
                <a:srgbClr val="000000"/>
              </a:buClr>
              <a:buSzPts val="1900"/>
              <a:buFont typeface="Arial"/>
              <a:buNone/>
            </a:pPr>
            <a:r>
              <a:t/>
            </a:r>
            <a:endParaRPr b="0" i="0" sz="1900" u="none" cap="none" strike="noStrike">
              <a:solidFill>
                <a:srgbClr val="455A64"/>
              </a:solidFill>
              <a:latin typeface="Maven Pro"/>
              <a:ea typeface="Maven Pro"/>
              <a:cs typeface="Maven Pro"/>
              <a:sym typeface="Maven Pro"/>
            </a:endParaRPr>
          </a:p>
          <a:p>
            <a:pPr indent="-425450" lvl="0" marL="609600" marR="0" rtl="0" algn="l">
              <a:lnSpc>
                <a:spcPct val="100000"/>
              </a:lnSpc>
              <a:spcBef>
                <a:spcPts val="0"/>
              </a:spcBef>
              <a:spcAft>
                <a:spcPts val="0"/>
              </a:spcAft>
              <a:buClr>
                <a:srgbClr val="000000"/>
              </a:buClr>
              <a:buSzPts val="1900"/>
              <a:buFont typeface="Maven Pro"/>
              <a:buChar char="●"/>
            </a:pPr>
            <a:r>
              <a:rPr b="0" i="0" lang="en-US" sz="1900" u="sng" cap="none" strike="noStrike">
                <a:solidFill>
                  <a:schemeClr val="dk2"/>
                </a:solidFill>
                <a:latin typeface="Maven Pro"/>
                <a:ea typeface="Maven Pro"/>
                <a:cs typeface="Maven Pro"/>
                <a:sym typeface="Maven Pro"/>
                <a:hlinkClick r:id="rId5">
                  <a:extLst>
                    <a:ext uri="{A12FA001-AC4F-418D-AE19-62706E023703}">
                      <ahyp:hlinkClr val="tx"/>
                    </a:ext>
                  </a:extLst>
                </a:hlinkClick>
              </a:rPr>
              <a:t>Github</a:t>
            </a:r>
            <a:r>
              <a:rPr b="0" i="0" lang="en-US" sz="1900" u="none" cap="none" strike="noStrike">
                <a:solidFill>
                  <a:srgbClr val="4285F4"/>
                </a:solidFill>
                <a:latin typeface="Maven Pro"/>
                <a:ea typeface="Maven Pro"/>
                <a:cs typeface="Maven Pro"/>
                <a:sym typeface="Maven Pro"/>
              </a:rPr>
              <a:t> </a:t>
            </a:r>
            <a:r>
              <a:rPr b="0" i="0" lang="en-US" sz="1900" u="none" cap="none" strike="noStrike">
                <a:solidFill>
                  <a:schemeClr val="dk1"/>
                </a:solidFill>
                <a:latin typeface="Maven Pro"/>
                <a:ea typeface="Maven Pro"/>
                <a:cs typeface="Maven Pro"/>
                <a:sym typeface="Maven Pro"/>
              </a:rPr>
              <a:t>-</a:t>
            </a:r>
            <a:r>
              <a:rPr b="0" i="0" lang="en-US" sz="1900" u="none" cap="none" strike="noStrike">
                <a:solidFill>
                  <a:srgbClr val="4285F4"/>
                </a:solidFill>
                <a:latin typeface="Maven Pro"/>
                <a:ea typeface="Maven Pro"/>
                <a:cs typeface="Maven Pro"/>
                <a:sym typeface="Maven Pro"/>
              </a:rPr>
              <a:t> </a:t>
            </a:r>
            <a:r>
              <a:rPr b="0" i="0" lang="en-US" sz="1900" u="none" cap="none" strike="noStrike">
                <a:solidFill>
                  <a:srgbClr val="CFD9E0"/>
                </a:solidFill>
                <a:latin typeface="Maven Pro"/>
                <a:ea typeface="Maven Pro"/>
                <a:cs typeface="Maven Pro"/>
                <a:sym typeface="Maven Pro"/>
              </a:rPr>
              <a:t>development platform to host and review code, manage projects, and build software</a:t>
            </a:r>
            <a:endParaRPr b="0" i="0" sz="1900" u="none" cap="none" strike="noStrike">
              <a:solidFill>
                <a:srgbClr val="CFD9E0"/>
              </a:solidFill>
              <a:latin typeface="Maven Pro"/>
              <a:ea typeface="Maven Pro"/>
              <a:cs typeface="Maven Pro"/>
              <a:sym typeface="Maven Pro"/>
            </a:endParaRPr>
          </a:p>
          <a:p>
            <a:pPr indent="-425450" lvl="0" marL="609600" marR="0" rtl="0" algn="l">
              <a:lnSpc>
                <a:spcPct val="100000"/>
              </a:lnSpc>
              <a:spcBef>
                <a:spcPts val="0"/>
              </a:spcBef>
              <a:spcAft>
                <a:spcPts val="0"/>
              </a:spcAft>
              <a:buClr>
                <a:srgbClr val="455A64"/>
              </a:buClr>
              <a:buSzPts val="1900"/>
              <a:buFont typeface="Maven Pro"/>
              <a:buChar char="●"/>
            </a:pPr>
            <a:r>
              <a:rPr b="0" i="0" lang="en-US" sz="1900" u="sng" cap="none" strike="noStrike">
                <a:solidFill>
                  <a:schemeClr val="dk2"/>
                </a:solidFill>
                <a:latin typeface="Maven Pro"/>
                <a:ea typeface="Maven Pro"/>
                <a:cs typeface="Maven Pro"/>
                <a:sym typeface="Maven Pro"/>
                <a:hlinkClick r:id="rId6">
                  <a:extLst>
                    <a:ext uri="{A12FA001-AC4F-418D-AE19-62706E023703}">
                      <ahyp:hlinkClr val="tx"/>
                    </a:ext>
                  </a:extLst>
                </a:hlinkClick>
              </a:rPr>
              <a:t>Savannah</a:t>
            </a:r>
            <a:r>
              <a:rPr b="0" i="0" lang="en-US" sz="1900" u="none" cap="none" strike="noStrike">
                <a:solidFill>
                  <a:srgbClr val="455A64"/>
                </a:solidFill>
                <a:latin typeface="Maven Pro"/>
                <a:ea typeface="Maven Pro"/>
                <a:cs typeface="Maven Pro"/>
                <a:sym typeface="Maven Pro"/>
              </a:rPr>
              <a:t> - </a:t>
            </a:r>
            <a:r>
              <a:rPr b="0" i="0" lang="en-US" sz="1900" u="none" cap="none" strike="noStrike">
                <a:solidFill>
                  <a:srgbClr val="CFD9E0"/>
                </a:solidFill>
                <a:latin typeface="Maven Pro"/>
                <a:ea typeface="Maven Pro"/>
                <a:cs typeface="Maven Pro"/>
                <a:sym typeface="Maven Pro"/>
              </a:rPr>
              <a:t>hosts free projects that run on free operating systems, with a focus on GNU software</a:t>
            </a:r>
            <a:r>
              <a:rPr b="0" i="0" lang="en-US" sz="1900" u="none" cap="none" strike="noStrike">
                <a:solidFill>
                  <a:srgbClr val="455A64"/>
                </a:solidFill>
                <a:latin typeface="Maven Pro"/>
                <a:ea typeface="Maven Pro"/>
                <a:cs typeface="Maven Pro"/>
                <a:sym typeface="Maven Pro"/>
              </a:rPr>
              <a:t> </a:t>
            </a:r>
            <a:endParaRPr b="0" i="0" sz="1900" u="none" cap="none" strike="noStrike">
              <a:solidFill>
                <a:srgbClr val="455A64"/>
              </a:solidFill>
              <a:latin typeface="Maven Pro"/>
              <a:ea typeface="Maven Pro"/>
              <a:cs typeface="Maven Pro"/>
              <a:sym typeface="Maven Pro"/>
            </a:endParaRPr>
          </a:p>
          <a:p>
            <a:pPr indent="-425450" lvl="0" marL="609600" marR="0" rtl="0" algn="l">
              <a:lnSpc>
                <a:spcPct val="100000"/>
              </a:lnSpc>
              <a:spcBef>
                <a:spcPts val="0"/>
              </a:spcBef>
              <a:spcAft>
                <a:spcPts val="0"/>
              </a:spcAft>
              <a:buClr>
                <a:srgbClr val="455A64"/>
              </a:buClr>
              <a:buSzPts val="1900"/>
              <a:buFont typeface="Maven Pro"/>
              <a:buChar char="●"/>
            </a:pPr>
            <a:r>
              <a:rPr b="0" i="0" lang="en-US" sz="1900" u="sng" cap="none" strike="noStrike">
                <a:solidFill>
                  <a:schemeClr val="dk2"/>
                </a:solidFill>
                <a:latin typeface="Maven Pro"/>
                <a:ea typeface="Maven Pro"/>
                <a:cs typeface="Maven Pro"/>
                <a:sym typeface="Maven Pro"/>
                <a:hlinkClick r:id="rId7">
                  <a:extLst>
                    <a:ext uri="{A12FA001-AC4F-418D-AE19-62706E023703}">
                      <ahyp:hlinkClr val="tx"/>
                    </a:ext>
                  </a:extLst>
                </a:hlinkClick>
              </a:rPr>
              <a:t>SourceForge</a:t>
            </a:r>
            <a:r>
              <a:rPr b="0" i="0" lang="en-US" sz="1900" u="none" cap="none" strike="noStrike">
                <a:solidFill>
                  <a:schemeClr val="dk2"/>
                </a:solidFill>
                <a:latin typeface="Maven Pro"/>
                <a:ea typeface="Maven Pro"/>
                <a:cs typeface="Maven Pro"/>
                <a:sym typeface="Maven Pro"/>
              </a:rPr>
              <a:t> </a:t>
            </a:r>
            <a:r>
              <a:rPr b="0" i="0" lang="en-US" sz="1900" u="none" cap="none" strike="noStrike">
                <a:solidFill>
                  <a:srgbClr val="455A64"/>
                </a:solidFill>
                <a:latin typeface="Maven Pro"/>
                <a:ea typeface="Maven Pro"/>
                <a:cs typeface="Maven Pro"/>
                <a:sym typeface="Maven Pro"/>
              </a:rPr>
              <a:t>-  </a:t>
            </a:r>
            <a:r>
              <a:rPr b="0" i="0" lang="en-US" sz="1900" u="none" cap="none" strike="noStrike">
                <a:solidFill>
                  <a:srgbClr val="CFD9E0"/>
                </a:solidFill>
                <a:latin typeface="Maven Pro"/>
                <a:ea typeface="Maven Pro"/>
                <a:cs typeface="Maven Pro"/>
                <a:sym typeface="Maven Pro"/>
              </a:rPr>
              <a:t>Open Source software community and hosting platform</a:t>
            </a:r>
            <a:endParaRPr b="0" i="0" sz="1900" u="none" cap="none" strike="noStrike">
              <a:solidFill>
                <a:srgbClr val="CFD9E0"/>
              </a:solidFill>
              <a:latin typeface="Maven Pro"/>
              <a:ea typeface="Maven Pro"/>
              <a:cs typeface="Maven Pro"/>
              <a:sym typeface="Maven Pro"/>
            </a:endParaRPr>
          </a:p>
          <a:p>
            <a:pPr indent="0" lvl="0" marL="60960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Maven Pro"/>
              <a:ea typeface="Maven Pro"/>
              <a:cs typeface="Maven Pro"/>
              <a:sym typeface="Maven Pro"/>
            </a:endParaRPr>
          </a:p>
        </p:txBody>
      </p:sp>
      <p:pic>
        <p:nvPicPr>
          <p:cNvPr id="2181" name="Google Shape;2181;p115"/>
          <p:cNvPicPr preferRelativeResize="0"/>
          <p:nvPr/>
        </p:nvPicPr>
        <p:blipFill rotWithShape="1">
          <a:blip r:embed="rId8">
            <a:alphaModFix/>
          </a:blip>
          <a:srcRect b="0" l="0" r="0" t="0"/>
          <a:stretch/>
        </p:blipFill>
        <p:spPr>
          <a:xfrm>
            <a:off x="10944210" y="1843267"/>
            <a:ext cx="915056" cy="826401"/>
          </a:xfrm>
          <a:prstGeom prst="rect">
            <a:avLst/>
          </a:prstGeom>
          <a:noFill/>
          <a:ln>
            <a:noFill/>
          </a:ln>
        </p:spPr>
      </p:pic>
      <p:pic>
        <p:nvPicPr>
          <p:cNvPr id="2182" name="Google Shape;2182;p115"/>
          <p:cNvPicPr preferRelativeResize="0"/>
          <p:nvPr/>
        </p:nvPicPr>
        <p:blipFill rotWithShape="1">
          <a:blip r:embed="rId9">
            <a:alphaModFix/>
          </a:blip>
          <a:srcRect b="0" l="0" r="0" t="0"/>
          <a:stretch/>
        </p:blipFill>
        <p:spPr>
          <a:xfrm>
            <a:off x="5689483" y="1870133"/>
            <a:ext cx="1373632" cy="772668"/>
          </a:xfrm>
          <a:prstGeom prst="rect">
            <a:avLst/>
          </a:prstGeom>
          <a:noFill/>
          <a:ln>
            <a:noFill/>
          </a:ln>
        </p:spPr>
      </p:pic>
      <p:sp>
        <p:nvSpPr>
          <p:cNvPr id="2183" name="Google Shape;2183;p115"/>
          <p:cNvSpPr txBox="1"/>
          <p:nvPr/>
        </p:nvSpPr>
        <p:spPr>
          <a:xfrm>
            <a:off x="329750" y="474675"/>
            <a:ext cx="68817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2"/>
                </a:solidFill>
                <a:latin typeface="Arial"/>
                <a:ea typeface="Arial"/>
                <a:cs typeface="Arial"/>
                <a:sym typeface="Arial"/>
              </a:rPr>
              <a:t>How do I open protocols/software?</a:t>
            </a:r>
            <a:endParaRPr b="1" i="0" sz="2400" u="none" cap="none" strike="noStrike">
              <a:solidFill>
                <a:schemeClr val="dk2"/>
              </a:solidFill>
              <a:latin typeface="Arial"/>
              <a:ea typeface="Arial"/>
              <a:cs typeface="Arial"/>
              <a:sym typeface="Arial"/>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8" name="Shape 2188"/>
        <p:cNvGrpSpPr/>
        <p:nvPr/>
      </p:nvGrpSpPr>
      <p:grpSpPr>
        <a:xfrm>
          <a:off x="0" y="0"/>
          <a:ext cx="0" cy="0"/>
          <a:chOff x="0" y="0"/>
          <a:chExt cx="0" cy="0"/>
        </a:xfrm>
      </p:grpSpPr>
      <p:sp>
        <p:nvSpPr>
          <p:cNvPr id="2189" name="Google Shape;2189;p116"/>
          <p:cNvSpPr txBox="1"/>
          <p:nvPr>
            <p:ph idx="12" type="sldNum"/>
          </p:nvPr>
        </p:nvSpPr>
        <p:spPr>
          <a:xfrm>
            <a:off x="11409045" y="6333135"/>
            <a:ext cx="731600" cy="524800"/>
          </a:xfrm>
          <a:prstGeom prst="rect">
            <a:avLst/>
          </a:prstGeom>
          <a:noFill/>
          <a:ln>
            <a:noFill/>
          </a:ln>
        </p:spPr>
        <p:txBody>
          <a:bodyPr anchorCtr="0" anchor="t" bIns="91425" lIns="91425" spcFirstLastPara="1" rIns="91425" wrap="square" tIns="91425">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pic>
        <p:nvPicPr>
          <p:cNvPr id="2190" name="Google Shape;2190;p116"/>
          <p:cNvPicPr preferRelativeResize="0"/>
          <p:nvPr/>
        </p:nvPicPr>
        <p:blipFill rotWithShape="1">
          <a:blip r:embed="rId3">
            <a:alphaModFix/>
          </a:blip>
          <a:srcRect b="0" l="0" r="0" t="0"/>
          <a:stretch/>
        </p:blipFill>
        <p:spPr>
          <a:xfrm>
            <a:off x="659399" y="1507133"/>
            <a:ext cx="10160000" cy="4318000"/>
          </a:xfrm>
          <a:prstGeom prst="rect">
            <a:avLst/>
          </a:prstGeom>
          <a:noFill/>
          <a:ln>
            <a:noFill/>
          </a:ln>
        </p:spPr>
      </p:pic>
      <p:sp>
        <p:nvSpPr>
          <p:cNvPr id="2191" name="Google Shape;2191;p116"/>
          <p:cNvSpPr txBox="1"/>
          <p:nvPr/>
        </p:nvSpPr>
        <p:spPr>
          <a:xfrm>
            <a:off x="4702600" y="6316270"/>
            <a:ext cx="9472800" cy="4464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1600"/>
              <a:buFont typeface="Arial"/>
              <a:buNone/>
            </a:pPr>
            <a:r>
              <a:rPr b="0" i="0" lang="en-US" sz="1300" u="none" cap="none" strike="noStrike">
                <a:solidFill>
                  <a:schemeClr val="accent1"/>
                </a:solidFill>
                <a:latin typeface="Arial"/>
                <a:ea typeface="Arial"/>
                <a:cs typeface="Arial"/>
                <a:sym typeface="Arial"/>
              </a:rPr>
              <a:t>DATA SOURCE: </a:t>
            </a:r>
            <a:r>
              <a:rPr b="0" i="0" lang="en-US" sz="1300" u="sng" cap="none" strike="noStrike">
                <a:solidFill>
                  <a:schemeClr val="accent1"/>
                </a:solidFill>
                <a:latin typeface="Arial"/>
                <a:ea typeface="Arial"/>
                <a:cs typeface="Arial"/>
                <a:sym typeface="Arial"/>
                <a:hlinkClick r:id="rId4">
                  <a:extLst>
                    <a:ext uri="{A12FA001-AC4F-418D-AE19-62706E023703}">
                      <ahyp:hlinkClr val="tx"/>
                    </a:ext>
                  </a:extLst>
                </a:hlinkClick>
              </a:rPr>
              <a:t>https://osf.io/qatkz/</a:t>
            </a:r>
            <a:r>
              <a:rPr b="0" i="0" lang="en-US" sz="1300" u="none" cap="none" strike="noStrike">
                <a:solidFill>
                  <a:schemeClr val="accent1"/>
                </a:solidFill>
                <a:latin typeface="Arial"/>
                <a:ea typeface="Arial"/>
                <a:cs typeface="Arial"/>
                <a:sym typeface="Arial"/>
              </a:rPr>
              <a:t> CODE: https://github.com/IngaPa</a:t>
            </a:r>
            <a:endParaRPr b="0" i="0" sz="1300" u="none" cap="none" strike="noStrike">
              <a:solidFill>
                <a:schemeClr val="accent1"/>
              </a:solidFill>
              <a:latin typeface="Arial"/>
              <a:ea typeface="Arial"/>
              <a:cs typeface="Arial"/>
              <a:sym typeface="Arial"/>
            </a:endParaRPr>
          </a:p>
        </p:txBody>
      </p:sp>
      <p:sp>
        <p:nvSpPr>
          <p:cNvPr id="2192" name="Google Shape;2192;p116"/>
          <p:cNvSpPr txBox="1"/>
          <p:nvPr/>
        </p:nvSpPr>
        <p:spPr>
          <a:xfrm>
            <a:off x="241300" y="277912"/>
            <a:ext cx="7086600"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accent1"/>
                </a:solidFill>
                <a:latin typeface="Arial"/>
                <a:ea typeface="Arial"/>
                <a:cs typeface="Arial"/>
                <a:sym typeface="Arial"/>
              </a:rPr>
              <a:t>The current state of journal requirement trends</a:t>
            </a:r>
            <a:endParaRPr b="1" i="0" sz="2400" u="none" cap="none" strike="noStrike">
              <a:solidFill>
                <a:schemeClr val="accent1"/>
              </a:solidFill>
              <a:latin typeface="Arial"/>
              <a:ea typeface="Arial"/>
              <a:cs typeface="Arial"/>
              <a:sym typeface="Arial"/>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7" name="Shape 2197"/>
        <p:cNvGrpSpPr/>
        <p:nvPr/>
      </p:nvGrpSpPr>
      <p:grpSpPr>
        <a:xfrm>
          <a:off x="0" y="0"/>
          <a:ext cx="0" cy="0"/>
          <a:chOff x="0" y="0"/>
          <a:chExt cx="0" cy="0"/>
        </a:xfrm>
      </p:grpSpPr>
      <p:sp>
        <p:nvSpPr>
          <p:cNvPr id="2198" name="Google Shape;2198;p117"/>
          <p:cNvSpPr/>
          <p:nvPr/>
        </p:nvSpPr>
        <p:spPr>
          <a:xfrm>
            <a:off x="0" y="0"/>
            <a:ext cx="12192000" cy="9144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4400"/>
              <a:buFont typeface="Arial"/>
              <a:buNone/>
            </a:pPr>
            <a:r>
              <a:rPr b="1" i="0" lang="en-US" sz="2400" u="none" cap="none" strike="noStrike">
                <a:solidFill>
                  <a:schemeClr val="dk2"/>
                </a:solidFill>
                <a:latin typeface="Arial"/>
                <a:ea typeface="Arial"/>
                <a:cs typeface="Arial"/>
                <a:sym typeface="Arial"/>
              </a:rPr>
              <a:t> Is Open Data equal to FAIR Data?</a:t>
            </a:r>
            <a:endParaRPr b="1" i="0" sz="2400" u="none" cap="none" strike="noStrike">
              <a:solidFill>
                <a:schemeClr val="dk2"/>
              </a:solidFill>
              <a:latin typeface="Arial"/>
              <a:ea typeface="Arial"/>
              <a:cs typeface="Arial"/>
              <a:sym typeface="Arial"/>
            </a:endParaRPr>
          </a:p>
        </p:txBody>
      </p:sp>
      <p:sp>
        <p:nvSpPr>
          <p:cNvPr id="2199" name="Google Shape;2199;p117"/>
          <p:cNvSpPr/>
          <p:nvPr/>
        </p:nvSpPr>
        <p:spPr>
          <a:xfrm>
            <a:off x="9579428" y="6653537"/>
            <a:ext cx="2612700" cy="215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800"/>
              <a:buFont typeface="Arial"/>
              <a:buNone/>
            </a:pPr>
            <a:r>
              <a:rPr b="0" i="0" lang="en-US" sz="800" u="none" cap="none" strike="noStrike">
                <a:solidFill>
                  <a:schemeClr val="dk1"/>
                </a:solidFill>
                <a:latin typeface="Calibri"/>
                <a:ea typeface="Calibri"/>
                <a:cs typeface="Calibri"/>
                <a:sym typeface="Calibri"/>
              </a:rPr>
              <a:t>Icons made by </a:t>
            </a:r>
            <a:r>
              <a:rPr b="0" i="0" lang="en-US" sz="800" u="sng" cap="none" strike="noStrike">
                <a:solidFill>
                  <a:schemeClr val="dk1"/>
                </a:solidFill>
                <a:latin typeface="Calibri"/>
                <a:ea typeface="Calibri"/>
                <a:cs typeface="Calibri"/>
                <a:sym typeface="Calibri"/>
                <a:hlinkClick r:id="rId3">
                  <a:extLst>
                    <a:ext uri="{A12FA001-AC4F-418D-AE19-62706E023703}">
                      <ahyp:hlinkClr val="tx"/>
                    </a:ext>
                  </a:extLst>
                </a:hlinkClick>
              </a:rPr>
              <a:t>https://www.flaticon.com/authors/eucalyp</a:t>
            </a:r>
            <a:r>
              <a:rPr b="0" i="0" lang="en-US" sz="800" u="none" cap="none" strike="noStrike">
                <a:solidFill>
                  <a:schemeClr val="dk1"/>
                </a:solidFill>
                <a:latin typeface="Calibri"/>
                <a:ea typeface="Calibri"/>
                <a:cs typeface="Calibri"/>
                <a:sym typeface="Calibri"/>
              </a:rPr>
              <a:t> </a:t>
            </a:r>
            <a:endParaRPr b="0" i="0" sz="800" u="none" cap="none" strike="noStrike">
              <a:solidFill>
                <a:schemeClr val="dk1"/>
              </a:solidFill>
              <a:latin typeface="Calibri"/>
              <a:ea typeface="Calibri"/>
              <a:cs typeface="Calibri"/>
              <a:sym typeface="Calibri"/>
            </a:endParaRPr>
          </a:p>
        </p:txBody>
      </p:sp>
      <p:sp>
        <p:nvSpPr>
          <p:cNvPr id="2200" name="Google Shape;2200;p117"/>
          <p:cNvSpPr txBox="1"/>
          <p:nvPr/>
        </p:nvSpPr>
        <p:spPr>
          <a:xfrm>
            <a:off x="718075" y="1714700"/>
            <a:ext cx="11309100" cy="1139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900"/>
              <a:buFont typeface="Arial"/>
              <a:buNone/>
            </a:pPr>
            <a:r>
              <a:rPr b="0" i="0" lang="en-US" sz="2400" u="none" cap="none" strike="noStrike">
                <a:solidFill>
                  <a:schemeClr val="dk2"/>
                </a:solidFill>
                <a:latin typeface="Arial"/>
                <a:ea typeface="Arial"/>
                <a:cs typeface="Arial"/>
                <a:sym typeface="Arial"/>
              </a:rPr>
              <a:t>Data that is subject to </a:t>
            </a:r>
            <a:r>
              <a:rPr b="1" i="0" lang="en-US" sz="2400" u="none" cap="none" strike="noStrike">
                <a:solidFill>
                  <a:schemeClr val="dk2"/>
                </a:solidFill>
                <a:latin typeface="Arial"/>
                <a:ea typeface="Arial"/>
                <a:cs typeface="Arial"/>
                <a:sym typeface="Arial"/>
              </a:rPr>
              <a:t>IPR </a:t>
            </a:r>
            <a:r>
              <a:rPr b="0" i="0" lang="en-US" sz="2400" u="none" cap="none" strike="noStrike">
                <a:solidFill>
                  <a:schemeClr val="dk2"/>
                </a:solidFill>
                <a:latin typeface="Arial"/>
                <a:ea typeface="Arial"/>
                <a:cs typeface="Arial"/>
                <a:sym typeface="Arial"/>
              </a:rPr>
              <a:t>issues and data that is </a:t>
            </a:r>
            <a:r>
              <a:rPr b="1" i="0" lang="en-US" sz="2400" u="none" cap="none" strike="noStrike">
                <a:solidFill>
                  <a:schemeClr val="dk2"/>
                </a:solidFill>
                <a:latin typeface="Arial"/>
                <a:ea typeface="Arial"/>
                <a:cs typeface="Arial"/>
                <a:sym typeface="Arial"/>
              </a:rPr>
              <a:t>sensitive </a:t>
            </a:r>
            <a:r>
              <a:rPr b="0" i="0" lang="en-US" sz="2400" u="none" cap="none" strike="noStrike">
                <a:solidFill>
                  <a:schemeClr val="dk2"/>
                </a:solidFill>
                <a:latin typeface="Arial"/>
                <a:ea typeface="Arial"/>
                <a:cs typeface="Arial"/>
                <a:sym typeface="Arial"/>
              </a:rPr>
              <a:t>in nature. </a:t>
            </a:r>
            <a:endParaRPr b="0" i="0" sz="24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20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2400" u="none" cap="none" strike="noStrike">
              <a:solidFill>
                <a:schemeClr val="dk2"/>
              </a:solidFill>
              <a:latin typeface="Arial"/>
              <a:ea typeface="Arial"/>
              <a:cs typeface="Arial"/>
              <a:sym typeface="Arial"/>
            </a:endParaRPr>
          </a:p>
        </p:txBody>
      </p:sp>
      <p:sp>
        <p:nvSpPr>
          <p:cNvPr id="2201" name="Google Shape;2201;p117"/>
          <p:cNvSpPr/>
          <p:nvPr/>
        </p:nvSpPr>
        <p:spPr>
          <a:xfrm>
            <a:off x="5535398" y="3051800"/>
            <a:ext cx="4991400" cy="2862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rPr b="0" i="0" lang="en-US" sz="1900" u="none" cap="none" strike="noStrike">
                <a:solidFill>
                  <a:schemeClr val="dk2"/>
                </a:solidFill>
                <a:latin typeface="Arial"/>
                <a:ea typeface="Arial"/>
                <a:cs typeface="Arial"/>
                <a:sym typeface="Arial"/>
              </a:rPr>
              <a:t>While established for data-sharing methods in health research are:</a:t>
            </a:r>
            <a:endParaRPr b="0" i="0" sz="1500" u="none" cap="none" strike="noStrike">
              <a:solidFill>
                <a:schemeClr val="dk2"/>
              </a:solidFill>
              <a:latin typeface="Arial"/>
              <a:ea typeface="Arial"/>
              <a:cs typeface="Arial"/>
              <a:sym typeface="Arial"/>
            </a:endParaRPr>
          </a:p>
          <a:p>
            <a:pPr indent="-336550" lvl="0" marL="457200" marR="0" rtl="0" algn="l">
              <a:lnSpc>
                <a:spcPct val="100000"/>
              </a:lnSpc>
              <a:spcBef>
                <a:spcPts val="0"/>
              </a:spcBef>
              <a:spcAft>
                <a:spcPts val="0"/>
              </a:spcAft>
              <a:buClr>
                <a:schemeClr val="dk2"/>
              </a:buClr>
              <a:buSzPts val="1900"/>
              <a:buFont typeface="Open Sans"/>
              <a:buChar char="●"/>
            </a:pPr>
            <a:r>
              <a:rPr b="1" i="0" lang="en-US" sz="1900" u="none" cap="none" strike="noStrike">
                <a:solidFill>
                  <a:schemeClr val="dk2"/>
                </a:solidFill>
                <a:latin typeface="Arial"/>
                <a:ea typeface="Arial"/>
                <a:cs typeface="Arial"/>
                <a:sym typeface="Arial"/>
              </a:rPr>
              <a:t>anonymisation </a:t>
            </a:r>
            <a:r>
              <a:rPr b="0" i="0" lang="en-US" sz="1900" u="none" cap="none" strike="noStrike">
                <a:solidFill>
                  <a:schemeClr val="dk2"/>
                </a:solidFill>
                <a:latin typeface="Arial"/>
                <a:ea typeface="Arial"/>
                <a:cs typeface="Arial"/>
                <a:sym typeface="Arial"/>
              </a:rPr>
              <a:t>and/or </a:t>
            </a:r>
            <a:endParaRPr b="0" i="0" sz="1900" u="none" cap="none" strike="noStrike">
              <a:solidFill>
                <a:schemeClr val="dk2"/>
              </a:solidFill>
              <a:latin typeface="Arial"/>
              <a:ea typeface="Arial"/>
              <a:cs typeface="Arial"/>
              <a:sym typeface="Arial"/>
            </a:endParaRPr>
          </a:p>
          <a:p>
            <a:pPr indent="-336550" lvl="0" marL="457200" marR="0" rtl="0" algn="l">
              <a:lnSpc>
                <a:spcPct val="100000"/>
              </a:lnSpc>
              <a:spcBef>
                <a:spcPts val="0"/>
              </a:spcBef>
              <a:spcAft>
                <a:spcPts val="0"/>
              </a:spcAft>
              <a:buClr>
                <a:schemeClr val="dk2"/>
              </a:buClr>
              <a:buSzPts val="1900"/>
              <a:buFont typeface="Arial"/>
              <a:buChar char="●"/>
            </a:pPr>
            <a:r>
              <a:rPr b="1" i="0" lang="en-US" sz="1900" u="none" cap="none" strike="noStrike">
                <a:solidFill>
                  <a:schemeClr val="dk2"/>
                </a:solidFill>
                <a:latin typeface="Arial"/>
                <a:ea typeface="Arial"/>
                <a:cs typeface="Arial"/>
                <a:sym typeface="Arial"/>
              </a:rPr>
              <a:t>access control</a:t>
            </a:r>
            <a:endParaRPr b="0" i="0" sz="1900" u="none" cap="none" strike="noStrike">
              <a:solidFill>
                <a:schemeClr val="dk2"/>
              </a:solidFill>
              <a:latin typeface="Arial"/>
              <a:ea typeface="Arial"/>
              <a:cs typeface="Arial"/>
              <a:sym typeface="Arial"/>
            </a:endParaRPr>
          </a:p>
          <a:p>
            <a:pPr indent="-336550" lvl="0" marL="457200" marR="0" rtl="0" algn="l">
              <a:lnSpc>
                <a:spcPct val="100000"/>
              </a:lnSpc>
              <a:spcBef>
                <a:spcPts val="0"/>
              </a:spcBef>
              <a:spcAft>
                <a:spcPts val="0"/>
              </a:spcAft>
              <a:buClr>
                <a:schemeClr val="dk2"/>
              </a:buClr>
              <a:buSzPts val="1900"/>
              <a:buFont typeface="Open Sans"/>
              <a:buChar char="●"/>
            </a:pPr>
            <a:r>
              <a:rPr b="0" i="0" lang="en-US" sz="1900" u="none" cap="none" strike="noStrike">
                <a:solidFill>
                  <a:schemeClr val="dk2"/>
                </a:solidFill>
                <a:latin typeface="Arial"/>
                <a:ea typeface="Arial"/>
                <a:cs typeface="Arial"/>
                <a:sym typeface="Arial"/>
              </a:rPr>
              <a:t>making sure that there are also </a:t>
            </a:r>
            <a:r>
              <a:rPr b="1" i="0" lang="en-US" sz="1900" u="none" cap="none" strike="noStrike">
                <a:solidFill>
                  <a:schemeClr val="dk2"/>
                </a:solidFill>
                <a:latin typeface="Arial"/>
                <a:ea typeface="Arial"/>
                <a:cs typeface="Arial"/>
                <a:sym typeface="Arial"/>
              </a:rPr>
              <a:t>consent forms</a:t>
            </a:r>
            <a:r>
              <a:rPr b="0" i="0" lang="en-US" sz="1900" u="none" cap="none" strike="noStrike">
                <a:solidFill>
                  <a:schemeClr val="dk2"/>
                </a:solidFill>
                <a:latin typeface="Arial"/>
                <a:ea typeface="Arial"/>
                <a:cs typeface="Arial"/>
                <a:sym typeface="Arial"/>
              </a:rPr>
              <a:t> in use where necessary</a:t>
            </a:r>
            <a:endParaRPr b="0" i="0" sz="1900" u="none" cap="none" strike="noStrike">
              <a:solidFill>
                <a:schemeClr val="dk2"/>
              </a:solidFill>
              <a:latin typeface="Arial"/>
              <a:ea typeface="Arial"/>
              <a:cs typeface="Arial"/>
              <a:sym typeface="Arial"/>
            </a:endParaRPr>
          </a:p>
        </p:txBody>
      </p:sp>
      <p:grpSp>
        <p:nvGrpSpPr>
          <p:cNvPr id="2202" name="Google Shape;2202;p117"/>
          <p:cNvGrpSpPr/>
          <p:nvPr/>
        </p:nvGrpSpPr>
        <p:grpSpPr>
          <a:xfrm>
            <a:off x="1991458" y="3051812"/>
            <a:ext cx="2102028" cy="3882684"/>
            <a:chOff x="6559599" y="3355213"/>
            <a:chExt cx="862583" cy="1593288"/>
          </a:xfrm>
        </p:grpSpPr>
        <p:sp>
          <p:nvSpPr>
            <p:cNvPr id="2203" name="Google Shape;2203;p117"/>
            <p:cNvSpPr/>
            <p:nvPr/>
          </p:nvSpPr>
          <p:spPr>
            <a:xfrm>
              <a:off x="6618598" y="3422136"/>
              <a:ext cx="744584" cy="744584"/>
            </a:xfrm>
            <a:custGeom>
              <a:rect b="b" l="l" r="r" t="t"/>
              <a:pathLst>
                <a:path extrusionOk="0" h="14753" w="14753">
                  <a:moveTo>
                    <a:pt x="7376" y="0"/>
                  </a:moveTo>
                  <a:cubicBezTo>
                    <a:pt x="3300" y="0"/>
                    <a:pt x="0" y="3301"/>
                    <a:pt x="0" y="7377"/>
                  </a:cubicBezTo>
                  <a:cubicBezTo>
                    <a:pt x="0" y="11443"/>
                    <a:pt x="3300" y="14753"/>
                    <a:pt x="7376" y="14753"/>
                  </a:cubicBezTo>
                  <a:cubicBezTo>
                    <a:pt x="11453" y="14753"/>
                    <a:pt x="14753" y="11443"/>
                    <a:pt x="14753" y="7377"/>
                  </a:cubicBezTo>
                  <a:cubicBezTo>
                    <a:pt x="14753" y="3301"/>
                    <a:pt x="11453" y="0"/>
                    <a:pt x="7376" y="0"/>
                  </a:cubicBezTo>
                  <a:close/>
                </a:path>
              </a:pathLst>
            </a:custGeom>
            <a:solidFill>
              <a:srgbClr val="00BDC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4" name="Google Shape;2204;p117"/>
            <p:cNvSpPr/>
            <p:nvPr/>
          </p:nvSpPr>
          <p:spPr>
            <a:xfrm>
              <a:off x="6559599" y="3355213"/>
              <a:ext cx="862583" cy="966702"/>
            </a:xfrm>
            <a:custGeom>
              <a:rect b="b" l="l" r="r" t="t"/>
              <a:pathLst>
                <a:path extrusionOk="0" h="19154" w="17091">
                  <a:moveTo>
                    <a:pt x="8545" y="2122"/>
                  </a:moveTo>
                  <a:cubicBezTo>
                    <a:pt x="12091" y="2122"/>
                    <a:pt x="14969" y="5000"/>
                    <a:pt x="14969" y="8546"/>
                  </a:cubicBezTo>
                  <a:cubicBezTo>
                    <a:pt x="14969" y="12101"/>
                    <a:pt x="12091" y="14969"/>
                    <a:pt x="8545" y="14969"/>
                  </a:cubicBezTo>
                  <a:cubicBezTo>
                    <a:pt x="5000" y="14969"/>
                    <a:pt x="2122" y="12101"/>
                    <a:pt x="2122" y="8546"/>
                  </a:cubicBezTo>
                  <a:cubicBezTo>
                    <a:pt x="2122" y="5000"/>
                    <a:pt x="5000" y="2122"/>
                    <a:pt x="8545" y="2122"/>
                  </a:cubicBezTo>
                  <a:close/>
                  <a:moveTo>
                    <a:pt x="8545" y="1"/>
                  </a:moveTo>
                  <a:cubicBezTo>
                    <a:pt x="3821" y="1"/>
                    <a:pt x="0" y="3831"/>
                    <a:pt x="0" y="8546"/>
                  </a:cubicBezTo>
                  <a:cubicBezTo>
                    <a:pt x="0" y="12769"/>
                    <a:pt x="3055" y="16275"/>
                    <a:pt x="7072" y="16973"/>
                  </a:cubicBezTo>
                  <a:lnTo>
                    <a:pt x="7072" y="19153"/>
                  </a:lnTo>
                  <a:lnTo>
                    <a:pt x="10018" y="19153"/>
                  </a:lnTo>
                  <a:lnTo>
                    <a:pt x="10018" y="16973"/>
                  </a:lnTo>
                  <a:cubicBezTo>
                    <a:pt x="14036" y="16275"/>
                    <a:pt x="17090" y="12769"/>
                    <a:pt x="17090" y="8546"/>
                  </a:cubicBezTo>
                  <a:cubicBezTo>
                    <a:pt x="17090" y="3831"/>
                    <a:pt x="13270" y="1"/>
                    <a:pt x="8545" y="1"/>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5" name="Google Shape;2205;p117"/>
            <p:cNvSpPr/>
            <p:nvPr/>
          </p:nvSpPr>
          <p:spPr>
            <a:xfrm>
              <a:off x="6880334" y="4321865"/>
              <a:ext cx="221109" cy="626636"/>
            </a:xfrm>
            <a:custGeom>
              <a:rect b="b" l="l" r="r" t="t"/>
              <a:pathLst>
                <a:path extrusionOk="0" h="12416" w="4381">
                  <a:moveTo>
                    <a:pt x="933" y="0"/>
                  </a:moveTo>
                  <a:cubicBezTo>
                    <a:pt x="413" y="0"/>
                    <a:pt x="0" y="413"/>
                    <a:pt x="0" y="924"/>
                  </a:cubicBezTo>
                  <a:lnTo>
                    <a:pt x="0" y="11492"/>
                  </a:lnTo>
                  <a:cubicBezTo>
                    <a:pt x="0" y="12003"/>
                    <a:pt x="413" y="12415"/>
                    <a:pt x="933" y="12415"/>
                  </a:cubicBezTo>
                  <a:lnTo>
                    <a:pt x="3447" y="12415"/>
                  </a:lnTo>
                  <a:cubicBezTo>
                    <a:pt x="3968" y="12415"/>
                    <a:pt x="4381" y="12003"/>
                    <a:pt x="4381" y="11492"/>
                  </a:cubicBezTo>
                  <a:lnTo>
                    <a:pt x="4381" y="924"/>
                  </a:lnTo>
                  <a:cubicBezTo>
                    <a:pt x="4381" y="413"/>
                    <a:pt x="3968" y="0"/>
                    <a:pt x="3447" y="0"/>
                  </a:cubicBezTo>
                  <a:close/>
                </a:path>
              </a:pathLst>
            </a:custGeom>
            <a:solidFill>
              <a:srgbClr val="FF554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6" name="Google Shape;2206;p117"/>
            <p:cNvSpPr/>
            <p:nvPr/>
          </p:nvSpPr>
          <p:spPr>
            <a:xfrm>
              <a:off x="6962599" y="3890599"/>
              <a:ext cx="56577" cy="26295"/>
            </a:xfrm>
            <a:custGeom>
              <a:rect b="b" l="l" r="r" t="t"/>
              <a:pathLst>
                <a:path extrusionOk="0" h="521" w="1121">
                  <a:moveTo>
                    <a:pt x="265" y="0"/>
                  </a:moveTo>
                  <a:cubicBezTo>
                    <a:pt x="118" y="0"/>
                    <a:pt x="1" y="108"/>
                    <a:pt x="1" y="256"/>
                  </a:cubicBezTo>
                  <a:cubicBezTo>
                    <a:pt x="1" y="403"/>
                    <a:pt x="118" y="521"/>
                    <a:pt x="265" y="521"/>
                  </a:cubicBezTo>
                  <a:lnTo>
                    <a:pt x="855" y="521"/>
                  </a:lnTo>
                  <a:cubicBezTo>
                    <a:pt x="1002" y="521"/>
                    <a:pt x="1120" y="403"/>
                    <a:pt x="1120" y="256"/>
                  </a:cubicBezTo>
                  <a:cubicBezTo>
                    <a:pt x="1120" y="108"/>
                    <a:pt x="1002" y="0"/>
                    <a:pt x="855" y="0"/>
                  </a:cubicBezTo>
                  <a:close/>
                </a:path>
              </a:pathLst>
            </a:custGeom>
            <a:solidFill>
              <a:srgbClr val="FF554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7" name="Google Shape;2207;p117"/>
            <p:cNvSpPr/>
            <p:nvPr/>
          </p:nvSpPr>
          <p:spPr>
            <a:xfrm>
              <a:off x="6788125" y="3663029"/>
              <a:ext cx="405526" cy="244931"/>
            </a:xfrm>
            <a:custGeom>
              <a:rect b="b" l="l" r="r" t="t"/>
              <a:pathLst>
                <a:path extrusionOk="0" h="4853" w="8035">
                  <a:moveTo>
                    <a:pt x="0" y="1"/>
                  </a:moveTo>
                  <a:lnTo>
                    <a:pt x="0" y="4853"/>
                  </a:lnTo>
                  <a:lnTo>
                    <a:pt x="8035" y="4853"/>
                  </a:lnTo>
                  <a:lnTo>
                    <a:pt x="8035" y="1"/>
                  </a:lnTo>
                  <a:close/>
                </a:path>
              </a:pathLst>
            </a:custGeom>
            <a:solidFill>
              <a:srgbClr val="FF554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8" name="Google Shape;2208;p117"/>
            <p:cNvSpPr/>
            <p:nvPr/>
          </p:nvSpPr>
          <p:spPr>
            <a:xfrm>
              <a:off x="6796049" y="3638148"/>
              <a:ext cx="194865" cy="257952"/>
            </a:xfrm>
            <a:custGeom>
              <a:rect b="b" l="l" r="r" t="t"/>
              <a:pathLst>
                <a:path extrusionOk="0" h="5111" w="3861">
                  <a:moveTo>
                    <a:pt x="1930" y="1"/>
                  </a:moveTo>
                  <a:cubicBezTo>
                    <a:pt x="1285" y="1"/>
                    <a:pt x="639" y="67"/>
                    <a:pt x="1" y="199"/>
                  </a:cubicBezTo>
                  <a:lnTo>
                    <a:pt x="1" y="5110"/>
                  </a:lnTo>
                  <a:cubicBezTo>
                    <a:pt x="639" y="4978"/>
                    <a:pt x="1285" y="4912"/>
                    <a:pt x="1930" y="4912"/>
                  </a:cubicBezTo>
                  <a:cubicBezTo>
                    <a:pt x="2576" y="4912"/>
                    <a:pt x="3222" y="4978"/>
                    <a:pt x="3860" y="5110"/>
                  </a:cubicBezTo>
                  <a:lnTo>
                    <a:pt x="3860" y="199"/>
                  </a:lnTo>
                  <a:cubicBezTo>
                    <a:pt x="3222" y="67"/>
                    <a:pt x="2576" y="1"/>
                    <a:pt x="1930" y="1"/>
                  </a:cubicBez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9" name="Google Shape;2209;p117"/>
            <p:cNvSpPr/>
            <p:nvPr/>
          </p:nvSpPr>
          <p:spPr>
            <a:xfrm>
              <a:off x="6820325" y="3668985"/>
              <a:ext cx="47644" cy="76412"/>
            </a:xfrm>
            <a:custGeom>
              <a:rect b="b" l="l" r="r" t="t"/>
              <a:pathLst>
                <a:path extrusionOk="0" h="1514" w="944">
                  <a:moveTo>
                    <a:pt x="943" y="1"/>
                  </a:moveTo>
                  <a:cubicBezTo>
                    <a:pt x="629" y="20"/>
                    <a:pt x="315" y="50"/>
                    <a:pt x="0" y="99"/>
                  </a:cubicBezTo>
                  <a:lnTo>
                    <a:pt x="0" y="1513"/>
                  </a:lnTo>
                  <a:cubicBezTo>
                    <a:pt x="315" y="1465"/>
                    <a:pt x="629" y="1425"/>
                    <a:pt x="943" y="1415"/>
                  </a:cubicBezTo>
                  <a:lnTo>
                    <a:pt x="943" y="1"/>
                  </a:lnTo>
                  <a:close/>
                </a:path>
              </a:pathLst>
            </a:custGeom>
            <a:solidFill>
              <a:srgbClr val="FF554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0" name="Google Shape;2210;p117"/>
            <p:cNvSpPr/>
            <p:nvPr/>
          </p:nvSpPr>
          <p:spPr>
            <a:xfrm>
              <a:off x="6878820" y="3668228"/>
              <a:ext cx="81358" cy="13223"/>
            </a:xfrm>
            <a:custGeom>
              <a:rect b="b" l="l" r="r" t="t"/>
              <a:pathLst>
                <a:path extrusionOk="0" h="262" w="1612">
                  <a:moveTo>
                    <a:pt x="327" y="0"/>
                  </a:moveTo>
                  <a:cubicBezTo>
                    <a:pt x="218" y="0"/>
                    <a:pt x="109" y="2"/>
                    <a:pt x="0" y="6"/>
                  </a:cubicBezTo>
                  <a:lnTo>
                    <a:pt x="0" y="173"/>
                  </a:lnTo>
                  <a:cubicBezTo>
                    <a:pt x="66" y="172"/>
                    <a:pt x="132" y="171"/>
                    <a:pt x="198" y="171"/>
                  </a:cubicBezTo>
                  <a:cubicBezTo>
                    <a:pt x="673" y="171"/>
                    <a:pt x="1146" y="201"/>
                    <a:pt x="1611" y="262"/>
                  </a:cubicBezTo>
                  <a:lnTo>
                    <a:pt x="1611" y="94"/>
                  </a:lnTo>
                  <a:cubicBezTo>
                    <a:pt x="1188" y="32"/>
                    <a:pt x="758" y="0"/>
                    <a:pt x="327" y="0"/>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1" name="Google Shape;2211;p117"/>
            <p:cNvSpPr/>
            <p:nvPr/>
          </p:nvSpPr>
          <p:spPr>
            <a:xfrm>
              <a:off x="6878820" y="3685539"/>
              <a:ext cx="81358" cy="13274"/>
            </a:xfrm>
            <a:custGeom>
              <a:rect b="b" l="l" r="r" t="t"/>
              <a:pathLst>
                <a:path extrusionOk="0" h="263" w="1612">
                  <a:moveTo>
                    <a:pt x="322" y="1"/>
                  </a:moveTo>
                  <a:cubicBezTo>
                    <a:pt x="215" y="1"/>
                    <a:pt x="108" y="3"/>
                    <a:pt x="0" y="7"/>
                  </a:cubicBezTo>
                  <a:lnTo>
                    <a:pt x="0" y="174"/>
                  </a:lnTo>
                  <a:cubicBezTo>
                    <a:pt x="109" y="170"/>
                    <a:pt x="218" y="168"/>
                    <a:pt x="327" y="168"/>
                  </a:cubicBezTo>
                  <a:cubicBezTo>
                    <a:pt x="758" y="168"/>
                    <a:pt x="1188" y="199"/>
                    <a:pt x="1611" y="262"/>
                  </a:cubicBezTo>
                  <a:lnTo>
                    <a:pt x="1611" y="95"/>
                  </a:lnTo>
                  <a:cubicBezTo>
                    <a:pt x="1186" y="32"/>
                    <a:pt x="755" y="1"/>
                    <a:pt x="322" y="1"/>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2" name="Google Shape;2212;p117"/>
            <p:cNvSpPr/>
            <p:nvPr/>
          </p:nvSpPr>
          <p:spPr>
            <a:xfrm>
              <a:off x="6878820" y="3702598"/>
              <a:ext cx="81358" cy="13576"/>
            </a:xfrm>
            <a:custGeom>
              <a:rect b="b" l="l" r="r" t="t"/>
              <a:pathLst>
                <a:path extrusionOk="0" h="269" w="1612">
                  <a:moveTo>
                    <a:pt x="198" y="1"/>
                  </a:moveTo>
                  <a:cubicBezTo>
                    <a:pt x="132" y="1"/>
                    <a:pt x="66" y="1"/>
                    <a:pt x="0" y="3"/>
                  </a:cubicBezTo>
                  <a:lnTo>
                    <a:pt x="0" y="179"/>
                  </a:lnTo>
                  <a:cubicBezTo>
                    <a:pt x="108" y="175"/>
                    <a:pt x="215" y="174"/>
                    <a:pt x="322" y="174"/>
                  </a:cubicBezTo>
                  <a:cubicBezTo>
                    <a:pt x="755" y="174"/>
                    <a:pt x="1186" y="205"/>
                    <a:pt x="1611" y="268"/>
                  </a:cubicBezTo>
                  <a:lnTo>
                    <a:pt x="1611" y="91"/>
                  </a:lnTo>
                  <a:cubicBezTo>
                    <a:pt x="1146" y="31"/>
                    <a:pt x="673" y="1"/>
                    <a:pt x="198" y="1"/>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3" name="Google Shape;2213;p117"/>
            <p:cNvSpPr/>
            <p:nvPr/>
          </p:nvSpPr>
          <p:spPr>
            <a:xfrm>
              <a:off x="6878820" y="3719758"/>
              <a:ext cx="81358" cy="13274"/>
            </a:xfrm>
            <a:custGeom>
              <a:rect b="b" l="l" r="r" t="t"/>
              <a:pathLst>
                <a:path extrusionOk="0" h="263" w="1612">
                  <a:moveTo>
                    <a:pt x="327" y="1"/>
                  </a:moveTo>
                  <a:cubicBezTo>
                    <a:pt x="218" y="1"/>
                    <a:pt x="109" y="3"/>
                    <a:pt x="0" y="7"/>
                  </a:cubicBezTo>
                  <a:lnTo>
                    <a:pt x="0" y="173"/>
                  </a:lnTo>
                  <a:cubicBezTo>
                    <a:pt x="108" y="169"/>
                    <a:pt x="215" y="167"/>
                    <a:pt x="322" y="167"/>
                  </a:cubicBezTo>
                  <a:cubicBezTo>
                    <a:pt x="755" y="167"/>
                    <a:pt x="1186" y="199"/>
                    <a:pt x="1611" y="262"/>
                  </a:cubicBezTo>
                  <a:lnTo>
                    <a:pt x="1611" y="95"/>
                  </a:lnTo>
                  <a:cubicBezTo>
                    <a:pt x="1188" y="32"/>
                    <a:pt x="758" y="1"/>
                    <a:pt x="327" y="1"/>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4" name="Google Shape;2214;p117"/>
            <p:cNvSpPr/>
            <p:nvPr/>
          </p:nvSpPr>
          <p:spPr>
            <a:xfrm>
              <a:off x="6878820" y="3736816"/>
              <a:ext cx="81358" cy="13526"/>
            </a:xfrm>
            <a:custGeom>
              <a:rect b="b" l="l" r="r" t="t"/>
              <a:pathLst>
                <a:path extrusionOk="0" h="268" w="1612">
                  <a:moveTo>
                    <a:pt x="208" y="1"/>
                  </a:moveTo>
                  <a:cubicBezTo>
                    <a:pt x="138" y="1"/>
                    <a:pt x="69" y="1"/>
                    <a:pt x="0" y="3"/>
                  </a:cubicBezTo>
                  <a:lnTo>
                    <a:pt x="0" y="179"/>
                  </a:lnTo>
                  <a:cubicBezTo>
                    <a:pt x="109" y="176"/>
                    <a:pt x="218" y="174"/>
                    <a:pt x="327" y="174"/>
                  </a:cubicBezTo>
                  <a:cubicBezTo>
                    <a:pt x="758" y="174"/>
                    <a:pt x="1188" y="205"/>
                    <a:pt x="1611" y="267"/>
                  </a:cubicBezTo>
                  <a:lnTo>
                    <a:pt x="1611" y="91"/>
                  </a:lnTo>
                  <a:cubicBezTo>
                    <a:pt x="1149" y="31"/>
                    <a:pt x="679" y="1"/>
                    <a:pt x="208" y="1"/>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5" name="Google Shape;2215;p117"/>
            <p:cNvSpPr/>
            <p:nvPr/>
          </p:nvSpPr>
          <p:spPr>
            <a:xfrm>
              <a:off x="6820830" y="3754027"/>
              <a:ext cx="139348" cy="14182"/>
            </a:xfrm>
            <a:custGeom>
              <a:rect b="b" l="l" r="r" t="t"/>
              <a:pathLst>
                <a:path extrusionOk="0" h="281" w="2761">
                  <a:moveTo>
                    <a:pt x="1430" y="0"/>
                  </a:moveTo>
                  <a:cubicBezTo>
                    <a:pt x="952" y="0"/>
                    <a:pt x="473" y="37"/>
                    <a:pt x="1" y="113"/>
                  </a:cubicBezTo>
                  <a:lnTo>
                    <a:pt x="1" y="280"/>
                  </a:lnTo>
                  <a:cubicBezTo>
                    <a:pt x="482" y="208"/>
                    <a:pt x="969" y="171"/>
                    <a:pt x="1456" y="171"/>
                  </a:cubicBezTo>
                  <a:cubicBezTo>
                    <a:pt x="1893" y="171"/>
                    <a:pt x="2329" y="200"/>
                    <a:pt x="2760" y="260"/>
                  </a:cubicBezTo>
                  <a:lnTo>
                    <a:pt x="2760" y="94"/>
                  </a:lnTo>
                  <a:cubicBezTo>
                    <a:pt x="2320" y="32"/>
                    <a:pt x="1875" y="0"/>
                    <a:pt x="1430" y="0"/>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6" name="Google Shape;2216;p117"/>
            <p:cNvSpPr/>
            <p:nvPr/>
          </p:nvSpPr>
          <p:spPr>
            <a:xfrm>
              <a:off x="6820830" y="3771035"/>
              <a:ext cx="139348" cy="13980"/>
            </a:xfrm>
            <a:custGeom>
              <a:rect b="b" l="l" r="r" t="t"/>
              <a:pathLst>
                <a:path extrusionOk="0" h="277" w="2761">
                  <a:moveTo>
                    <a:pt x="1458" y="1"/>
                  </a:moveTo>
                  <a:cubicBezTo>
                    <a:pt x="971" y="1"/>
                    <a:pt x="483" y="38"/>
                    <a:pt x="1" y="110"/>
                  </a:cubicBezTo>
                  <a:lnTo>
                    <a:pt x="1" y="277"/>
                  </a:lnTo>
                  <a:cubicBezTo>
                    <a:pt x="465" y="207"/>
                    <a:pt x="935" y="173"/>
                    <a:pt x="1405" y="173"/>
                  </a:cubicBezTo>
                  <a:cubicBezTo>
                    <a:pt x="1858" y="173"/>
                    <a:pt x="2312" y="205"/>
                    <a:pt x="2760" y="268"/>
                  </a:cubicBezTo>
                  <a:lnTo>
                    <a:pt x="2760" y="91"/>
                  </a:lnTo>
                  <a:cubicBezTo>
                    <a:pt x="2329" y="30"/>
                    <a:pt x="1894" y="1"/>
                    <a:pt x="1458" y="1"/>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7" name="Google Shape;2217;p117"/>
            <p:cNvSpPr/>
            <p:nvPr/>
          </p:nvSpPr>
          <p:spPr>
            <a:xfrm>
              <a:off x="6820830" y="3788245"/>
              <a:ext cx="139348" cy="14182"/>
            </a:xfrm>
            <a:custGeom>
              <a:rect b="b" l="l" r="r" t="t"/>
              <a:pathLst>
                <a:path extrusionOk="0" h="281" w="2761">
                  <a:moveTo>
                    <a:pt x="1430" y="0"/>
                  </a:moveTo>
                  <a:cubicBezTo>
                    <a:pt x="952" y="0"/>
                    <a:pt x="473" y="37"/>
                    <a:pt x="1" y="113"/>
                  </a:cubicBezTo>
                  <a:lnTo>
                    <a:pt x="1" y="280"/>
                  </a:lnTo>
                  <a:cubicBezTo>
                    <a:pt x="483" y="208"/>
                    <a:pt x="971" y="170"/>
                    <a:pt x="1458" y="170"/>
                  </a:cubicBezTo>
                  <a:cubicBezTo>
                    <a:pt x="1894" y="170"/>
                    <a:pt x="2329" y="200"/>
                    <a:pt x="2760" y="261"/>
                  </a:cubicBezTo>
                  <a:lnTo>
                    <a:pt x="2760" y="93"/>
                  </a:lnTo>
                  <a:cubicBezTo>
                    <a:pt x="2320" y="32"/>
                    <a:pt x="1875" y="0"/>
                    <a:pt x="1430" y="0"/>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8" name="Google Shape;2218;p117"/>
            <p:cNvSpPr/>
            <p:nvPr/>
          </p:nvSpPr>
          <p:spPr>
            <a:xfrm>
              <a:off x="6820830" y="3805304"/>
              <a:ext cx="139348" cy="14434"/>
            </a:xfrm>
            <a:custGeom>
              <a:rect b="b" l="l" r="r" t="t"/>
              <a:pathLst>
                <a:path extrusionOk="0" h="286" w="2761">
                  <a:moveTo>
                    <a:pt x="1428" y="1"/>
                  </a:moveTo>
                  <a:cubicBezTo>
                    <a:pt x="950" y="1"/>
                    <a:pt x="473" y="38"/>
                    <a:pt x="1" y="109"/>
                  </a:cubicBezTo>
                  <a:lnTo>
                    <a:pt x="1" y="286"/>
                  </a:lnTo>
                  <a:cubicBezTo>
                    <a:pt x="473" y="209"/>
                    <a:pt x="952" y="173"/>
                    <a:pt x="1430" y="173"/>
                  </a:cubicBezTo>
                  <a:cubicBezTo>
                    <a:pt x="1875" y="173"/>
                    <a:pt x="2320" y="205"/>
                    <a:pt x="2760" y="266"/>
                  </a:cubicBezTo>
                  <a:lnTo>
                    <a:pt x="2760" y="99"/>
                  </a:lnTo>
                  <a:cubicBezTo>
                    <a:pt x="2319" y="33"/>
                    <a:pt x="1874" y="1"/>
                    <a:pt x="1428" y="1"/>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9" name="Google Shape;2219;p117"/>
            <p:cNvSpPr/>
            <p:nvPr/>
          </p:nvSpPr>
          <p:spPr>
            <a:xfrm>
              <a:off x="6820830" y="3822615"/>
              <a:ext cx="139348" cy="13980"/>
            </a:xfrm>
            <a:custGeom>
              <a:rect b="b" l="l" r="r" t="t"/>
              <a:pathLst>
                <a:path extrusionOk="0" h="277" w="2761">
                  <a:moveTo>
                    <a:pt x="1458" y="0"/>
                  </a:moveTo>
                  <a:cubicBezTo>
                    <a:pt x="971" y="0"/>
                    <a:pt x="483" y="37"/>
                    <a:pt x="1" y="110"/>
                  </a:cubicBezTo>
                  <a:lnTo>
                    <a:pt x="1" y="276"/>
                  </a:lnTo>
                  <a:cubicBezTo>
                    <a:pt x="482" y="204"/>
                    <a:pt x="969" y="167"/>
                    <a:pt x="1456" y="167"/>
                  </a:cubicBezTo>
                  <a:cubicBezTo>
                    <a:pt x="1893" y="167"/>
                    <a:pt x="2329" y="197"/>
                    <a:pt x="2760" y="257"/>
                  </a:cubicBezTo>
                  <a:lnTo>
                    <a:pt x="2760" y="90"/>
                  </a:lnTo>
                  <a:cubicBezTo>
                    <a:pt x="2329" y="30"/>
                    <a:pt x="1894" y="0"/>
                    <a:pt x="1458" y="0"/>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0" name="Google Shape;2220;p117"/>
            <p:cNvSpPr/>
            <p:nvPr/>
          </p:nvSpPr>
          <p:spPr>
            <a:xfrm>
              <a:off x="6820830" y="3839725"/>
              <a:ext cx="139348" cy="14233"/>
            </a:xfrm>
            <a:custGeom>
              <a:rect b="b" l="l" r="r" t="t"/>
              <a:pathLst>
                <a:path extrusionOk="0" h="282" w="2761">
                  <a:moveTo>
                    <a:pt x="1407" y="0"/>
                  </a:moveTo>
                  <a:cubicBezTo>
                    <a:pt x="937" y="0"/>
                    <a:pt x="466" y="35"/>
                    <a:pt x="1" y="105"/>
                  </a:cubicBezTo>
                  <a:lnTo>
                    <a:pt x="1" y="282"/>
                  </a:lnTo>
                  <a:cubicBezTo>
                    <a:pt x="473" y="205"/>
                    <a:pt x="952" y="168"/>
                    <a:pt x="1430" y="168"/>
                  </a:cubicBezTo>
                  <a:cubicBezTo>
                    <a:pt x="1875" y="168"/>
                    <a:pt x="2320" y="200"/>
                    <a:pt x="2760" y="262"/>
                  </a:cubicBezTo>
                  <a:lnTo>
                    <a:pt x="2760" y="95"/>
                  </a:lnTo>
                  <a:cubicBezTo>
                    <a:pt x="2312" y="32"/>
                    <a:pt x="1860" y="0"/>
                    <a:pt x="1407" y="0"/>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1" name="Google Shape;2221;p117"/>
            <p:cNvSpPr/>
            <p:nvPr/>
          </p:nvSpPr>
          <p:spPr>
            <a:xfrm>
              <a:off x="6990862" y="3638148"/>
              <a:ext cx="194865" cy="257952"/>
            </a:xfrm>
            <a:custGeom>
              <a:rect b="b" l="l" r="r" t="t"/>
              <a:pathLst>
                <a:path extrusionOk="0" h="5111" w="3861">
                  <a:moveTo>
                    <a:pt x="1930" y="1"/>
                  </a:moveTo>
                  <a:cubicBezTo>
                    <a:pt x="1284" y="1"/>
                    <a:pt x="639" y="67"/>
                    <a:pt x="0" y="199"/>
                  </a:cubicBezTo>
                  <a:lnTo>
                    <a:pt x="0" y="5110"/>
                  </a:lnTo>
                  <a:cubicBezTo>
                    <a:pt x="639" y="4978"/>
                    <a:pt x="1284" y="4912"/>
                    <a:pt x="1930" y="4912"/>
                  </a:cubicBezTo>
                  <a:cubicBezTo>
                    <a:pt x="2576" y="4912"/>
                    <a:pt x="3222" y="4978"/>
                    <a:pt x="3860" y="5110"/>
                  </a:cubicBezTo>
                  <a:lnTo>
                    <a:pt x="3860" y="199"/>
                  </a:lnTo>
                  <a:cubicBezTo>
                    <a:pt x="3222" y="67"/>
                    <a:pt x="2576" y="1"/>
                    <a:pt x="1930" y="1"/>
                  </a:cubicBezTo>
                  <a:close/>
                </a:path>
              </a:pathLst>
            </a:custGeom>
            <a:solidFill>
              <a:srgbClr val="EDEDE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2" name="Google Shape;2222;p117"/>
            <p:cNvSpPr/>
            <p:nvPr/>
          </p:nvSpPr>
          <p:spPr>
            <a:xfrm>
              <a:off x="7015643" y="3668430"/>
              <a:ext cx="139348" cy="14031"/>
            </a:xfrm>
            <a:custGeom>
              <a:rect b="b" l="l" r="r" t="t"/>
              <a:pathLst>
                <a:path extrusionOk="0" h="278" w="2761">
                  <a:moveTo>
                    <a:pt x="1456" y="1"/>
                  </a:moveTo>
                  <a:cubicBezTo>
                    <a:pt x="969" y="1"/>
                    <a:pt x="482" y="37"/>
                    <a:pt x="0" y="110"/>
                  </a:cubicBezTo>
                  <a:lnTo>
                    <a:pt x="0" y="277"/>
                  </a:lnTo>
                  <a:cubicBezTo>
                    <a:pt x="483" y="205"/>
                    <a:pt x="971" y="168"/>
                    <a:pt x="1458" y="168"/>
                  </a:cubicBezTo>
                  <a:cubicBezTo>
                    <a:pt x="1894" y="168"/>
                    <a:pt x="2329" y="197"/>
                    <a:pt x="2760" y="258"/>
                  </a:cubicBezTo>
                  <a:lnTo>
                    <a:pt x="2760" y="90"/>
                  </a:lnTo>
                  <a:cubicBezTo>
                    <a:pt x="2329" y="30"/>
                    <a:pt x="1893" y="1"/>
                    <a:pt x="1456" y="1"/>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3" name="Google Shape;2223;p117"/>
            <p:cNvSpPr/>
            <p:nvPr/>
          </p:nvSpPr>
          <p:spPr>
            <a:xfrm>
              <a:off x="7015643" y="3685539"/>
              <a:ext cx="139348" cy="14233"/>
            </a:xfrm>
            <a:custGeom>
              <a:rect b="b" l="l" r="r" t="t"/>
              <a:pathLst>
                <a:path extrusionOk="0" h="282" w="2761">
                  <a:moveTo>
                    <a:pt x="1405" y="1"/>
                  </a:moveTo>
                  <a:cubicBezTo>
                    <a:pt x="935" y="1"/>
                    <a:pt x="465" y="35"/>
                    <a:pt x="0" y="105"/>
                  </a:cubicBezTo>
                  <a:lnTo>
                    <a:pt x="0" y="282"/>
                  </a:lnTo>
                  <a:cubicBezTo>
                    <a:pt x="473" y="206"/>
                    <a:pt x="952" y="169"/>
                    <a:pt x="1430" y="169"/>
                  </a:cubicBezTo>
                  <a:cubicBezTo>
                    <a:pt x="1875" y="169"/>
                    <a:pt x="2320" y="201"/>
                    <a:pt x="2760" y="262"/>
                  </a:cubicBezTo>
                  <a:lnTo>
                    <a:pt x="2760" y="95"/>
                  </a:lnTo>
                  <a:cubicBezTo>
                    <a:pt x="2312" y="33"/>
                    <a:pt x="1858" y="1"/>
                    <a:pt x="1405" y="1"/>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4" name="Google Shape;2224;p117"/>
            <p:cNvSpPr/>
            <p:nvPr/>
          </p:nvSpPr>
          <p:spPr>
            <a:xfrm>
              <a:off x="7015643" y="3702648"/>
              <a:ext cx="139348" cy="13980"/>
            </a:xfrm>
            <a:custGeom>
              <a:rect b="b" l="l" r="r" t="t"/>
              <a:pathLst>
                <a:path extrusionOk="0" h="277" w="2761">
                  <a:moveTo>
                    <a:pt x="1458" y="0"/>
                  </a:moveTo>
                  <a:cubicBezTo>
                    <a:pt x="971" y="0"/>
                    <a:pt x="483" y="37"/>
                    <a:pt x="0" y="110"/>
                  </a:cubicBezTo>
                  <a:lnTo>
                    <a:pt x="0" y="277"/>
                  </a:lnTo>
                  <a:cubicBezTo>
                    <a:pt x="473" y="205"/>
                    <a:pt x="950" y="169"/>
                    <a:pt x="1428" y="169"/>
                  </a:cubicBezTo>
                  <a:cubicBezTo>
                    <a:pt x="1874" y="169"/>
                    <a:pt x="2319" y="201"/>
                    <a:pt x="2760" y="267"/>
                  </a:cubicBezTo>
                  <a:lnTo>
                    <a:pt x="2760" y="90"/>
                  </a:lnTo>
                  <a:cubicBezTo>
                    <a:pt x="2329" y="30"/>
                    <a:pt x="1894" y="0"/>
                    <a:pt x="1458" y="0"/>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5" name="Google Shape;2225;p117"/>
            <p:cNvSpPr/>
            <p:nvPr/>
          </p:nvSpPr>
          <p:spPr>
            <a:xfrm>
              <a:off x="7015643" y="3719758"/>
              <a:ext cx="139348" cy="14233"/>
            </a:xfrm>
            <a:custGeom>
              <a:rect b="b" l="l" r="r" t="t"/>
              <a:pathLst>
                <a:path extrusionOk="0" h="282" w="2761">
                  <a:moveTo>
                    <a:pt x="1407" y="1"/>
                  </a:moveTo>
                  <a:cubicBezTo>
                    <a:pt x="937" y="1"/>
                    <a:pt x="466" y="35"/>
                    <a:pt x="0" y="105"/>
                  </a:cubicBezTo>
                  <a:lnTo>
                    <a:pt x="0" y="282"/>
                  </a:lnTo>
                  <a:cubicBezTo>
                    <a:pt x="483" y="209"/>
                    <a:pt x="971" y="172"/>
                    <a:pt x="1458" y="172"/>
                  </a:cubicBezTo>
                  <a:cubicBezTo>
                    <a:pt x="1894" y="172"/>
                    <a:pt x="2329" y="202"/>
                    <a:pt x="2760" y="262"/>
                  </a:cubicBezTo>
                  <a:lnTo>
                    <a:pt x="2760" y="95"/>
                  </a:lnTo>
                  <a:cubicBezTo>
                    <a:pt x="2312" y="32"/>
                    <a:pt x="1860" y="1"/>
                    <a:pt x="1407" y="1"/>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6" name="Google Shape;2226;p117"/>
            <p:cNvSpPr/>
            <p:nvPr/>
          </p:nvSpPr>
          <p:spPr>
            <a:xfrm>
              <a:off x="7015643" y="3736816"/>
              <a:ext cx="139348" cy="14031"/>
            </a:xfrm>
            <a:custGeom>
              <a:rect b="b" l="l" r="r" t="t"/>
              <a:pathLst>
                <a:path extrusionOk="0" h="278" w="2761">
                  <a:moveTo>
                    <a:pt x="1456" y="1"/>
                  </a:moveTo>
                  <a:cubicBezTo>
                    <a:pt x="969" y="1"/>
                    <a:pt x="482" y="38"/>
                    <a:pt x="0" y="110"/>
                  </a:cubicBezTo>
                  <a:lnTo>
                    <a:pt x="0" y="278"/>
                  </a:lnTo>
                  <a:cubicBezTo>
                    <a:pt x="466" y="208"/>
                    <a:pt x="937" y="173"/>
                    <a:pt x="1407" y="173"/>
                  </a:cubicBezTo>
                  <a:cubicBezTo>
                    <a:pt x="1860" y="173"/>
                    <a:pt x="2312" y="205"/>
                    <a:pt x="2760" y="267"/>
                  </a:cubicBezTo>
                  <a:lnTo>
                    <a:pt x="2760" y="91"/>
                  </a:lnTo>
                  <a:cubicBezTo>
                    <a:pt x="2329" y="31"/>
                    <a:pt x="1893" y="1"/>
                    <a:pt x="1456" y="1"/>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7" name="Google Shape;2227;p117"/>
            <p:cNvSpPr/>
            <p:nvPr/>
          </p:nvSpPr>
          <p:spPr>
            <a:xfrm>
              <a:off x="7015643" y="3754027"/>
              <a:ext cx="139348" cy="14182"/>
            </a:xfrm>
            <a:custGeom>
              <a:rect b="b" l="l" r="r" t="t"/>
              <a:pathLst>
                <a:path extrusionOk="0" h="281" w="2761">
                  <a:moveTo>
                    <a:pt x="1430" y="0"/>
                  </a:moveTo>
                  <a:cubicBezTo>
                    <a:pt x="952" y="0"/>
                    <a:pt x="473" y="37"/>
                    <a:pt x="0" y="113"/>
                  </a:cubicBezTo>
                  <a:lnTo>
                    <a:pt x="0" y="280"/>
                  </a:lnTo>
                  <a:cubicBezTo>
                    <a:pt x="482" y="208"/>
                    <a:pt x="969" y="171"/>
                    <a:pt x="1456" y="171"/>
                  </a:cubicBezTo>
                  <a:cubicBezTo>
                    <a:pt x="1893" y="171"/>
                    <a:pt x="2329" y="200"/>
                    <a:pt x="2760" y="260"/>
                  </a:cubicBezTo>
                  <a:lnTo>
                    <a:pt x="2760" y="94"/>
                  </a:lnTo>
                  <a:cubicBezTo>
                    <a:pt x="2320" y="32"/>
                    <a:pt x="1875" y="0"/>
                    <a:pt x="1430" y="0"/>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8" name="Google Shape;2228;p117"/>
            <p:cNvSpPr/>
            <p:nvPr/>
          </p:nvSpPr>
          <p:spPr>
            <a:xfrm>
              <a:off x="7015643" y="3771035"/>
              <a:ext cx="139348" cy="13980"/>
            </a:xfrm>
            <a:custGeom>
              <a:rect b="b" l="l" r="r" t="t"/>
              <a:pathLst>
                <a:path extrusionOk="0" h="277" w="2761">
                  <a:moveTo>
                    <a:pt x="1458" y="1"/>
                  </a:moveTo>
                  <a:cubicBezTo>
                    <a:pt x="971" y="1"/>
                    <a:pt x="483" y="38"/>
                    <a:pt x="0" y="110"/>
                  </a:cubicBezTo>
                  <a:lnTo>
                    <a:pt x="0" y="277"/>
                  </a:lnTo>
                  <a:cubicBezTo>
                    <a:pt x="465" y="207"/>
                    <a:pt x="935" y="173"/>
                    <a:pt x="1405" y="173"/>
                  </a:cubicBezTo>
                  <a:cubicBezTo>
                    <a:pt x="1858" y="173"/>
                    <a:pt x="2312" y="205"/>
                    <a:pt x="2760" y="268"/>
                  </a:cubicBezTo>
                  <a:lnTo>
                    <a:pt x="2760" y="91"/>
                  </a:lnTo>
                  <a:cubicBezTo>
                    <a:pt x="2329" y="30"/>
                    <a:pt x="1894" y="1"/>
                    <a:pt x="1458" y="1"/>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9" name="Google Shape;2229;p117"/>
            <p:cNvSpPr/>
            <p:nvPr/>
          </p:nvSpPr>
          <p:spPr>
            <a:xfrm>
              <a:off x="7015643" y="3788245"/>
              <a:ext cx="139348" cy="14182"/>
            </a:xfrm>
            <a:custGeom>
              <a:rect b="b" l="l" r="r" t="t"/>
              <a:pathLst>
                <a:path extrusionOk="0" h="281" w="2761">
                  <a:moveTo>
                    <a:pt x="1430" y="0"/>
                  </a:moveTo>
                  <a:cubicBezTo>
                    <a:pt x="952" y="0"/>
                    <a:pt x="473" y="37"/>
                    <a:pt x="0" y="113"/>
                  </a:cubicBezTo>
                  <a:lnTo>
                    <a:pt x="0" y="280"/>
                  </a:lnTo>
                  <a:cubicBezTo>
                    <a:pt x="483" y="208"/>
                    <a:pt x="971" y="170"/>
                    <a:pt x="1458" y="170"/>
                  </a:cubicBezTo>
                  <a:cubicBezTo>
                    <a:pt x="1894" y="170"/>
                    <a:pt x="2329" y="200"/>
                    <a:pt x="2760" y="261"/>
                  </a:cubicBezTo>
                  <a:lnTo>
                    <a:pt x="2760" y="93"/>
                  </a:lnTo>
                  <a:cubicBezTo>
                    <a:pt x="2320" y="32"/>
                    <a:pt x="1875" y="0"/>
                    <a:pt x="1430" y="0"/>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0" name="Google Shape;2230;p117"/>
            <p:cNvSpPr/>
            <p:nvPr/>
          </p:nvSpPr>
          <p:spPr>
            <a:xfrm>
              <a:off x="7015643" y="3805304"/>
              <a:ext cx="139348" cy="14434"/>
            </a:xfrm>
            <a:custGeom>
              <a:rect b="b" l="l" r="r" t="t"/>
              <a:pathLst>
                <a:path extrusionOk="0" h="286" w="2761">
                  <a:moveTo>
                    <a:pt x="1428" y="1"/>
                  </a:moveTo>
                  <a:cubicBezTo>
                    <a:pt x="950" y="1"/>
                    <a:pt x="473" y="38"/>
                    <a:pt x="0" y="109"/>
                  </a:cubicBezTo>
                  <a:lnTo>
                    <a:pt x="0" y="286"/>
                  </a:lnTo>
                  <a:cubicBezTo>
                    <a:pt x="473" y="209"/>
                    <a:pt x="952" y="173"/>
                    <a:pt x="1430" y="173"/>
                  </a:cubicBezTo>
                  <a:cubicBezTo>
                    <a:pt x="1875" y="173"/>
                    <a:pt x="2320" y="205"/>
                    <a:pt x="2760" y="266"/>
                  </a:cubicBezTo>
                  <a:lnTo>
                    <a:pt x="2760" y="99"/>
                  </a:lnTo>
                  <a:cubicBezTo>
                    <a:pt x="2319" y="33"/>
                    <a:pt x="1874" y="1"/>
                    <a:pt x="1428" y="1"/>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1" name="Google Shape;2231;p117"/>
            <p:cNvSpPr/>
            <p:nvPr/>
          </p:nvSpPr>
          <p:spPr>
            <a:xfrm>
              <a:off x="7015643" y="3822615"/>
              <a:ext cx="139348" cy="13980"/>
            </a:xfrm>
            <a:custGeom>
              <a:rect b="b" l="l" r="r" t="t"/>
              <a:pathLst>
                <a:path extrusionOk="0" h="277" w="2761">
                  <a:moveTo>
                    <a:pt x="1458" y="0"/>
                  </a:moveTo>
                  <a:cubicBezTo>
                    <a:pt x="971" y="0"/>
                    <a:pt x="483" y="37"/>
                    <a:pt x="0" y="110"/>
                  </a:cubicBezTo>
                  <a:lnTo>
                    <a:pt x="0" y="276"/>
                  </a:lnTo>
                  <a:cubicBezTo>
                    <a:pt x="482" y="204"/>
                    <a:pt x="969" y="167"/>
                    <a:pt x="1456" y="167"/>
                  </a:cubicBezTo>
                  <a:cubicBezTo>
                    <a:pt x="1893" y="167"/>
                    <a:pt x="2329" y="197"/>
                    <a:pt x="2760" y="257"/>
                  </a:cubicBezTo>
                  <a:lnTo>
                    <a:pt x="2760" y="90"/>
                  </a:lnTo>
                  <a:cubicBezTo>
                    <a:pt x="2329" y="30"/>
                    <a:pt x="1894" y="0"/>
                    <a:pt x="1458" y="0"/>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2" name="Google Shape;2232;p117"/>
            <p:cNvSpPr/>
            <p:nvPr/>
          </p:nvSpPr>
          <p:spPr>
            <a:xfrm>
              <a:off x="7015643" y="3839725"/>
              <a:ext cx="139348" cy="14233"/>
            </a:xfrm>
            <a:custGeom>
              <a:rect b="b" l="l" r="r" t="t"/>
              <a:pathLst>
                <a:path extrusionOk="0" h="282" w="2761">
                  <a:moveTo>
                    <a:pt x="1407" y="0"/>
                  </a:moveTo>
                  <a:cubicBezTo>
                    <a:pt x="937" y="0"/>
                    <a:pt x="466" y="35"/>
                    <a:pt x="0" y="105"/>
                  </a:cubicBezTo>
                  <a:lnTo>
                    <a:pt x="0" y="282"/>
                  </a:lnTo>
                  <a:cubicBezTo>
                    <a:pt x="473" y="205"/>
                    <a:pt x="952" y="168"/>
                    <a:pt x="1430" y="168"/>
                  </a:cubicBezTo>
                  <a:cubicBezTo>
                    <a:pt x="1875" y="168"/>
                    <a:pt x="2320" y="200"/>
                    <a:pt x="2760" y="262"/>
                  </a:cubicBezTo>
                  <a:lnTo>
                    <a:pt x="2760" y="95"/>
                  </a:lnTo>
                  <a:cubicBezTo>
                    <a:pt x="2312" y="32"/>
                    <a:pt x="1860" y="0"/>
                    <a:pt x="1407" y="0"/>
                  </a:cubicBezTo>
                  <a:close/>
                </a:path>
              </a:pathLst>
            </a:custGeom>
            <a:solidFill>
              <a:srgbClr val="095B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36" name="Shape 2236"/>
        <p:cNvGrpSpPr/>
        <p:nvPr/>
      </p:nvGrpSpPr>
      <p:grpSpPr>
        <a:xfrm>
          <a:off x="0" y="0"/>
          <a:ext cx="0" cy="0"/>
          <a:chOff x="0" y="0"/>
          <a:chExt cx="0" cy="0"/>
        </a:xfrm>
      </p:grpSpPr>
      <p:sp>
        <p:nvSpPr>
          <p:cNvPr id="2237" name="Google Shape;2237;p118"/>
          <p:cNvSpPr txBox="1"/>
          <p:nvPr>
            <p:ph idx="4294967295" type="title"/>
          </p:nvPr>
        </p:nvSpPr>
        <p:spPr>
          <a:xfrm>
            <a:off x="0" y="807367"/>
            <a:ext cx="10272000" cy="763600"/>
          </a:xfrm>
          <a:prstGeom prst="rect">
            <a:avLst/>
          </a:prstGeom>
          <a:noFill/>
          <a:ln>
            <a:noFill/>
          </a:ln>
        </p:spPr>
        <p:txBody>
          <a:bodyPr anchorCtr="0" anchor="t" bIns="121900" lIns="121900" spcFirstLastPara="1" rIns="121900" wrap="square" tIns="121900">
            <a:noAutofit/>
          </a:bodyPr>
          <a:lstStyle/>
          <a:p>
            <a:pPr indent="0" lvl="0" marL="0" rtl="0" algn="l">
              <a:lnSpc>
                <a:spcPct val="90000"/>
              </a:lnSpc>
              <a:spcBef>
                <a:spcPts val="0"/>
              </a:spcBef>
              <a:spcAft>
                <a:spcPts val="1333"/>
              </a:spcAft>
              <a:buSzPts val="3200"/>
              <a:buNone/>
            </a:pPr>
            <a:r>
              <a:rPr lang="en-US" sz="3200">
                <a:solidFill>
                  <a:schemeClr val="lt1"/>
                </a:solidFill>
                <a:latin typeface="Maven Pro"/>
                <a:ea typeface="Maven Pro"/>
                <a:cs typeface="Maven Pro"/>
                <a:sym typeface="Maven Pro"/>
              </a:rPr>
              <a:t>Generalist repositories</a:t>
            </a:r>
            <a:endParaRPr sz="3200">
              <a:solidFill>
                <a:schemeClr val="lt1"/>
              </a:solidFill>
              <a:latin typeface="Maven Pro"/>
              <a:ea typeface="Maven Pro"/>
              <a:cs typeface="Maven Pro"/>
              <a:sym typeface="Maven Pro"/>
            </a:endParaRPr>
          </a:p>
        </p:txBody>
      </p:sp>
      <p:sp>
        <p:nvSpPr>
          <p:cNvPr id="2238" name="Google Shape;2238;p118"/>
          <p:cNvSpPr txBox="1"/>
          <p:nvPr>
            <p:ph idx="4294967295" type="body"/>
          </p:nvPr>
        </p:nvSpPr>
        <p:spPr>
          <a:xfrm>
            <a:off x="115929" y="1338283"/>
            <a:ext cx="6245700" cy="3572400"/>
          </a:xfrm>
          <a:prstGeom prst="rect">
            <a:avLst/>
          </a:prstGeom>
          <a:noFill/>
          <a:ln>
            <a:noFill/>
          </a:ln>
        </p:spPr>
        <p:txBody>
          <a:bodyPr anchorCtr="0" anchor="ctr" bIns="121900" lIns="121900" spcFirstLastPara="1" rIns="121900" wrap="square" tIns="121900">
            <a:noAutofit/>
          </a:bodyPr>
          <a:lstStyle/>
          <a:p>
            <a:pPr indent="0" lvl="0" marL="0" rtl="0" algn="l">
              <a:lnSpc>
                <a:spcPct val="90000"/>
              </a:lnSpc>
              <a:spcBef>
                <a:spcPts val="0"/>
              </a:spcBef>
              <a:spcAft>
                <a:spcPts val="0"/>
              </a:spcAft>
              <a:buSzPts val="1600"/>
              <a:buNone/>
            </a:pPr>
            <a:r>
              <a:rPr lang="en-US" sz="1700">
                <a:solidFill>
                  <a:schemeClr val="dk2"/>
                </a:solidFill>
              </a:rPr>
              <a:t>Recommended by Springer Nature (below) and F1000 (right):</a:t>
            </a:r>
            <a:endParaRPr sz="1700">
              <a:solidFill>
                <a:schemeClr val="dk2"/>
              </a:solidFill>
            </a:endParaRPr>
          </a:p>
          <a:p>
            <a:pPr indent="-336538" lvl="0" marL="609585" rtl="0" algn="l">
              <a:lnSpc>
                <a:spcPct val="150000"/>
              </a:lnSpc>
              <a:spcBef>
                <a:spcPts val="1333"/>
              </a:spcBef>
              <a:spcAft>
                <a:spcPts val="0"/>
              </a:spcAft>
              <a:buClr>
                <a:schemeClr val="dk2"/>
              </a:buClr>
              <a:buSzPts val="1500"/>
              <a:buNone/>
            </a:pPr>
            <a:r>
              <a:rPr lang="en-US" sz="2000" u="sng">
                <a:solidFill>
                  <a:schemeClr val="dk2"/>
                </a:solidFill>
                <a:hlinkClick r:id="rId3">
                  <a:extLst>
                    <a:ext uri="{A12FA001-AC4F-418D-AE19-62706E023703}">
                      <ahyp:hlinkClr val="tx"/>
                    </a:ext>
                  </a:extLst>
                </a:hlinkClick>
              </a:rPr>
              <a:t>Dryad Digital Repository</a:t>
            </a:r>
            <a:endParaRPr sz="2000" u="sng">
              <a:solidFill>
                <a:schemeClr val="dk2"/>
              </a:solidFill>
            </a:endParaRPr>
          </a:p>
          <a:p>
            <a:pPr indent="-336538" lvl="0" marL="609585" rtl="0" algn="l">
              <a:lnSpc>
                <a:spcPct val="150000"/>
              </a:lnSpc>
              <a:spcBef>
                <a:spcPts val="0"/>
              </a:spcBef>
              <a:spcAft>
                <a:spcPts val="0"/>
              </a:spcAft>
              <a:buClr>
                <a:schemeClr val="dk2"/>
              </a:buClr>
              <a:buSzPts val="1500"/>
              <a:buNone/>
            </a:pPr>
            <a:r>
              <a:rPr lang="en-US" sz="2000" u="sng">
                <a:solidFill>
                  <a:schemeClr val="dk2"/>
                </a:solidFill>
                <a:hlinkClick r:id="rId4">
                  <a:extLst>
                    <a:ext uri="{A12FA001-AC4F-418D-AE19-62706E023703}">
                      <ahyp:hlinkClr val="tx"/>
                    </a:ext>
                  </a:extLst>
                </a:hlinkClick>
              </a:rPr>
              <a:t>figshare</a:t>
            </a:r>
            <a:endParaRPr sz="2000" u="sng">
              <a:solidFill>
                <a:schemeClr val="dk2"/>
              </a:solidFill>
            </a:endParaRPr>
          </a:p>
          <a:p>
            <a:pPr indent="-336538" lvl="0" marL="609585" rtl="0" algn="l">
              <a:lnSpc>
                <a:spcPct val="150000"/>
              </a:lnSpc>
              <a:spcBef>
                <a:spcPts val="0"/>
              </a:spcBef>
              <a:spcAft>
                <a:spcPts val="0"/>
              </a:spcAft>
              <a:buClr>
                <a:schemeClr val="dk2"/>
              </a:buClr>
              <a:buSzPts val="1500"/>
              <a:buNone/>
            </a:pPr>
            <a:r>
              <a:rPr lang="en-US" sz="2000" u="sng">
                <a:solidFill>
                  <a:schemeClr val="dk2"/>
                </a:solidFill>
                <a:hlinkClick r:id="rId5">
                  <a:extLst>
                    <a:ext uri="{A12FA001-AC4F-418D-AE19-62706E023703}">
                      <ahyp:hlinkClr val="tx"/>
                    </a:ext>
                  </a:extLst>
                </a:hlinkClick>
              </a:rPr>
              <a:t>Harvard Dataverse</a:t>
            </a:r>
            <a:endParaRPr sz="2000" u="sng">
              <a:solidFill>
                <a:schemeClr val="dk2"/>
              </a:solidFill>
            </a:endParaRPr>
          </a:p>
          <a:p>
            <a:pPr indent="-336538" lvl="0" marL="609585" rtl="0" algn="l">
              <a:lnSpc>
                <a:spcPct val="150000"/>
              </a:lnSpc>
              <a:spcBef>
                <a:spcPts val="0"/>
              </a:spcBef>
              <a:spcAft>
                <a:spcPts val="0"/>
              </a:spcAft>
              <a:buClr>
                <a:schemeClr val="dk2"/>
              </a:buClr>
              <a:buSzPts val="1500"/>
              <a:buNone/>
            </a:pPr>
            <a:r>
              <a:rPr lang="en-US" sz="2000" u="sng">
                <a:solidFill>
                  <a:schemeClr val="dk2"/>
                </a:solidFill>
                <a:hlinkClick r:id="rId6">
                  <a:extLst>
                    <a:ext uri="{A12FA001-AC4F-418D-AE19-62706E023703}">
                      <ahyp:hlinkClr val="tx"/>
                    </a:ext>
                  </a:extLst>
                </a:hlinkClick>
              </a:rPr>
              <a:t>Open Science Framework</a:t>
            </a:r>
            <a:endParaRPr sz="2000" u="sng">
              <a:solidFill>
                <a:schemeClr val="dk2"/>
              </a:solidFill>
            </a:endParaRPr>
          </a:p>
          <a:p>
            <a:pPr indent="-336538" lvl="0" marL="609585" rtl="0" algn="l">
              <a:lnSpc>
                <a:spcPct val="150000"/>
              </a:lnSpc>
              <a:spcBef>
                <a:spcPts val="0"/>
              </a:spcBef>
              <a:spcAft>
                <a:spcPts val="0"/>
              </a:spcAft>
              <a:buClr>
                <a:schemeClr val="dk2"/>
              </a:buClr>
              <a:buSzPts val="1500"/>
              <a:buNone/>
            </a:pPr>
            <a:r>
              <a:rPr lang="en-US" sz="2000" u="sng">
                <a:solidFill>
                  <a:schemeClr val="dk2"/>
                </a:solidFill>
                <a:hlinkClick r:id="rId7">
                  <a:extLst>
                    <a:ext uri="{A12FA001-AC4F-418D-AE19-62706E023703}">
                      <ahyp:hlinkClr val="tx"/>
                    </a:ext>
                  </a:extLst>
                </a:hlinkClick>
              </a:rPr>
              <a:t>Science Data Bank</a:t>
            </a:r>
            <a:endParaRPr sz="2000" u="sng">
              <a:solidFill>
                <a:schemeClr val="dk2"/>
              </a:solidFill>
            </a:endParaRPr>
          </a:p>
          <a:p>
            <a:pPr indent="-336538" lvl="0" marL="609585" rtl="0" algn="l">
              <a:lnSpc>
                <a:spcPct val="150000"/>
              </a:lnSpc>
              <a:spcBef>
                <a:spcPts val="0"/>
              </a:spcBef>
              <a:spcAft>
                <a:spcPts val="0"/>
              </a:spcAft>
              <a:buClr>
                <a:schemeClr val="dk2"/>
              </a:buClr>
              <a:buSzPts val="1500"/>
              <a:buNone/>
            </a:pPr>
            <a:r>
              <a:rPr lang="en-US" sz="2000" u="sng">
                <a:solidFill>
                  <a:schemeClr val="dk2"/>
                </a:solidFill>
                <a:hlinkClick r:id="rId8">
                  <a:extLst>
                    <a:ext uri="{A12FA001-AC4F-418D-AE19-62706E023703}">
                      <ahyp:hlinkClr val="tx"/>
                    </a:ext>
                  </a:extLst>
                </a:hlinkClick>
              </a:rPr>
              <a:t>Zenodo</a:t>
            </a:r>
            <a:endParaRPr sz="2000" u="sng">
              <a:solidFill>
                <a:schemeClr val="dk2"/>
              </a:solidFill>
            </a:endParaRPr>
          </a:p>
        </p:txBody>
      </p:sp>
      <p:sp>
        <p:nvSpPr>
          <p:cNvPr id="2239" name="Google Shape;2239;p118"/>
          <p:cNvSpPr txBox="1"/>
          <p:nvPr>
            <p:ph idx="12" type="sldNum"/>
          </p:nvPr>
        </p:nvSpPr>
        <p:spPr>
          <a:xfrm>
            <a:off x="11409045" y="6333135"/>
            <a:ext cx="731600" cy="5248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Clr>
                <a:srgbClr val="000000"/>
              </a:buClr>
              <a:buSzPts val="700"/>
              <a:buFont typeface="Arial"/>
              <a:buNone/>
            </a:pPr>
            <a:fld id="{00000000-1234-1234-1234-123412341234}" type="slidenum">
              <a:rPr lang="en-US"/>
              <a:t>‹#›</a:t>
            </a:fld>
            <a:endParaRPr/>
          </a:p>
        </p:txBody>
      </p:sp>
      <p:pic>
        <p:nvPicPr>
          <p:cNvPr id="2240" name="Google Shape;2240;p118"/>
          <p:cNvPicPr preferRelativeResize="0"/>
          <p:nvPr/>
        </p:nvPicPr>
        <p:blipFill rotWithShape="1">
          <a:blip r:embed="rId9">
            <a:alphaModFix/>
          </a:blip>
          <a:srcRect b="0" l="0" r="0" t="0"/>
          <a:stretch/>
        </p:blipFill>
        <p:spPr>
          <a:xfrm>
            <a:off x="0" y="5865476"/>
            <a:ext cx="2249200" cy="692792"/>
          </a:xfrm>
          <a:prstGeom prst="rect">
            <a:avLst/>
          </a:prstGeom>
          <a:noFill/>
          <a:ln>
            <a:noFill/>
          </a:ln>
        </p:spPr>
      </p:pic>
      <p:pic>
        <p:nvPicPr>
          <p:cNvPr id="2241" name="Google Shape;2241;p118"/>
          <p:cNvPicPr preferRelativeResize="0"/>
          <p:nvPr/>
        </p:nvPicPr>
        <p:blipFill rotWithShape="1">
          <a:blip r:embed="rId10">
            <a:alphaModFix/>
          </a:blip>
          <a:srcRect b="0" l="0" r="0" t="0"/>
          <a:stretch/>
        </p:blipFill>
        <p:spPr>
          <a:xfrm>
            <a:off x="-3" y="5289933"/>
            <a:ext cx="1451541" cy="578800"/>
          </a:xfrm>
          <a:prstGeom prst="rect">
            <a:avLst/>
          </a:prstGeom>
          <a:noFill/>
          <a:ln>
            <a:noFill/>
          </a:ln>
        </p:spPr>
      </p:pic>
      <p:pic>
        <p:nvPicPr>
          <p:cNvPr id="2242" name="Google Shape;2242;p118"/>
          <p:cNvPicPr preferRelativeResize="0"/>
          <p:nvPr/>
        </p:nvPicPr>
        <p:blipFill rotWithShape="1">
          <a:blip r:embed="rId11">
            <a:alphaModFix/>
          </a:blip>
          <a:srcRect b="0" l="0" r="0" t="0"/>
          <a:stretch/>
        </p:blipFill>
        <p:spPr>
          <a:xfrm>
            <a:off x="1237877" y="5289932"/>
            <a:ext cx="1943155" cy="692800"/>
          </a:xfrm>
          <a:prstGeom prst="rect">
            <a:avLst/>
          </a:prstGeom>
          <a:noFill/>
          <a:ln>
            <a:noFill/>
          </a:ln>
        </p:spPr>
      </p:pic>
      <p:pic>
        <p:nvPicPr>
          <p:cNvPr id="2243" name="Google Shape;2243;p118"/>
          <p:cNvPicPr preferRelativeResize="0"/>
          <p:nvPr/>
        </p:nvPicPr>
        <p:blipFill rotWithShape="1">
          <a:blip r:embed="rId12">
            <a:alphaModFix/>
          </a:blip>
          <a:srcRect b="0" l="0" r="0" t="0"/>
          <a:stretch/>
        </p:blipFill>
        <p:spPr>
          <a:xfrm>
            <a:off x="4207830" y="5868720"/>
            <a:ext cx="1031033" cy="686267"/>
          </a:xfrm>
          <a:prstGeom prst="rect">
            <a:avLst/>
          </a:prstGeom>
          <a:noFill/>
          <a:ln>
            <a:noFill/>
          </a:ln>
        </p:spPr>
      </p:pic>
      <p:pic>
        <p:nvPicPr>
          <p:cNvPr id="2244" name="Google Shape;2244;p118"/>
          <p:cNvPicPr preferRelativeResize="0"/>
          <p:nvPr/>
        </p:nvPicPr>
        <p:blipFill rotWithShape="1">
          <a:blip r:embed="rId13">
            <a:alphaModFix/>
          </a:blip>
          <a:srcRect b="77558" l="0" r="40564" t="0"/>
          <a:stretch/>
        </p:blipFill>
        <p:spPr>
          <a:xfrm>
            <a:off x="2269615" y="6001337"/>
            <a:ext cx="1938236" cy="578800"/>
          </a:xfrm>
          <a:prstGeom prst="rect">
            <a:avLst/>
          </a:prstGeom>
          <a:noFill/>
          <a:ln>
            <a:noFill/>
          </a:ln>
        </p:spPr>
      </p:pic>
      <p:pic>
        <p:nvPicPr>
          <p:cNvPr id="2245" name="Google Shape;2245;p118"/>
          <p:cNvPicPr preferRelativeResize="0"/>
          <p:nvPr/>
        </p:nvPicPr>
        <p:blipFill rotWithShape="1">
          <a:blip r:embed="rId14">
            <a:alphaModFix/>
          </a:blip>
          <a:srcRect b="8287" l="0" r="0" t="4100"/>
          <a:stretch/>
        </p:blipFill>
        <p:spPr>
          <a:xfrm>
            <a:off x="6837000" y="1446843"/>
            <a:ext cx="4493702" cy="4288832"/>
          </a:xfrm>
          <a:prstGeom prst="rect">
            <a:avLst/>
          </a:prstGeom>
          <a:noFill/>
          <a:ln>
            <a:noFill/>
          </a:ln>
        </p:spPr>
      </p:pic>
      <p:sp>
        <p:nvSpPr>
          <p:cNvPr id="2246" name="Google Shape;2246;p118"/>
          <p:cNvSpPr txBox="1"/>
          <p:nvPr/>
        </p:nvSpPr>
        <p:spPr>
          <a:xfrm>
            <a:off x="6921200" y="5959200"/>
            <a:ext cx="4331400" cy="440100"/>
          </a:xfrm>
          <a:prstGeom prst="rect">
            <a:avLst/>
          </a:prstGeom>
          <a:noFill/>
          <a:ln>
            <a:noFill/>
          </a:ln>
        </p:spPr>
        <p:txBody>
          <a:bodyPr anchorCtr="0" anchor="t" bIns="121900" lIns="121900" spcFirstLastPara="1" rIns="121900" wrap="square" tIns="121900">
            <a:spAutoFit/>
          </a:bodyPr>
          <a:lstStyle/>
          <a:p>
            <a:pPr indent="0" lvl="0" marL="0" marR="0" rtl="0" algn="r">
              <a:lnSpc>
                <a:spcPct val="90000"/>
              </a:lnSpc>
              <a:spcBef>
                <a:spcPts val="0"/>
              </a:spcBef>
              <a:spcAft>
                <a:spcPts val="1333"/>
              </a:spcAft>
              <a:buClr>
                <a:srgbClr val="000000"/>
              </a:buClr>
              <a:buSzPts val="1400"/>
              <a:buFont typeface="Arial"/>
              <a:buNone/>
            </a:pPr>
            <a:r>
              <a:rPr b="0" i="0" lang="en-US" sz="1400" u="none" cap="none" strike="noStrike">
                <a:solidFill>
                  <a:schemeClr val="dk2"/>
                </a:solidFill>
                <a:latin typeface="Arial"/>
                <a:ea typeface="Arial"/>
                <a:cs typeface="Arial"/>
                <a:sym typeface="Arial"/>
              </a:rPr>
              <a:t>Source: https://f1000research.com/</a:t>
            </a:r>
            <a:endParaRPr b="0" i="0" sz="1400" u="none" cap="none" strike="noStrike">
              <a:solidFill>
                <a:schemeClr val="dk2"/>
              </a:solidFill>
              <a:latin typeface="Arial"/>
              <a:ea typeface="Arial"/>
              <a:cs typeface="Arial"/>
              <a:sym typeface="Arial"/>
            </a:endParaRPr>
          </a:p>
        </p:txBody>
      </p:sp>
      <p:sp>
        <p:nvSpPr>
          <p:cNvPr id="2247" name="Google Shape;2247;p118"/>
          <p:cNvSpPr txBox="1"/>
          <p:nvPr/>
        </p:nvSpPr>
        <p:spPr>
          <a:xfrm>
            <a:off x="115925" y="191775"/>
            <a:ext cx="8912400" cy="6156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2"/>
                </a:solidFill>
                <a:latin typeface="Arial"/>
                <a:ea typeface="Arial"/>
                <a:cs typeface="Arial"/>
                <a:sym typeface="Arial"/>
              </a:rPr>
              <a:t>Information about general purpose repositories</a:t>
            </a:r>
            <a:endParaRPr b="1" i="0" sz="2400" u="none" cap="none" strike="noStrike">
              <a:solidFill>
                <a:schemeClr val="dk2"/>
              </a:solidFill>
              <a:latin typeface="Arial"/>
              <a:ea typeface="Arial"/>
              <a:cs typeface="Arial"/>
              <a:sym typeface="Arial"/>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1" name="Shape 2251"/>
        <p:cNvGrpSpPr/>
        <p:nvPr/>
      </p:nvGrpSpPr>
      <p:grpSpPr>
        <a:xfrm>
          <a:off x="0" y="0"/>
          <a:ext cx="0" cy="0"/>
          <a:chOff x="0" y="0"/>
          <a:chExt cx="0" cy="0"/>
        </a:xfrm>
      </p:grpSpPr>
      <p:sp>
        <p:nvSpPr>
          <p:cNvPr id="2252" name="Google Shape;2252;p119"/>
          <p:cNvSpPr txBox="1"/>
          <p:nvPr>
            <p:ph idx="12" type="sldNum"/>
          </p:nvPr>
        </p:nvSpPr>
        <p:spPr>
          <a:xfrm>
            <a:off x="11316580" y="6485664"/>
            <a:ext cx="403800" cy="1800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Clr>
                <a:srgbClr val="1E3791"/>
              </a:buClr>
              <a:buSzPts val="700"/>
              <a:buFont typeface="Arial"/>
              <a:buNone/>
            </a:pPr>
            <a:fld id="{00000000-1234-1234-1234-123412341234}" type="slidenum">
              <a:rPr lang="en-US"/>
              <a:t>‹#›</a:t>
            </a:fld>
            <a:endParaRPr/>
          </a:p>
        </p:txBody>
      </p:sp>
      <p:graphicFrame>
        <p:nvGraphicFramePr>
          <p:cNvPr id="2253" name="Google Shape;2253;p119"/>
          <p:cNvGraphicFramePr/>
          <p:nvPr/>
        </p:nvGraphicFramePr>
        <p:xfrm>
          <a:off x="384317" y="1679584"/>
          <a:ext cx="3000000" cy="3000000"/>
        </p:xfrm>
        <a:graphic>
          <a:graphicData uri="http://schemas.openxmlformats.org/drawingml/2006/table">
            <a:tbl>
              <a:tblPr>
                <a:noFill/>
                <a:tableStyleId>{6B42B35F-3580-4F3D-BF5A-0243D6B360B3}</a:tableStyleId>
              </a:tblPr>
              <a:tblGrid>
                <a:gridCol w="4767800"/>
                <a:gridCol w="3345025"/>
              </a:tblGrid>
              <a:tr h="5416800">
                <a:tc>
                  <a:txBody>
                    <a:bodyPr/>
                    <a:lstStyle/>
                    <a:p>
                      <a:pPr indent="0" lvl="0" marL="0" marR="0" rtl="0" algn="l">
                        <a:lnSpc>
                          <a:spcPct val="90000"/>
                        </a:lnSpc>
                        <a:spcBef>
                          <a:spcPts val="0"/>
                        </a:spcBef>
                        <a:spcAft>
                          <a:spcPts val="0"/>
                        </a:spcAft>
                        <a:buClr>
                          <a:srgbClr val="000000"/>
                        </a:buClr>
                        <a:buSzPts val="2100"/>
                        <a:buFont typeface="Arial"/>
                        <a:buNone/>
                      </a:pPr>
                      <a:r>
                        <a:rPr lang="en-US" sz="1900" u="none" cap="none" strike="noStrike">
                          <a:solidFill>
                            <a:schemeClr val="dk2"/>
                          </a:solidFill>
                        </a:rPr>
                        <a:t>Recommended by PLOS Comp Biol:</a:t>
                      </a:r>
                      <a:endParaRPr sz="1700" u="none" cap="none" strike="noStrike">
                        <a:solidFill>
                          <a:schemeClr val="dk2"/>
                        </a:solidFill>
                      </a:endParaRPr>
                    </a:p>
                    <a:p>
                      <a:pPr indent="-323850" lvl="0" marL="457200" marR="0" rtl="0" algn="l">
                        <a:lnSpc>
                          <a:spcPct val="150000"/>
                        </a:lnSpc>
                        <a:spcBef>
                          <a:spcPts val="1000"/>
                        </a:spcBef>
                        <a:spcAft>
                          <a:spcPts val="0"/>
                        </a:spcAft>
                        <a:buClr>
                          <a:schemeClr val="dk2"/>
                        </a:buClr>
                        <a:buSzPts val="1500"/>
                        <a:buFont typeface="Maven Pro"/>
                        <a:buChar char="●"/>
                      </a:pPr>
                      <a:r>
                        <a:rPr lang="en-US" sz="2000" u="sng" cap="none" strike="noStrike">
                          <a:solidFill>
                            <a:schemeClr val="dk2"/>
                          </a:solidFill>
                          <a:highlight>
                            <a:srgbClr val="FFFFFF"/>
                          </a:highlight>
                          <a:latin typeface="Maven Pro"/>
                          <a:ea typeface="Maven Pro"/>
                          <a:cs typeface="Maven Pro"/>
                          <a:sym typeface="Maven Pro"/>
                          <a:hlinkClick r:id="rId3">
                            <a:extLst>
                              <a:ext uri="{A12FA001-AC4F-418D-AE19-62706E023703}">
                                <ahyp:hlinkClr val="tx"/>
                              </a:ext>
                            </a:extLst>
                          </a:hlinkClick>
                        </a:rPr>
                        <a:t>BioStudies</a:t>
                      </a:r>
                      <a:endParaRPr sz="2000" u="sng" cap="none" strike="noStrike">
                        <a:solidFill>
                          <a:schemeClr val="dk2"/>
                        </a:solidFill>
                        <a:highlight>
                          <a:srgbClr val="FFFFFF"/>
                        </a:highlight>
                        <a:latin typeface="Maven Pro"/>
                        <a:ea typeface="Maven Pro"/>
                        <a:cs typeface="Maven Pro"/>
                        <a:sym typeface="Maven Pro"/>
                      </a:endParaRPr>
                    </a:p>
                    <a:p>
                      <a:pPr indent="-323850" lvl="0" marL="457200" marR="0" rtl="0" algn="l">
                        <a:lnSpc>
                          <a:spcPct val="150000"/>
                        </a:lnSpc>
                        <a:spcBef>
                          <a:spcPts val="0"/>
                        </a:spcBef>
                        <a:spcAft>
                          <a:spcPts val="0"/>
                        </a:spcAft>
                        <a:buClr>
                          <a:schemeClr val="dk2"/>
                        </a:buClr>
                        <a:buSzPts val="1500"/>
                        <a:buFont typeface="Maven Pro"/>
                        <a:buChar char="●"/>
                      </a:pPr>
                      <a:r>
                        <a:rPr lang="en-US" sz="2000" u="sng" cap="none" strike="noStrike">
                          <a:solidFill>
                            <a:schemeClr val="dk2"/>
                          </a:solidFill>
                          <a:highlight>
                            <a:srgbClr val="FFFFFF"/>
                          </a:highlight>
                          <a:latin typeface="Maven Pro"/>
                          <a:ea typeface="Maven Pro"/>
                          <a:cs typeface="Maven Pro"/>
                          <a:sym typeface="Maven Pro"/>
                          <a:hlinkClick r:id="rId4">
                            <a:extLst>
                              <a:ext uri="{A12FA001-AC4F-418D-AE19-62706E023703}">
                                <ahyp:hlinkClr val="tx"/>
                              </a:ext>
                            </a:extLst>
                          </a:hlinkClick>
                        </a:rPr>
                        <a:t>CSIRO Data Access Portal</a:t>
                      </a:r>
                      <a:endParaRPr sz="2000" u="sng" cap="none" strike="noStrike">
                        <a:solidFill>
                          <a:schemeClr val="dk2"/>
                        </a:solidFill>
                        <a:highlight>
                          <a:srgbClr val="FFFFFF"/>
                        </a:highlight>
                        <a:latin typeface="Maven Pro"/>
                        <a:ea typeface="Maven Pro"/>
                        <a:cs typeface="Maven Pro"/>
                        <a:sym typeface="Maven Pro"/>
                      </a:endParaRPr>
                    </a:p>
                    <a:p>
                      <a:pPr indent="-323850" lvl="0" marL="457200" marR="0" rtl="0" algn="l">
                        <a:lnSpc>
                          <a:spcPct val="150000"/>
                        </a:lnSpc>
                        <a:spcBef>
                          <a:spcPts val="0"/>
                        </a:spcBef>
                        <a:spcAft>
                          <a:spcPts val="0"/>
                        </a:spcAft>
                        <a:buClr>
                          <a:schemeClr val="dk2"/>
                        </a:buClr>
                        <a:buSzPts val="1500"/>
                        <a:buFont typeface="Maven Pro"/>
                        <a:buChar char="●"/>
                      </a:pPr>
                      <a:r>
                        <a:rPr lang="en-US" sz="2000" u="sng" cap="none" strike="noStrike">
                          <a:solidFill>
                            <a:schemeClr val="dk2"/>
                          </a:solidFill>
                          <a:highlight>
                            <a:srgbClr val="FFFFFF"/>
                          </a:highlight>
                          <a:latin typeface="Maven Pro"/>
                          <a:ea typeface="Maven Pro"/>
                          <a:cs typeface="Maven Pro"/>
                          <a:sym typeface="Maven Pro"/>
                          <a:hlinkClick r:id="rId5">
                            <a:extLst>
                              <a:ext uri="{A12FA001-AC4F-418D-AE19-62706E023703}">
                                <ahyp:hlinkClr val="tx"/>
                              </a:ext>
                            </a:extLst>
                          </a:hlinkClick>
                        </a:rPr>
                        <a:t>Data Archiving and Networking Services (DANS)</a:t>
                      </a:r>
                      <a:endParaRPr sz="2000" u="sng" cap="none" strike="noStrike">
                        <a:solidFill>
                          <a:schemeClr val="dk2"/>
                        </a:solidFill>
                        <a:highlight>
                          <a:srgbClr val="FFFFFF"/>
                        </a:highlight>
                        <a:latin typeface="Maven Pro"/>
                        <a:ea typeface="Maven Pro"/>
                        <a:cs typeface="Maven Pro"/>
                        <a:sym typeface="Maven Pro"/>
                      </a:endParaRPr>
                    </a:p>
                    <a:p>
                      <a:pPr indent="-323850" lvl="0" marL="457200" marR="0" rtl="0" algn="l">
                        <a:lnSpc>
                          <a:spcPct val="150000"/>
                        </a:lnSpc>
                        <a:spcBef>
                          <a:spcPts val="0"/>
                        </a:spcBef>
                        <a:spcAft>
                          <a:spcPts val="0"/>
                        </a:spcAft>
                        <a:buClr>
                          <a:schemeClr val="dk2"/>
                        </a:buClr>
                        <a:buSzPts val="1500"/>
                        <a:buFont typeface="Maven Pro"/>
                        <a:buChar char="●"/>
                      </a:pPr>
                      <a:r>
                        <a:rPr lang="en-US" sz="2000" u="sng" cap="none" strike="noStrike">
                          <a:solidFill>
                            <a:schemeClr val="dk2"/>
                          </a:solidFill>
                          <a:highlight>
                            <a:schemeClr val="lt1"/>
                          </a:highlight>
                          <a:latin typeface="Maven Pro"/>
                          <a:ea typeface="Maven Pro"/>
                          <a:cs typeface="Maven Pro"/>
                          <a:sym typeface="Maven Pro"/>
                          <a:hlinkClick r:id="rId6">
                            <a:extLst>
                              <a:ext uri="{A12FA001-AC4F-418D-AE19-62706E023703}">
                                <ahyp:hlinkClr val="tx"/>
                              </a:ext>
                            </a:extLst>
                          </a:hlinkClick>
                        </a:rPr>
                        <a:t>GigaDB</a:t>
                      </a:r>
                      <a:endParaRPr sz="2000" u="sng" cap="none" strike="noStrike">
                        <a:solidFill>
                          <a:schemeClr val="dk2"/>
                        </a:solidFill>
                        <a:highlight>
                          <a:schemeClr val="lt1"/>
                        </a:highlight>
                        <a:latin typeface="Maven Pro"/>
                        <a:ea typeface="Maven Pro"/>
                        <a:cs typeface="Maven Pro"/>
                        <a:sym typeface="Maven Pro"/>
                      </a:endParaRPr>
                    </a:p>
                    <a:p>
                      <a:pPr indent="-323850" lvl="0" marL="457200" marR="0" rtl="0" algn="l">
                        <a:lnSpc>
                          <a:spcPct val="150000"/>
                        </a:lnSpc>
                        <a:spcBef>
                          <a:spcPts val="0"/>
                        </a:spcBef>
                        <a:spcAft>
                          <a:spcPts val="0"/>
                        </a:spcAft>
                        <a:buClr>
                          <a:schemeClr val="dk2"/>
                        </a:buClr>
                        <a:buSzPts val="1500"/>
                        <a:buFont typeface="Maven Pro"/>
                        <a:buChar char="●"/>
                      </a:pPr>
                      <a:r>
                        <a:rPr lang="en-US" sz="2000" u="sng" cap="none" strike="noStrike">
                          <a:solidFill>
                            <a:schemeClr val="dk2"/>
                          </a:solidFill>
                          <a:highlight>
                            <a:schemeClr val="lt1"/>
                          </a:highlight>
                          <a:latin typeface="Maven Pro"/>
                          <a:ea typeface="Maven Pro"/>
                          <a:cs typeface="Maven Pro"/>
                          <a:sym typeface="Maven Pro"/>
                          <a:hlinkClick r:id="rId7">
                            <a:extLst>
                              <a:ext uri="{A12FA001-AC4F-418D-AE19-62706E023703}">
                                <ahyp:hlinkClr val="tx"/>
                              </a:ext>
                            </a:extLst>
                          </a:hlinkClick>
                        </a:rPr>
                        <a:t>SimTK</a:t>
                      </a:r>
                      <a:endParaRPr sz="2000" u="sng" cap="none" strike="noStrike">
                        <a:solidFill>
                          <a:schemeClr val="dk2"/>
                        </a:solidFill>
                        <a:highlight>
                          <a:schemeClr val="lt1"/>
                        </a:highlight>
                        <a:latin typeface="Maven Pro"/>
                        <a:ea typeface="Maven Pro"/>
                        <a:cs typeface="Maven Pro"/>
                        <a:sym typeface="Maven Pro"/>
                      </a:endParaRPr>
                    </a:p>
                    <a:p>
                      <a:pPr indent="-323850" lvl="0" marL="457200" marR="0" rtl="0" algn="l">
                        <a:lnSpc>
                          <a:spcPct val="150000"/>
                        </a:lnSpc>
                        <a:spcBef>
                          <a:spcPts val="0"/>
                        </a:spcBef>
                        <a:spcAft>
                          <a:spcPts val="0"/>
                        </a:spcAft>
                        <a:buClr>
                          <a:schemeClr val="dk2"/>
                        </a:buClr>
                        <a:buSzPts val="1500"/>
                        <a:buFont typeface="Maven Pro"/>
                        <a:buChar char="●"/>
                      </a:pPr>
                      <a:r>
                        <a:rPr lang="en-US" sz="2000" u="sng" cap="none" strike="noStrike">
                          <a:solidFill>
                            <a:schemeClr val="dk2"/>
                          </a:solidFill>
                          <a:highlight>
                            <a:schemeClr val="lt1"/>
                          </a:highlight>
                          <a:latin typeface="Maven Pro"/>
                          <a:ea typeface="Maven Pro"/>
                          <a:cs typeface="Maven Pro"/>
                          <a:sym typeface="Maven Pro"/>
                          <a:hlinkClick r:id="rId8">
                            <a:extLst>
                              <a:ext uri="{A12FA001-AC4F-418D-AE19-62706E023703}">
                                <ahyp:hlinkClr val="tx"/>
                              </a:ext>
                            </a:extLst>
                          </a:hlinkClick>
                        </a:rPr>
                        <a:t>Swedish National Data Service</a:t>
                      </a:r>
                      <a:endParaRPr sz="2000" u="sng" cap="none" strike="noStrike">
                        <a:solidFill>
                          <a:schemeClr val="dk2"/>
                        </a:solidFill>
                        <a:highlight>
                          <a:schemeClr val="lt1"/>
                        </a:highlight>
                        <a:latin typeface="Maven Pro"/>
                        <a:ea typeface="Maven Pro"/>
                        <a:cs typeface="Maven Pro"/>
                        <a:sym typeface="Maven Pro"/>
                      </a:endParaRPr>
                    </a:p>
                    <a:p>
                      <a:pPr indent="0" lvl="0" marL="457200" marR="0" rtl="0" algn="l">
                        <a:lnSpc>
                          <a:spcPct val="115000"/>
                        </a:lnSpc>
                        <a:spcBef>
                          <a:spcPts val="1700"/>
                        </a:spcBef>
                        <a:spcAft>
                          <a:spcPts val="0"/>
                        </a:spcAft>
                        <a:buClr>
                          <a:srgbClr val="000000"/>
                        </a:buClr>
                        <a:buSzPts val="1600"/>
                        <a:buFont typeface="Arial"/>
                        <a:buNone/>
                      </a:pPr>
                      <a:r>
                        <a:t/>
                      </a:r>
                      <a:endParaRPr sz="1600" u="sng" cap="none" strike="noStrike">
                        <a:solidFill>
                          <a:srgbClr val="50A1EF"/>
                        </a:solidFill>
                        <a:highlight>
                          <a:srgbClr val="FFFFFF"/>
                        </a:highlight>
                        <a:latin typeface="Maven Pro"/>
                        <a:ea typeface="Maven Pro"/>
                        <a:cs typeface="Maven Pro"/>
                        <a:sym typeface="Maven Pro"/>
                      </a:endParaRPr>
                    </a:p>
                  </a:txBody>
                  <a:tcPr marT="121900" marB="121900" marR="121900" marL="121900"/>
                </a:tc>
                <a:tc>
                  <a:txBody>
                    <a:bodyPr/>
                    <a:lstStyle/>
                    <a:p>
                      <a:pPr indent="-228600" lvl="0" marL="457200" marR="0" rtl="0" algn="l">
                        <a:lnSpc>
                          <a:spcPct val="115000"/>
                        </a:lnSpc>
                        <a:spcBef>
                          <a:spcPts val="0"/>
                        </a:spcBef>
                        <a:spcAft>
                          <a:spcPts val="0"/>
                        </a:spcAft>
                        <a:buClr>
                          <a:srgbClr val="202020"/>
                        </a:buClr>
                        <a:buSzPts val="1200"/>
                        <a:buFont typeface="Maven Pro"/>
                        <a:buNone/>
                      </a:pPr>
                      <a:r>
                        <a:t/>
                      </a:r>
                      <a:endParaRPr sz="1600" u="sng" cap="none" strike="noStrike">
                        <a:solidFill>
                          <a:srgbClr val="50A1EF"/>
                        </a:solidFill>
                        <a:highlight>
                          <a:srgbClr val="FFFFFF"/>
                        </a:highlight>
                        <a:latin typeface="Maven Pro"/>
                        <a:ea typeface="Maven Pro"/>
                        <a:cs typeface="Maven Pro"/>
                        <a:sym typeface="Maven Pro"/>
                      </a:endParaRPr>
                    </a:p>
                  </a:txBody>
                  <a:tcPr marT="121900" marB="121900" marR="121900" marL="121900"/>
                </a:tc>
              </a:tr>
            </a:tbl>
          </a:graphicData>
        </a:graphic>
      </p:graphicFrame>
      <p:sp>
        <p:nvSpPr>
          <p:cNvPr id="2254" name="Google Shape;2254;p119"/>
          <p:cNvSpPr txBox="1"/>
          <p:nvPr/>
        </p:nvSpPr>
        <p:spPr>
          <a:xfrm>
            <a:off x="297167" y="6231000"/>
            <a:ext cx="11300100" cy="466800"/>
          </a:xfrm>
          <a:prstGeom prst="rect">
            <a:avLst/>
          </a:prstGeom>
          <a:noFill/>
          <a:ln>
            <a:noFill/>
          </a:ln>
        </p:spPr>
        <p:txBody>
          <a:bodyPr anchorCtr="0" anchor="t" bIns="121900" lIns="121900" spcFirstLastPara="1" rIns="121900" wrap="square" tIns="121900">
            <a:spAutoFit/>
          </a:bodyPr>
          <a:lstStyle/>
          <a:p>
            <a:pPr indent="0" lvl="0" marL="0" marR="0" rtl="0" algn="l">
              <a:lnSpc>
                <a:spcPct val="135000"/>
              </a:lnSpc>
              <a:spcBef>
                <a:spcPts val="0"/>
              </a:spcBef>
              <a:spcAft>
                <a:spcPts val="1867"/>
              </a:spcAft>
              <a:buClr>
                <a:srgbClr val="000000"/>
              </a:buClr>
              <a:buSzPts val="1433"/>
              <a:buFont typeface="Arial"/>
              <a:buNone/>
            </a:pPr>
            <a:r>
              <a:rPr b="0" i="0" lang="en-US" sz="1433" u="none" cap="none" strike="noStrike">
                <a:solidFill>
                  <a:srgbClr val="202020"/>
                </a:solidFill>
                <a:highlight>
                  <a:schemeClr val="lt1"/>
                </a:highlight>
                <a:latin typeface="Maven Pro"/>
                <a:ea typeface="Maven Pro"/>
                <a:cs typeface="Maven Pro"/>
                <a:sym typeface="Maven Pro"/>
              </a:rPr>
              <a:t>*PLOS thanks the Open Access Nature Publishing Group journal, </a:t>
            </a:r>
            <a:r>
              <a:rPr b="0" i="1" lang="en-US" sz="1433" u="none" cap="none" strike="noStrike">
                <a:solidFill>
                  <a:srgbClr val="202020"/>
                </a:solidFill>
                <a:highlight>
                  <a:schemeClr val="lt1"/>
                </a:highlight>
                <a:latin typeface="Maven Pro"/>
                <a:ea typeface="Maven Pro"/>
                <a:cs typeface="Maven Pro"/>
                <a:sym typeface="Maven Pro"/>
              </a:rPr>
              <a:t>Scientific Data</a:t>
            </a:r>
            <a:r>
              <a:rPr b="0" i="0" lang="en-US" sz="1433" u="none" cap="none" strike="noStrike">
                <a:solidFill>
                  <a:srgbClr val="202020"/>
                </a:solidFill>
                <a:highlight>
                  <a:schemeClr val="lt1"/>
                </a:highlight>
                <a:latin typeface="Maven Pro"/>
                <a:ea typeface="Maven Pro"/>
                <a:cs typeface="Maven Pro"/>
                <a:sym typeface="Maven Pro"/>
              </a:rPr>
              <a:t>, for their own </a:t>
            </a:r>
            <a:r>
              <a:rPr b="0" i="0" lang="en-US" sz="1433" u="sng" cap="none" strike="noStrike">
                <a:solidFill>
                  <a:schemeClr val="accent5"/>
                </a:solidFill>
                <a:highlight>
                  <a:schemeClr val="lt1"/>
                </a:highlight>
                <a:latin typeface="Maven Pro"/>
                <a:ea typeface="Maven Pro"/>
                <a:cs typeface="Maven Pro"/>
                <a:sym typeface="Maven Pro"/>
                <a:hlinkClick r:id="rId9">
                  <a:extLst>
                    <a:ext uri="{A12FA001-AC4F-418D-AE19-62706E023703}">
                      <ahyp:hlinkClr val="tx"/>
                    </a:ext>
                  </a:extLst>
                </a:hlinkClick>
              </a:rPr>
              <a:t>list of recommended repositories</a:t>
            </a:r>
            <a:endParaRPr b="0" i="0" sz="1967" u="none" cap="none" strike="noStrike">
              <a:solidFill>
                <a:schemeClr val="accent5"/>
              </a:solidFill>
              <a:latin typeface="Maven Pro"/>
              <a:ea typeface="Maven Pro"/>
              <a:cs typeface="Maven Pro"/>
              <a:sym typeface="Maven Pro"/>
            </a:endParaRPr>
          </a:p>
        </p:txBody>
      </p:sp>
      <p:pic>
        <p:nvPicPr>
          <p:cNvPr id="2255" name="Google Shape;2255;p119"/>
          <p:cNvPicPr preferRelativeResize="0"/>
          <p:nvPr/>
        </p:nvPicPr>
        <p:blipFill rotWithShape="1">
          <a:blip r:embed="rId10">
            <a:alphaModFix/>
          </a:blip>
          <a:srcRect b="0" l="0" r="0" t="0"/>
          <a:stretch/>
        </p:blipFill>
        <p:spPr>
          <a:xfrm>
            <a:off x="5964400" y="1876867"/>
            <a:ext cx="5007333" cy="887200"/>
          </a:xfrm>
          <a:prstGeom prst="rect">
            <a:avLst/>
          </a:prstGeom>
          <a:noFill/>
          <a:ln>
            <a:noFill/>
          </a:ln>
        </p:spPr>
      </p:pic>
      <p:pic>
        <p:nvPicPr>
          <p:cNvPr id="2256" name="Google Shape;2256;p119"/>
          <p:cNvPicPr preferRelativeResize="0"/>
          <p:nvPr/>
        </p:nvPicPr>
        <p:blipFill rotWithShape="1">
          <a:blip r:embed="rId11">
            <a:alphaModFix/>
          </a:blip>
          <a:srcRect b="0" l="0" r="0" t="0"/>
          <a:stretch/>
        </p:blipFill>
        <p:spPr>
          <a:xfrm>
            <a:off x="9958368" y="2764070"/>
            <a:ext cx="1017067" cy="1038532"/>
          </a:xfrm>
          <a:prstGeom prst="rect">
            <a:avLst/>
          </a:prstGeom>
          <a:noFill/>
          <a:ln>
            <a:noFill/>
          </a:ln>
        </p:spPr>
      </p:pic>
      <p:pic>
        <p:nvPicPr>
          <p:cNvPr id="2257" name="Google Shape;2257;p119"/>
          <p:cNvPicPr preferRelativeResize="0"/>
          <p:nvPr/>
        </p:nvPicPr>
        <p:blipFill rotWithShape="1">
          <a:blip r:embed="rId12">
            <a:alphaModFix/>
          </a:blip>
          <a:srcRect b="0" l="0" r="0" t="0"/>
          <a:stretch/>
        </p:blipFill>
        <p:spPr>
          <a:xfrm>
            <a:off x="5964398" y="2764063"/>
            <a:ext cx="2880537" cy="887200"/>
          </a:xfrm>
          <a:prstGeom prst="rect">
            <a:avLst/>
          </a:prstGeom>
          <a:noFill/>
          <a:ln>
            <a:noFill/>
          </a:ln>
        </p:spPr>
      </p:pic>
      <p:pic>
        <p:nvPicPr>
          <p:cNvPr id="2258" name="Google Shape;2258;p119"/>
          <p:cNvPicPr preferRelativeResize="0"/>
          <p:nvPr/>
        </p:nvPicPr>
        <p:blipFill rotWithShape="1">
          <a:blip r:embed="rId13">
            <a:alphaModFix/>
          </a:blip>
          <a:srcRect b="0" l="0" r="0" t="0"/>
          <a:stretch/>
        </p:blipFill>
        <p:spPr>
          <a:xfrm>
            <a:off x="8084229" y="3780429"/>
            <a:ext cx="2699603" cy="887200"/>
          </a:xfrm>
          <a:prstGeom prst="rect">
            <a:avLst/>
          </a:prstGeom>
          <a:noFill/>
          <a:ln>
            <a:noFill/>
          </a:ln>
        </p:spPr>
      </p:pic>
      <p:pic>
        <p:nvPicPr>
          <p:cNvPr id="2259" name="Google Shape;2259;p119"/>
          <p:cNvPicPr preferRelativeResize="0"/>
          <p:nvPr/>
        </p:nvPicPr>
        <p:blipFill rotWithShape="1">
          <a:blip r:embed="rId14">
            <a:alphaModFix/>
          </a:blip>
          <a:srcRect b="0" l="0" r="0" t="0"/>
          <a:stretch/>
        </p:blipFill>
        <p:spPr>
          <a:xfrm>
            <a:off x="5964385" y="3780445"/>
            <a:ext cx="1714500" cy="457200"/>
          </a:xfrm>
          <a:prstGeom prst="rect">
            <a:avLst/>
          </a:prstGeom>
          <a:noFill/>
          <a:ln>
            <a:noFill/>
          </a:ln>
        </p:spPr>
      </p:pic>
      <p:pic>
        <p:nvPicPr>
          <p:cNvPr id="2260" name="Google Shape;2260;p119"/>
          <p:cNvPicPr preferRelativeResize="0"/>
          <p:nvPr/>
        </p:nvPicPr>
        <p:blipFill rotWithShape="1">
          <a:blip r:embed="rId15">
            <a:alphaModFix/>
          </a:blip>
          <a:srcRect b="0" l="0" r="0" t="0"/>
          <a:stretch/>
        </p:blipFill>
        <p:spPr>
          <a:xfrm>
            <a:off x="5832851" y="4318829"/>
            <a:ext cx="3810000" cy="1041400"/>
          </a:xfrm>
          <a:prstGeom prst="rect">
            <a:avLst/>
          </a:prstGeom>
          <a:noFill/>
          <a:ln>
            <a:noFill/>
          </a:ln>
        </p:spPr>
      </p:pic>
      <p:sp>
        <p:nvSpPr>
          <p:cNvPr id="2261" name="Google Shape;2261;p119"/>
          <p:cNvSpPr txBox="1"/>
          <p:nvPr>
            <p:ph idx="1" type="body"/>
          </p:nvPr>
        </p:nvSpPr>
        <p:spPr>
          <a:xfrm>
            <a:off x="384313" y="289263"/>
            <a:ext cx="9720000" cy="370800"/>
          </a:xfrm>
          <a:prstGeom prst="rect">
            <a:avLst/>
          </a:prstGeom>
          <a:noFill/>
          <a:ln>
            <a:noFill/>
          </a:ln>
        </p:spPr>
        <p:txBody>
          <a:bodyPr anchorCtr="0" anchor="t" bIns="0" lIns="0" spcFirstLastPara="1" rIns="0" wrap="square" tIns="0">
            <a:noAutofit/>
          </a:bodyPr>
          <a:lstStyle/>
          <a:p>
            <a:pPr indent="0" lvl="0" marL="0" rtl="0" algn="l">
              <a:lnSpc>
                <a:spcPct val="98000"/>
              </a:lnSpc>
              <a:spcBef>
                <a:spcPts val="0"/>
              </a:spcBef>
              <a:spcAft>
                <a:spcPts val="0"/>
              </a:spcAft>
              <a:buClr>
                <a:schemeClr val="lt1"/>
              </a:buClr>
              <a:buSzPts val="3200"/>
              <a:buFont typeface="Arial"/>
              <a:buNone/>
            </a:pPr>
            <a:r>
              <a:rPr b="1" lang="en-US" sz="2400">
                <a:solidFill>
                  <a:schemeClr val="dk2"/>
                </a:solidFill>
              </a:rPr>
              <a:t>Repositories for unstructured and/or Large Data*</a:t>
            </a:r>
            <a:endParaRPr b="1" sz="2400">
              <a:solidFill>
                <a:schemeClr val="dk2"/>
              </a:solidFill>
            </a:endParaRPr>
          </a:p>
          <a:p>
            <a:pPr indent="0" lvl="0" marL="0" rtl="0" algn="l">
              <a:lnSpc>
                <a:spcPct val="118000"/>
              </a:lnSpc>
              <a:spcBef>
                <a:spcPts val="0"/>
              </a:spcBef>
              <a:spcAft>
                <a:spcPts val="0"/>
              </a:spcAft>
              <a:buSzPts val="2000"/>
              <a:buNone/>
            </a:pPr>
            <a:r>
              <a:t/>
            </a:r>
            <a:endParaRPr sz="2400"/>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5" name="Shape 2265"/>
        <p:cNvGrpSpPr/>
        <p:nvPr/>
      </p:nvGrpSpPr>
      <p:grpSpPr>
        <a:xfrm>
          <a:off x="0" y="0"/>
          <a:ext cx="0" cy="0"/>
          <a:chOff x="0" y="0"/>
          <a:chExt cx="0" cy="0"/>
        </a:xfrm>
      </p:grpSpPr>
      <p:sp>
        <p:nvSpPr>
          <p:cNvPr id="2266" name="Google Shape;2266;p120"/>
          <p:cNvSpPr txBox="1"/>
          <p:nvPr>
            <p:ph type="title"/>
          </p:nvPr>
        </p:nvSpPr>
        <p:spPr>
          <a:xfrm>
            <a:off x="0" y="735500"/>
            <a:ext cx="11232000" cy="763600"/>
          </a:xfrm>
          <a:prstGeom prst="rect">
            <a:avLst/>
          </a:prstGeom>
          <a:noFill/>
          <a:ln>
            <a:noFill/>
          </a:ln>
        </p:spPr>
        <p:txBody>
          <a:bodyPr anchorCtr="0" anchor="t" bIns="121900" lIns="121900" spcFirstLastPara="1" rIns="121900" wrap="square" tIns="121900">
            <a:noAutofit/>
          </a:bodyPr>
          <a:lstStyle/>
          <a:p>
            <a:pPr indent="0" lvl="0" marL="0" rtl="0" algn="l">
              <a:lnSpc>
                <a:spcPct val="90000"/>
              </a:lnSpc>
              <a:spcBef>
                <a:spcPts val="0"/>
              </a:spcBef>
              <a:spcAft>
                <a:spcPts val="1333"/>
              </a:spcAft>
              <a:buSzPts val="3200"/>
              <a:buNone/>
            </a:pPr>
            <a:r>
              <a:rPr lang="en-US" sz="3200">
                <a:solidFill>
                  <a:schemeClr val="lt1"/>
                </a:solidFill>
                <a:latin typeface="Maven Pro Medium"/>
                <a:ea typeface="Maven Pro Medium"/>
                <a:cs typeface="Maven Pro Medium"/>
                <a:sym typeface="Maven Pro Medium"/>
              </a:rPr>
              <a:t>Increasing levels of demands</a:t>
            </a:r>
            <a:endParaRPr sz="3200">
              <a:solidFill>
                <a:schemeClr val="lt1"/>
              </a:solidFill>
              <a:latin typeface="Maven Pro"/>
              <a:ea typeface="Maven Pro"/>
              <a:cs typeface="Maven Pro"/>
              <a:sym typeface="Maven Pro"/>
            </a:endParaRPr>
          </a:p>
        </p:txBody>
      </p:sp>
      <p:sp>
        <p:nvSpPr>
          <p:cNvPr id="2267" name="Google Shape;2267;p120"/>
          <p:cNvSpPr txBox="1"/>
          <p:nvPr>
            <p:ph idx="12" type="sldNum"/>
          </p:nvPr>
        </p:nvSpPr>
        <p:spPr>
          <a:xfrm>
            <a:off x="11409045" y="6333135"/>
            <a:ext cx="731600" cy="524800"/>
          </a:xfrm>
          <a:prstGeom prst="rect">
            <a:avLst/>
          </a:prstGeom>
          <a:noFill/>
          <a:ln>
            <a:noFill/>
          </a:ln>
        </p:spPr>
        <p:txBody>
          <a:bodyPr anchorCtr="0" anchor="t" bIns="121900" lIns="121900" spcFirstLastPara="1" rIns="121900" wrap="square" tIns="121900">
            <a:noAutofit/>
          </a:bodyPr>
          <a:lstStyle/>
          <a:p>
            <a:pPr indent="0" lvl="0" marL="0" rtl="0" algn="r">
              <a:lnSpc>
                <a:spcPct val="118000"/>
              </a:lnSpc>
              <a:spcBef>
                <a:spcPts val="0"/>
              </a:spcBef>
              <a:spcAft>
                <a:spcPts val="0"/>
              </a:spcAft>
              <a:buSzPts val="700"/>
              <a:buNone/>
            </a:pPr>
            <a:fld id="{00000000-1234-1234-1234-123412341234}" type="slidenum">
              <a:rPr lang="en-US"/>
              <a:t>‹#›</a:t>
            </a:fld>
            <a:endParaRPr/>
          </a:p>
        </p:txBody>
      </p:sp>
      <p:sp>
        <p:nvSpPr>
          <p:cNvPr id="2268" name="Google Shape;2268;p120"/>
          <p:cNvSpPr/>
          <p:nvPr/>
        </p:nvSpPr>
        <p:spPr>
          <a:xfrm>
            <a:off x="419967" y="4773633"/>
            <a:ext cx="2752800" cy="522800"/>
          </a:xfrm>
          <a:prstGeom prst="roundRect">
            <a:avLst>
              <a:gd fmla="val 50000" name="adj"/>
            </a:avLst>
          </a:prstGeom>
          <a:solidFill>
            <a:srgbClr val="FF59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2269" name="Google Shape;2269;p120"/>
          <p:cNvSpPr txBox="1"/>
          <p:nvPr/>
        </p:nvSpPr>
        <p:spPr>
          <a:xfrm>
            <a:off x="282167" y="5286167"/>
            <a:ext cx="3028400" cy="796400"/>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867"/>
              <a:buFont typeface="Arial"/>
              <a:buNone/>
            </a:pPr>
            <a:r>
              <a:rPr b="0" i="0" lang="en-US" sz="1867" u="none" cap="none" strike="noStrike">
                <a:solidFill>
                  <a:schemeClr val="dk1"/>
                </a:solidFill>
                <a:uFill>
                  <a:noFill/>
                </a:uFill>
                <a:latin typeface="Maven Pro"/>
                <a:ea typeface="Maven Pro"/>
                <a:cs typeface="Maven Pro"/>
                <a:sym typeface="Maven Pro"/>
                <a:hlinkClick r:id="rId3">
                  <a:extLst>
                    <a:ext uri="{A12FA001-AC4F-418D-AE19-62706E023703}">
                      <ahyp:hlinkClr val="tx"/>
                    </a:ext>
                  </a:extLst>
                </a:hlinkClick>
              </a:rPr>
              <a:t>mandatory data availability policy</a:t>
            </a:r>
            <a:endParaRPr b="0" i="0" sz="1867" u="none" cap="none" strike="noStrike">
              <a:solidFill>
                <a:schemeClr val="dk1"/>
              </a:solidFill>
              <a:latin typeface="Maven Pro Medium"/>
              <a:ea typeface="Maven Pro Medium"/>
              <a:cs typeface="Maven Pro Medium"/>
              <a:sym typeface="Maven Pro Medium"/>
            </a:endParaRPr>
          </a:p>
        </p:txBody>
      </p:sp>
      <p:sp>
        <p:nvSpPr>
          <p:cNvPr id="2270" name="Google Shape;2270;p120"/>
          <p:cNvSpPr txBox="1"/>
          <p:nvPr/>
        </p:nvSpPr>
        <p:spPr>
          <a:xfrm>
            <a:off x="616567" y="4773833"/>
            <a:ext cx="2359600" cy="522400"/>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867"/>
              <a:buFont typeface="Arial"/>
              <a:buNone/>
            </a:pPr>
            <a:r>
              <a:rPr b="0" i="0" lang="en-US" sz="1867" u="none" cap="none" strike="noStrike">
                <a:solidFill>
                  <a:srgbClr val="FFFFFF"/>
                </a:solidFill>
                <a:latin typeface="Maven Pro"/>
                <a:ea typeface="Maven Pro"/>
                <a:cs typeface="Maven Pro"/>
                <a:sym typeface="Maven Pro"/>
              </a:rPr>
              <a:t>PLOS</a:t>
            </a:r>
            <a:endParaRPr b="0" i="0" sz="1867" u="none" cap="none" strike="noStrike">
              <a:solidFill>
                <a:srgbClr val="FFFFFF"/>
              </a:solidFill>
              <a:latin typeface="Maven Pro"/>
              <a:ea typeface="Maven Pro"/>
              <a:cs typeface="Maven Pro"/>
              <a:sym typeface="Maven Pro"/>
            </a:endParaRPr>
          </a:p>
        </p:txBody>
      </p:sp>
      <p:sp>
        <p:nvSpPr>
          <p:cNvPr id="2271" name="Google Shape;2271;p120"/>
          <p:cNvSpPr/>
          <p:nvPr/>
        </p:nvSpPr>
        <p:spPr>
          <a:xfrm>
            <a:off x="2964533" y="2355167"/>
            <a:ext cx="2752800" cy="522800"/>
          </a:xfrm>
          <a:prstGeom prst="roundRect">
            <a:avLst>
              <a:gd fmla="val 50000" name="adj"/>
            </a:avLst>
          </a:prstGeom>
          <a:solidFill>
            <a:srgbClr val="FF59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2272" name="Google Shape;2272;p120"/>
          <p:cNvSpPr txBox="1"/>
          <p:nvPr/>
        </p:nvSpPr>
        <p:spPr>
          <a:xfrm>
            <a:off x="2826733" y="2867600"/>
            <a:ext cx="3028400" cy="796400"/>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867"/>
              <a:buFont typeface="Arial"/>
              <a:buNone/>
            </a:pPr>
            <a:r>
              <a:rPr b="0" i="0" lang="en-US" sz="1867" u="none" cap="none" strike="noStrike">
                <a:solidFill>
                  <a:schemeClr val="dk1"/>
                </a:solidFill>
                <a:latin typeface="Maven Pro"/>
                <a:ea typeface="Maven Pro"/>
                <a:cs typeface="Maven Pro"/>
                <a:sym typeface="Maven Pro"/>
              </a:rPr>
              <a:t>tiered data policy initiatives</a:t>
            </a:r>
            <a:endParaRPr b="0" i="0" sz="1867" u="none" cap="none" strike="noStrike">
              <a:solidFill>
                <a:schemeClr val="dk1"/>
              </a:solidFill>
              <a:latin typeface="Maven Pro Medium"/>
              <a:ea typeface="Maven Pro Medium"/>
              <a:cs typeface="Maven Pro Medium"/>
              <a:sym typeface="Maven Pro Medium"/>
            </a:endParaRPr>
          </a:p>
        </p:txBody>
      </p:sp>
      <p:sp>
        <p:nvSpPr>
          <p:cNvPr id="2273" name="Google Shape;2273;p120"/>
          <p:cNvSpPr txBox="1"/>
          <p:nvPr/>
        </p:nvSpPr>
        <p:spPr>
          <a:xfrm>
            <a:off x="3161133" y="2355267"/>
            <a:ext cx="2359600" cy="522400"/>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Maven Pro"/>
                <a:ea typeface="Maven Pro"/>
                <a:cs typeface="Maven Pro"/>
                <a:sym typeface="Maven Pro"/>
              </a:rPr>
              <a:t>Wiley, Taylor &amp; Francis</a:t>
            </a:r>
            <a:endParaRPr b="0" i="0" sz="2667" u="none" cap="none" strike="noStrike">
              <a:solidFill>
                <a:schemeClr val="lt1"/>
              </a:solidFill>
              <a:latin typeface="Maven Pro"/>
              <a:ea typeface="Maven Pro"/>
              <a:cs typeface="Maven Pro"/>
              <a:sym typeface="Maven Pro"/>
            </a:endParaRPr>
          </a:p>
        </p:txBody>
      </p:sp>
      <p:sp>
        <p:nvSpPr>
          <p:cNvPr id="2274" name="Google Shape;2274;p120"/>
          <p:cNvSpPr/>
          <p:nvPr/>
        </p:nvSpPr>
        <p:spPr>
          <a:xfrm>
            <a:off x="5509100" y="4773633"/>
            <a:ext cx="2752800" cy="522800"/>
          </a:xfrm>
          <a:prstGeom prst="roundRect">
            <a:avLst>
              <a:gd fmla="val 50000" name="adj"/>
            </a:avLst>
          </a:prstGeom>
          <a:solidFill>
            <a:srgbClr val="FF59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2275" name="Google Shape;2275;p120"/>
          <p:cNvSpPr txBox="1"/>
          <p:nvPr/>
        </p:nvSpPr>
        <p:spPr>
          <a:xfrm>
            <a:off x="5371300" y="5286167"/>
            <a:ext cx="3028400" cy="533600"/>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867"/>
              <a:buFont typeface="Arial"/>
              <a:buNone/>
            </a:pPr>
            <a:r>
              <a:rPr b="0" i="0" lang="en-US" sz="1867" u="none" cap="none" strike="noStrike">
                <a:solidFill>
                  <a:schemeClr val="dk1"/>
                </a:solidFill>
                <a:latin typeface="Maven Pro"/>
                <a:ea typeface="Maven Pro"/>
                <a:cs typeface="Maven Pro"/>
                <a:sym typeface="Maven Pro"/>
              </a:rPr>
              <a:t>COPE guidelines</a:t>
            </a:r>
            <a:endParaRPr b="0" i="0" sz="1867" u="none" cap="none" strike="noStrike">
              <a:solidFill>
                <a:schemeClr val="dk1"/>
              </a:solidFill>
              <a:latin typeface="Maven Pro"/>
              <a:ea typeface="Maven Pro"/>
              <a:cs typeface="Maven Pro"/>
              <a:sym typeface="Maven Pro"/>
            </a:endParaRPr>
          </a:p>
        </p:txBody>
      </p:sp>
      <p:sp>
        <p:nvSpPr>
          <p:cNvPr id="2276" name="Google Shape;2276;p120"/>
          <p:cNvSpPr txBox="1"/>
          <p:nvPr/>
        </p:nvSpPr>
        <p:spPr>
          <a:xfrm>
            <a:off x="5705700" y="4773833"/>
            <a:ext cx="2359600" cy="522400"/>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867"/>
              <a:buFont typeface="Arial"/>
              <a:buNone/>
            </a:pPr>
            <a:r>
              <a:rPr b="0" i="0" lang="en-US" sz="1867" u="none" cap="none" strike="noStrike">
                <a:solidFill>
                  <a:srgbClr val="FFFFFF"/>
                </a:solidFill>
                <a:latin typeface="Maven Pro"/>
                <a:ea typeface="Maven Pro"/>
                <a:cs typeface="Maven Pro"/>
                <a:sym typeface="Maven Pro"/>
              </a:rPr>
              <a:t>F1000</a:t>
            </a:r>
            <a:endParaRPr b="0" i="0" sz="1867" u="none" cap="none" strike="noStrike">
              <a:solidFill>
                <a:srgbClr val="FFFFFF"/>
              </a:solidFill>
              <a:latin typeface="Maven Pro"/>
              <a:ea typeface="Maven Pro"/>
              <a:cs typeface="Maven Pro"/>
              <a:sym typeface="Maven Pro"/>
            </a:endParaRPr>
          </a:p>
        </p:txBody>
      </p:sp>
      <p:sp>
        <p:nvSpPr>
          <p:cNvPr id="2277" name="Google Shape;2277;p120"/>
          <p:cNvSpPr/>
          <p:nvPr/>
        </p:nvSpPr>
        <p:spPr>
          <a:xfrm>
            <a:off x="7983433" y="2355167"/>
            <a:ext cx="2752800" cy="522800"/>
          </a:xfrm>
          <a:prstGeom prst="roundRect">
            <a:avLst>
              <a:gd fmla="val 50000" name="adj"/>
            </a:avLst>
          </a:prstGeom>
          <a:solidFill>
            <a:srgbClr val="FF59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2278" name="Google Shape;2278;p120"/>
          <p:cNvSpPr txBox="1"/>
          <p:nvPr/>
        </p:nvSpPr>
        <p:spPr>
          <a:xfrm>
            <a:off x="7845633" y="2867700"/>
            <a:ext cx="3028400" cy="796400"/>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highlight>
                  <a:srgbClr val="FFFFFF"/>
                </a:highlight>
                <a:latin typeface="Maven Pro"/>
                <a:ea typeface="Maven Pro"/>
                <a:cs typeface="Maven Pro"/>
                <a:sym typeface="Maven Pro"/>
              </a:rPr>
              <a:t>cOAlition S-funded authors to place a CC BY </a:t>
            </a:r>
            <a:endParaRPr b="0" i="0" sz="2133" u="none" cap="none" strike="noStrike">
              <a:solidFill>
                <a:schemeClr val="dk1"/>
              </a:solidFill>
              <a:latin typeface="Maven Pro Medium"/>
              <a:ea typeface="Maven Pro Medium"/>
              <a:cs typeface="Maven Pro Medium"/>
              <a:sym typeface="Maven Pro Medium"/>
            </a:endParaRPr>
          </a:p>
        </p:txBody>
      </p:sp>
      <p:sp>
        <p:nvSpPr>
          <p:cNvPr id="2279" name="Google Shape;2279;p120"/>
          <p:cNvSpPr txBox="1"/>
          <p:nvPr/>
        </p:nvSpPr>
        <p:spPr>
          <a:xfrm>
            <a:off x="8180033" y="2355367"/>
            <a:ext cx="2359600" cy="522400"/>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867"/>
              <a:buFont typeface="Arial"/>
              <a:buNone/>
            </a:pPr>
            <a:r>
              <a:rPr b="0" i="0" lang="en-US" sz="1867" u="none" cap="none" strike="noStrike">
                <a:solidFill>
                  <a:srgbClr val="FFFFFF"/>
                </a:solidFill>
                <a:latin typeface="Maven Pro"/>
                <a:ea typeface="Maven Pro"/>
                <a:cs typeface="Maven Pro"/>
                <a:sym typeface="Maven Pro"/>
              </a:rPr>
              <a:t>Science</a:t>
            </a:r>
            <a:endParaRPr b="0" i="0" sz="1867" u="none" cap="none" strike="noStrike">
              <a:solidFill>
                <a:srgbClr val="FFFFFF"/>
              </a:solidFill>
              <a:latin typeface="Maven Pro"/>
              <a:ea typeface="Maven Pro"/>
              <a:cs typeface="Maven Pro"/>
              <a:sym typeface="Maven Pro"/>
            </a:endParaRPr>
          </a:p>
        </p:txBody>
      </p:sp>
      <p:cxnSp>
        <p:nvCxnSpPr>
          <p:cNvPr id="2280" name="Google Shape;2280;p120"/>
          <p:cNvCxnSpPr/>
          <p:nvPr/>
        </p:nvCxnSpPr>
        <p:spPr>
          <a:xfrm>
            <a:off x="424833" y="4150833"/>
            <a:ext cx="10277600" cy="0"/>
          </a:xfrm>
          <a:prstGeom prst="straightConnector1">
            <a:avLst/>
          </a:prstGeom>
          <a:noFill/>
          <a:ln cap="flat" cmpd="sng" w="19050">
            <a:solidFill>
              <a:srgbClr val="4F4F4F"/>
            </a:solidFill>
            <a:prstDash val="dot"/>
            <a:round/>
            <a:headEnd len="med" w="med" type="oval"/>
            <a:tailEnd len="med" w="med" type="oval"/>
          </a:ln>
        </p:spPr>
      </p:cxnSp>
      <p:cxnSp>
        <p:nvCxnSpPr>
          <p:cNvPr id="2281" name="Google Shape;2281;p120"/>
          <p:cNvCxnSpPr>
            <a:stCxn id="2270" idx="0"/>
          </p:cNvCxnSpPr>
          <p:nvPr/>
        </p:nvCxnSpPr>
        <p:spPr>
          <a:xfrm rot="10800000">
            <a:off x="1796367" y="3658133"/>
            <a:ext cx="0" cy="1115700"/>
          </a:xfrm>
          <a:prstGeom prst="straightConnector1">
            <a:avLst/>
          </a:prstGeom>
          <a:noFill/>
          <a:ln cap="flat" cmpd="sng" w="19050">
            <a:solidFill>
              <a:srgbClr val="FF594D"/>
            </a:solidFill>
            <a:prstDash val="solid"/>
            <a:round/>
            <a:headEnd len="sm" w="sm" type="none"/>
            <a:tailEnd len="med" w="med" type="oval"/>
          </a:ln>
        </p:spPr>
      </p:cxnSp>
      <p:cxnSp>
        <p:nvCxnSpPr>
          <p:cNvPr id="2282" name="Google Shape;2282;p120"/>
          <p:cNvCxnSpPr>
            <a:endCxn id="2272" idx="2"/>
          </p:cNvCxnSpPr>
          <p:nvPr/>
        </p:nvCxnSpPr>
        <p:spPr>
          <a:xfrm rot="10800000">
            <a:off x="4340933" y="3664000"/>
            <a:ext cx="0" cy="1110000"/>
          </a:xfrm>
          <a:prstGeom prst="straightConnector1">
            <a:avLst/>
          </a:prstGeom>
          <a:noFill/>
          <a:ln cap="flat" cmpd="sng" w="19050">
            <a:solidFill>
              <a:srgbClr val="FF594D"/>
            </a:solidFill>
            <a:prstDash val="solid"/>
            <a:round/>
            <a:headEnd len="med" w="med" type="oval"/>
            <a:tailEnd len="sm" w="sm" type="none"/>
          </a:ln>
        </p:spPr>
      </p:cxnSp>
      <p:cxnSp>
        <p:nvCxnSpPr>
          <p:cNvPr id="2283" name="Google Shape;2283;p120"/>
          <p:cNvCxnSpPr>
            <a:stCxn id="2276" idx="0"/>
          </p:cNvCxnSpPr>
          <p:nvPr/>
        </p:nvCxnSpPr>
        <p:spPr>
          <a:xfrm rot="10800000">
            <a:off x="6885500" y="3658133"/>
            <a:ext cx="0" cy="1115700"/>
          </a:xfrm>
          <a:prstGeom prst="straightConnector1">
            <a:avLst/>
          </a:prstGeom>
          <a:noFill/>
          <a:ln cap="flat" cmpd="sng" w="19050">
            <a:solidFill>
              <a:srgbClr val="FF594D"/>
            </a:solidFill>
            <a:prstDash val="solid"/>
            <a:round/>
            <a:headEnd len="sm" w="sm" type="none"/>
            <a:tailEnd len="med" w="med" type="oval"/>
          </a:ln>
        </p:spPr>
      </p:cxnSp>
      <p:cxnSp>
        <p:nvCxnSpPr>
          <p:cNvPr id="2284" name="Google Shape;2284;p120"/>
          <p:cNvCxnSpPr>
            <a:endCxn id="2278" idx="2"/>
          </p:cNvCxnSpPr>
          <p:nvPr/>
        </p:nvCxnSpPr>
        <p:spPr>
          <a:xfrm rot="10800000">
            <a:off x="9359833" y="3664100"/>
            <a:ext cx="0" cy="1110000"/>
          </a:xfrm>
          <a:prstGeom prst="straightConnector1">
            <a:avLst/>
          </a:prstGeom>
          <a:noFill/>
          <a:ln cap="flat" cmpd="sng" w="19050">
            <a:solidFill>
              <a:srgbClr val="FF594D"/>
            </a:solidFill>
            <a:prstDash val="solid"/>
            <a:round/>
            <a:headEnd len="med" w="med" type="oval"/>
            <a:tailEnd len="sm" w="sm" type="none"/>
          </a:ln>
        </p:spPr>
      </p:cxnSp>
      <p:sp>
        <p:nvSpPr>
          <p:cNvPr id="2285" name="Google Shape;2285;p120"/>
          <p:cNvSpPr txBox="1"/>
          <p:nvPr/>
        </p:nvSpPr>
        <p:spPr>
          <a:xfrm>
            <a:off x="1263033" y="3089034"/>
            <a:ext cx="1159200" cy="656614"/>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667"/>
              <a:buFont typeface="Arial"/>
              <a:buNone/>
            </a:pPr>
            <a:r>
              <a:rPr b="0" i="0" lang="en-US" sz="2667" u="none" cap="none" strike="noStrike">
                <a:solidFill>
                  <a:srgbClr val="000000"/>
                </a:solidFill>
                <a:latin typeface="Maven Pro Medium"/>
                <a:ea typeface="Maven Pro Medium"/>
                <a:cs typeface="Maven Pro Medium"/>
                <a:sym typeface="Maven Pro Medium"/>
              </a:rPr>
              <a:t>2014</a:t>
            </a:r>
            <a:endParaRPr b="0" i="0" sz="2667" u="none" cap="none" strike="noStrike">
              <a:solidFill>
                <a:srgbClr val="000000"/>
              </a:solidFill>
              <a:latin typeface="Maven Pro Medium"/>
              <a:ea typeface="Maven Pro Medium"/>
              <a:cs typeface="Maven Pro Medium"/>
              <a:sym typeface="Maven Pro Medium"/>
            </a:endParaRPr>
          </a:p>
        </p:txBody>
      </p:sp>
      <p:sp>
        <p:nvSpPr>
          <p:cNvPr id="2286" name="Google Shape;2286;p120"/>
          <p:cNvSpPr/>
          <p:nvPr/>
        </p:nvSpPr>
        <p:spPr>
          <a:xfrm>
            <a:off x="2976167" y="1841884"/>
            <a:ext cx="2752800" cy="522800"/>
          </a:xfrm>
          <a:prstGeom prst="roundRect">
            <a:avLst>
              <a:gd fmla="val 50000" name="adj"/>
            </a:avLst>
          </a:prstGeom>
          <a:solidFill>
            <a:srgbClr val="FF594D"/>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Maven Pro"/>
                <a:ea typeface="Maven Pro"/>
                <a:cs typeface="Maven Pro"/>
                <a:sym typeface="Maven Pro"/>
              </a:rPr>
              <a:t>Springer Nature, Elsevier</a:t>
            </a:r>
            <a:endParaRPr b="0" i="0" sz="1867" u="none" cap="none" strike="noStrike">
              <a:solidFill>
                <a:srgbClr val="000000"/>
              </a:solidFill>
              <a:latin typeface="Maven Pro"/>
              <a:ea typeface="Maven Pro"/>
              <a:cs typeface="Maven Pro"/>
              <a:sym typeface="Maven Pro"/>
            </a:endParaRPr>
          </a:p>
        </p:txBody>
      </p:sp>
      <p:sp>
        <p:nvSpPr>
          <p:cNvPr id="2287" name="Google Shape;2287;p120"/>
          <p:cNvSpPr txBox="1"/>
          <p:nvPr/>
        </p:nvSpPr>
        <p:spPr>
          <a:xfrm>
            <a:off x="3761333" y="4774101"/>
            <a:ext cx="1159200" cy="656614"/>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667"/>
              <a:buFont typeface="Arial"/>
              <a:buNone/>
            </a:pPr>
            <a:r>
              <a:rPr b="0" i="0" lang="en-US" sz="2667" u="none" cap="none" strike="noStrike">
                <a:solidFill>
                  <a:srgbClr val="000000"/>
                </a:solidFill>
                <a:latin typeface="Maven Pro Medium"/>
                <a:ea typeface="Maven Pro Medium"/>
                <a:cs typeface="Maven Pro Medium"/>
                <a:sym typeface="Maven Pro Medium"/>
              </a:rPr>
              <a:t>2016</a:t>
            </a:r>
            <a:endParaRPr b="0" i="0" sz="2667" u="none" cap="none" strike="noStrike">
              <a:solidFill>
                <a:srgbClr val="000000"/>
              </a:solidFill>
              <a:latin typeface="Maven Pro Medium"/>
              <a:ea typeface="Maven Pro Medium"/>
              <a:cs typeface="Maven Pro Medium"/>
              <a:sym typeface="Maven Pro Medium"/>
            </a:endParaRPr>
          </a:p>
        </p:txBody>
      </p:sp>
      <p:sp>
        <p:nvSpPr>
          <p:cNvPr id="2288" name="Google Shape;2288;p120"/>
          <p:cNvSpPr/>
          <p:nvPr/>
        </p:nvSpPr>
        <p:spPr>
          <a:xfrm>
            <a:off x="223300" y="2355151"/>
            <a:ext cx="2752800" cy="522800"/>
          </a:xfrm>
          <a:prstGeom prst="roundRect">
            <a:avLst>
              <a:gd fmla="val 50000" name="adj"/>
            </a:avLst>
          </a:prstGeom>
          <a:solidFill>
            <a:srgbClr val="FF59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2289" name="Google Shape;2289;p120"/>
          <p:cNvSpPr txBox="1"/>
          <p:nvPr/>
        </p:nvSpPr>
        <p:spPr>
          <a:xfrm>
            <a:off x="419900" y="2355351"/>
            <a:ext cx="2359600" cy="522400"/>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867"/>
              <a:buFont typeface="Arial"/>
              <a:buNone/>
            </a:pPr>
            <a:r>
              <a:rPr b="0" i="0" lang="en-US" sz="1867" u="none" cap="none" strike="noStrike">
                <a:solidFill>
                  <a:schemeClr val="lt1"/>
                </a:solidFill>
                <a:latin typeface="Maven Pro"/>
                <a:ea typeface="Maven Pro"/>
                <a:cs typeface="Maven Pro"/>
                <a:sym typeface="Maven Pro"/>
              </a:rPr>
              <a:t>Springer Nature</a:t>
            </a:r>
            <a:endParaRPr b="0" i="0" sz="1867" u="none" cap="none" strike="noStrike">
              <a:solidFill>
                <a:srgbClr val="FFFFFF"/>
              </a:solidFill>
              <a:latin typeface="Alfa Slab One"/>
              <a:ea typeface="Alfa Slab One"/>
              <a:cs typeface="Alfa Slab One"/>
              <a:sym typeface="Alfa Slab One"/>
            </a:endParaRPr>
          </a:p>
        </p:txBody>
      </p:sp>
      <p:sp>
        <p:nvSpPr>
          <p:cNvPr id="2290" name="Google Shape;2290;p120"/>
          <p:cNvSpPr txBox="1"/>
          <p:nvPr/>
        </p:nvSpPr>
        <p:spPr>
          <a:xfrm>
            <a:off x="122167" y="2809967"/>
            <a:ext cx="2854000" cy="533504"/>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1867"/>
              <a:buFont typeface="Arial"/>
              <a:buNone/>
            </a:pPr>
            <a:r>
              <a:rPr b="0" i="0" lang="en-US" sz="1867" u="none" cap="none" strike="noStrike">
                <a:solidFill>
                  <a:schemeClr val="dk1"/>
                </a:solidFill>
                <a:latin typeface="Maven Pro"/>
                <a:ea typeface="Maven Pro"/>
                <a:cs typeface="Maven Pro"/>
                <a:sym typeface="Maven Pro"/>
              </a:rPr>
              <a:t>Code availability policy</a:t>
            </a:r>
            <a:endParaRPr b="0" i="0" sz="1867" u="none" cap="none" strike="noStrike">
              <a:solidFill>
                <a:schemeClr val="dk1"/>
              </a:solidFill>
              <a:latin typeface="Maven Pro"/>
              <a:ea typeface="Maven Pro"/>
              <a:cs typeface="Maven Pro"/>
              <a:sym typeface="Maven Pro"/>
            </a:endParaRPr>
          </a:p>
        </p:txBody>
      </p:sp>
      <p:sp>
        <p:nvSpPr>
          <p:cNvPr id="2291" name="Google Shape;2291;p120"/>
          <p:cNvSpPr/>
          <p:nvPr/>
        </p:nvSpPr>
        <p:spPr>
          <a:xfrm>
            <a:off x="2976167" y="6073300"/>
            <a:ext cx="2752800" cy="522800"/>
          </a:xfrm>
          <a:prstGeom prst="roundRect">
            <a:avLst>
              <a:gd fmla="val 50000" name="adj"/>
            </a:avLst>
          </a:prstGeom>
          <a:solidFill>
            <a:srgbClr val="FF59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2292" name="Google Shape;2292;p120"/>
          <p:cNvSpPr txBox="1"/>
          <p:nvPr/>
        </p:nvSpPr>
        <p:spPr>
          <a:xfrm>
            <a:off x="3172767" y="6073500"/>
            <a:ext cx="2359600" cy="522400"/>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867"/>
              <a:buFont typeface="Arial"/>
              <a:buNone/>
            </a:pPr>
            <a:r>
              <a:rPr b="0" i="0" lang="en-US" sz="1867" u="none" cap="none" strike="noStrike">
                <a:solidFill>
                  <a:schemeClr val="lt1"/>
                </a:solidFill>
                <a:latin typeface="Maven Pro"/>
                <a:ea typeface="Maven Pro"/>
                <a:cs typeface="Maven Pro"/>
                <a:sym typeface="Maven Pro"/>
              </a:rPr>
              <a:t>Science, Nature, PNAS, etc.</a:t>
            </a:r>
            <a:endParaRPr b="0" i="0" sz="2667" u="none" cap="none" strike="noStrike">
              <a:solidFill>
                <a:srgbClr val="FFFFFF"/>
              </a:solidFill>
              <a:latin typeface="Alfa Slab One"/>
              <a:ea typeface="Alfa Slab One"/>
              <a:cs typeface="Alfa Slab One"/>
              <a:sym typeface="Alfa Slab One"/>
            </a:endParaRPr>
          </a:p>
        </p:txBody>
      </p:sp>
      <p:sp>
        <p:nvSpPr>
          <p:cNvPr id="2293" name="Google Shape;2293;p120"/>
          <p:cNvSpPr txBox="1"/>
          <p:nvPr/>
        </p:nvSpPr>
        <p:spPr>
          <a:xfrm>
            <a:off x="2952767" y="5284167"/>
            <a:ext cx="2752800" cy="820825"/>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1867"/>
              <a:buFont typeface="Arial"/>
              <a:buNone/>
            </a:pPr>
            <a:r>
              <a:rPr b="0" i="0" lang="en-US" sz="1867" u="none" cap="none" strike="noStrike">
                <a:solidFill>
                  <a:schemeClr val="dk1"/>
                </a:solidFill>
                <a:latin typeface="Maven Pro"/>
                <a:ea typeface="Maven Pro"/>
                <a:cs typeface="Maven Pro"/>
                <a:sym typeface="Maven Pro"/>
              </a:rPr>
              <a:t>Data Sharing in Public Health Emergencies</a:t>
            </a:r>
            <a:endParaRPr b="0" i="0" sz="1867" u="none" cap="none" strike="noStrike">
              <a:solidFill>
                <a:schemeClr val="dk1"/>
              </a:solidFill>
              <a:latin typeface="Maven Pro"/>
              <a:ea typeface="Maven Pro"/>
              <a:cs typeface="Maven Pro"/>
              <a:sym typeface="Maven Pro"/>
            </a:endParaRPr>
          </a:p>
        </p:txBody>
      </p:sp>
      <p:sp>
        <p:nvSpPr>
          <p:cNvPr id="2294" name="Google Shape;2294;p120"/>
          <p:cNvSpPr txBox="1"/>
          <p:nvPr/>
        </p:nvSpPr>
        <p:spPr>
          <a:xfrm>
            <a:off x="8850467" y="4920934"/>
            <a:ext cx="1159200" cy="656614"/>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667"/>
              <a:buFont typeface="Arial"/>
              <a:buNone/>
            </a:pPr>
            <a:r>
              <a:rPr b="0" i="0" lang="en-US" sz="2667" u="none" cap="none" strike="noStrike">
                <a:solidFill>
                  <a:srgbClr val="000000"/>
                </a:solidFill>
                <a:latin typeface="Maven Pro Medium"/>
                <a:ea typeface="Maven Pro Medium"/>
                <a:cs typeface="Maven Pro Medium"/>
                <a:sym typeface="Maven Pro Medium"/>
              </a:rPr>
              <a:t>2021</a:t>
            </a:r>
            <a:endParaRPr b="0" i="0" sz="2667" u="none" cap="none" strike="noStrike">
              <a:solidFill>
                <a:srgbClr val="000000"/>
              </a:solidFill>
              <a:latin typeface="Maven Pro Medium"/>
              <a:ea typeface="Maven Pro Medium"/>
              <a:cs typeface="Maven Pro Medium"/>
              <a:sym typeface="Maven Pro Medium"/>
            </a:endParaRPr>
          </a:p>
        </p:txBody>
      </p:sp>
      <p:sp>
        <p:nvSpPr>
          <p:cNvPr id="2295" name="Google Shape;2295;p120"/>
          <p:cNvSpPr/>
          <p:nvPr/>
        </p:nvSpPr>
        <p:spPr>
          <a:xfrm>
            <a:off x="8180033" y="6073300"/>
            <a:ext cx="2752800" cy="522800"/>
          </a:xfrm>
          <a:prstGeom prst="roundRect">
            <a:avLst>
              <a:gd fmla="val 50000" name="adj"/>
            </a:avLst>
          </a:prstGeom>
          <a:solidFill>
            <a:srgbClr val="FF59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2296" name="Google Shape;2296;p120"/>
          <p:cNvSpPr txBox="1"/>
          <p:nvPr/>
        </p:nvSpPr>
        <p:spPr>
          <a:xfrm>
            <a:off x="8376633" y="6073500"/>
            <a:ext cx="2359600" cy="522400"/>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867"/>
              <a:buFont typeface="Arial"/>
              <a:buNone/>
            </a:pPr>
            <a:r>
              <a:rPr b="0" i="0" lang="en-US" sz="1867" u="none" cap="none" strike="noStrike">
                <a:solidFill>
                  <a:schemeClr val="lt1"/>
                </a:solidFill>
                <a:latin typeface="Maven Pro"/>
                <a:ea typeface="Maven Pro"/>
                <a:cs typeface="Maven Pro"/>
                <a:sym typeface="Maven Pro"/>
              </a:rPr>
              <a:t>PLOS Comp Biol</a:t>
            </a:r>
            <a:endParaRPr b="0" i="0" sz="2667" u="none" cap="none" strike="noStrike">
              <a:solidFill>
                <a:srgbClr val="FFFFFF"/>
              </a:solidFill>
              <a:latin typeface="Alfa Slab One"/>
              <a:ea typeface="Alfa Slab One"/>
              <a:cs typeface="Alfa Slab One"/>
              <a:sym typeface="Alfa Slab One"/>
            </a:endParaRPr>
          </a:p>
        </p:txBody>
      </p:sp>
      <p:sp>
        <p:nvSpPr>
          <p:cNvPr id="2297" name="Google Shape;2297;p120"/>
          <p:cNvSpPr txBox="1"/>
          <p:nvPr/>
        </p:nvSpPr>
        <p:spPr>
          <a:xfrm>
            <a:off x="8144300" y="5560234"/>
            <a:ext cx="2752800" cy="533504"/>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867"/>
              <a:buFont typeface="Arial"/>
              <a:buNone/>
            </a:pPr>
            <a:r>
              <a:rPr b="0" i="0" lang="en-US" sz="1867" u="none" cap="none" strike="noStrike">
                <a:solidFill>
                  <a:schemeClr val="dk1"/>
                </a:solidFill>
                <a:highlight>
                  <a:srgbClr val="FFFFFF"/>
                </a:highlight>
                <a:latin typeface="Maven Pro"/>
                <a:ea typeface="Maven Pro"/>
                <a:cs typeface="Maven Pro"/>
                <a:sym typeface="Maven Pro"/>
              </a:rPr>
              <a:t>Code availability policy</a:t>
            </a:r>
            <a:endParaRPr b="0" i="0" sz="1867" u="none" cap="none" strike="noStrike">
              <a:solidFill>
                <a:schemeClr val="dk1"/>
              </a:solidFill>
              <a:latin typeface="Maven Pro Medium"/>
              <a:ea typeface="Maven Pro Medium"/>
              <a:cs typeface="Maven Pro Medium"/>
              <a:sym typeface="Maven Pro Medium"/>
            </a:endParaRPr>
          </a:p>
        </p:txBody>
      </p:sp>
      <p:sp>
        <p:nvSpPr>
          <p:cNvPr id="2298" name="Google Shape;2298;p120"/>
          <p:cNvSpPr txBox="1"/>
          <p:nvPr/>
        </p:nvSpPr>
        <p:spPr>
          <a:xfrm>
            <a:off x="6383517" y="2984168"/>
            <a:ext cx="1159200" cy="656614"/>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667"/>
              <a:buFont typeface="Arial"/>
              <a:buNone/>
            </a:pPr>
            <a:r>
              <a:rPr b="0" i="0" lang="en-US" sz="2667" u="none" cap="none" strike="noStrike">
                <a:solidFill>
                  <a:srgbClr val="000000"/>
                </a:solidFill>
                <a:latin typeface="Maven Pro Medium"/>
                <a:ea typeface="Maven Pro Medium"/>
                <a:cs typeface="Maven Pro Medium"/>
                <a:sym typeface="Maven Pro Medium"/>
              </a:rPr>
              <a:t>2019</a:t>
            </a:r>
            <a:endParaRPr b="0" i="0" sz="2667" u="none" cap="none" strike="noStrike">
              <a:solidFill>
                <a:srgbClr val="000000"/>
              </a:solidFill>
              <a:latin typeface="Maven Pro Medium"/>
              <a:ea typeface="Maven Pro Medium"/>
              <a:cs typeface="Maven Pro Medium"/>
              <a:sym typeface="Maven Pro Medium"/>
            </a:endParaRPr>
          </a:p>
        </p:txBody>
      </p:sp>
      <p:pic>
        <p:nvPicPr>
          <p:cNvPr id="2299" name="Google Shape;2299;p120"/>
          <p:cNvPicPr preferRelativeResize="0"/>
          <p:nvPr/>
        </p:nvPicPr>
        <p:blipFill rotWithShape="1">
          <a:blip r:embed="rId4">
            <a:alphaModFix/>
          </a:blip>
          <a:srcRect b="0" l="0" r="0" t="0"/>
          <a:stretch/>
        </p:blipFill>
        <p:spPr>
          <a:xfrm>
            <a:off x="9725433" y="3865713"/>
            <a:ext cx="2752800" cy="706804"/>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3" name="Shape 2303"/>
        <p:cNvGrpSpPr/>
        <p:nvPr/>
      </p:nvGrpSpPr>
      <p:grpSpPr>
        <a:xfrm>
          <a:off x="0" y="0"/>
          <a:ext cx="0" cy="0"/>
          <a:chOff x="0" y="0"/>
          <a:chExt cx="0" cy="0"/>
        </a:xfrm>
      </p:grpSpPr>
      <p:sp>
        <p:nvSpPr>
          <p:cNvPr id="2304" name="Google Shape;2304;p121"/>
          <p:cNvSpPr txBox="1"/>
          <p:nvPr/>
        </p:nvSpPr>
        <p:spPr>
          <a:xfrm>
            <a:off x="407316" y="271925"/>
            <a:ext cx="10272000" cy="763500"/>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2"/>
                </a:solidFill>
                <a:latin typeface="Arial"/>
                <a:ea typeface="Arial"/>
                <a:cs typeface="Arial"/>
                <a:sym typeface="Arial"/>
              </a:rPr>
              <a:t>Data Transparency: Level 1</a:t>
            </a:r>
            <a:endParaRPr b="0" i="0" sz="1400" u="none" cap="none" strike="noStrike">
              <a:solidFill>
                <a:srgbClr val="000000"/>
              </a:solidFill>
              <a:latin typeface="Arial"/>
              <a:ea typeface="Arial"/>
              <a:cs typeface="Arial"/>
              <a:sym typeface="Arial"/>
            </a:endParaRPr>
          </a:p>
        </p:txBody>
      </p:sp>
      <p:sp>
        <p:nvSpPr>
          <p:cNvPr id="2305" name="Google Shape;2305;p121"/>
          <p:cNvSpPr txBox="1"/>
          <p:nvPr/>
        </p:nvSpPr>
        <p:spPr>
          <a:xfrm>
            <a:off x="538175" y="2100675"/>
            <a:ext cx="9864000" cy="3208800"/>
          </a:xfrm>
          <a:prstGeom prst="rect">
            <a:avLst/>
          </a:prstGeom>
          <a:noFill/>
          <a:ln>
            <a:noFill/>
          </a:ln>
        </p:spPr>
        <p:txBody>
          <a:bodyPr anchorCtr="0" anchor="ctr" bIns="121900" lIns="121900" spcFirstLastPara="1" rIns="121900" wrap="square" tIns="121900">
            <a:noAutofit/>
          </a:bodyPr>
          <a:lstStyle/>
          <a:p>
            <a:pPr indent="-333375" lvl="0" marL="457200" marR="0" rtl="0" algn="l">
              <a:lnSpc>
                <a:spcPct val="100000"/>
              </a:lnSpc>
              <a:spcBef>
                <a:spcPts val="0"/>
              </a:spcBef>
              <a:spcAft>
                <a:spcPts val="0"/>
              </a:spcAft>
              <a:buClr>
                <a:schemeClr val="dk2"/>
              </a:buClr>
              <a:buSzPts val="1650"/>
              <a:buFont typeface="Arial"/>
              <a:buChar char="●"/>
            </a:pPr>
            <a:r>
              <a:rPr b="0" i="0" lang="en-US" sz="2100" u="none" cap="none" strike="noStrike">
                <a:solidFill>
                  <a:schemeClr val="dk2"/>
                </a:solidFill>
                <a:highlight>
                  <a:schemeClr val="lt1"/>
                </a:highlight>
                <a:latin typeface="Arial"/>
                <a:ea typeface="Arial"/>
                <a:cs typeface="Arial"/>
                <a:sym typeface="Arial"/>
              </a:rPr>
              <a:t>Providing </a:t>
            </a:r>
            <a:r>
              <a:rPr b="0" i="0" lang="en-US" sz="2100" u="sng" cap="none" strike="noStrike">
                <a:solidFill>
                  <a:schemeClr val="dk2"/>
                </a:solidFill>
                <a:highlight>
                  <a:schemeClr val="lt1"/>
                </a:highlight>
                <a:latin typeface="Arial"/>
                <a:ea typeface="Arial"/>
                <a:cs typeface="Arial"/>
                <a:sym typeface="Arial"/>
              </a:rPr>
              <a:t>large datasets</a:t>
            </a:r>
            <a:r>
              <a:rPr b="0" i="0" lang="en-US" sz="2100" u="none" cap="none" strike="noStrike">
                <a:solidFill>
                  <a:schemeClr val="dk2"/>
                </a:solidFill>
                <a:highlight>
                  <a:schemeClr val="lt1"/>
                </a:highlight>
                <a:latin typeface="Arial"/>
                <a:ea typeface="Arial"/>
                <a:cs typeface="Arial"/>
                <a:sym typeface="Arial"/>
              </a:rPr>
              <a:t> in </a:t>
            </a:r>
            <a:r>
              <a:rPr b="0" i="0" lang="en-US" sz="2100" u="sng" cap="none" strike="noStrike">
                <a:solidFill>
                  <a:schemeClr val="dk2"/>
                </a:solidFill>
                <a:highlight>
                  <a:schemeClr val="lt1"/>
                </a:highlight>
                <a:latin typeface="Arial"/>
                <a:ea typeface="Arial"/>
                <a:cs typeface="Arial"/>
                <a:sym typeface="Arial"/>
              </a:rPr>
              <a:t>supplementary </a:t>
            </a:r>
            <a:r>
              <a:rPr b="0" i="0" lang="en-US" sz="2100" u="none" cap="none" strike="noStrike">
                <a:solidFill>
                  <a:schemeClr val="dk2"/>
                </a:solidFill>
                <a:highlight>
                  <a:schemeClr val="lt1"/>
                </a:highlight>
                <a:latin typeface="Arial"/>
                <a:ea typeface="Arial"/>
                <a:cs typeface="Arial"/>
                <a:sym typeface="Arial"/>
              </a:rPr>
              <a:t>information is strongly discouraged</a:t>
            </a:r>
            <a:endParaRPr b="0" i="0" sz="2100" u="none" cap="none" strike="noStrike">
              <a:solidFill>
                <a:schemeClr val="dk2"/>
              </a:solidFill>
              <a:highlight>
                <a:schemeClr val="lt1"/>
              </a:highlight>
              <a:latin typeface="Arial"/>
              <a:ea typeface="Arial"/>
              <a:cs typeface="Arial"/>
              <a:sym typeface="Arial"/>
            </a:endParaRPr>
          </a:p>
          <a:p>
            <a:pPr indent="0" lvl="0" marL="45720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2"/>
              </a:solidFill>
              <a:highlight>
                <a:schemeClr val="lt1"/>
              </a:highlight>
              <a:latin typeface="Arial"/>
              <a:ea typeface="Arial"/>
              <a:cs typeface="Arial"/>
              <a:sym typeface="Arial"/>
            </a:endParaRPr>
          </a:p>
          <a:p>
            <a:pPr indent="-333375" lvl="0" marL="457200" marR="0" rtl="0" algn="l">
              <a:lnSpc>
                <a:spcPct val="100000"/>
              </a:lnSpc>
              <a:spcBef>
                <a:spcPts val="0"/>
              </a:spcBef>
              <a:spcAft>
                <a:spcPts val="0"/>
              </a:spcAft>
              <a:buClr>
                <a:schemeClr val="dk2"/>
              </a:buClr>
              <a:buSzPts val="1650"/>
              <a:buFont typeface="Arial"/>
              <a:buChar char="●"/>
            </a:pPr>
            <a:r>
              <a:rPr b="0" i="0" lang="en-US" sz="2100" u="none" cap="none" strike="noStrike">
                <a:solidFill>
                  <a:schemeClr val="dk2"/>
                </a:solidFill>
                <a:highlight>
                  <a:schemeClr val="lt1"/>
                </a:highlight>
                <a:latin typeface="Arial"/>
                <a:ea typeface="Arial"/>
                <a:cs typeface="Arial"/>
                <a:sym typeface="Arial"/>
              </a:rPr>
              <a:t>Min dataset may be provided through preferred </a:t>
            </a:r>
            <a:r>
              <a:rPr b="0" i="0" lang="en-US" sz="2100" u="sng" cap="none" strike="noStrike">
                <a:solidFill>
                  <a:schemeClr val="dk2"/>
                </a:solidFill>
                <a:highlight>
                  <a:schemeClr val="lt1"/>
                </a:highlight>
                <a:latin typeface="Arial"/>
                <a:ea typeface="Arial"/>
                <a:cs typeface="Arial"/>
                <a:sym typeface="Arial"/>
              </a:rPr>
              <a:t>deposition</a:t>
            </a:r>
            <a:r>
              <a:rPr b="0" i="0" lang="en-US" sz="2100" u="none" cap="none" strike="noStrike">
                <a:solidFill>
                  <a:schemeClr val="dk2"/>
                </a:solidFill>
                <a:highlight>
                  <a:schemeClr val="lt1"/>
                </a:highlight>
                <a:latin typeface="Arial"/>
                <a:ea typeface="Arial"/>
                <a:cs typeface="Arial"/>
                <a:sym typeface="Arial"/>
              </a:rPr>
              <a:t> in:</a:t>
            </a:r>
            <a:endParaRPr b="0" i="0" sz="2100" u="none" cap="none" strike="noStrike">
              <a:solidFill>
                <a:schemeClr val="dk2"/>
              </a:solidFill>
              <a:highlight>
                <a:schemeClr val="lt1"/>
              </a:highlight>
              <a:latin typeface="Arial"/>
              <a:ea typeface="Arial"/>
              <a:cs typeface="Arial"/>
              <a:sym typeface="Arial"/>
            </a:endParaRPr>
          </a:p>
          <a:p>
            <a:pPr indent="0" lvl="0" marL="45720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2"/>
              </a:solidFill>
              <a:highlight>
                <a:schemeClr val="lt1"/>
              </a:highlight>
              <a:latin typeface="Arial"/>
              <a:ea typeface="Arial"/>
              <a:cs typeface="Arial"/>
              <a:sym typeface="Arial"/>
            </a:endParaRPr>
          </a:p>
          <a:p>
            <a:pPr indent="-361950" lvl="0" marL="1371600" marR="0" rtl="0" algn="l">
              <a:lnSpc>
                <a:spcPct val="100000"/>
              </a:lnSpc>
              <a:spcBef>
                <a:spcPts val="0"/>
              </a:spcBef>
              <a:spcAft>
                <a:spcPts val="0"/>
              </a:spcAft>
              <a:buClr>
                <a:schemeClr val="dk2"/>
              </a:buClr>
              <a:buSzPts val="2100"/>
              <a:buFont typeface="Arial"/>
              <a:buAutoNum type="arabicPeriod"/>
            </a:pPr>
            <a:r>
              <a:rPr b="0" i="0" lang="en-US" sz="2100" u="none" cap="none" strike="noStrike">
                <a:solidFill>
                  <a:schemeClr val="dk2"/>
                </a:solidFill>
                <a:highlight>
                  <a:schemeClr val="lt1"/>
                </a:highlight>
                <a:latin typeface="Arial"/>
                <a:ea typeface="Arial"/>
                <a:cs typeface="Arial"/>
                <a:sym typeface="Arial"/>
              </a:rPr>
              <a:t>public community/ discipline-specific </a:t>
            </a:r>
            <a:r>
              <a:rPr b="0" i="0" lang="en-US" sz="2100" u="sng" cap="none" strike="noStrike">
                <a:solidFill>
                  <a:schemeClr val="dk2"/>
                </a:solidFill>
                <a:highlight>
                  <a:schemeClr val="lt1"/>
                </a:highlight>
                <a:latin typeface="Arial"/>
                <a:ea typeface="Arial"/>
                <a:cs typeface="Arial"/>
                <a:sym typeface="Arial"/>
              </a:rPr>
              <a:t>repositories</a:t>
            </a:r>
            <a:r>
              <a:rPr b="0" i="0" lang="en-US" sz="2100" u="none" cap="none" strike="noStrike">
                <a:solidFill>
                  <a:schemeClr val="dk2"/>
                </a:solidFill>
                <a:highlight>
                  <a:schemeClr val="lt1"/>
                </a:highlight>
                <a:latin typeface="Arial"/>
                <a:ea typeface="Arial"/>
                <a:cs typeface="Arial"/>
                <a:sym typeface="Arial"/>
              </a:rPr>
              <a:t>, </a:t>
            </a:r>
            <a:endParaRPr b="0" i="0" sz="2100" u="none" cap="none" strike="noStrike">
              <a:solidFill>
                <a:schemeClr val="dk2"/>
              </a:solidFill>
              <a:highlight>
                <a:schemeClr val="lt1"/>
              </a:highlight>
              <a:latin typeface="Arial"/>
              <a:ea typeface="Arial"/>
              <a:cs typeface="Arial"/>
              <a:sym typeface="Arial"/>
            </a:endParaRPr>
          </a:p>
          <a:p>
            <a:pPr indent="-361950" lvl="0" marL="1371600" marR="0" rtl="0" algn="l">
              <a:lnSpc>
                <a:spcPct val="100000"/>
              </a:lnSpc>
              <a:spcBef>
                <a:spcPts val="0"/>
              </a:spcBef>
              <a:spcAft>
                <a:spcPts val="0"/>
              </a:spcAft>
              <a:buClr>
                <a:schemeClr val="dk2"/>
              </a:buClr>
              <a:buSzPts val="2100"/>
              <a:buFont typeface="Arial"/>
              <a:buAutoNum type="arabicPeriod"/>
            </a:pPr>
            <a:r>
              <a:rPr b="0" i="0" lang="en-US" sz="2100" u="none" cap="none" strike="noStrike">
                <a:solidFill>
                  <a:schemeClr val="dk2"/>
                </a:solidFill>
                <a:highlight>
                  <a:schemeClr val="lt1"/>
                </a:highlight>
                <a:latin typeface="Arial"/>
                <a:ea typeface="Arial"/>
                <a:cs typeface="Arial"/>
                <a:sym typeface="Arial"/>
              </a:rPr>
              <a:t>custom proprietary repositories for certain types of datasets, </a:t>
            </a:r>
            <a:endParaRPr b="0" i="0" sz="2100" u="none" cap="none" strike="noStrike">
              <a:solidFill>
                <a:schemeClr val="dk2"/>
              </a:solidFill>
              <a:highlight>
                <a:schemeClr val="lt1"/>
              </a:highlight>
              <a:latin typeface="Arial"/>
              <a:ea typeface="Arial"/>
              <a:cs typeface="Arial"/>
              <a:sym typeface="Arial"/>
            </a:endParaRPr>
          </a:p>
          <a:p>
            <a:pPr indent="-361950" lvl="0" marL="1371600" marR="0" rtl="0" algn="l">
              <a:lnSpc>
                <a:spcPct val="100000"/>
              </a:lnSpc>
              <a:spcBef>
                <a:spcPts val="0"/>
              </a:spcBef>
              <a:spcAft>
                <a:spcPts val="0"/>
              </a:spcAft>
              <a:buClr>
                <a:schemeClr val="dk2"/>
              </a:buClr>
              <a:buSzPts val="2100"/>
              <a:buFont typeface="Arial"/>
              <a:buAutoNum type="arabicPeriod"/>
            </a:pPr>
            <a:r>
              <a:rPr b="0" i="0" lang="en-US" sz="2100" u="none" cap="none" strike="noStrike">
                <a:solidFill>
                  <a:schemeClr val="dk2"/>
                </a:solidFill>
                <a:highlight>
                  <a:schemeClr val="lt1"/>
                </a:highlight>
                <a:latin typeface="Arial"/>
                <a:ea typeface="Arial"/>
                <a:cs typeface="Arial"/>
                <a:sym typeface="Arial"/>
              </a:rPr>
              <a:t>or general repositories</a:t>
            </a:r>
            <a:endParaRPr b="0" i="0" sz="2100" u="none" cap="none" strike="noStrike">
              <a:solidFill>
                <a:schemeClr val="dk2"/>
              </a:solidFill>
              <a:highlight>
                <a:schemeClr val="lt1"/>
              </a:highlight>
              <a:latin typeface="Arial"/>
              <a:ea typeface="Arial"/>
              <a:cs typeface="Arial"/>
              <a:sym typeface="Arial"/>
            </a:endParaRPr>
          </a:p>
          <a:p>
            <a:pPr indent="0" lvl="0" marL="45720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2"/>
              </a:solidFill>
              <a:highlight>
                <a:schemeClr val="lt1"/>
              </a:highlight>
              <a:latin typeface="Arial"/>
              <a:ea typeface="Arial"/>
              <a:cs typeface="Arial"/>
              <a:sym typeface="Arial"/>
            </a:endParaRPr>
          </a:p>
          <a:p>
            <a:pPr indent="-333375" lvl="0" marL="457200" marR="0" rtl="0" algn="l">
              <a:lnSpc>
                <a:spcPct val="100000"/>
              </a:lnSpc>
              <a:spcBef>
                <a:spcPts val="0"/>
              </a:spcBef>
              <a:spcAft>
                <a:spcPts val="0"/>
              </a:spcAft>
              <a:buClr>
                <a:schemeClr val="dk2"/>
              </a:buClr>
              <a:buSzPts val="1650"/>
              <a:buFont typeface="Arial"/>
              <a:buChar char="●"/>
            </a:pPr>
            <a:r>
              <a:rPr b="0" i="0" lang="en-US" sz="2100" u="sng" cap="none" strike="noStrike">
                <a:solidFill>
                  <a:schemeClr val="dk2"/>
                </a:solidFill>
                <a:highlight>
                  <a:schemeClr val="lt1"/>
                </a:highlight>
                <a:latin typeface="Arial"/>
                <a:ea typeface="Arial"/>
                <a:cs typeface="Arial"/>
                <a:sym typeface="Arial"/>
              </a:rPr>
              <a:t>Mandatory</a:t>
            </a:r>
            <a:r>
              <a:rPr b="0" i="0" lang="en-US" sz="2100" u="none" cap="none" strike="noStrike">
                <a:solidFill>
                  <a:schemeClr val="dk2"/>
                </a:solidFill>
                <a:highlight>
                  <a:schemeClr val="lt1"/>
                </a:highlight>
                <a:latin typeface="Arial"/>
                <a:ea typeface="Arial"/>
                <a:cs typeface="Arial"/>
                <a:sym typeface="Arial"/>
              </a:rPr>
              <a:t> deposition of data is required for certain data types</a:t>
            </a:r>
            <a:endParaRPr b="0" i="0" sz="2100" u="none" cap="none" strike="noStrike">
              <a:solidFill>
                <a:schemeClr val="dk2"/>
              </a:solidFill>
              <a:highlight>
                <a:schemeClr val="lt1"/>
              </a:highlight>
              <a:latin typeface="Arial"/>
              <a:ea typeface="Arial"/>
              <a:cs typeface="Arial"/>
              <a:sym typeface="Arial"/>
            </a:endParaRPr>
          </a:p>
          <a:p>
            <a:pPr indent="0" lvl="0" marL="609583" marR="0" rtl="0" algn="l">
              <a:lnSpc>
                <a:spcPct val="100000"/>
              </a:lnSpc>
              <a:spcBef>
                <a:spcPts val="0"/>
              </a:spcBef>
              <a:spcAft>
                <a:spcPts val="0"/>
              </a:spcAft>
              <a:buClr>
                <a:schemeClr val="dk1"/>
              </a:buClr>
              <a:buSzPts val="2100"/>
              <a:buFont typeface="Arial"/>
              <a:buNone/>
            </a:pPr>
            <a:r>
              <a:t/>
            </a:r>
            <a:endParaRPr b="0" i="0" sz="2100" u="none" cap="none" strike="noStrike">
              <a:solidFill>
                <a:schemeClr val="dk2"/>
              </a:solidFill>
              <a:highlight>
                <a:schemeClr val="lt1"/>
              </a:highlight>
              <a:latin typeface="Arial"/>
              <a:ea typeface="Arial"/>
              <a:cs typeface="Arial"/>
              <a:sym typeface="Arial"/>
            </a:endParaRPr>
          </a:p>
          <a:p>
            <a:pPr indent="0" lvl="0" marL="457200" marR="0" rtl="0" algn="l">
              <a:lnSpc>
                <a:spcPct val="100000"/>
              </a:lnSpc>
              <a:spcBef>
                <a:spcPts val="0"/>
              </a:spcBef>
              <a:spcAft>
                <a:spcPts val="0"/>
              </a:spcAft>
              <a:buClr>
                <a:srgbClr val="000000"/>
              </a:buClr>
              <a:buSzPts val="2100"/>
              <a:buFont typeface="Arial"/>
              <a:buNone/>
            </a:pPr>
            <a:r>
              <a:t/>
            </a:r>
            <a:endParaRPr b="0" i="0" sz="2100" u="sng" cap="none" strike="noStrike">
              <a:solidFill>
                <a:schemeClr val="dk2"/>
              </a:solidFill>
              <a:highlight>
                <a:schemeClr val="lt1"/>
              </a:highlight>
              <a:latin typeface="Arial"/>
              <a:ea typeface="Arial"/>
              <a:cs typeface="Arial"/>
              <a:sym typeface="Arial"/>
            </a:endParaRPr>
          </a:p>
        </p:txBody>
      </p:sp>
      <p:pic>
        <p:nvPicPr>
          <p:cNvPr id="2306" name="Google Shape;2306;p121"/>
          <p:cNvPicPr preferRelativeResize="0"/>
          <p:nvPr/>
        </p:nvPicPr>
        <p:blipFill rotWithShape="1">
          <a:blip r:embed="rId3">
            <a:alphaModFix/>
          </a:blip>
          <a:srcRect b="0" l="0" r="0" t="0"/>
          <a:stretch/>
        </p:blipFill>
        <p:spPr>
          <a:xfrm>
            <a:off x="10700827" y="182562"/>
            <a:ext cx="1299440" cy="127476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3" name="Shape 823"/>
        <p:cNvGrpSpPr/>
        <p:nvPr/>
      </p:nvGrpSpPr>
      <p:grpSpPr>
        <a:xfrm>
          <a:off x="0" y="0"/>
          <a:ext cx="0" cy="0"/>
          <a:chOff x="0" y="0"/>
          <a:chExt cx="0" cy="0"/>
        </a:xfrm>
      </p:grpSpPr>
      <p:sp>
        <p:nvSpPr>
          <p:cNvPr id="824" name="Google Shape;824;p53"/>
          <p:cNvSpPr txBox="1"/>
          <p:nvPr>
            <p:ph type="ctrTitle"/>
          </p:nvPr>
        </p:nvSpPr>
        <p:spPr>
          <a:xfrm>
            <a:off x="576000" y="474675"/>
            <a:ext cx="110400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US">
                <a:solidFill>
                  <a:schemeClr val="accent1"/>
                </a:solidFill>
              </a:rPr>
              <a:t>2</a:t>
            </a:r>
            <a:r>
              <a:rPr lang="en-US">
                <a:solidFill>
                  <a:schemeClr val="accent1"/>
                </a:solidFill>
              </a:rPr>
              <a:t>. Ensures accountability</a:t>
            </a:r>
            <a:endParaRPr>
              <a:solidFill>
                <a:schemeClr val="accent1"/>
              </a:solidFill>
            </a:endParaRPr>
          </a:p>
        </p:txBody>
      </p:sp>
      <p:sp>
        <p:nvSpPr>
          <p:cNvPr id="825" name="Google Shape;825;p53"/>
          <p:cNvSpPr/>
          <p:nvPr/>
        </p:nvSpPr>
        <p:spPr>
          <a:xfrm>
            <a:off x="7373089" y="613728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26" name="Google Shape;826;p53"/>
          <p:cNvSpPr/>
          <p:nvPr/>
        </p:nvSpPr>
        <p:spPr>
          <a:xfrm>
            <a:off x="8679267" y="613236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27" name="Google Shape;827;p53"/>
          <p:cNvSpPr/>
          <p:nvPr/>
        </p:nvSpPr>
        <p:spPr>
          <a:xfrm>
            <a:off x="2255225" y="613234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28" name="Google Shape;828;p53"/>
          <p:cNvSpPr/>
          <p:nvPr/>
        </p:nvSpPr>
        <p:spPr>
          <a:xfrm>
            <a:off x="3525774" y="6132346"/>
            <a:ext cx="1616700" cy="557100"/>
          </a:xfrm>
          <a:prstGeom prst="chevron">
            <a:avLst>
              <a:gd fmla="val 50000" name="adj"/>
            </a:avLst>
          </a:prstGeom>
          <a:gradFill>
            <a:gsLst>
              <a:gs pos="0">
                <a:srgbClr val="F16A7F"/>
              </a:gs>
              <a:gs pos="100000">
                <a:srgbClr val="BD1B34"/>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29" name="Google Shape;829;p53"/>
          <p:cNvSpPr/>
          <p:nvPr/>
        </p:nvSpPr>
        <p:spPr>
          <a:xfrm>
            <a:off x="4837995" y="613728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30" name="Google Shape;830;p53"/>
          <p:cNvSpPr/>
          <p:nvPr/>
        </p:nvSpPr>
        <p:spPr>
          <a:xfrm>
            <a:off x="6102536" y="613728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31" name="Google Shape;831;p53"/>
          <p:cNvSpPr txBox="1"/>
          <p:nvPr/>
        </p:nvSpPr>
        <p:spPr>
          <a:xfrm>
            <a:off x="2708747" y="6239750"/>
            <a:ext cx="8169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PLAN</a:t>
            </a:r>
            <a:endParaRPr i="0" u="none" cap="none" strike="noStrike">
              <a:solidFill>
                <a:schemeClr val="lt1"/>
              </a:solidFill>
            </a:endParaRPr>
          </a:p>
        </p:txBody>
      </p:sp>
      <p:sp>
        <p:nvSpPr>
          <p:cNvPr id="832" name="Google Shape;832;p53"/>
          <p:cNvSpPr txBox="1"/>
          <p:nvPr/>
        </p:nvSpPr>
        <p:spPr>
          <a:xfrm>
            <a:off x="3761750" y="6063975"/>
            <a:ext cx="12621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COLLECT + DESCRIBE</a:t>
            </a:r>
            <a:endParaRPr i="0" u="none" cap="none" strike="noStrike">
              <a:solidFill>
                <a:schemeClr val="lt1"/>
              </a:solidFill>
            </a:endParaRPr>
          </a:p>
        </p:txBody>
      </p:sp>
      <p:sp>
        <p:nvSpPr>
          <p:cNvPr id="833" name="Google Shape;833;p53"/>
          <p:cNvSpPr txBox="1"/>
          <p:nvPr/>
        </p:nvSpPr>
        <p:spPr>
          <a:xfrm>
            <a:off x="5240650" y="6184984"/>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STORE</a:t>
            </a:r>
            <a:endParaRPr i="0" u="none" cap="none" strike="noStrike">
              <a:solidFill>
                <a:schemeClr val="lt1"/>
              </a:solidFill>
            </a:endParaRPr>
          </a:p>
        </p:txBody>
      </p:sp>
      <p:sp>
        <p:nvSpPr>
          <p:cNvPr id="834" name="Google Shape;834;p53"/>
          <p:cNvSpPr txBox="1"/>
          <p:nvPr/>
        </p:nvSpPr>
        <p:spPr>
          <a:xfrm>
            <a:off x="7555575" y="6063975"/>
            <a:ext cx="13689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DISCOVER + INTEGRATE</a:t>
            </a:r>
            <a:endParaRPr i="0" u="none" cap="none" strike="noStrike">
              <a:solidFill>
                <a:schemeClr val="lt1"/>
              </a:solidFill>
            </a:endParaRPr>
          </a:p>
        </p:txBody>
      </p:sp>
      <p:sp>
        <p:nvSpPr>
          <p:cNvPr id="835" name="Google Shape;835;p53"/>
          <p:cNvSpPr txBox="1"/>
          <p:nvPr/>
        </p:nvSpPr>
        <p:spPr>
          <a:xfrm>
            <a:off x="8932471" y="6215717"/>
            <a:ext cx="140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rPr>
              <a:t>SHARE</a:t>
            </a:r>
            <a:endParaRPr>
              <a:solidFill>
                <a:schemeClr val="lt1"/>
              </a:solidFill>
            </a:endParaRPr>
          </a:p>
        </p:txBody>
      </p:sp>
      <p:sp>
        <p:nvSpPr>
          <p:cNvPr id="836" name="Google Shape;836;p53"/>
          <p:cNvSpPr txBox="1"/>
          <p:nvPr/>
        </p:nvSpPr>
        <p:spPr>
          <a:xfrm>
            <a:off x="6451600" y="6063975"/>
            <a:ext cx="11760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CURATE + ANALYZE</a:t>
            </a:r>
            <a:endParaRPr i="0" u="none" cap="none" strike="noStrike">
              <a:solidFill>
                <a:schemeClr val="lt1"/>
              </a:solidFill>
            </a:endParaRPr>
          </a:p>
        </p:txBody>
      </p:sp>
      <p:pic>
        <p:nvPicPr>
          <p:cNvPr id="837" name="Google Shape;837;p53"/>
          <p:cNvPicPr preferRelativeResize="0"/>
          <p:nvPr/>
        </p:nvPicPr>
        <p:blipFill rotWithShape="1">
          <a:blip r:embed="rId3">
            <a:alphaModFix/>
          </a:blip>
          <a:srcRect b="0" l="0" r="0" t="0"/>
          <a:stretch/>
        </p:blipFill>
        <p:spPr>
          <a:xfrm>
            <a:off x="6687557" y="424950"/>
            <a:ext cx="2144093" cy="686100"/>
          </a:xfrm>
          <a:prstGeom prst="rect">
            <a:avLst/>
          </a:prstGeom>
          <a:noFill/>
          <a:ln>
            <a:noFill/>
          </a:ln>
        </p:spPr>
      </p:pic>
      <p:pic>
        <p:nvPicPr>
          <p:cNvPr descr="https://www.researchspace.com/enterprise/" id="838" name="Google Shape;838;p53" title="2 Minute RSpace Introduction">
            <a:hlinkClick r:id="rId4"/>
          </p:cNvPr>
          <p:cNvPicPr preferRelativeResize="0"/>
          <p:nvPr/>
        </p:nvPicPr>
        <p:blipFill rotWithShape="1">
          <a:blip r:embed="rId5">
            <a:alphaModFix/>
          </a:blip>
          <a:srcRect b="0" l="0" r="0" t="0"/>
          <a:stretch/>
        </p:blipFill>
        <p:spPr>
          <a:xfrm>
            <a:off x="3118527" y="1111050"/>
            <a:ext cx="5450573" cy="4087950"/>
          </a:xfrm>
          <a:prstGeom prst="rect">
            <a:avLst/>
          </a:prstGeom>
          <a:noFill/>
          <a:ln>
            <a:noFill/>
          </a:ln>
        </p:spPr>
      </p:pic>
      <p:sp>
        <p:nvSpPr>
          <p:cNvPr id="839" name="Google Shape;839;p53"/>
          <p:cNvSpPr txBox="1"/>
          <p:nvPr/>
        </p:nvSpPr>
        <p:spPr>
          <a:xfrm>
            <a:off x="3448125" y="5288625"/>
            <a:ext cx="5121000" cy="3387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000"/>
              <a:buFont typeface="Arial"/>
              <a:buNone/>
            </a:pPr>
            <a:r>
              <a:rPr b="0" i="0" lang="en-US" sz="1000" u="sng" cap="none" strike="noStrike">
                <a:solidFill>
                  <a:schemeClr val="hlink"/>
                </a:solidFill>
                <a:latin typeface="Proxima Nova"/>
                <a:ea typeface="Proxima Nova"/>
                <a:cs typeface="Proxima Nova"/>
                <a:sym typeface="Proxima Nova"/>
                <a:hlinkClick r:id="rId6"/>
              </a:rPr>
              <a:t>https://www.youtube.com/watch?v=q2CEnZRC1_o&amp;t=1s&amp;ab_channel=researchspace</a:t>
            </a:r>
            <a:endParaRPr b="0" i="0" sz="1000" u="sng" cap="none" strike="noStrike">
              <a:solidFill>
                <a:srgbClr val="8BC34A"/>
              </a:solidFill>
              <a:latin typeface="Proxima Nova"/>
              <a:ea typeface="Proxima Nova"/>
              <a:cs typeface="Proxima Nova"/>
              <a:sym typeface="Proxima Nova"/>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54"/>
          <p:cNvSpPr txBox="1"/>
          <p:nvPr>
            <p:ph type="ctrTitle"/>
          </p:nvPr>
        </p:nvSpPr>
        <p:spPr>
          <a:xfrm>
            <a:off x="373975" y="474675"/>
            <a:ext cx="110400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US">
                <a:solidFill>
                  <a:schemeClr val="accent1"/>
                </a:solidFill>
              </a:rPr>
              <a:t>3. </a:t>
            </a:r>
            <a:r>
              <a:rPr lang="en-US">
                <a:solidFill>
                  <a:schemeClr val="accent1"/>
                </a:solidFill>
              </a:rPr>
              <a:t>Data is easily lost.</a:t>
            </a:r>
            <a:endParaRPr>
              <a:solidFill>
                <a:schemeClr val="accent1"/>
              </a:solidFill>
            </a:endParaRPr>
          </a:p>
        </p:txBody>
      </p:sp>
      <p:pic>
        <p:nvPicPr>
          <p:cNvPr id="846" name="Google Shape;846;p54"/>
          <p:cNvPicPr preferRelativeResize="0"/>
          <p:nvPr/>
        </p:nvPicPr>
        <p:blipFill rotWithShape="1">
          <a:blip r:embed="rId3">
            <a:alphaModFix/>
          </a:blip>
          <a:srcRect b="0" l="0" r="0" t="0"/>
          <a:stretch/>
        </p:blipFill>
        <p:spPr>
          <a:xfrm>
            <a:off x="3076125" y="2154150"/>
            <a:ext cx="5404301" cy="2284449"/>
          </a:xfrm>
          <a:prstGeom prst="rect">
            <a:avLst/>
          </a:prstGeom>
          <a:noFill/>
          <a:ln>
            <a:noFill/>
          </a:ln>
        </p:spPr>
      </p:pic>
      <p:sp>
        <p:nvSpPr>
          <p:cNvPr id="847" name="Google Shape;847;p54"/>
          <p:cNvSpPr txBox="1"/>
          <p:nvPr/>
        </p:nvSpPr>
        <p:spPr>
          <a:xfrm>
            <a:off x="6146075" y="5026000"/>
            <a:ext cx="3000000" cy="4617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900"/>
              <a:buFont typeface="Arial"/>
              <a:buNone/>
            </a:pPr>
            <a:r>
              <a:rPr b="0" i="0" lang="en-US" sz="900" u="sng" cap="none" strike="noStrike">
                <a:solidFill>
                  <a:schemeClr val="dk2"/>
                </a:solidFill>
                <a:latin typeface="Roboto Slab"/>
                <a:ea typeface="Roboto Slab"/>
                <a:cs typeface="Roboto Slab"/>
                <a:sym typeface="Roboto Slab"/>
                <a:hlinkClick r:id="rId4">
                  <a:extLst>
                    <a:ext uri="{A12FA001-AC4F-418D-AE19-62706E023703}">
                      <ahyp:hlinkClr val="tx"/>
                    </a:ext>
                  </a:extLst>
                </a:hlinkClick>
              </a:rPr>
              <a:t>https://www.theatlantic.com/national/archive/2013/12/scientific-data-lost-forever/356422/</a:t>
            </a:r>
            <a:r>
              <a:rPr b="0" i="0" lang="en-US" sz="900" u="none" cap="none" strike="noStrike">
                <a:solidFill>
                  <a:schemeClr val="dk2"/>
                </a:solidFill>
                <a:latin typeface="Roboto Slab"/>
                <a:ea typeface="Roboto Slab"/>
                <a:cs typeface="Roboto Slab"/>
                <a:sym typeface="Roboto Slab"/>
              </a:rPr>
              <a:t> </a:t>
            </a:r>
            <a:endParaRPr b="0" i="0" sz="900" u="none" cap="none" strike="noStrike">
              <a:solidFill>
                <a:schemeClr val="dk2"/>
              </a:solidFill>
              <a:latin typeface="Roboto Slab"/>
              <a:ea typeface="Roboto Slab"/>
              <a:cs typeface="Roboto Slab"/>
              <a:sym typeface="Roboto Slab"/>
            </a:endParaRPr>
          </a:p>
        </p:txBody>
      </p:sp>
      <p:sp>
        <p:nvSpPr>
          <p:cNvPr id="848" name="Google Shape;848;p54"/>
          <p:cNvSpPr/>
          <p:nvPr/>
        </p:nvSpPr>
        <p:spPr>
          <a:xfrm>
            <a:off x="7501339" y="605246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49" name="Google Shape;849;p54"/>
          <p:cNvSpPr/>
          <p:nvPr/>
        </p:nvSpPr>
        <p:spPr>
          <a:xfrm>
            <a:off x="8807517" y="6047536"/>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50" name="Google Shape;850;p54"/>
          <p:cNvSpPr/>
          <p:nvPr/>
        </p:nvSpPr>
        <p:spPr>
          <a:xfrm>
            <a:off x="2383475" y="604752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51" name="Google Shape;851;p54"/>
          <p:cNvSpPr/>
          <p:nvPr/>
        </p:nvSpPr>
        <p:spPr>
          <a:xfrm>
            <a:off x="3654024" y="604752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52" name="Google Shape;852;p54"/>
          <p:cNvSpPr/>
          <p:nvPr/>
        </p:nvSpPr>
        <p:spPr>
          <a:xfrm>
            <a:off x="4966245" y="6052461"/>
            <a:ext cx="1616700" cy="557100"/>
          </a:xfrm>
          <a:prstGeom prst="chevron">
            <a:avLst>
              <a:gd fmla="val 50000" name="adj"/>
            </a:avLst>
          </a:prstGeom>
          <a:gradFill>
            <a:gsLst>
              <a:gs pos="0">
                <a:srgbClr val="F16A7F"/>
              </a:gs>
              <a:gs pos="100000">
                <a:srgbClr val="BD1B34"/>
              </a:gs>
            </a:gsLst>
            <a:path path="circle">
              <a:fillToRect b="50%" l="50%" r="50%" t="50%"/>
            </a:path>
            <a:tileRect/>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53" name="Google Shape;853;p54"/>
          <p:cNvSpPr/>
          <p:nvPr/>
        </p:nvSpPr>
        <p:spPr>
          <a:xfrm>
            <a:off x="6230786" y="6052461"/>
            <a:ext cx="1616700" cy="557100"/>
          </a:xfrm>
          <a:prstGeom prst="chevron">
            <a:avLst>
              <a:gd fmla="val 50000" name="adj"/>
            </a:avLst>
          </a:prstGeom>
          <a:gradFill>
            <a:gsLst>
              <a:gs pos="0">
                <a:srgbClr val="EFF1FC"/>
              </a:gs>
              <a:gs pos="74000">
                <a:srgbClr val="8096E5"/>
              </a:gs>
              <a:gs pos="83000">
                <a:srgbClr val="8096E5"/>
              </a:gs>
              <a:gs pos="100000">
                <a:srgbClr val="A9B9EE"/>
              </a:gs>
            </a:gsLst>
            <a:lin ang="5400012" scaled="0"/>
          </a:gra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i="0" u="none" cap="none" strike="noStrike">
              <a:solidFill>
                <a:srgbClr val="000000"/>
              </a:solidFill>
            </a:endParaRPr>
          </a:p>
        </p:txBody>
      </p:sp>
      <p:sp>
        <p:nvSpPr>
          <p:cNvPr id="854" name="Google Shape;854;p54"/>
          <p:cNvSpPr txBox="1"/>
          <p:nvPr/>
        </p:nvSpPr>
        <p:spPr>
          <a:xfrm>
            <a:off x="2836990" y="6154928"/>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PLAN</a:t>
            </a:r>
            <a:endParaRPr i="0" u="none" cap="none" strike="noStrike">
              <a:solidFill>
                <a:schemeClr val="lt1"/>
              </a:solidFill>
            </a:endParaRPr>
          </a:p>
        </p:txBody>
      </p:sp>
      <p:sp>
        <p:nvSpPr>
          <p:cNvPr id="855" name="Google Shape;855;p54"/>
          <p:cNvSpPr txBox="1"/>
          <p:nvPr/>
        </p:nvSpPr>
        <p:spPr>
          <a:xfrm>
            <a:off x="3890000" y="5965200"/>
            <a:ext cx="12621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COLLECT + DESCRIBE</a:t>
            </a:r>
            <a:endParaRPr i="0" u="none" cap="none" strike="noStrike">
              <a:solidFill>
                <a:schemeClr val="lt1"/>
              </a:solidFill>
            </a:endParaRPr>
          </a:p>
        </p:txBody>
      </p:sp>
      <p:sp>
        <p:nvSpPr>
          <p:cNvPr id="856" name="Google Shape;856;p54"/>
          <p:cNvSpPr txBox="1"/>
          <p:nvPr/>
        </p:nvSpPr>
        <p:spPr>
          <a:xfrm>
            <a:off x="5368900" y="6100159"/>
            <a:ext cx="1053000" cy="461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STORE</a:t>
            </a:r>
            <a:endParaRPr i="0" u="none" cap="none" strike="noStrike">
              <a:solidFill>
                <a:schemeClr val="lt1"/>
              </a:solidFill>
            </a:endParaRPr>
          </a:p>
        </p:txBody>
      </p:sp>
      <p:sp>
        <p:nvSpPr>
          <p:cNvPr id="857" name="Google Shape;857;p54"/>
          <p:cNvSpPr txBox="1"/>
          <p:nvPr/>
        </p:nvSpPr>
        <p:spPr>
          <a:xfrm>
            <a:off x="7683825" y="5965200"/>
            <a:ext cx="1368900" cy="677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267"/>
              <a:buFont typeface="Arial"/>
              <a:buNone/>
            </a:pPr>
            <a:r>
              <a:rPr lang="en-US">
                <a:solidFill>
                  <a:schemeClr val="lt1"/>
                </a:solidFill>
              </a:rPr>
              <a:t>DISCOVER + INTEGRATE</a:t>
            </a:r>
            <a:endParaRPr i="0" u="none" cap="none" strike="noStrike">
              <a:solidFill>
                <a:schemeClr val="lt1"/>
              </a:solidFill>
            </a:endParaRPr>
          </a:p>
        </p:txBody>
      </p:sp>
      <p:sp>
        <p:nvSpPr>
          <p:cNvPr id="858" name="Google Shape;858;p54"/>
          <p:cNvSpPr txBox="1"/>
          <p:nvPr/>
        </p:nvSpPr>
        <p:spPr>
          <a:xfrm>
            <a:off x="9060721" y="6130892"/>
            <a:ext cx="140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rPr>
              <a:t>ANALYZE</a:t>
            </a:r>
            <a:endParaRPr>
              <a:solidFill>
                <a:schemeClr val="lt1"/>
              </a:solidFill>
            </a:endParaRPr>
          </a:p>
        </p:txBody>
      </p:sp>
      <p:sp>
        <p:nvSpPr>
          <p:cNvPr id="859" name="Google Shape;859;p54"/>
          <p:cNvSpPr txBox="1"/>
          <p:nvPr/>
        </p:nvSpPr>
        <p:spPr>
          <a:xfrm>
            <a:off x="6534675" y="5965200"/>
            <a:ext cx="1262100" cy="6771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Clr>
                <a:schemeClr val="dk1"/>
              </a:buClr>
              <a:buSzPts val="2267"/>
              <a:buFont typeface="Arial"/>
              <a:buNone/>
            </a:pPr>
            <a:r>
              <a:rPr lang="en-US">
                <a:solidFill>
                  <a:schemeClr val="lt1"/>
                </a:solidFill>
              </a:rPr>
              <a:t>CURATE + ANALYZE</a:t>
            </a:r>
            <a:endParaRPr>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MDC PPT">
  <a:themeElements>
    <a:clrScheme name="MDC 2022 V01">
      <a:dk1>
        <a:srgbClr val="000000"/>
      </a:dk1>
      <a:lt1>
        <a:srgbClr val="FFFFFF"/>
      </a:lt1>
      <a:dk2>
        <a:srgbClr val="1E3791"/>
      </a:dk2>
      <a:lt2>
        <a:srgbClr val="F3F7FB"/>
      </a:lt2>
      <a:accent1>
        <a:srgbClr val="1E3791"/>
      </a:accent1>
      <a:accent2>
        <a:srgbClr val="87AADC"/>
      </a:accent2>
      <a:accent3>
        <a:srgbClr val="EB2D4B"/>
      </a:accent3>
      <a:accent4>
        <a:srgbClr val="9BD7D2"/>
      </a:accent4>
      <a:accent5>
        <a:srgbClr val="780050"/>
      </a:accent5>
      <a:accent6>
        <a:srgbClr val="00AC8C"/>
      </a:accent6>
      <a:hlink>
        <a:srgbClr val="1E3791"/>
      </a:hlink>
      <a:folHlink>
        <a:srgbClr val="1E37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