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B3CBC-FF5B-4272-A4A2-A7ACE4F5D6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9A19C2-AD32-4192-B92A-E2930D78B2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01E99F-BD11-4E9E-BD21-C00CF3878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9E8F62-5AB6-47AC-A6A6-117AC3ACF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443060-7FF4-4DF0-B4CC-E451BFA55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752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A78FE-90B9-4368-9CA4-188CC55F5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214DA2-5634-4FB9-8749-D7A23DE3CB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4B1F47-F6E8-4702-AD18-89AD74258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1EFA5D-10BA-49A4-B5D2-2A9AC5876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E2CBE-DB20-4051-BAA3-5BABDBF40C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472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91AB8C-9EAB-4278-A072-C7AB989273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490E9A-7D1D-41A5-B64E-A197BF691B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75E5AF-0749-42AF-87A6-04E619275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0DE17B-F7C4-4A9B-AAFF-3E3101F9D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5F48CB-D216-47BE-8D35-3E8A04C44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91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223861-AF87-41CB-878E-8585A74EA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3D0DAD-3F26-4DE1-8D75-19ED2A405B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145EA8-3EBA-4602-8BC6-EE669B89BB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293786-975A-4D75-B09E-30BC33971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81A362-CFD5-456F-981F-5B5469F38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172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C0C52-E427-454B-8621-000BB3523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41599B-D96A-4C2B-8E31-D4B4FFC26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4A0FB9-3207-4FBD-A18E-418F182800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9547BD-8872-43F4-8091-36D712486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77207-36F4-4534-8E43-52B525F5E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8427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78103-E042-4C15-B585-7E7C38DD4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014D84-C12A-4CEC-B62B-77E2C062CFA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13D684-6136-4098-8EF3-DEAEF401F2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941484-99D0-470C-9DF0-FFDC77B5A7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000F8A-0257-4540-B63C-BF3113306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CD72C9-E5BF-4F2E-A60C-30EB699EE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20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F5EB5-1468-4A7A-94AA-29BEA69D9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C3F8F6-DEB6-4E86-9EEB-0FDE5B4D37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7942CC-802F-4256-BA77-593A8BF502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D0C916-61EE-4BB1-9CBD-29965A2160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385E93-2F68-4499-AC48-652BA6F3192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2748D3-A9C5-40B3-82CC-421762500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0629CD-289D-4A8A-93D8-C99800702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71AF83-4EEC-46B1-984A-7D521E61F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15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04FF3-A0F2-4B84-A88C-B789CFEE8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953F66D-737B-4FE3-84DC-D41965FC2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8E3A729-A5D9-4078-9D11-320E0BE54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3FF3A8-DA1F-4E65-A707-0EA072071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799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48C7A1-58F0-402B-B11F-A13B019C66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BB5F5DA-E83E-41A6-A9E0-42ACB2E37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E86EB1-8D9F-4776-B4DA-C1CEA5479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640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40D744-1931-4395-8CD6-211BDE1F37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BB3478-A6AD-4BAB-A612-960AFC54F3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9BD7DC-5B40-479C-B8C3-D413870A8C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A0F70B-515D-457C-BBAE-CDB3DBE3F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A3FC3F-C609-4F2E-9629-A47759D13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235E5F-1ABC-4A5D-80F0-D4EFFBAC7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7638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B8D54-7419-4F6B-AA5A-7A67F042A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221178-F2D7-4B1E-9316-DBFDADC8A2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84F242-02DF-4498-9C00-DA2630F8BB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D8440C-5F8C-486A-9FAA-C5ED451A3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F1EEB4-C894-4AB7-9814-2356C9494D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5B4FAB-0DAA-49D6-AE13-9A8A3A123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075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203BAD-00F7-4212-A8F6-A3FCB6D1E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A2E1A9-5E2A-4FEA-A671-5DD29A7469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70F47-C54F-49B7-918E-6681766F27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D0B6F8-3B5B-4D2F-B29D-B00C1CBF9869}" type="datetimeFigureOut">
              <a:rPr lang="en-US" smtClean="0"/>
              <a:t>12/11/2023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32F6B0-D292-4C90-92AA-27D56929AC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2F029C-CCEB-459C-8CEE-EF6F85C70B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81CF93-CF04-4684-BB45-F0DA340EBA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4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image" Target="../media/image2.emf"/><Relationship Id="rId7" Type="http://schemas.openxmlformats.org/officeDocument/2006/relationships/image" Target="../media/image4.emf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9763E5-05EB-4EC1-A17D-D574196A1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51" y="70723"/>
            <a:ext cx="3155133" cy="3429000"/>
          </a:xfrm>
          <a:prstGeom prst="rect">
            <a:avLst/>
          </a:prstGeom>
        </p:spPr>
      </p:pic>
      <p:graphicFrame>
        <p:nvGraphicFramePr>
          <p:cNvPr id="19" name="Object 18">
            <a:extLst>
              <a:ext uri="{FF2B5EF4-FFF2-40B4-BE49-F238E27FC236}">
                <a16:creationId xmlns:a16="http://schemas.microsoft.com/office/drawing/2014/main" id="{1CD80F35-90D2-419F-8481-1D09A1E031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0904453"/>
              </p:ext>
            </p:extLst>
          </p:nvPr>
        </p:nvGraphicFramePr>
        <p:xfrm>
          <a:off x="1255583" y="3486594"/>
          <a:ext cx="6983161" cy="3106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SPW 14.0 Graph" r:id="rId4" imgW="6022824" imgH="2679066" progId="SigmaPlotGraphicObject.13">
                  <p:embed/>
                </p:oleObj>
              </mc:Choice>
              <mc:Fallback>
                <p:oleObj name="SPW 14.0 Graph" r:id="rId4" imgW="6022824" imgH="2679066" progId="SigmaPlotGraphicObject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55583" y="3486594"/>
                        <a:ext cx="6983161" cy="31068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7A98307-CBDD-43AD-8BB0-E2EE8C3D71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92753" y="70723"/>
            <a:ext cx="3163001" cy="3429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D37B6F-0587-4D59-B91C-D431C71407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91262" y="0"/>
            <a:ext cx="3163001" cy="3429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1DE3CD-15FC-4033-B988-1AAC3979E573}"/>
              </a:ext>
            </a:extLst>
          </p:cNvPr>
          <p:cNvSpPr txBox="1"/>
          <p:nvPr/>
        </p:nvSpPr>
        <p:spPr>
          <a:xfrm>
            <a:off x="402336" y="0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14B9F1-24A6-4655-B99A-81AAD4C011A3}"/>
              </a:ext>
            </a:extLst>
          </p:cNvPr>
          <p:cNvSpPr txBox="1"/>
          <p:nvPr/>
        </p:nvSpPr>
        <p:spPr>
          <a:xfrm>
            <a:off x="3553823" y="32004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683A554-5911-41A2-9BF2-3AA38F2CCE75}"/>
              </a:ext>
            </a:extLst>
          </p:cNvPr>
          <p:cNvSpPr txBox="1"/>
          <p:nvPr/>
        </p:nvSpPr>
        <p:spPr>
          <a:xfrm>
            <a:off x="6805111" y="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83049A-3F4E-40E7-AC09-166A8673E69F}"/>
              </a:ext>
            </a:extLst>
          </p:cNvPr>
          <p:cNvSpPr txBox="1"/>
          <p:nvPr/>
        </p:nvSpPr>
        <p:spPr>
          <a:xfrm>
            <a:off x="1760882" y="4083487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DE5B54A-7768-4273-92DC-A3E78302D1D5}"/>
              </a:ext>
            </a:extLst>
          </p:cNvPr>
          <p:cNvSpPr/>
          <p:nvPr/>
        </p:nvSpPr>
        <p:spPr>
          <a:xfrm>
            <a:off x="2185416" y="3946760"/>
            <a:ext cx="3401568" cy="725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A78BA9-3A2D-4C95-98C2-52A6D66E09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18349" y="3991547"/>
            <a:ext cx="1803671" cy="55321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01BFBAC-F83D-453A-BA64-2860F266B26E}"/>
              </a:ext>
            </a:extLst>
          </p:cNvPr>
          <p:cNvSpPr/>
          <p:nvPr/>
        </p:nvSpPr>
        <p:spPr>
          <a:xfrm>
            <a:off x="4535424" y="621792"/>
            <a:ext cx="1472184" cy="384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B948E86-5768-4978-B739-542FCA69EC21}"/>
              </a:ext>
            </a:extLst>
          </p:cNvPr>
          <p:cNvSpPr/>
          <p:nvPr/>
        </p:nvSpPr>
        <p:spPr>
          <a:xfrm>
            <a:off x="7791239" y="582168"/>
            <a:ext cx="1472184" cy="384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C8EEAA-3D74-4E7B-84B4-85F441A1A96A}"/>
              </a:ext>
            </a:extLst>
          </p:cNvPr>
          <p:cNvSpPr/>
          <p:nvPr/>
        </p:nvSpPr>
        <p:spPr>
          <a:xfrm>
            <a:off x="6892079" y="2206752"/>
            <a:ext cx="1472184" cy="384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D061345-0558-4692-8809-684DEF16DEF2}"/>
              </a:ext>
            </a:extLst>
          </p:cNvPr>
          <p:cNvSpPr/>
          <p:nvPr/>
        </p:nvSpPr>
        <p:spPr>
          <a:xfrm>
            <a:off x="3799332" y="2360701"/>
            <a:ext cx="1472184" cy="384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16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SPW 14.0 Graph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</dc:creator>
  <cp:lastModifiedBy>Stefan</cp:lastModifiedBy>
  <cp:revision>11</cp:revision>
  <dcterms:created xsi:type="dcterms:W3CDTF">2023-05-31T11:05:52Z</dcterms:created>
  <dcterms:modified xsi:type="dcterms:W3CDTF">2023-12-11T14:26:08Z</dcterms:modified>
</cp:coreProperties>
</file>