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20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3BE0D0-9646-4718-AA1A-707BE85B52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7502D9-7C10-4C76-AE21-DD0CB06C96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AC6792-6A9D-4A66-815C-DD95A5EAE0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83A71-FEC1-4600-9233-3D2B07B38728}" type="datetimeFigureOut">
              <a:rPr lang="en-US" smtClean="0"/>
              <a:t>9/29/2022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A532A9-7745-4BE7-B104-F845C4FB35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062688-802E-45E3-B0BB-965D364731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0532B-6DEA-466F-9456-60ACA99440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375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DF0C65-986E-4337-8941-E67FE277E0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87F0C1-00B9-4AEB-8356-8BF59C0AC1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5BF875-F247-4F54-94B6-72F5D7D91C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83A71-FEC1-4600-9233-3D2B07B38728}" type="datetimeFigureOut">
              <a:rPr lang="en-US" smtClean="0"/>
              <a:t>9/29/2022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9E71AA-CF97-4FA1-B043-621784788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968959-77C5-4C82-94DC-441DFEFAF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0532B-6DEA-466F-9456-60ACA99440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705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8942C68-57A6-43AF-8399-FD6D3DA201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2FC3F2-0246-46A8-9E11-4DAD002F42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526114-FA25-49CD-A2AD-91F3B194E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83A71-FEC1-4600-9233-3D2B07B38728}" type="datetimeFigureOut">
              <a:rPr lang="en-US" smtClean="0"/>
              <a:t>9/29/2022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A2852F-6883-4681-8692-37A1508EFD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342CE0-E105-447A-ABAF-42366A67F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0532B-6DEA-466F-9456-60ACA99440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315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483E09-E2F7-4CAF-B832-389F294B45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4C2D46-C414-468D-AA17-7B2A57105F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BE7681-FCF0-44DC-AE42-A46070257F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83A71-FEC1-4600-9233-3D2B07B38728}" type="datetimeFigureOut">
              <a:rPr lang="en-US" smtClean="0"/>
              <a:t>9/29/2022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4D3FBA-1A1D-4C44-8F08-29A25CF31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B8322-8E57-4EA1-83BC-3D57BFFE9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0532B-6DEA-466F-9456-60ACA99440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757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8D9E3E-7326-4465-A4D4-119E93A33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4C2189-6CD8-4E08-8A9F-6964B36758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4A96A3-FA43-4F23-A2D0-67C41DDC8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83A71-FEC1-4600-9233-3D2B07B38728}" type="datetimeFigureOut">
              <a:rPr lang="en-US" smtClean="0"/>
              <a:t>9/29/2022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90CAD4-072F-429C-9EEB-7007732901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E6C5C8-939C-4CA5-BED6-C008DD44C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0532B-6DEA-466F-9456-60ACA99440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645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2ACFA-D4ED-45C7-AD7B-130DBA387F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450C1F-9E52-4E1D-9963-DD8F8686A8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A94ECF-3F2A-4B45-8173-2F261AA060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E9B54D-92F7-4CB5-8412-888EE86A07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83A71-FEC1-4600-9233-3D2B07B38728}" type="datetimeFigureOut">
              <a:rPr lang="en-US" smtClean="0"/>
              <a:t>9/29/2022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8F8E34-0726-4775-9BDF-CBA2B134D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3A7904-67A7-4549-B180-01B8A3722C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0532B-6DEA-466F-9456-60ACA99440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78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71C7B0-1200-4DCB-AD94-898EE8EC67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1F4903-0350-48CA-B640-D3DADCC847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F8C315-DA06-4351-B2E3-714321960A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17A677-AB99-4E69-8255-C4F5334536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153DADD-4A50-463A-B50B-0E48653AAA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48DFCD4-A0C5-460A-8F93-74B4975B5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83A71-FEC1-4600-9233-3D2B07B38728}" type="datetimeFigureOut">
              <a:rPr lang="en-US" smtClean="0"/>
              <a:t>9/29/2022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9A395A1-1AB6-47C4-AD97-38474082AE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0799E83-C90B-4807-A843-5A1F6FFD41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0532B-6DEA-466F-9456-60ACA99440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703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820B1E-682A-4C4F-8973-B3FD53620B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9575DC-8A06-43E8-8E77-2E9BF4DAD0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83A71-FEC1-4600-9233-3D2B07B38728}" type="datetimeFigureOut">
              <a:rPr lang="en-US" smtClean="0"/>
              <a:t>9/29/2022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494888-38EC-4B03-A338-0438CEC22A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B607A39-CADF-4936-8BF2-27E06BB84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0532B-6DEA-466F-9456-60ACA99440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4822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0B6E3CF-252C-4436-B95E-97B25537D2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83A71-FEC1-4600-9233-3D2B07B38728}" type="datetimeFigureOut">
              <a:rPr lang="en-US" smtClean="0"/>
              <a:t>9/29/2022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90D22E2-F5A8-4C08-BDB3-8E30C840F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A9F0A3-D0DC-4DCD-9F0B-DD3E560DE4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0532B-6DEA-466F-9456-60ACA99440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2492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029CDD-4A88-4CA9-9331-921EB3C76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6E621E-952E-427D-B8EC-2E609F7965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502C1F-724B-4A3F-A9F3-89F9376B3C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7F1743-486C-4AFA-94F3-697BFF690C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83A71-FEC1-4600-9233-3D2B07B38728}" type="datetimeFigureOut">
              <a:rPr lang="en-US" smtClean="0"/>
              <a:t>9/29/2022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3646C1-9756-4632-B00D-7800A09C75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85F060-000D-474A-B040-42F29CFD9A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0532B-6DEA-466F-9456-60ACA99440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940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B8AB80-14A4-4A69-AEED-AD73F67572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654A8C-BB4E-4AA0-B1B4-BF469CF028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B0DEC6-ECF9-4B31-99AD-E9FD20D2A5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20A685-F5EE-4716-9363-DD3CE3A1E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83A71-FEC1-4600-9233-3D2B07B38728}" type="datetimeFigureOut">
              <a:rPr lang="en-US" smtClean="0"/>
              <a:t>9/29/2022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4B3A68-ABEA-46C0-8682-AC8D15FF28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13850B-CD4C-4505-BDFE-4DBFF00649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0532B-6DEA-466F-9456-60ACA99440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30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D5BD6A-0D99-462B-8300-120E8C305F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F1990F-0C0F-432F-A549-CDBE4DDD7A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A3337-897E-47F5-9586-95173A9EC4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383A71-FEC1-4600-9233-3D2B07B38728}" type="datetimeFigureOut">
              <a:rPr lang="en-US" smtClean="0"/>
              <a:t>9/29/2022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10C71F-7DD7-4BC1-9074-4FA9AC3522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23DDD5-6047-4531-9A09-9030E81326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40532B-6DEA-466F-9456-60ACA99440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449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A31C5BF-46A5-44F9-9DCE-D26D5E4107C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3746762"/>
              </p:ext>
            </p:extLst>
          </p:nvPr>
        </p:nvGraphicFramePr>
        <p:xfrm>
          <a:off x="3063239" y="-3014"/>
          <a:ext cx="6065661" cy="68610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SPW 14.0 Graph" r:id="rId3" imgW="4407402" imgH="4984938" progId="SigmaPlotGraphicObject.13">
                  <p:embed/>
                </p:oleObj>
              </mc:Choice>
              <mc:Fallback>
                <p:oleObj name="SPW 14.0 Graph" r:id="rId3" imgW="4407402" imgH="4984938" progId="SigmaPlotGraphicObject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63239" y="-3014"/>
                        <a:ext cx="6065661" cy="68610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415984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SigmaPlot 14.0 Graph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Stefan</dc:creator>
  <cp:lastModifiedBy>Stefan</cp:lastModifiedBy>
  <cp:revision>1</cp:revision>
  <dcterms:created xsi:type="dcterms:W3CDTF">2022-09-29T12:41:46Z</dcterms:created>
  <dcterms:modified xsi:type="dcterms:W3CDTF">2022-09-29T12:42:06Z</dcterms:modified>
</cp:coreProperties>
</file>