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Default Extension="fntdata" ContentType="application/x-fontdata"/>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59" r:id="rId1"/>
  </p:sldMasterIdLst>
  <p:notesMasterIdLst>
    <p:notesMasterId r:id="rId53"/>
  </p:notesMasterIdLst>
  <p:sldIdLst>
    <p:sldId id="256" r:id="rId2"/>
    <p:sldId id="262" r:id="rId3"/>
    <p:sldId id="321" r:id="rId4"/>
    <p:sldId id="259" r:id="rId5"/>
    <p:sldId id="260" r:id="rId6"/>
    <p:sldId id="261" r:id="rId7"/>
    <p:sldId id="315" r:id="rId8"/>
    <p:sldId id="268" r:id="rId9"/>
    <p:sldId id="306" r:id="rId10"/>
    <p:sldId id="302" r:id="rId11"/>
    <p:sldId id="304" r:id="rId12"/>
    <p:sldId id="305" r:id="rId13"/>
    <p:sldId id="308" r:id="rId14"/>
    <p:sldId id="309" r:id="rId15"/>
    <p:sldId id="285" r:id="rId16"/>
    <p:sldId id="272" r:id="rId17"/>
    <p:sldId id="273" r:id="rId18"/>
    <p:sldId id="274" r:id="rId19"/>
    <p:sldId id="275" r:id="rId20"/>
    <p:sldId id="276" r:id="rId21"/>
    <p:sldId id="277" r:id="rId22"/>
    <p:sldId id="278" r:id="rId23"/>
    <p:sldId id="286" r:id="rId24"/>
    <p:sldId id="279" r:id="rId25"/>
    <p:sldId id="291" r:id="rId26"/>
    <p:sldId id="310" r:id="rId27"/>
    <p:sldId id="287" r:id="rId28"/>
    <p:sldId id="288" r:id="rId29"/>
    <p:sldId id="289" r:id="rId30"/>
    <p:sldId id="290" r:id="rId31"/>
    <p:sldId id="280" r:id="rId32"/>
    <p:sldId id="281" r:id="rId33"/>
    <p:sldId id="282" r:id="rId34"/>
    <p:sldId id="284" r:id="rId35"/>
    <p:sldId id="297" r:id="rId36"/>
    <p:sldId id="283" r:id="rId37"/>
    <p:sldId id="298" r:id="rId38"/>
    <p:sldId id="293" r:id="rId39"/>
    <p:sldId id="322" r:id="rId40"/>
    <p:sldId id="316" r:id="rId41"/>
    <p:sldId id="294" r:id="rId42"/>
    <p:sldId id="317" r:id="rId43"/>
    <p:sldId id="301" r:id="rId44"/>
    <p:sldId id="300" r:id="rId45"/>
    <p:sldId id="314" r:id="rId46"/>
    <p:sldId id="312" r:id="rId47"/>
    <p:sldId id="313" r:id="rId48"/>
    <p:sldId id="318" r:id="rId49"/>
    <p:sldId id="296" r:id="rId50"/>
    <p:sldId id="319" r:id="rId51"/>
    <p:sldId id="320" r:id="rId52"/>
  </p:sldIdLst>
  <p:sldSz cx="9144000" cy="6858000" type="screen4x3"/>
  <p:notesSz cx="7099300" cy="10234613"/>
  <p:embeddedFontLst>
    <p:embeddedFont>
      <p:font typeface="Book Antiqua" panose="02040602050305030304" pitchFamily="18" charset="0"/>
      <p:regular r:id="rId54"/>
      <p:bold r:id="rId55"/>
      <p:italic r:id="rId56"/>
      <p:boldItalic r:id="rId57"/>
    </p:embeddedFont>
    <p:embeddedFont>
      <p:font typeface="Calibri" panose="020F0502020204030204" pitchFamily="34" charset="0"/>
      <p:regular r:id="rId58"/>
      <p:bold r:id="rId59"/>
      <p:italic r:id="rId60"/>
      <p:boldItalic r:id="rId61"/>
    </p:embeddedFont>
    <p:embeddedFont>
      <p:font typeface="ＭＳ Ｐゴシック" panose="020B0600070205080204" pitchFamily="34" charset="-128"/>
      <p:regular r:id="rId6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8" d="100"/>
          <a:sy n="68" d="100"/>
        </p:scale>
        <p:origin x="504" y="60"/>
      </p:cViewPr>
      <p:guideLst/>
    </p:cSldViewPr>
  </p:slideViewPr>
  <p:notesTextViewPr>
    <p:cViewPr>
      <p:scale>
        <a:sx n="1" d="1"/>
        <a:sy n="1" d="1"/>
      </p:scale>
      <p:origin x="0" y="0"/>
    </p:cViewPr>
  </p:notesTextViewPr>
  <p:sorterViewPr>
    <p:cViewPr>
      <p:scale>
        <a:sx n="100" d="100"/>
        <a:sy n="100" d="100"/>
      </p:scale>
      <p:origin x="0" y="-1635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font" Target="fonts/font2.fntdata"/><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font" Target="fonts/font1.fntdata"/><Relationship Id="rId62" Type="http://schemas.openxmlformats.org/officeDocument/2006/relationships/font" Target="fonts/font9.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8" Type="http://schemas.openxmlformats.org/officeDocument/2006/relationships/font" Target="fonts/font5.fntdata"/><Relationship Id="rId66"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font" Target="fonts/font4.fntdata"/><Relationship Id="rId61" Type="http://schemas.openxmlformats.org/officeDocument/2006/relationships/font" Target="fonts/font8.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font" Target="fonts/font7.fntdata"/><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font" Target="fonts/font3.fntdata"/><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6.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1" y="0"/>
            <a:ext cx="3076362" cy="513508"/>
          </a:xfrm>
          <a:prstGeom prst="rect">
            <a:avLst/>
          </a:prstGeom>
          <a:noFill/>
          <a:ln>
            <a:noFill/>
          </a:ln>
        </p:spPr>
        <p:txBody>
          <a:bodyPr lIns="99032" tIns="99032" rIns="99032" bIns="99032" anchor="t" anchorCtr="0"/>
          <a:lstStyle>
            <a:lvl1pPr marL="0" marR="0" lvl="0" indent="0" algn="l" rtl="0">
              <a:spcBef>
                <a:spcPts val="0"/>
              </a:spcBef>
              <a:buNone/>
              <a:defRPr sz="1300" b="0" i="0" u="none" strike="noStrike" cap="none">
                <a:solidFill>
                  <a:schemeClr val="dk1"/>
                </a:solidFill>
                <a:latin typeface="Calibri"/>
                <a:ea typeface="Calibri"/>
                <a:cs typeface="Calibri"/>
                <a:sym typeface="Calibri"/>
              </a:defRPr>
            </a:lvl1pPr>
            <a:lvl2pPr marL="495239" marR="0" lvl="1" indent="0" algn="l" rtl="0">
              <a:spcBef>
                <a:spcPts val="0"/>
              </a:spcBef>
              <a:buNone/>
              <a:defRPr sz="1900" b="0" i="0" u="none" strike="noStrike" cap="none">
                <a:solidFill>
                  <a:schemeClr val="dk1"/>
                </a:solidFill>
                <a:latin typeface="Calibri"/>
                <a:ea typeface="Calibri"/>
                <a:cs typeface="Calibri"/>
                <a:sym typeface="Calibri"/>
              </a:defRPr>
            </a:lvl2pPr>
            <a:lvl3pPr marL="990478" marR="0" lvl="2" indent="0" algn="l" rtl="0">
              <a:spcBef>
                <a:spcPts val="0"/>
              </a:spcBef>
              <a:buNone/>
              <a:defRPr sz="1900" b="0" i="0" u="none" strike="noStrike" cap="none">
                <a:solidFill>
                  <a:schemeClr val="dk1"/>
                </a:solidFill>
                <a:latin typeface="Calibri"/>
                <a:ea typeface="Calibri"/>
                <a:cs typeface="Calibri"/>
                <a:sym typeface="Calibri"/>
              </a:defRPr>
            </a:lvl3pPr>
            <a:lvl4pPr marL="1485717" marR="0" lvl="3" indent="0" algn="l" rtl="0">
              <a:spcBef>
                <a:spcPts val="0"/>
              </a:spcBef>
              <a:buNone/>
              <a:defRPr sz="1900" b="0" i="0" u="none" strike="noStrike" cap="none">
                <a:solidFill>
                  <a:schemeClr val="dk1"/>
                </a:solidFill>
                <a:latin typeface="Calibri"/>
                <a:ea typeface="Calibri"/>
                <a:cs typeface="Calibri"/>
                <a:sym typeface="Calibri"/>
              </a:defRPr>
            </a:lvl4pPr>
            <a:lvl5pPr marL="1980956" marR="0" lvl="4" indent="0" algn="l" rtl="0">
              <a:spcBef>
                <a:spcPts val="0"/>
              </a:spcBef>
              <a:buNone/>
              <a:defRPr sz="1900" b="0" i="0" u="none" strike="noStrike" cap="none">
                <a:solidFill>
                  <a:schemeClr val="dk1"/>
                </a:solidFill>
                <a:latin typeface="Calibri"/>
                <a:ea typeface="Calibri"/>
                <a:cs typeface="Calibri"/>
                <a:sym typeface="Calibri"/>
              </a:defRPr>
            </a:lvl5pPr>
            <a:lvl6pPr marL="2476195" marR="0" lvl="5" indent="0" algn="l" rtl="0">
              <a:spcBef>
                <a:spcPts val="0"/>
              </a:spcBef>
              <a:buNone/>
              <a:defRPr sz="1900" b="0" i="0" u="none" strike="noStrike" cap="none">
                <a:solidFill>
                  <a:schemeClr val="dk1"/>
                </a:solidFill>
                <a:latin typeface="Calibri"/>
                <a:ea typeface="Calibri"/>
                <a:cs typeface="Calibri"/>
                <a:sym typeface="Calibri"/>
              </a:defRPr>
            </a:lvl6pPr>
            <a:lvl7pPr marL="2971434" marR="0" lvl="6" indent="0" algn="l" rtl="0">
              <a:spcBef>
                <a:spcPts val="0"/>
              </a:spcBef>
              <a:buNone/>
              <a:defRPr sz="1900" b="0" i="0" u="none" strike="noStrike" cap="none">
                <a:solidFill>
                  <a:schemeClr val="dk1"/>
                </a:solidFill>
                <a:latin typeface="Calibri"/>
                <a:ea typeface="Calibri"/>
                <a:cs typeface="Calibri"/>
                <a:sym typeface="Calibri"/>
              </a:defRPr>
            </a:lvl7pPr>
            <a:lvl8pPr marL="3466673" marR="0" lvl="7" indent="0" algn="l" rtl="0">
              <a:spcBef>
                <a:spcPts val="0"/>
              </a:spcBef>
              <a:buNone/>
              <a:defRPr sz="1900" b="0" i="0" u="none" strike="noStrike" cap="none">
                <a:solidFill>
                  <a:schemeClr val="dk1"/>
                </a:solidFill>
                <a:latin typeface="Calibri"/>
                <a:ea typeface="Calibri"/>
                <a:cs typeface="Calibri"/>
                <a:sym typeface="Calibri"/>
              </a:defRPr>
            </a:lvl8pPr>
            <a:lvl9pPr marL="3961912" marR="0" lvl="8" indent="0" algn="l" rtl="0">
              <a:spcBef>
                <a:spcPts val="0"/>
              </a:spcBef>
              <a:buNone/>
              <a:defRPr sz="1900" b="0" i="0" u="none" strike="noStrike" cap="none">
                <a:solidFill>
                  <a:schemeClr val="dk1"/>
                </a:solidFill>
                <a:latin typeface="Calibri"/>
                <a:ea typeface="Calibri"/>
                <a:cs typeface="Calibri"/>
                <a:sym typeface="Calibri"/>
              </a:defRPr>
            </a:lvl9pPr>
          </a:lstStyle>
          <a:p>
            <a:endParaRPr/>
          </a:p>
        </p:txBody>
      </p:sp>
      <p:sp>
        <p:nvSpPr>
          <p:cNvPr id="4" name="Shape 4"/>
          <p:cNvSpPr txBox="1">
            <a:spLocks noGrp="1"/>
          </p:cNvSpPr>
          <p:nvPr>
            <p:ph type="dt" idx="10"/>
          </p:nvPr>
        </p:nvSpPr>
        <p:spPr>
          <a:xfrm>
            <a:off x="4021293" y="0"/>
            <a:ext cx="3076362" cy="513508"/>
          </a:xfrm>
          <a:prstGeom prst="rect">
            <a:avLst/>
          </a:prstGeom>
          <a:noFill/>
          <a:ln>
            <a:noFill/>
          </a:ln>
        </p:spPr>
        <p:txBody>
          <a:bodyPr lIns="99032" tIns="99032" rIns="99032" bIns="99032" anchor="t" anchorCtr="0"/>
          <a:lstStyle>
            <a:lvl1pPr marL="0" marR="0" lvl="0" indent="0" algn="r" rtl="0">
              <a:spcBef>
                <a:spcPts val="0"/>
              </a:spcBef>
              <a:buNone/>
              <a:defRPr sz="1300" b="0" i="0" u="none" strike="noStrike" cap="none">
                <a:solidFill>
                  <a:schemeClr val="dk1"/>
                </a:solidFill>
                <a:latin typeface="Calibri"/>
                <a:ea typeface="Calibri"/>
                <a:cs typeface="Calibri"/>
                <a:sym typeface="Calibri"/>
              </a:defRPr>
            </a:lvl1pPr>
            <a:lvl2pPr marL="495239" marR="0" lvl="1" indent="0" algn="l" rtl="0">
              <a:spcBef>
                <a:spcPts val="0"/>
              </a:spcBef>
              <a:buNone/>
              <a:defRPr sz="1900" b="0" i="0" u="none" strike="noStrike" cap="none">
                <a:solidFill>
                  <a:schemeClr val="dk1"/>
                </a:solidFill>
                <a:latin typeface="Calibri"/>
                <a:ea typeface="Calibri"/>
                <a:cs typeface="Calibri"/>
                <a:sym typeface="Calibri"/>
              </a:defRPr>
            </a:lvl2pPr>
            <a:lvl3pPr marL="990478" marR="0" lvl="2" indent="0" algn="l" rtl="0">
              <a:spcBef>
                <a:spcPts val="0"/>
              </a:spcBef>
              <a:buNone/>
              <a:defRPr sz="1900" b="0" i="0" u="none" strike="noStrike" cap="none">
                <a:solidFill>
                  <a:schemeClr val="dk1"/>
                </a:solidFill>
                <a:latin typeface="Calibri"/>
                <a:ea typeface="Calibri"/>
                <a:cs typeface="Calibri"/>
                <a:sym typeface="Calibri"/>
              </a:defRPr>
            </a:lvl3pPr>
            <a:lvl4pPr marL="1485717" marR="0" lvl="3" indent="0" algn="l" rtl="0">
              <a:spcBef>
                <a:spcPts val="0"/>
              </a:spcBef>
              <a:buNone/>
              <a:defRPr sz="1900" b="0" i="0" u="none" strike="noStrike" cap="none">
                <a:solidFill>
                  <a:schemeClr val="dk1"/>
                </a:solidFill>
                <a:latin typeface="Calibri"/>
                <a:ea typeface="Calibri"/>
                <a:cs typeface="Calibri"/>
                <a:sym typeface="Calibri"/>
              </a:defRPr>
            </a:lvl4pPr>
            <a:lvl5pPr marL="1980956" marR="0" lvl="4" indent="0" algn="l" rtl="0">
              <a:spcBef>
                <a:spcPts val="0"/>
              </a:spcBef>
              <a:buNone/>
              <a:defRPr sz="1900" b="0" i="0" u="none" strike="noStrike" cap="none">
                <a:solidFill>
                  <a:schemeClr val="dk1"/>
                </a:solidFill>
                <a:latin typeface="Calibri"/>
                <a:ea typeface="Calibri"/>
                <a:cs typeface="Calibri"/>
                <a:sym typeface="Calibri"/>
              </a:defRPr>
            </a:lvl5pPr>
            <a:lvl6pPr marL="2476195" marR="0" lvl="5" indent="0" algn="l" rtl="0">
              <a:spcBef>
                <a:spcPts val="0"/>
              </a:spcBef>
              <a:buNone/>
              <a:defRPr sz="1900" b="0" i="0" u="none" strike="noStrike" cap="none">
                <a:solidFill>
                  <a:schemeClr val="dk1"/>
                </a:solidFill>
                <a:latin typeface="Calibri"/>
                <a:ea typeface="Calibri"/>
                <a:cs typeface="Calibri"/>
                <a:sym typeface="Calibri"/>
              </a:defRPr>
            </a:lvl6pPr>
            <a:lvl7pPr marL="2971434" marR="0" lvl="6" indent="0" algn="l" rtl="0">
              <a:spcBef>
                <a:spcPts val="0"/>
              </a:spcBef>
              <a:buNone/>
              <a:defRPr sz="1900" b="0" i="0" u="none" strike="noStrike" cap="none">
                <a:solidFill>
                  <a:schemeClr val="dk1"/>
                </a:solidFill>
                <a:latin typeface="Calibri"/>
                <a:ea typeface="Calibri"/>
                <a:cs typeface="Calibri"/>
                <a:sym typeface="Calibri"/>
              </a:defRPr>
            </a:lvl7pPr>
            <a:lvl8pPr marL="3466673" marR="0" lvl="7" indent="0" algn="l" rtl="0">
              <a:spcBef>
                <a:spcPts val="0"/>
              </a:spcBef>
              <a:buNone/>
              <a:defRPr sz="1900" b="0" i="0" u="none" strike="noStrike" cap="none">
                <a:solidFill>
                  <a:schemeClr val="dk1"/>
                </a:solidFill>
                <a:latin typeface="Calibri"/>
                <a:ea typeface="Calibri"/>
                <a:cs typeface="Calibri"/>
                <a:sym typeface="Calibri"/>
              </a:defRPr>
            </a:lvl8pPr>
            <a:lvl9pPr marL="3961912" marR="0" lvl="8" indent="0" algn="l" rtl="0">
              <a:spcBef>
                <a:spcPts val="0"/>
              </a:spcBef>
              <a:buNone/>
              <a:defRPr sz="1900" b="0" i="0" u="none" strike="noStrike" cap="none">
                <a:solidFill>
                  <a:schemeClr val="dk1"/>
                </a:solidFill>
                <a:latin typeface="Calibri"/>
                <a:ea typeface="Calibri"/>
                <a:cs typeface="Calibri"/>
                <a:sym typeface="Calibri"/>
              </a:defRPr>
            </a:lvl9pPr>
          </a:lstStyle>
          <a:p>
            <a:endParaRPr/>
          </a:p>
        </p:txBody>
      </p:sp>
      <p:sp>
        <p:nvSpPr>
          <p:cNvPr id="5" name="Shape 5"/>
          <p:cNvSpPr>
            <a:spLocks noGrp="1" noRot="1" noChangeAspect="1"/>
          </p:cNvSpPr>
          <p:nvPr>
            <p:ph type="sldImg" idx="3"/>
          </p:nvPr>
        </p:nvSpPr>
        <p:spPr>
          <a:xfrm>
            <a:off x="1247775" y="1279525"/>
            <a:ext cx="4603750" cy="34544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 name="Shape 6"/>
          <p:cNvSpPr txBox="1">
            <a:spLocks noGrp="1"/>
          </p:cNvSpPr>
          <p:nvPr>
            <p:ph type="body" idx="1"/>
          </p:nvPr>
        </p:nvSpPr>
        <p:spPr>
          <a:xfrm>
            <a:off x="709931" y="4925407"/>
            <a:ext cx="5679439" cy="4029879"/>
          </a:xfrm>
          <a:prstGeom prst="rect">
            <a:avLst/>
          </a:prstGeom>
          <a:noFill/>
          <a:ln>
            <a:noFill/>
          </a:ln>
        </p:spPr>
        <p:txBody>
          <a:bodyPr lIns="99032" tIns="99032" rIns="99032" bIns="99032" anchor="t" anchorCtr="0"/>
          <a:lstStyle>
            <a:lvl1pPr marL="0" marR="0" lvl="0" indent="0" algn="l" rtl="0">
              <a:spcBef>
                <a:spcPts val="0"/>
              </a:spcBef>
              <a:buChar char="●"/>
              <a:defRPr sz="1200" b="0" i="0" u="none" strike="noStrike" cap="none">
                <a:solidFill>
                  <a:schemeClr val="dk1"/>
                </a:solidFill>
                <a:latin typeface="Calibri"/>
                <a:ea typeface="Calibri"/>
                <a:cs typeface="Calibri"/>
                <a:sym typeface="Calibri"/>
              </a:defRPr>
            </a:lvl1pPr>
            <a:lvl2pPr marL="457200" marR="0" lvl="1" indent="0" algn="l" rtl="0">
              <a:spcBef>
                <a:spcPts val="0"/>
              </a:spcBef>
              <a:buChar char="○"/>
              <a:defRPr sz="1200" b="0" i="0" u="none" strike="noStrike" cap="none">
                <a:solidFill>
                  <a:schemeClr val="dk1"/>
                </a:solidFill>
                <a:latin typeface="Calibri"/>
                <a:ea typeface="Calibri"/>
                <a:cs typeface="Calibri"/>
                <a:sym typeface="Calibri"/>
              </a:defRPr>
            </a:lvl2pPr>
            <a:lvl3pPr marL="914400" marR="0" lvl="2" indent="0" algn="l" rtl="0">
              <a:spcBef>
                <a:spcPts val="0"/>
              </a:spcBef>
              <a:buChar char="■"/>
              <a:defRPr sz="1200" b="0" i="0" u="none" strike="noStrike" cap="none">
                <a:solidFill>
                  <a:schemeClr val="dk1"/>
                </a:solidFill>
                <a:latin typeface="Calibri"/>
                <a:ea typeface="Calibri"/>
                <a:cs typeface="Calibri"/>
                <a:sym typeface="Calibri"/>
              </a:defRPr>
            </a:lvl3pPr>
            <a:lvl4pPr marL="1371600" marR="0" lvl="3" indent="0" algn="l" rtl="0">
              <a:spcBef>
                <a:spcPts val="0"/>
              </a:spcBef>
              <a:buChar char="●"/>
              <a:defRPr sz="1200" b="0" i="0" u="none" strike="noStrike" cap="none">
                <a:solidFill>
                  <a:schemeClr val="dk1"/>
                </a:solidFill>
                <a:latin typeface="Calibri"/>
                <a:ea typeface="Calibri"/>
                <a:cs typeface="Calibri"/>
                <a:sym typeface="Calibri"/>
              </a:defRPr>
            </a:lvl4pPr>
            <a:lvl5pPr marL="1828800" marR="0" lvl="4" indent="0" algn="l" rtl="0">
              <a:spcBef>
                <a:spcPts val="0"/>
              </a:spcBef>
              <a:buChar char="○"/>
              <a:defRPr sz="1200" b="0" i="0" u="none" strike="noStrike" cap="none">
                <a:solidFill>
                  <a:schemeClr val="dk1"/>
                </a:solidFill>
                <a:latin typeface="Calibri"/>
                <a:ea typeface="Calibri"/>
                <a:cs typeface="Calibri"/>
                <a:sym typeface="Calibri"/>
              </a:defRPr>
            </a:lvl5pPr>
            <a:lvl6pPr marL="2286000" marR="0" lvl="5" indent="0" algn="l" rtl="0">
              <a:spcBef>
                <a:spcPts val="0"/>
              </a:spcBef>
              <a:buChar char="■"/>
              <a:defRPr sz="1200" b="0" i="0" u="none" strike="noStrike" cap="none">
                <a:solidFill>
                  <a:schemeClr val="dk1"/>
                </a:solidFill>
                <a:latin typeface="Calibri"/>
                <a:ea typeface="Calibri"/>
                <a:cs typeface="Calibri"/>
                <a:sym typeface="Calibri"/>
              </a:defRPr>
            </a:lvl6pPr>
            <a:lvl7pPr marL="2743200" marR="0" lvl="6" indent="0" algn="l" rtl="0">
              <a:spcBef>
                <a:spcPts val="0"/>
              </a:spcBef>
              <a:buChar char="●"/>
              <a:defRPr sz="1200" b="0" i="0" u="none" strike="noStrike" cap="none">
                <a:solidFill>
                  <a:schemeClr val="dk1"/>
                </a:solidFill>
                <a:latin typeface="Calibri"/>
                <a:ea typeface="Calibri"/>
                <a:cs typeface="Calibri"/>
                <a:sym typeface="Calibri"/>
              </a:defRPr>
            </a:lvl7pPr>
            <a:lvl8pPr marL="3200400" marR="0" lvl="7" indent="0" algn="l" rtl="0">
              <a:spcBef>
                <a:spcPts val="0"/>
              </a:spcBef>
              <a:buChar char="○"/>
              <a:defRPr sz="1200" b="0" i="0" u="none" strike="noStrike" cap="none">
                <a:solidFill>
                  <a:schemeClr val="dk1"/>
                </a:solidFill>
                <a:latin typeface="Calibri"/>
                <a:ea typeface="Calibri"/>
                <a:cs typeface="Calibri"/>
                <a:sym typeface="Calibri"/>
              </a:defRPr>
            </a:lvl8pPr>
            <a:lvl9pPr marL="3657600" marR="0" lvl="8" indent="0" algn="l" rtl="0">
              <a:spcBef>
                <a:spcPts val="0"/>
              </a:spcBef>
              <a:buChar char="■"/>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1" y="9721106"/>
            <a:ext cx="3076362" cy="513506"/>
          </a:xfrm>
          <a:prstGeom prst="rect">
            <a:avLst/>
          </a:prstGeom>
          <a:noFill/>
          <a:ln>
            <a:noFill/>
          </a:ln>
        </p:spPr>
        <p:txBody>
          <a:bodyPr lIns="99032" tIns="99032" rIns="99032" bIns="99032" anchor="b" anchorCtr="0"/>
          <a:lstStyle>
            <a:lvl1pPr marL="0" marR="0" lvl="0" indent="0" algn="l" rtl="0">
              <a:spcBef>
                <a:spcPts val="0"/>
              </a:spcBef>
              <a:buNone/>
              <a:defRPr sz="1300" b="0" i="0" u="none" strike="noStrike" cap="none">
                <a:solidFill>
                  <a:schemeClr val="dk1"/>
                </a:solidFill>
                <a:latin typeface="Calibri"/>
                <a:ea typeface="Calibri"/>
                <a:cs typeface="Calibri"/>
                <a:sym typeface="Calibri"/>
              </a:defRPr>
            </a:lvl1pPr>
            <a:lvl2pPr marL="495239" marR="0" lvl="1" indent="0" algn="l" rtl="0">
              <a:spcBef>
                <a:spcPts val="0"/>
              </a:spcBef>
              <a:buNone/>
              <a:defRPr sz="1900" b="0" i="0" u="none" strike="noStrike" cap="none">
                <a:solidFill>
                  <a:schemeClr val="dk1"/>
                </a:solidFill>
                <a:latin typeface="Calibri"/>
                <a:ea typeface="Calibri"/>
                <a:cs typeface="Calibri"/>
                <a:sym typeface="Calibri"/>
              </a:defRPr>
            </a:lvl2pPr>
            <a:lvl3pPr marL="990478" marR="0" lvl="2" indent="0" algn="l" rtl="0">
              <a:spcBef>
                <a:spcPts val="0"/>
              </a:spcBef>
              <a:buNone/>
              <a:defRPr sz="1900" b="0" i="0" u="none" strike="noStrike" cap="none">
                <a:solidFill>
                  <a:schemeClr val="dk1"/>
                </a:solidFill>
                <a:latin typeface="Calibri"/>
                <a:ea typeface="Calibri"/>
                <a:cs typeface="Calibri"/>
                <a:sym typeface="Calibri"/>
              </a:defRPr>
            </a:lvl3pPr>
            <a:lvl4pPr marL="1485717" marR="0" lvl="3" indent="0" algn="l" rtl="0">
              <a:spcBef>
                <a:spcPts val="0"/>
              </a:spcBef>
              <a:buNone/>
              <a:defRPr sz="1900" b="0" i="0" u="none" strike="noStrike" cap="none">
                <a:solidFill>
                  <a:schemeClr val="dk1"/>
                </a:solidFill>
                <a:latin typeface="Calibri"/>
                <a:ea typeface="Calibri"/>
                <a:cs typeface="Calibri"/>
                <a:sym typeface="Calibri"/>
              </a:defRPr>
            </a:lvl4pPr>
            <a:lvl5pPr marL="1980956" marR="0" lvl="4" indent="0" algn="l" rtl="0">
              <a:spcBef>
                <a:spcPts val="0"/>
              </a:spcBef>
              <a:buNone/>
              <a:defRPr sz="1900" b="0" i="0" u="none" strike="noStrike" cap="none">
                <a:solidFill>
                  <a:schemeClr val="dk1"/>
                </a:solidFill>
                <a:latin typeface="Calibri"/>
                <a:ea typeface="Calibri"/>
                <a:cs typeface="Calibri"/>
                <a:sym typeface="Calibri"/>
              </a:defRPr>
            </a:lvl5pPr>
            <a:lvl6pPr marL="2476195" marR="0" lvl="5" indent="0" algn="l" rtl="0">
              <a:spcBef>
                <a:spcPts val="0"/>
              </a:spcBef>
              <a:buNone/>
              <a:defRPr sz="1900" b="0" i="0" u="none" strike="noStrike" cap="none">
                <a:solidFill>
                  <a:schemeClr val="dk1"/>
                </a:solidFill>
                <a:latin typeface="Calibri"/>
                <a:ea typeface="Calibri"/>
                <a:cs typeface="Calibri"/>
                <a:sym typeface="Calibri"/>
              </a:defRPr>
            </a:lvl6pPr>
            <a:lvl7pPr marL="2971434" marR="0" lvl="6" indent="0" algn="l" rtl="0">
              <a:spcBef>
                <a:spcPts val="0"/>
              </a:spcBef>
              <a:buNone/>
              <a:defRPr sz="1900" b="0" i="0" u="none" strike="noStrike" cap="none">
                <a:solidFill>
                  <a:schemeClr val="dk1"/>
                </a:solidFill>
                <a:latin typeface="Calibri"/>
                <a:ea typeface="Calibri"/>
                <a:cs typeface="Calibri"/>
                <a:sym typeface="Calibri"/>
              </a:defRPr>
            </a:lvl7pPr>
            <a:lvl8pPr marL="3466673" marR="0" lvl="7" indent="0" algn="l" rtl="0">
              <a:spcBef>
                <a:spcPts val="0"/>
              </a:spcBef>
              <a:buNone/>
              <a:defRPr sz="1900" b="0" i="0" u="none" strike="noStrike" cap="none">
                <a:solidFill>
                  <a:schemeClr val="dk1"/>
                </a:solidFill>
                <a:latin typeface="Calibri"/>
                <a:ea typeface="Calibri"/>
                <a:cs typeface="Calibri"/>
                <a:sym typeface="Calibri"/>
              </a:defRPr>
            </a:lvl8pPr>
            <a:lvl9pPr marL="3961912" marR="0" lvl="8" indent="0" algn="l" rtl="0">
              <a:spcBef>
                <a:spcPts val="0"/>
              </a:spcBef>
              <a:buNone/>
              <a:defRPr sz="1900" b="0" i="0" u="none" strike="noStrike" cap="none">
                <a:solidFill>
                  <a:schemeClr val="dk1"/>
                </a:solidFill>
                <a:latin typeface="Calibri"/>
                <a:ea typeface="Calibri"/>
                <a:cs typeface="Calibri"/>
                <a:sym typeface="Calibri"/>
              </a:defRPr>
            </a:lvl9pPr>
          </a:lstStyle>
          <a:p>
            <a:endParaRPr/>
          </a:p>
        </p:txBody>
      </p:sp>
      <p:sp>
        <p:nvSpPr>
          <p:cNvPr id="8" name="Shape 8"/>
          <p:cNvSpPr txBox="1">
            <a:spLocks noGrp="1"/>
          </p:cNvSpPr>
          <p:nvPr>
            <p:ph type="sldNum" idx="12"/>
          </p:nvPr>
        </p:nvSpPr>
        <p:spPr>
          <a:xfrm>
            <a:off x="4021293" y="9721106"/>
            <a:ext cx="3076362" cy="513506"/>
          </a:xfrm>
          <a:prstGeom prst="rect">
            <a:avLst/>
          </a:prstGeom>
          <a:noFill/>
          <a:ln>
            <a:noFill/>
          </a:ln>
        </p:spPr>
        <p:txBody>
          <a:bodyPr lIns="99032" tIns="49502" rIns="99032" bIns="49502" anchor="b" anchorCtr="0">
            <a:noAutofit/>
          </a:bodyPr>
          <a:lstStyle/>
          <a:p>
            <a:pPr algn="r">
              <a:buSzPct val="25000"/>
            </a:pPr>
            <a:fld id="{00000000-1234-1234-1234-123412341234}" type="slidenum">
              <a:rPr lang="sr-Latn-BA" sz="1300" smtClean="0">
                <a:solidFill>
                  <a:schemeClr val="dk1"/>
                </a:solidFill>
                <a:latin typeface="Calibri"/>
                <a:ea typeface="Calibri"/>
                <a:cs typeface="Calibri"/>
                <a:sym typeface="Calibri"/>
              </a:rPr>
              <a:pPr algn="r">
                <a:buSzPct val="25000"/>
              </a:pPr>
              <a:t>‹#›</a:t>
            </a:fld>
            <a:endParaRPr lang="sr-Latn-BA" sz="13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43873509"/>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Shape 117"/>
          <p:cNvSpPr txBox="1">
            <a:spLocks noGrp="1"/>
          </p:cNvSpPr>
          <p:nvPr>
            <p:ph type="body" idx="1"/>
          </p:nvPr>
        </p:nvSpPr>
        <p:spPr>
          <a:xfrm>
            <a:off x="709931" y="4925407"/>
            <a:ext cx="5679439" cy="4029879"/>
          </a:xfrm>
          <a:prstGeom prst="rect">
            <a:avLst/>
          </a:prstGeom>
        </p:spPr>
        <p:txBody>
          <a:bodyPr lIns="99032" tIns="99032" rIns="99032" bIns="99032" anchor="t" anchorCtr="0">
            <a:noAutofit/>
          </a:bodyPr>
          <a:lstStyle/>
          <a:p>
            <a:pPr>
              <a:buNone/>
            </a:pPr>
            <a:endParaRPr/>
          </a:p>
        </p:txBody>
      </p:sp>
      <p:sp>
        <p:nvSpPr>
          <p:cNvPr id="118" name="Shape 118"/>
          <p:cNvSpPr>
            <a:spLocks noGrp="1" noRot="1" noChangeAspect="1"/>
          </p:cNvSpPr>
          <p:nvPr>
            <p:ph type="sldImg" idx="2"/>
          </p:nvPr>
        </p:nvSpPr>
        <p:spPr>
          <a:xfrm>
            <a:off x="1247775" y="1279525"/>
            <a:ext cx="4603750" cy="34544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812640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egnaposto immagine diapositiva 1"/>
          <p:cNvSpPr>
            <a:spLocks noGrp="1" noRot="1" noChangeAspect="1" noTextEdit="1"/>
          </p:cNvSpPr>
          <p:nvPr>
            <p:ph type="sldImg"/>
          </p:nvPr>
        </p:nvSpPr>
        <p:spPr>
          <a:xfrm>
            <a:off x="812800" y="860425"/>
            <a:ext cx="5722938" cy="4294188"/>
          </a:xfrm>
          <a:ln/>
        </p:spPr>
      </p:sp>
      <p:sp>
        <p:nvSpPr>
          <p:cNvPr id="70659" name="Segnaposto note 2"/>
          <p:cNvSpPr>
            <a:spLocks noGrp="1"/>
          </p:cNvSpPr>
          <p:nvPr>
            <p:ph type="body" idx="1"/>
          </p:nvPr>
        </p:nvSpPr>
        <p:spPr>
          <a:noFill/>
          <a:ln/>
        </p:spPr>
        <p:txBody>
          <a:bodyPr/>
          <a:lstStyle/>
          <a:p>
            <a:endParaRPr lang="it-IT" smtClean="0"/>
          </a:p>
        </p:txBody>
      </p:sp>
      <p:sp>
        <p:nvSpPr>
          <p:cNvPr id="70660" name="Segnaposto numero diapositiva 3"/>
          <p:cNvSpPr>
            <a:spLocks noGrp="1"/>
          </p:cNvSpPr>
          <p:nvPr>
            <p:ph type="sldNum" sz="quarter" idx="5"/>
          </p:nvPr>
        </p:nvSpPr>
        <p:spPr>
          <a:noFill/>
        </p:spPr>
        <p:txBody>
          <a:bodyPr/>
          <a:lstStyle/>
          <a:p>
            <a:pPr defTabSz="1071299"/>
            <a:fld id="{F40B484D-27C0-4EBD-AAF0-E08CBD5C51EB}" type="slidenum">
              <a:rPr lang="en-US" smtClean="0"/>
              <a:pPr defTabSz="1071299"/>
              <a:t>4</a:t>
            </a:fld>
            <a:endParaRPr lang="en-US" smtClean="0"/>
          </a:p>
        </p:txBody>
      </p:sp>
    </p:spTree>
    <p:extLst>
      <p:ext uri="{BB962C8B-B14F-4D97-AF65-F5344CB8AC3E}">
        <p14:creationId xmlns:p14="http://schemas.microsoft.com/office/powerpoint/2010/main" val="2848920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egnaposto immagine diapositiva 1"/>
          <p:cNvSpPr>
            <a:spLocks noGrp="1" noRot="1" noChangeAspect="1" noTextEdit="1"/>
          </p:cNvSpPr>
          <p:nvPr>
            <p:ph type="sldImg"/>
          </p:nvPr>
        </p:nvSpPr>
        <p:spPr>
          <a:xfrm>
            <a:off x="812800" y="860425"/>
            <a:ext cx="5722938" cy="4294188"/>
          </a:xfrm>
          <a:ln/>
        </p:spPr>
      </p:sp>
      <p:sp>
        <p:nvSpPr>
          <p:cNvPr id="71683" name="Segnaposto note 2"/>
          <p:cNvSpPr>
            <a:spLocks noGrp="1"/>
          </p:cNvSpPr>
          <p:nvPr>
            <p:ph type="body" idx="1"/>
          </p:nvPr>
        </p:nvSpPr>
        <p:spPr>
          <a:noFill/>
          <a:ln/>
        </p:spPr>
        <p:txBody>
          <a:bodyPr/>
          <a:lstStyle/>
          <a:p>
            <a:endParaRPr lang="it-IT" smtClean="0"/>
          </a:p>
        </p:txBody>
      </p:sp>
      <p:sp>
        <p:nvSpPr>
          <p:cNvPr id="71684" name="Segnaposto numero diapositiva 3"/>
          <p:cNvSpPr>
            <a:spLocks noGrp="1"/>
          </p:cNvSpPr>
          <p:nvPr>
            <p:ph type="sldNum" sz="quarter" idx="5"/>
          </p:nvPr>
        </p:nvSpPr>
        <p:spPr>
          <a:noFill/>
        </p:spPr>
        <p:txBody>
          <a:bodyPr/>
          <a:lstStyle/>
          <a:p>
            <a:pPr defTabSz="1071299"/>
            <a:fld id="{97F25175-BB49-4A95-8DED-7B76FBC9301B}" type="slidenum">
              <a:rPr lang="en-US" smtClean="0"/>
              <a:pPr defTabSz="1071299"/>
              <a:t>5</a:t>
            </a:fld>
            <a:endParaRPr lang="en-US" smtClean="0"/>
          </a:p>
        </p:txBody>
      </p:sp>
    </p:spTree>
    <p:extLst>
      <p:ext uri="{BB962C8B-B14F-4D97-AF65-F5344CB8AC3E}">
        <p14:creationId xmlns:p14="http://schemas.microsoft.com/office/powerpoint/2010/main" val="33806180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egnaposto immagine diapositiva 1"/>
          <p:cNvSpPr>
            <a:spLocks noGrp="1" noRot="1" noChangeAspect="1" noTextEdit="1"/>
          </p:cNvSpPr>
          <p:nvPr>
            <p:ph type="sldImg"/>
          </p:nvPr>
        </p:nvSpPr>
        <p:spPr>
          <a:xfrm>
            <a:off x="812800" y="860425"/>
            <a:ext cx="5722938" cy="4294188"/>
          </a:xfrm>
          <a:ln/>
        </p:spPr>
      </p:sp>
      <p:sp>
        <p:nvSpPr>
          <p:cNvPr id="72707" name="Segnaposto note 2"/>
          <p:cNvSpPr>
            <a:spLocks noGrp="1"/>
          </p:cNvSpPr>
          <p:nvPr>
            <p:ph type="body" idx="1"/>
          </p:nvPr>
        </p:nvSpPr>
        <p:spPr>
          <a:noFill/>
          <a:ln/>
        </p:spPr>
        <p:txBody>
          <a:bodyPr/>
          <a:lstStyle/>
          <a:p>
            <a:endParaRPr lang="it-IT" smtClean="0"/>
          </a:p>
        </p:txBody>
      </p:sp>
      <p:sp>
        <p:nvSpPr>
          <p:cNvPr id="72708" name="Segnaposto numero diapositiva 3"/>
          <p:cNvSpPr>
            <a:spLocks noGrp="1"/>
          </p:cNvSpPr>
          <p:nvPr>
            <p:ph type="sldNum" sz="quarter" idx="5"/>
          </p:nvPr>
        </p:nvSpPr>
        <p:spPr>
          <a:noFill/>
        </p:spPr>
        <p:txBody>
          <a:bodyPr/>
          <a:lstStyle/>
          <a:p>
            <a:pPr defTabSz="1071299"/>
            <a:fld id="{DF2764EF-0812-429E-9BD5-4C21298CD1BD}" type="slidenum">
              <a:rPr lang="en-US" smtClean="0"/>
              <a:pPr defTabSz="1071299"/>
              <a:t>6</a:t>
            </a:fld>
            <a:endParaRPr lang="en-US" smtClean="0"/>
          </a:p>
        </p:txBody>
      </p:sp>
    </p:spTree>
    <p:extLst>
      <p:ext uri="{BB962C8B-B14F-4D97-AF65-F5344CB8AC3E}">
        <p14:creationId xmlns:p14="http://schemas.microsoft.com/office/powerpoint/2010/main" val="1746125204"/>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7.jp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gif"/><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7.jp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gif"/><Relationship Id="rId11" Type="http://schemas.openxmlformats.org/officeDocument/2006/relationships/image" Target="../media/image11.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15"/>
        <p:cNvGrpSpPr/>
        <p:nvPr/>
      </p:nvGrpSpPr>
      <p:grpSpPr>
        <a:xfrm>
          <a:off x="0" y="0"/>
          <a:ext cx="0" cy="0"/>
          <a:chOff x="0" y="0"/>
          <a:chExt cx="0" cy="0"/>
        </a:xfrm>
      </p:grpSpPr>
      <p:sp>
        <p:nvSpPr>
          <p:cNvPr id="16" name="Shape 16"/>
          <p:cNvSpPr txBox="1">
            <a:spLocks noGrp="1"/>
          </p:cNvSpPr>
          <p:nvPr>
            <p:ph type="ctrTitle"/>
          </p:nvPr>
        </p:nvSpPr>
        <p:spPr>
          <a:xfrm>
            <a:off x="1143000" y="1122362"/>
            <a:ext cx="6858000" cy="2387600"/>
          </a:xfrm>
          <a:prstGeom prst="rect">
            <a:avLst/>
          </a:prstGeom>
          <a:noFill/>
          <a:ln>
            <a:noFill/>
          </a:ln>
        </p:spPr>
        <p:txBody>
          <a:bodyPr lIns="91425" tIns="91425" rIns="91425" bIns="91425" anchor="b" anchorCtr="0"/>
          <a:lstStyle>
            <a:lvl1pPr marL="0" marR="0" lvl="0" indent="0" algn="ctr" rtl="0">
              <a:lnSpc>
                <a:spcPct val="90000"/>
              </a:lnSpc>
              <a:spcBef>
                <a:spcPts val="0"/>
              </a:spcBef>
              <a:buClr>
                <a:schemeClr val="dk1"/>
              </a:buClr>
              <a:buFont typeface="Calibri"/>
              <a:buNone/>
              <a:defRPr sz="45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7" name="Shape 17"/>
          <p:cNvSpPr txBox="1">
            <a:spLocks noGrp="1"/>
          </p:cNvSpPr>
          <p:nvPr>
            <p:ph type="subTitle" idx="1"/>
          </p:nvPr>
        </p:nvSpPr>
        <p:spPr>
          <a:xfrm>
            <a:off x="1143000" y="3602037"/>
            <a:ext cx="6858000" cy="1655761"/>
          </a:xfrm>
          <a:prstGeom prst="rect">
            <a:avLst/>
          </a:prstGeom>
          <a:noFill/>
          <a:ln>
            <a:noFill/>
          </a:ln>
        </p:spPr>
        <p:txBody>
          <a:bodyPr lIns="91425" tIns="91425" rIns="91425" bIns="91425" anchor="t" anchorCtr="0"/>
          <a:lstStyle>
            <a:lvl1pPr marL="0" marR="0" lvl="0" indent="0" algn="ctr" rtl="0">
              <a:lnSpc>
                <a:spcPct val="90000"/>
              </a:lnSpc>
              <a:spcBef>
                <a:spcPts val="750"/>
              </a:spcBef>
              <a:buClr>
                <a:schemeClr val="dk1"/>
              </a:buClr>
              <a:buFont typeface="Arial"/>
              <a:buNone/>
              <a:defRPr sz="1800" b="0" i="0" u="none" strike="noStrike" cap="none">
                <a:solidFill>
                  <a:schemeClr val="dk1"/>
                </a:solidFill>
                <a:latin typeface="Calibri"/>
                <a:ea typeface="Calibri"/>
                <a:cs typeface="Calibri"/>
                <a:sym typeface="Calibri"/>
              </a:defRPr>
            </a:lvl1pPr>
            <a:lvl2pPr marL="342900" marR="0" lvl="1" indent="0" algn="ctr" rtl="0">
              <a:lnSpc>
                <a:spcPct val="90000"/>
              </a:lnSpc>
              <a:spcBef>
                <a:spcPts val="375"/>
              </a:spcBef>
              <a:buClr>
                <a:schemeClr val="dk1"/>
              </a:buClr>
              <a:buFont typeface="Arial"/>
              <a:buNone/>
              <a:defRPr sz="1500" b="0" i="0" u="none" strike="noStrike" cap="none">
                <a:solidFill>
                  <a:schemeClr val="dk1"/>
                </a:solidFill>
                <a:latin typeface="Calibri"/>
                <a:ea typeface="Calibri"/>
                <a:cs typeface="Calibri"/>
                <a:sym typeface="Calibri"/>
              </a:defRPr>
            </a:lvl2pPr>
            <a:lvl3pPr marL="685800" marR="0" lvl="2" indent="0" algn="ctr" rtl="0">
              <a:lnSpc>
                <a:spcPct val="90000"/>
              </a:lnSpc>
              <a:spcBef>
                <a:spcPts val="375"/>
              </a:spcBef>
              <a:buClr>
                <a:schemeClr val="dk1"/>
              </a:buClr>
              <a:buFont typeface="Arial"/>
              <a:buNone/>
              <a:defRPr sz="1350" b="0" i="0" u="none" strike="noStrike" cap="none">
                <a:solidFill>
                  <a:schemeClr val="dk1"/>
                </a:solidFill>
                <a:latin typeface="Calibri"/>
                <a:ea typeface="Calibri"/>
                <a:cs typeface="Calibri"/>
                <a:sym typeface="Calibri"/>
              </a:defRPr>
            </a:lvl3pPr>
            <a:lvl4pPr marL="1028700" marR="0" lvl="3" indent="0" algn="ctr" rtl="0">
              <a:lnSpc>
                <a:spcPct val="90000"/>
              </a:lnSpc>
              <a:spcBef>
                <a:spcPts val="375"/>
              </a:spcBef>
              <a:buClr>
                <a:schemeClr val="dk1"/>
              </a:buClr>
              <a:buFont typeface="Arial"/>
              <a:buNone/>
              <a:defRPr sz="1200" b="0" i="0" u="none" strike="noStrike" cap="none">
                <a:solidFill>
                  <a:schemeClr val="dk1"/>
                </a:solidFill>
                <a:latin typeface="Calibri"/>
                <a:ea typeface="Calibri"/>
                <a:cs typeface="Calibri"/>
                <a:sym typeface="Calibri"/>
              </a:defRPr>
            </a:lvl4pPr>
            <a:lvl5pPr marL="1371600" marR="0" lvl="4" indent="0" algn="ctr" rtl="0">
              <a:lnSpc>
                <a:spcPct val="90000"/>
              </a:lnSpc>
              <a:spcBef>
                <a:spcPts val="375"/>
              </a:spcBef>
              <a:buClr>
                <a:schemeClr val="dk1"/>
              </a:buClr>
              <a:buFont typeface="Arial"/>
              <a:buNone/>
              <a:defRPr sz="1200" b="0" i="0" u="none" strike="noStrike" cap="none">
                <a:solidFill>
                  <a:schemeClr val="dk1"/>
                </a:solidFill>
                <a:latin typeface="Calibri"/>
                <a:ea typeface="Calibri"/>
                <a:cs typeface="Calibri"/>
                <a:sym typeface="Calibri"/>
              </a:defRPr>
            </a:lvl5pPr>
            <a:lvl6pPr marL="1714500" marR="0" lvl="5" indent="0" algn="ctr" rtl="0">
              <a:lnSpc>
                <a:spcPct val="90000"/>
              </a:lnSpc>
              <a:spcBef>
                <a:spcPts val="375"/>
              </a:spcBef>
              <a:buClr>
                <a:schemeClr val="dk1"/>
              </a:buClr>
              <a:buFont typeface="Arial"/>
              <a:buNone/>
              <a:defRPr sz="1200" b="0" i="0" u="none" strike="noStrike" cap="none">
                <a:solidFill>
                  <a:schemeClr val="dk1"/>
                </a:solidFill>
                <a:latin typeface="Calibri"/>
                <a:ea typeface="Calibri"/>
                <a:cs typeface="Calibri"/>
                <a:sym typeface="Calibri"/>
              </a:defRPr>
            </a:lvl6pPr>
            <a:lvl7pPr marL="2057400" marR="0" lvl="6" indent="0" algn="ctr" rtl="0">
              <a:lnSpc>
                <a:spcPct val="90000"/>
              </a:lnSpc>
              <a:spcBef>
                <a:spcPts val="375"/>
              </a:spcBef>
              <a:buClr>
                <a:schemeClr val="dk1"/>
              </a:buClr>
              <a:buFont typeface="Arial"/>
              <a:buNone/>
              <a:defRPr sz="1200" b="0" i="0" u="none" strike="noStrike" cap="none">
                <a:solidFill>
                  <a:schemeClr val="dk1"/>
                </a:solidFill>
                <a:latin typeface="Calibri"/>
                <a:ea typeface="Calibri"/>
                <a:cs typeface="Calibri"/>
                <a:sym typeface="Calibri"/>
              </a:defRPr>
            </a:lvl7pPr>
            <a:lvl8pPr marL="2400300" marR="0" lvl="7" indent="0" algn="ctr" rtl="0">
              <a:lnSpc>
                <a:spcPct val="90000"/>
              </a:lnSpc>
              <a:spcBef>
                <a:spcPts val="375"/>
              </a:spcBef>
              <a:buClr>
                <a:schemeClr val="dk1"/>
              </a:buClr>
              <a:buFont typeface="Arial"/>
              <a:buNone/>
              <a:defRPr sz="1200" b="0" i="0" u="none" strike="noStrike" cap="none">
                <a:solidFill>
                  <a:schemeClr val="dk1"/>
                </a:solidFill>
                <a:latin typeface="Calibri"/>
                <a:ea typeface="Calibri"/>
                <a:cs typeface="Calibri"/>
                <a:sym typeface="Calibri"/>
              </a:defRPr>
            </a:lvl8pPr>
            <a:lvl9pPr marL="2743200" marR="0" lvl="8" indent="0" algn="ctr" rtl="0">
              <a:lnSpc>
                <a:spcPct val="90000"/>
              </a:lnSpc>
              <a:spcBef>
                <a:spcPts val="375"/>
              </a:spcBef>
              <a:buClr>
                <a:schemeClr val="dk1"/>
              </a:buClr>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8" name="Shape 18"/>
          <p:cNvSpPr txBox="1">
            <a:spLocks noGrp="1"/>
          </p:cNvSpPr>
          <p:nvPr>
            <p:ph type="dt" idx="10"/>
          </p:nvPr>
        </p:nvSpPr>
        <p:spPr>
          <a:xfrm>
            <a:off x="628650" y="6356351"/>
            <a:ext cx="2057400" cy="365125"/>
          </a:xfrm>
          <a:prstGeom prst="rect">
            <a:avLst/>
          </a:prstGeom>
          <a:noFill/>
          <a:ln>
            <a:noFill/>
          </a:ln>
        </p:spPr>
        <p:txBody>
          <a:bodyPr lIns="91425" tIns="91425" rIns="91425" bIns="91425" anchor="ctr" anchorCtr="0"/>
          <a:lstStyle>
            <a:lvl1pPr marL="0" marR="0" lvl="0" indent="0" algn="l" rtl="0">
              <a:spcBef>
                <a:spcPts val="0"/>
              </a:spcBef>
              <a:buNone/>
              <a:defRPr sz="9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9" name="Shape 19"/>
          <p:cNvSpPr txBox="1">
            <a:spLocks noGrp="1"/>
          </p:cNvSpPr>
          <p:nvPr>
            <p:ph type="ftr" idx="11"/>
          </p:nvPr>
        </p:nvSpPr>
        <p:spPr>
          <a:xfrm>
            <a:off x="3028950" y="6356351"/>
            <a:ext cx="3086099" cy="365125"/>
          </a:xfrm>
          <a:prstGeom prst="rect">
            <a:avLst/>
          </a:prstGeom>
          <a:noFill/>
          <a:ln>
            <a:noFill/>
          </a:ln>
        </p:spPr>
        <p:txBody>
          <a:bodyPr lIns="91425" tIns="91425" rIns="91425" bIns="91425" anchor="ctr" anchorCtr="0"/>
          <a:lstStyle>
            <a:lvl1pPr marL="0" marR="0" lvl="0" indent="0" algn="ctr" rtl="0">
              <a:spcBef>
                <a:spcPts val="0"/>
              </a:spcBef>
              <a:buNone/>
              <a:defRPr sz="9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0" name="Shape 20"/>
          <p:cNvSpPr txBox="1">
            <a:spLocks noGrp="1"/>
          </p:cNvSpPr>
          <p:nvPr>
            <p:ph type="sldNum" idx="12"/>
          </p:nvPr>
        </p:nvSpPr>
        <p:spPr>
          <a:xfrm>
            <a:off x="6457950" y="6356351"/>
            <a:ext cx="2057400"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sr-Latn-BA" sz="900" b="0" i="0" u="none" strike="noStrike" cap="none">
                <a:solidFill>
                  <a:srgbClr val="888888"/>
                </a:solidFill>
                <a:latin typeface="Calibri"/>
                <a:ea typeface="Calibri"/>
                <a:cs typeface="Calibri"/>
                <a:sym typeface="Calibri"/>
              </a:rPr>
              <a:t>‹#›</a:t>
            </a:fld>
            <a:endParaRPr lang="sr-Latn-BA" sz="900" b="0" i="0" u="none" strike="noStrike" cap="none">
              <a:solidFill>
                <a:srgbClr val="888888"/>
              </a:solidFill>
              <a:latin typeface="Calibri"/>
              <a:ea typeface="Calibri"/>
              <a:cs typeface="Calibri"/>
              <a:sym typeface="Calibri"/>
            </a:endParaRPr>
          </a:p>
        </p:txBody>
      </p:sp>
      <p:pic>
        <p:nvPicPr>
          <p:cNvPr id="21" name="Shape 21"/>
          <p:cNvPicPr preferRelativeResize="0"/>
          <p:nvPr/>
        </p:nvPicPr>
        <p:blipFill rotWithShape="1">
          <a:blip r:embed="rId2">
            <a:alphaModFix/>
          </a:blip>
          <a:srcRect/>
          <a:stretch/>
        </p:blipFill>
        <p:spPr>
          <a:xfrm>
            <a:off x="6991350" y="103821"/>
            <a:ext cx="2076449" cy="469264"/>
          </a:xfrm>
          <a:prstGeom prst="rect">
            <a:avLst/>
          </a:prstGeom>
          <a:noFill/>
          <a:ln>
            <a:noFill/>
          </a:ln>
        </p:spPr>
      </p:pic>
      <p:grpSp>
        <p:nvGrpSpPr>
          <p:cNvPr id="22" name="Shape 22"/>
          <p:cNvGrpSpPr/>
          <p:nvPr/>
        </p:nvGrpSpPr>
        <p:grpSpPr>
          <a:xfrm>
            <a:off x="110183" y="5333998"/>
            <a:ext cx="8915400" cy="1469325"/>
            <a:chOff x="110183" y="5333998"/>
            <a:chExt cx="8915400" cy="1469325"/>
          </a:xfrm>
        </p:grpSpPr>
        <p:sp>
          <p:nvSpPr>
            <p:cNvPr id="23" name="Shape 23"/>
            <p:cNvSpPr/>
            <p:nvPr/>
          </p:nvSpPr>
          <p:spPr>
            <a:xfrm>
              <a:off x="110183" y="5333998"/>
              <a:ext cx="8915400" cy="1469325"/>
            </a:xfrm>
            <a:prstGeom prst="rect">
              <a:avLst/>
            </a:prstGeom>
            <a:solidFill>
              <a:srgbClr val="B3C0DF"/>
            </a:solidFill>
            <a:ln w="12700" cap="flat" cmpd="sng">
              <a:solidFill>
                <a:srgbClr val="002060"/>
              </a:solidFill>
              <a:prstDash val="solid"/>
              <a:miter lim="800000"/>
              <a:headEnd type="none" w="med" len="med"/>
              <a:tailEnd type="none" w="med" len="med"/>
            </a:ln>
          </p:spPr>
          <p:txBody>
            <a:bodyPr lIns="91425" tIns="45700" rIns="91425" bIns="45700" anchor="ctr" anchorCtr="0">
              <a:noAutofit/>
            </a:bodyPr>
            <a:lstStyle/>
            <a:p>
              <a:pPr marL="0" marR="0" lvl="0" indent="0" algn="ctr" rtl="0">
                <a:lnSpc>
                  <a:spcPct val="107000"/>
                </a:lnSpc>
                <a:spcBef>
                  <a:spcPts val="0"/>
                </a:spcBef>
                <a:spcAft>
                  <a:spcPts val="0"/>
                </a:spcAft>
                <a:buClr>
                  <a:srgbClr val="072B62"/>
                </a:buClr>
                <a:buSzPct val="25000"/>
                <a:buFont typeface="Calibri"/>
                <a:buNone/>
              </a:pPr>
              <a:r>
                <a:rPr lang="sr-Latn-BA" sz="1100" b="1" i="0" u="none" strike="noStrike" cap="none">
                  <a:solidFill>
                    <a:srgbClr val="072B62"/>
                  </a:solidFill>
                  <a:latin typeface="Calibri"/>
                  <a:ea typeface="Calibri"/>
                  <a:cs typeface="Calibri"/>
                  <a:sym typeface="Calibri"/>
                </a:rPr>
                <a:t>Project number: 573700-EPP-1-2016-1-PS-EPPKA2-CBHE-JP</a:t>
              </a:r>
            </a:p>
            <a:p>
              <a:pPr marL="0" marR="0" lvl="0" indent="0" algn="ctr" rtl="0">
                <a:lnSpc>
                  <a:spcPct val="107000"/>
                </a:lnSpc>
                <a:spcBef>
                  <a:spcPts val="0"/>
                </a:spcBef>
                <a:spcAft>
                  <a:spcPts val="0"/>
                </a:spcAft>
                <a:buClr>
                  <a:schemeClr val="lt1"/>
                </a:buClr>
                <a:buFont typeface="Calibri"/>
                <a:buNone/>
              </a:pPr>
              <a:endParaRPr sz="1100" b="1" i="0" u="none" strike="noStrike" cap="none">
                <a:solidFill>
                  <a:srgbClr val="072B62"/>
                </a:solidFill>
                <a:latin typeface="Calibri"/>
                <a:ea typeface="Calibri"/>
                <a:cs typeface="Calibri"/>
                <a:sym typeface="Calibri"/>
              </a:endParaRPr>
            </a:p>
            <a:p>
              <a:pPr marL="0" marR="0" lvl="0" indent="0" algn="ctr" rtl="0">
                <a:lnSpc>
                  <a:spcPct val="107000"/>
                </a:lnSpc>
                <a:spcBef>
                  <a:spcPts val="0"/>
                </a:spcBef>
                <a:spcAft>
                  <a:spcPts val="0"/>
                </a:spcAft>
                <a:buClr>
                  <a:schemeClr val="lt1"/>
                </a:buClr>
                <a:buFont typeface="Calibri"/>
                <a:buNone/>
              </a:pPr>
              <a:endParaRPr sz="1100" b="1" i="0" u="none" strike="noStrike" cap="none">
                <a:solidFill>
                  <a:srgbClr val="072B62"/>
                </a:solidFill>
                <a:latin typeface="Calibri"/>
                <a:ea typeface="Calibri"/>
                <a:cs typeface="Calibri"/>
                <a:sym typeface="Calibri"/>
              </a:endParaRPr>
            </a:p>
            <a:p>
              <a:pPr marL="0" marR="0" lvl="0" indent="0" algn="just" rtl="0">
                <a:lnSpc>
                  <a:spcPct val="107000"/>
                </a:lnSpc>
                <a:spcBef>
                  <a:spcPts val="0"/>
                </a:spcBef>
                <a:spcAft>
                  <a:spcPts val="0"/>
                </a:spcAft>
                <a:buClr>
                  <a:schemeClr val="lt1"/>
                </a:buClr>
                <a:buFont typeface="Calibri"/>
                <a:buNone/>
              </a:pPr>
              <a:endParaRPr sz="1100" b="1" i="0" u="none" strike="noStrike" cap="none">
                <a:solidFill>
                  <a:srgbClr val="072B62"/>
                </a:solidFill>
                <a:latin typeface="Calibri"/>
                <a:ea typeface="Calibri"/>
                <a:cs typeface="Calibri"/>
                <a:sym typeface="Calibri"/>
              </a:endParaRPr>
            </a:p>
            <a:p>
              <a:pPr marL="0" marR="0" lvl="0" indent="0" algn="just" rtl="0">
                <a:lnSpc>
                  <a:spcPct val="107000"/>
                </a:lnSpc>
                <a:spcBef>
                  <a:spcPts val="0"/>
                </a:spcBef>
                <a:spcAft>
                  <a:spcPts val="0"/>
                </a:spcAft>
                <a:buClr>
                  <a:srgbClr val="072B62"/>
                </a:buClr>
                <a:buSzPct val="25000"/>
                <a:buFont typeface="Calibri"/>
                <a:buNone/>
              </a:pPr>
              <a:r>
                <a:rPr lang="sr-Latn-BA" sz="1100" b="1" i="0" u="none" strike="noStrike" cap="none">
                  <a:solidFill>
                    <a:srgbClr val="072B62"/>
                  </a:solidFill>
                  <a:latin typeface="Calibri"/>
                  <a:ea typeface="Calibri"/>
                  <a:cs typeface="Calibri"/>
                  <a:sym typeface="Calibri"/>
                </a:rPr>
                <a:t>This project has been co-funded with support from the European Commission. The European Commission support for the production of this publication does not constitute endorsement of the contents which reflects the views only of the authors, and the Commission cannot be held responsible for any use which may be made of the information contained therein.</a:t>
              </a:r>
            </a:p>
          </p:txBody>
        </p:sp>
        <p:grpSp>
          <p:nvGrpSpPr>
            <p:cNvPr id="24" name="Shape 24"/>
            <p:cNvGrpSpPr/>
            <p:nvPr/>
          </p:nvGrpSpPr>
          <p:grpSpPr>
            <a:xfrm>
              <a:off x="3310583" y="5648182"/>
              <a:ext cx="2514600" cy="420479"/>
              <a:chOff x="4098901" y="2586871"/>
              <a:chExt cx="4053182" cy="594359"/>
            </a:xfrm>
          </p:grpSpPr>
          <p:sp>
            <p:nvSpPr>
              <p:cNvPr id="25" name="Shape 25"/>
              <p:cNvSpPr/>
              <p:nvPr/>
            </p:nvSpPr>
            <p:spPr>
              <a:xfrm>
                <a:off x="4107000" y="2586871"/>
                <a:ext cx="4045084" cy="594359"/>
              </a:xfrm>
              <a:prstGeom prst="rect">
                <a:avLst/>
              </a:prstGeom>
              <a:solidFill>
                <a:srgbClr val="B3C0DF"/>
              </a:solidFill>
              <a:ln w="12700" cap="flat" cmpd="sng">
                <a:solidFill>
                  <a:srgbClr val="364A7D"/>
                </a:solidFill>
                <a:prstDash val="solid"/>
                <a:miter lim="800000"/>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b="0" i="0" u="none" strike="noStrike" cap="none">
                  <a:solidFill>
                    <a:schemeClr val="lt1"/>
                  </a:solidFill>
                  <a:latin typeface="Calibri"/>
                  <a:ea typeface="Calibri"/>
                  <a:cs typeface="Calibri"/>
                  <a:sym typeface="Calibri"/>
                </a:endParaRPr>
              </a:p>
            </p:txBody>
          </p:sp>
          <p:pic>
            <p:nvPicPr>
              <p:cNvPr id="26" name="Shape 26" descr="IUGaza"/>
              <p:cNvPicPr preferRelativeResize="0"/>
              <p:nvPr/>
            </p:nvPicPr>
            <p:blipFill rotWithShape="1">
              <a:blip r:embed="rId3">
                <a:alphaModFix/>
              </a:blip>
              <a:srcRect l="73611" b="-2704"/>
              <a:stretch/>
            </p:blipFill>
            <p:spPr>
              <a:xfrm>
                <a:off x="4098901" y="2712719"/>
                <a:ext cx="411480" cy="411480"/>
              </a:xfrm>
              <a:prstGeom prst="rect">
                <a:avLst/>
              </a:prstGeom>
              <a:noFill/>
              <a:ln>
                <a:noFill/>
              </a:ln>
            </p:spPr>
          </p:pic>
          <p:pic>
            <p:nvPicPr>
              <p:cNvPr id="27" name="Shape 27" descr="الرئيسية"/>
              <p:cNvPicPr preferRelativeResize="0"/>
              <p:nvPr/>
            </p:nvPicPr>
            <p:blipFill rotWithShape="1">
              <a:blip r:embed="rId4">
                <a:alphaModFix/>
              </a:blip>
              <a:srcRect/>
              <a:stretch/>
            </p:blipFill>
            <p:spPr>
              <a:xfrm>
                <a:off x="4513944" y="2633472"/>
                <a:ext cx="865810" cy="493775"/>
              </a:xfrm>
              <a:prstGeom prst="rect">
                <a:avLst/>
              </a:prstGeom>
              <a:noFill/>
              <a:ln>
                <a:noFill/>
              </a:ln>
            </p:spPr>
          </p:pic>
          <p:pic>
            <p:nvPicPr>
              <p:cNvPr id="28" name="Shape 28" descr="‪Image‬‏"/>
              <p:cNvPicPr preferRelativeResize="0"/>
              <p:nvPr/>
            </p:nvPicPr>
            <p:blipFill rotWithShape="1">
              <a:blip r:embed="rId5">
                <a:alphaModFix/>
              </a:blip>
              <a:srcRect/>
              <a:stretch/>
            </p:blipFill>
            <p:spPr>
              <a:xfrm>
                <a:off x="5455919" y="2715767"/>
                <a:ext cx="411480" cy="413583"/>
              </a:xfrm>
              <a:prstGeom prst="rect">
                <a:avLst/>
              </a:prstGeom>
              <a:noFill/>
              <a:ln>
                <a:noFill/>
              </a:ln>
            </p:spPr>
          </p:pic>
          <p:pic>
            <p:nvPicPr>
              <p:cNvPr id="29" name="Shape 29" descr="Technische Universität Wien"/>
              <p:cNvPicPr preferRelativeResize="0"/>
              <p:nvPr/>
            </p:nvPicPr>
            <p:blipFill rotWithShape="1">
              <a:blip r:embed="rId6">
                <a:alphaModFix/>
              </a:blip>
              <a:srcRect r="87684"/>
              <a:stretch/>
            </p:blipFill>
            <p:spPr>
              <a:xfrm>
                <a:off x="5913119" y="2715767"/>
                <a:ext cx="411480" cy="411480"/>
              </a:xfrm>
              <a:prstGeom prst="rect">
                <a:avLst/>
              </a:prstGeom>
              <a:noFill/>
              <a:ln>
                <a:noFill/>
              </a:ln>
            </p:spPr>
          </p:pic>
          <p:pic>
            <p:nvPicPr>
              <p:cNvPr id="30" name="Shape 30" descr="Università degli Studi di Parma"/>
              <p:cNvPicPr preferRelativeResize="0"/>
              <p:nvPr/>
            </p:nvPicPr>
            <p:blipFill rotWithShape="1">
              <a:blip r:embed="rId7">
                <a:alphaModFix/>
              </a:blip>
              <a:srcRect r="84834"/>
              <a:stretch/>
            </p:blipFill>
            <p:spPr>
              <a:xfrm>
                <a:off x="6370319" y="2715767"/>
                <a:ext cx="411480" cy="411480"/>
              </a:xfrm>
              <a:prstGeom prst="rect">
                <a:avLst/>
              </a:prstGeom>
              <a:solidFill>
                <a:schemeClr val="accent1"/>
              </a:solidFill>
              <a:ln>
                <a:noFill/>
              </a:ln>
            </p:spPr>
          </p:pic>
          <p:pic>
            <p:nvPicPr>
              <p:cNvPr id="31" name="Shape 31" descr="‪Image‬‏"/>
              <p:cNvPicPr preferRelativeResize="0"/>
              <p:nvPr/>
            </p:nvPicPr>
            <p:blipFill rotWithShape="1">
              <a:blip r:embed="rId8">
                <a:alphaModFix/>
              </a:blip>
              <a:srcRect/>
              <a:stretch/>
            </p:blipFill>
            <p:spPr>
              <a:xfrm>
                <a:off x="6827520" y="2715767"/>
                <a:ext cx="411480" cy="411480"/>
              </a:xfrm>
              <a:prstGeom prst="rect">
                <a:avLst/>
              </a:prstGeom>
              <a:noFill/>
              <a:ln>
                <a:noFill/>
              </a:ln>
            </p:spPr>
          </p:pic>
          <p:pic>
            <p:nvPicPr>
              <p:cNvPr id="32" name="Shape 32" descr="http://www.ptuk.edu.ps/images/logo.png"/>
              <p:cNvPicPr preferRelativeResize="0"/>
              <p:nvPr/>
            </p:nvPicPr>
            <p:blipFill rotWithShape="1">
              <a:blip r:embed="rId9">
                <a:alphaModFix/>
              </a:blip>
              <a:srcRect r="70615"/>
              <a:stretch/>
            </p:blipFill>
            <p:spPr>
              <a:xfrm>
                <a:off x="7696200" y="2715767"/>
                <a:ext cx="411480" cy="411480"/>
              </a:xfrm>
              <a:prstGeom prst="rect">
                <a:avLst/>
              </a:prstGeom>
              <a:noFill/>
              <a:ln>
                <a:noFill/>
              </a:ln>
            </p:spPr>
          </p:pic>
          <p:pic>
            <p:nvPicPr>
              <p:cNvPr id="33" name="Shape 33" descr="University of Glasgow logo"/>
              <p:cNvPicPr preferRelativeResize="0"/>
              <p:nvPr/>
            </p:nvPicPr>
            <p:blipFill rotWithShape="1">
              <a:blip r:embed="rId10">
                <a:alphaModFix/>
              </a:blip>
              <a:srcRect t="-1" r="73449" b="1341"/>
              <a:stretch/>
            </p:blipFill>
            <p:spPr>
              <a:xfrm>
                <a:off x="7239000" y="2715767"/>
                <a:ext cx="411480" cy="411480"/>
              </a:xfrm>
              <a:prstGeom prst="rect">
                <a:avLst/>
              </a:prstGeom>
              <a:noFill/>
              <a:ln>
                <a:noFill/>
              </a:ln>
            </p:spPr>
          </p:pic>
        </p:grpSp>
      </p:grpSp>
      <p:cxnSp>
        <p:nvCxnSpPr>
          <p:cNvPr id="34" name="Shape 34"/>
          <p:cNvCxnSpPr/>
          <p:nvPr/>
        </p:nvCxnSpPr>
        <p:spPr>
          <a:xfrm>
            <a:off x="0" y="1219200"/>
            <a:ext cx="9144000" cy="0"/>
          </a:xfrm>
          <a:prstGeom prst="straightConnector1">
            <a:avLst/>
          </a:prstGeom>
          <a:noFill/>
          <a:ln w="25400" cap="flat" cmpd="sng">
            <a:solidFill>
              <a:srgbClr val="002060"/>
            </a:solidFill>
            <a:prstDash val="solid"/>
            <a:miter lim="800000"/>
            <a:headEnd type="none" w="med" len="med"/>
            <a:tailEnd type="none" w="med" len="med"/>
          </a:ln>
        </p:spPr>
      </p:cxnSp>
      <p:pic>
        <p:nvPicPr>
          <p:cNvPr id="35" name="Shape 35"/>
          <p:cNvPicPr preferRelativeResize="0"/>
          <p:nvPr/>
        </p:nvPicPr>
        <p:blipFill rotWithShape="1">
          <a:blip r:embed="rId11">
            <a:alphaModFix/>
          </a:blip>
          <a:srcRect/>
          <a:stretch/>
        </p:blipFill>
        <p:spPr>
          <a:xfrm>
            <a:off x="685462" y="533400"/>
            <a:ext cx="7773073" cy="652329"/>
          </a:xfrm>
          <a:prstGeom prst="rect">
            <a:avLst/>
          </a:prstGeom>
          <a:noFill/>
          <a:ln>
            <a:noFill/>
          </a:ln>
        </p:spPr>
      </p:pic>
      <p:pic>
        <p:nvPicPr>
          <p:cNvPr id="36" name="Shape 36"/>
          <p:cNvPicPr preferRelativeResize="0"/>
          <p:nvPr/>
        </p:nvPicPr>
        <p:blipFill rotWithShape="1">
          <a:blip r:embed="rId12">
            <a:alphaModFix/>
          </a:blip>
          <a:srcRect/>
          <a:stretch/>
        </p:blipFill>
        <p:spPr>
          <a:xfrm>
            <a:off x="3657600" y="0"/>
            <a:ext cx="1894839" cy="628649"/>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110"/>
        <p:cNvGrpSpPr/>
        <p:nvPr/>
      </p:nvGrpSpPr>
      <p:grpSpPr>
        <a:xfrm>
          <a:off x="0" y="0"/>
          <a:ext cx="0" cy="0"/>
          <a:chOff x="0" y="0"/>
          <a:chExt cx="0" cy="0"/>
        </a:xfrm>
      </p:grpSpPr>
      <p:sp>
        <p:nvSpPr>
          <p:cNvPr id="111" name="Shape 111"/>
          <p:cNvSpPr txBox="1">
            <a:spLocks noGrp="1"/>
          </p:cNvSpPr>
          <p:nvPr>
            <p:ph type="title"/>
          </p:nvPr>
        </p:nvSpPr>
        <p:spPr>
          <a:xfrm rot="5400000">
            <a:off x="4623593" y="2285206"/>
            <a:ext cx="5811838" cy="1971675"/>
          </a:xfrm>
          <a:prstGeom prst="rect">
            <a:avLst/>
          </a:prstGeom>
          <a:noFill/>
          <a:ln>
            <a:noFill/>
          </a:ln>
        </p:spPr>
        <p:txBody>
          <a:bodyPr lIns="91425" tIns="91425" rIns="91425" bIns="91425" anchor="ctr" anchorCtr="0"/>
          <a:lstStyle>
            <a:lvl1pPr marL="0" marR="0" lvl="0" indent="0" algn="l" rtl="0">
              <a:lnSpc>
                <a:spcPct val="90000"/>
              </a:lnSpc>
              <a:spcBef>
                <a:spcPts val="0"/>
              </a:spcBef>
              <a:buClr>
                <a:schemeClr val="dk1"/>
              </a:buClr>
              <a:buFont typeface="Calibri"/>
              <a:buNone/>
              <a:defRPr sz="33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12" name="Shape 112"/>
          <p:cNvSpPr txBox="1">
            <a:spLocks noGrp="1"/>
          </p:cNvSpPr>
          <p:nvPr>
            <p:ph type="body" idx="1"/>
          </p:nvPr>
        </p:nvSpPr>
        <p:spPr>
          <a:xfrm rot="5400000">
            <a:off x="623093" y="370681"/>
            <a:ext cx="5811838" cy="5800725"/>
          </a:xfrm>
          <a:prstGeom prst="rect">
            <a:avLst/>
          </a:prstGeom>
          <a:noFill/>
          <a:ln>
            <a:noFill/>
          </a:ln>
        </p:spPr>
        <p:txBody>
          <a:bodyPr lIns="91425" tIns="91425" rIns="91425" bIns="91425" anchor="t" anchorCtr="0"/>
          <a:lstStyle>
            <a:lvl1pPr marL="171450" marR="0" lvl="0" indent="-38100" algn="l" rtl="0">
              <a:lnSpc>
                <a:spcPct val="90000"/>
              </a:lnSpc>
              <a:spcBef>
                <a:spcPts val="750"/>
              </a:spcBef>
              <a:buClr>
                <a:schemeClr val="dk1"/>
              </a:buClr>
              <a:buSzPct val="100000"/>
              <a:buFont typeface="Arial"/>
              <a:buChar char="•"/>
              <a:defRPr sz="2100" b="0" i="0" u="none" strike="noStrike" cap="none">
                <a:solidFill>
                  <a:schemeClr val="dk1"/>
                </a:solidFill>
                <a:latin typeface="Calibri"/>
                <a:ea typeface="Calibri"/>
                <a:cs typeface="Calibri"/>
                <a:sym typeface="Calibri"/>
              </a:defRPr>
            </a:lvl1pPr>
            <a:lvl2pPr marL="514350" marR="0" lvl="1" indent="-57150" algn="l" rtl="0">
              <a:lnSpc>
                <a:spcPct val="90000"/>
              </a:lnSpc>
              <a:spcBef>
                <a:spcPts val="375"/>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2pPr>
            <a:lvl3pPr marL="857250" marR="0" lvl="2" indent="-76200" algn="l" rtl="0">
              <a:lnSpc>
                <a:spcPct val="90000"/>
              </a:lnSpc>
              <a:spcBef>
                <a:spcPts val="375"/>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3pPr>
            <a:lvl4pPr marL="1200150" marR="0" lvl="3" indent="-85725" algn="l" rtl="0">
              <a:lnSpc>
                <a:spcPct val="90000"/>
              </a:lnSpc>
              <a:spcBef>
                <a:spcPts val="375"/>
              </a:spcBef>
              <a:buClr>
                <a:schemeClr val="dk1"/>
              </a:buClr>
              <a:buSzPct val="96428"/>
              <a:buFont typeface="Arial"/>
              <a:buChar char="•"/>
              <a:defRPr sz="1350" b="0" i="0" u="none" strike="noStrike" cap="none">
                <a:solidFill>
                  <a:schemeClr val="dk1"/>
                </a:solidFill>
                <a:latin typeface="Calibri"/>
                <a:ea typeface="Calibri"/>
                <a:cs typeface="Calibri"/>
                <a:sym typeface="Calibri"/>
              </a:defRPr>
            </a:lvl4pPr>
            <a:lvl5pPr marL="1543050" marR="0" lvl="4" indent="-85725" algn="l" rtl="0">
              <a:lnSpc>
                <a:spcPct val="90000"/>
              </a:lnSpc>
              <a:spcBef>
                <a:spcPts val="375"/>
              </a:spcBef>
              <a:buClr>
                <a:schemeClr val="dk1"/>
              </a:buClr>
              <a:buSzPct val="96428"/>
              <a:buFont typeface="Arial"/>
              <a:buChar char="•"/>
              <a:defRPr sz="1350" b="0" i="0" u="none" strike="noStrike" cap="none">
                <a:solidFill>
                  <a:schemeClr val="dk1"/>
                </a:solidFill>
                <a:latin typeface="Calibri"/>
                <a:ea typeface="Calibri"/>
                <a:cs typeface="Calibri"/>
                <a:sym typeface="Calibri"/>
              </a:defRPr>
            </a:lvl5pPr>
            <a:lvl6pPr marL="1885950" marR="0" lvl="5" indent="-85725" algn="l" rtl="0">
              <a:lnSpc>
                <a:spcPct val="90000"/>
              </a:lnSpc>
              <a:spcBef>
                <a:spcPts val="375"/>
              </a:spcBef>
              <a:buClr>
                <a:schemeClr val="dk1"/>
              </a:buClr>
              <a:buSzPct val="96428"/>
              <a:buFont typeface="Arial"/>
              <a:buChar char="•"/>
              <a:defRPr sz="1350" b="0" i="0" u="none" strike="noStrike" cap="none">
                <a:solidFill>
                  <a:schemeClr val="dk1"/>
                </a:solidFill>
                <a:latin typeface="Calibri"/>
                <a:ea typeface="Calibri"/>
                <a:cs typeface="Calibri"/>
                <a:sym typeface="Calibri"/>
              </a:defRPr>
            </a:lvl6pPr>
            <a:lvl7pPr marL="2228850" marR="0" lvl="6" indent="-85725" algn="l" rtl="0">
              <a:lnSpc>
                <a:spcPct val="90000"/>
              </a:lnSpc>
              <a:spcBef>
                <a:spcPts val="375"/>
              </a:spcBef>
              <a:buClr>
                <a:schemeClr val="dk1"/>
              </a:buClr>
              <a:buSzPct val="96428"/>
              <a:buFont typeface="Arial"/>
              <a:buChar char="•"/>
              <a:defRPr sz="1350" b="0" i="0" u="none" strike="noStrike" cap="none">
                <a:solidFill>
                  <a:schemeClr val="dk1"/>
                </a:solidFill>
                <a:latin typeface="Calibri"/>
                <a:ea typeface="Calibri"/>
                <a:cs typeface="Calibri"/>
                <a:sym typeface="Calibri"/>
              </a:defRPr>
            </a:lvl7pPr>
            <a:lvl8pPr marL="2571750" marR="0" lvl="7" indent="-85725" algn="l" rtl="0">
              <a:lnSpc>
                <a:spcPct val="90000"/>
              </a:lnSpc>
              <a:spcBef>
                <a:spcPts val="375"/>
              </a:spcBef>
              <a:buClr>
                <a:schemeClr val="dk1"/>
              </a:buClr>
              <a:buSzPct val="96428"/>
              <a:buFont typeface="Arial"/>
              <a:buChar char="•"/>
              <a:defRPr sz="1350" b="0" i="0" u="none" strike="noStrike" cap="none">
                <a:solidFill>
                  <a:schemeClr val="dk1"/>
                </a:solidFill>
                <a:latin typeface="Calibri"/>
                <a:ea typeface="Calibri"/>
                <a:cs typeface="Calibri"/>
                <a:sym typeface="Calibri"/>
              </a:defRPr>
            </a:lvl8pPr>
            <a:lvl9pPr marL="2914650" marR="0" lvl="8" indent="-85725" algn="l" rtl="0">
              <a:lnSpc>
                <a:spcPct val="90000"/>
              </a:lnSpc>
              <a:spcBef>
                <a:spcPts val="375"/>
              </a:spcBef>
              <a:buClr>
                <a:schemeClr val="dk1"/>
              </a:buClr>
              <a:buSzPct val="96428"/>
              <a:buFont typeface="Arial"/>
              <a:buChar char="•"/>
              <a:defRPr sz="1350" b="0" i="0" u="none" strike="noStrike" cap="none">
                <a:solidFill>
                  <a:schemeClr val="dk1"/>
                </a:solidFill>
                <a:latin typeface="Calibri"/>
                <a:ea typeface="Calibri"/>
                <a:cs typeface="Calibri"/>
                <a:sym typeface="Calibri"/>
              </a:defRPr>
            </a:lvl9pPr>
          </a:lstStyle>
          <a:p>
            <a:endParaRPr/>
          </a:p>
        </p:txBody>
      </p:sp>
      <p:sp>
        <p:nvSpPr>
          <p:cNvPr id="113" name="Shape 113"/>
          <p:cNvSpPr txBox="1">
            <a:spLocks noGrp="1"/>
          </p:cNvSpPr>
          <p:nvPr>
            <p:ph type="dt" idx="10"/>
          </p:nvPr>
        </p:nvSpPr>
        <p:spPr>
          <a:xfrm>
            <a:off x="628650" y="6356351"/>
            <a:ext cx="2057400" cy="365125"/>
          </a:xfrm>
          <a:prstGeom prst="rect">
            <a:avLst/>
          </a:prstGeom>
          <a:noFill/>
          <a:ln>
            <a:noFill/>
          </a:ln>
        </p:spPr>
        <p:txBody>
          <a:bodyPr lIns="91425" tIns="91425" rIns="91425" bIns="91425" anchor="ctr" anchorCtr="0"/>
          <a:lstStyle>
            <a:lvl1pPr marL="0" marR="0" lvl="0" indent="0" algn="l" rtl="0">
              <a:spcBef>
                <a:spcPts val="0"/>
              </a:spcBef>
              <a:buNone/>
              <a:defRPr sz="9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14" name="Shape 114"/>
          <p:cNvSpPr txBox="1">
            <a:spLocks noGrp="1"/>
          </p:cNvSpPr>
          <p:nvPr>
            <p:ph type="ftr" idx="11"/>
          </p:nvPr>
        </p:nvSpPr>
        <p:spPr>
          <a:xfrm>
            <a:off x="3028950" y="6356351"/>
            <a:ext cx="3086099" cy="365125"/>
          </a:xfrm>
          <a:prstGeom prst="rect">
            <a:avLst/>
          </a:prstGeom>
          <a:noFill/>
          <a:ln>
            <a:noFill/>
          </a:ln>
        </p:spPr>
        <p:txBody>
          <a:bodyPr lIns="91425" tIns="91425" rIns="91425" bIns="91425" anchor="ctr" anchorCtr="0"/>
          <a:lstStyle>
            <a:lvl1pPr marL="0" marR="0" lvl="0" indent="0" algn="ctr" rtl="0">
              <a:spcBef>
                <a:spcPts val="0"/>
              </a:spcBef>
              <a:buNone/>
              <a:defRPr sz="9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15" name="Shape 115"/>
          <p:cNvSpPr txBox="1">
            <a:spLocks noGrp="1"/>
          </p:cNvSpPr>
          <p:nvPr>
            <p:ph type="sldNum" idx="12"/>
          </p:nvPr>
        </p:nvSpPr>
        <p:spPr>
          <a:xfrm>
            <a:off x="6457950" y="6356351"/>
            <a:ext cx="2057400"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sr-Latn-BA" sz="900" b="0" i="0" u="none" strike="noStrike" cap="none">
                <a:solidFill>
                  <a:srgbClr val="888888"/>
                </a:solidFill>
                <a:latin typeface="Calibri"/>
                <a:ea typeface="Calibri"/>
                <a:cs typeface="Calibri"/>
                <a:sym typeface="Calibri"/>
              </a:rPr>
              <a:t>‹#›</a:t>
            </a:fld>
            <a:endParaRPr lang="sr-Latn-BA" sz="9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37"/>
        <p:cNvGrpSpPr/>
        <p:nvPr/>
      </p:nvGrpSpPr>
      <p:grpSpPr>
        <a:xfrm>
          <a:off x="0" y="0"/>
          <a:ext cx="0" cy="0"/>
          <a:chOff x="0" y="0"/>
          <a:chExt cx="0" cy="0"/>
        </a:xfrm>
      </p:grpSpPr>
      <p:sp>
        <p:nvSpPr>
          <p:cNvPr id="38" name="Shape 38"/>
          <p:cNvSpPr txBox="1">
            <a:spLocks noGrp="1"/>
          </p:cNvSpPr>
          <p:nvPr>
            <p:ph type="title"/>
          </p:nvPr>
        </p:nvSpPr>
        <p:spPr>
          <a:xfrm>
            <a:off x="626650" y="771921"/>
            <a:ext cx="7886700" cy="797468"/>
          </a:xfrm>
          <a:prstGeom prst="rect">
            <a:avLst/>
          </a:prstGeom>
          <a:noFill/>
          <a:ln>
            <a:noFill/>
          </a:ln>
        </p:spPr>
        <p:txBody>
          <a:bodyPr lIns="91425" tIns="91425" rIns="91425" bIns="91425" anchor="ctr" anchorCtr="0"/>
          <a:lstStyle>
            <a:lvl1pPr marL="0" marR="0" lvl="0" indent="0" algn="l" rtl="0">
              <a:lnSpc>
                <a:spcPct val="90000"/>
              </a:lnSpc>
              <a:spcBef>
                <a:spcPts val="0"/>
              </a:spcBef>
              <a:buClr>
                <a:schemeClr val="dk1"/>
              </a:buClr>
              <a:buFont typeface="Calibri"/>
              <a:buNone/>
              <a:defRPr sz="32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39" name="Shape 39"/>
          <p:cNvSpPr txBox="1">
            <a:spLocks noGrp="1"/>
          </p:cNvSpPr>
          <p:nvPr>
            <p:ph type="body" idx="1"/>
          </p:nvPr>
        </p:nvSpPr>
        <p:spPr>
          <a:xfrm>
            <a:off x="581896" y="1597627"/>
            <a:ext cx="7886700" cy="4593726"/>
          </a:xfrm>
          <a:prstGeom prst="rect">
            <a:avLst/>
          </a:prstGeom>
          <a:noFill/>
          <a:ln>
            <a:noFill/>
          </a:ln>
        </p:spPr>
        <p:txBody>
          <a:bodyPr lIns="91425" tIns="91425" rIns="91425" bIns="91425" anchor="t" anchorCtr="0"/>
          <a:lstStyle>
            <a:lvl1pPr marL="171450" marR="0" lvl="0" indent="-38100" algn="l" rtl="0">
              <a:lnSpc>
                <a:spcPct val="90000"/>
              </a:lnSpc>
              <a:spcBef>
                <a:spcPts val="75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1pPr>
            <a:lvl2pPr marL="514350" marR="0" lvl="1" indent="-57150" algn="l" rtl="0">
              <a:lnSpc>
                <a:spcPct val="90000"/>
              </a:lnSpc>
              <a:spcBef>
                <a:spcPts val="375"/>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2pPr>
            <a:lvl3pPr marL="857250" marR="0" lvl="2" indent="-76200" algn="l" rtl="0">
              <a:lnSpc>
                <a:spcPct val="90000"/>
              </a:lnSpc>
              <a:spcBef>
                <a:spcPts val="375"/>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3pPr>
            <a:lvl4pPr marL="1200150" marR="0" lvl="3" indent="-85725" algn="l" rtl="0">
              <a:lnSpc>
                <a:spcPct val="90000"/>
              </a:lnSpc>
              <a:spcBef>
                <a:spcPts val="375"/>
              </a:spcBef>
              <a:buClr>
                <a:schemeClr val="dk1"/>
              </a:buClr>
              <a:buSzPct val="96428"/>
              <a:buFont typeface="Arial"/>
              <a:buChar char="•"/>
              <a:defRPr sz="1350" b="0" i="0" u="none" strike="noStrike" cap="none">
                <a:solidFill>
                  <a:schemeClr val="dk1"/>
                </a:solidFill>
                <a:latin typeface="Calibri"/>
                <a:ea typeface="Calibri"/>
                <a:cs typeface="Calibri"/>
                <a:sym typeface="Calibri"/>
              </a:defRPr>
            </a:lvl4pPr>
            <a:lvl5pPr marL="1543050" marR="0" lvl="4" indent="-85725" algn="l" rtl="0">
              <a:lnSpc>
                <a:spcPct val="90000"/>
              </a:lnSpc>
              <a:spcBef>
                <a:spcPts val="375"/>
              </a:spcBef>
              <a:buClr>
                <a:schemeClr val="dk1"/>
              </a:buClr>
              <a:buSzPct val="96428"/>
              <a:buFont typeface="Arial"/>
              <a:buChar char="•"/>
              <a:defRPr sz="1350" b="0" i="0" u="none" strike="noStrike" cap="none">
                <a:solidFill>
                  <a:schemeClr val="dk1"/>
                </a:solidFill>
                <a:latin typeface="Calibri"/>
                <a:ea typeface="Calibri"/>
                <a:cs typeface="Calibri"/>
                <a:sym typeface="Calibri"/>
              </a:defRPr>
            </a:lvl5pPr>
            <a:lvl6pPr marL="1885950" marR="0" lvl="5" indent="-85725" algn="l" rtl="0">
              <a:lnSpc>
                <a:spcPct val="90000"/>
              </a:lnSpc>
              <a:spcBef>
                <a:spcPts val="375"/>
              </a:spcBef>
              <a:buClr>
                <a:schemeClr val="dk1"/>
              </a:buClr>
              <a:buSzPct val="96428"/>
              <a:buFont typeface="Arial"/>
              <a:buChar char="•"/>
              <a:defRPr sz="1350" b="0" i="0" u="none" strike="noStrike" cap="none">
                <a:solidFill>
                  <a:schemeClr val="dk1"/>
                </a:solidFill>
                <a:latin typeface="Calibri"/>
                <a:ea typeface="Calibri"/>
                <a:cs typeface="Calibri"/>
                <a:sym typeface="Calibri"/>
              </a:defRPr>
            </a:lvl6pPr>
            <a:lvl7pPr marL="2228850" marR="0" lvl="6" indent="-85725" algn="l" rtl="0">
              <a:lnSpc>
                <a:spcPct val="90000"/>
              </a:lnSpc>
              <a:spcBef>
                <a:spcPts val="375"/>
              </a:spcBef>
              <a:buClr>
                <a:schemeClr val="dk1"/>
              </a:buClr>
              <a:buSzPct val="96428"/>
              <a:buFont typeface="Arial"/>
              <a:buChar char="•"/>
              <a:defRPr sz="1350" b="0" i="0" u="none" strike="noStrike" cap="none">
                <a:solidFill>
                  <a:schemeClr val="dk1"/>
                </a:solidFill>
                <a:latin typeface="Calibri"/>
                <a:ea typeface="Calibri"/>
                <a:cs typeface="Calibri"/>
                <a:sym typeface="Calibri"/>
              </a:defRPr>
            </a:lvl7pPr>
            <a:lvl8pPr marL="2571750" marR="0" lvl="7" indent="-85725" algn="l" rtl="0">
              <a:lnSpc>
                <a:spcPct val="90000"/>
              </a:lnSpc>
              <a:spcBef>
                <a:spcPts val="375"/>
              </a:spcBef>
              <a:buClr>
                <a:schemeClr val="dk1"/>
              </a:buClr>
              <a:buSzPct val="96428"/>
              <a:buFont typeface="Arial"/>
              <a:buChar char="•"/>
              <a:defRPr sz="1350" b="0" i="0" u="none" strike="noStrike" cap="none">
                <a:solidFill>
                  <a:schemeClr val="dk1"/>
                </a:solidFill>
                <a:latin typeface="Calibri"/>
                <a:ea typeface="Calibri"/>
                <a:cs typeface="Calibri"/>
                <a:sym typeface="Calibri"/>
              </a:defRPr>
            </a:lvl8pPr>
            <a:lvl9pPr marL="2914650" marR="0" lvl="8" indent="-85725" algn="l" rtl="0">
              <a:lnSpc>
                <a:spcPct val="90000"/>
              </a:lnSpc>
              <a:spcBef>
                <a:spcPts val="375"/>
              </a:spcBef>
              <a:buClr>
                <a:schemeClr val="dk1"/>
              </a:buClr>
              <a:buSzPct val="96428"/>
              <a:buFont typeface="Arial"/>
              <a:buChar char="•"/>
              <a:defRPr sz="1350" b="0" i="0" u="none" strike="noStrike" cap="none">
                <a:solidFill>
                  <a:schemeClr val="dk1"/>
                </a:solidFill>
                <a:latin typeface="Calibri"/>
                <a:ea typeface="Calibri"/>
                <a:cs typeface="Calibri"/>
                <a:sym typeface="Calibri"/>
              </a:defRPr>
            </a:lvl9pPr>
          </a:lstStyle>
          <a:p>
            <a:endParaRPr dirty="0"/>
          </a:p>
        </p:txBody>
      </p:sp>
      <p:sp>
        <p:nvSpPr>
          <p:cNvPr id="40" name="Shape 40"/>
          <p:cNvSpPr txBox="1">
            <a:spLocks noGrp="1"/>
          </p:cNvSpPr>
          <p:nvPr>
            <p:ph type="dt" idx="10"/>
          </p:nvPr>
        </p:nvSpPr>
        <p:spPr>
          <a:xfrm>
            <a:off x="628650" y="6356351"/>
            <a:ext cx="2057400" cy="365125"/>
          </a:xfrm>
          <a:prstGeom prst="rect">
            <a:avLst/>
          </a:prstGeom>
          <a:noFill/>
          <a:ln>
            <a:noFill/>
          </a:ln>
        </p:spPr>
        <p:txBody>
          <a:bodyPr lIns="91425" tIns="91425" rIns="91425" bIns="91425" anchor="ctr" anchorCtr="0"/>
          <a:lstStyle>
            <a:lvl1pPr marL="0" marR="0" lvl="0" indent="0" algn="l" rtl="0">
              <a:spcBef>
                <a:spcPts val="0"/>
              </a:spcBef>
              <a:buNone/>
              <a:defRPr sz="9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41" name="Shape 41"/>
          <p:cNvSpPr txBox="1">
            <a:spLocks noGrp="1"/>
          </p:cNvSpPr>
          <p:nvPr>
            <p:ph type="ftr" idx="11"/>
          </p:nvPr>
        </p:nvSpPr>
        <p:spPr>
          <a:xfrm>
            <a:off x="3028950" y="6356351"/>
            <a:ext cx="3086099" cy="365125"/>
          </a:xfrm>
          <a:prstGeom prst="rect">
            <a:avLst/>
          </a:prstGeom>
          <a:noFill/>
          <a:ln>
            <a:noFill/>
          </a:ln>
        </p:spPr>
        <p:txBody>
          <a:bodyPr lIns="91425" tIns="91425" rIns="91425" bIns="91425" anchor="ctr" anchorCtr="0"/>
          <a:lstStyle>
            <a:lvl1pPr marL="0" marR="0" lvl="0" indent="0" algn="ctr" rtl="0">
              <a:spcBef>
                <a:spcPts val="0"/>
              </a:spcBef>
              <a:buNone/>
              <a:defRPr sz="9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pic>
        <p:nvPicPr>
          <p:cNvPr id="42" name="Shape 42"/>
          <p:cNvPicPr preferRelativeResize="0"/>
          <p:nvPr/>
        </p:nvPicPr>
        <p:blipFill rotWithShape="1">
          <a:blip r:embed="rId2">
            <a:alphaModFix/>
          </a:blip>
          <a:srcRect/>
          <a:stretch/>
        </p:blipFill>
        <p:spPr>
          <a:xfrm>
            <a:off x="6991350" y="103821"/>
            <a:ext cx="2076449" cy="469264"/>
          </a:xfrm>
          <a:prstGeom prst="rect">
            <a:avLst/>
          </a:prstGeom>
          <a:noFill/>
          <a:ln>
            <a:noFill/>
          </a:ln>
        </p:spPr>
      </p:pic>
      <p:grpSp>
        <p:nvGrpSpPr>
          <p:cNvPr id="43" name="Shape 43"/>
          <p:cNvGrpSpPr/>
          <p:nvPr/>
        </p:nvGrpSpPr>
        <p:grpSpPr>
          <a:xfrm>
            <a:off x="114300" y="6258132"/>
            <a:ext cx="8915400" cy="569966"/>
            <a:chOff x="114300" y="6258132"/>
            <a:chExt cx="8915400" cy="569966"/>
          </a:xfrm>
        </p:grpSpPr>
        <p:sp>
          <p:nvSpPr>
            <p:cNvPr id="44" name="Shape 44"/>
            <p:cNvSpPr/>
            <p:nvPr/>
          </p:nvSpPr>
          <p:spPr>
            <a:xfrm>
              <a:off x="114300" y="6258132"/>
              <a:ext cx="8915400" cy="569966"/>
            </a:xfrm>
            <a:prstGeom prst="rect">
              <a:avLst/>
            </a:prstGeom>
            <a:solidFill>
              <a:srgbClr val="B3C0DF"/>
            </a:solidFill>
            <a:ln w="12700" cap="flat" cmpd="sng">
              <a:solidFill>
                <a:srgbClr val="002060"/>
              </a:solidFill>
              <a:prstDash val="solid"/>
              <a:miter lim="800000"/>
              <a:headEnd type="none" w="med" len="med"/>
              <a:tailEnd type="none" w="med" len="med"/>
            </a:ln>
          </p:spPr>
          <p:txBody>
            <a:bodyPr lIns="91425" tIns="45700" rIns="91425" bIns="45700" anchor="ctr" anchorCtr="0">
              <a:noAutofit/>
            </a:bodyPr>
            <a:lstStyle/>
            <a:p>
              <a:pPr marL="0" marR="0" lvl="0" indent="0" algn="ctr" rtl="0">
                <a:lnSpc>
                  <a:spcPct val="107000"/>
                </a:lnSpc>
                <a:spcBef>
                  <a:spcPts val="0"/>
                </a:spcBef>
                <a:spcAft>
                  <a:spcPts val="0"/>
                </a:spcAft>
                <a:buClr>
                  <a:schemeClr val="lt1"/>
                </a:buClr>
                <a:buFont typeface="Calibri"/>
                <a:buNone/>
              </a:pPr>
              <a:endParaRPr sz="1100" b="1" i="0" u="none" strike="noStrike" cap="none">
                <a:solidFill>
                  <a:srgbClr val="072B62"/>
                </a:solidFill>
                <a:latin typeface="Calibri"/>
                <a:ea typeface="Calibri"/>
                <a:cs typeface="Calibri"/>
                <a:sym typeface="Calibri"/>
              </a:endParaRPr>
            </a:p>
            <a:p>
              <a:pPr marL="0" marR="0" lvl="0" indent="0" algn="ctr" rtl="0">
                <a:lnSpc>
                  <a:spcPct val="107000"/>
                </a:lnSpc>
                <a:spcBef>
                  <a:spcPts val="0"/>
                </a:spcBef>
                <a:spcAft>
                  <a:spcPts val="0"/>
                </a:spcAft>
                <a:buClr>
                  <a:srgbClr val="072B62"/>
                </a:buClr>
                <a:buSzPct val="25000"/>
                <a:buFont typeface="Calibri"/>
                <a:buNone/>
              </a:pPr>
              <a:r>
                <a:rPr lang="sr-Latn-BA" sz="1100" b="1" i="0" u="none" strike="noStrike" cap="none">
                  <a:solidFill>
                    <a:srgbClr val="072B62"/>
                  </a:solidFill>
                  <a:latin typeface="Calibri"/>
                  <a:ea typeface="Calibri"/>
                  <a:cs typeface="Calibri"/>
                  <a:sym typeface="Calibri"/>
                </a:rPr>
                <a:t>Project number: 573700-EPP-1-2016-1-PS-EPPKA2-CBHE-JP</a:t>
              </a:r>
            </a:p>
            <a:p>
              <a:pPr marL="0" marR="0" lvl="0" indent="0" algn="ctr" rtl="0">
                <a:lnSpc>
                  <a:spcPct val="107000"/>
                </a:lnSpc>
                <a:spcBef>
                  <a:spcPts val="0"/>
                </a:spcBef>
                <a:spcAft>
                  <a:spcPts val="0"/>
                </a:spcAft>
                <a:buClr>
                  <a:schemeClr val="lt1"/>
                </a:buClr>
                <a:buFont typeface="Calibri"/>
                <a:buNone/>
              </a:pPr>
              <a:endParaRPr sz="1100" b="1" i="0" u="none" strike="noStrike" cap="none">
                <a:solidFill>
                  <a:srgbClr val="072B62"/>
                </a:solidFill>
                <a:latin typeface="Calibri"/>
                <a:ea typeface="Calibri"/>
                <a:cs typeface="Calibri"/>
                <a:sym typeface="Calibri"/>
              </a:endParaRPr>
            </a:p>
            <a:p>
              <a:pPr marL="0" marR="0" lvl="0" indent="0" algn="ctr" rtl="0">
                <a:lnSpc>
                  <a:spcPct val="107000"/>
                </a:lnSpc>
                <a:spcBef>
                  <a:spcPts val="0"/>
                </a:spcBef>
                <a:spcAft>
                  <a:spcPts val="0"/>
                </a:spcAft>
                <a:buClr>
                  <a:schemeClr val="lt1"/>
                </a:buClr>
                <a:buFont typeface="Calibri"/>
                <a:buNone/>
              </a:pPr>
              <a:endParaRPr sz="1100" b="1" i="0" u="none" strike="noStrike" cap="none">
                <a:solidFill>
                  <a:srgbClr val="072B62"/>
                </a:solidFill>
                <a:latin typeface="Calibri"/>
                <a:ea typeface="Calibri"/>
                <a:cs typeface="Calibri"/>
                <a:sym typeface="Calibri"/>
              </a:endParaRPr>
            </a:p>
            <a:p>
              <a:pPr marL="0" marR="0" lvl="0" indent="0" algn="just" rtl="0">
                <a:lnSpc>
                  <a:spcPct val="107000"/>
                </a:lnSpc>
                <a:spcBef>
                  <a:spcPts val="0"/>
                </a:spcBef>
                <a:spcAft>
                  <a:spcPts val="0"/>
                </a:spcAft>
                <a:buClr>
                  <a:schemeClr val="lt1"/>
                </a:buClr>
                <a:buFont typeface="Calibri"/>
                <a:buNone/>
              </a:pPr>
              <a:endParaRPr sz="1100" b="1" i="0" u="none" strike="noStrike" cap="none">
                <a:solidFill>
                  <a:srgbClr val="072B62"/>
                </a:solidFill>
                <a:latin typeface="Calibri"/>
                <a:ea typeface="Calibri"/>
                <a:cs typeface="Calibri"/>
                <a:sym typeface="Calibri"/>
              </a:endParaRPr>
            </a:p>
          </p:txBody>
        </p:sp>
        <p:grpSp>
          <p:nvGrpSpPr>
            <p:cNvPr id="45" name="Shape 45"/>
            <p:cNvGrpSpPr/>
            <p:nvPr/>
          </p:nvGrpSpPr>
          <p:grpSpPr>
            <a:xfrm>
              <a:off x="3373779" y="6459538"/>
              <a:ext cx="2400300" cy="360154"/>
              <a:chOff x="4098901" y="2586871"/>
              <a:chExt cx="4053182" cy="594359"/>
            </a:xfrm>
          </p:grpSpPr>
          <p:sp>
            <p:nvSpPr>
              <p:cNvPr id="46" name="Shape 46"/>
              <p:cNvSpPr/>
              <p:nvPr/>
            </p:nvSpPr>
            <p:spPr>
              <a:xfrm>
                <a:off x="4107000" y="2586871"/>
                <a:ext cx="4045084" cy="594359"/>
              </a:xfrm>
              <a:prstGeom prst="rect">
                <a:avLst/>
              </a:prstGeom>
              <a:solidFill>
                <a:srgbClr val="B3C0DF"/>
              </a:solidFill>
              <a:ln w="12700" cap="flat" cmpd="sng">
                <a:solidFill>
                  <a:srgbClr val="364A7D"/>
                </a:solidFill>
                <a:prstDash val="solid"/>
                <a:miter lim="800000"/>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b="0" i="0" u="none" strike="noStrike" cap="none">
                  <a:solidFill>
                    <a:schemeClr val="lt1"/>
                  </a:solidFill>
                  <a:latin typeface="Calibri"/>
                  <a:ea typeface="Calibri"/>
                  <a:cs typeface="Calibri"/>
                  <a:sym typeface="Calibri"/>
                </a:endParaRPr>
              </a:p>
            </p:txBody>
          </p:sp>
          <p:pic>
            <p:nvPicPr>
              <p:cNvPr id="47" name="Shape 47" descr="IUGaza"/>
              <p:cNvPicPr preferRelativeResize="0"/>
              <p:nvPr/>
            </p:nvPicPr>
            <p:blipFill rotWithShape="1">
              <a:blip r:embed="rId3">
                <a:alphaModFix/>
              </a:blip>
              <a:srcRect l="73611" b="-2704"/>
              <a:stretch/>
            </p:blipFill>
            <p:spPr>
              <a:xfrm>
                <a:off x="4098901" y="2712719"/>
                <a:ext cx="411480" cy="411480"/>
              </a:xfrm>
              <a:prstGeom prst="rect">
                <a:avLst/>
              </a:prstGeom>
              <a:noFill/>
              <a:ln>
                <a:noFill/>
              </a:ln>
            </p:spPr>
          </p:pic>
          <p:pic>
            <p:nvPicPr>
              <p:cNvPr id="48" name="Shape 48" descr="الرئيسية"/>
              <p:cNvPicPr preferRelativeResize="0"/>
              <p:nvPr/>
            </p:nvPicPr>
            <p:blipFill rotWithShape="1">
              <a:blip r:embed="rId4">
                <a:alphaModFix/>
              </a:blip>
              <a:srcRect/>
              <a:stretch/>
            </p:blipFill>
            <p:spPr>
              <a:xfrm>
                <a:off x="4513944" y="2633472"/>
                <a:ext cx="865810" cy="493775"/>
              </a:xfrm>
              <a:prstGeom prst="rect">
                <a:avLst/>
              </a:prstGeom>
              <a:noFill/>
              <a:ln>
                <a:noFill/>
              </a:ln>
            </p:spPr>
          </p:pic>
          <p:pic>
            <p:nvPicPr>
              <p:cNvPr id="49" name="Shape 49" descr="‪Image‬‏"/>
              <p:cNvPicPr preferRelativeResize="0"/>
              <p:nvPr/>
            </p:nvPicPr>
            <p:blipFill rotWithShape="1">
              <a:blip r:embed="rId5">
                <a:alphaModFix/>
              </a:blip>
              <a:srcRect/>
              <a:stretch/>
            </p:blipFill>
            <p:spPr>
              <a:xfrm>
                <a:off x="5455919" y="2715767"/>
                <a:ext cx="411480" cy="413583"/>
              </a:xfrm>
              <a:prstGeom prst="rect">
                <a:avLst/>
              </a:prstGeom>
              <a:noFill/>
              <a:ln>
                <a:noFill/>
              </a:ln>
            </p:spPr>
          </p:pic>
          <p:pic>
            <p:nvPicPr>
              <p:cNvPr id="50" name="Shape 50" descr="Technische Universität Wien"/>
              <p:cNvPicPr preferRelativeResize="0"/>
              <p:nvPr/>
            </p:nvPicPr>
            <p:blipFill rotWithShape="1">
              <a:blip r:embed="rId6">
                <a:alphaModFix/>
              </a:blip>
              <a:srcRect r="87684"/>
              <a:stretch/>
            </p:blipFill>
            <p:spPr>
              <a:xfrm>
                <a:off x="5913119" y="2715767"/>
                <a:ext cx="411480" cy="411480"/>
              </a:xfrm>
              <a:prstGeom prst="rect">
                <a:avLst/>
              </a:prstGeom>
              <a:noFill/>
              <a:ln>
                <a:noFill/>
              </a:ln>
            </p:spPr>
          </p:pic>
          <p:pic>
            <p:nvPicPr>
              <p:cNvPr id="51" name="Shape 51" descr="Università degli Studi di Parma"/>
              <p:cNvPicPr preferRelativeResize="0"/>
              <p:nvPr/>
            </p:nvPicPr>
            <p:blipFill rotWithShape="1">
              <a:blip r:embed="rId7">
                <a:alphaModFix/>
              </a:blip>
              <a:srcRect r="84834"/>
              <a:stretch/>
            </p:blipFill>
            <p:spPr>
              <a:xfrm>
                <a:off x="6370319" y="2715767"/>
                <a:ext cx="411480" cy="411480"/>
              </a:xfrm>
              <a:prstGeom prst="rect">
                <a:avLst/>
              </a:prstGeom>
              <a:solidFill>
                <a:schemeClr val="accent1"/>
              </a:solidFill>
              <a:ln>
                <a:noFill/>
              </a:ln>
            </p:spPr>
          </p:pic>
          <p:pic>
            <p:nvPicPr>
              <p:cNvPr id="52" name="Shape 52" descr="‪Image‬‏"/>
              <p:cNvPicPr preferRelativeResize="0"/>
              <p:nvPr/>
            </p:nvPicPr>
            <p:blipFill rotWithShape="1">
              <a:blip r:embed="rId8">
                <a:alphaModFix/>
              </a:blip>
              <a:srcRect/>
              <a:stretch/>
            </p:blipFill>
            <p:spPr>
              <a:xfrm>
                <a:off x="6827520" y="2715767"/>
                <a:ext cx="411480" cy="411480"/>
              </a:xfrm>
              <a:prstGeom prst="rect">
                <a:avLst/>
              </a:prstGeom>
              <a:noFill/>
              <a:ln>
                <a:noFill/>
              </a:ln>
            </p:spPr>
          </p:pic>
          <p:pic>
            <p:nvPicPr>
              <p:cNvPr id="53" name="Shape 53" descr="http://www.ptuk.edu.ps/images/logo.png"/>
              <p:cNvPicPr preferRelativeResize="0"/>
              <p:nvPr/>
            </p:nvPicPr>
            <p:blipFill rotWithShape="1">
              <a:blip r:embed="rId9">
                <a:alphaModFix/>
              </a:blip>
              <a:srcRect r="70615"/>
              <a:stretch/>
            </p:blipFill>
            <p:spPr>
              <a:xfrm>
                <a:off x="7696200" y="2715767"/>
                <a:ext cx="411480" cy="411480"/>
              </a:xfrm>
              <a:prstGeom prst="rect">
                <a:avLst/>
              </a:prstGeom>
              <a:noFill/>
              <a:ln>
                <a:noFill/>
              </a:ln>
            </p:spPr>
          </p:pic>
          <p:pic>
            <p:nvPicPr>
              <p:cNvPr id="54" name="Shape 54" descr="University of Glasgow logo"/>
              <p:cNvPicPr preferRelativeResize="0"/>
              <p:nvPr/>
            </p:nvPicPr>
            <p:blipFill rotWithShape="1">
              <a:blip r:embed="rId10">
                <a:alphaModFix/>
              </a:blip>
              <a:srcRect t="-1" r="73449" b="1341"/>
              <a:stretch/>
            </p:blipFill>
            <p:spPr>
              <a:xfrm>
                <a:off x="7239000" y="2715767"/>
                <a:ext cx="411480" cy="411480"/>
              </a:xfrm>
              <a:prstGeom prst="rect">
                <a:avLst/>
              </a:prstGeom>
              <a:noFill/>
              <a:ln>
                <a:noFill/>
              </a:ln>
            </p:spPr>
          </p:pic>
        </p:grpSp>
      </p:grpSp>
      <p:sp>
        <p:nvSpPr>
          <p:cNvPr id="55" name="Shape 55"/>
          <p:cNvSpPr txBox="1"/>
          <p:nvPr/>
        </p:nvSpPr>
        <p:spPr>
          <a:xfrm>
            <a:off x="1981200" y="165102"/>
            <a:ext cx="5562600" cy="380998"/>
          </a:xfrm>
          <a:prstGeom prst="rect">
            <a:avLst/>
          </a:prstGeom>
          <a:noFill/>
          <a:ln>
            <a:noFill/>
          </a:ln>
        </p:spPr>
        <p:txBody>
          <a:bodyPr lIns="91425" tIns="45700" rIns="91425" bIns="45700" anchor="ctr" anchorCtr="0">
            <a:noAutofit/>
          </a:bodyPr>
          <a:lstStyle/>
          <a:p>
            <a:pPr marL="0" marR="0" lvl="0" indent="0" algn="ctr" rtl="0">
              <a:spcBef>
                <a:spcPts val="0"/>
              </a:spcBef>
              <a:buClr>
                <a:srgbClr val="002060"/>
              </a:buClr>
              <a:buSzPct val="25000"/>
              <a:buFont typeface="Book Antiqua"/>
              <a:buNone/>
            </a:pPr>
            <a:r>
              <a:rPr lang="sr-Latn-BA" sz="1400" b="0" i="0" u="none" strike="noStrike" cap="none">
                <a:solidFill>
                  <a:srgbClr val="002060"/>
                </a:solidFill>
                <a:latin typeface="Book Antiqua"/>
                <a:ea typeface="Book Antiqua"/>
                <a:cs typeface="Book Antiqua"/>
                <a:sym typeface="Book Antiqua"/>
              </a:rPr>
              <a:t>Research Output Management in PS Higher Education</a:t>
            </a:r>
          </a:p>
        </p:txBody>
      </p:sp>
      <p:cxnSp>
        <p:nvCxnSpPr>
          <p:cNvPr id="56" name="Shape 56"/>
          <p:cNvCxnSpPr/>
          <p:nvPr/>
        </p:nvCxnSpPr>
        <p:spPr>
          <a:xfrm>
            <a:off x="0" y="723900"/>
            <a:ext cx="9144000" cy="0"/>
          </a:xfrm>
          <a:prstGeom prst="straightConnector1">
            <a:avLst/>
          </a:prstGeom>
          <a:noFill/>
          <a:ln w="25400" cap="flat" cmpd="sng">
            <a:solidFill>
              <a:srgbClr val="002060"/>
            </a:solidFill>
            <a:prstDash val="solid"/>
            <a:miter lim="800000"/>
            <a:headEnd type="none" w="med" len="med"/>
            <a:tailEnd type="none" w="med" len="med"/>
          </a:ln>
        </p:spPr>
      </p:cxnSp>
      <p:pic>
        <p:nvPicPr>
          <p:cNvPr id="57" name="Shape 57"/>
          <p:cNvPicPr preferRelativeResize="0"/>
          <p:nvPr/>
        </p:nvPicPr>
        <p:blipFill rotWithShape="1">
          <a:blip r:embed="rId11">
            <a:alphaModFix/>
          </a:blip>
          <a:srcRect/>
          <a:stretch/>
        </p:blipFill>
        <p:spPr>
          <a:xfrm>
            <a:off x="0" y="0"/>
            <a:ext cx="1743075" cy="495299"/>
          </a:xfrm>
          <a:prstGeom prst="rect">
            <a:avLst/>
          </a:prstGeom>
          <a:noFill/>
          <a:ln>
            <a:noFill/>
          </a:ln>
        </p:spPr>
      </p:pic>
      <p:sp>
        <p:nvSpPr>
          <p:cNvPr id="58" name="Shape 58"/>
          <p:cNvSpPr txBox="1">
            <a:spLocks noGrp="1"/>
          </p:cNvSpPr>
          <p:nvPr>
            <p:ph type="sldNum" idx="12"/>
          </p:nvPr>
        </p:nvSpPr>
        <p:spPr>
          <a:xfrm>
            <a:off x="6457950" y="6373712"/>
            <a:ext cx="2057400"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sr-Latn-BA" sz="1000" b="0" i="0" u="none" strike="noStrike" cap="none">
                <a:solidFill>
                  <a:srgbClr val="002060"/>
                </a:solidFill>
                <a:latin typeface="Calibri"/>
                <a:ea typeface="Calibri"/>
                <a:cs typeface="Calibri"/>
                <a:sym typeface="Calibri"/>
              </a:rPr>
              <a:t>‹#›</a:t>
            </a:fld>
            <a:endParaRPr lang="sr-Latn-BA" sz="1000" b="0" i="0" u="none" strike="noStrike" cap="none">
              <a:solidFill>
                <a:srgbClr val="002060"/>
              </a:solidFill>
              <a:latin typeface="Calibri"/>
              <a:ea typeface="Calibri"/>
              <a:cs typeface="Calibri"/>
              <a:sym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59"/>
        <p:cNvGrpSpPr/>
        <p:nvPr/>
      </p:nvGrpSpPr>
      <p:grpSpPr>
        <a:xfrm>
          <a:off x="0" y="0"/>
          <a:ext cx="0" cy="0"/>
          <a:chOff x="0" y="0"/>
          <a:chExt cx="0" cy="0"/>
        </a:xfrm>
      </p:grpSpPr>
      <p:sp>
        <p:nvSpPr>
          <p:cNvPr id="60" name="Shape 60"/>
          <p:cNvSpPr txBox="1">
            <a:spLocks noGrp="1"/>
          </p:cNvSpPr>
          <p:nvPr>
            <p:ph type="title"/>
          </p:nvPr>
        </p:nvSpPr>
        <p:spPr>
          <a:xfrm>
            <a:off x="623887" y="1709739"/>
            <a:ext cx="7886700" cy="2852737"/>
          </a:xfrm>
          <a:prstGeom prst="rect">
            <a:avLst/>
          </a:prstGeom>
          <a:noFill/>
          <a:ln>
            <a:noFill/>
          </a:ln>
        </p:spPr>
        <p:txBody>
          <a:bodyPr lIns="91425" tIns="91425" rIns="91425" bIns="91425" anchor="b" anchorCtr="0"/>
          <a:lstStyle>
            <a:lvl1pPr marL="0" marR="0" lvl="0" indent="0" algn="l" rtl="0">
              <a:lnSpc>
                <a:spcPct val="90000"/>
              </a:lnSpc>
              <a:spcBef>
                <a:spcPts val="0"/>
              </a:spcBef>
              <a:buClr>
                <a:schemeClr val="dk1"/>
              </a:buClr>
              <a:buFont typeface="Calibri"/>
              <a:buNone/>
              <a:defRPr sz="45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61" name="Shape 61"/>
          <p:cNvSpPr txBox="1">
            <a:spLocks noGrp="1"/>
          </p:cNvSpPr>
          <p:nvPr>
            <p:ph type="body" idx="1"/>
          </p:nvPr>
        </p:nvSpPr>
        <p:spPr>
          <a:xfrm>
            <a:off x="623887" y="4589464"/>
            <a:ext cx="7886700" cy="1500187"/>
          </a:xfrm>
          <a:prstGeom prst="rect">
            <a:avLst/>
          </a:prstGeom>
          <a:noFill/>
          <a:ln>
            <a:noFill/>
          </a:ln>
        </p:spPr>
        <p:txBody>
          <a:bodyPr lIns="91425" tIns="91425" rIns="91425" bIns="91425" anchor="t" anchorCtr="0"/>
          <a:lstStyle>
            <a:lvl1pPr marL="0" marR="0" lvl="0" indent="0" algn="l" rtl="0">
              <a:lnSpc>
                <a:spcPct val="90000"/>
              </a:lnSpc>
              <a:spcBef>
                <a:spcPts val="750"/>
              </a:spcBef>
              <a:buClr>
                <a:srgbClr val="888888"/>
              </a:buClr>
              <a:buFont typeface="Arial"/>
              <a:buNone/>
              <a:defRPr sz="1800" b="0" i="0" u="none" strike="noStrike" cap="none">
                <a:solidFill>
                  <a:srgbClr val="888888"/>
                </a:solidFill>
                <a:latin typeface="Calibri"/>
                <a:ea typeface="Calibri"/>
                <a:cs typeface="Calibri"/>
                <a:sym typeface="Calibri"/>
              </a:defRPr>
            </a:lvl1pPr>
            <a:lvl2pPr marL="342900" marR="0" lvl="1" indent="0" algn="l" rtl="0">
              <a:lnSpc>
                <a:spcPct val="90000"/>
              </a:lnSpc>
              <a:spcBef>
                <a:spcPts val="375"/>
              </a:spcBef>
              <a:buClr>
                <a:srgbClr val="888888"/>
              </a:buClr>
              <a:buFont typeface="Arial"/>
              <a:buNone/>
              <a:defRPr sz="1500" b="0" i="0" u="none" strike="noStrike" cap="none">
                <a:solidFill>
                  <a:srgbClr val="888888"/>
                </a:solidFill>
                <a:latin typeface="Calibri"/>
                <a:ea typeface="Calibri"/>
                <a:cs typeface="Calibri"/>
                <a:sym typeface="Calibri"/>
              </a:defRPr>
            </a:lvl2pPr>
            <a:lvl3pPr marL="685800" marR="0" lvl="2" indent="0" algn="l" rtl="0">
              <a:lnSpc>
                <a:spcPct val="90000"/>
              </a:lnSpc>
              <a:spcBef>
                <a:spcPts val="375"/>
              </a:spcBef>
              <a:buClr>
                <a:srgbClr val="888888"/>
              </a:buClr>
              <a:buFont typeface="Arial"/>
              <a:buNone/>
              <a:defRPr sz="1350" b="0" i="0" u="none" strike="noStrike" cap="none">
                <a:solidFill>
                  <a:srgbClr val="888888"/>
                </a:solidFill>
                <a:latin typeface="Calibri"/>
                <a:ea typeface="Calibri"/>
                <a:cs typeface="Calibri"/>
                <a:sym typeface="Calibri"/>
              </a:defRPr>
            </a:lvl3pPr>
            <a:lvl4pPr marL="1028700" marR="0" lvl="3" indent="0" algn="l" rtl="0">
              <a:lnSpc>
                <a:spcPct val="90000"/>
              </a:lnSpc>
              <a:spcBef>
                <a:spcPts val="375"/>
              </a:spcBef>
              <a:buClr>
                <a:srgbClr val="888888"/>
              </a:buClr>
              <a:buFont typeface="Arial"/>
              <a:buNone/>
              <a:defRPr sz="1200" b="0" i="0" u="none" strike="noStrike" cap="none">
                <a:solidFill>
                  <a:srgbClr val="888888"/>
                </a:solidFill>
                <a:latin typeface="Calibri"/>
                <a:ea typeface="Calibri"/>
                <a:cs typeface="Calibri"/>
                <a:sym typeface="Calibri"/>
              </a:defRPr>
            </a:lvl4pPr>
            <a:lvl5pPr marL="1371600" marR="0" lvl="4" indent="0" algn="l" rtl="0">
              <a:lnSpc>
                <a:spcPct val="90000"/>
              </a:lnSpc>
              <a:spcBef>
                <a:spcPts val="375"/>
              </a:spcBef>
              <a:buClr>
                <a:srgbClr val="888888"/>
              </a:buClr>
              <a:buFont typeface="Arial"/>
              <a:buNone/>
              <a:defRPr sz="1200" b="0" i="0" u="none" strike="noStrike" cap="none">
                <a:solidFill>
                  <a:srgbClr val="888888"/>
                </a:solidFill>
                <a:latin typeface="Calibri"/>
                <a:ea typeface="Calibri"/>
                <a:cs typeface="Calibri"/>
                <a:sym typeface="Calibri"/>
              </a:defRPr>
            </a:lvl5pPr>
            <a:lvl6pPr marL="1714500" marR="0" lvl="5" indent="0" algn="l" rtl="0">
              <a:lnSpc>
                <a:spcPct val="90000"/>
              </a:lnSpc>
              <a:spcBef>
                <a:spcPts val="375"/>
              </a:spcBef>
              <a:buClr>
                <a:srgbClr val="888888"/>
              </a:buClr>
              <a:buFont typeface="Arial"/>
              <a:buNone/>
              <a:defRPr sz="1200" b="0" i="0" u="none" strike="noStrike" cap="none">
                <a:solidFill>
                  <a:srgbClr val="888888"/>
                </a:solidFill>
                <a:latin typeface="Calibri"/>
                <a:ea typeface="Calibri"/>
                <a:cs typeface="Calibri"/>
                <a:sym typeface="Calibri"/>
              </a:defRPr>
            </a:lvl6pPr>
            <a:lvl7pPr marL="2057400" marR="0" lvl="6" indent="0" algn="l" rtl="0">
              <a:lnSpc>
                <a:spcPct val="90000"/>
              </a:lnSpc>
              <a:spcBef>
                <a:spcPts val="375"/>
              </a:spcBef>
              <a:buClr>
                <a:srgbClr val="888888"/>
              </a:buClr>
              <a:buFont typeface="Arial"/>
              <a:buNone/>
              <a:defRPr sz="1200" b="0" i="0" u="none" strike="noStrike" cap="none">
                <a:solidFill>
                  <a:srgbClr val="888888"/>
                </a:solidFill>
                <a:latin typeface="Calibri"/>
                <a:ea typeface="Calibri"/>
                <a:cs typeface="Calibri"/>
                <a:sym typeface="Calibri"/>
              </a:defRPr>
            </a:lvl7pPr>
            <a:lvl8pPr marL="2400300" marR="0" lvl="7" indent="0" algn="l" rtl="0">
              <a:lnSpc>
                <a:spcPct val="90000"/>
              </a:lnSpc>
              <a:spcBef>
                <a:spcPts val="375"/>
              </a:spcBef>
              <a:buClr>
                <a:srgbClr val="888888"/>
              </a:buClr>
              <a:buFont typeface="Arial"/>
              <a:buNone/>
              <a:defRPr sz="1200" b="0" i="0" u="none" strike="noStrike" cap="none">
                <a:solidFill>
                  <a:srgbClr val="888888"/>
                </a:solidFill>
                <a:latin typeface="Calibri"/>
                <a:ea typeface="Calibri"/>
                <a:cs typeface="Calibri"/>
                <a:sym typeface="Calibri"/>
              </a:defRPr>
            </a:lvl8pPr>
            <a:lvl9pPr marL="2743200" marR="0" lvl="8" indent="0" algn="l" rtl="0">
              <a:lnSpc>
                <a:spcPct val="90000"/>
              </a:lnSpc>
              <a:spcBef>
                <a:spcPts val="375"/>
              </a:spcBef>
              <a:buClr>
                <a:srgbClr val="888888"/>
              </a:buClr>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62" name="Shape 62"/>
          <p:cNvSpPr txBox="1">
            <a:spLocks noGrp="1"/>
          </p:cNvSpPr>
          <p:nvPr>
            <p:ph type="dt" idx="10"/>
          </p:nvPr>
        </p:nvSpPr>
        <p:spPr>
          <a:xfrm>
            <a:off x="628650" y="6356351"/>
            <a:ext cx="2057400" cy="365125"/>
          </a:xfrm>
          <a:prstGeom prst="rect">
            <a:avLst/>
          </a:prstGeom>
          <a:noFill/>
          <a:ln>
            <a:noFill/>
          </a:ln>
        </p:spPr>
        <p:txBody>
          <a:bodyPr lIns="91425" tIns="91425" rIns="91425" bIns="91425" anchor="ctr" anchorCtr="0"/>
          <a:lstStyle>
            <a:lvl1pPr marL="0" marR="0" lvl="0" indent="0" algn="l" rtl="0">
              <a:spcBef>
                <a:spcPts val="0"/>
              </a:spcBef>
              <a:buNone/>
              <a:defRPr sz="9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63" name="Shape 63"/>
          <p:cNvSpPr txBox="1">
            <a:spLocks noGrp="1"/>
          </p:cNvSpPr>
          <p:nvPr>
            <p:ph type="ftr" idx="11"/>
          </p:nvPr>
        </p:nvSpPr>
        <p:spPr>
          <a:xfrm>
            <a:off x="3028950" y="6356351"/>
            <a:ext cx="3086099" cy="365125"/>
          </a:xfrm>
          <a:prstGeom prst="rect">
            <a:avLst/>
          </a:prstGeom>
          <a:noFill/>
          <a:ln>
            <a:noFill/>
          </a:ln>
        </p:spPr>
        <p:txBody>
          <a:bodyPr lIns="91425" tIns="91425" rIns="91425" bIns="91425" anchor="ctr" anchorCtr="0"/>
          <a:lstStyle>
            <a:lvl1pPr marL="0" marR="0" lvl="0" indent="0" algn="ctr" rtl="0">
              <a:spcBef>
                <a:spcPts val="0"/>
              </a:spcBef>
              <a:buNone/>
              <a:defRPr sz="9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64" name="Shape 64"/>
          <p:cNvSpPr txBox="1">
            <a:spLocks noGrp="1"/>
          </p:cNvSpPr>
          <p:nvPr>
            <p:ph type="sldNum" idx="12"/>
          </p:nvPr>
        </p:nvSpPr>
        <p:spPr>
          <a:xfrm>
            <a:off x="6457950" y="6356351"/>
            <a:ext cx="2057400"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sr-Latn-BA" sz="900" b="0" i="0" u="none" strike="noStrike" cap="none">
                <a:solidFill>
                  <a:srgbClr val="888888"/>
                </a:solidFill>
                <a:latin typeface="Calibri"/>
                <a:ea typeface="Calibri"/>
                <a:cs typeface="Calibri"/>
                <a:sym typeface="Calibri"/>
              </a:rPr>
              <a:t>‹#›</a:t>
            </a:fld>
            <a:endParaRPr lang="sr-Latn-BA" sz="9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65"/>
        <p:cNvGrpSpPr/>
        <p:nvPr/>
      </p:nvGrpSpPr>
      <p:grpSpPr>
        <a:xfrm>
          <a:off x="0" y="0"/>
          <a:ext cx="0" cy="0"/>
          <a:chOff x="0" y="0"/>
          <a:chExt cx="0" cy="0"/>
        </a:xfrm>
      </p:grpSpPr>
      <p:sp>
        <p:nvSpPr>
          <p:cNvPr id="66" name="Shape 66"/>
          <p:cNvSpPr txBox="1">
            <a:spLocks noGrp="1"/>
          </p:cNvSpPr>
          <p:nvPr>
            <p:ph type="title"/>
          </p:nvPr>
        </p:nvSpPr>
        <p:spPr>
          <a:xfrm>
            <a:off x="628650" y="365126"/>
            <a:ext cx="7886700" cy="1325562"/>
          </a:xfrm>
          <a:prstGeom prst="rect">
            <a:avLst/>
          </a:prstGeom>
          <a:noFill/>
          <a:ln>
            <a:noFill/>
          </a:ln>
        </p:spPr>
        <p:txBody>
          <a:bodyPr lIns="91425" tIns="91425" rIns="91425" bIns="91425" anchor="ctr" anchorCtr="0"/>
          <a:lstStyle>
            <a:lvl1pPr marL="0" marR="0" lvl="0" indent="0" algn="l" rtl="0">
              <a:lnSpc>
                <a:spcPct val="90000"/>
              </a:lnSpc>
              <a:spcBef>
                <a:spcPts val="0"/>
              </a:spcBef>
              <a:buClr>
                <a:schemeClr val="dk1"/>
              </a:buClr>
              <a:buFont typeface="Calibri"/>
              <a:buNone/>
              <a:defRPr sz="33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67" name="Shape 67"/>
          <p:cNvSpPr txBox="1">
            <a:spLocks noGrp="1"/>
          </p:cNvSpPr>
          <p:nvPr>
            <p:ph type="body" idx="1"/>
          </p:nvPr>
        </p:nvSpPr>
        <p:spPr>
          <a:xfrm>
            <a:off x="628650" y="1825625"/>
            <a:ext cx="3886200" cy="4351338"/>
          </a:xfrm>
          <a:prstGeom prst="rect">
            <a:avLst/>
          </a:prstGeom>
          <a:noFill/>
          <a:ln>
            <a:noFill/>
          </a:ln>
        </p:spPr>
        <p:txBody>
          <a:bodyPr lIns="91425" tIns="91425" rIns="91425" bIns="91425" anchor="t" anchorCtr="0"/>
          <a:lstStyle>
            <a:lvl1pPr marL="171450" marR="0" lvl="0" indent="-38100" algn="l" rtl="0">
              <a:lnSpc>
                <a:spcPct val="90000"/>
              </a:lnSpc>
              <a:spcBef>
                <a:spcPts val="750"/>
              </a:spcBef>
              <a:buClr>
                <a:schemeClr val="dk1"/>
              </a:buClr>
              <a:buSzPct val="100000"/>
              <a:buFont typeface="Arial"/>
              <a:buChar char="•"/>
              <a:defRPr sz="2100" b="0" i="0" u="none" strike="noStrike" cap="none">
                <a:solidFill>
                  <a:schemeClr val="dk1"/>
                </a:solidFill>
                <a:latin typeface="Calibri"/>
                <a:ea typeface="Calibri"/>
                <a:cs typeface="Calibri"/>
                <a:sym typeface="Calibri"/>
              </a:defRPr>
            </a:lvl1pPr>
            <a:lvl2pPr marL="514350" marR="0" lvl="1" indent="-57150" algn="l" rtl="0">
              <a:lnSpc>
                <a:spcPct val="90000"/>
              </a:lnSpc>
              <a:spcBef>
                <a:spcPts val="375"/>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2pPr>
            <a:lvl3pPr marL="857250" marR="0" lvl="2" indent="-76200" algn="l" rtl="0">
              <a:lnSpc>
                <a:spcPct val="90000"/>
              </a:lnSpc>
              <a:spcBef>
                <a:spcPts val="375"/>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3pPr>
            <a:lvl4pPr marL="1200150" marR="0" lvl="3" indent="-85725" algn="l" rtl="0">
              <a:lnSpc>
                <a:spcPct val="90000"/>
              </a:lnSpc>
              <a:spcBef>
                <a:spcPts val="375"/>
              </a:spcBef>
              <a:buClr>
                <a:schemeClr val="dk1"/>
              </a:buClr>
              <a:buSzPct val="96428"/>
              <a:buFont typeface="Arial"/>
              <a:buChar char="•"/>
              <a:defRPr sz="1350" b="0" i="0" u="none" strike="noStrike" cap="none">
                <a:solidFill>
                  <a:schemeClr val="dk1"/>
                </a:solidFill>
                <a:latin typeface="Calibri"/>
                <a:ea typeface="Calibri"/>
                <a:cs typeface="Calibri"/>
                <a:sym typeface="Calibri"/>
              </a:defRPr>
            </a:lvl4pPr>
            <a:lvl5pPr marL="1543050" marR="0" lvl="4" indent="-85725" algn="l" rtl="0">
              <a:lnSpc>
                <a:spcPct val="90000"/>
              </a:lnSpc>
              <a:spcBef>
                <a:spcPts val="375"/>
              </a:spcBef>
              <a:buClr>
                <a:schemeClr val="dk1"/>
              </a:buClr>
              <a:buSzPct val="96428"/>
              <a:buFont typeface="Arial"/>
              <a:buChar char="•"/>
              <a:defRPr sz="1350" b="0" i="0" u="none" strike="noStrike" cap="none">
                <a:solidFill>
                  <a:schemeClr val="dk1"/>
                </a:solidFill>
                <a:latin typeface="Calibri"/>
                <a:ea typeface="Calibri"/>
                <a:cs typeface="Calibri"/>
                <a:sym typeface="Calibri"/>
              </a:defRPr>
            </a:lvl5pPr>
            <a:lvl6pPr marL="1885950" marR="0" lvl="5" indent="-85725" algn="l" rtl="0">
              <a:lnSpc>
                <a:spcPct val="90000"/>
              </a:lnSpc>
              <a:spcBef>
                <a:spcPts val="375"/>
              </a:spcBef>
              <a:buClr>
                <a:schemeClr val="dk1"/>
              </a:buClr>
              <a:buSzPct val="96428"/>
              <a:buFont typeface="Arial"/>
              <a:buChar char="•"/>
              <a:defRPr sz="1350" b="0" i="0" u="none" strike="noStrike" cap="none">
                <a:solidFill>
                  <a:schemeClr val="dk1"/>
                </a:solidFill>
                <a:latin typeface="Calibri"/>
                <a:ea typeface="Calibri"/>
                <a:cs typeface="Calibri"/>
                <a:sym typeface="Calibri"/>
              </a:defRPr>
            </a:lvl6pPr>
            <a:lvl7pPr marL="2228850" marR="0" lvl="6" indent="-85725" algn="l" rtl="0">
              <a:lnSpc>
                <a:spcPct val="90000"/>
              </a:lnSpc>
              <a:spcBef>
                <a:spcPts val="375"/>
              </a:spcBef>
              <a:buClr>
                <a:schemeClr val="dk1"/>
              </a:buClr>
              <a:buSzPct val="96428"/>
              <a:buFont typeface="Arial"/>
              <a:buChar char="•"/>
              <a:defRPr sz="1350" b="0" i="0" u="none" strike="noStrike" cap="none">
                <a:solidFill>
                  <a:schemeClr val="dk1"/>
                </a:solidFill>
                <a:latin typeface="Calibri"/>
                <a:ea typeface="Calibri"/>
                <a:cs typeface="Calibri"/>
                <a:sym typeface="Calibri"/>
              </a:defRPr>
            </a:lvl7pPr>
            <a:lvl8pPr marL="2571750" marR="0" lvl="7" indent="-85725" algn="l" rtl="0">
              <a:lnSpc>
                <a:spcPct val="90000"/>
              </a:lnSpc>
              <a:spcBef>
                <a:spcPts val="375"/>
              </a:spcBef>
              <a:buClr>
                <a:schemeClr val="dk1"/>
              </a:buClr>
              <a:buSzPct val="96428"/>
              <a:buFont typeface="Arial"/>
              <a:buChar char="•"/>
              <a:defRPr sz="1350" b="0" i="0" u="none" strike="noStrike" cap="none">
                <a:solidFill>
                  <a:schemeClr val="dk1"/>
                </a:solidFill>
                <a:latin typeface="Calibri"/>
                <a:ea typeface="Calibri"/>
                <a:cs typeface="Calibri"/>
                <a:sym typeface="Calibri"/>
              </a:defRPr>
            </a:lvl8pPr>
            <a:lvl9pPr marL="2914650" marR="0" lvl="8" indent="-85725" algn="l" rtl="0">
              <a:lnSpc>
                <a:spcPct val="90000"/>
              </a:lnSpc>
              <a:spcBef>
                <a:spcPts val="375"/>
              </a:spcBef>
              <a:buClr>
                <a:schemeClr val="dk1"/>
              </a:buClr>
              <a:buSzPct val="96428"/>
              <a:buFont typeface="Arial"/>
              <a:buChar char="•"/>
              <a:defRPr sz="1350" b="0" i="0" u="none" strike="noStrike" cap="none">
                <a:solidFill>
                  <a:schemeClr val="dk1"/>
                </a:solidFill>
                <a:latin typeface="Calibri"/>
                <a:ea typeface="Calibri"/>
                <a:cs typeface="Calibri"/>
                <a:sym typeface="Calibri"/>
              </a:defRPr>
            </a:lvl9pPr>
          </a:lstStyle>
          <a:p>
            <a:endParaRPr/>
          </a:p>
        </p:txBody>
      </p:sp>
      <p:sp>
        <p:nvSpPr>
          <p:cNvPr id="68" name="Shape 68"/>
          <p:cNvSpPr txBox="1">
            <a:spLocks noGrp="1"/>
          </p:cNvSpPr>
          <p:nvPr>
            <p:ph type="body" idx="2"/>
          </p:nvPr>
        </p:nvSpPr>
        <p:spPr>
          <a:xfrm>
            <a:off x="4629150" y="1825625"/>
            <a:ext cx="3886200" cy="4351338"/>
          </a:xfrm>
          <a:prstGeom prst="rect">
            <a:avLst/>
          </a:prstGeom>
          <a:noFill/>
          <a:ln>
            <a:noFill/>
          </a:ln>
        </p:spPr>
        <p:txBody>
          <a:bodyPr lIns="91425" tIns="91425" rIns="91425" bIns="91425" anchor="t" anchorCtr="0"/>
          <a:lstStyle>
            <a:lvl1pPr marL="171450" marR="0" lvl="0" indent="-38100" algn="l" rtl="0">
              <a:lnSpc>
                <a:spcPct val="90000"/>
              </a:lnSpc>
              <a:spcBef>
                <a:spcPts val="750"/>
              </a:spcBef>
              <a:buClr>
                <a:schemeClr val="dk1"/>
              </a:buClr>
              <a:buSzPct val="100000"/>
              <a:buFont typeface="Arial"/>
              <a:buChar char="•"/>
              <a:defRPr sz="2100" b="0" i="0" u="none" strike="noStrike" cap="none">
                <a:solidFill>
                  <a:schemeClr val="dk1"/>
                </a:solidFill>
                <a:latin typeface="Calibri"/>
                <a:ea typeface="Calibri"/>
                <a:cs typeface="Calibri"/>
                <a:sym typeface="Calibri"/>
              </a:defRPr>
            </a:lvl1pPr>
            <a:lvl2pPr marL="514350" marR="0" lvl="1" indent="-57150" algn="l" rtl="0">
              <a:lnSpc>
                <a:spcPct val="90000"/>
              </a:lnSpc>
              <a:spcBef>
                <a:spcPts val="375"/>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2pPr>
            <a:lvl3pPr marL="857250" marR="0" lvl="2" indent="-76200" algn="l" rtl="0">
              <a:lnSpc>
                <a:spcPct val="90000"/>
              </a:lnSpc>
              <a:spcBef>
                <a:spcPts val="375"/>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3pPr>
            <a:lvl4pPr marL="1200150" marR="0" lvl="3" indent="-85725" algn="l" rtl="0">
              <a:lnSpc>
                <a:spcPct val="90000"/>
              </a:lnSpc>
              <a:spcBef>
                <a:spcPts val="375"/>
              </a:spcBef>
              <a:buClr>
                <a:schemeClr val="dk1"/>
              </a:buClr>
              <a:buSzPct val="96428"/>
              <a:buFont typeface="Arial"/>
              <a:buChar char="•"/>
              <a:defRPr sz="1350" b="0" i="0" u="none" strike="noStrike" cap="none">
                <a:solidFill>
                  <a:schemeClr val="dk1"/>
                </a:solidFill>
                <a:latin typeface="Calibri"/>
                <a:ea typeface="Calibri"/>
                <a:cs typeface="Calibri"/>
                <a:sym typeface="Calibri"/>
              </a:defRPr>
            </a:lvl4pPr>
            <a:lvl5pPr marL="1543050" marR="0" lvl="4" indent="-85725" algn="l" rtl="0">
              <a:lnSpc>
                <a:spcPct val="90000"/>
              </a:lnSpc>
              <a:spcBef>
                <a:spcPts val="375"/>
              </a:spcBef>
              <a:buClr>
                <a:schemeClr val="dk1"/>
              </a:buClr>
              <a:buSzPct val="96428"/>
              <a:buFont typeface="Arial"/>
              <a:buChar char="•"/>
              <a:defRPr sz="1350" b="0" i="0" u="none" strike="noStrike" cap="none">
                <a:solidFill>
                  <a:schemeClr val="dk1"/>
                </a:solidFill>
                <a:latin typeface="Calibri"/>
                <a:ea typeface="Calibri"/>
                <a:cs typeface="Calibri"/>
                <a:sym typeface="Calibri"/>
              </a:defRPr>
            </a:lvl5pPr>
            <a:lvl6pPr marL="1885950" marR="0" lvl="5" indent="-85725" algn="l" rtl="0">
              <a:lnSpc>
                <a:spcPct val="90000"/>
              </a:lnSpc>
              <a:spcBef>
                <a:spcPts val="375"/>
              </a:spcBef>
              <a:buClr>
                <a:schemeClr val="dk1"/>
              </a:buClr>
              <a:buSzPct val="96428"/>
              <a:buFont typeface="Arial"/>
              <a:buChar char="•"/>
              <a:defRPr sz="1350" b="0" i="0" u="none" strike="noStrike" cap="none">
                <a:solidFill>
                  <a:schemeClr val="dk1"/>
                </a:solidFill>
                <a:latin typeface="Calibri"/>
                <a:ea typeface="Calibri"/>
                <a:cs typeface="Calibri"/>
                <a:sym typeface="Calibri"/>
              </a:defRPr>
            </a:lvl6pPr>
            <a:lvl7pPr marL="2228850" marR="0" lvl="6" indent="-85725" algn="l" rtl="0">
              <a:lnSpc>
                <a:spcPct val="90000"/>
              </a:lnSpc>
              <a:spcBef>
                <a:spcPts val="375"/>
              </a:spcBef>
              <a:buClr>
                <a:schemeClr val="dk1"/>
              </a:buClr>
              <a:buSzPct val="96428"/>
              <a:buFont typeface="Arial"/>
              <a:buChar char="•"/>
              <a:defRPr sz="1350" b="0" i="0" u="none" strike="noStrike" cap="none">
                <a:solidFill>
                  <a:schemeClr val="dk1"/>
                </a:solidFill>
                <a:latin typeface="Calibri"/>
                <a:ea typeface="Calibri"/>
                <a:cs typeface="Calibri"/>
                <a:sym typeface="Calibri"/>
              </a:defRPr>
            </a:lvl7pPr>
            <a:lvl8pPr marL="2571750" marR="0" lvl="7" indent="-85725" algn="l" rtl="0">
              <a:lnSpc>
                <a:spcPct val="90000"/>
              </a:lnSpc>
              <a:spcBef>
                <a:spcPts val="375"/>
              </a:spcBef>
              <a:buClr>
                <a:schemeClr val="dk1"/>
              </a:buClr>
              <a:buSzPct val="96428"/>
              <a:buFont typeface="Arial"/>
              <a:buChar char="•"/>
              <a:defRPr sz="1350" b="0" i="0" u="none" strike="noStrike" cap="none">
                <a:solidFill>
                  <a:schemeClr val="dk1"/>
                </a:solidFill>
                <a:latin typeface="Calibri"/>
                <a:ea typeface="Calibri"/>
                <a:cs typeface="Calibri"/>
                <a:sym typeface="Calibri"/>
              </a:defRPr>
            </a:lvl8pPr>
            <a:lvl9pPr marL="2914650" marR="0" lvl="8" indent="-85725" algn="l" rtl="0">
              <a:lnSpc>
                <a:spcPct val="90000"/>
              </a:lnSpc>
              <a:spcBef>
                <a:spcPts val="375"/>
              </a:spcBef>
              <a:buClr>
                <a:schemeClr val="dk1"/>
              </a:buClr>
              <a:buSzPct val="96428"/>
              <a:buFont typeface="Arial"/>
              <a:buChar char="•"/>
              <a:defRPr sz="1350" b="0" i="0" u="none" strike="noStrike" cap="none">
                <a:solidFill>
                  <a:schemeClr val="dk1"/>
                </a:solidFill>
                <a:latin typeface="Calibri"/>
                <a:ea typeface="Calibri"/>
                <a:cs typeface="Calibri"/>
                <a:sym typeface="Calibri"/>
              </a:defRPr>
            </a:lvl9pPr>
          </a:lstStyle>
          <a:p>
            <a:endParaRPr/>
          </a:p>
        </p:txBody>
      </p:sp>
      <p:sp>
        <p:nvSpPr>
          <p:cNvPr id="69" name="Shape 69"/>
          <p:cNvSpPr txBox="1">
            <a:spLocks noGrp="1"/>
          </p:cNvSpPr>
          <p:nvPr>
            <p:ph type="dt" idx="10"/>
          </p:nvPr>
        </p:nvSpPr>
        <p:spPr>
          <a:xfrm>
            <a:off x="628650" y="6356351"/>
            <a:ext cx="2057400" cy="365125"/>
          </a:xfrm>
          <a:prstGeom prst="rect">
            <a:avLst/>
          </a:prstGeom>
          <a:noFill/>
          <a:ln>
            <a:noFill/>
          </a:ln>
        </p:spPr>
        <p:txBody>
          <a:bodyPr lIns="91425" tIns="91425" rIns="91425" bIns="91425" anchor="ctr" anchorCtr="0"/>
          <a:lstStyle>
            <a:lvl1pPr marL="0" marR="0" lvl="0" indent="0" algn="l" rtl="0">
              <a:spcBef>
                <a:spcPts val="0"/>
              </a:spcBef>
              <a:buNone/>
              <a:defRPr sz="9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70" name="Shape 70"/>
          <p:cNvSpPr txBox="1">
            <a:spLocks noGrp="1"/>
          </p:cNvSpPr>
          <p:nvPr>
            <p:ph type="ftr" idx="11"/>
          </p:nvPr>
        </p:nvSpPr>
        <p:spPr>
          <a:xfrm>
            <a:off x="3028950" y="6356351"/>
            <a:ext cx="3086099" cy="365125"/>
          </a:xfrm>
          <a:prstGeom prst="rect">
            <a:avLst/>
          </a:prstGeom>
          <a:noFill/>
          <a:ln>
            <a:noFill/>
          </a:ln>
        </p:spPr>
        <p:txBody>
          <a:bodyPr lIns="91425" tIns="91425" rIns="91425" bIns="91425" anchor="ctr" anchorCtr="0"/>
          <a:lstStyle>
            <a:lvl1pPr marL="0" marR="0" lvl="0" indent="0" algn="ctr" rtl="0">
              <a:spcBef>
                <a:spcPts val="0"/>
              </a:spcBef>
              <a:buNone/>
              <a:defRPr sz="9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71" name="Shape 71"/>
          <p:cNvSpPr txBox="1">
            <a:spLocks noGrp="1"/>
          </p:cNvSpPr>
          <p:nvPr>
            <p:ph type="sldNum" idx="12"/>
          </p:nvPr>
        </p:nvSpPr>
        <p:spPr>
          <a:xfrm>
            <a:off x="6457950" y="6356351"/>
            <a:ext cx="2057400"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sr-Latn-BA" sz="900" b="0" i="0" u="none" strike="noStrike" cap="none">
                <a:solidFill>
                  <a:srgbClr val="888888"/>
                </a:solidFill>
                <a:latin typeface="Calibri"/>
                <a:ea typeface="Calibri"/>
                <a:cs typeface="Calibri"/>
                <a:sym typeface="Calibri"/>
              </a:rPr>
              <a:t>‹#›</a:t>
            </a:fld>
            <a:endParaRPr lang="sr-Latn-BA" sz="9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72"/>
        <p:cNvGrpSpPr/>
        <p:nvPr/>
      </p:nvGrpSpPr>
      <p:grpSpPr>
        <a:xfrm>
          <a:off x="0" y="0"/>
          <a:ext cx="0" cy="0"/>
          <a:chOff x="0" y="0"/>
          <a:chExt cx="0" cy="0"/>
        </a:xfrm>
      </p:grpSpPr>
      <p:sp>
        <p:nvSpPr>
          <p:cNvPr id="73" name="Shape 73"/>
          <p:cNvSpPr txBox="1">
            <a:spLocks noGrp="1"/>
          </p:cNvSpPr>
          <p:nvPr>
            <p:ph type="title"/>
          </p:nvPr>
        </p:nvSpPr>
        <p:spPr>
          <a:xfrm>
            <a:off x="629841" y="365126"/>
            <a:ext cx="7886700" cy="1325562"/>
          </a:xfrm>
          <a:prstGeom prst="rect">
            <a:avLst/>
          </a:prstGeom>
          <a:noFill/>
          <a:ln>
            <a:noFill/>
          </a:ln>
        </p:spPr>
        <p:txBody>
          <a:bodyPr lIns="91425" tIns="91425" rIns="91425" bIns="91425" anchor="ctr" anchorCtr="0"/>
          <a:lstStyle>
            <a:lvl1pPr marL="0" marR="0" lvl="0" indent="0" algn="l" rtl="0">
              <a:lnSpc>
                <a:spcPct val="90000"/>
              </a:lnSpc>
              <a:spcBef>
                <a:spcPts val="0"/>
              </a:spcBef>
              <a:buClr>
                <a:schemeClr val="dk1"/>
              </a:buClr>
              <a:buFont typeface="Calibri"/>
              <a:buNone/>
              <a:defRPr sz="33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74" name="Shape 74"/>
          <p:cNvSpPr txBox="1">
            <a:spLocks noGrp="1"/>
          </p:cNvSpPr>
          <p:nvPr>
            <p:ph type="body" idx="1"/>
          </p:nvPr>
        </p:nvSpPr>
        <p:spPr>
          <a:xfrm>
            <a:off x="629841" y="1681163"/>
            <a:ext cx="3868340" cy="823912"/>
          </a:xfrm>
          <a:prstGeom prst="rect">
            <a:avLst/>
          </a:prstGeom>
          <a:noFill/>
          <a:ln>
            <a:noFill/>
          </a:ln>
        </p:spPr>
        <p:txBody>
          <a:bodyPr lIns="91425" tIns="91425" rIns="91425" bIns="91425" anchor="b" anchorCtr="0"/>
          <a:lstStyle>
            <a:lvl1pPr marL="0" marR="0" lvl="0" indent="0" algn="l" rtl="0">
              <a:lnSpc>
                <a:spcPct val="90000"/>
              </a:lnSpc>
              <a:spcBef>
                <a:spcPts val="750"/>
              </a:spcBef>
              <a:buClr>
                <a:schemeClr val="dk1"/>
              </a:buClr>
              <a:buFont typeface="Arial"/>
              <a:buNone/>
              <a:defRPr sz="1800" b="1" i="0" u="none" strike="noStrike" cap="none">
                <a:solidFill>
                  <a:schemeClr val="dk1"/>
                </a:solidFill>
                <a:latin typeface="Calibri"/>
                <a:ea typeface="Calibri"/>
                <a:cs typeface="Calibri"/>
                <a:sym typeface="Calibri"/>
              </a:defRPr>
            </a:lvl1pPr>
            <a:lvl2pPr marL="342900" marR="0" lvl="1" indent="0" algn="l" rtl="0">
              <a:lnSpc>
                <a:spcPct val="90000"/>
              </a:lnSpc>
              <a:spcBef>
                <a:spcPts val="375"/>
              </a:spcBef>
              <a:buClr>
                <a:schemeClr val="dk1"/>
              </a:buClr>
              <a:buFont typeface="Arial"/>
              <a:buNone/>
              <a:defRPr sz="1500" b="1" i="0" u="none" strike="noStrike" cap="none">
                <a:solidFill>
                  <a:schemeClr val="dk1"/>
                </a:solidFill>
                <a:latin typeface="Calibri"/>
                <a:ea typeface="Calibri"/>
                <a:cs typeface="Calibri"/>
                <a:sym typeface="Calibri"/>
              </a:defRPr>
            </a:lvl2pPr>
            <a:lvl3pPr marL="685800" marR="0" lvl="2" indent="0" algn="l" rtl="0">
              <a:lnSpc>
                <a:spcPct val="90000"/>
              </a:lnSpc>
              <a:spcBef>
                <a:spcPts val="375"/>
              </a:spcBef>
              <a:buClr>
                <a:schemeClr val="dk1"/>
              </a:buClr>
              <a:buFont typeface="Arial"/>
              <a:buNone/>
              <a:defRPr sz="1350" b="1" i="0" u="none" strike="noStrike" cap="none">
                <a:solidFill>
                  <a:schemeClr val="dk1"/>
                </a:solidFill>
                <a:latin typeface="Calibri"/>
                <a:ea typeface="Calibri"/>
                <a:cs typeface="Calibri"/>
                <a:sym typeface="Calibri"/>
              </a:defRPr>
            </a:lvl3pPr>
            <a:lvl4pPr marL="1028700" marR="0" lvl="3" indent="0" algn="l" rtl="0">
              <a:lnSpc>
                <a:spcPct val="90000"/>
              </a:lnSpc>
              <a:spcBef>
                <a:spcPts val="375"/>
              </a:spcBef>
              <a:buClr>
                <a:schemeClr val="dk1"/>
              </a:buClr>
              <a:buFont typeface="Arial"/>
              <a:buNone/>
              <a:defRPr sz="1200" b="1" i="0" u="none" strike="noStrike" cap="none">
                <a:solidFill>
                  <a:schemeClr val="dk1"/>
                </a:solidFill>
                <a:latin typeface="Calibri"/>
                <a:ea typeface="Calibri"/>
                <a:cs typeface="Calibri"/>
                <a:sym typeface="Calibri"/>
              </a:defRPr>
            </a:lvl4pPr>
            <a:lvl5pPr marL="1371600" marR="0" lvl="4" indent="0" algn="l" rtl="0">
              <a:lnSpc>
                <a:spcPct val="90000"/>
              </a:lnSpc>
              <a:spcBef>
                <a:spcPts val="375"/>
              </a:spcBef>
              <a:buClr>
                <a:schemeClr val="dk1"/>
              </a:buClr>
              <a:buFont typeface="Arial"/>
              <a:buNone/>
              <a:defRPr sz="1200" b="1" i="0" u="none" strike="noStrike" cap="none">
                <a:solidFill>
                  <a:schemeClr val="dk1"/>
                </a:solidFill>
                <a:latin typeface="Calibri"/>
                <a:ea typeface="Calibri"/>
                <a:cs typeface="Calibri"/>
                <a:sym typeface="Calibri"/>
              </a:defRPr>
            </a:lvl5pPr>
            <a:lvl6pPr marL="1714500" marR="0" lvl="5" indent="0" algn="l" rtl="0">
              <a:lnSpc>
                <a:spcPct val="90000"/>
              </a:lnSpc>
              <a:spcBef>
                <a:spcPts val="375"/>
              </a:spcBef>
              <a:buClr>
                <a:schemeClr val="dk1"/>
              </a:buClr>
              <a:buFont typeface="Arial"/>
              <a:buNone/>
              <a:defRPr sz="1200" b="1" i="0" u="none" strike="noStrike" cap="none">
                <a:solidFill>
                  <a:schemeClr val="dk1"/>
                </a:solidFill>
                <a:latin typeface="Calibri"/>
                <a:ea typeface="Calibri"/>
                <a:cs typeface="Calibri"/>
                <a:sym typeface="Calibri"/>
              </a:defRPr>
            </a:lvl6pPr>
            <a:lvl7pPr marL="2057400" marR="0" lvl="6" indent="0" algn="l" rtl="0">
              <a:lnSpc>
                <a:spcPct val="90000"/>
              </a:lnSpc>
              <a:spcBef>
                <a:spcPts val="375"/>
              </a:spcBef>
              <a:buClr>
                <a:schemeClr val="dk1"/>
              </a:buClr>
              <a:buFont typeface="Arial"/>
              <a:buNone/>
              <a:defRPr sz="1200" b="1" i="0" u="none" strike="noStrike" cap="none">
                <a:solidFill>
                  <a:schemeClr val="dk1"/>
                </a:solidFill>
                <a:latin typeface="Calibri"/>
                <a:ea typeface="Calibri"/>
                <a:cs typeface="Calibri"/>
                <a:sym typeface="Calibri"/>
              </a:defRPr>
            </a:lvl7pPr>
            <a:lvl8pPr marL="2400300" marR="0" lvl="7" indent="0" algn="l" rtl="0">
              <a:lnSpc>
                <a:spcPct val="90000"/>
              </a:lnSpc>
              <a:spcBef>
                <a:spcPts val="375"/>
              </a:spcBef>
              <a:buClr>
                <a:schemeClr val="dk1"/>
              </a:buClr>
              <a:buFont typeface="Arial"/>
              <a:buNone/>
              <a:defRPr sz="1200" b="1" i="0" u="none" strike="noStrike" cap="none">
                <a:solidFill>
                  <a:schemeClr val="dk1"/>
                </a:solidFill>
                <a:latin typeface="Calibri"/>
                <a:ea typeface="Calibri"/>
                <a:cs typeface="Calibri"/>
                <a:sym typeface="Calibri"/>
              </a:defRPr>
            </a:lvl8pPr>
            <a:lvl9pPr marL="2743200" marR="0" lvl="8" indent="0" algn="l" rtl="0">
              <a:lnSpc>
                <a:spcPct val="90000"/>
              </a:lnSpc>
              <a:spcBef>
                <a:spcPts val="375"/>
              </a:spcBef>
              <a:buClr>
                <a:schemeClr val="dk1"/>
              </a:buClr>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75" name="Shape 75"/>
          <p:cNvSpPr txBox="1">
            <a:spLocks noGrp="1"/>
          </p:cNvSpPr>
          <p:nvPr>
            <p:ph type="body" idx="2"/>
          </p:nvPr>
        </p:nvSpPr>
        <p:spPr>
          <a:xfrm>
            <a:off x="629841" y="2505075"/>
            <a:ext cx="3868340" cy="3684588"/>
          </a:xfrm>
          <a:prstGeom prst="rect">
            <a:avLst/>
          </a:prstGeom>
          <a:noFill/>
          <a:ln>
            <a:noFill/>
          </a:ln>
        </p:spPr>
        <p:txBody>
          <a:bodyPr lIns="91425" tIns="91425" rIns="91425" bIns="91425" anchor="t" anchorCtr="0"/>
          <a:lstStyle>
            <a:lvl1pPr marL="171450" marR="0" lvl="0" indent="-38100" algn="l" rtl="0">
              <a:lnSpc>
                <a:spcPct val="90000"/>
              </a:lnSpc>
              <a:spcBef>
                <a:spcPts val="750"/>
              </a:spcBef>
              <a:buClr>
                <a:schemeClr val="dk1"/>
              </a:buClr>
              <a:buSzPct val="100000"/>
              <a:buFont typeface="Arial"/>
              <a:buChar char="•"/>
              <a:defRPr sz="2100" b="0" i="0" u="none" strike="noStrike" cap="none">
                <a:solidFill>
                  <a:schemeClr val="dk1"/>
                </a:solidFill>
                <a:latin typeface="Calibri"/>
                <a:ea typeface="Calibri"/>
                <a:cs typeface="Calibri"/>
                <a:sym typeface="Calibri"/>
              </a:defRPr>
            </a:lvl1pPr>
            <a:lvl2pPr marL="514350" marR="0" lvl="1" indent="-57150" algn="l" rtl="0">
              <a:lnSpc>
                <a:spcPct val="90000"/>
              </a:lnSpc>
              <a:spcBef>
                <a:spcPts val="375"/>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2pPr>
            <a:lvl3pPr marL="857250" marR="0" lvl="2" indent="-76200" algn="l" rtl="0">
              <a:lnSpc>
                <a:spcPct val="90000"/>
              </a:lnSpc>
              <a:spcBef>
                <a:spcPts val="375"/>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3pPr>
            <a:lvl4pPr marL="1200150" marR="0" lvl="3" indent="-85725" algn="l" rtl="0">
              <a:lnSpc>
                <a:spcPct val="90000"/>
              </a:lnSpc>
              <a:spcBef>
                <a:spcPts val="375"/>
              </a:spcBef>
              <a:buClr>
                <a:schemeClr val="dk1"/>
              </a:buClr>
              <a:buSzPct val="96428"/>
              <a:buFont typeface="Arial"/>
              <a:buChar char="•"/>
              <a:defRPr sz="1350" b="0" i="0" u="none" strike="noStrike" cap="none">
                <a:solidFill>
                  <a:schemeClr val="dk1"/>
                </a:solidFill>
                <a:latin typeface="Calibri"/>
                <a:ea typeface="Calibri"/>
                <a:cs typeface="Calibri"/>
                <a:sym typeface="Calibri"/>
              </a:defRPr>
            </a:lvl4pPr>
            <a:lvl5pPr marL="1543050" marR="0" lvl="4" indent="-85725" algn="l" rtl="0">
              <a:lnSpc>
                <a:spcPct val="90000"/>
              </a:lnSpc>
              <a:spcBef>
                <a:spcPts val="375"/>
              </a:spcBef>
              <a:buClr>
                <a:schemeClr val="dk1"/>
              </a:buClr>
              <a:buSzPct val="96428"/>
              <a:buFont typeface="Arial"/>
              <a:buChar char="•"/>
              <a:defRPr sz="1350" b="0" i="0" u="none" strike="noStrike" cap="none">
                <a:solidFill>
                  <a:schemeClr val="dk1"/>
                </a:solidFill>
                <a:latin typeface="Calibri"/>
                <a:ea typeface="Calibri"/>
                <a:cs typeface="Calibri"/>
                <a:sym typeface="Calibri"/>
              </a:defRPr>
            </a:lvl5pPr>
            <a:lvl6pPr marL="1885950" marR="0" lvl="5" indent="-85725" algn="l" rtl="0">
              <a:lnSpc>
                <a:spcPct val="90000"/>
              </a:lnSpc>
              <a:spcBef>
                <a:spcPts val="375"/>
              </a:spcBef>
              <a:buClr>
                <a:schemeClr val="dk1"/>
              </a:buClr>
              <a:buSzPct val="96428"/>
              <a:buFont typeface="Arial"/>
              <a:buChar char="•"/>
              <a:defRPr sz="1350" b="0" i="0" u="none" strike="noStrike" cap="none">
                <a:solidFill>
                  <a:schemeClr val="dk1"/>
                </a:solidFill>
                <a:latin typeface="Calibri"/>
                <a:ea typeface="Calibri"/>
                <a:cs typeface="Calibri"/>
                <a:sym typeface="Calibri"/>
              </a:defRPr>
            </a:lvl6pPr>
            <a:lvl7pPr marL="2228850" marR="0" lvl="6" indent="-85725" algn="l" rtl="0">
              <a:lnSpc>
                <a:spcPct val="90000"/>
              </a:lnSpc>
              <a:spcBef>
                <a:spcPts val="375"/>
              </a:spcBef>
              <a:buClr>
                <a:schemeClr val="dk1"/>
              </a:buClr>
              <a:buSzPct val="96428"/>
              <a:buFont typeface="Arial"/>
              <a:buChar char="•"/>
              <a:defRPr sz="1350" b="0" i="0" u="none" strike="noStrike" cap="none">
                <a:solidFill>
                  <a:schemeClr val="dk1"/>
                </a:solidFill>
                <a:latin typeface="Calibri"/>
                <a:ea typeface="Calibri"/>
                <a:cs typeface="Calibri"/>
                <a:sym typeface="Calibri"/>
              </a:defRPr>
            </a:lvl7pPr>
            <a:lvl8pPr marL="2571750" marR="0" lvl="7" indent="-85725" algn="l" rtl="0">
              <a:lnSpc>
                <a:spcPct val="90000"/>
              </a:lnSpc>
              <a:spcBef>
                <a:spcPts val="375"/>
              </a:spcBef>
              <a:buClr>
                <a:schemeClr val="dk1"/>
              </a:buClr>
              <a:buSzPct val="96428"/>
              <a:buFont typeface="Arial"/>
              <a:buChar char="•"/>
              <a:defRPr sz="1350" b="0" i="0" u="none" strike="noStrike" cap="none">
                <a:solidFill>
                  <a:schemeClr val="dk1"/>
                </a:solidFill>
                <a:latin typeface="Calibri"/>
                <a:ea typeface="Calibri"/>
                <a:cs typeface="Calibri"/>
                <a:sym typeface="Calibri"/>
              </a:defRPr>
            </a:lvl8pPr>
            <a:lvl9pPr marL="2914650" marR="0" lvl="8" indent="-85725" algn="l" rtl="0">
              <a:lnSpc>
                <a:spcPct val="90000"/>
              </a:lnSpc>
              <a:spcBef>
                <a:spcPts val="375"/>
              </a:spcBef>
              <a:buClr>
                <a:schemeClr val="dk1"/>
              </a:buClr>
              <a:buSzPct val="96428"/>
              <a:buFont typeface="Arial"/>
              <a:buChar char="•"/>
              <a:defRPr sz="1350" b="0" i="0" u="none" strike="noStrike" cap="none">
                <a:solidFill>
                  <a:schemeClr val="dk1"/>
                </a:solidFill>
                <a:latin typeface="Calibri"/>
                <a:ea typeface="Calibri"/>
                <a:cs typeface="Calibri"/>
                <a:sym typeface="Calibri"/>
              </a:defRPr>
            </a:lvl9pPr>
          </a:lstStyle>
          <a:p>
            <a:endParaRPr/>
          </a:p>
        </p:txBody>
      </p:sp>
      <p:sp>
        <p:nvSpPr>
          <p:cNvPr id="76" name="Shape 76"/>
          <p:cNvSpPr txBox="1">
            <a:spLocks noGrp="1"/>
          </p:cNvSpPr>
          <p:nvPr>
            <p:ph type="body" idx="3"/>
          </p:nvPr>
        </p:nvSpPr>
        <p:spPr>
          <a:xfrm>
            <a:off x="4629150" y="1681163"/>
            <a:ext cx="3887390" cy="823912"/>
          </a:xfrm>
          <a:prstGeom prst="rect">
            <a:avLst/>
          </a:prstGeom>
          <a:noFill/>
          <a:ln>
            <a:noFill/>
          </a:ln>
        </p:spPr>
        <p:txBody>
          <a:bodyPr lIns="91425" tIns="91425" rIns="91425" bIns="91425" anchor="b" anchorCtr="0"/>
          <a:lstStyle>
            <a:lvl1pPr marL="0" marR="0" lvl="0" indent="0" algn="l" rtl="0">
              <a:lnSpc>
                <a:spcPct val="90000"/>
              </a:lnSpc>
              <a:spcBef>
                <a:spcPts val="750"/>
              </a:spcBef>
              <a:buClr>
                <a:schemeClr val="dk1"/>
              </a:buClr>
              <a:buFont typeface="Arial"/>
              <a:buNone/>
              <a:defRPr sz="1800" b="1" i="0" u="none" strike="noStrike" cap="none">
                <a:solidFill>
                  <a:schemeClr val="dk1"/>
                </a:solidFill>
                <a:latin typeface="Calibri"/>
                <a:ea typeface="Calibri"/>
                <a:cs typeface="Calibri"/>
                <a:sym typeface="Calibri"/>
              </a:defRPr>
            </a:lvl1pPr>
            <a:lvl2pPr marL="342900" marR="0" lvl="1" indent="0" algn="l" rtl="0">
              <a:lnSpc>
                <a:spcPct val="90000"/>
              </a:lnSpc>
              <a:spcBef>
                <a:spcPts val="375"/>
              </a:spcBef>
              <a:buClr>
                <a:schemeClr val="dk1"/>
              </a:buClr>
              <a:buFont typeface="Arial"/>
              <a:buNone/>
              <a:defRPr sz="1500" b="1" i="0" u="none" strike="noStrike" cap="none">
                <a:solidFill>
                  <a:schemeClr val="dk1"/>
                </a:solidFill>
                <a:latin typeface="Calibri"/>
                <a:ea typeface="Calibri"/>
                <a:cs typeface="Calibri"/>
                <a:sym typeface="Calibri"/>
              </a:defRPr>
            </a:lvl2pPr>
            <a:lvl3pPr marL="685800" marR="0" lvl="2" indent="0" algn="l" rtl="0">
              <a:lnSpc>
                <a:spcPct val="90000"/>
              </a:lnSpc>
              <a:spcBef>
                <a:spcPts val="375"/>
              </a:spcBef>
              <a:buClr>
                <a:schemeClr val="dk1"/>
              </a:buClr>
              <a:buFont typeface="Arial"/>
              <a:buNone/>
              <a:defRPr sz="1350" b="1" i="0" u="none" strike="noStrike" cap="none">
                <a:solidFill>
                  <a:schemeClr val="dk1"/>
                </a:solidFill>
                <a:latin typeface="Calibri"/>
                <a:ea typeface="Calibri"/>
                <a:cs typeface="Calibri"/>
                <a:sym typeface="Calibri"/>
              </a:defRPr>
            </a:lvl3pPr>
            <a:lvl4pPr marL="1028700" marR="0" lvl="3" indent="0" algn="l" rtl="0">
              <a:lnSpc>
                <a:spcPct val="90000"/>
              </a:lnSpc>
              <a:spcBef>
                <a:spcPts val="375"/>
              </a:spcBef>
              <a:buClr>
                <a:schemeClr val="dk1"/>
              </a:buClr>
              <a:buFont typeface="Arial"/>
              <a:buNone/>
              <a:defRPr sz="1200" b="1" i="0" u="none" strike="noStrike" cap="none">
                <a:solidFill>
                  <a:schemeClr val="dk1"/>
                </a:solidFill>
                <a:latin typeface="Calibri"/>
                <a:ea typeface="Calibri"/>
                <a:cs typeface="Calibri"/>
                <a:sym typeface="Calibri"/>
              </a:defRPr>
            </a:lvl4pPr>
            <a:lvl5pPr marL="1371600" marR="0" lvl="4" indent="0" algn="l" rtl="0">
              <a:lnSpc>
                <a:spcPct val="90000"/>
              </a:lnSpc>
              <a:spcBef>
                <a:spcPts val="375"/>
              </a:spcBef>
              <a:buClr>
                <a:schemeClr val="dk1"/>
              </a:buClr>
              <a:buFont typeface="Arial"/>
              <a:buNone/>
              <a:defRPr sz="1200" b="1" i="0" u="none" strike="noStrike" cap="none">
                <a:solidFill>
                  <a:schemeClr val="dk1"/>
                </a:solidFill>
                <a:latin typeface="Calibri"/>
                <a:ea typeface="Calibri"/>
                <a:cs typeface="Calibri"/>
                <a:sym typeface="Calibri"/>
              </a:defRPr>
            </a:lvl5pPr>
            <a:lvl6pPr marL="1714500" marR="0" lvl="5" indent="0" algn="l" rtl="0">
              <a:lnSpc>
                <a:spcPct val="90000"/>
              </a:lnSpc>
              <a:spcBef>
                <a:spcPts val="375"/>
              </a:spcBef>
              <a:buClr>
                <a:schemeClr val="dk1"/>
              </a:buClr>
              <a:buFont typeface="Arial"/>
              <a:buNone/>
              <a:defRPr sz="1200" b="1" i="0" u="none" strike="noStrike" cap="none">
                <a:solidFill>
                  <a:schemeClr val="dk1"/>
                </a:solidFill>
                <a:latin typeface="Calibri"/>
                <a:ea typeface="Calibri"/>
                <a:cs typeface="Calibri"/>
                <a:sym typeface="Calibri"/>
              </a:defRPr>
            </a:lvl6pPr>
            <a:lvl7pPr marL="2057400" marR="0" lvl="6" indent="0" algn="l" rtl="0">
              <a:lnSpc>
                <a:spcPct val="90000"/>
              </a:lnSpc>
              <a:spcBef>
                <a:spcPts val="375"/>
              </a:spcBef>
              <a:buClr>
                <a:schemeClr val="dk1"/>
              </a:buClr>
              <a:buFont typeface="Arial"/>
              <a:buNone/>
              <a:defRPr sz="1200" b="1" i="0" u="none" strike="noStrike" cap="none">
                <a:solidFill>
                  <a:schemeClr val="dk1"/>
                </a:solidFill>
                <a:latin typeface="Calibri"/>
                <a:ea typeface="Calibri"/>
                <a:cs typeface="Calibri"/>
                <a:sym typeface="Calibri"/>
              </a:defRPr>
            </a:lvl7pPr>
            <a:lvl8pPr marL="2400300" marR="0" lvl="7" indent="0" algn="l" rtl="0">
              <a:lnSpc>
                <a:spcPct val="90000"/>
              </a:lnSpc>
              <a:spcBef>
                <a:spcPts val="375"/>
              </a:spcBef>
              <a:buClr>
                <a:schemeClr val="dk1"/>
              </a:buClr>
              <a:buFont typeface="Arial"/>
              <a:buNone/>
              <a:defRPr sz="1200" b="1" i="0" u="none" strike="noStrike" cap="none">
                <a:solidFill>
                  <a:schemeClr val="dk1"/>
                </a:solidFill>
                <a:latin typeface="Calibri"/>
                <a:ea typeface="Calibri"/>
                <a:cs typeface="Calibri"/>
                <a:sym typeface="Calibri"/>
              </a:defRPr>
            </a:lvl8pPr>
            <a:lvl9pPr marL="2743200" marR="0" lvl="8" indent="0" algn="l" rtl="0">
              <a:lnSpc>
                <a:spcPct val="90000"/>
              </a:lnSpc>
              <a:spcBef>
                <a:spcPts val="375"/>
              </a:spcBef>
              <a:buClr>
                <a:schemeClr val="dk1"/>
              </a:buClr>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77" name="Shape 77"/>
          <p:cNvSpPr txBox="1">
            <a:spLocks noGrp="1"/>
          </p:cNvSpPr>
          <p:nvPr>
            <p:ph type="body" idx="4"/>
          </p:nvPr>
        </p:nvSpPr>
        <p:spPr>
          <a:xfrm>
            <a:off x="4629150" y="2505075"/>
            <a:ext cx="3887390" cy="3684588"/>
          </a:xfrm>
          <a:prstGeom prst="rect">
            <a:avLst/>
          </a:prstGeom>
          <a:noFill/>
          <a:ln>
            <a:noFill/>
          </a:ln>
        </p:spPr>
        <p:txBody>
          <a:bodyPr lIns="91425" tIns="91425" rIns="91425" bIns="91425" anchor="t" anchorCtr="0"/>
          <a:lstStyle>
            <a:lvl1pPr marL="171450" marR="0" lvl="0" indent="-38100" algn="l" rtl="0">
              <a:lnSpc>
                <a:spcPct val="90000"/>
              </a:lnSpc>
              <a:spcBef>
                <a:spcPts val="750"/>
              </a:spcBef>
              <a:buClr>
                <a:schemeClr val="dk1"/>
              </a:buClr>
              <a:buSzPct val="100000"/>
              <a:buFont typeface="Arial"/>
              <a:buChar char="•"/>
              <a:defRPr sz="2100" b="0" i="0" u="none" strike="noStrike" cap="none">
                <a:solidFill>
                  <a:schemeClr val="dk1"/>
                </a:solidFill>
                <a:latin typeface="Calibri"/>
                <a:ea typeface="Calibri"/>
                <a:cs typeface="Calibri"/>
                <a:sym typeface="Calibri"/>
              </a:defRPr>
            </a:lvl1pPr>
            <a:lvl2pPr marL="514350" marR="0" lvl="1" indent="-57150" algn="l" rtl="0">
              <a:lnSpc>
                <a:spcPct val="90000"/>
              </a:lnSpc>
              <a:spcBef>
                <a:spcPts val="375"/>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2pPr>
            <a:lvl3pPr marL="857250" marR="0" lvl="2" indent="-76200" algn="l" rtl="0">
              <a:lnSpc>
                <a:spcPct val="90000"/>
              </a:lnSpc>
              <a:spcBef>
                <a:spcPts val="375"/>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3pPr>
            <a:lvl4pPr marL="1200150" marR="0" lvl="3" indent="-85725" algn="l" rtl="0">
              <a:lnSpc>
                <a:spcPct val="90000"/>
              </a:lnSpc>
              <a:spcBef>
                <a:spcPts val="375"/>
              </a:spcBef>
              <a:buClr>
                <a:schemeClr val="dk1"/>
              </a:buClr>
              <a:buSzPct val="96428"/>
              <a:buFont typeface="Arial"/>
              <a:buChar char="•"/>
              <a:defRPr sz="1350" b="0" i="0" u="none" strike="noStrike" cap="none">
                <a:solidFill>
                  <a:schemeClr val="dk1"/>
                </a:solidFill>
                <a:latin typeface="Calibri"/>
                <a:ea typeface="Calibri"/>
                <a:cs typeface="Calibri"/>
                <a:sym typeface="Calibri"/>
              </a:defRPr>
            </a:lvl4pPr>
            <a:lvl5pPr marL="1543050" marR="0" lvl="4" indent="-85725" algn="l" rtl="0">
              <a:lnSpc>
                <a:spcPct val="90000"/>
              </a:lnSpc>
              <a:spcBef>
                <a:spcPts val="375"/>
              </a:spcBef>
              <a:buClr>
                <a:schemeClr val="dk1"/>
              </a:buClr>
              <a:buSzPct val="96428"/>
              <a:buFont typeface="Arial"/>
              <a:buChar char="•"/>
              <a:defRPr sz="1350" b="0" i="0" u="none" strike="noStrike" cap="none">
                <a:solidFill>
                  <a:schemeClr val="dk1"/>
                </a:solidFill>
                <a:latin typeface="Calibri"/>
                <a:ea typeface="Calibri"/>
                <a:cs typeface="Calibri"/>
                <a:sym typeface="Calibri"/>
              </a:defRPr>
            </a:lvl5pPr>
            <a:lvl6pPr marL="1885950" marR="0" lvl="5" indent="-85725" algn="l" rtl="0">
              <a:lnSpc>
                <a:spcPct val="90000"/>
              </a:lnSpc>
              <a:spcBef>
                <a:spcPts val="375"/>
              </a:spcBef>
              <a:buClr>
                <a:schemeClr val="dk1"/>
              </a:buClr>
              <a:buSzPct val="96428"/>
              <a:buFont typeface="Arial"/>
              <a:buChar char="•"/>
              <a:defRPr sz="1350" b="0" i="0" u="none" strike="noStrike" cap="none">
                <a:solidFill>
                  <a:schemeClr val="dk1"/>
                </a:solidFill>
                <a:latin typeface="Calibri"/>
                <a:ea typeface="Calibri"/>
                <a:cs typeface="Calibri"/>
                <a:sym typeface="Calibri"/>
              </a:defRPr>
            </a:lvl6pPr>
            <a:lvl7pPr marL="2228850" marR="0" lvl="6" indent="-85725" algn="l" rtl="0">
              <a:lnSpc>
                <a:spcPct val="90000"/>
              </a:lnSpc>
              <a:spcBef>
                <a:spcPts val="375"/>
              </a:spcBef>
              <a:buClr>
                <a:schemeClr val="dk1"/>
              </a:buClr>
              <a:buSzPct val="96428"/>
              <a:buFont typeface="Arial"/>
              <a:buChar char="•"/>
              <a:defRPr sz="1350" b="0" i="0" u="none" strike="noStrike" cap="none">
                <a:solidFill>
                  <a:schemeClr val="dk1"/>
                </a:solidFill>
                <a:latin typeface="Calibri"/>
                <a:ea typeface="Calibri"/>
                <a:cs typeface="Calibri"/>
                <a:sym typeface="Calibri"/>
              </a:defRPr>
            </a:lvl7pPr>
            <a:lvl8pPr marL="2571750" marR="0" lvl="7" indent="-85725" algn="l" rtl="0">
              <a:lnSpc>
                <a:spcPct val="90000"/>
              </a:lnSpc>
              <a:spcBef>
                <a:spcPts val="375"/>
              </a:spcBef>
              <a:buClr>
                <a:schemeClr val="dk1"/>
              </a:buClr>
              <a:buSzPct val="96428"/>
              <a:buFont typeface="Arial"/>
              <a:buChar char="•"/>
              <a:defRPr sz="1350" b="0" i="0" u="none" strike="noStrike" cap="none">
                <a:solidFill>
                  <a:schemeClr val="dk1"/>
                </a:solidFill>
                <a:latin typeface="Calibri"/>
                <a:ea typeface="Calibri"/>
                <a:cs typeface="Calibri"/>
                <a:sym typeface="Calibri"/>
              </a:defRPr>
            </a:lvl8pPr>
            <a:lvl9pPr marL="2914650" marR="0" lvl="8" indent="-85725" algn="l" rtl="0">
              <a:lnSpc>
                <a:spcPct val="90000"/>
              </a:lnSpc>
              <a:spcBef>
                <a:spcPts val="375"/>
              </a:spcBef>
              <a:buClr>
                <a:schemeClr val="dk1"/>
              </a:buClr>
              <a:buSzPct val="96428"/>
              <a:buFont typeface="Arial"/>
              <a:buChar char="•"/>
              <a:defRPr sz="1350" b="0" i="0" u="none" strike="noStrike" cap="none">
                <a:solidFill>
                  <a:schemeClr val="dk1"/>
                </a:solidFill>
                <a:latin typeface="Calibri"/>
                <a:ea typeface="Calibri"/>
                <a:cs typeface="Calibri"/>
                <a:sym typeface="Calibri"/>
              </a:defRPr>
            </a:lvl9pPr>
          </a:lstStyle>
          <a:p>
            <a:endParaRPr/>
          </a:p>
        </p:txBody>
      </p:sp>
      <p:sp>
        <p:nvSpPr>
          <p:cNvPr id="78" name="Shape 78"/>
          <p:cNvSpPr txBox="1">
            <a:spLocks noGrp="1"/>
          </p:cNvSpPr>
          <p:nvPr>
            <p:ph type="dt" idx="10"/>
          </p:nvPr>
        </p:nvSpPr>
        <p:spPr>
          <a:xfrm>
            <a:off x="628650" y="6356351"/>
            <a:ext cx="2057400" cy="365125"/>
          </a:xfrm>
          <a:prstGeom prst="rect">
            <a:avLst/>
          </a:prstGeom>
          <a:noFill/>
          <a:ln>
            <a:noFill/>
          </a:ln>
        </p:spPr>
        <p:txBody>
          <a:bodyPr lIns="91425" tIns="91425" rIns="91425" bIns="91425" anchor="ctr" anchorCtr="0"/>
          <a:lstStyle>
            <a:lvl1pPr marL="0" marR="0" lvl="0" indent="0" algn="l" rtl="0">
              <a:spcBef>
                <a:spcPts val="0"/>
              </a:spcBef>
              <a:buNone/>
              <a:defRPr sz="9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79" name="Shape 79"/>
          <p:cNvSpPr txBox="1">
            <a:spLocks noGrp="1"/>
          </p:cNvSpPr>
          <p:nvPr>
            <p:ph type="ftr" idx="11"/>
          </p:nvPr>
        </p:nvSpPr>
        <p:spPr>
          <a:xfrm>
            <a:off x="3028950" y="6356351"/>
            <a:ext cx="3086099" cy="365125"/>
          </a:xfrm>
          <a:prstGeom prst="rect">
            <a:avLst/>
          </a:prstGeom>
          <a:noFill/>
          <a:ln>
            <a:noFill/>
          </a:ln>
        </p:spPr>
        <p:txBody>
          <a:bodyPr lIns="91425" tIns="91425" rIns="91425" bIns="91425" anchor="ctr" anchorCtr="0"/>
          <a:lstStyle>
            <a:lvl1pPr marL="0" marR="0" lvl="0" indent="0" algn="ctr" rtl="0">
              <a:spcBef>
                <a:spcPts val="0"/>
              </a:spcBef>
              <a:buNone/>
              <a:defRPr sz="9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80" name="Shape 80"/>
          <p:cNvSpPr txBox="1">
            <a:spLocks noGrp="1"/>
          </p:cNvSpPr>
          <p:nvPr>
            <p:ph type="sldNum" idx="12"/>
          </p:nvPr>
        </p:nvSpPr>
        <p:spPr>
          <a:xfrm>
            <a:off x="6457950" y="6356351"/>
            <a:ext cx="2057400"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sr-Latn-BA" sz="900" b="0" i="0" u="none" strike="noStrike" cap="none">
                <a:solidFill>
                  <a:srgbClr val="888888"/>
                </a:solidFill>
                <a:latin typeface="Calibri"/>
                <a:ea typeface="Calibri"/>
                <a:cs typeface="Calibri"/>
                <a:sym typeface="Calibri"/>
              </a:rPr>
              <a:t>‹#›</a:t>
            </a:fld>
            <a:endParaRPr lang="sr-Latn-BA" sz="9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86"/>
        <p:cNvGrpSpPr/>
        <p:nvPr/>
      </p:nvGrpSpPr>
      <p:grpSpPr>
        <a:xfrm>
          <a:off x="0" y="0"/>
          <a:ext cx="0" cy="0"/>
          <a:chOff x="0" y="0"/>
          <a:chExt cx="0" cy="0"/>
        </a:xfrm>
      </p:grpSpPr>
      <p:sp>
        <p:nvSpPr>
          <p:cNvPr id="87" name="Shape 87"/>
          <p:cNvSpPr txBox="1">
            <a:spLocks noGrp="1"/>
          </p:cNvSpPr>
          <p:nvPr>
            <p:ph type="dt" idx="10"/>
          </p:nvPr>
        </p:nvSpPr>
        <p:spPr>
          <a:xfrm>
            <a:off x="628650" y="6356351"/>
            <a:ext cx="2057400" cy="365125"/>
          </a:xfrm>
          <a:prstGeom prst="rect">
            <a:avLst/>
          </a:prstGeom>
          <a:noFill/>
          <a:ln>
            <a:noFill/>
          </a:ln>
        </p:spPr>
        <p:txBody>
          <a:bodyPr lIns="91425" tIns="91425" rIns="91425" bIns="91425" anchor="ctr" anchorCtr="0"/>
          <a:lstStyle>
            <a:lvl1pPr marL="0" marR="0" lvl="0" indent="0" algn="l" rtl="0">
              <a:spcBef>
                <a:spcPts val="0"/>
              </a:spcBef>
              <a:buNone/>
              <a:defRPr sz="9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88" name="Shape 88"/>
          <p:cNvSpPr txBox="1">
            <a:spLocks noGrp="1"/>
          </p:cNvSpPr>
          <p:nvPr>
            <p:ph type="ftr" idx="11"/>
          </p:nvPr>
        </p:nvSpPr>
        <p:spPr>
          <a:xfrm>
            <a:off x="3028950" y="6356351"/>
            <a:ext cx="3086099" cy="365125"/>
          </a:xfrm>
          <a:prstGeom prst="rect">
            <a:avLst/>
          </a:prstGeom>
          <a:noFill/>
          <a:ln>
            <a:noFill/>
          </a:ln>
        </p:spPr>
        <p:txBody>
          <a:bodyPr lIns="91425" tIns="91425" rIns="91425" bIns="91425" anchor="ctr" anchorCtr="0"/>
          <a:lstStyle>
            <a:lvl1pPr marL="0" marR="0" lvl="0" indent="0" algn="ctr" rtl="0">
              <a:spcBef>
                <a:spcPts val="0"/>
              </a:spcBef>
              <a:buNone/>
              <a:defRPr sz="9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89" name="Shape 89"/>
          <p:cNvSpPr txBox="1">
            <a:spLocks noGrp="1"/>
          </p:cNvSpPr>
          <p:nvPr>
            <p:ph type="sldNum" idx="12"/>
          </p:nvPr>
        </p:nvSpPr>
        <p:spPr>
          <a:xfrm>
            <a:off x="6457950" y="6356351"/>
            <a:ext cx="2057400"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sr-Latn-BA" sz="900" b="0" i="0" u="none" strike="noStrike" cap="none">
                <a:solidFill>
                  <a:srgbClr val="888888"/>
                </a:solidFill>
                <a:latin typeface="Calibri"/>
                <a:ea typeface="Calibri"/>
                <a:cs typeface="Calibri"/>
                <a:sym typeface="Calibri"/>
              </a:rPr>
              <a:t>‹#›</a:t>
            </a:fld>
            <a:endParaRPr lang="sr-Latn-BA" sz="9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90"/>
        <p:cNvGrpSpPr/>
        <p:nvPr/>
      </p:nvGrpSpPr>
      <p:grpSpPr>
        <a:xfrm>
          <a:off x="0" y="0"/>
          <a:ext cx="0" cy="0"/>
          <a:chOff x="0" y="0"/>
          <a:chExt cx="0" cy="0"/>
        </a:xfrm>
      </p:grpSpPr>
      <p:sp>
        <p:nvSpPr>
          <p:cNvPr id="91" name="Shape 91"/>
          <p:cNvSpPr txBox="1">
            <a:spLocks noGrp="1"/>
          </p:cNvSpPr>
          <p:nvPr>
            <p:ph type="title"/>
          </p:nvPr>
        </p:nvSpPr>
        <p:spPr>
          <a:xfrm>
            <a:off x="629841" y="457200"/>
            <a:ext cx="2949178" cy="1600199"/>
          </a:xfrm>
          <a:prstGeom prst="rect">
            <a:avLst/>
          </a:prstGeom>
          <a:noFill/>
          <a:ln>
            <a:noFill/>
          </a:ln>
        </p:spPr>
        <p:txBody>
          <a:bodyPr lIns="91425" tIns="91425" rIns="91425" bIns="91425" anchor="b" anchorCtr="0"/>
          <a:lstStyle>
            <a:lvl1pPr marL="0" marR="0" lvl="0" indent="0" algn="l" rtl="0">
              <a:lnSpc>
                <a:spcPct val="90000"/>
              </a:lnSpc>
              <a:spcBef>
                <a:spcPts val="0"/>
              </a:spcBef>
              <a:buClr>
                <a:schemeClr val="dk1"/>
              </a:buClr>
              <a:buFont typeface="Calibri"/>
              <a:buNone/>
              <a:defRPr sz="2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92" name="Shape 92"/>
          <p:cNvSpPr txBox="1">
            <a:spLocks noGrp="1"/>
          </p:cNvSpPr>
          <p:nvPr>
            <p:ph type="body" idx="1"/>
          </p:nvPr>
        </p:nvSpPr>
        <p:spPr>
          <a:xfrm>
            <a:off x="3887391" y="987425"/>
            <a:ext cx="4629150" cy="4873624"/>
          </a:xfrm>
          <a:prstGeom prst="rect">
            <a:avLst/>
          </a:prstGeom>
          <a:noFill/>
          <a:ln>
            <a:noFill/>
          </a:ln>
        </p:spPr>
        <p:txBody>
          <a:bodyPr lIns="91425" tIns="91425" rIns="91425" bIns="91425" anchor="t" anchorCtr="0"/>
          <a:lstStyle>
            <a:lvl1pPr marL="171450" marR="0" lvl="0" indent="-19050" algn="l" rtl="0">
              <a:lnSpc>
                <a:spcPct val="90000"/>
              </a:lnSpc>
              <a:spcBef>
                <a:spcPts val="75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1pPr>
            <a:lvl2pPr marL="514350" marR="0" lvl="1" indent="-38100" algn="l" rtl="0">
              <a:lnSpc>
                <a:spcPct val="90000"/>
              </a:lnSpc>
              <a:spcBef>
                <a:spcPts val="375"/>
              </a:spcBef>
              <a:buClr>
                <a:schemeClr val="dk1"/>
              </a:buClr>
              <a:buSzPct val="100000"/>
              <a:buFont typeface="Arial"/>
              <a:buChar char="•"/>
              <a:defRPr sz="2100" b="0" i="0" u="none" strike="noStrike" cap="none">
                <a:solidFill>
                  <a:schemeClr val="dk1"/>
                </a:solidFill>
                <a:latin typeface="Calibri"/>
                <a:ea typeface="Calibri"/>
                <a:cs typeface="Calibri"/>
                <a:sym typeface="Calibri"/>
              </a:defRPr>
            </a:lvl2pPr>
            <a:lvl3pPr marL="857250" marR="0" lvl="2" indent="-57150" algn="l" rtl="0">
              <a:lnSpc>
                <a:spcPct val="90000"/>
              </a:lnSpc>
              <a:spcBef>
                <a:spcPts val="375"/>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3pPr>
            <a:lvl4pPr marL="1200150" marR="0" lvl="3" indent="-76200" algn="l" rtl="0">
              <a:lnSpc>
                <a:spcPct val="90000"/>
              </a:lnSpc>
              <a:spcBef>
                <a:spcPts val="375"/>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4pPr>
            <a:lvl5pPr marL="1543050" marR="0" lvl="4" indent="-76200" algn="l" rtl="0">
              <a:lnSpc>
                <a:spcPct val="90000"/>
              </a:lnSpc>
              <a:spcBef>
                <a:spcPts val="375"/>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5pPr>
            <a:lvl6pPr marL="1885950" marR="0" lvl="5" indent="-76200" algn="l" rtl="0">
              <a:lnSpc>
                <a:spcPct val="90000"/>
              </a:lnSpc>
              <a:spcBef>
                <a:spcPts val="375"/>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6pPr>
            <a:lvl7pPr marL="2228850" marR="0" lvl="6" indent="-76200" algn="l" rtl="0">
              <a:lnSpc>
                <a:spcPct val="90000"/>
              </a:lnSpc>
              <a:spcBef>
                <a:spcPts val="375"/>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7pPr>
            <a:lvl8pPr marL="2571750" marR="0" lvl="7" indent="-76200" algn="l" rtl="0">
              <a:lnSpc>
                <a:spcPct val="90000"/>
              </a:lnSpc>
              <a:spcBef>
                <a:spcPts val="375"/>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8pPr>
            <a:lvl9pPr marL="2914650" marR="0" lvl="8" indent="-76200" algn="l" rtl="0">
              <a:lnSpc>
                <a:spcPct val="90000"/>
              </a:lnSpc>
              <a:spcBef>
                <a:spcPts val="375"/>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93" name="Shape 93"/>
          <p:cNvSpPr txBox="1">
            <a:spLocks noGrp="1"/>
          </p:cNvSpPr>
          <p:nvPr>
            <p:ph type="body" idx="2"/>
          </p:nvPr>
        </p:nvSpPr>
        <p:spPr>
          <a:xfrm>
            <a:off x="629841" y="2057400"/>
            <a:ext cx="2949178" cy="3811588"/>
          </a:xfrm>
          <a:prstGeom prst="rect">
            <a:avLst/>
          </a:prstGeom>
          <a:noFill/>
          <a:ln>
            <a:noFill/>
          </a:ln>
        </p:spPr>
        <p:txBody>
          <a:bodyPr lIns="91425" tIns="91425" rIns="91425" bIns="91425" anchor="t" anchorCtr="0"/>
          <a:lstStyle>
            <a:lvl1pPr marL="0" marR="0" lvl="0" indent="0" algn="l" rtl="0">
              <a:lnSpc>
                <a:spcPct val="90000"/>
              </a:lnSpc>
              <a:spcBef>
                <a:spcPts val="750"/>
              </a:spcBef>
              <a:buClr>
                <a:schemeClr val="dk1"/>
              </a:buClr>
              <a:buFont typeface="Arial"/>
              <a:buNone/>
              <a:defRPr sz="1200" b="0" i="0" u="none" strike="noStrike" cap="none">
                <a:solidFill>
                  <a:schemeClr val="dk1"/>
                </a:solidFill>
                <a:latin typeface="Calibri"/>
                <a:ea typeface="Calibri"/>
                <a:cs typeface="Calibri"/>
                <a:sym typeface="Calibri"/>
              </a:defRPr>
            </a:lvl1pPr>
            <a:lvl2pPr marL="342900" marR="0" lvl="1" indent="0" algn="l" rtl="0">
              <a:lnSpc>
                <a:spcPct val="90000"/>
              </a:lnSpc>
              <a:spcBef>
                <a:spcPts val="375"/>
              </a:spcBef>
              <a:buClr>
                <a:schemeClr val="dk1"/>
              </a:buClr>
              <a:buFont typeface="Arial"/>
              <a:buNone/>
              <a:defRPr sz="1050" b="0" i="0" u="none" strike="noStrike" cap="none">
                <a:solidFill>
                  <a:schemeClr val="dk1"/>
                </a:solidFill>
                <a:latin typeface="Calibri"/>
                <a:ea typeface="Calibri"/>
                <a:cs typeface="Calibri"/>
                <a:sym typeface="Calibri"/>
              </a:defRPr>
            </a:lvl2pPr>
            <a:lvl3pPr marL="685800" marR="0" lvl="2" indent="0" algn="l" rtl="0">
              <a:lnSpc>
                <a:spcPct val="90000"/>
              </a:lnSpc>
              <a:spcBef>
                <a:spcPts val="375"/>
              </a:spcBef>
              <a:buClr>
                <a:schemeClr val="dk1"/>
              </a:buClr>
              <a:buFont typeface="Arial"/>
              <a:buNone/>
              <a:defRPr sz="900" b="0" i="0" u="none" strike="noStrike" cap="none">
                <a:solidFill>
                  <a:schemeClr val="dk1"/>
                </a:solidFill>
                <a:latin typeface="Calibri"/>
                <a:ea typeface="Calibri"/>
                <a:cs typeface="Calibri"/>
                <a:sym typeface="Calibri"/>
              </a:defRPr>
            </a:lvl3pPr>
            <a:lvl4pPr marL="1028700" marR="0" lvl="3" indent="0" algn="l" rtl="0">
              <a:lnSpc>
                <a:spcPct val="90000"/>
              </a:lnSpc>
              <a:spcBef>
                <a:spcPts val="375"/>
              </a:spcBef>
              <a:buClr>
                <a:schemeClr val="dk1"/>
              </a:buClr>
              <a:buFont typeface="Arial"/>
              <a:buNone/>
              <a:defRPr sz="750" b="0" i="0" u="none" strike="noStrike" cap="none">
                <a:solidFill>
                  <a:schemeClr val="dk1"/>
                </a:solidFill>
                <a:latin typeface="Calibri"/>
                <a:ea typeface="Calibri"/>
                <a:cs typeface="Calibri"/>
                <a:sym typeface="Calibri"/>
              </a:defRPr>
            </a:lvl4pPr>
            <a:lvl5pPr marL="1371600" marR="0" lvl="4" indent="0" algn="l" rtl="0">
              <a:lnSpc>
                <a:spcPct val="90000"/>
              </a:lnSpc>
              <a:spcBef>
                <a:spcPts val="375"/>
              </a:spcBef>
              <a:buClr>
                <a:schemeClr val="dk1"/>
              </a:buClr>
              <a:buFont typeface="Arial"/>
              <a:buNone/>
              <a:defRPr sz="750" b="0" i="0" u="none" strike="noStrike" cap="none">
                <a:solidFill>
                  <a:schemeClr val="dk1"/>
                </a:solidFill>
                <a:latin typeface="Calibri"/>
                <a:ea typeface="Calibri"/>
                <a:cs typeface="Calibri"/>
                <a:sym typeface="Calibri"/>
              </a:defRPr>
            </a:lvl5pPr>
            <a:lvl6pPr marL="1714500" marR="0" lvl="5" indent="0" algn="l" rtl="0">
              <a:lnSpc>
                <a:spcPct val="90000"/>
              </a:lnSpc>
              <a:spcBef>
                <a:spcPts val="375"/>
              </a:spcBef>
              <a:buClr>
                <a:schemeClr val="dk1"/>
              </a:buClr>
              <a:buFont typeface="Arial"/>
              <a:buNone/>
              <a:defRPr sz="750" b="0" i="0" u="none" strike="noStrike" cap="none">
                <a:solidFill>
                  <a:schemeClr val="dk1"/>
                </a:solidFill>
                <a:latin typeface="Calibri"/>
                <a:ea typeface="Calibri"/>
                <a:cs typeface="Calibri"/>
                <a:sym typeface="Calibri"/>
              </a:defRPr>
            </a:lvl6pPr>
            <a:lvl7pPr marL="2057400" marR="0" lvl="6" indent="0" algn="l" rtl="0">
              <a:lnSpc>
                <a:spcPct val="90000"/>
              </a:lnSpc>
              <a:spcBef>
                <a:spcPts val="375"/>
              </a:spcBef>
              <a:buClr>
                <a:schemeClr val="dk1"/>
              </a:buClr>
              <a:buFont typeface="Arial"/>
              <a:buNone/>
              <a:defRPr sz="750" b="0" i="0" u="none" strike="noStrike" cap="none">
                <a:solidFill>
                  <a:schemeClr val="dk1"/>
                </a:solidFill>
                <a:latin typeface="Calibri"/>
                <a:ea typeface="Calibri"/>
                <a:cs typeface="Calibri"/>
                <a:sym typeface="Calibri"/>
              </a:defRPr>
            </a:lvl7pPr>
            <a:lvl8pPr marL="2400300" marR="0" lvl="7" indent="0" algn="l" rtl="0">
              <a:lnSpc>
                <a:spcPct val="90000"/>
              </a:lnSpc>
              <a:spcBef>
                <a:spcPts val="375"/>
              </a:spcBef>
              <a:buClr>
                <a:schemeClr val="dk1"/>
              </a:buClr>
              <a:buFont typeface="Arial"/>
              <a:buNone/>
              <a:defRPr sz="750" b="0" i="0" u="none" strike="noStrike" cap="none">
                <a:solidFill>
                  <a:schemeClr val="dk1"/>
                </a:solidFill>
                <a:latin typeface="Calibri"/>
                <a:ea typeface="Calibri"/>
                <a:cs typeface="Calibri"/>
                <a:sym typeface="Calibri"/>
              </a:defRPr>
            </a:lvl8pPr>
            <a:lvl9pPr marL="2743200" marR="0" lvl="8" indent="0" algn="l" rtl="0">
              <a:lnSpc>
                <a:spcPct val="90000"/>
              </a:lnSpc>
              <a:spcBef>
                <a:spcPts val="375"/>
              </a:spcBef>
              <a:buClr>
                <a:schemeClr val="dk1"/>
              </a:buClr>
              <a:buFont typeface="Arial"/>
              <a:buNone/>
              <a:defRPr sz="750" b="0" i="0" u="none" strike="noStrike" cap="none">
                <a:solidFill>
                  <a:schemeClr val="dk1"/>
                </a:solidFill>
                <a:latin typeface="Calibri"/>
                <a:ea typeface="Calibri"/>
                <a:cs typeface="Calibri"/>
                <a:sym typeface="Calibri"/>
              </a:defRPr>
            </a:lvl9pPr>
          </a:lstStyle>
          <a:p>
            <a:endParaRPr/>
          </a:p>
        </p:txBody>
      </p:sp>
      <p:sp>
        <p:nvSpPr>
          <p:cNvPr id="94" name="Shape 94"/>
          <p:cNvSpPr txBox="1">
            <a:spLocks noGrp="1"/>
          </p:cNvSpPr>
          <p:nvPr>
            <p:ph type="dt" idx="10"/>
          </p:nvPr>
        </p:nvSpPr>
        <p:spPr>
          <a:xfrm>
            <a:off x="628650" y="6356351"/>
            <a:ext cx="2057400" cy="365125"/>
          </a:xfrm>
          <a:prstGeom prst="rect">
            <a:avLst/>
          </a:prstGeom>
          <a:noFill/>
          <a:ln>
            <a:noFill/>
          </a:ln>
        </p:spPr>
        <p:txBody>
          <a:bodyPr lIns="91425" tIns="91425" rIns="91425" bIns="91425" anchor="ctr" anchorCtr="0"/>
          <a:lstStyle>
            <a:lvl1pPr marL="0" marR="0" lvl="0" indent="0" algn="l" rtl="0">
              <a:spcBef>
                <a:spcPts val="0"/>
              </a:spcBef>
              <a:buNone/>
              <a:defRPr sz="9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95" name="Shape 95"/>
          <p:cNvSpPr txBox="1">
            <a:spLocks noGrp="1"/>
          </p:cNvSpPr>
          <p:nvPr>
            <p:ph type="ftr" idx="11"/>
          </p:nvPr>
        </p:nvSpPr>
        <p:spPr>
          <a:xfrm>
            <a:off x="3028950" y="6356351"/>
            <a:ext cx="3086099" cy="365125"/>
          </a:xfrm>
          <a:prstGeom prst="rect">
            <a:avLst/>
          </a:prstGeom>
          <a:noFill/>
          <a:ln>
            <a:noFill/>
          </a:ln>
        </p:spPr>
        <p:txBody>
          <a:bodyPr lIns="91425" tIns="91425" rIns="91425" bIns="91425" anchor="ctr" anchorCtr="0"/>
          <a:lstStyle>
            <a:lvl1pPr marL="0" marR="0" lvl="0" indent="0" algn="ctr" rtl="0">
              <a:spcBef>
                <a:spcPts val="0"/>
              </a:spcBef>
              <a:buNone/>
              <a:defRPr sz="9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96" name="Shape 96"/>
          <p:cNvSpPr txBox="1">
            <a:spLocks noGrp="1"/>
          </p:cNvSpPr>
          <p:nvPr>
            <p:ph type="sldNum" idx="12"/>
          </p:nvPr>
        </p:nvSpPr>
        <p:spPr>
          <a:xfrm>
            <a:off x="6457950" y="6356351"/>
            <a:ext cx="2057400"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sr-Latn-BA" sz="900" b="0" i="0" u="none" strike="noStrike" cap="none">
                <a:solidFill>
                  <a:srgbClr val="888888"/>
                </a:solidFill>
                <a:latin typeface="Calibri"/>
                <a:ea typeface="Calibri"/>
                <a:cs typeface="Calibri"/>
                <a:sym typeface="Calibri"/>
              </a:rPr>
              <a:t>‹#›</a:t>
            </a:fld>
            <a:endParaRPr lang="sr-Latn-BA" sz="9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97"/>
        <p:cNvGrpSpPr/>
        <p:nvPr/>
      </p:nvGrpSpPr>
      <p:grpSpPr>
        <a:xfrm>
          <a:off x="0" y="0"/>
          <a:ext cx="0" cy="0"/>
          <a:chOff x="0" y="0"/>
          <a:chExt cx="0" cy="0"/>
        </a:xfrm>
      </p:grpSpPr>
      <p:sp>
        <p:nvSpPr>
          <p:cNvPr id="98" name="Shape 98"/>
          <p:cNvSpPr txBox="1">
            <a:spLocks noGrp="1"/>
          </p:cNvSpPr>
          <p:nvPr>
            <p:ph type="title"/>
          </p:nvPr>
        </p:nvSpPr>
        <p:spPr>
          <a:xfrm>
            <a:off x="629841" y="457200"/>
            <a:ext cx="2949178" cy="1600199"/>
          </a:xfrm>
          <a:prstGeom prst="rect">
            <a:avLst/>
          </a:prstGeom>
          <a:noFill/>
          <a:ln>
            <a:noFill/>
          </a:ln>
        </p:spPr>
        <p:txBody>
          <a:bodyPr lIns="91425" tIns="91425" rIns="91425" bIns="91425" anchor="b" anchorCtr="0"/>
          <a:lstStyle>
            <a:lvl1pPr marL="0" marR="0" lvl="0" indent="0" algn="l" rtl="0">
              <a:lnSpc>
                <a:spcPct val="90000"/>
              </a:lnSpc>
              <a:spcBef>
                <a:spcPts val="0"/>
              </a:spcBef>
              <a:buClr>
                <a:schemeClr val="dk1"/>
              </a:buClr>
              <a:buFont typeface="Calibri"/>
              <a:buNone/>
              <a:defRPr sz="2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99" name="Shape 99"/>
          <p:cNvSpPr>
            <a:spLocks noGrp="1"/>
          </p:cNvSpPr>
          <p:nvPr>
            <p:ph type="pic" idx="2"/>
          </p:nvPr>
        </p:nvSpPr>
        <p:spPr>
          <a:xfrm>
            <a:off x="3887391" y="987425"/>
            <a:ext cx="4629150" cy="4873624"/>
          </a:xfrm>
          <a:prstGeom prst="rect">
            <a:avLst/>
          </a:prstGeom>
          <a:noFill/>
          <a:ln>
            <a:noFill/>
          </a:ln>
        </p:spPr>
        <p:txBody>
          <a:bodyPr lIns="91425" tIns="91425" rIns="91425" bIns="91425" anchor="t" anchorCtr="0"/>
          <a:lstStyle>
            <a:lvl1pPr marL="0" marR="0" lvl="0" indent="0" algn="l" rtl="0">
              <a:lnSpc>
                <a:spcPct val="90000"/>
              </a:lnSpc>
              <a:spcBef>
                <a:spcPts val="750"/>
              </a:spcBef>
              <a:buClr>
                <a:schemeClr val="dk1"/>
              </a:buClr>
              <a:buFont typeface="Arial"/>
              <a:buNone/>
              <a:defRPr sz="2400" b="0" i="0" u="none" strike="noStrike" cap="none">
                <a:solidFill>
                  <a:schemeClr val="dk1"/>
                </a:solidFill>
                <a:latin typeface="Calibri"/>
                <a:ea typeface="Calibri"/>
                <a:cs typeface="Calibri"/>
                <a:sym typeface="Calibri"/>
              </a:defRPr>
            </a:lvl1pPr>
            <a:lvl2pPr marL="342900" marR="0" lvl="1" indent="0" algn="l" rtl="0">
              <a:lnSpc>
                <a:spcPct val="90000"/>
              </a:lnSpc>
              <a:spcBef>
                <a:spcPts val="375"/>
              </a:spcBef>
              <a:buClr>
                <a:schemeClr val="dk1"/>
              </a:buClr>
              <a:buFont typeface="Arial"/>
              <a:buNone/>
              <a:defRPr sz="2100" b="0" i="0" u="none" strike="noStrike" cap="none">
                <a:solidFill>
                  <a:schemeClr val="dk1"/>
                </a:solidFill>
                <a:latin typeface="Calibri"/>
                <a:ea typeface="Calibri"/>
                <a:cs typeface="Calibri"/>
                <a:sym typeface="Calibri"/>
              </a:defRPr>
            </a:lvl2pPr>
            <a:lvl3pPr marL="685800" marR="0" lvl="2" indent="0" algn="l" rtl="0">
              <a:lnSpc>
                <a:spcPct val="90000"/>
              </a:lnSpc>
              <a:spcBef>
                <a:spcPts val="375"/>
              </a:spcBef>
              <a:buClr>
                <a:schemeClr val="dk1"/>
              </a:buClr>
              <a:buFont typeface="Arial"/>
              <a:buNone/>
              <a:defRPr sz="1800" b="0" i="0" u="none" strike="noStrike" cap="none">
                <a:solidFill>
                  <a:schemeClr val="dk1"/>
                </a:solidFill>
                <a:latin typeface="Calibri"/>
                <a:ea typeface="Calibri"/>
                <a:cs typeface="Calibri"/>
                <a:sym typeface="Calibri"/>
              </a:defRPr>
            </a:lvl3pPr>
            <a:lvl4pPr marL="1028700" marR="0" lvl="3" indent="0" algn="l" rtl="0">
              <a:lnSpc>
                <a:spcPct val="90000"/>
              </a:lnSpc>
              <a:spcBef>
                <a:spcPts val="375"/>
              </a:spcBef>
              <a:buClr>
                <a:schemeClr val="dk1"/>
              </a:buClr>
              <a:buFont typeface="Arial"/>
              <a:buNone/>
              <a:defRPr sz="1500" b="0" i="0" u="none" strike="noStrike" cap="none">
                <a:solidFill>
                  <a:schemeClr val="dk1"/>
                </a:solidFill>
                <a:latin typeface="Calibri"/>
                <a:ea typeface="Calibri"/>
                <a:cs typeface="Calibri"/>
                <a:sym typeface="Calibri"/>
              </a:defRPr>
            </a:lvl4pPr>
            <a:lvl5pPr marL="1371600" marR="0" lvl="4" indent="0" algn="l" rtl="0">
              <a:lnSpc>
                <a:spcPct val="90000"/>
              </a:lnSpc>
              <a:spcBef>
                <a:spcPts val="375"/>
              </a:spcBef>
              <a:buClr>
                <a:schemeClr val="dk1"/>
              </a:buClr>
              <a:buFont typeface="Arial"/>
              <a:buNone/>
              <a:defRPr sz="1500" b="0" i="0" u="none" strike="noStrike" cap="none">
                <a:solidFill>
                  <a:schemeClr val="dk1"/>
                </a:solidFill>
                <a:latin typeface="Calibri"/>
                <a:ea typeface="Calibri"/>
                <a:cs typeface="Calibri"/>
                <a:sym typeface="Calibri"/>
              </a:defRPr>
            </a:lvl5pPr>
            <a:lvl6pPr marL="1714500" marR="0" lvl="5" indent="0" algn="l" rtl="0">
              <a:lnSpc>
                <a:spcPct val="90000"/>
              </a:lnSpc>
              <a:spcBef>
                <a:spcPts val="375"/>
              </a:spcBef>
              <a:buClr>
                <a:schemeClr val="dk1"/>
              </a:buClr>
              <a:buFont typeface="Arial"/>
              <a:buNone/>
              <a:defRPr sz="1500" b="0" i="0" u="none" strike="noStrike" cap="none">
                <a:solidFill>
                  <a:schemeClr val="dk1"/>
                </a:solidFill>
                <a:latin typeface="Calibri"/>
                <a:ea typeface="Calibri"/>
                <a:cs typeface="Calibri"/>
                <a:sym typeface="Calibri"/>
              </a:defRPr>
            </a:lvl6pPr>
            <a:lvl7pPr marL="2057400" marR="0" lvl="6" indent="0" algn="l" rtl="0">
              <a:lnSpc>
                <a:spcPct val="90000"/>
              </a:lnSpc>
              <a:spcBef>
                <a:spcPts val="375"/>
              </a:spcBef>
              <a:buClr>
                <a:schemeClr val="dk1"/>
              </a:buClr>
              <a:buFont typeface="Arial"/>
              <a:buNone/>
              <a:defRPr sz="1500" b="0" i="0" u="none" strike="noStrike" cap="none">
                <a:solidFill>
                  <a:schemeClr val="dk1"/>
                </a:solidFill>
                <a:latin typeface="Calibri"/>
                <a:ea typeface="Calibri"/>
                <a:cs typeface="Calibri"/>
                <a:sym typeface="Calibri"/>
              </a:defRPr>
            </a:lvl7pPr>
            <a:lvl8pPr marL="2400300" marR="0" lvl="7" indent="0" algn="l" rtl="0">
              <a:lnSpc>
                <a:spcPct val="90000"/>
              </a:lnSpc>
              <a:spcBef>
                <a:spcPts val="375"/>
              </a:spcBef>
              <a:buClr>
                <a:schemeClr val="dk1"/>
              </a:buClr>
              <a:buFont typeface="Arial"/>
              <a:buNone/>
              <a:defRPr sz="1500" b="0" i="0" u="none" strike="noStrike" cap="none">
                <a:solidFill>
                  <a:schemeClr val="dk1"/>
                </a:solidFill>
                <a:latin typeface="Calibri"/>
                <a:ea typeface="Calibri"/>
                <a:cs typeface="Calibri"/>
                <a:sym typeface="Calibri"/>
              </a:defRPr>
            </a:lvl8pPr>
            <a:lvl9pPr marL="2743200" marR="0" lvl="8" indent="0" algn="l" rtl="0">
              <a:lnSpc>
                <a:spcPct val="90000"/>
              </a:lnSpc>
              <a:spcBef>
                <a:spcPts val="375"/>
              </a:spcBef>
              <a:buClr>
                <a:schemeClr val="dk1"/>
              </a:buClr>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00" name="Shape 100"/>
          <p:cNvSpPr txBox="1">
            <a:spLocks noGrp="1"/>
          </p:cNvSpPr>
          <p:nvPr>
            <p:ph type="body" idx="1"/>
          </p:nvPr>
        </p:nvSpPr>
        <p:spPr>
          <a:xfrm>
            <a:off x="629841" y="2057400"/>
            <a:ext cx="2949178" cy="3811588"/>
          </a:xfrm>
          <a:prstGeom prst="rect">
            <a:avLst/>
          </a:prstGeom>
          <a:noFill/>
          <a:ln>
            <a:noFill/>
          </a:ln>
        </p:spPr>
        <p:txBody>
          <a:bodyPr lIns="91425" tIns="91425" rIns="91425" bIns="91425" anchor="t" anchorCtr="0"/>
          <a:lstStyle>
            <a:lvl1pPr marL="0" marR="0" lvl="0" indent="0" algn="l" rtl="0">
              <a:lnSpc>
                <a:spcPct val="90000"/>
              </a:lnSpc>
              <a:spcBef>
                <a:spcPts val="750"/>
              </a:spcBef>
              <a:buClr>
                <a:schemeClr val="dk1"/>
              </a:buClr>
              <a:buFont typeface="Arial"/>
              <a:buNone/>
              <a:defRPr sz="1200" b="0" i="0" u="none" strike="noStrike" cap="none">
                <a:solidFill>
                  <a:schemeClr val="dk1"/>
                </a:solidFill>
                <a:latin typeface="Calibri"/>
                <a:ea typeface="Calibri"/>
                <a:cs typeface="Calibri"/>
                <a:sym typeface="Calibri"/>
              </a:defRPr>
            </a:lvl1pPr>
            <a:lvl2pPr marL="342900" marR="0" lvl="1" indent="0" algn="l" rtl="0">
              <a:lnSpc>
                <a:spcPct val="90000"/>
              </a:lnSpc>
              <a:spcBef>
                <a:spcPts val="375"/>
              </a:spcBef>
              <a:buClr>
                <a:schemeClr val="dk1"/>
              </a:buClr>
              <a:buFont typeface="Arial"/>
              <a:buNone/>
              <a:defRPr sz="1050" b="0" i="0" u="none" strike="noStrike" cap="none">
                <a:solidFill>
                  <a:schemeClr val="dk1"/>
                </a:solidFill>
                <a:latin typeface="Calibri"/>
                <a:ea typeface="Calibri"/>
                <a:cs typeface="Calibri"/>
                <a:sym typeface="Calibri"/>
              </a:defRPr>
            </a:lvl2pPr>
            <a:lvl3pPr marL="685800" marR="0" lvl="2" indent="0" algn="l" rtl="0">
              <a:lnSpc>
                <a:spcPct val="90000"/>
              </a:lnSpc>
              <a:spcBef>
                <a:spcPts val="375"/>
              </a:spcBef>
              <a:buClr>
                <a:schemeClr val="dk1"/>
              </a:buClr>
              <a:buFont typeface="Arial"/>
              <a:buNone/>
              <a:defRPr sz="900" b="0" i="0" u="none" strike="noStrike" cap="none">
                <a:solidFill>
                  <a:schemeClr val="dk1"/>
                </a:solidFill>
                <a:latin typeface="Calibri"/>
                <a:ea typeface="Calibri"/>
                <a:cs typeface="Calibri"/>
                <a:sym typeface="Calibri"/>
              </a:defRPr>
            </a:lvl3pPr>
            <a:lvl4pPr marL="1028700" marR="0" lvl="3" indent="0" algn="l" rtl="0">
              <a:lnSpc>
                <a:spcPct val="90000"/>
              </a:lnSpc>
              <a:spcBef>
                <a:spcPts val="375"/>
              </a:spcBef>
              <a:buClr>
                <a:schemeClr val="dk1"/>
              </a:buClr>
              <a:buFont typeface="Arial"/>
              <a:buNone/>
              <a:defRPr sz="750" b="0" i="0" u="none" strike="noStrike" cap="none">
                <a:solidFill>
                  <a:schemeClr val="dk1"/>
                </a:solidFill>
                <a:latin typeface="Calibri"/>
                <a:ea typeface="Calibri"/>
                <a:cs typeface="Calibri"/>
                <a:sym typeface="Calibri"/>
              </a:defRPr>
            </a:lvl4pPr>
            <a:lvl5pPr marL="1371600" marR="0" lvl="4" indent="0" algn="l" rtl="0">
              <a:lnSpc>
                <a:spcPct val="90000"/>
              </a:lnSpc>
              <a:spcBef>
                <a:spcPts val="375"/>
              </a:spcBef>
              <a:buClr>
                <a:schemeClr val="dk1"/>
              </a:buClr>
              <a:buFont typeface="Arial"/>
              <a:buNone/>
              <a:defRPr sz="750" b="0" i="0" u="none" strike="noStrike" cap="none">
                <a:solidFill>
                  <a:schemeClr val="dk1"/>
                </a:solidFill>
                <a:latin typeface="Calibri"/>
                <a:ea typeface="Calibri"/>
                <a:cs typeface="Calibri"/>
                <a:sym typeface="Calibri"/>
              </a:defRPr>
            </a:lvl5pPr>
            <a:lvl6pPr marL="1714500" marR="0" lvl="5" indent="0" algn="l" rtl="0">
              <a:lnSpc>
                <a:spcPct val="90000"/>
              </a:lnSpc>
              <a:spcBef>
                <a:spcPts val="375"/>
              </a:spcBef>
              <a:buClr>
                <a:schemeClr val="dk1"/>
              </a:buClr>
              <a:buFont typeface="Arial"/>
              <a:buNone/>
              <a:defRPr sz="750" b="0" i="0" u="none" strike="noStrike" cap="none">
                <a:solidFill>
                  <a:schemeClr val="dk1"/>
                </a:solidFill>
                <a:latin typeface="Calibri"/>
                <a:ea typeface="Calibri"/>
                <a:cs typeface="Calibri"/>
                <a:sym typeface="Calibri"/>
              </a:defRPr>
            </a:lvl6pPr>
            <a:lvl7pPr marL="2057400" marR="0" lvl="6" indent="0" algn="l" rtl="0">
              <a:lnSpc>
                <a:spcPct val="90000"/>
              </a:lnSpc>
              <a:spcBef>
                <a:spcPts val="375"/>
              </a:spcBef>
              <a:buClr>
                <a:schemeClr val="dk1"/>
              </a:buClr>
              <a:buFont typeface="Arial"/>
              <a:buNone/>
              <a:defRPr sz="750" b="0" i="0" u="none" strike="noStrike" cap="none">
                <a:solidFill>
                  <a:schemeClr val="dk1"/>
                </a:solidFill>
                <a:latin typeface="Calibri"/>
                <a:ea typeface="Calibri"/>
                <a:cs typeface="Calibri"/>
                <a:sym typeface="Calibri"/>
              </a:defRPr>
            </a:lvl7pPr>
            <a:lvl8pPr marL="2400300" marR="0" lvl="7" indent="0" algn="l" rtl="0">
              <a:lnSpc>
                <a:spcPct val="90000"/>
              </a:lnSpc>
              <a:spcBef>
                <a:spcPts val="375"/>
              </a:spcBef>
              <a:buClr>
                <a:schemeClr val="dk1"/>
              </a:buClr>
              <a:buFont typeface="Arial"/>
              <a:buNone/>
              <a:defRPr sz="750" b="0" i="0" u="none" strike="noStrike" cap="none">
                <a:solidFill>
                  <a:schemeClr val="dk1"/>
                </a:solidFill>
                <a:latin typeface="Calibri"/>
                <a:ea typeface="Calibri"/>
                <a:cs typeface="Calibri"/>
                <a:sym typeface="Calibri"/>
              </a:defRPr>
            </a:lvl8pPr>
            <a:lvl9pPr marL="2743200" marR="0" lvl="8" indent="0" algn="l" rtl="0">
              <a:lnSpc>
                <a:spcPct val="90000"/>
              </a:lnSpc>
              <a:spcBef>
                <a:spcPts val="375"/>
              </a:spcBef>
              <a:buClr>
                <a:schemeClr val="dk1"/>
              </a:buClr>
              <a:buFont typeface="Arial"/>
              <a:buNone/>
              <a:defRPr sz="750" b="0" i="0" u="none" strike="noStrike" cap="none">
                <a:solidFill>
                  <a:schemeClr val="dk1"/>
                </a:solidFill>
                <a:latin typeface="Calibri"/>
                <a:ea typeface="Calibri"/>
                <a:cs typeface="Calibri"/>
                <a:sym typeface="Calibri"/>
              </a:defRPr>
            </a:lvl9pPr>
          </a:lstStyle>
          <a:p>
            <a:endParaRPr/>
          </a:p>
        </p:txBody>
      </p:sp>
      <p:sp>
        <p:nvSpPr>
          <p:cNvPr id="101" name="Shape 101"/>
          <p:cNvSpPr txBox="1">
            <a:spLocks noGrp="1"/>
          </p:cNvSpPr>
          <p:nvPr>
            <p:ph type="dt" idx="10"/>
          </p:nvPr>
        </p:nvSpPr>
        <p:spPr>
          <a:xfrm>
            <a:off x="628650" y="6356351"/>
            <a:ext cx="2057400" cy="365125"/>
          </a:xfrm>
          <a:prstGeom prst="rect">
            <a:avLst/>
          </a:prstGeom>
          <a:noFill/>
          <a:ln>
            <a:noFill/>
          </a:ln>
        </p:spPr>
        <p:txBody>
          <a:bodyPr lIns="91425" tIns="91425" rIns="91425" bIns="91425" anchor="ctr" anchorCtr="0"/>
          <a:lstStyle>
            <a:lvl1pPr marL="0" marR="0" lvl="0" indent="0" algn="l" rtl="0">
              <a:spcBef>
                <a:spcPts val="0"/>
              </a:spcBef>
              <a:buNone/>
              <a:defRPr sz="9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02" name="Shape 102"/>
          <p:cNvSpPr txBox="1">
            <a:spLocks noGrp="1"/>
          </p:cNvSpPr>
          <p:nvPr>
            <p:ph type="ftr" idx="11"/>
          </p:nvPr>
        </p:nvSpPr>
        <p:spPr>
          <a:xfrm>
            <a:off x="3028950" y="6356351"/>
            <a:ext cx="3086099" cy="365125"/>
          </a:xfrm>
          <a:prstGeom prst="rect">
            <a:avLst/>
          </a:prstGeom>
          <a:noFill/>
          <a:ln>
            <a:noFill/>
          </a:ln>
        </p:spPr>
        <p:txBody>
          <a:bodyPr lIns="91425" tIns="91425" rIns="91425" bIns="91425" anchor="ctr" anchorCtr="0"/>
          <a:lstStyle>
            <a:lvl1pPr marL="0" marR="0" lvl="0" indent="0" algn="ctr" rtl="0">
              <a:spcBef>
                <a:spcPts val="0"/>
              </a:spcBef>
              <a:buNone/>
              <a:defRPr sz="9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03" name="Shape 103"/>
          <p:cNvSpPr txBox="1">
            <a:spLocks noGrp="1"/>
          </p:cNvSpPr>
          <p:nvPr>
            <p:ph type="sldNum" idx="12"/>
          </p:nvPr>
        </p:nvSpPr>
        <p:spPr>
          <a:xfrm>
            <a:off x="6457950" y="6356351"/>
            <a:ext cx="2057400"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sr-Latn-BA" sz="900" b="0" i="0" u="none" strike="noStrike" cap="none">
                <a:solidFill>
                  <a:srgbClr val="888888"/>
                </a:solidFill>
                <a:latin typeface="Calibri"/>
                <a:ea typeface="Calibri"/>
                <a:cs typeface="Calibri"/>
                <a:sym typeface="Calibri"/>
              </a:rPr>
              <a:t>‹#›</a:t>
            </a:fld>
            <a:endParaRPr lang="sr-Latn-BA" sz="9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104"/>
        <p:cNvGrpSpPr/>
        <p:nvPr/>
      </p:nvGrpSpPr>
      <p:grpSpPr>
        <a:xfrm>
          <a:off x="0" y="0"/>
          <a:ext cx="0" cy="0"/>
          <a:chOff x="0" y="0"/>
          <a:chExt cx="0" cy="0"/>
        </a:xfrm>
      </p:grpSpPr>
      <p:sp>
        <p:nvSpPr>
          <p:cNvPr id="105" name="Shape 105"/>
          <p:cNvSpPr txBox="1">
            <a:spLocks noGrp="1"/>
          </p:cNvSpPr>
          <p:nvPr>
            <p:ph type="title"/>
          </p:nvPr>
        </p:nvSpPr>
        <p:spPr>
          <a:xfrm>
            <a:off x="628650" y="365126"/>
            <a:ext cx="7886700" cy="1325562"/>
          </a:xfrm>
          <a:prstGeom prst="rect">
            <a:avLst/>
          </a:prstGeom>
          <a:noFill/>
          <a:ln>
            <a:noFill/>
          </a:ln>
        </p:spPr>
        <p:txBody>
          <a:bodyPr lIns="91425" tIns="91425" rIns="91425" bIns="91425" anchor="ctr" anchorCtr="0"/>
          <a:lstStyle>
            <a:lvl1pPr marL="0" marR="0" lvl="0" indent="0" algn="l" rtl="0">
              <a:lnSpc>
                <a:spcPct val="90000"/>
              </a:lnSpc>
              <a:spcBef>
                <a:spcPts val="0"/>
              </a:spcBef>
              <a:buClr>
                <a:schemeClr val="dk1"/>
              </a:buClr>
              <a:buFont typeface="Calibri"/>
              <a:buNone/>
              <a:defRPr sz="33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06" name="Shape 106"/>
          <p:cNvSpPr txBox="1">
            <a:spLocks noGrp="1"/>
          </p:cNvSpPr>
          <p:nvPr>
            <p:ph type="body" idx="1"/>
          </p:nvPr>
        </p:nvSpPr>
        <p:spPr>
          <a:xfrm rot="5400000">
            <a:off x="2396330" y="57943"/>
            <a:ext cx="4351338" cy="7886700"/>
          </a:xfrm>
          <a:prstGeom prst="rect">
            <a:avLst/>
          </a:prstGeom>
          <a:noFill/>
          <a:ln>
            <a:noFill/>
          </a:ln>
        </p:spPr>
        <p:txBody>
          <a:bodyPr lIns="91425" tIns="91425" rIns="91425" bIns="91425" anchor="t" anchorCtr="0"/>
          <a:lstStyle>
            <a:lvl1pPr marL="171450" marR="0" lvl="0" indent="-38100" algn="l" rtl="0">
              <a:lnSpc>
                <a:spcPct val="90000"/>
              </a:lnSpc>
              <a:spcBef>
                <a:spcPts val="750"/>
              </a:spcBef>
              <a:buClr>
                <a:schemeClr val="dk1"/>
              </a:buClr>
              <a:buSzPct val="100000"/>
              <a:buFont typeface="Arial"/>
              <a:buChar char="•"/>
              <a:defRPr sz="2100" b="0" i="0" u="none" strike="noStrike" cap="none">
                <a:solidFill>
                  <a:schemeClr val="dk1"/>
                </a:solidFill>
                <a:latin typeface="Calibri"/>
                <a:ea typeface="Calibri"/>
                <a:cs typeface="Calibri"/>
                <a:sym typeface="Calibri"/>
              </a:defRPr>
            </a:lvl1pPr>
            <a:lvl2pPr marL="514350" marR="0" lvl="1" indent="-57150" algn="l" rtl="0">
              <a:lnSpc>
                <a:spcPct val="90000"/>
              </a:lnSpc>
              <a:spcBef>
                <a:spcPts val="375"/>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2pPr>
            <a:lvl3pPr marL="857250" marR="0" lvl="2" indent="-76200" algn="l" rtl="0">
              <a:lnSpc>
                <a:spcPct val="90000"/>
              </a:lnSpc>
              <a:spcBef>
                <a:spcPts val="375"/>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3pPr>
            <a:lvl4pPr marL="1200150" marR="0" lvl="3" indent="-85725" algn="l" rtl="0">
              <a:lnSpc>
                <a:spcPct val="90000"/>
              </a:lnSpc>
              <a:spcBef>
                <a:spcPts val="375"/>
              </a:spcBef>
              <a:buClr>
                <a:schemeClr val="dk1"/>
              </a:buClr>
              <a:buSzPct val="96428"/>
              <a:buFont typeface="Arial"/>
              <a:buChar char="•"/>
              <a:defRPr sz="1350" b="0" i="0" u="none" strike="noStrike" cap="none">
                <a:solidFill>
                  <a:schemeClr val="dk1"/>
                </a:solidFill>
                <a:latin typeface="Calibri"/>
                <a:ea typeface="Calibri"/>
                <a:cs typeface="Calibri"/>
                <a:sym typeface="Calibri"/>
              </a:defRPr>
            </a:lvl4pPr>
            <a:lvl5pPr marL="1543050" marR="0" lvl="4" indent="-85725" algn="l" rtl="0">
              <a:lnSpc>
                <a:spcPct val="90000"/>
              </a:lnSpc>
              <a:spcBef>
                <a:spcPts val="375"/>
              </a:spcBef>
              <a:buClr>
                <a:schemeClr val="dk1"/>
              </a:buClr>
              <a:buSzPct val="96428"/>
              <a:buFont typeface="Arial"/>
              <a:buChar char="•"/>
              <a:defRPr sz="1350" b="0" i="0" u="none" strike="noStrike" cap="none">
                <a:solidFill>
                  <a:schemeClr val="dk1"/>
                </a:solidFill>
                <a:latin typeface="Calibri"/>
                <a:ea typeface="Calibri"/>
                <a:cs typeface="Calibri"/>
                <a:sym typeface="Calibri"/>
              </a:defRPr>
            </a:lvl5pPr>
            <a:lvl6pPr marL="1885950" marR="0" lvl="5" indent="-85725" algn="l" rtl="0">
              <a:lnSpc>
                <a:spcPct val="90000"/>
              </a:lnSpc>
              <a:spcBef>
                <a:spcPts val="375"/>
              </a:spcBef>
              <a:buClr>
                <a:schemeClr val="dk1"/>
              </a:buClr>
              <a:buSzPct val="96428"/>
              <a:buFont typeface="Arial"/>
              <a:buChar char="•"/>
              <a:defRPr sz="1350" b="0" i="0" u="none" strike="noStrike" cap="none">
                <a:solidFill>
                  <a:schemeClr val="dk1"/>
                </a:solidFill>
                <a:latin typeface="Calibri"/>
                <a:ea typeface="Calibri"/>
                <a:cs typeface="Calibri"/>
                <a:sym typeface="Calibri"/>
              </a:defRPr>
            </a:lvl6pPr>
            <a:lvl7pPr marL="2228850" marR="0" lvl="6" indent="-85725" algn="l" rtl="0">
              <a:lnSpc>
                <a:spcPct val="90000"/>
              </a:lnSpc>
              <a:spcBef>
                <a:spcPts val="375"/>
              </a:spcBef>
              <a:buClr>
                <a:schemeClr val="dk1"/>
              </a:buClr>
              <a:buSzPct val="96428"/>
              <a:buFont typeface="Arial"/>
              <a:buChar char="•"/>
              <a:defRPr sz="1350" b="0" i="0" u="none" strike="noStrike" cap="none">
                <a:solidFill>
                  <a:schemeClr val="dk1"/>
                </a:solidFill>
                <a:latin typeface="Calibri"/>
                <a:ea typeface="Calibri"/>
                <a:cs typeface="Calibri"/>
                <a:sym typeface="Calibri"/>
              </a:defRPr>
            </a:lvl7pPr>
            <a:lvl8pPr marL="2571750" marR="0" lvl="7" indent="-85725" algn="l" rtl="0">
              <a:lnSpc>
                <a:spcPct val="90000"/>
              </a:lnSpc>
              <a:spcBef>
                <a:spcPts val="375"/>
              </a:spcBef>
              <a:buClr>
                <a:schemeClr val="dk1"/>
              </a:buClr>
              <a:buSzPct val="96428"/>
              <a:buFont typeface="Arial"/>
              <a:buChar char="•"/>
              <a:defRPr sz="1350" b="0" i="0" u="none" strike="noStrike" cap="none">
                <a:solidFill>
                  <a:schemeClr val="dk1"/>
                </a:solidFill>
                <a:latin typeface="Calibri"/>
                <a:ea typeface="Calibri"/>
                <a:cs typeface="Calibri"/>
                <a:sym typeface="Calibri"/>
              </a:defRPr>
            </a:lvl8pPr>
            <a:lvl9pPr marL="2914650" marR="0" lvl="8" indent="-85725" algn="l" rtl="0">
              <a:lnSpc>
                <a:spcPct val="90000"/>
              </a:lnSpc>
              <a:spcBef>
                <a:spcPts val="375"/>
              </a:spcBef>
              <a:buClr>
                <a:schemeClr val="dk1"/>
              </a:buClr>
              <a:buSzPct val="96428"/>
              <a:buFont typeface="Arial"/>
              <a:buChar char="•"/>
              <a:defRPr sz="1350" b="0" i="0" u="none" strike="noStrike" cap="none">
                <a:solidFill>
                  <a:schemeClr val="dk1"/>
                </a:solidFill>
                <a:latin typeface="Calibri"/>
                <a:ea typeface="Calibri"/>
                <a:cs typeface="Calibri"/>
                <a:sym typeface="Calibri"/>
              </a:defRPr>
            </a:lvl9pPr>
          </a:lstStyle>
          <a:p>
            <a:endParaRPr/>
          </a:p>
        </p:txBody>
      </p:sp>
      <p:sp>
        <p:nvSpPr>
          <p:cNvPr id="107" name="Shape 107"/>
          <p:cNvSpPr txBox="1">
            <a:spLocks noGrp="1"/>
          </p:cNvSpPr>
          <p:nvPr>
            <p:ph type="dt" idx="10"/>
          </p:nvPr>
        </p:nvSpPr>
        <p:spPr>
          <a:xfrm>
            <a:off x="628650" y="6356351"/>
            <a:ext cx="2057400" cy="365125"/>
          </a:xfrm>
          <a:prstGeom prst="rect">
            <a:avLst/>
          </a:prstGeom>
          <a:noFill/>
          <a:ln>
            <a:noFill/>
          </a:ln>
        </p:spPr>
        <p:txBody>
          <a:bodyPr lIns="91425" tIns="91425" rIns="91425" bIns="91425" anchor="ctr" anchorCtr="0"/>
          <a:lstStyle>
            <a:lvl1pPr marL="0" marR="0" lvl="0" indent="0" algn="l" rtl="0">
              <a:spcBef>
                <a:spcPts val="0"/>
              </a:spcBef>
              <a:buNone/>
              <a:defRPr sz="9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08" name="Shape 108"/>
          <p:cNvSpPr txBox="1">
            <a:spLocks noGrp="1"/>
          </p:cNvSpPr>
          <p:nvPr>
            <p:ph type="ftr" idx="11"/>
          </p:nvPr>
        </p:nvSpPr>
        <p:spPr>
          <a:xfrm>
            <a:off x="3028950" y="6356351"/>
            <a:ext cx="3086099" cy="365125"/>
          </a:xfrm>
          <a:prstGeom prst="rect">
            <a:avLst/>
          </a:prstGeom>
          <a:noFill/>
          <a:ln>
            <a:noFill/>
          </a:ln>
        </p:spPr>
        <p:txBody>
          <a:bodyPr lIns="91425" tIns="91425" rIns="91425" bIns="91425" anchor="ctr" anchorCtr="0"/>
          <a:lstStyle>
            <a:lvl1pPr marL="0" marR="0" lvl="0" indent="0" algn="ctr" rtl="0">
              <a:spcBef>
                <a:spcPts val="0"/>
              </a:spcBef>
              <a:buNone/>
              <a:defRPr sz="9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09" name="Shape 109"/>
          <p:cNvSpPr txBox="1">
            <a:spLocks noGrp="1"/>
          </p:cNvSpPr>
          <p:nvPr>
            <p:ph type="sldNum" idx="12"/>
          </p:nvPr>
        </p:nvSpPr>
        <p:spPr>
          <a:xfrm>
            <a:off x="6457950" y="6356351"/>
            <a:ext cx="2057400"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sr-Latn-BA" sz="900" b="0" i="0" u="none" strike="noStrike" cap="none">
                <a:solidFill>
                  <a:srgbClr val="888888"/>
                </a:solidFill>
                <a:latin typeface="Calibri"/>
                <a:ea typeface="Calibri"/>
                <a:cs typeface="Calibri"/>
                <a:sym typeface="Calibri"/>
              </a:rPr>
              <a:t>‹#›</a:t>
            </a:fld>
            <a:endParaRPr lang="sr-Latn-BA" sz="900" b="0" i="0" u="none" strike="noStrike" cap="none">
              <a:solidFill>
                <a:srgbClr val="888888"/>
              </a:solidFill>
              <a:latin typeface="Calibri"/>
              <a:ea typeface="Calibri"/>
              <a:cs typeface="Calibri"/>
              <a:sym typeface="Calibri"/>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BED7EC"/>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628650" y="365126"/>
            <a:ext cx="7886700" cy="1325562"/>
          </a:xfrm>
          <a:prstGeom prst="rect">
            <a:avLst/>
          </a:prstGeom>
          <a:noFill/>
          <a:ln>
            <a:noFill/>
          </a:ln>
        </p:spPr>
        <p:txBody>
          <a:bodyPr lIns="91425" tIns="91425" rIns="91425" bIns="91425" anchor="ctr" anchorCtr="0"/>
          <a:lstStyle>
            <a:lvl1pPr marL="0" marR="0" lvl="0" indent="0" algn="l" rtl="0">
              <a:lnSpc>
                <a:spcPct val="90000"/>
              </a:lnSpc>
              <a:spcBef>
                <a:spcPts val="0"/>
              </a:spcBef>
              <a:buClr>
                <a:schemeClr val="dk1"/>
              </a:buClr>
              <a:buFont typeface="Calibri"/>
              <a:buNone/>
              <a:defRPr sz="33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1" name="Shape 11"/>
          <p:cNvSpPr txBox="1">
            <a:spLocks noGrp="1"/>
          </p:cNvSpPr>
          <p:nvPr>
            <p:ph type="body" idx="1"/>
          </p:nvPr>
        </p:nvSpPr>
        <p:spPr>
          <a:xfrm>
            <a:off x="628650" y="1825625"/>
            <a:ext cx="7886700" cy="4351338"/>
          </a:xfrm>
          <a:prstGeom prst="rect">
            <a:avLst/>
          </a:prstGeom>
          <a:noFill/>
          <a:ln>
            <a:noFill/>
          </a:ln>
        </p:spPr>
        <p:txBody>
          <a:bodyPr lIns="91425" tIns="91425" rIns="91425" bIns="91425" anchor="t" anchorCtr="0"/>
          <a:lstStyle>
            <a:lvl1pPr marL="171450" marR="0" lvl="0" indent="-38100" algn="l" rtl="0">
              <a:lnSpc>
                <a:spcPct val="90000"/>
              </a:lnSpc>
              <a:spcBef>
                <a:spcPts val="750"/>
              </a:spcBef>
              <a:buClr>
                <a:schemeClr val="dk1"/>
              </a:buClr>
              <a:buSzPct val="100000"/>
              <a:buFont typeface="Arial"/>
              <a:buChar char="•"/>
              <a:defRPr sz="2100" b="0" i="0" u="none" strike="noStrike" cap="none">
                <a:solidFill>
                  <a:schemeClr val="dk1"/>
                </a:solidFill>
                <a:latin typeface="Calibri"/>
                <a:ea typeface="Calibri"/>
                <a:cs typeface="Calibri"/>
                <a:sym typeface="Calibri"/>
              </a:defRPr>
            </a:lvl1pPr>
            <a:lvl2pPr marL="514350" marR="0" lvl="1" indent="-57150" algn="l" rtl="0">
              <a:lnSpc>
                <a:spcPct val="90000"/>
              </a:lnSpc>
              <a:spcBef>
                <a:spcPts val="375"/>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2pPr>
            <a:lvl3pPr marL="857250" marR="0" lvl="2" indent="-76200" algn="l" rtl="0">
              <a:lnSpc>
                <a:spcPct val="90000"/>
              </a:lnSpc>
              <a:spcBef>
                <a:spcPts val="375"/>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3pPr>
            <a:lvl4pPr marL="1200150" marR="0" lvl="3" indent="-85725" algn="l" rtl="0">
              <a:lnSpc>
                <a:spcPct val="90000"/>
              </a:lnSpc>
              <a:spcBef>
                <a:spcPts val="375"/>
              </a:spcBef>
              <a:buClr>
                <a:schemeClr val="dk1"/>
              </a:buClr>
              <a:buSzPct val="96428"/>
              <a:buFont typeface="Arial"/>
              <a:buChar char="•"/>
              <a:defRPr sz="1350" b="0" i="0" u="none" strike="noStrike" cap="none">
                <a:solidFill>
                  <a:schemeClr val="dk1"/>
                </a:solidFill>
                <a:latin typeface="Calibri"/>
                <a:ea typeface="Calibri"/>
                <a:cs typeface="Calibri"/>
                <a:sym typeface="Calibri"/>
              </a:defRPr>
            </a:lvl4pPr>
            <a:lvl5pPr marL="1543050" marR="0" lvl="4" indent="-85725" algn="l" rtl="0">
              <a:lnSpc>
                <a:spcPct val="90000"/>
              </a:lnSpc>
              <a:spcBef>
                <a:spcPts val="375"/>
              </a:spcBef>
              <a:buClr>
                <a:schemeClr val="dk1"/>
              </a:buClr>
              <a:buSzPct val="96428"/>
              <a:buFont typeface="Arial"/>
              <a:buChar char="•"/>
              <a:defRPr sz="1350" b="0" i="0" u="none" strike="noStrike" cap="none">
                <a:solidFill>
                  <a:schemeClr val="dk1"/>
                </a:solidFill>
                <a:latin typeface="Calibri"/>
                <a:ea typeface="Calibri"/>
                <a:cs typeface="Calibri"/>
                <a:sym typeface="Calibri"/>
              </a:defRPr>
            </a:lvl5pPr>
            <a:lvl6pPr marL="1885950" marR="0" lvl="5" indent="-85725" algn="l" rtl="0">
              <a:lnSpc>
                <a:spcPct val="90000"/>
              </a:lnSpc>
              <a:spcBef>
                <a:spcPts val="375"/>
              </a:spcBef>
              <a:buClr>
                <a:schemeClr val="dk1"/>
              </a:buClr>
              <a:buSzPct val="96428"/>
              <a:buFont typeface="Arial"/>
              <a:buChar char="•"/>
              <a:defRPr sz="1350" b="0" i="0" u="none" strike="noStrike" cap="none">
                <a:solidFill>
                  <a:schemeClr val="dk1"/>
                </a:solidFill>
                <a:latin typeface="Calibri"/>
                <a:ea typeface="Calibri"/>
                <a:cs typeface="Calibri"/>
                <a:sym typeface="Calibri"/>
              </a:defRPr>
            </a:lvl6pPr>
            <a:lvl7pPr marL="2228850" marR="0" lvl="6" indent="-85725" algn="l" rtl="0">
              <a:lnSpc>
                <a:spcPct val="90000"/>
              </a:lnSpc>
              <a:spcBef>
                <a:spcPts val="375"/>
              </a:spcBef>
              <a:buClr>
                <a:schemeClr val="dk1"/>
              </a:buClr>
              <a:buSzPct val="96428"/>
              <a:buFont typeface="Arial"/>
              <a:buChar char="•"/>
              <a:defRPr sz="1350" b="0" i="0" u="none" strike="noStrike" cap="none">
                <a:solidFill>
                  <a:schemeClr val="dk1"/>
                </a:solidFill>
                <a:latin typeface="Calibri"/>
                <a:ea typeface="Calibri"/>
                <a:cs typeface="Calibri"/>
                <a:sym typeface="Calibri"/>
              </a:defRPr>
            </a:lvl7pPr>
            <a:lvl8pPr marL="2571750" marR="0" lvl="7" indent="-85725" algn="l" rtl="0">
              <a:lnSpc>
                <a:spcPct val="90000"/>
              </a:lnSpc>
              <a:spcBef>
                <a:spcPts val="375"/>
              </a:spcBef>
              <a:buClr>
                <a:schemeClr val="dk1"/>
              </a:buClr>
              <a:buSzPct val="96428"/>
              <a:buFont typeface="Arial"/>
              <a:buChar char="•"/>
              <a:defRPr sz="1350" b="0" i="0" u="none" strike="noStrike" cap="none">
                <a:solidFill>
                  <a:schemeClr val="dk1"/>
                </a:solidFill>
                <a:latin typeface="Calibri"/>
                <a:ea typeface="Calibri"/>
                <a:cs typeface="Calibri"/>
                <a:sym typeface="Calibri"/>
              </a:defRPr>
            </a:lvl8pPr>
            <a:lvl9pPr marL="2914650" marR="0" lvl="8" indent="-85725" algn="l" rtl="0">
              <a:lnSpc>
                <a:spcPct val="90000"/>
              </a:lnSpc>
              <a:spcBef>
                <a:spcPts val="375"/>
              </a:spcBef>
              <a:buClr>
                <a:schemeClr val="dk1"/>
              </a:buClr>
              <a:buSzPct val="96428"/>
              <a:buFont typeface="Arial"/>
              <a:buChar char="•"/>
              <a:defRPr sz="1350" b="0" i="0" u="none" strike="noStrike" cap="none">
                <a:solidFill>
                  <a:schemeClr val="dk1"/>
                </a:solidFill>
                <a:latin typeface="Calibri"/>
                <a:ea typeface="Calibri"/>
                <a:cs typeface="Calibri"/>
                <a:sym typeface="Calibri"/>
              </a:defRPr>
            </a:lvl9pPr>
          </a:lstStyle>
          <a:p>
            <a:endParaRPr/>
          </a:p>
        </p:txBody>
      </p:sp>
      <p:sp>
        <p:nvSpPr>
          <p:cNvPr id="12" name="Shape 12"/>
          <p:cNvSpPr txBox="1">
            <a:spLocks noGrp="1"/>
          </p:cNvSpPr>
          <p:nvPr>
            <p:ph type="dt" idx="10"/>
          </p:nvPr>
        </p:nvSpPr>
        <p:spPr>
          <a:xfrm>
            <a:off x="628650" y="6356351"/>
            <a:ext cx="2057400" cy="365125"/>
          </a:xfrm>
          <a:prstGeom prst="rect">
            <a:avLst/>
          </a:prstGeom>
          <a:noFill/>
          <a:ln>
            <a:noFill/>
          </a:ln>
        </p:spPr>
        <p:txBody>
          <a:bodyPr lIns="91425" tIns="91425" rIns="91425" bIns="91425" anchor="ctr" anchorCtr="0"/>
          <a:lstStyle>
            <a:lvl1pPr marL="0" marR="0" lvl="0" indent="0" algn="l" rtl="0">
              <a:spcBef>
                <a:spcPts val="0"/>
              </a:spcBef>
              <a:buNone/>
              <a:defRPr sz="9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3" name="Shape 13"/>
          <p:cNvSpPr txBox="1">
            <a:spLocks noGrp="1"/>
          </p:cNvSpPr>
          <p:nvPr>
            <p:ph type="ftr" idx="11"/>
          </p:nvPr>
        </p:nvSpPr>
        <p:spPr>
          <a:xfrm>
            <a:off x="3028950" y="6356351"/>
            <a:ext cx="3086099" cy="365125"/>
          </a:xfrm>
          <a:prstGeom prst="rect">
            <a:avLst/>
          </a:prstGeom>
          <a:noFill/>
          <a:ln>
            <a:noFill/>
          </a:ln>
        </p:spPr>
        <p:txBody>
          <a:bodyPr lIns="91425" tIns="91425" rIns="91425" bIns="91425" anchor="ctr" anchorCtr="0"/>
          <a:lstStyle>
            <a:lvl1pPr marL="0" marR="0" lvl="0" indent="0" algn="ctr" rtl="0">
              <a:spcBef>
                <a:spcPts val="0"/>
              </a:spcBef>
              <a:buNone/>
              <a:defRPr sz="9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4" name="Shape 14"/>
          <p:cNvSpPr txBox="1">
            <a:spLocks noGrp="1"/>
          </p:cNvSpPr>
          <p:nvPr>
            <p:ph type="sldNum" idx="12"/>
          </p:nvPr>
        </p:nvSpPr>
        <p:spPr>
          <a:xfrm>
            <a:off x="6457950" y="6356351"/>
            <a:ext cx="2057400"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sr-Latn-BA" sz="900" b="0" i="0" u="none" strike="noStrike" cap="none">
                <a:solidFill>
                  <a:srgbClr val="888888"/>
                </a:solidFill>
                <a:latin typeface="Calibri"/>
                <a:ea typeface="Calibri"/>
                <a:cs typeface="Calibri"/>
                <a:sym typeface="Calibri"/>
              </a:rPr>
              <a:t>‹#›</a:t>
            </a:fld>
            <a:endParaRPr lang="sr-Latn-BA" sz="900" b="0" i="0" u="none" strike="noStrike" cap="none">
              <a:solidFill>
                <a:srgbClr val="888888"/>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4" r:id="rId6"/>
    <p:sldLayoutId id="2147483655" r:id="rId7"/>
    <p:sldLayoutId id="2147483656" r:id="rId8"/>
    <p:sldLayoutId id="2147483657" r:id="rId9"/>
    <p:sldLayoutId id="2147483658" r:id="rId10"/>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sp>
        <p:nvSpPr>
          <p:cNvPr id="120" name="Shape 120"/>
          <p:cNvSpPr txBox="1">
            <a:spLocks noGrp="1"/>
          </p:cNvSpPr>
          <p:nvPr>
            <p:ph type="subTitle" idx="1"/>
          </p:nvPr>
        </p:nvSpPr>
        <p:spPr>
          <a:xfrm>
            <a:off x="1371600" y="1425524"/>
            <a:ext cx="6400799" cy="838200"/>
          </a:xfrm>
          <a:prstGeom prst="rect">
            <a:avLst/>
          </a:prstGeom>
          <a:noFill/>
          <a:ln>
            <a:noFill/>
          </a:ln>
        </p:spPr>
        <p:txBody>
          <a:bodyPr lIns="91425" tIns="45700" rIns="91425" bIns="45700" anchor="t" anchorCtr="0">
            <a:noAutofit/>
          </a:bodyPr>
          <a:lstStyle/>
          <a:p>
            <a:pPr marL="0" marR="0" lvl="0" indent="0" algn="ctr" rtl="0">
              <a:lnSpc>
                <a:spcPct val="90000"/>
              </a:lnSpc>
              <a:spcBef>
                <a:spcPts val="0"/>
              </a:spcBef>
              <a:spcAft>
                <a:spcPts val="0"/>
              </a:spcAft>
              <a:buClr>
                <a:srgbClr val="77697A"/>
              </a:buClr>
              <a:buSzPct val="25000"/>
              <a:buFont typeface="Arial"/>
              <a:buNone/>
            </a:pPr>
            <a:r>
              <a:rPr lang="en-US" sz="2800" b="1" i="0" u="none" strike="noStrike" cap="none" dirty="0" smtClean="0">
                <a:solidFill>
                  <a:srgbClr val="77697A"/>
                </a:solidFill>
                <a:latin typeface="Book Antiqua"/>
                <a:ea typeface="Book Antiqua"/>
                <a:cs typeface="Book Antiqua"/>
                <a:sym typeface="Book Antiqua"/>
              </a:rPr>
              <a:t>Audit and Certification of</a:t>
            </a:r>
            <a:br>
              <a:rPr lang="en-US" sz="2800" b="1" i="0" u="none" strike="noStrike" cap="none" dirty="0" smtClean="0">
                <a:solidFill>
                  <a:srgbClr val="77697A"/>
                </a:solidFill>
                <a:latin typeface="Book Antiqua"/>
                <a:ea typeface="Book Antiqua"/>
                <a:cs typeface="Book Antiqua"/>
                <a:sym typeface="Book Antiqua"/>
              </a:rPr>
            </a:br>
            <a:r>
              <a:rPr lang="en-US" sz="2800" b="1" i="0" u="none" strike="noStrike" cap="none" dirty="0" smtClean="0">
                <a:solidFill>
                  <a:srgbClr val="77697A"/>
                </a:solidFill>
                <a:latin typeface="Book Antiqua"/>
                <a:ea typeface="Book Antiqua"/>
                <a:cs typeface="Book Antiqua"/>
                <a:sym typeface="Book Antiqua"/>
              </a:rPr>
              <a:t>Institutional Repositories</a:t>
            </a:r>
          </a:p>
          <a:p>
            <a:pPr marL="0" marR="0" lvl="0" indent="0" algn="ctr" rtl="0">
              <a:lnSpc>
                <a:spcPct val="90000"/>
              </a:lnSpc>
              <a:spcBef>
                <a:spcPts val="750"/>
              </a:spcBef>
              <a:buClr>
                <a:schemeClr val="dk1"/>
              </a:buClr>
              <a:buSzPct val="25000"/>
              <a:buFont typeface="Arial"/>
              <a:buNone/>
            </a:pPr>
            <a:endParaRPr sz="1800" b="0" i="0" u="none" strike="noStrike" cap="none" dirty="0">
              <a:solidFill>
                <a:srgbClr val="77697A"/>
              </a:solidFill>
              <a:latin typeface="Book Antiqua"/>
              <a:ea typeface="Book Antiqua"/>
              <a:cs typeface="Book Antiqua"/>
              <a:sym typeface="Book Antiqua"/>
            </a:endParaRPr>
          </a:p>
        </p:txBody>
      </p:sp>
      <p:sp>
        <p:nvSpPr>
          <p:cNvPr id="121" name="Shape 121"/>
          <p:cNvSpPr txBox="1"/>
          <p:nvPr/>
        </p:nvSpPr>
        <p:spPr>
          <a:xfrm>
            <a:off x="685800" y="2263724"/>
            <a:ext cx="7772400" cy="838199"/>
          </a:xfrm>
          <a:prstGeom prst="rect">
            <a:avLst/>
          </a:prstGeom>
          <a:noFill/>
          <a:ln>
            <a:noFill/>
          </a:ln>
        </p:spPr>
        <p:txBody>
          <a:bodyPr lIns="91425" tIns="45700" rIns="91425" bIns="45700" anchor="ctr" anchorCtr="0">
            <a:noAutofit/>
          </a:bodyPr>
          <a:lstStyle/>
          <a:p>
            <a:pPr marL="0" marR="0" lvl="0" indent="0" algn="ctr" rtl="0">
              <a:spcBef>
                <a:spcPts val="0"/>
              </a:spcBef>
              <a:spcAft>
                <a:spcPts val="0"/>
              </a:spcAft>
              <a:buClr>
                <a:srgbClr val="002060"/>
              </a:buClr>
              <a:buSzPct val="25000"/>
              <a:buFont typeface="Book Antiqua"/>
              <a:buNone/>
            </a:pPr>
            <a:r>
              <a:rPr lang="it-IT" sz="1800" b="0" i="0" u="none" strike="noStrike" cap="none" dirty="0" smtClean="0">
                <a:solidFill>
                  <a:srgbClr val="002060"/>
                </a:solidFill>
                <a:latin typeface="Book Antiqua"/>
                <a:ea typeface="Book Antiqua"/>
                <a:cs typeface="Book Antiqua"/>
                <a:sym typeface="Book Antiqua"/>
              </a:rPr>
              <a:t>Vittore Casarosa</a:t>
            </a:r>
            <a:endParaRPr lang="sr-Latn-BA" sz="1800" b="0" i="0" u="none" strike="noStrike" cap="none" dirty="0">
              <a:solidFill>
                <a:srgbClr val="002060"/>
              </a:solidFill>
              <a:latin typeface="Book Antiqua"/>
              <a:ea typeface="Book Antiqua"/>
              <a:cs typeface="Book Antiqua"/>
              <a:sym typeface="Book Antiqua"/>
            </a:endParaRPr>
          </a:p>
          <a:p>
            <a:pPr marL="0" marR="0" lvl="0" indent="0" algn="ctr" rtl="0">
              <a:spcBef>
                <a:spcPts val="0"/>
              </a:spcBef>
              <a:buClr>
                <a:srgbClr val="002060"/>
              </a:buClr>
              <a:buSzPct val="25000"/>
              <a:buFont typeface="Book Antiqua"/>
              <a:buNone/>
            </a:pPr>
            <a:r>
              <a:rPr lang="it-IT" sz="1800" b="0" i="0" u="none" strike="noStrike" cap="none" dirty="0" smtClean="0">
                <a:solidFill>
                  <a:srgbClr val="002060"/>
                </a:solidFill>
                <a:latin typeface="Book Antiqua"/>
                <a:ea typeface="Book Antiqua"/>
                <a:cs typeface="Book Antiqua"/>
                <a:sym typeface="Book Antiqua"/>
              </a:rPr>
              <a:t>University of Parma and ISTI-CNR</a:t>
            </a:r>
            <a:endParaRPr lang="sr-Latn-BA" sz="1800" b="0" i="0" u="none" strike="noStrike" cap="none" dirty="0">
              <a:solidFill>
                <a:srgbClr val="002060"/>
              </a:solidFill>
              <a:latin typeface="Book Antiqua"/>
              <a:ea typeface="Book Antiqua"/>
              <a:cs typeface="Book Antiqua"/>
              <a:sym typeface="Book Antiqua"/>
            </a:endParaRPr>
          </a:p>
        </p:txBody>
      </p:sp>
      <p:sp>
        <p:nvSpPr>
          <p:cNvPr id="122" name="Shape 122"/>
          <p:cNvSpPr txBox="1"/>
          <p:nvPr/>
        </p:nvSpPr>
        <p:spPr>
          <a:xfrm>
            <a:off x="685800" y="4616552"/>
            <a:ext cx="7772400" cy="685799"/>
          </a:xfrm>
          <a:prstGeom prst="rect">
            <a:avLst/>
          </a:prstGeom>
          <a:noFill/>
          <a:ln>
            <a:noFill/>
          </a:ln>
        </p:spPr>
        <p:txBody>
          <a:bodyPr lIns="91425" tIns="45700" rIns="91425" bIns="45700" anchor="ctr" anchorCtr="0">
            <a:noAutofit/>
          </a:bodyPr>
          <a:lstStyle/>
          <a:p>
            <a:pPr algn="ctr"/>
            <a:r>
              <a:rPr lang="en-GB" sz="1800" dirty="0" err="1">
                <a:solidFill>
                  <a:srgbClr val="002060"/>
                </a:solidFill>
                <a:latin typeface="Book Antiqua" panose="02040602050305030304" pitchFamily="18" charset="0"/>
              </a:rPr>
              <a:t>ROMOR</a:t>
            </a:r>
            <a:r>
              <a:rPr lang="en-GB" sz="1800" dirty="0">
                <a:solidFill>
                  <a:srgbClr val="002060"/>
                </a:solidFill>
                <a:latin typeface="Book Antiqua" panose="02040602050305030304" pitchFamily="18" charset="0"/>
              </a:rPr>
              <a:t> Basic Training </a:t>
            </a:r>
            <a:r>
              <a:rPr lang="en-GB" sz="1800" dirty="0" smtClean="0">
                <a:solidFill>
                  <a:srgbClr val="002060"/>
                </a:solidFill>
                <a:latin typeface="Book Antiqua" panose="02040602050305030304" pitchFamily="18" charset="0"/>
              </a:rPr>
              <a:t>Workshop, </a:t>
            </a:r>
            <a:r>
              <a:rPr lang="sr-Latn-BA" sz="1800" dirty="0" smtClean="0">
                <a:solidFill>
                  <a:srgbClr val="002060"/>
                </a:solidFill>
                <a:latin typeface="Book Antiqua" panose="02040602050305030304" pitchFamily="18" charset="0"/>
              </a:rPr>
              <a:t> </a:t>
            </a:r>
            <a:r>
              <a:rPr lang="it-IT" sz="1800" dirty="0" smtClean="0">
                <a:solidFill>
                  <a:srgbClr val="002060"/>
                </a:solidFill>
                <a:latin typeface="Book Antiqua" panose="02040602050305030304" pitchFamily="18" charset="0"/>
              </a:rPr>
              <a:t>Parma, </a:t>
            </a:r>
            <a:r>
              <a:rPr lang="en-GB" sz="1800" dirty="0" smtClean="0">
                <a:solidFill>
                  <a:srgbClr val="002060"/>
                </a:solidFill>
                <a:latin typeface="Book Antiqua" panose="02040602050305030304" pitchFamily="18" charset="0"/>
              </a:rPr>
              <a:t>6-8 September 2017</a:t>
            </a:r>
            <a:endParaRPr lang="bs-Latn-BA" sz="1800" dirty="0">
              <a:solidFill>
                <a:srgbClr val="002060"/>
              </a:solidFill>
              <a:latin typeface="Book Antiqua" panose="02040602050305030304" pitchFamily="18" charset="0"/>
            </a:endParaRPr>
          </a:p>
        </p:txBody>
      </p:sp>
      <p:sp>
        <p:nvSpPr>
          <p:cNvPr id="123" name="Shape 123"/>
          <p:cNvSpPr txBox="1"/>
          <p:nvPr/>
        </p:nvSpPr>
        <p:spPr>
          <a:xfrm>
            <a:off x="3352800" y="3276600"/>
            <a:ext cx="2325688" cy="1295400"/>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Font typeface="Calibri"/>
              <a:buNone/>
            </a:pPr>
            <a:endParaRPr sz="1800" b="0" i="0" u="none" strike="noStrike" cap="none">
              <a:solidFill>
                <a:srgbClr val="002060"/>
              </a:solidFill>
              <a:latin typeface="Book Antiqua"/>
              <a:ea typeface="Book Antiqua"/>
              <a:cs typeface="Book Antiqua"/>
              <a:sym typeface="Book Antiqua"/>
            </a:endParaRPr>
          </a:p>
        </p:txBody>
      </p:sp>
      <p:pic>
        <p:nvPicPr>
          <p:cNvPr id="124" name="Shape 124"/>
          <p:cNvPicPr preferRelativeResize="0"/>
          <p:nvPr/>
        </p:nvPicPr>
        <p:blipFill rotWithShape="1">
          <a:blip r:embed="rId3">
            <a:alphaModFix/>
          </a:blip>
          <a:srcRect/>
          <a:stretch/>
        </p:blipFill>
        <p:spPr>
          <a:xfrm>
            <a:off x="3968750" y="3278724"/>
            <a:ext cx="1206499" cy="1197219"/>
          </a:xfrm>
          <a:prstGeom prst="rect">
            <a:avLst/>
          </a:prstGeom>
          <a:noFill/>
          <a:ln>
            <a:noFill/>
          </a:ln>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62800" y="5410200"/>
            <a:ext cx="1554163"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Slide Number Placeholder 3"/>
          <p:cNvSpPr>
            <a:spLocks noGrp="1"/>
          </p:cNvSpPr>
          <p:nvPr>
            <p:ph type="sldNum" sz="quarter" idx="10"/>
          </p:nvPr>
        </p:nvSpPr>
        <p:spPr/>
        <p:txBody>
          <a:bodyPr/>
          <a:lstStyle/>
          <a:p>
            <a:fld id="{97DB0CD0-F38F-B54C-838A-28BB36296D8A}" type="slidenum">
              <a:rPr lang="en-US"/>
              <a:pPr/>
              <a:t>10</a:t>
            </a:fld>
            <a:endParaRPr lang="en-US"/>
          </a:p>
        </p:txBody>
      </p:sp>
      <p:sp>
        <p:nvSpPr>
          <p:cNvPr id="25601" name="Rectangle 1"/>
          <p:cNvSpPr>
            <a:spLocks noGrp="1" noChangeArrowheads="1"/>
          </p:cNvSpPr>
          <p:nvPr>
            <p:ph type="title"/>
          </p:nvPr>
        </p:nvSpPr>
        <p:spPr>
          <a:ln/>
        </p:spPr>
        <p:txBody>
          <a:bodyPr/>
          <a:lstStyle/>
          <a:p>
            <a:r>
              <a:rPr lang="en-US"/>
              <a:t>OAIS environment model</a:t>
            </a:r>
          </a:p>
        </p:txBody>
      </p:sp>
      <p:grpSp>
        <p:nvGrpSpPr>
          <p:cNvPr id="25617" name="Group 17"/>
          <p:cNvGrpSpPr>
            <a:grpSpLocks/>
          </p:cNvGrpSpPr>
          <p:nvPr/>
        </p:nvGrpSpPr>
        <p:grpSpPr bwMode="auto">
          <a:xfrm>
            <a:off x="889620" y="2203400"/>
            <a:ext cx="7143750" cy="3268266"/>
            <a:chOff x="0" y="0"/>
            <a:chExt cx="6400" cy="2927"/>
          </a:xfrm>
        </p:grpSpPr>
        <p:grpSp>
          <p:nvGrpSpPr>
            <p:cNvPr id="25604" name="Group 4"/>
            <p:cNvGrpSpPr>
              <a:grpSpLocks/>
            </p:cNvGrpSpPr>
            <p:nvPr/>
          </p:nvGrpSpPr>
          <p:grpSpPr bwMode="auto">
            <a:xfrm>
              <a:off x="2196" y="2114"/>
              <a:ext cx="1963" cy="813"/>
              <a:chOff x="0" y="0"/>
              <a:chExt cx="1962" cy="813"/>
            </a:xfrm>
          </p:grpSpPr>
          <p:sp>
            <p:nvSpPr>
              <p:cNvPr id="25602" name="Freeform 2"/>
              <p:cNvSpPr>
                <a:spLocks/>
              </p:cNvSpPr>
              <p:nvPr/>
            </p:nvSpPr>
            <p:spPr bwMode="auto">
              <a:xfrm>
                <a:off x="0" y="0"/>
                <a:ext cx="1962" cy="813"/>
              </a:xfrm>
              <a:custGeom>
                <a:avLst/>
                <a:gdLst>
                  <a:gd name="T0" fmla="*/ 0 w 21600"/>
                  <a:gd name="T1" fmla="*/ 0 h 21600"/>
                  <a:gd name="T2" fmla="*/ 21600 w 21600"/>
                  <a:gd name="T3" fmla="*/ 0 h 21600"/>
                  <a:gd name="T4" fmla="*/ 21600 w 21600"/>
                  <a:gd name="T5" fmla="*/ 21600 h 21600"/>
                  <a:gd name="T6" fmla="*/ 0 w 21600"/>
                  <a:gd name="T7" fmla="*/ 21600 h 21600"/>
                  <a:gd name="T8" fmla="*/ 0 w 21600"/>
                  <a:gd name="T9" fmla="*/ 0 h 21600"/>
                  <a:gd name="T10" fmla="*/ 0 w 21600"/>
                  <a:gd name="T11" fmla="*/ 0 h 21600"/>
                </a:gdLst>
                <a:ahLst/>
                <a:cxnLst>
                  <a:cxn ang="0">
                    <a:pos x="T0" y="T1"/>
                  </a:cxn>
                  <a:cxn ang="0">
                    <a:pos x="T2" y="T3"/>
                  </a:cxn>
                  <a:cxn ang="0">
                    <a:pos x="T4" y="T5"/>
                  </a:cxn>
                  <a:cxn ang="0">
                    <a:pos x="T6" y="T7"/>
                  </a:cxn>
                  <a:cxn ang="0">
                    <a:pos x="T8" y="T9"/>
                  </a:cxn>
                  <a:cxn ang="0">
                    <a:pos x="T10" y="T11"/>
                  </a:cxn>
                </a:cxnLst>
                <a:rect l="0" t="0" r="r" b="b"/>
                <a:pathLst>
                  <a:path w="21600" h="21600">
                    <a:moveTo>
                      <a:pt x="0" y="0"/>
                    </a:moveTo>
                    <a:lnTo>
                      <a:pt x="21600" y="0"/>
                    </a:lnTo>
                    <a:lnTo>
                      <a:pt x="21600" y="21600"/>
                    </a:lnTo>
                    <a:lnTo>
                      <a:pt x="0" y="21600"/>
                    </a:lnTo>
                    <a:lnTo>
                      <a:pt x="0" y="0"/>
                    </a:lnTo>
                    <a:close/>
                    <a:moveTo>
                      <a:pt x="0" y="0"/>
                    </a:moveTo>
                  </a:path>
                </a:pathLst>
              </a:custGeom>
              <a:solidFill>
                <a:srgbClr val="003DCC"/>
              </a:solidFill>
              <a:ln>
                <a:noFill/>
              </a:ln>
              <a:extLst>
                <a:ext uri="{91240B29-F687-4f45-9708-019B960494DF}">
                  <a14:hiddenLine xmlns:a14="http://schemas.microsoft.com/office/drawing/2010/main" xmlns="" w="25400" cap="flat">
                    <a:solidFill>
                      <a:srgbClr val="000000"/>
                    </a:solidFill>
                    <a:miter lim="800000"/>
                    <a:headEnd type="none" w="med" len="med"/>
                    <a:tailEnd type="none" w="med" len="med"/>
                  </a14:hiddenLine>
                </a:ext>
              </a:extLst>
            </p:spPr>
            <p:txBody>
              <a:bodyPr lIns="0" tIns="0" rIns="0" bIns="0"/>
              <a:lstStyle/>
              <a:p>
                <a:endParaRPr lang="en-US"/>
              </a:p>
            </p:txBody>
          </p:sp>
          <p:sp>
            <p:nvSpPr>
              <p:cNvPr id="25603" name="Rectangle 3"/>
              <p:cNvSpPr>
                <a:spLocks/>
              </p:cNvSpPr>
              <p:nvPr/>
            </p:nvSpPr>
            <p:spPr bwMode="auto">
              <a:xfrm>
                <a:off x="181" y="177"/>
                <a:ext cx="1672" cy="4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nchor="ctr"/>
              <a:lstStyle/>
              <a:p>
                <a:r>
                  <a:rPr lang="en-US" sz="2000">
                    <a:solidFill>
                      <a:srgbClr val="FFFFFF"/>
                    </a:solidFill>
                    <a:ea typeface="ＭＳ Ｐゴシック" charset="0"/>
                    <a:cs typeface="Palatino" charset="0"/>
                  </a:rPr>
                  <a:t>Management</a:t>
                </a:r>
              </a:p>
            </p:txBody>
          </p:sp>
        </p:grpSp>
        <p:grpSp>
          <p:nvGrpSpPr>
            <p:cNvPr id="25607" name="Group 7"/>
            <p:cNvGrpSpPr>
              <a:grpSpLocks/>
            </p:cNvGrpSpPr>
            <p:nvPr/>
          </p:nvGrpSpPr>
          <p:grpSpPr bwMode="auto">
            <a:xfrm>
              <a:off x="0" y="326"/>
              <a:ext cx="1746" cy="814"/>
              <a:chOff x="0" y="0"/>
              <a:chExt cx="1746" cy="813"/>
            </a:xfrm>
          </p:grpSpPr>
          <p:sp>
            <p:nvSpPr>
              <p:cNvPr id="25605" name="Freeform 5"/>
              <p:cNvSpPr>
                <a:spLocks/>
              </p:cNvSpPr>
              <p:nvPr/>
            </p:nvSpPr>
            <p:spPr bwMode="auto">
              <a:xfrm>
                <a:off x="0" y="0"/>
                <a:ext cx="1746" cy="813"/>
              </a:xfrm>
              <a:custGeom>
                <a:avLst/>
                <a:gdLst>
                  <a:gd name="T0" fmla="*/ 0 w 21600"/>
                  <a:gd name="T1" fmla="*/ 0 h 21600"/>
                  <a:gd name="T2" fmla="*/ 21600 w 21600"/>
                  <a:gd name="T3" fmla="*/ 0 h 21600"/>
                  <a:gd name="T4" fmla="*/ 21600 w 21600"/>
                  <a:gd name="T5" fmla="*/ 21600 h 21600"/>
                  <a:gd name="T6" fmla="*/ 0 w 21600"/>
                  <a:gd name="T7" fmla="*/ 21600 h 21600"/>
                  <a:gd name="T8" fmla="*/ 0 w 21600"/>
                  <a:gd name="T9" fmla="*/ 0 h 21600"/>
                  <a:gd name="T10" fmla="*/ 0 w 21600"/>
                  <a:gd name="T11" fmla="*/ 0 h 21600"/>
                </a:gdLst>
                <a:ahLst/>
                <a:cxnLst>
                  <a:cxn ang="0">
                    <a:pos x="T0" y="T1"/>
                  </a:cxn>
                  <a:cxn ang="0">
                    <a:pos x="T2" y="T3"/>
                  </a:cxn>
                  <a:cxn ang="0">
                    <a:pos x="T4" y="T5"/>
                  </a:cxn>
                  <a:cxn ang="0">
                    <a:pos x="T6" y="T7"/>
                  </a:cxn>
                  <a:cxn ang="0">
                    <a:pos x="T8" y="T9"/>
                  </a:cxn>
                  <a:cxn ang="0">
                    <a:pos x="T10" y="T11"/>
                  </a:cxn>
                </a:cxnLst>
                <a:rect l="0" t="0" r="r" b="b"/>
                <a:pathLst>
                  <a:path w="21600" h="21600">
                    <a:moveTo>
                      <a:pt x="0" y="0"/>
                    </a:moveTo>
                    <a:lnTo>
                      <a:pt x="21600" y="0"/>
                    </a:lnTo>
                    <a:lnTo>
                      <a:pt x="21600" y="21600"/>
                    </a:lnTo>
                    <a:lnTo>
                      <a:pt x="0" y="21600"/>
                    </a:lnTo>
                    <a:lnTo>
                      <a:pt x="0" y="0"/>
                    </a:lnTo>
                    <a:close/>
                    <a:moveTo>
                      <a:pt x="0" y="0"/>
                    </a:moveTo>
                  </a:path>
                </a:pathLst>
              </a:custGeom>
              <a:solidFill>
                <a:srgbClr val="003DCC"/>
              </a:solidFill>
              <a:ln>
                <a:noFill/>
              </a:ln>
              <a:extLst>
                <a:ext uri="{91240B29-F687-4f45-9708-019B960494DF}">
                  <a14:hiddenLine xmlns:a14="http://schemas.microsoft.com/office/drawing/2010/main" xmlns="" w="25400" cap="flat">
                    <a:solidFill>
                      <a:srgbClr val="000000"/>
                    </a:solidFill>
                    <a:miter lim="800000"/>
                    <a:headEnd type="none" w="med" len="med"/>
                    <a:tailEnd type="none" w="med" len="med"/>
                  </a14:hiddenLine>
                </a:ext>
              </a:extLst>
            </p:spPr>
            <p:txBody>
              <a:bodyPr lIns="0" tIns="0" rIns="0" bIns="0"/>
              <a:lstStyle/>
              <a:p>
                <a:endParaRPr lang="en-US"/>
              </a:p>
            </p:txBody>
          </p:sp>
          <p:sp>
            <p:nvSpPr>
              <p:cNvPr id="25606" name="Rectangle 6"/>
              <p:cNvSpPr>
                <a:spLocks/>
              </p:cNvSpPr>
              <p:nvPr/>
            </p:nvSpPr>
            <p:spPr bwMode="auto">
              <a:xfrm>
                <a:off x="227" y="190"/>
                <a:ext cx="1330" cy="4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nchor="ctr"/>
              <a:lstStyle/>
              <a:p>
                <a:r>
                  <a:rPr lang="en-US" sz="2000">
                    <a:solidFill>
                      <a:srgbClr val="FFFFFF"/>
                    </a:solidFill>
                    <a:ea typeface="ＭＳ Ｐゴシック" charset="0"/>
                    <a:cs typeface="Palatino" charset="0"/>
                  </a:rPr>
                  <a:t>Producer</a:t>
                </a:r>
              </a:p>
            </p:txBody>
          </p:sp>
        </p:grpSp>
        <p:sp>
          <p:nvSpPr>
            <p:cNvPr id="25608" name="Line 8"/>
            <p:cNvSpPr>
              <a:spLocks noChangeShapeType="1"/>
            </p:cNvSpPr>
            <p:nvPr/>
          </p:nvSpPr>
          <p:spPr bwMode="auto">
            <a:xfrm>
              <a:off x="1746" y="733"/>
              <a:ext cx="501" cy="2"/>
            </a:xfrm>
            <a:prstGeom prst="line">
              <a:avLst/>
            </a:prstGeom>
            <a:noFill/>
            <a:ln w="25400" cap="flat">
              <a:solidFill>
                <a:srgbClr val="374358"/>
              </a:solidFill>
              <a:prstDash val="solid"/>
              <a:miter lim="800000"/>
              <a:headEnd type="none" w="med" len="med"/>
              <a:tailEnd type="none" w="med" len="med"/>
            </a:ln>
            <a:extLst>
              <a:ext uri="{909E8E84-426E-40dd-AFC4-6F175D3DCCD1}">
                <a14:hiddenFill xmlns:a14="http://schemas.microsoft.com/office/drawing/2010/main" xmlns="">
                  <a:solidFill>
                    <a:srgbClr val="FFFFFF"/>
                  </a:solidFill>
                </a14:hiddenFill>
              </a:ext>
            </a:extLst>
          </p:spPr>
          <p:txBody>
            <a:bodyPr lIns="0" tIns="0" rIns="0" bIns="0"/>
            <a:lstStyle/>
            <a:p>
              <a:endParaRPr lang="en-US"/>
            </a:p>
          </p:txBody>
        </p:sp>
        <p:sp>
          <p:nvSpPr>
            <p:cNvPr id="25609" name="Line 9"/>
            <p:cNvSpPr>
              <a:spLocks noChangeShapeType="1"/>
            </p:cNvSpPr>
            <p:nvPr/>
          </p:nvSpPr>
          <p:spPr bwMode="auto">
            <a:xfrm>
              <a:off x="4075" y="733"/>
              <a:ext cx="501" cy="2"/>
            </a:xfrm>
            <a:prstGeom prst="line">
              <a:avLst/>
            </a:prstGeom>
            <a:noFill/>
            <a:ln w="25400" cap="flat">
              <a:solidFill>
                <a:srgbClr val="374358"/>
              </a:solidFill>
              <a:prstDash val="solid"/>
              <a:miter lim="800000"/>
              <a:headEnd type="none" w="med" len="med"/>
              <a:tailEnd type="none" w="med" len="med"/>
            </a:ln>
            <a:extLst>
              <a:ext uri="{909E8E84-426E-40dd-AFC4-6F175D3DCCD1}">
                <a14:hiddenFill xmlns:a14="http://schemas.microsoft.com/office/drawing/2010/main" xmlns="">
                  <a:solidFill>
                    <a:srgbClr val="FFFFFF"/>
                  </a:solidFill>
                </a14:hiddenFill>
              </a:ext>
            </a:extLst>
          </p:spPr>
          <p:txBody>
            <a:bodyPr lIns="0" tIns="0" rIns="0" bIns="0"/>
            <a:lstStyle/>
            <a:p>
              <a:endParaRPr lang="en-US"/>
            </a:p>
          </p:txBody>
        </p:sp>
        <p:sp>
          <p:nvSpPr>
            <p:cNvPr id="25610" name="Line 10"/>
            <p:cNvSpPr>
              <a:spLocks noChangeShapeType="1"/>
            </p:cNvSpPr>
            <p:nvPr/>
          </p:nvSpPr>
          <p:spPr bwMode="auto">
            <a:xfrm rot="10800000" flipH="1">
              <a:off x="3131" y="1464"/>
              <a:ext cx="1" cy="650"/>
            </a:xfrm>
            <a:prstGeom prst="line">
              <a:avLst/>
            </a:prstGeom>
            <a:noFill/>
            <a:ln w="25400" cap="flat">
              <a:solidFill>
                <a:srgbClr val="374358"/>
              </a:solidFill>
              <a:prstDash val="solid"/>
              <a:miter lim="800000"/>
              <a:headEnd type="none" w="med" len="med"/>
              <a:tailEnd type="none" w="med" len="med"/>
            </a:ln>
            <a:extLst>
              <a:ext uri="{909E8E84-426E-40dd-AFC4-6F175D3DCCD1}">
                <a14:hiddenFill xmlns:a14="http://schemas.microsoft.com/office/drawing/2010/main" xmlns="">
                  <a:solidFill>
                    <a:srgbClr val="FFFFFF"/>
                  </a:solidFill>
                </a14:hiddenFill>
              </a:ext>
            </a:extLst>
          </p:spPr>
          <p:txBody>
            <a:bodyPr lIns="0" tIns="0" rIns="0" bIns="0"/>
            <a:lstStyle/>
            <a:p>
              <a:endParaRPr lang="en-US"/>
            </a:p>
          </p:txBody>
        </p:sp>
        <p:grpSp>
          <p:nvGrpSpPr>
            <p:cNvPr id="25613" name="Group 13"/>
            <p:cNvGrpSpPr>
              <a:grpSpLocks/>
            </p:cNvGrpSpPr>
            <p:nvPr/>
          </p:nvGrpSpPr>
          <p:grpSpPr bwMode="auto">
            <a:xfrm>
              <a:off x="2249" y="0"/>
              <a:ext cx="1822" cy="1466"/>
              <a:chOff x="0" y="0"/>
              <a:chExt cx="1821" cy="1466"/>
            </a:xfrm>
          </p:grpSpPr>
          <p:sp>
            <p:nvSpPr>
              <p:cNvPr id="25611" name="Freeform 11"/>
              <p:cNvSpPr>
                <a:spLocks/>
              </p:cNvSpPr>
              <p:nvPr/>
            </p:nvSpPr>
            <p:spPr bwMode="auto">
              <a:xfrm>
                <a:off x="0" y="0"/>
                <a:ext cx="1821" cy="1466"/>
              </a:xfrm>
              <a:custGeom>
                <a:avLst/>
                <a:gdLst>
                  <a:gd name="T0" fmla="*/ 0 w 21600"/>
                  <a:gd name="T1" fmla="*/ 0 h 21600"/>
                  <a:gd name="T2" fmla="*/ 21600 w 21600"/>
                  <a:gd name="T3" fmla="*/ 0 h 21600"/>
                  <a:gd name="T4" fmla="*/ 21600 w 21600"/>
                  <a:gd name="T5" fmla="*/ 21600 h 21600"/>
                  <a:gd name="T6" fmla="*/ 0 w 21600"/>
                  <a:gd name="T7" fmla="*/ 21600 h 21600"/>
                  <a:gd name="T8" fmla="*/ 0 w 21600"/>
                  <a:gd name="T9" fmla="*/ 0 h 21600"/>
                  <a:gd name="T10" fmla="*/ 0 w 21600"/>
                  <a:gd name="T11" fmla="*/ 0 h 21600"/>
                </a:gdLst>
                <a:ahLst/>
                <a:cxnLst>
                  <a:cxn ang="0">
                    <a:pos x="T0" y="T1"/>
                  </a:cxn>
                  <a:cxn ang="0">
                    <a:pos x="T2" y="T3"/>
                  </a:cxn>
                  <a:cxn ang="0">
                    <a:pos x="T4" y="T5"/>
                  </a:cxn>
                  <a:cxn ang="0">
                    <a:pos x="T6" y="T7"/>
                  </a:cxn>
                  <a:cxn ang="0">
                    <a:pos x="T8" y="T9"/>
                  </a:cxn>
                  <a:cxn ang="0">
                    <a:pos x="T10" y="T11"/>
                  </a:cxn>
                </a:cxnLst>
                <a:rect l="0" t="0" r="r" b="b"/>
                <a:pathLst>
                  <a:path w="21600" h="21600">
                    <a:moveTo>
                      <a:pt x="0" y="0"/>
                    </a:moveTo>
                    <a:lnTo>
                      <a:pt x="21600" y="0"/>
                    </a:lnTo>
                    <a:lnTo>
                      <a:pt x="21600" y="21600"/>
                    </a:lnTo>
                    <a:lnTo>
                      <a:pt x="0" y="21600"/>
                    </a:lnTo>
                    <a:lnTo>
                      <a:pt x="0" y="0"/>
                    </a:lnTo>
                    <a:close/>
                    <a:moveTo>
                      <a:pt x="0" y="0"/>
                    </a:moveTo>
                  </a:path>
                </a:pathLst>
              </a:custGeom>
              <a:solidFill>
                <a:srgbClr val="003DCC"/>
              </a:solidFill>
              <a:ln>
                <a:noFill/>
              </a:ln>
              <a:extLst>
                <a:ext uri="{91240B29-F687-4f45-9708-019B960494DF}">
                  <a14:hiddenLine xmlns:a14="http://schemas.microsoft.com/office/drawing/2010/main" xmlns="" w="25400" cap="flat">
                    <a:solidFill>
                      <a:srgbClr val="000000"/>
                    </a:solidFill>
                    <a:miter lim="800000"/>
                    <a:headEnd type="none" w="med" len="med"/>
                    <a:tailEnd type="none" w="med" len="med"/>
                  </a14:hiddenLine>
                </a:ext>
              </a:extLst>
            </p:spPr>
            <p:txBody>
              <a:bodyPr lIns="0" tIns="0" rIns="0" bIns="0"/>
              <a:lstStyle/>
              <a:p>
                <a:endParaRPr lang="en-US"/>
              </a:p>
            </p:txBody>
          </p:sp>
          <p:sp>
            <p:nvSpPr>
              <p:cNvPr id="25612" name="Rectangle 12"/>
              <p:cNvSpPr>
                <a:spLocks/>
              </p:cNvSpPr>
              <p:nvPr/>
            </p:nvSpPr>
            <p:spPr bwMode="auto">
              <a:xfrm>
                <a:off x="198" y="223"/>
                <a:ext cx="1472" cy="9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nchor="ctr"/>
              <a:lstStyle/>
              <a:p>
                <a:r>
                  <a:rPr lang="en-US" sz="2000">
                    <a:solidFill>
                      <a:srgbClr val="FFFFFF"/>
                    </a:solidFill>
                    <a:ea typeface="ＭＳ Ｐゴシック" charset="0"/>
                    <a:cs typeface="Palatino" charset="0"/>
                  </a:rPr>
                  <a:t>OAIS</a:t>
                </a:r>
              </a:p>
              <a:p>
                <a:r>
                  <a:rPr lang="en-US" sz="2000">
                    <a:solidFill>
                      <a:srgbClr val="FFFFFF"/>
                    </a:solidFill>
                    <a:ea typeface="ＭＳ Ｐゴシック" charset="0"/>
                    <a:cs typeface="Palatino" charset="0"/>
                  </a:rPr>
                  <a:t>(Archive)</a:t>
                </a:r>
              </a:p>
            </p:txBody>
          </p:sp>
        </p:grpSp>
        <p:grpSp>
          <p:nvGrpSpPr>
            <p:cNvPr id="25616" name="Group 16"/>
            <p:cNvGrpSpPr>
              <a:grpSpLocks/>
            </p:cNvGrpSpPr>
            <p:nvPr/>
          </p:nvGrpSpPr>
          <p:grpSpPr bwMode="auto">
            <a:xfrm>
              <a:off x="4578" y="325"/>
              <a:ext cx="1822" cy="830"/>
              <a:chOff x="0" y="0"/>
              <a:chExt cx="1821" cy="830"/>
            </a:xfrm>
          </p:grpSpPr>
          <p:sp>
            <p:nvSpPr>
              <p:cNvPr id="25614" name="Freeform 14"/>
              <p:cNvSpPr>
                <a:spLocks/>
              </p:cNvSpPr>
              <p:nvPr/>
            </p:nvSpPr>
            <p:spPr bwMode="auto">
              <a:xfrm>
                <a:off x="0" y="8"/>
                <a:ext cx="1821" cy="813"/>
              </a:xfrm>
              <a:custGeom>
                <a:avLst/>
                <a:gdLst>
                  <a:gd name="T0" fmla="*/ 0 w 21600"/>
                  <a:gd name="T1" fmla="*/ 0 h 21600"/>
                  <a:gd name="T2" fmla="*/ 21600 w 21600"/>
                  <a:gd name="T3" fmla="*/ 0 h 21600"/>
                  <a:gd name="T4" fmla="*/ 21600 w 21600"/>
                  <a:gd name="T5" fmla="*/ 21600 h 21600"/>
                  <a:gd name="T6" fmla="*/ 0 w 21600"/>
                  <a:gd name="T7" fmla="*/ 21600 h 21600"/>
                  <a:gd name="T8" fmla="*/ 0 w 21600"/>
                  <a:gd name="T9" fmla="*/ 0 h 21600"/>
                  <a:gd name="T10" fmla="*/ 0 w 21600"/>
                  <a:gd name="T11" fmla="*/ 0 h 21600"/>
                </a:gdLst>
                <a:ahLst/>
                <a:cxnLst>
                  <a:cxn ang="0">
                    <a:pos x="T0" y="T1"/>
                  </a:cxn>
                  <a:cxn ang="0">
                    <a:pos x="T2" y="T3"/>
                  </a:cxn>
                  <a:cxn ang="0">
                    <a:pos x="T4" y="T5"/>
                  </a:cxn>
                  <a:cxn ang="0">
                    <a:pos x="T6" y="T7"/>
                  </a:cxn>
                  <a:cxn ang="0">
                    <a:pos x="T8" y="T9"/>
                  </a:cxn>
                  <a:cxn ang="0">
                    <a:pos x="T10" y="T11"/>
                  </a:cxn>
                </a:cxnLst>
                <a:rect l="0" t="0" r="r" b="b"/>
                <a:pathLst>
                  <a:path w="21600" h="21600">
                    <a:moveTo>
                      <a:pt x="0" y="0"/>
                    </a:moveTo>
                    <a:lnTo>
                      <a:pt x="21600" y="0"/>
                    </a:lnTo>
                    <a:lnTo>
                      <a:pt x="21600" y="21600"/>
                    </a:lnTo>
                    <a:lnTo>
                      <a:pt x="0" y="21600"/>
                    </a:lnTo>
                    <a:lnTo>
                      <a:pt x="0" y="0"/>
                    </a:lnTo>
                    <a:close/>
                    <a:moveTo>
                      <a:pt x="0" y="0"/>
                    </a:moveTo>
                  </a:path>
                </a:pathLst>
              </a:custGeom>
              <a:solidFill>
                <a:srgbClr val="003DCC"/>
              </a:solidFill>
              <a:ln>
                <a:noFill/>
              </a:ln>
              <a:extLst>
                <a:ext uri="{91240B29-F687-4f45-9708-019B960494DF}">
                  <a14:hiddenLine xmlns:a14="http://schemas.microsoft.com/office/drawing/2010/main" xmlns="" w="25400" cap="flat">
                    <a:solidFill>
                      <a:srgbClr val="000000"/>
                    </a:solidFill>
                    <a:miter lim="800000"/>
                    <a:headEnd type="none" w="med" len="med"/>
                    <a:tailEnd type="none" w="med" len="med"/>
                  </a14:hiddenLine>
                </a:ext>
              </a:extLst>
            </p:spPr>
            <p:txBody>
              <a:bodyPr lIns="0" tIns="0" rIns="0" bIns="0"/>
              <a:lstStyle/>
              <a:p>
                <a:endParaRPr lang="en-US"/>
              </a:p>
            </p:txBody>
          </p:sp>
          <p:sp>
            <p:nvSpPr>
              <p:cNvPr id="25615" name="Rectangle 15"/>
              <p:cNvSpPr>
                <a:spLocks/>
              </p:cNvSpPr>
              <p:nvPr/>
            </p:nvSpPr>
            <p:spPr bwMode="auto">
              <a:xfrm>
                <a:off x="94" y="0"/>
                <a:ext cx="1619" cy="8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nchor="ctr"/>
              <a:lstStyle/>
              <a:p>
                <a:r>
                  <a:rPr lang="en-US" sz="2000">
                    <a:solidFill>
                      <a:srgbClr val="FFFFFF"/>
                    </a:solidFill>
                    <a:ea typeface="ＭＳ Ｐゴシック" charset="0"/>
                    <a:cs typeface="Palatino" charset="0"/>
                  </a:rPr>
                  <a:t>Designated</a:t>
                </a:r>
              </a:p>
              <a:p>
                <a:r>
                  <a:rPr lang="en-US" sz="2000">
                    <a:solidFill>
                      <a:srgbClr val="FFFFFF"/>
                    </a:solidFill>
                    <a:ea typeface="ＭＳ Ｐゴシック" charset="0"/>
                    <a:cs typeface="Palatino" charset="0"/>
                  </a:rPr>
                  <a:t>Community</a:t>
                </a:r>
              </a:p>
            </p:txBody>
          </p:sp>
        </p:grpSp>
      </p:grpSp>
    </p:spTree>
    <p:extLst>
      <p:ext uri="{BB962C8B-B14F-4D97-AF65-F5344CB8AC3E}">
        <p14:creationId xmlns:p14="http://schemas.microsoft.com/office/powerpoint/2010/main" val="47243259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OAIS Functional Model</a:t>
            </a:r>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1360" y="1940576"/>
            <a:ext cx="8467075" cy="45182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a:tailEnd/>
              </a14:hiddenLine>
            </a:ext>
          </a:extLst>
        </p:spPr>
      </p:pic>
    </p:spTree>
    <p:extLst>
      <p:ext uri="{BB962C8B-B14F-4D97-AF65-F5344CB8AC3E}">
        <p14:creationId xmlns:p14="http://schemas.microsoft.com/office/powerpoint/2010/main" val="290513087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1046162"/>
          </a:xfrm>
        </p:spPr>
        <p:txBody>
          <a:bodyPr/>
          <a:lstStyle/>
          <a:p>
            <a:r>
              <a:rPr lang="en-US" dirty="0" err="1" smtClean="0"/>
              <a:t>OAIS</a:t>
            </a:r>
            <a:r>
              <a:rPr lang="en-US" dirty="0" smtClean="0"/>
              <a:t> Information </a:t>
            </a:r>
            <a:r>
              <a:rPr lang="en-US" dirty="0"/>
              <a:t>Package model</a:t>
            </a:r>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61992" y="1447800"/>
            <a:ext cx="5220016" cy="4641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ap="flat">
                <a:solidFill>
                  <a:srgbClr val="000000"/>
                </a:solidFill>
                <a:miter lim="800000"/>
                <a:headEnd/>
                <a:tailEnd/>
              </a14:hiddenLine>
            </a:ext>
          </a:extLst>
        </p:spPr>
      </p:pic>
    </p:spTree>
    <p:extLst>
      <p:ext uri="{BB962C8B-B14F-4D97-AF65-F5344CB8AC3E}">
        <p14:creationId xmlns:p14="http://schemas.microsoft.com/office/powerpoint/2010/main" val="423859224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dirty="0" err="1" smtClean="0"/>
              <a:t>OAIS</a:t>
            </a:r>
            <a:r>
              <a:rPr lang="it-IT" dirty="0" smtClean="0"/>
              <a:t> Information </a:t>
            </a:r>
            <a:r>
              <a:rPr lang="it-IT" dirty="0" err="1" smtClean="0"/>
              <a:t>object</a:t>
            </a:r>
            <a:endParaRPr lang="it-IT"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sr-Latn-BA" sz="1000" b="0" i="0" u="none" strike="noStrike" cap="none" smtClean="0">
                <a:solidFill>
                  <a:srgbClr val="002060"/>
                </a:solidFill>
                <a:latin typeface="Calibri"/>
                <a:ea typeface="Calibri"/>
                <a:cs typeface="Calibri"/>
                <a:sym typeface="Calibri"/>
              </a:rPr>
              <a:t>13</a:t>
            </a:fld>
            <a:endParaRPr lang="sr-Latn-BA" sz="1000" b="0" i="0" u="none" strike="noStrike" cap="none">
              <a:solidFill>
                <a:srgbClr val="002060"/>
              </a:solidFill>
              <a:latin typeface="Calibri"/>
              <a:ea typeface="Calibri"/>
              <a:cs typeface="Calibri"/>
              <a:sym typeface="Calibri"/>
            </a:endParaRPr>
          </a:p>
        </p:txBody>
      </p:sp>
      <p:pic>
        <p:nvPicPr>
          <p:cNvPr id="5" name="Picture 4"/>
          <p:cNvPicPr>
            <a:picLocks noChangeAspect="1"/>
          </p:cNvPicPr>
          <p:nvPr/>
        </p:nvPicPr>
        <p:blipFill>
          <a:blip r:embed="rId2"/>
          <a:stretch>
            <a:fillRect/>
          </a:stretch>
        </p:blipFill>
        <p:spPr>
          <a:xfrm>
            <a:off x="1461966" y="1710069"/>
            <a:ext cx="6187931" cy="4446538"/>
          </a:xfrm>
          <a:prstGeom prst="rect">
            <a:avLst/>
          </a:prstGeom>
        </p:spPr>
      </p:pic>
    </p:spTree>
    <p:extLst>
      <p:ext uri="{BB962C8B-B14F-4D97-AF65-F5344CB8AC3E}">
        <p14:creationId xmlns:p14="http://schemas.microsoft.com/office/powerpoint/2010/main" val="149630986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ISO </a:t>
            </a:r>
            <a:r>
              <a:rPr lang="en-GB" dirty="0" smtClean="0"/>
              <a:t>16363 - Trustworthy </a:t>
            </a:r>
            <a:r>
              <a:rPr lang="en-GB" dirty="0"/>
              <a:t>digital repositories </a:t>
            </a:r>
            <a:endParaRPr lang="it-IT" dirty="0"/>
          </a:p>
        </p:txBody>
      </p:sp>
      <p:sp>
        <p:nvSpPr>
          <p:cNvPr id="3" name="Text Placeholder 2"/>
          <p:cNvSpPr>
            <a:spLocks noGrp="1"/>
          </p:cNvSpPr>
          <p:nvPr>
            <p:ph type="body" idx="1"/>
          </p:nvPr>
        </p:nvSpPr>
        <p:spPr/>
        <p:txBody>
          <a:bodyPr/>
          <a:lstStyle/>
          <a:p>
            <a:pPr marL="133350" indent="0">
              <a:buNone/>
            </a:pPr>
            <a:r>
              <a:rPr lang="en-GB" b="1" dirty="0"/>
              <a:t/>
            </a:r>
            <a:br>
              <a:rPr lang="en-GB" b="1" dirty="0"/>
            </a:br>
            <a:r>
              <a:rPr lang="en-GB" b="1" dirty="0"/>
              <a:t>ISO 16363:2013 </a:t>
            </a:r>
            <a:r>
              <a:rPr lang="en-GB" dirty="0"/>
              <a:t>also known as </a:t>
            </a:r>
            <a:r>
              <a:rPr lang="en-GB" dirty="0" err="1"/>
              <a:t>CCSDS</a:t>
            </a:r>
            <a:r>
              <a:rPr lang="en-GB" dirty="0"/>
              <a:t> 652.0-M-1</a:t>
            </a:r>
            <a:br>
              <a:rPr lang="en-GB" dirty="0"/>
            </a:br>
            <a:r>
              <a:rPr lang="en-GB" dirty="0" smtClean="0"/>
              <a:t>It sets </a:t>
            </a:r>
            <a:r>
              <a:rPr lang="en-GB" dirty="0"/>
              <a:t>out comprehensive metrics for what an archive must do, based on </a:t>
            </a:r>
            <a:r>
              <a:rPr lang="en-GB" dirty="0" smtClean="0"/>
              <a:t>the </a:t>
            </a:r>
            <a:r>
              <a:rPr lang="en-GB" dirty="0" err="1" smtClean="0"/>
              <a:t>OAIS</a:t>
            </a:r>
            <a:r>
              <a:rPr lang="en-GB" dirty="0" smtClean="0"/>
              <a:t> reference model. It provides metrics in three broad areas: </a:t>
            </a:r>
          </a:p>
          <a:p>
            <a:pPr marL="133350" indent="0">
              <a:buNone/>
            </a:pPr>
            <a:r>
              <a:rPr lang="en-GB" b="1" dirty="0" smtClean="0"/>
              <a:t>3 - Organizational infrastructure</a:t>
            </a:r>
          </a:p>
          <a:p>
            <a:pPr marL="133350" indent="0">
              <a:buNone/>
            </a:pPr>
            <a:r>
              <a:rPr lang="en-GB" b="1" dirty="0" smtClean="0"/>
              <a:t>4 - Digital object management</a:t>
            </a:r>
          </a:p>
          <a:p>
            <a:pPr marL="133350" indent="0">
              <a:buNone/>
            </a:pPr>
            <a:r>
              <a:rPr lang="en-GB" b="1" dirty="0" smtClean="0"/>
              <a:t>5 – Infrastructure and security risk management</a:t>
            </a:r>
          </a:p>
          <a:p>
            <a:pPr marL="133350" indent="0">
              <a:buNone/>
            </a:pPr>
            <a:endParaRPr lang="en-GB" dirty="0"/>
          </a:p>
          <a:p>
            <a:pPr marL="133350" indent="0">
              <a:buNone/>
            </a:pPr>
            <a:endParaRPr lang="en-GB" dirty="0" smtClean="0"/>
          </a:p>
          <a:p>
            <a:pPr marL="133350" indent="0">
              <a:buNone/>
            </a:pPr>
            <a:endParaRPr lang="en-GB" dirty="0" smtClean="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sr-Latn-BA" sz="1000" b="0" i="0" u="none" strike="noStrike" cap="none" smtClean="0">
                <a:solidFill>
                  <a:srgbClr val="002060"/>
                </a:solidFill>
                <a:latin typeface="Calibri"/>
                <a:ea typeface="Calibri"/>
                <a:cs typeface="Calibri"/>
                <a:sym typeface="Calibri"/>
              </a:rPr>
              <a:t>14</a:t>
            </a:fld>
            <a:endParaRPr lang="sr-Latn-BA" sz="1000" b="0" i="0" u="none" strike="noStrike" cap="none">
              <a:solidFill>
                <a:srgbClr val="002060"/>
              </a:solidFill>
              <a:latin typeface="Calibri"/>
              <a:ea typeface="Calibri"/>
              <a:cs typeface="Calibri"/>
              <a:sym typeface="Calibri"/>
            </a:endParaRPr>
          </a:p>
        </p:txBody>
      </p:sp>
    </p:spTree>
    <p:extLst>
      <p:ext uri="{BB962C8B-B14F-4D97-AF65-F5344CB8AC3E}">
        <p14:creationId xmlns:p14="http://schemas.microsoft.com/office/powerpoint/2010/main" val="204636570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 Organizational Infrastructure</a:t>
            </a:r>
            <a:endParaRPr lang="en-US" dirty="0"/>
          </a:p>
        </p:txBody>
      </p:sp>
      <p:sp>
        <p:nvSpPr>
          <p:cNvPr id="3" name="Text Placeholder 2"/>
          <p:cNvSpPr>
            <a:spLocks noGrp="1"/>
          </p:cNvSpPr>
          <p:nvPr>
            <p:ph type="body" idx="1"/>
          </p:nvPr>
        </p:nvSpPr>
        <p:spPr/>
        <p:txBody>
          <a:bodyPr/>
          <a:lstStyle/>
          <a:p>
            <a:endParaRPr lang="en-US" sz="1800" cap="small" dirty="0" smtClean="0"/>
          </a:p>
          <a:p>
            <a:pPr marL="457200" indent="-342900"/>
            <a:r>
              <a:rPr lang="en-US" cap="small" dirty="0" smtClean="0"/>
              <a:t>3.1 </a:t>
            </a:r>
            <a:r>
              <a:rPr lang="en-US" cap="small" dirty="0"/>
              <a:t>GOVERNANCE AND ORGANIZATIONAL VIABILITY </a:t>
            </a:r>
          </a:p>
          <a:p>
            <a:pPr marL="457200" indent="-342900"/>
            <a:r>
              <a:rPr lang="en-US" cap="small" dirty="0"/>
              <a:t>3.2 ORGANIZATIONAL STRUCTURE AND STAFFING</a:t>
            </a:r>
          </a:p>
          <a:p>
            <a:pPr marL="457200" indent="-342900"/>
            <a:r>
              <a:rPr lang="en-US" cap="small" dirty="0"/>
              <a:t>3.3 PROCEDURAL ACCOUNTABILITY AND PRESERVATION POLICY FRAMEWORK </a:t>
            </a:r>
          </a:p>
          <a:p>
            <a:pPr marL="457200" indent="-342900"/>
            <a:r>
              <a:rPr lang="en-US" cap="small" dirty="0"/>
              <a:t>3.4 FINANCIAL SUSTAINABILITY</a:t>
            </a:r>
          </a:p>
          <a:p>
            <a:pPr marL="457200" indent="-342900"/>
            <a:r>
              <a:rPr lang="en-US" cap="small" dirty="0"/>
              <a:t>3.5 CONTRACTS, LICENSES, AND </a:t>
            </a:r>
            <a:r>
              <a:rPr lang="en-US" cap="small" dirty="0" smtClean="0"/>
              <a:t>LIABILITIES</a:t>
            </a:r>
            <a:endParaRPr lang="en-US" cap="small"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sr-Latn-BA" sz="1000" b="0" i="0" u="none" strike="noStrike" cap="none" smtClean="0">
                <a:solidFill>
                  <a:srgbClr val="002060"/>
                </a:solidFill>
                <a:latin typeface="Calibri"/>
                <a:ea typeface="Calibri"/>
                <a:cs typeface="Calibri"/>
                <a:sym typeface="Calibri"/>
              </a:rPr>
              <a:t>15</a:t>
            </a:fld>
            <a:endParaRPr lang="sr-Latn-BA" sz="1000" b="0" i="0" u="none" strike="noStrike" cap="none">
              <a:solidFill>
                <a:srgbClr val="002060"/>
              </a:solidFill>
              <a:latin typeface="Calibri"/>
              <a:ea typeface="Calibri"/>
              <a:cs typeface="Calibri"/>
              <a:sym typeface="Calibri"/>
            </a:endParaRPr>
          </a:p>
        </p:txBody>
      </p:sp>
    </p:spTree>
    <p:extLst>
      <p:ext uri="{BB962C8B-B14F-4D97-AF65-F5344CB8AC3E}">
        <p14:creationId xmlns:p14="http://schemas.microsoft.com/office/powerpoint/2010/main" val="248825107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3.1 Governance </a:t>
            </a:r>
            <a:r>
              <a:rPr lang="en-GB" dirty="0"/>
              <a:t>and organizational viability</a:t>
            </a:r>
            <a:endParaRPr lang="it-IT" dirty="0"/>
          </a:p>
        </p:txBody>
      </p:sp>
      <p:sp>
        <p:nvSpPr>
          <p:cNvPr id="3" name="Text Placeholder 2"/>
          <p:cNvSpPr>
            <a:spLocks noGrp="1"/>
          </p:cNvSpPr>
          <p:nvPr>
            <p:ph type="body" idx="1"/>
          </p:nvPr>
        </p:nvSpPr>
        <p:spPr>
          <a:xfrm>
            <a:off x="626650" y="1442882"/>
            <a:ext cx="7886700" cy="4593726"/>
          </a:xfrm>
        </p:spPr>
        <p:txBody>
          <a:bodyPr/>
          <a:lstStyle/>
          <a:p>
            <a:r>
              <a:rPr lang="en-GB" dirty="0" smtClean="0"/>
              <a:t>3.1.1 </a:t>
            </a:r>
            <a:r>
              <a:rPr lang="en-GB" dirty="0"/>
              <a:t>The repository shall have a </a:t>
            </a:r>
            <a:r>
              <a:rPr lang="en-GB" dirty="0">
                <a:solidFill>
                  <a:srgbClr val="FF0000"/>
                </a:solidFill>
              </a:rPr>
              <a:t>mission statement </a:t>
            </a:r>
            <a:r>
              <a:rPr lang="en-GB" dirty="0"/>
              <a:t>that reflects a commitment to the preservation of, long term retention of, management of, and access to digital information.</a:t>
            </a:r>
            <a:endParaRPr lang="it-IT" dirty="0"/>
          </a:p>
          <a:p>
            <a:r>
              <a:rPr lang="en-GB" dirty="0"/>
              <a:t>3.1.2 The repository shall have a Preservation Strategic Plan that defines the approach the repository will take in the long-term support of its mission.</a:t>
            </a:r>
            <a:endParaRPr lang="it-IT" dirty="0"/>
          </a:p>
          <a:p>
            <a:pPr lvl="1"/>
            <a:r>
              <a:rPr lang="en-GB" dirty="0"/>
              <a:t>3.1.2.1 The repository shall have an appropriate </a:t>
            </a:r>
            <a:r>
              <a:rPr lang="en-GB" dirty="0">
                <a:solidFill>
                  <a:srgbClr val="FF0000"/>
                </a:solidFill>
              </a:rPr>
              <a:t>succession plan, contingency plans, and/or escrow arrangements </a:t>
            </a:r>
            <a:r>
              <a:rPr lang="en-GB" dirty="0"/>
              <a:t>in place in case the repository ceases to operate or the governing or funding institution substantially changes its scope.</a:t>
            </a:r>
            <a:endParaRPr lang="it-IT" dirty="0"/>
          </a:p>
          <a:p>
            <a:pPr lvl="1"/>
            <a:r>
              <a:rPr lang="en-GB" dirty="0"/>
              <a:t>3.1.2.2 The repository shall monitor its organizational environment to determine when to execute its succession plan, contingency plans, and/or escrow arrangements.</a:t>
            </a:r>
            <a:endParaRPr lang="it-IT" dirty="0"/>
          </a:p>
          <a:p>
            <a:r>
              <a:rPr lang="en-GB" dirty="0"/>
              <a:t>3.1.3 The repository shall have a Collection Policy or other document that specifies the </a:t>
            </a:r>
            <a:r>
              <a:rPr lang="en-GB" dirty="0">
                <a:solidFill>
                  <a:srgbClr val="FF0000"/>
                </a:solidFill>
              </a:rPr>
              <a:t>type of information it will preserve, retain, manage, and provide access to</a:t>
            </a:r>
            <a:r>
              <a:rPr lang="en-GB" dirty="0"/>
              <a:t>.</a:t>
            </a:r>
            <a:endParaRPr lang="it-IT" dirty="0"/>
          </a:p>
          <a:p>
            <a:endParaRPr lang="it-IT"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sr-Latn-BA" sz="1000" b="0" i="0" u="none" strike="noStrike" cap="none" smtClean="0">
                <a:solidFill>
                  <a:srgbClr val="002060"/>
                </a:solidFill>
                <a:latin typeface="Calibri"/>
                <a:ea typeface="Calibri"/>
                <a:cs typeface="Calibri"/>
                <a:sym typeface="Calibri"/>
              </a:rPr>
              <a:t>16</a:t>
            </a:fld>
            <a:endParaRPr lang="sr-Latn-BA" sz="1000" b="0" i="0" u="none" strike="noStrike" cap="none">
              <a:solidFill>
                <a:srgbClr val="002060"/>
              </a:solidFill>
              <a:latin typeface="Calibri"/>
              <a:ea typeface="Calibri"/>
              <a:cs typeface="Calibri"/>
              <a:sym typeface="Calibri"/>
            </a:endParaRPr>
          </a:p>
        </p:txBody>
      </p:sp>
    </p:spTree>
    <p:extLst>
      <p:ext uri="{BB962C8B-B14F-4D97-AF65-F5344CB8AC3E}">
        <p14:creationId xmlns:p14="http://schemas.microsoft.com/office/powerpoint/2010/main" val="42971365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3.2 </a:t>
            </a:r>
            <a:r>
              <a:rPr lang="en-GB" dirty="0" smtClean="0"/>
              <a:t>Organizational </a:t>
            </a:r>
            <a:r>
              <a:rPr lang="en-GB" dirty="0"/>
              <a:t>structure and </a:t>
            </a:r>
            <a:r>
              <a:rPr lang="en-GB" dirty="0" smtClean="0"/>
              <a:t>staffing</a:t>
            </a:r>
            <a:endParaRPr lang="it-IT" dirty="0"/>
          </a:p>
        </p:txBody>
      </p:sp>
      <p:sp>
        <p:nvSpPr>
          <p:cNvPr id="3" name="Text Placeholder 2"/>
          <p:cNvSpPr>
            <a:spLocks noGrp="1"/>
          </p:cNvSpPr>
          <p:nvPr>
            <p:ph type="body" idx="1"/>
          </p:nvPr>
        </p:nvSpPr>
        <p:spPr/>
        <p:txBody>
          <a:bodyPr/>
          <a:lstStyle/>
          <a:p>
            <a:r>
              <a:rPr lang="en-GB" dirty="0"/>
              <a:t>3.2.1 The repository shall have identified and established the duties that it needs to perform and shall have appointed staff with adequate skills and experience to </a:t>
            </a:r>
            <a:r>
              <a:rPr lang="en-GB" dirty="0" smtClean="0"/>
              <a:t>fulfil </a:t>
            </a:r>
            <a:r>
              <a:rPr lang="en-GB" dirty="0"/>
              <a:t>these duties.</a:t>
            </a:r>
            <a:endParaRPr lang="it-IT" dirty="0"/>
          </a:p>
          <a:p>
            <a:pPr lvl="1"/>
            <a:r>
              <a:rPr lang="en-GB" dirty="0"/>
              <a:t>3.2.1.1 The repository shall have identified and established the duties that it needs to perform.</a:t>
            </a:r>
            <a:endParaRPr lang="it-IT" dirty="0"/>
          </a:p>
          <a:p>
            <a:pPr lvl="1"/>
            <a:r>
              <a:rPr lang="en-GB" dirty="0"/>
              <a:t>3.2.1.2 The repository shall have the </a:t>
            </a:r>
            <a:r>
              <a:rPr lang="en-GB" dirty="0">
                <a:solidFill>
                  <a:srgbClr val="FF0000"/>
                </a:solidFill>
              </a:rPr>
              <a:t>appropriate number of staff </a:t>
            </a:r>
            <a:r>
              <a:rPr lang="en-GB" dirty="0"/>
              <a:t>to support all functions and services.</a:t>
            </a:r>
            <a:endParaRPr lang="it-IT" dirty="0"/>
          </a:p>
          <a:p>
            <a:pPr lvl="1"/>
            <a:r>
              <a:rPr lang="en-GB" dirty="0"/>
              <a:t>3.2.1.3 The repository shall have in place an </a:t>
            </a:r>
            <a:r>
              <a:rPr lang="en-GB" dirty="0">
                <a:solidFill>
                  <a:srgbClr val="FF0000"/>
                </a:solidFill>
              </a:rPr>
              <a:t>active professional development program </a:t>
            </a:r>
            <a:r>
              <a:rPr lang="en-GB" dirty="0"/>
              <a:t>that provides staff with skills and expertise development opportunities.</a:t>
            </a:r>
            <a:endParaRPr lang="it-IT" dirty="0"/>
          </a:p>
          <a:p>
            <a:endParaRPr lang="it-IT"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sr-Latn-BA" sz="1000" b="0" i="0" u="none" strike="noStrike" cap="none" smtClean="0">
                <a:solidFill>
                  <a:srgbClr val="002060"/>
                </a:solidFill>
                <a:latin typeface="Calibri"/>
                <a:ea typeface="Calibri"/>
                <a:cs typeface="Calibri"/>
                <a:sym typeface="Calibri"/>
              </a:rPr>
              <a:t>17</a:t>
            </a:fld>
            <a:endParaRPr lang="sr-Latn-BA" sz="1000" b="0" i="0" u="none" strike="noStrike" cap="none">
              <a:solidFill>
                <a:srgbClr val="002060"/>
              </a:solidFill>
              <a:latin typeface="Calibri"/>
              <a:ea typeface="Calibri"/>
              <a:cs typeface="Calibri"/>
              <a:sym typeface="Calibri"/>
            </a:endParaRPr>
          </a:p>
        </p:txBody>
      </p:sp>
    </p:spTree>
    <p:extLst>
      <p:ext uri="{BB962C8B-B14F-4D97-AF65-F5344CB8AC3E}">
        <p14:creationId xmlns:p14="http://schemas.microsoft.com/office/powerpoint/2010/main" val="302098041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0378" y="771921"/>
            <a:ext cx="7982625" cy="797468"/>
          </a:xfrm>
        </p:spPr>
        <p:txBody>
          <a:bodyPr/>
          <a:lstStyle/>
          <a:p>
            <a:r>
              <a:rPr lang="en-GB" dirty="0"/>
              <a:t>3.3 </a:t>
            </a:r>
            <a:r>
              <a:rPr lang="en-GB" dirty="0" smtClean="0"/>
              <a:t>Procedural </a:t>
            </a:r>
            <a:r>
              <a:rPr lang="en-GB" dirty="0"/>
              <a:t>accountability and </a:t>
            </a:r>
            <a:r>
              <a:rPr lang="en-GB" dirty="0" smtClean="0"/>
              <a:t/>
            </a:r>
            <a:br>
              <a:rPr lang="en-GB" dirty="0" smtClean="0"/>
            </a:br>
            <a:r>
              <a:rPr lang="en-GB" dirty="0" smtClean="0"/>
              <a:t>       preservation policy framework</a:t>
            </a:r>
            <a:endParaRPr lang="it-IT" dirty="0"/>
          </a:p>
        </p:txBody>
      </p:sp>
      <p:sp>
        <p:nvSpPr>
          <p:cNvPr id="3" name="Text Placeholder 2"/>
          <p:cNvSpPr>
            <a:spLocks noGrp="1"/>
          </p:cNvSpPr>
          <p:nvPr>
            <p:ph type="body" idx="1"/>
          </p:nvPr>
        </p:nvSpPr>
        <p:spPr>
          <a:xfrm>
            <a:off x="581896" y="1499151"/>
            <a:ext cx="7886700" cy="4593726"/>
          </a:xfrm>
        </p:spPr>
        <p:txBody>
          <a:bodyPr/>
          <a:lstStyle/>
          <a:p>
            <a:r>
              <a:rPr lang="en-GB" sz="1800" dirty="0"/>
              <a:t>3.3.1 The repository shall have </a:t>
            </a:r>
            <a:r>
              <a:rPr lang="en-GB" sz="1800" dirty="0">
                <a:solidFill>
                  <a:srgbClr val="FF0000"/>
                </a:solidFill>
              </a:rPr>
              <a:t>defined its Designated Community and associated knowledge base</a:t>
            </a:r>
            <a:r>
              <a:rPr lang="en-GB" sz="1800" dirty="0"/>
              <a:t>(s) and shall have these definitions appropriately accessible.</a:t>
            </a:r>
            <a:endParaRPr lang="it-IT" sz="1800" dirty="0"/>
          </a:p>
          <a:p>
            <a:r>
              <a:rPr lang="en-GB" sz="1800" dirty="0"/>
              <a:t>3.3.2 The repository shall have </a:t>
            </a:r>
            <a:r>
              <a:rPr lang="en-GB" sz="1800" dirty="0">
                <a:solidFill>
                  <a:srgbClr val="FF0000"/>
                </a:solidFill>
              </a:rPr>
              <a:t>Preservation Policies </a:t>
            </a:r>
            <a:r>
              <a:rPr lang="en-GB" sz="1800" dirty="0"/>
              <a:t>in place to ensure its Preservation Strategic Plan will be met.</a:t>
            </a:r>
            <a:endParaRPr lang="it-IT" sz="1800" dirty="0"/>
          </a:p>
          <a:p>
            <a:pPr lvl="1"/>
            <a:r>
              <a:rPr lang="en-GB" sz="1600" dirty="0"/>
              <a:t>3.3.2.1 The repository shall have mechanisms for review, update, and ongoing development of its Preservation Policies as the repository grows and as technology and community practice evolve.</a:t>
            </a:r>
            <a:endParaRPr lang="it-IT" sz="1600" dirty="0"/>
          </a:p>
          <a:p>
            <a:r>
              <a:rPr lang="en-GB" sz="1800" dirty="0"/>
              <a:t>3.3.3 The repository shall have a </a:t>
            </a:r>
            <a:r>
              <a:rPr lang="en-GB" sz="1800" dirty="0">
                <a:solidFill>
                  <a:srgbClr val="FF0000"/>
                </a:solidFill>
              </a:rPr>
              <a:t>documented history of the change</a:t>
            </a:r>
            <a:r>
              <a:rPr lang="en-GB" sz="1800" dirty="0"/>
              <a:t>s to its operations, procedures, software, and hardware.</a:t>
            </a:r>
            <a:endParaRPr lang="it-IT" sz="1800" dirty="0"/>
          </a:p>
          <a:p>
            <a:r>
              <a:rPr lang="en-GB" sz="1800" dirty="0"/>
              <a:t>3.3.4 The repository shall commit to </a:t>
            </a:r>
            <a:r>
              <a:rPr lang="en-GB" sz="1800" dirty="0">
                <a:solidFill>
                  <a:srgbClr val="FF0000"/>
                </a:solidFill>
              </a:rPr>
              <a:t>transparency and accountability </a:t>
            </a:r>
            <a:r>
              <a:rPr lang="en-GB" sz="1800" dirty="0"/>
              <a:t>in all actions supporting the operation and management of the repository that affect the preservation of digital content over time.</a:t>
            </a:r>
            <a:endParaRPr lang="it-IT" sz="1800" dirty="0"/>
          </a:p>
          <a:p>
            <a:r>
              <a:rPr lang="en-GB" sz="1800" dirty="0"/>
              <a:t>3.3.5 The repository shall define, collect, track, and appropriately provide its </a:t>
            </a:r>
            <a:r>
              <a:rPr lang="en-GB" sz="1800" dirty="0">
                <a:solidFill>
                  <a:srgbClr val="FF0000"/>
                </a:solidFill>
              </a:rPr>
              <a:t>information integrity measurements</a:t>
            </a:r>
            <a:r>
              <a:rPr lang="en-GB" sz="1800" dirty="0"/>
              <a:t>.</a:t>
            </a:r>
            <a:endParaRPr lang="it-IT" sz="1800" dirty="0"/>
          </a:p>
          <a:p>
            <a:r>
              <a:rPr lang="en-GB" sz="1800" dirty="0"/>
              <a:t>3.3.6 The repository shall commit to a </a:t>
            </a:r>
            <a:r>
              <a:rPr lang="en-GB" sz="1800" dirty="0">
                <a:solidFill>
                  <a:srgbClr val="FF0000"/>
                </a:solidFill>
              </a:rPr>
              <a:t>regular schedule of self-assessment and external certification</a:t>
            </a:r>
            <a:r>
              <a:rPr lang="en-GB" sz="1800" dirty="0"/>
              <a:t>.</a:t>
            </a:r>
            <a:endParaRPr lang="it-IT" sz="1800" dirty="0"/>
          </a:p>
          <a:p>
            <a:endParaRPr lang="it-IT"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sr-Latn-BA" sz="1000" b="0" i="0" u="none" strike="noStrike" cap="none" smtClean="0">
                <a:solidFill>
                  <a:srgbClr val="002060"/>
                </a:solidFill>
                <a:latin typeface="Calibri"/>
                <a:ea typeface="Calibri"/>
                <a:cs typeface="Calibri"/>
                <a:sym typeface="Calibri"/>
              </a:rPr>
              <a:t>18</a:t>
            </a:fld>
            <a:endParaRPr lang="sr-Latn-BA" sz="1000" b="0" i="0" u="none" strike="noStrike" cap="none">
              <a:solidFill>
                <a:srgbClr val="002060"/>
              </a:solidFill>
              <a:latin typeface="Calibri"/>
              <a:ea typeface="Calibri"/>
              <a:cs typeface="Calibri"/>
              <a:sym typeface="Calibri"/>
            </a:endParaRPr>
          </a:p>
        </p:txBody>
      </p:sp>
    </p:spTree>
    <p:extLst>
      <p:ext uri="{BB962C8B-B14F-4D97-AF65-F5344CB8AC3E}">
        <p14:creationId xmlns:p14="http://schemas.microsoft.com/office/powerpoint/2010/main" val="68662647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3.4 F</a:t>
            </a:r>
            <a:r>
              <a:rPr lang="en-GB" dirty="0" smtClean="0"/>
              <a:t>inancial sustainability</a:t>
            </a:r>
            <a:endParaRPr lang="it-IT" dirty="0"/>
          </a:p>
        </p:txBody>
      </p:sp>
      <p:sp>
        <p:nvSpPr>
          <p:cNvPr id="3" name="Text Placeholder 2"/>
          <p:cNvSpPr>
            <a:spLocks noGrp="1"/>
          </p:cNvSpPr>
          <p:nvPr>
            <p:ph type="body" idx="1"/>
          </p:nvPr>
        </p:nvSpPr>
        <p:spPr/>
        <p:txBody>
          <a:bodyPr/>
          <a:lstStyle/>
          <a:p>
            <a:r>
              <a:rPr lang="en-GB" dirty="0"/>
              <a:t>3.4.1 The repository shall have </a:t>
            </a:r>
            <a:r>
              <a:rPr lang="en-GB" dirty="0">
                <a:solidFill>
                  <a:srgbClr val="FF0000"/>
                </a:solidFill>
              </a:rPr>
              <a:t>short- and long-term business planning </a:t>
            </a:r>
            <a:r>
              <a:rPr lang="en-GB" dirty="0"/>
              <a:t>processes in place to sustain the repository over time.</a:t>
            </a:r>
            <a:endParaRPr lang="it-IT" dirty="0"/>
          </a:p>
          <a:p>
            <a:r>
              <a:rPr lang="en-GB" dirty="0"/>
              <a:t>3.4.2 The repository shall have financial practices and procedures which are transparent, compliant with relevant accounting standards and practices, and audited by third parties in accordance with territorial legal requirements.</a:t>
            </a:r>
            <a:endParaRPr lang="it-IT" dirty="0"/>
          </a:p>
          <a:p>
            <a:r>
              <a:rPr lang="en-GB" dirty="0"/>
              <a:t>3.4.3 The repository shall have an ongoing commitment to </a:t>
            </a:r>
            <a:r>
              <a:rPr lang="en-GB" dirty="0" smtClean="0"/>
              <a:t>analyse </a:t>
            </a:r>
            <a:r>
              <a:rPr lang="en-GB" dirty="0"/>
              <a:t>and report on financial risk, benefit, investment, and expenditure (including assets, licenses, and liabilities</a:t>
            </a:r>
            <a:r>
              <a:rPr lang="en-GB" dirty="0" smtClean="0"/>
              <a:t>).</a:t>
            </a:r>
            <a:endParaRPr lang="it-IT"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sr-Latn-BA" sz="1000" b="0" i="0" u="none" strike="noStrike" cap="none" smtClean="0">
                <a:solidFill>
                  <a:srgbClr val="002060"/>
                </a:solidFill>
                <a:latin typeface="Calibri"/>
                <a:ea typeface="Calibri"/>
                <a:cs typeface="Calibri"/>
                <a:sym typeface="Calibri"/>
              </a:rPr>
              <a:t>19</a:t>
            </a:fld>
            <a:endParaRPr lang="sr-Latn-BA" sz="1000" b="0" i="0" u="none" strike="noStrike" cap="none">
              <a:solidFill>
                <a:srgbClr val="002060"/>
              </a:solidFill>
              <a:latin typeface="Calibri"/>
              <a:ea typeface="Calibri"/>
              <a:cs typeface="Calibri"/>
              <a:sym typeface="Calibri"/>
            </a:endParaRPr>
          </a:p>
        </p:txBody>
      </p:sp>
    </p:spTree>
    <p:extLst>
      <p:ext uri="{BB962C8B-B14F-4D97-AF65-F5344CB8AC3E}">
        <p14:creationId xmlns:p14="http://schemas.microsoft.com/office/powerpoint/2010/main" val="321403708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latin typeface="Calibri" panose="020F0502020204030204" pitchFamily="34" charset="0"/>
              </a:rPr>
              <a:t>Audit and Certification</a:t>
            </a:r>
            <a:endParaRPr lang="en-US" sz="3200" dirty="0">
              <a:latin typeface="Calibri" panose="020F0502020204030204" pitchFamily="34" charset="0"/>
            </a:endParaRPr>
          </a:p>
        </p:txBody>
      </p:sp>
      <p:sp>
        <p:nvSpPr>
          <p:cNvPr id="5" name="Text Placeholder 4"/>
          <p:cNvSpPr>
            <a:spLocks noGrp="1"/>
          </p:cNvSpPr>
          <p:nvPr>
            <p:ph type="body" idx="1"/>
          </p:nvPr>
        </p:nvSpPr>
        <p:spPr/>
        <p:txBody>
          <a:bodyPr/>
          <a:lstStyle/>
          <a:p>
            <a:endParaRPr lang="en-US" sz="2800" dirty="0" smtClean="0"/>
          </a:p>
          <a:p>
            <a:r>
              <a:rPr lang="en-US" sz="2800" dirty="0"/>
              <a:t> </a:t>
            </a:r>
            <a:r>
              <a:rPr lang="en-US" sz="2800" dirty="0" smtClean="0"/>
              <a:t>What are repositories (brief history)</a:t>
            </a:r>
          </a:p>
          <a:p>
            <a:r>
              <a:rPr lang="en-US" sz="2800" dirty="0" smtClean="0"/>
              <a:t> The ISO standards</a:t>
            </a:r>
          </a:p>
          <a:p>
            <a:r>
              <a:rPr lang="en-US" sz="2800" dirty="0" smtClean="0"/>
              <a:t> Certification </a:t>
            </a:r>
            <a:r>
              <a:rPr lang="en-US" sz="2800" dirty="0"/>
              <a:t>Authorities</a:t>
            </a:r>
          </a:p>
          <a:p>
            <a:r>
              <a:rPr lang="en-US" sz="2800" dirty="0" smtClean="0"/>
              <a:t> Other initiatives</a:t>
            </a:r>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sr-Latn-BA" sz="1000" b="0" i="0" u="none" strike="noStrike" cap="none" smtClean="0">
                <a:solidFill>
                  <a:srgbClr val="002060"/>
                </a:solidFill>
                <a:latin typeface="Calibri"/>
                <a:ea typeface="Calibri"/>
                <a:cs typeface="Calibri"/>
                <a:sym typeface="Calibri"/>
              </a:rPr>
              <a:t>2</a:t>
            </a:fld>
            <a:endParaRPr lang="sr-Latn-BA" sz="1000" b="0" i="0" u="none" strike="noStrike" cap="none">
              <a:solidFill>
                <a:srgbClr val="002060"/>
              </a:solidFill>
              <a:latin typeface="Calibri"/>
              <a:ea typeface="Calibri"/>
              <a:cs typeface="Calibri"/>
              <a:sym typeface="Calibri"/>
            </a:endParaRPr>
          </a:p>
        </p:txBody>
      </p:sp>
    </p:spTree>
    <p:extLst>
      <p:ext uri="{BB962C8B-B14F-4D97-AF65-F5344CB8AC3E}">
        <p14:creationId xmlns:p14="http://schemas.microsoft.com/office/powerpoint/2010/main" val="408975953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3.5 </a:t>
            </a:r>
            <a:r>
              <a:rPr lang="en-GB" dirty="0" smtClean="0"/>
              <a:t>Contracts</a:t>
            </a:r>
            <a:r>
              <a:rPr lang="en-GB" dirty="0"/>
              <a:t>, licenses, and </a:t>
            </a:r>
            <a:r>
              <a:rPr lang="en-GB" dirty="0" smtClean="0"/>
              <a:t>liabilities</a:t>
            </a:r>
            <a:endParaRPr lang="it-IT" dirty="0"/>
          </a:p>
        </p:txBody>
      </p:sp>
      <p:sp>
        <p:nvSpPr>
          <p:cNvPr id="3" name="Text Placeholder 2"/>
          <p:cNvSpPr>
            <a:spLocks noGrp="1"/>
          </p:cNvSpPr>
          <p:nvPr>
            <p:ph type="body" idx="1"/>
          </p:nvPr>
        </p:nvSpPr>
        <p:spPr>
          <a:xfrm>
            <a:off x="581896" y="1372538"/>
            <a:ext cx="7886700" cy="4760973"/>
          </a:xfrm>
        </p:spPr>
        <p:txBody>
          <a:bodyPr/>
          <a:lstStyle/>
          <a:p>
            <a:r>
              <a:rPr lang="en-GB" dirty="0"/>
              <a:t>3.5.1 The repository shall have and </a:t>
            </a:r>
            <a:r>
              <a:rPr lang="en-GB" dirty="0">
                <a:solidFill>
                  <a:srgbClr val="FF0000"/>
                </a:solidFill>
              </a:rPr>
              <a:t>maintain appropriate contracts </a:t>
            </a:r>
            <a:r>
              <a:rPr lang="en-GB" dirty="0"/>
              <a:t>or deposit agreements for digital materials that it manages, preserves, and/or to which it provides access.</a:t>
            </a:r>
            <a:endParaRPr lang="it-IT" dirty="0"/>
          </a:p>
          <a:p>
            <a:pPr lvl="1"/>
            <a:r>
              <a:rPr lang="en-GB" dirty="0"/>
              <a:t>3.5.1.1 The repository shall have </a:t>
            </a:r>
            <a:r>
              <a:rPr lang="en-GB" dirty="0">
                <a:solidFill>
                  <a:srgbClr val="FF0000"/>
                </a:solidFill>
              </a:rPr>
              <a:t>contracts or deposit agreements </a:t>
            </a:r>
            <a:r>
              <a:rPr lang="en-GB" dirty="0"/>
              <a:t>which specify and transfer all necessary preservation rights, and those rights transferred shall be documented.</a:t>
            </a:r>
            <a:endParaRPr lang="it-IT" dirty="0"/>
          </a:p>
          <a:p>
            <a:pPr lvl="1"/>
            <a:r>
              <a:rPr lang="en-GB" dirty="0"/>
              <a:t>3.5.1.2 The repository shall have specified all appropriate aspects of acquisition, maintenance, access, and withdrawal </a:t>
            </a:r>
            <a:r>
              <a:rPr lang="en-GB" dirty="0">
                <a:solidFill>
                  <a:srgbClr val="FF0000"/>
                </a:solidFill>
              </a:rPr>
              <a:t>in written agreements with depositors </a:t>
            </a:r>
            <a:r>
              <a:rPr lang="en-GB" dirty="0"/>
              <a:t>and other relevant parties.</a:t>
            </a:r>
            <a:endParaRPr lang="it-IT" dirty="0"/>
          </a:p>
          <a:p>
            <a:pPr lvl="1"/>
            <a:r>
              <a:rPr lang="en-GB" dirty="0"/>
              <a:t>3.5.1.3 The repository shall have written policies that indicate when it accepts preservation responsibility for contents of each set of submitted data objects.</a:t>
            </a:r>
            <a:endParaRPr lang="it-IT" dirty="0"/>
          </a:p>
          <a:p>
            <a:pPr lvl="1"/>
            <a:r>
              <a:rPr lang="en-GB" dirty="0"/>
              <a:t>3.5.1.4 The repository shall have </a:t>
            </a:r>
            <a:r>
              <a:rPr lang="en-GB" dirty="0">
                <a:solidFill>
                  <a:srgbClr val="FF0000"/>
                </a:solidFill>
              </a:rPr>
              <a:t>policies in place to address liability and challenges to ownership/rights</a:t>
            </a:r>
            <a:r>
              <a:rPr lang="en-GB" dirty="0"/>
              <a:t>.</a:t>
            </a:r>
            <a:endParaRPr lang="it-IT" dirty="0"/>
          </a:p>
          <a:p>
            <a:r>
              <a:rPr lang="en-GB" dirty="0"/>
              <a:t>3.5.2 The repository shall track and </a:t>
            </a:r>
            <a:r>
              <a:rPr lang="en-GB" dirty="0">
                <a:solidFill>
                  <a:srgbClr val="FF0000"/>
                </a:solidFill>
              </a:rPr>
              <a:t>manage intellectual property rights </a:t>
            </a:r>
            <a:r>
              <a:rPr lang="en-GB" dirty="0"/>
              <a:t>and restrictions on use of repository content as required by deposit agreement, contract, or license.</a:t>
            </a:r>
            <a:endParaRPr lang="it-IT" dirty="0"/>
          </a:p>
          <a:p>
            <a:endParaRPr lang="it-IT"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sr-Latn-BA" sz="1000" b="0" i="0" u="none" strike="noStrike" cap="none" smtClean="0">
                <a:solidFill>
                  <a:srgbClr val="002060"/>
                </a:solidFill>
                <a:latin typeface="Calibri"/>
                <a:ea typeface="Calibri"/>
                <a:cs typeface="Calibri"/>
                <a:sym typeface="Calibri"/>
              </a:rPr>
              <a:t>20</a:t>
            </a:fld>
            <a:endParaRPr lang="sr-Latn-BA" sz="1000" b="0" i="0" u="none" strike="noStrike" cap="none">
              <a:solidFill>
                <a:srgbClr val="002060"/>
              </a:solidFill>
              <a:latin typeface="Calibri"/>
              <a:ea typeface="Calibri"/>
              <a:cs typeface="Calibri"/>
              <a:sym typeface="Calibri"/>
            </a:endParaRPr>
          </a:p>
        </p:txBody>
      </p:sp>
    </p:spTree>
    <p:extLst>
      <p:ext uri="{BB962C8B-B14F-4D97-AF65-F5344CB8AC3E}">
        <p14:creationId xmlns:p14="http://schemas.microsoft.com/office/powerpoint/2010/main" val="82108246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dirty="0" smtClean="0"/>
              <a:t>4 Digital Object management</a:t>
            </a:r>
            <a:endParaRPr lang="it-IT" dirty="0"/>
          </a:p>
        </p:txBody>
      </p:sp>
      <p:sp>
        <p:nvSpPr>
          <p:cNvPr id="3" name="Text Placeholder 2"/>
          <p:cNvSpPr>
            <a:spLocks noGrp="1"/>
          </p:cNvSpPr>
          <p:nvPr>
            <p:ph type="body" idx="1"/>
          </p:nvPr>
        </p:nvSpPr>
        <p:spPr/>
        <p:txBody>
          <a:bodyPr/>
          <a:lstStyle/>
          <a:p>
            <a:pPr marL="457200" indent="-342900"/>
            <a:endParaRPr lang="en-US" dirty="0" smtClean="0"/>
          </a:p>
          <a:p>
            <a:pPr marL="457200" indent="-342900"/>
            <a:r>
              <a:rPr lang="en-US" dirty="0" smtClean="0"/>
              <a:t>4.1 INGEST: ACQUISITION OF CONTENT</a:t>
            </a:r>
          </a:p>
          <a:p>
            <a:pPr marL="457200" indent="-342900"/>
            <a:r>
              <a:rPr lang="en-US" dirty="0" smtClean="0"/>
              <a:t>4.2 </a:t>
            </a:r>
            <a:r>
              <a:rPr lang="en-US" dirty="0"/>
              <a:t>INGEST: CREATION OF THE AIP</a:t>
            </a:r>
          </a:p>
          <a:p>
            <a:pPr marL="457200" indent="-342900"/>
            <a:r>
              <a:rPr lang="en-US" dirty="0"/>
              <a:t>4.3 PRESERVATION PLANNING</a:t>
            </a:r>
          </a:p>
          <a:p>
            <a:pPr marL="457200" indent="-342900"/>
            <a:r>
              <a:rPr lang="en-US" dirty="0"/>
              <a:t>4.4 AIP PRESERVATION</a:t>
            </a:r>
          </a:p>
          <a:p>
            <a:pPr marL="457200" indent="-342900"/>
            <a:r>
              <a:rPr lang="en-US" dirty="0"/>
              <a:t>4.5 INFORMATION MANAGEMENT</a:t>
            </a:r>
          </a:p>
          <a:p>
            <a:pPr marL="457200" indent="-342900"/>
            <a:r>
              <a:rPr lang="en-US" dirty="0"/>
              <a:t>4.6 ACCESS MANAGEMENT </a:t>
            </a:r>
          </a:p>
          <a:p>
            <a:endParaRPr lang="it-IT"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sr-Latn-BA" sz="1000" b="0" i="0" u="none" strike="noStrike" cap="none" smtClean="0">
                <a:solidFill>
                  <a:srgbClr val="002060"/>
                </a:solidFill>
                <a:latin typeface="Calibri"/>
                <a:ea typeface="Calibri"/>
                <a:cs typeface="Calibri"/>
                <a:sym typeface="Calibri"/>
              </a:rPr>
              <a:t>21</a:t>
            </a:fld>
            <a:endParaRPr lang="sr-Latn-BA" sz="1000" b="0" i="0" u="none" strike="noStrike" cap="none">
              <a:solidFill>
                <a:srgbClr val="002060"/>
              </a:solidFill>
              <a:latin typeface="Calibri"/>
              <a:ea typeface="Calibri"/>
              <a:cs typeface="Calibri"/>
              <a:sym typeface="Calibri"/>
            </a:endParaRPr>
          </a:p>
        </p:txBody>
      </p:sp>
    </p:spTree>
    <p:extLst>
      <p:ext uri="{BB962C8B-B14F-4D97-AF65-F5344CB8AC3E}">
        <p14:creationId xmlns:p14="http://schemas.microsoft.com/office/powerpoint/2010/main" val="63051147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687615"/>
            <a:ext cx="7886700" cy="797468"/>
          </a:xfrm>
        </p:spPr>
        <p:txBody>
          <a:bodyPr/>
          <a:lstStyle/>
          <a:p>
            <a:r>
              <a:rPr lang="en-US" dirty="0" smtClean="0"/>
              <a:t>4.1 Ingest: acquisition of content </a:t>
            </a:r>
            <a:endParaRPr lang="en-US" dirty="0"/>
          </a:p>
        </p:txBody>
      </p:sp>
      <p:sp>
        <p:nvSpPr>
          <p:cNvPr id="3" name="Text Placeholder 2"/>
          <p:cNvSpPr>
            <a:spLocks noGrp="1"/>
          </p:cNvSpPr>
          <p:nvPr>
            <p:ph type="body" idx="1"/>
          </p:nvPr>
        </p:nvSpPr>
        <p:spPr>
          <a:xfrm>
            <a:off x="581896" y="1485083"/>
            <a:ext cx="7886700" cy="4593726"/>
          </a:xfrm>
        </p:spPr>
        <p:txBody>
          <a:bodyPr/>
          <a:lstStyle/>
          <a:p>
            <a:r>
              <a:rPr lang="en-US" dirty="0" smtClean="0"/>
              <a:t>4.1.1 The repository shall </a:t>
            </a:r>
            <a:r>
              <a:rPr lang="en-US" dirty="0" smtClean="0">
                <a:solidFill>
                  <a:srgbClr val="FF0000"/>
                </a:solidFill>
              </a:rPr>
              <a:t>identify the Content Information </a:t>
            </a:r>
            <a:r>
              <a:rPr lang="en-US" dirty="0" smtClean="0"/>
              <a:t>and the Information Properties that the repository will preserve. </a:t>
            </a:r>
          </a:p>
          <a:p>
            <a:pPr lvl="1"/>
            <a:r>
              <a:rPr lang="en-US" dirty="0" smtClean="0"/>
              <a:t>4.1.1.1 The repository shall have a procedure(s) for identifying those Information Properties that it will preserve. </a:t>
            </a:r>
          </a:p>
          <a:p>
            <a:pPr lvl="1"/>
            <a:r>
              <a:rPr lang="en-US" dirty="0" smtClean="0"/>
              <a:t>4.1.1.2 The repository shall have a record of the Content Information and the Information Properties that it will preserve. </a:t>
            </a:r>
          </a:p>
          <a:p>
            <a:r>
              <a:rPr lang="en-US" dirty="0" smtClean="0"/>
              <a:t>4.1.2 The repository shall clearly specify the information that needs to be associated with specific Content Information at the time of its deposit. </a:t>
            </a:r>
          </a:p>
          <a:p>
            <a:r>
              <a:rPr lang="en-US" dirty="0" smtClean="0"/>
              <a:t>4.1.3 The repository shall have </a:t>
            </a:r>
            <a:r>
              <a:rPr lang="en-US" dirty="0" smtClean="0">
                <a:solidFill>
                  <a:srgbClr val="FF0000"/>
                </a:solidFill>
              </a:rPr>
              <a:t>adequate specifications enabling recognition and parsing of the </a:t>
            </a:r>
            <a:r>
              <a:rPr lang="en-US" dirty="0" err="1" smtClean="0">
                <a:solidFill>
                  <a:srgbClr val="FF0000"/>
                </a:solidFill>
              </a:rPr>
              <a:t>SIPs</a:t>
            </a:r>
            <a:r>
              <a:rPr lang="en-US" dirty="0" smtClean="0"/>
              <a:t>. </a:t>
            </a:r>
          </a:p>
          <a:p>
            <a:r>
              <a:rPr lang="en-US" dirty="0" smtClean="0"/>
              <a:t>4.1.4 The repository shall have mechanisms to appropriately verify the identity of the Producer of all materials. </a:t>
            </a:r>
          </a:p>
          <a:p>
            <a:r>
              <a:rPr lang="en-US" dirty="0" smtClean="0"/>
              <a:t>4.1.5 The repository shall have an ingest process which verifies each SIP for completeness and correctness.</a:t>
            </a:r>
            <a:endParaRPr lang="en-US" sz="3200"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sr-Latn-BA" sz="1000" b="0" i="0" u="none" strike="noStrike" cap="none" smtClean="0">
                <a:solidFill>
                  <a:srgbClr val="002060"/>
                </a:solidFill>
                <a:latin typeface="Calibri"/>
                <a:ea typeface="Calibri"/>
                <a:cs typeface="Calibri"/>
                <a:sym typeface="Calibri"/>
              </a:rPr>
              <a:t>22</a:t>
            </a:fld>
            <a:endParaRPr lang="sr-Latn-BA" sz="1000" b="0" i="0" u="none" strike="noStrike" cap="none">
              <a:solidFill>
                <a:srgbClr val="002060"/>
              </a:solidFill>
              <a:latin typeface="Calibri"/>
              <a:ea typeface="Calibri"/>
              <a:cs typeface="Calibri"/>
              <a:sym typeface="Calibri"/>
            </a:endParaRPr>
          </a:p>
        </p:txBody>
      </p:sp>
    </p:spTree>
    <p:extLst>
      <p:ext uri="{BB962C8B-B14F-4D97-AF65-F5344CB8AC3E}">
        <p14:creationId xmlns:p14="http://schemas.microsoft.com/office/powerpoint/2010/main" val="271001045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4.1 Ingest: acquisition of content (continued) </a:t>
            </a:r>
            <a:endParaRPr lang="en-US" dirty="0"/>
          </a:p>
        </p:txBody>
      </p:sp>
      <p:sp>
        <p:nvSpPr>
          <p:cNvPr id="3" name="Text Placeholder 2"/>
          <p:cNvSpPr>
            <a:spLocks noGrp="1"/>
          </p:cNvSpPr>
          <p:nvPr>
            <p:ph type="body" idx="1"/>
          </p:nvPr>
        </p:nvSpPr>
        <p:spPr/>
        <p:txBody>
          <a:bodyPr/>
          <a:lstStyle/>
          <a:p>
            <a:endParaRPr lang="it-IT" sz="1400" dirty="0" smtClean="0"/>
          </a:p>
          <a:p>
            <a:r>
              <a:rPr lang="en-US" dirty="0" smtClean="0"/>
              <a:t>4.1.6 The repository shall obtain sufficient control over the Digital Objects to preserve them. </a:t>
            </a:r>
          </a:p>
          <a:p>
            <a:r>
              <a:rPr lang="en-US" dirty="0" smtClean="0"/>
              <a:t>4.1.7 The repository </a:t>
            </a:r>
            <a:r>
              <a:rPr lang="en-US" dirty="0" smtClean="0">
                <a:solidFill>
                  <a:srgbClr val="FF0000"/>
                </a:solidFill>
              </a:rPr>
              <a:t>shall provide the producer/depositor with appropriate responses </a:t>
            </a:r>
            <a:r>
              <a:rPr lang="en-US" dirty="0" smtClean="0"/>
              <a:t>at agreed points during the ingest processes. </a:t>
            </a:r>
          </a:p>
          <a:p>
            <a:r>
              <a:rPr lang="en-US" dirty="0" smtClean="0"/>
              <a:t>4.1.8 The repository shall have contemporaneous records of actions and administration processes that are relevant to content acquisition.  </a:t>
            </a:r>
            <a:endParaRPr lang="en-US" sz="3200"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sr-Latn-BA" sz="1000" b="0" i="0" u="none" strike="noStrike" cap="none" smtClean="0">
                <a:solidFill>
                  <a:srgbClr val="002060"/>
                </a:solidFill>
                <a:latin typeface="Calibri"/>
                <a:ea typeface="Calibri"/>
                <a:cs typeface="Calibri"/>
                <a:sym typeface="Calibri"/>
              </a:rPr>
              <a:t>23</a:t>
            </a:fld>
            <a:endParaRPr lang="sr-Latn-BA" sz="1000" b="0" i="0" u="none" strike="noStrike" cap="none">
              <a:solidFill>
                <a:srgbClr val="002060"/>
              </a:solidFill>
              <a:latin typeface="Calibri"/>
              <a:ea typeface="Calibri"/>
              <a:cs typeface="Calibri"/>
              <a:sym typeface="Calibri"/>
            </a:endParaRPr>
          </a:p>
        </p:txBody>
      </p:sp>
    </p:spTree>
    <p:extLst>
      <p:ext uri="{BB962C8B-B14F-4D97-AF65-F5344CB8AC3E}">
        <p14:creationId xmlns:p14="http://schemas.microsoft.com/office/powerpoint/2010/main" val="266175723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4.2 Ingest: creation of the AIP </a:t>
            </a:r>
            <a:endParaRPr lang="en-US" dirty="0"/>
          </a:p>
        </p:txBody>
      </p:sp>
      <p:sp>
        <p:nvSpPr>
          <p:cNvPr id="3" name="Text Placeholder 2"/>
          <p:cNvSpPr>
            <a:spLocks noGrp="1"/>
          </p:cNvSpPr>
          <p:nvPr>
            <p:ph type="body" idx="1"/>
          </p:nvPr>
        </p:nvSpPr>
        <p:spPr/>
        <p:txBody>
          <a:bodyPr/>
          <a:lstStyle/>
          <a:p>
            <a:r>
              <a:rPr lang="en-US" dirty="0" smtClean="0"/>
              <a:t>4.2.1 The repository shall have for each AIP or class of AIPs preserved by the repository an associated definition that is adequate for parsing the AIP and fit for long-term preservation needs. </a:t>
            </a:r>
          </a:p>
          <a:p>
            <a:pPr lvl="1"/>
            <a:r>
              <a:rPr lang="en-US" dirty="0" smtClean="0"/>
              <a:t>4.2.1.1 The repository shall be able to </a:t>
            </a:r>
            <a:r>
              <a:rPr lang="en-US" dirty="0" smtClean="0">
                <a:solidFill>
                  <a:schemeClr val="tx1"/>
                </a:solidFill>
              </a:rPr>
              <a:t>identify which definition applies to which AIP.</a:t>
            </a:r>
          </a:p>
          <a:p>
            <a:pPr lvl="1"/>
            <a:r>
              <a:rPr lang="en-US" dirty="0" smtClean="0"/>
              <a:t> 4.2.1.2 The repository shall have a definition of each AIP that is adequate for long-term preservation, enabling the </a:t>
            </a:r>
            <a:r>
              <a:rPr lang="en-US" dirty="0" smtClean="0">
                <a:solidFill>
                  <a:schemeClr val="tx1"/>
                </a:solidFill>
              </a:rPr>
              <a:t>identification and parsing of all the required components within that AIP. </a:t>
            </a:r>
          </a:p>
          <a:p>
            <a:r>
              <a:rPr lang="en-US" dirty="0" smtClean="0"/>
              <a:t>4.2.2 The repository shall have a </a:t>
            </a:r>
            <a:r>
              <a:rPr lang="en-US" dirty="0" smtClean="0">
                <a:solidFill>
                  <a:srgbClr val="FF0000"/>
                </a:solidFill>
              </a:rPr>
              <a:t>description of how AIPs are constructed from </a:t>
            </a:r>
            <a:r>
              <a:rPr lang="en-US" dirty="0" err="1" smtClean="0">
                <a:solidFill>
                  <a:srgbClr val="FF0000"/>
                </a:solidFill>
              </a:rPr>
              <a:t>SIPs</a:t>
            </a:r>
            <a:r>
              <a:rPr lang="en-US" dirty="0" smtClean="0">
                <a:solidFill>
                  <a:srgbClr val="FF0000"/>
                </a:solidFill>
              </a:rPr>
              <a:t>. </a:t>
            </a:r>
          </a:p>
          <a:p>
            <a:r>
              <a:rPr lang="en-US" dirty="0" smtClean="0"/>
              <a:t>4.2.3 The repository shall document the </a:t>
            </a:r>
            <a:r>
              <a:rPr lang="en-US" dirty="0" smtClean="0">
                <a:solidFill>
                  <a:srgbClr val="FF0000"/>
                </a:solidFill>
              </a:rPr>
              <a:t>final disposition of all </a:t>
            </a:r>
            <a:r>
              <a:rPr lang="en-US" dirty="0" err="1" smtClean="0">
                <a:solidFill>
                  <a:srgbClr val="FF0000"/>
                </a:solidFill>
              </a:rPr>
              <a:t>SIPs</a:t>
            </a:r>
            <a:r>
              <a:rPr lang="en-US" dirty="0" smtClean="0"/>
              <a:t>. </a:t>
            </a:r>
          </a:p>
          <a:p>
            <a:pPr lvl="1"/>
            <a:r>
              <a:rPr lang="en-US" dirty="0" smtClean="0"/>
              <a:t>4.2.3.1 The repository shall follow documented procedures if a SIP is not incorporated into an AIP or discarded and shall indicate why the SIP was not incorporated or discarded.</a:t>
            </a:r>
            <a:endParaRPr lang="en-US"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sr-Latn-BA" sz="1000" b="0" i="0" u="none" strike="noStrike" cap="none" smtClean="0">
                <a:solidFill>
                  <a:srgbClr val="002060"/>
                </a:solidFill>
                <a:latin typeface="Calibri"/>
                <a:ea typeface="Calibri"/>
                <a:cs typeface="Calibri"/>
                <a:sym typeface="Calibri"/>
              </a:rPr>
              <a:t>24</a:t>
            </a:fld>
            <a:endParaRPr lang="sr-Latn-BA" sz="1000" b="0" i="0" u="none" strike="noStrike" cap="none">
              <a:solidFill>
                <a:srgbClr val="002060"/>
              </a:solidFill>
              <a:latin typeface="Calibri"/>
              <a:ea typeface="Calibri"/>
              <a:cs typeface="Calibri"/>
              <a:sym typeface="Calibri"/>
            </a:endParaRPr>
          </a:p>
        </p:txBody>
      </p:sp>
    </p:spTree>
    <p:extLst>
      <p:ext uri="{BB962C8B-B14F-4D97-AF65-F5344CB8AC3E}">
        <p14:creationId xmlns:p14="http://schemas.microsoft.com/office/powerpoint/2010/main" val="24255449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dirty="0" err="1" smtClean="0"/>
              <a:t>Structure</a:t>
            </a:r>
            <a:r>
              <a:rPr lang="it-IT" dirty="0" smtClean="0"/>
              <a:t> of an </a:t>
            </a:r>
            <a:r>
              <a:rPr lang="it-IT" dirty="0" err="1" smtClean="0"/>
              <a:t>AIP</a:t>
            </a:r>
            <a:endParaRPr lang="it-IT"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sr-Latn-BA" sz="1000" b="0" i="0" u="none" strike="noStrike" cap="none" smtClean="0">
                <a:solidFill>
                  <a:srgbClr val="002060"/>
                </a:solidFill>
                <a:latin typeface="Calibri"/>
                <a:ea typeface="Calibri"/>
                <a:cs typeface="Calibri"/>
                <a:sym typeface="Calibri"/>
              </a:rPr>
              <a:t>25</a:t>
            </a:fld>
            <a:endParaRPr lang="sr-Latn-BA" sz="1000" b="0" i="0" u="none" strike="noStrike" cap="none">
              <a:solidFill>
                <a:srgbClr val="002060"/>
              </a:solidFill>
              <a:latin typeface="Calibri"/>
              <a:ea typeface="Calibri"/>
              <a:cs typeface="Calibri"/>
              <a:sym typeface="Calibri"/>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5771" y="1505239"/>
            <a:ext cx="5608457" cy="4548703"/>
          </a:xfrm>
          <a:prstGeom prst="rect">
            <a:avLst/>
          </a:prstGeom>
        </p:spPr>
      </p:pic>
    </p:spTree>
    <p:extLst>
      <p:ext uri="{BB962C8B-B14F-4D97-AF65-F5344CB8AC3E}">
        <p14:creationId xmlns:p14="http://schemas.microsoft.com/office/powerpoint/2010/main" val="82059414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dirty="0" err="1" smtClean="0"/>
              <a:t>OAIS</a:t>
            </a:r>
            <a:r>
              <a:rPr lang="it-IT" dirty="0" smtClean="0"/>
              <a:t> Information </a:t>
            </a:r>
            <a:r>
              <a:rPr lang="it-IT" dirty="0" err="1" smtClean="0"/>
              <a:t>object</a:t>
            </a:r>
            <a:endParaRPr lang="it-IT"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sr-Latn-BA" sz="1000" b="0" i="0" u="none" strike="noStrike" cap="none" smtClean="0">
                <a:solidFill>
                  <a:srgbClr val="002060"/>
                </a:solidFill>
                <a:latin typeface="Calibri"/>
                <a:ea typeface="Calibri"/>
                <a:cs typeface="Calibri"/>
                <a:sym typeface="Calibri"/>
              </a:rPr>
              <a:t>26</a:t>
            </a:fld>
            <a:endParaRPr lang="sr-Latn-BA" sz="1000" b="0" i="0" u="none" strike="noStrike" cap="none">
              <a:solidFill>
                <a:srgbClr val="002060"/>
              </a:solidFill>
              <a:latin typeface="Calibri"/>
              <a:ea typeface="Calibri"/>
              <a:cs typeface="Calibri"/>
              <a:sym typeface="Calibri"/>
            </a:endParaRPr>
          </a:p>
        </p:txBody>
      </p:sp>
      <p:pic>
        <p:nvPicPr>
          <p:cNvPr id="5" name="Picture 4"/>
          <p:cNvPicPr>
            <a:picLocks noChangeAspect="1"/>
          </p:cNvPicPr>
          <p:nvPr/>
        </p:nvPicPr>
        <p:blipFill>
          <a:blip r:embed="rId2"/>
          <a:stretch>
            <a:fillRect/>
          </a:stretch>
        </p:blipFill>
        <p:spPr>
          <a:xfrm>
            <a:off x="1461966" y="1710069"/>
            <a:ext cx="6187931" cy="4446538"/>
          </a:xfrm>
          <a:prstGeom prst="rect">
            <a:avLst/>
          </a:prstGeom>
        </p:spPr>
      </p:pic>
    </p:spTree>
    <p:extLst>
      <p:ext uri="{BB962C8B-B14F-4D97-AF65-F5344CB8AC3E}">
        <p14:creationId xmlns:p14="http://schemas.microsoft.com/office/powerpoint/2010/main" val="145456613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4.2 Ingest: creation of the AIP (continued)</a:t>
            </a:r>
            <a:endParaRPr lang="en-US" dirty="0"/>
          </a:p>
        </p:txBody>
      </p:sp>
      <p:sp>
        <p:nvSpPr>
          <p:cNvPr id="3" name="Text Placeholder 2"/>
          <p:cNvSpPr>
            <a:spLocks noGrp="1"/>
          </p:cNvSpPr>
          <p:nvPr>
            <p:ph type="body" idx="1"/>
          </p:nvPr>
        </p:nvSpPr>
        <p:spPr/>
        <p:txBody>
          <a:bodyPr/>
          <a:lstStyle/>
          <a:p>
            <a:r>
              <a:rPr lang="en-US" dirty="0" smtClean="0"/>
              <a:t>4.2.4 The repository shall have and use a convention that </a:t>
            </a:r>
            <a:r>
              <a:rPr lang="en-US" dirty="0" smtClean="0">
                <a:solidFill>
                  <a:srgbClr val="FF0000"/>
                </a:solidFill>
              </a:rPr>
              <a:t>generates persistent, unique identifiers for all AIPs. </a:t>
            </a:r>
          </a:p>
          <a:p>
            <a:pPr lvl="1"/>
            <a:r>
              <a:rPr lang="en-US" dirty="0" smtClean="0"/>
              <a:t>4.2.4.1 The repository shall uniquely identify each AIP within the repository. </a:t>
            </a:r>
          </a:p>
          <a:p>
            <a:pPr lvl="2"/>
            <a:r>
              <a:rPr lang="en-US" dirty="0" smtClean="0"/>
              <a:t>4.2.4.1.1 The repository shall have unique identifiers. </a:t>
            </a:r>
          </a:p>
          <a:p>
            <a:pPr lvl="2"/>
            <a:r>
              <a:rPr lang="en-US" dirty="0" smtClean="0"/>
              <a:t>4.2.4.1.2 The repository shall assign and maintain persistent identifiers of the AIP and its components so as to be unique within the context of the repository. </a:t>
            </a:r>
          </a:p>
          <a:p>
            <a:pPr lvl="2"/>
            <a:r>
              <a:rPr lang="en-US" dirty="0" smtClean="0"/>
              <a:t>4.2.4.1.3 Documentation shall describe any processes used for changes to such identifiers. </a:t>
            </a:r>
          </a:p>
          <a:p>
            <a:pPr lvl="2"/>
            <a:r>
              <a:rPr lang="en-US" dirty="0" smtClean="0"/>
              <a:t>4.2.4.1.4 The repository shall be able to </a:t>
            </a:r>
            <a:r>
              <a:rPr lang="en-US" dirty="0" smtClean="0">
                <a:solidFill>
                  <a:srgbClr val="FF0000"/>
                </a:solidFill>
              </a:rPr>
              <a:t>provide a complete list of all such identifiers and do spot checks for duplications</a:t>
            </a:r>
            <a:r>
              <a:rPr lang="en-US" dirty="0" smtClean="0"/>
              <a:t>. </a:t>
            </a:r>
          </a:p>
          <a:p>
            <a:pPr lvl="2"/>
            <a:r>
              <a:rPr lang="en-US" dirty="0" smtClean="0"/>
              <a:t>4.2.4.1.5 The system of identifiers shall be adequate to fit the repository’s current and foreseeable future requirements such as numbers of objects. </a:t>
            </a:r>
          </a:p>
          <a:p>
            <a:pPr lvl="1"/>
            <a:r>
              <a:rPr lang="en-US" dirty="0" smtClean="0"/>
              <a:t>4.2.4.2 The repository shall have a system of reliable linking/resolution services in order to find the uniquely identified object, regardless of its physical location.</a:t>
            </a:r>
            <a:endParaRPr lang="en-US"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sr-Latn-BA" sz="1000" b="0" i="0" u="none" strike="noStrike" cap="none" smtClean="0">
                <a:solidFill>
                  <a:srgbClr val="002060"/>
                </a:solidFill>
                <a:latin typeface="Calibri"/>
                <a:ea typeface="Calibri"/>
                <a:cs typeface="Calibri"/>
                <a:sym typeface="Calibri"/>
              </a:rPr>
              <a:t>27</a:t>
            </a:fld>
            <a:endParaRPr lang="sr-Latn-BA" sz="1000" b="0" i="0" u="none" strike="noStrike" cap="none">
              <a:solidFill>
                <a:srgbClr val="002060"/>
              </a:solidFill>
              <a:latin typeface="Calibri"/>
              <a:ea typeface="Calibri"/>
              <a:cs typeface="Calibri"/>
              <a:sym typeface="Calibri"/>
            </a:endParaRPr>
          </a:p>
        </p:txBody>
      </p:sp>
    </p:spTree>
    <p:extLst>
      <p:ext uri="{BB962C8B-B14F-4D97-AF65-F5344CB8AC3E}">
        <p14:creationId xmlns:p14="http://schemas.microsoft.com/office/powerpoint/2010/main" val="285982015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4.2 Ingest: creation of the AIP (continued)</a:t>
            </a:r>
            <a:endParaRPr lang="en-US" dirty="0"/>
          </a:p>
        </p:txBody>
      </p:sp>
      <p:sp>
        <p:nvSpPr>
          <p:cNvPr id="3" name="Text Placeholder 2"/>
          <p:cNvSpPr>
            <a:spLocks noGrp="1"/>
          </p:cNvSpPr>
          <p:nvPr>
            <p:ph type="body" idx="1"/>
          </p:nvPr>
        </p:nvSpPr>
        <p:spPr/>
        <p:txBody>
          <a:bodyPr/>
          <a:lstStyle/>
          <a:p>
            <a:r>
              <a:rPr lang="en-US" dirty="0" smtClean="0"/>
              <a:t>4.2.5 The repository shall have access to necessary tools and resources to </a:t>
            </a:r>
            <a:r>
              <a:rPr lang="en-US" dirty="0" smtClean="0">
                <a:solidFill>
                  <a:srgbClr val="FF0000"/>
                </a:solidFill>
              </a:rPr>
              <a:t>provide authoritative Representation Information </a:t>
            </a:r>
            <a:r>
              <a:rPr lang="en-US" dirty="0" smtClean="0"/>
              <a:t>for all of the digital objects it contains. </a:t>
            </a:r>
          </a:p>
          <a:p>
            <a:pPr lvl="1"/>
            <a:r>
              <a:rPr lang="en-US" dirty="0" smtClean="0"/>
              <a:t>4.2.5.1 The repository shall have tools or methods to identify the file type of all submitted Data Objects. </a:t>
            </a:r>
          </a:p>
          <a:p>
            <a:pPr lvl="1"/>
            <a:r>
              <a:rPr lang="en-US" dirty="0" smtClean="0"/>
              <a:t>4.2.5.2 The repository shall have tools or methods to determine what Representation Information is necessary </a:t>
            </a:r>
            <a:r>
              <a:rPr lang="en-US" dirty="0" smtClean="0">
                <a:solidFill>
                  <a:srgbClr val="FF0000"/>
                </a:solidFill>
              </a:rPr>
              <a:t>to make each Data Object understandable to the Designated Community</a:t>
            </a:r>
            <a:r>
              <a:rPr lang="en-US" dirty="0" smtClean="0"/>
              <a:t>. </a:t>
            </a:r>
          </a:p>
          <a:p>
            <a:pPr lvl="1"/>
            <a:r>
              <a:rPr lang="en-US" dirty="0" smtClean="0"/>
              <a:t>4.2.5.3 The repository shall have access to the requisite Representation Information. </a:t>
            </a:r>
          </a:p>
          <a:p>
            <a:pPr lvl="1"/>
            <a:r>
              <a:rPr lang="en-US" dirty="0" smtClean="0"/>
              <a:t>4.2.5.4 The repository shall have tools or methods to ensure that the requisite Representation Information is persistently associated with the relevant Data Objects. </a:t>
            </a:r>
            <a:endParaRPr lang="en-US"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sr-Latn-BA" sz="1000" b="0" i="0" u="none" strike="noStrike" cap="none" smtClean="0">
                <a:solidFill>
                  <a:srgbClr val="002060"/>
                </a:solidFill>
                <a:latin typeface="Calibri"/>
                <a:ea typeface="Calibri"/>
                <a:cs typeface="Calibri"/>
                <a:sym typeface="Calibri"/>
              </a:rPr>
              <a:t>28</a:t>
            </a:fld>
            <a:endParaRPr lang="sr-Latn-BA" sz="1000" b="0" i="0" u="none" strike="noStrike" cap="none">
              <a:solidFill>
                <a:srgbClr val="002060"/>
              </a:solidFill>
              <a:latin typeface="Calibri"/>
              <a:ea typeface="Calibri"/>
              <a:cs typeface="Calibri"/>
              <a:sym typeface="Calibri"/>
            </a:endParaRPr>
          </a:p>
        </p:txBody>
      </p:sp>
    </p:spTree>
    <p:extLst>
      <p:ext uri="{BB962C8B-B14F-4D97-AF65-F5344CB8AC3E}">
        <p14:creationId xmlns:p14="http://schemas.microsoft.com/office/powerpoint/2010/main" val="57395173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4.2 Ingest: creation of the AIP (continued)</a:t>
            </a:r>
            <a:endParaRPr lang="en-US" dirty="0"/>
          </a:p>
        </p:txBody>
      </p:sp>
      <p:sp>
        <p:nvSpPr>
          <p:cNvPr id="3" name="Text Placeholder 2"/>
          <p:cNvSpPr>
            <a:spLocks noGrp="1"/>
          </p:cNvSpPr>
          <p:nvPr>
            <p:ph type="body" idx="1"/>
          </p:nvPr>
        </p:nvSpPr>
        <p:spPr/>
        <p:txBody>
          <a:bodyPr/>
          <a:lstStyle/>
          <a:p>
            <a:r>
              <a:rPr lang="en-US" sz="1800" dirty="0" smtClean="0"/>
              <a:t>4.2.6 The repository shall have documented processes for </a:t>
            </a:r>
            <a:r>
              <a:rPr lang="en-US" sz="1800" dirty="0" smtClean="0">
                <a:solidFill>
                  <a:srgbClr val="FF0000"/>
                </a:solidFill>
              </a:rPr>
              <a:t>acquiring Preservation Description Information (</a:t>
            </a:r>
            <a:r>
              <a:rPr lang="en-US" sz="1800" dirty="0" err="1" smtClean="0">
                <a:solidFill>
                  <a:srgbClr val="FF0000"/>
                </a:solidFill>
              </a:rPr>
              <a:t>PDI</a:t>
            </a:r>
            <a:r>
              <a:rPr lang="en-US" sz="1800" dirty="0" smtClean="0">
                <a:solidFill>
                  <a:srgbClr val="FF0000"/>
                </a:solidFill>
              </a:rPr>
              <a:t>)</a:t>
            </a:r>
            <a:r>
              <a:rPr lang="en-US" sz="1800" dirty="0" smtClean="0"/>
              <a:t> for its associated Content Information and acquire </a:t>
            </a:r>
            <a:r>
              <a:rPr lang="en-US" sz="1800" dirty="0" err="1" smtClean="0"/>
              <a:t>PDI</a:t>
            </a:r>
            <a:r>
              <a:rPr lang="en-US" sz="1800" dirty="0" smtClean="0"/>
              <a:t> in accordance with the documented processes. </a:t>
            </a:r>
          </a:p>
          <a:p>
            <a:pPr lvl="1"/>
            <a:r>
              <a:rPr lang="en-US" sz="1600" dirty="0" smtClean="0"/>
              <a:t>4.2.6.1 The repository shall have documented processes for acquiring </a:t>
            </a:r>
            <a:r>
              <a:rPr lang="en-US" sz="1600" dirty="0" err="1" smtClean="0"/>
              <a:t>PDI</a:t>
            </a:r>
            <a:r>
              <a:rPr lang="en-US" sz="1600" dirty="0" smtClean="0"/>
              <a:t>. </a:t>
            </a:r>
          </a:p>
          <a:p>
            <a:pPr lvl="1"/>
            <a:r>
              <a:rPr lang="en-US" sz="1600" dirty="0" smtClean="0"/>
              <a:t>4.2.6.2 The repository shall execute its documented processes for acquiring </a:t>
            </a:r>
            <a:r>
              <a:rPr lang="en-US" sz="1600" dirty="0" err="1" smtClean="0"/>
              <a:t>PDI</a:t>
            </a:r>
            <a:r>
              <a:rPr lang="en-US" sz="1600" dirty="0" smtClean="0"/>
              <a:t>. </a:t>
            </a:r>
          </a:p>
          <a:p>
            <a:pPr lvl="1"/>
            <a:r>
              <a:rPr lang="en-US" sz="1600" dirty="0" smtClean="0"/>
              <a:t>4.2.6.3 The repository shall ensure that the </a:t>
            </a:r>
            <a:r>
              <a:rPr lang="en-US" sz="1600" dirty="0" err="1" smtClean="0"/>
              <a:t>PDI</a:t>
            </a:r>
            <a:r>
              <a:rPr lang="en-US" sz="1600" dirty="0" smtClean="0"/>
              <a:t> is persistently associated with the relevant Content Information. </a:t>
            </a:r>
          </a:p>
          <a:p>
            <a:r>
              <a:rPr lang="en-US" sz="1800" dirty="0" smtClean="0"/>
              <a:t>4.2.7 The repository shall ensure that </a:t>
            </a:r>
            <a:r>
              <a:rPr lang="en-US" sz="1800" dirty="0" smtClean="0">
                <a:solidFill>
                  <a:srgbClr val="FF0000"/>
                </a:solidFill>
              </a:rPr>
              <a:t>the Content Information of the AIPs is understandable for their Designated Community </a:t>
            </a:r>
            <a:r>
              <a:rPr lang="en-US" sz="1800" dirty="0" smtClean="0"/>
              <a:t>at the time of creation of the AIP. In particular the following aspects must be checked. </a:t>
            </a:r>
          </a:p>
          <a:p>
            <a:pPr lvl="1"/>
            <a:r>
              <a:rPr lang="en-US" sz="1600" dirty="0" smtClean="0"/>
              <a:t>4.2.7.1 Repository shall have a </a:t>
            </a:r>
            <a:r>
              <a:rPr lang="en-US" sz="1600" dirty="0" smtClean="0">
                <a:solidFill>
                  <a:srgbClr val="FF0000"/>
                </a:solidFill>
              </a:rPr>
              <a:t>documented process for testing understandability </a:t>
            </a:r>
            <a:r>
              <a:rPr lang="en-US" sz="1600" dirty="0" smtClean="0"/>
              <a:t>for their Designated Communities of the Content Information of the AIPs at their creation. </a:t>
            </a:r>
          </a:p>
          <a:p>
            <a:pPr lvl="1"/>
            <a:r>
              <a:rPr lang="en-US" sz="1600" dirty="0" smtClean="0"/>
              <a:t>4.2.7.2 The repository shall execute the testing process for each class of Content Information of the AIPs. </a:t>
            </a:r>
          </a:p>
          <a:p>
            <a:pPr lvl="1"/>
            <a:r>
              <a:rPr lang="en-US" sz="1600" dirty="0" smtClean="0"/>
              <a:t>4.2.7.3 The repository shall bring the Content Information of the AIP up to the required level of understandability if it fails the understandability testing. </a:t>
            </a:r>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sr-Latn-BA" sz="1000" b="0" i="0" u="none" strike="noStrike" cap="none" smtClean="0">
                <a:solidFill>
                  <a:srgbClr val="002060"/>
                </a:solidFill>
                <a:latin typeface="Calibri"/>
                <a:ea typeface="Calibri"/>
                <a:cs typeface="Calibri"/>
                <a:sym typeface="Calibri"/>
              </a:rPr>
              <a:t>29</a:t>
            </a:fld>
            <a:endParaRPr lang="sr-Latn-BA" sz="1000" b="0" i="0" u="none" strike="noStrike" cap="none">
              <a:solidFill>
                <a:srgbClr val="002060"/>
              </a:solidFill>
              <a:latin typeface="Calibri"/>
              <a:ea typeface="Calibri"/>
              <a:cs typeface="Calibri"/>
              <a:sym typeface="Calibri"/>
            </a:endParaRPr>
          </a:p>
        </p:txBody>
      </p:sp>
    </p:spTree>
    <p:extLst>
      <p:ext uri="{BB962C8B-B14F-4D97-AF65-F5344CB8AC3E}">
        <p14:creationId xmlns:p14="http://schemas.microsoft.com/office/powerpoint/2010/main" val="171790282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Internet and the Web</a:t>
            </a:r>
            <a:endParaRPr lang="en-US" dirty="0"/>
          </a:p>
        </p:txBody>
      </p:sp>
      <p:sp>
        <p:nvSpPr>
          <p:cNvPr id="3" name="Text Placeholder 2"/>
          <p:cNvSpPr>
            <a:spLocks noGrp="1"/>
          </p:cNvSpPr>
          <p:nvPr>
            <p:ph type="body" idx="1"/>
          </p:nvPr>
        </p:nvSpPr>
        <p:spPr/>
        <p:txBody>
          <a:bodyPr/>
          <a:lstStyle/>
          <a:p>
            <a:r>
              <a:rPr lang="en-US" dirty="0" smtClean="0"/>
              <a:t>By the end of the </a:t>
            </a:r>
            <a:r>
              <a:rPr lang="en-US" dirty="0" err="1" smtClean="0"/>
              <a:t>80’s</a:t>
            </a:r>
            <a:r>
              <a:rPr lang="en-US" dirty="0" smtClean="0"/>
              <a:t> Internet was a well established </a:t>
            </a:r>
            <a:r>
              <a:rPr lang="en-US" dirty="0" smtClean="0">
                <a:solidFill>
                  <a:srgbClr val="FF0000"/>
                </a:solidFill>
              </a:rPr>
              <a:t>research network,</a:t>
            </a:r>
            <a:r>
              <a:rPr lang="en-US" dirty="0" smtClean="0"/>
              <a:t> with over 20000 computers connected worldwide</a:t>
            </a:r>
          </a:p>
          <a:p>
            <a:r>
              <a:rPr lang="en-US" dirty="0" smtClean="0"/>
              <a:t>When NSF (National Science Foundation) stopped funding, the Internet governance body decided to </a:t>
            </a:r>
            <a:r>
              <a:rPr lang="en-US" dirty="0" smtClean="0">
                <a:solidFill>
                  <a:srgbClr val="FF0000"/>
                </a:solidFill>
              </a:rPr>
              <a:t>open it to everybody</a:t>
            </a:r>
          </a:p>
          <a:p>
            <a:r>
              <a:rPr lang="en-US" dirty="0" smtClean="0"/>
              <a:t>More or less at the same time Tim Berners Lee published the ideas of the Web hyperlink and the browser, </a:t>
            </a:r>
            <a:r>
              <a:rPr lang="en-US" dirty="0" smtClean="0">
                <a:solidFill>
                  <a:srgbClr val="FF0000"/>
                </a:solidFill>
              </a:rPr>
              <a:t>defining HTML and HTTP</a:t>
            </a:r>
          </a:p>
          <a:p>
            <a:r>
              <a:rPr lang="en-US" dirty="0" smtClean="0"/>
              <a:t>With HTTP and HTML it was possible to bring on its own computer a “document” located anywhere “in the Web” and display it properly</a:t>
            </a:r>
          </a:p>
          <a:p>
            <a:r>
              <a:rPr lang="en-US" dirty="0" smtClean="0"/>
              <a:t>That was the explosion of the Interne and of the Web</a:t>
            </a:r>
          </a:p>
          <a:p>
            <a:r>
              <a:rPr lang="en-US" dirty="0"/>
              <a:t>Today we have:</a:t>
            </a:r>
          </a:p>
          <a:p>
            <a:pPr lvl="1"/>
            <a:r>
              <a:rPr lang="en-US" dirty="0"/>
              <a:t>An estimate of </a:t>
            </a:r>
            <a:r>
              <a:rPr lang="en-US" dirty="0">
                <a:solidFill>
                  <a:srgbClr val="FF0000"/>
                </a:solidFill>
              </a:rPr>
              <a:t>over 1000 million </a:t>
            </a:r>
            <a:r>
              <a:rPr lang="en-US" dirty="0" smtClean="0">
                <a:solidFill>
                  <a:srgbClr val="FF0000"/>
                </a:solidFill>
              </a:rPr>
              <a:t>hosts (the Internet)</a:t>
            </a:r>
            <a:endParaRPr lang="en-US" dirty="0">
              <a:solidFill>
                <a:srgbClr val="FF0000"/>
              </a:solidFill>
            </a:endParaRPr>
          </a:p>
          <a:p>
            <a:pPr lvl="1"/>
            <a:r>
              <a:rPr lang="en-US" dirty="0"/>
              <a:t>An estimate of </a:t>
            </a:r>
            <a:r>
              <a:rPr lang="en-US" dirty="0">
                <a:solidFill>
                  <a:srgbClr val="FF0000"/>
                </a:solidFill>
              </a:rPr>
              <a:t>40 to 50 billion pages on </a:t>
            </a:r>
            <a:r>
              <a:rPr lang="en-US" dirty="0" smtClean="0">
                <a:solidFill>
                  <a:srgbClr val="FF0000"/>
                </a:solidFill>
              </a:rPr>
              <a:t>line (the Web)</a:t>
            </a:r>
          </a:p>
          <a:p>
            <a:endParaRPr lang="en-US" dirty="0">
              <a:solidFill>
                <a:srgbClr val="FF0000"/>
              </a:solidFill>
            </a:endParaRPr>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sr-Latn-BA" sz="1000" b="0" i="0" u="none" strike="noStrike" cap="none" smtClean="0">
                <a:solidFill>
                  <a:srgbClr val="002060"/>
                </a:solidFill>
                <a:latin typeface="Calibri"/>
                <a:ea typeface="Calibri"/>
                <a:cs typeface="Calibri"/>
                <a:sym typeface="Calibri"/>
              </a:rPr>
              <a:t>3</a:t>
            </a:fld>
            <a:endParaRPr lang="sr-Latn-BA" sz="1000" b="0" i="0" u="none" strike="noStrike" cap="none">
              <a:solidFill>
                <a:srgbClr val="002060"/>
              </a:solidFill>
              <a:latin typeface="Calibri"/>
              <a:ea typeface="Calibri"/>
              <a:cs typeface="Calibri"/>
              <a:sym typeface="Calibri"/>
            </a:endParaRPr>
          </a:p>
        </p:txBody>
      </p:sp>
    </p:spTree>
    <p:extLst>
      <p:ext uri="{BB962C8B-B14F-4D97-AF65-F5344CB8AC3E}">
        <p14:creationId xmlns:p14="http://schemas.microsoft.com/office/powerpoint/2010/main" val="35595815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4.2 Ingest: creation of the AIP (continued)</a:t>
            </a:r>
            <a:endParaRPr lang="en-US" dirty="0"/>
          </a:p>
        </p:txBody>
      </p:sp>
      <p:sp>
        <p:nvSpPr>
          <p:cNvPr id="3" name="Text Placeholder 2"/>
          <p:cNvSpPr>
            <a:spLocks noGrp="1"/>
          </p:cNvSpPr>
          <p:nvPr>
            <p:ph type="body" idx="1"/>
          </p:nvPr>
        </p:nvSpPr>
        <p:spPr/>
        <p:txBody>
          <a:bodyPr/>
          <a:lstStyle/>
          <a:p>
            <a:r>
              <a:rPr lang="en-US" dirty="0" smtClean="0"/>
              <a:t>4.2.8 The repository </a:t>
            </a:r>
            <a:r>
              <a:rPr lang="en-US" dirty="0" smtClean="0">
                <a:solidFill>
                  <a:srgbClr val="FF0000"/>
                </a:solidFill>
              </a:rPr>
              <a:t>shall verify each AIP for completeness</a:t>
            </a:r>
            <a:r>
              <a:rPr lang="en-US" dirty="0" smtClean="0"/>
              <a:t> and correctness at the point it is created. </a:t>
            </a:r>
          </a:p>
          <a:p>
            <a:r>
              <a:rPr lang="en-US" dirty="0" smtClean="0"/>
              <a:t>4.2.9 The repository shall provide an </a:t>
            </a:r>
            <a:r>
              <a:rPr lang="en-US" dirty="0" smtClean="0">
                <a:solidFill>
                  <a:srgbClr val="FF0000"/>
                </a:solidFill>
              </a:rPr>
              <a:t>independent mechanism for verifying the integrity </a:t>
            </a:r>
            <a:r>
              <a:rPr lang="en-US" dirty="0" smtClean="0"/>
              <a:t>of the repository collection/content. </a:t>
            </a:r>
          </a:p>
          <a:p>
            <a:r>
              <a:rPr lang="en-US" dirty="0" smtClean="0"/>
              <a:t>4.2.10 The repository shall have contemporaneous records of actions and administration processes that are relevant to AIP creation.  </a:t>
            </a:r>
          </a:p>
          <a:p>
            <a:pPr marL="133350" indent="0">
              <a:buNone/>
            </a:pPr>
            <a:endParaRPr lang="en-US"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sr-Latn-BA" sz="1000" b="0" i="0" u="none" strike="noStrike" cap="none" smtClean="0">
                <a:solidFill>
                  <a:srgbClr val="002060"/>
                </a:solidFill>
                <a:latin typeface="Calibri"/>
                <a:ea typeface="Calibri"/>
                <a:cs typeface="Calibri"/>
                <a:sym typeface="Calibri"/>
              </a:rPr>
              <a:t>30</a:t>
            </a:fld>
            <a:endParaRPr lang="sr-Latn-BA" sz="1000" b="0" i="0" u="none" strike="noStrike" cap="none">
              <a:solidFill>
                <a:srgbClr val="002060"/>
              </a:solidFill>
              <a:latin typeface="Calibri"/>
              <a:ea typeface="Calibri"/>
              <a:cs typeface="Calibri"/>
              <a:sym typeface="Calibri"/>
            </a:endParaRPr>
          </a:p>
        </p:txBody>
      </p:sp>
    </p:spTree>
    <p:extLst>
      <p:ext uri="{BB962C8B-B14F-4D97-AF65-F5344CB8AC3E}">
        <p14:creationId xmlns:p14="http://schemas.microsoft.com/office/powerpoint/2010/main" val="168155011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4.3 Preservation planning </a:t>
            </a:r>
            <a:endParaRPr lang="en-US" dirty="0"/>
          </a:p>
        </p:txBody>
      </p:sp>
      <p:sp>
        <p:nvSpPr>
          <p:cNvPr id="3" name="Text Placeholder 2"/>
          <p:cNvSpPr>
            <a:spLocks noGrp="1"/>
          </p:cNvSpPr>
          <p:nvPr>
            <p:ph type="body" idx="1"/>
          </p:nvPr>
        </p:nvSpPr>
        <p:spPr/>
        <p:txBody>
          <a:bodyPr/>
          <a:lstStyle/>
          <a:p>
            <a:r>
              <a:rPr lang="en-GB" dirty="0"/>
              <a:t>4.3.1 The repository shall have </a:t>
            </a:r>
            <a:r>
              <a:rPr lang="en-GB" dirty="0">
                <a:solidFill>
                  <a:srgbClr val="FF0000"/>
                </a:solidFill>
              </a:rPr>
              <a:t>documented preservation strategies </a:t>
            </a:r>
            <a:r>
              <a:rPr lang="en-GB" dirty="0"/>
              <a:t>relevant to its holdings. </a:t>
            </a:r>
            <a:r>
              <a:rPr lang="en-GB" cap="small" dirty="0"/>
              <a:t> </a:t>
            </a:r>
            <a:endParaRPr lang="it-IT" dirty="0"/>
          </a:p>
          <a:p>
            <a:r>
              <a:rPr lang="en-GB" dirty="0"/>
              <a:t>4.3.2 The repository shall have mechanisms in place for monitoring its preservation environment. </a:t>
            </a:r>
            <a:endParaRPr lang="it-IT" dirty="0"/>
          </a:p>
          <a:p>
            <a:pPr lvl="1"/>
            <a:r>
              <a:rPr lang="en-GB" dirty="0"/>
              <a:t>4.3.2.1 The repository shall have mechanisms in place for monitoring and </a:t>
            </a:r>
            <a:r>
              <a:rPr lang="en-GB" dirty="0">
                <a:solidFill>
                  <a:srgbClr val="FF0000"/>
                </a:solidFill>
              </a:rPr>
              <a:t>notification when Representation Information is inadequate for the Designated Community </a:t>
            </a:r>
            <a:r>
              <a:rPr lang="en-GB" dirty="0"/>
              <a:t>to understand the data holdings. </a:t>
            </a:r>
            <a:endParaRPr lang="it-IT" dirty="0"/>
          </a:p>
          <a:p>
            <a:r>
              <a:rPr lang="en-GB" dirty="0"/>
              <a:t>4.3.3 The repository shall have mechanisms to change its preservation plans as a result of its monitoring activities. </a:t>
            </a:r>
            <a:endParaRPr lang="it-IT" dirty="0"/>
          </a:p>
          <a:p>
            <a:pPr lvl="1"/>
            <a:r>
              <a:rPr lang="en-GB" dirty="0"/>
              <a:t>4.3.3.1 The repository shall have mechanisms for creating, identifying or gathering any extra Representation Information required. </a:t>
            </a:r>
            <a:endParaRPr lang="it-IT" dirty="0"/>
          </a:p>
          <a:p>
            <a:r>
              <a:rPr lang="en-GB" dirty="0"/>
              <a:t>4.3.4 The repository shall provide evidence of the effectiveness of its preservation activities.   </a:t>
            </a:r>
            <a:endParaRPr lang="it-IT" dirty="0"/>
          </a:p>
          <a:p>
            <a:pPr marL="133350" indent="0">
              <a:buNone/>
            </a:pPr>
            <a:endParaRPr lang="it-IT"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sr-Latn-BA" sz="1000" b="0" i="0" u="none" strike="noStrike" cap="none" smtClean="0">
                <a:solidFill>
                  <a:srgbClr val="002060"/>
                </a:solidFill>
                <a:latin typeface="Calibri"/>
                <a:ea typeface="Calibri"/>
                <a:cs typeface="Calibri"/>
                <a:sym typeface="Calibri"/>
              </a:rPr>
              <a:t>31</a:t>
            </a:fld>
            <a:endParaRPr lang="sr-Latn-BA" sz="1000" b="0" i="0" u="none" strike="noStrike" cap="none">
              <a:solidFill>
                <a:srgbClr val="002060"/>
              </a:solidFill>
              <a:latin typeface="Calibri"/>
              <a:ea typeface="Calibri"/>
              <a:cs typeface="Calibri"/>
              <a:sym typeface="Calibri"/>
            </a:endParaRPr>
          </a:p>
        </p:txBody>
      </p:sp>
    </p:spTree>
    <p:extLst>
      <p:ext uri="{BB962C8B-B14F-4D97-AF65-F5344CB8AC3E}">
        <p14:creationId xmlns:p14="http://schemas.microsoft.com/office/powerpoint/2010/main" val="280745851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4.5 </a:t>
            </a:r>
            <a:r>
              <a:rPr lang="en-GB" dirty="0" smtClean="0"/>
              <a:t>Information </a:t>
            </a:r>
            <a:r>
              <a:rPr lang="en-GB" dirty="0"/>
              <a:t>management </a:t>
            </a:r>
            <a:endParaRPr lang="it-IT" dirty="0"/>
          </a:p>
        </p:txBody>
      </p:sp>
      <p:sp>
        <p:nvSpPr>
          <p:cNvPr id="3" name="Text Placeholder 2"/>
          <p:cNvSpPr>
            <a:spLocks noGrp="1"/>
          </p:cNvSpPr>
          <p:nvPr>
            <p:ph type="body" idx="1"/>
          </p:nvPr>
        </p:nvSpPr>
        <p:spPr/>
        <p:txBody>
          <a:bodyPr/>
          <a:lstStyle/>
          <a:p>
            <a:r>
              <a:rPr lang="en-GB" dirty="0"/>
              <a:t>4.5.1 The repository shall specify minimum information requirements to </a:t>
            </a:r>
            <a:r>
              <a:rPr lang="en-GB" dirty="0">
                <a:solidFill>
                  <a:srgbClr val="FF0000"/>
                </a:solidFill>
              </a:rPr>
              <a:t>enable the Designated Community to discover and identify material of interest</a:t>
            </a:r>
            <a:r>
              <a:rPr lang="en-GB" dirty="0"/>
              <a:t>. </a:t>
            </a:r>
            <a:endParaRPr lang="it-IT" dirty="0"/>
          </a:p>
          <a:p>
            <a:r>
              <a:rPr lang="en-GB" dirty="0"/>
              <a:t>4.5.2 The repository shall capture or create minimum descriptive information and ensure that it is associated with the AIP. </a:t>
            </a:r>
            <a:endParaRPr lang="it-IT" dirty="0"/>
          </a:p>
          <a:p>
            <a:r>
              <a:rPr lang="en-GB" dirty="0"/>
              <a:t>4.5.3 The repository shall maintain bi-directional linkage between each AIP and its descriptive information. </a:t>
            </a:r>
            <a:endParaRPr lang="it-IT" dirty="0"/>
          </a:p>
          <a:p>
            <a:pPr lvl="1"/>
            <a:r>
              <a:rPr lang="en-GB" dirty="0"/>
              <a:t>4.5.3.1 The repository shall maintain the associations between its AIPs and their descriptive information over time.   </a:t>
            </a:r>
            <a:endParaRPr lang="it-IT" dirty="0"/>
          </a:p>
          <a:p>
            <a:endParaRPr lang="it-IT"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sr-Latn-BA" sz="1000" b="0" i="0" u="none" strike="noStrike" cap="none" smtClean="0">
                <a:solidFill>
                  <a:srgbClr val="002060"/>
                </a:solidFill>
                <a:latin typeface="Calibri"/>
                <a:ea typeface="Calibri"/>
                <a:cs typeface="Calibri"/>
                <a:sym typeface="Calibri"/>
              </a:rPr>
              <a:t>32</a:t>
            </a:fld>
            <a:endParaRPr lang="sr-Latn-BA" sz="1000" b="0" i="0" u="none" strike="noStrike" cap="none">
              <a:solidFill>
                <a:srgbClr val="002060"/>
              </a:solidFill>
              <a:latin typeface="Calibri"/>
              <a:ea typeface="Calibri"/>
              <a:cs typeface="Calibri"/>
              <a:sym typeface="Calibri"/>
            </a:endParaRPr>
          </a:p>
        </p:txBody>
      </p:sp>
    </p:spTree>
    <p:extLst>
      <p:ext uri="{BB962C8B-B14F-4D97-AF65-F5344CB8AC3E}">
        <p14:creationId xmlns:p14="http://schemas.microsoft.com/office/powerpoint/2010/main" val="3304422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4.6 A</a:t>
            </a:r>
            <a:r>
              <a:rPr lang="en-GB" dirty="0" smtClean="0"/>
              <a:t>ccess management</a:t>
            </a:r>
            <a:endParaRPr lang="it-IT" dirty="0"/>
          </a:p>
        </p:txBody>
      </p:sp>
      <p:sp>
        <p:nvSpPr>
          <p:cNvPr id="3" name="Text Placeholder 2"/>
          <p:cNvSpPr>
            <a:spLocks noGrp="1"/>
          </p:cNvSpPr>
          <p:nvPr>
            <p:ph type="body" idx="1"/>
          </p:nvPr>
        </p:nvSpPr>
        <p:spPr/>
        <p:txBody>
          <a:bodyPr/>
          <a:lstStyle/>
          <a:p>
            <a:r>
              <a:rPr lang="en-GB" dirty="0"/>
              <a:t>4.6.1 The repository shall comply with Access Policies. </a:t>
            </a:r>
            <a:endParaRPr lang="it-IT" dirty="0"/>
          </a:p>
          <a:p>
            <a:pPr lvl="1"/>
            <a:r>
              <a:rPr lang="en-GB" dirty="0"/>
              <a:t>4.6.1.1 The repository shall </a:t>
            </a:r>
            <a:r>
              <a:rPr lang="en-GB" dirty="0">
                <a:solidFill>
                  <a:srgbClr val="FF0000"/>
                </a:solidFill>
              </a:rPr>
              <a:t>log and review all access management failures</a:t>
            </a:r>
            <a:r>
              <a:rPr lang="en-GB" dirty="0"/>
              <a:t> and anomalies. </a:t>
            </a:r>
            <a:endParaRPr lang="it-IT" dirty="0"/>
          </a:p>
          <a:p>
            <a:r>
              <a:rPr lang="en-GB" dirty="0"/>
              <a:t>4.6.2 The repository shall follow policies and procedures that enable the dissemination of digital objects that are traceable to the originals, with evidence supporting their authenticity. </a:t>
            </a:r>
            <a:r>
              <a:rPr lang="en-GB" cap="small" dirty="0"/>
              <a:t> </a:t>
            </a:r>
            <a:endParaRPr lang="it-IT"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sr-Latn-BA" sz="1000" b="0" i="0" u="none" strike="noStrike" cap="none" smtClean="0">
                <a:solidFill>
                  <a:srgbClr val="002060"/>
                </a:solidFill>
                <a:latin typeface="Calibri"/>
                <a:ea typeface="Calibri"/>
                <a:cs typeface="Calibri"/>
                <a:sym typeface="Calibri"/>
              </a:rPr>
              <a:t>33</a:t>
            </a:fld>
            <a:endParaRPr lang="sr-Latn-BA" sz="1000" b="0" i="0" u="none" strike="noStrike" cap="none">
              <a:solidFill>
                <a:srgbClr val="002060"/>
              </a:solidFill>
              <a:latin typeface="Calibri"/>
              <a:ea typeface="Calibri"/>
              <a:cs typeface="Calibri"/>
              <a:sym typeface="Calibri"/>
            </a:endParaRPr>
          </a:p>
        </p:txBody>
      </p:sp>
    </p:spTree>
    <p:extLst>
      <p:ext uri="{BB962C8B-B14F-4D97-AF65-F5344CB8AC3E}">
        <p14:creationId xmlns:p14="http://schemas.microsoft.com/office/powerpoint/2010/main" val="354500742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5 Infrastructure and security risk management</a:t>
            </a:r>
            <a:endParaRPr lang="en-US" dirty="0"/>
          </a:p>
        </p:txBody>
      </p:sp>
      <p:sp>
        <p:nvSpPr>
          <p:cNvPr id="3" name="Text Placeholder 2"/>
          <p:cNvSpPr>
            <a:spLocks noGrp="1"/>
          </p:cNvSpPr>
          <p:nvPr>
            <p:ph type="body" idx="1"/>
          </p:nvPr>
        </p:nvSpPr>
        <p:spPr/>
        <p:txBody>
          <a:bodyPr/>
          <a:lstStyle/>
          <a:p>
            <a:pPr marL="457200" lvl="1" indent="0">
              <a:buNone/>
            </a:pPr>
            <a:endParaRPr lang="en-US" sz="1600" dirty="0" smtClean="0"/>
          </a:p>
          <a:p>
            <a:pPr marL="457200" lvl="1" indent="0">
              <a:buNone/>
            </a:pPr>
            <a:endParaRPr lang="en-US" sz="1600" dirty="0" smtClean="0"/>
          </a:p>
          <a:p>
            <a:pPr lvl="1"/>
            <a:r>
              <a:rPr lang="en-US" sz="2400" dirty="0" smtClean="0"/>
              <a:t>5.1 TECHNICAL INFRASTRUCTURE RISK MANAGEMENT</a:t>
            </a:r>
          </a:p>
          <a:p>
            <a:pPr lvl="1"/>
            <a:r>
              <a:rPr lang="en-US" sz="2400" dirty="0" smtClean="0"/>
              <a:t>5.2 SECURITY RISK MANAGEMENT</a:t>
            </a:r>
            <a:endParaRPr lang="en-US" sz="1600" dirty="0" smtClean="0"/>
          </a:p>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sr-Latn-BA" sz="1000" b="0" i="0" u="none" strike="noStrike" cap="none" smtClean="0">
                <a:solidFill>
                  <a:srgbClr val="002060"/>
                </a:solidFill>
                <a:latin typeface="Calibri"/>
                <a:ea typeface="Calibri"/>
                <a:cs typeface="Calibri"/>
                <a:sym typeface="Calibri"/>
              </a:rPr>
              <a:t>34</a:t>
            </a:fld>
            <a:endParaRPr lang="sr-Latn-BA" sz="1000" b="0" i="0" u="none" strike="noStrike" cap="none">
              <a:solidFill>
                <a:srgbClr val="002060"/>
              </a:solidFill>
              <a:latin typeface="Calibri"/>
              <a:ea typeface="Calibri"/>
              <a:cs typeface="Calibri"/>
              <a:sym typeface="Calibri"/>
            </a:endParaRPr>
          </a:p>
        </p:txBody>
      </p:sp>
    </p:spTree>
    <p:extLst>
      <p:ext uri="{BB962C8B-B14F-4D97-AF65-F5344CB8AC3E}">
        <p14:creationId xmlns:p14="http://schemas.microsoft.com/office/powerpoint/2010/main" val="345176472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5.1 </a:t>
            </a:r>
            <a:r>
              <a:rPr lang="en-GB" dirty="0" smtClean="0"/>
              <a:t>Technical </a:t>
            </a:r>
            <a:r>
              <a:rPr lang="en-GB" dirty="0"/>
              <a:t>infrastructure risk management </a:t>
            </a:r>
            <a:endParaRPr lang="it-IT" dirty="0"/>
          </a:p>
        </p:txBody>
      </p:sp>
      <p:sp>
        <p:nvSpPr>
          <p:cNvPr id="3" name="Text Placeholder 2"/>
          <p:cNvSpPr>
            <a:spLocks noGrp="1"/>
          </p:cNvSpPr>
          <p:nvPr>
            <p:ph type="body" idx="1"/>
          </p:nvPr>
        </p:nvSpPr>
        <p:spPr>
          <a:xfrm>
            <a:off x="581896" y="1344404"/>
            <a:ext cx="7886700" cy="4593726"/>
          </a:xfrm>
        </p:spPr>
        <p:txBody>
          <a:bodyPr/>
          <a:lstStyle/>
          <a:p>
            <a:r>
              <a:rPr lang="en-GB" dirty="0"/>
              <a:t>5.1.1 The repository shall identify and manage the risks to its preservation operations and goals associated with system infrastructure. </a:t>
            </a:r>
            <a:endParaRPr lang="it-IT" dirty="0"/>
          </a:p>
          <a:p>
            <a:pPr lvl="1"/>
            <a:r>
              <a:rPr lang="en-GB" dirty="0"/>
              <a:t>5.1.1.1 The repository shall </a:t>
            </a:r>
            <a:r>
              <a:rPr lang="en-GB" dirty="0">
                <a:solidFill>
                  <a:srgbClr val="FF0000"/>
                </a:solidFill>
              </a:rPr>
              <a:t>employ technology watches </a:t>
            </a:r>
            <a:r>
              <a:rPr lang="en-GB" dirty="0"/>
              <a:t>or other technology monitoring notification systems. </a:t>
            </a:r>
            <a:endParaRPr lang="it-IT" dirty="0"/>
          </a:p>
          <a:p>
            <a:pPr lvl="2"/>
            <a:r>
              <a:rPr lang="en-GB" dirty="0"/>
              <a:t>5.1.1.1.1 The repository shall have hardware technologies appropriate to the services it provides to its designated communities. </a:t>
            </a:r>
            <a:endParaRPr lang="it-IT" dirty="0"/>
          </a:p>
          <a:p>
            <a:pPr lvl="2"/>
            <a:r>
              <a:rPr lang="en-GB" dirty="0"/>
              <a:t>5.1.1.1.2 The repository shall have procedures in place to monitor and receive notifications when hardware technology changes are needed. </a:t>
            </a:r>
            <a:endParaRPr lang="it-IT" dirty="0"/>
          </a:p>
          <a:p>
            <a:pPr lvl="2"/>
            <a:r>
              <a:rPr lang="en-GB" dirty="0"/>
              <a:t>5.1.1.1.3 The repository shall have procedures in place to evaluate when changes are needed to current hardware. </a:t>
            </a:r>
            <a:endParaRPr lang="it-IT" dirty="0"/>
          </a:p>
          <a:p>
            <a:pPr lvl="2"/>
            <a:r>
              <a:rPr lang="en-GB" dirty="0"/>
              <a:t>5.1.1.1.4 The repository shall </a:t>
            </a:r>
            <a:r>
              <a:rPr lang="en-GB" dirty="0">
                <a:solidFill>
                  <a:srgbClr val="FF0000"/>
                </a:solidFill>
              </a:rPr>
              <a:t>have procedures, commitment and funding to replace hardware when evaluation indicates the need to do so</a:t>
            </a:r>
            <a:r>
              <a:rPr lang="en-GB" dirty="0"/>
              <a:t>. </a:t>
            </a:r>
            <a:endParaRPr lang="it-IT" dirty="0"/>
          </a:p>
          <a:p>
            <a:pPr lvl="2"/>
            <a:r>
              <a:rPr lang="en-GB" dirty="0"/>
              <a:t>5.1.1.1.5 The repository shall have software technologies appropriate to the services it provides to its designated communities. </a:t>
            </a:r>
            <a:endParaRPr lang="it-IT" dirty="0"/>
          </a:p>
          <a:p>
            <a:pPr lvl="2"/>
            <a:r>
              <a:rPr lang="en-GB" dirty="0"/>
              <a:t>5.1.1.1.6 The repository shall have procedures in place to monitor and receive notifications when software changes are needed. </a:t>
            </a:r>
            <a:endParaRPr lang="it-IT" dirty="0"/>
          </a:p>
          <a:p>
            <a:pPr lvl="2"/>
            <a:r>
              <a:rPr lang="en-GB" dirty="0"/>
              <a:t>5.1.1.1.7 The repository shall have procedures in place to evaluate when changes are needed to current software. </a:t>
            </a:r>
            <a:endParaRPr lang="it-IT" dirty="0"/>
          </a:p>
          <a:p>
            <a:pPr lvl="2"/>
            <a:r>
              <a:rPr lang="en-GB" dirty="0"/>
              <a:t>5.1.1.1.8 The repository shall </a:t>
            </a:r>
            <a:r>
              <a:rPr lang="en-GB" dirty="0">
                <a:solidFill>
                  <a:srgbClr val="FF0000"/>
                </a:solidFill>
              </a:rPr>
              <a:t>have procedures, commitment, and funding to replace software when evaluation indicates the need to do so</a:t>
            </a:r>
            <a:r>
              <a:rPr lang="en-GB" dirty="0"/>
              <a:t>. </a:t>
            </a:r>
            <a:endParaRPr lang="it-IT"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sr-Latn-BA" sz="1000" b="0" i="0" u="none" strike="noStrike" cap="none" smtClean="0">
                <a:solidFill>
                  <a:srgbClr val="002060"/>
                </a:solidFill>
                <a:latin typeface="Calibri"/>
                <a:ea typeface="Calibri"/>
                <a:cs typeface="Calibri"/>
                <a:sym typeface="Calibri"/>
              </a:rPr>
              <a:t>35</a:t>
            </a:fld>
            <a:endParaRPr lang="sr-Latn-BA" sz="1000" b="0" i="0" u="none" strike="noStrike" cap="none">
              <a:solidFill>
                <a:srgbClr val="002060"/>
              </a:solidFill>
              <a:latin typeface="Calibri"/>
              <a:ea typeface="Calibri"/>
              <a:cs typeface="Calibri"/>
              <a:sym typeface="Calibri"/>
            </a:endParaRPr>
          </a:p>
        </p:txBody>
      </p:sp>
    </p:spTree>
    <p:extLst>
      <p:ext uri="{BB962C8B-B14F-4D97-AF65-F5344CB8AC3E}">
        <p14:creationId xmlns:p14="http://schemas.microsoft.com/office/powerpoint/2010/main" val="134266842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5.1 </a:t>
            </a:r>
            <a:r>
              <a:rPr lang="en-GB" dirty="0" smtClean="0"/>
              <a:t>Technical </a:t>
            </a:r>
            <a:r>
              <a:rPr lang="en-GB" dirty="0"/>
              <a:t>infrastructure risk </a:t>
            </a:r>
            <a:r>
              <a:rPr lang="en-GB" dirty="0" smtClean="0"/>
              <a:t>management</a:t>
            </a:r>
            <a:br>
              <a:rPr lang="en-GB" dirty="0" smtClean="0"/>
            </a:br>
            <a:r>
              <a:rPr lang="en-GB" dirty="0" smtClean="0"/>
              <a:t>        (continued) </a:t>
            </a:r>
            <a:endParaRPr lang="it-IT" dirty="0"/>
          </a:p>
        </p:txBody>
      </p:sp>
      <p:sp>
        <p:nvSpPr>
          <p:cNvPr id="3" name="Text Placeholder 2"/>
          <p:cNvSpPr>
            <a:spLocks noGrp="1"/>
          </p:cNvSpPr>
          <p:nvPr>
            <p:ph type="body" idx="1"/>
          </p:nvPr>
        </p:nvSpPr>
        <p:spPr>
          <a:xfrm>
            <a:off x="581896" y="1808644"/>
            <a:ext cx="7886700" cy="4085721"/>
          </a:xfrm>
        </p:spPr>
        <p:txBody>
          <a:bodyPr/>
          <a:lstStyle/>
          <a:p>
            <a:r>
              <a:rPr lang="en-GB" dirty="0" smtClean="0"/>
              <a:t>5.1.1.2 </a:t>
            </a:r>
            <a:r>
              <a:rPr lang="en-GB" dirty="0"/>
              <a:t>The repository shall have adequate hardware and software support for </a:t>
            </a:r>
            <a:r>
              <a:rPr lang="en-GB" dirty="0">
                <a:solidFill>
                  <a:srgbClr val="FF0000"/>
                </a:solidFill>
              </a:rPr>
              <a:t>backup functionality </a:t>
            </a:r>
            <a:r>
              <a:rPr lang="en-GB" dirty="0"/>
              <a:t>sufficient for preserving the repository content and tracking repository functions.</a:t>
            </a:r>
            <a:endParaRPr lang="it-IT" dirty="0"/>
          </a:p>
          <a:p>
            <a:r>
              <a:rPr lang="en-GB" dirty="0"/>
              <a:t>5.1.1.3 The repository shall have </a:t>
            </a:r>
            <a:r>
              <a:rPr lang="en-GB" dirty="0">
                <a:solidFill>
                  <a:srgbClr val="FF0000"/>
                </a:solidFill>
              </a:rPr>
              <a:t>effective mechanisms to detect bit corruption or loss</a:t>
            </a:r>
            <a:r>
              <a:rPr lang="en-GB" dirty="0"/>
              <a:t>. </a:t>
            </a:r>
            <a:endParaRPr lang="it-IT" dirty="0"/>
          </a:p>
          <a:p>
            <a:pPr lvl="1"/>
            <a:r>
              <a:rPr lang="en-GB" dirty="0"/>
              <a:t>5.1.1.3.1 The repository shall record and report to its administration all incidents of data corruption or loss, and steps shall be taken to repair/replace corrupt or lost data. </a:t>
            </a:r>
            <a:endParaRPr lang="it-IT" dirty="0"/>
          </a:p>
          <a:p>
            <a:r>
              <a:rPr lang="en-GB" dirty="0"/>
              <a:t>5.1.1.4 The repository shall have a process to record and react to the availability of </a:t>
            </a:r>
            <a:r>
              <a:rPr lang="en-GB" dirty="0">
                <a:solidFill>
                  <a:srgbClr val="FF0000"/>
                </a:solidFill>
              </a:rPr>
              <a:t>new security updates based on a risk-benefit assessment</a:t>
            </a:r>
            <a:r>
              <a:rPr lang="en-GB" dirty="0"/>
              <a:t>. </a:t>
            </a:r>
            <a:endParaRPr lang="it-IT" dirty="0"/>
          </a:p>
          <a:p>
            <a:r>
              <a:rPr lang="en-GB" dirty="0"/>
              <a:t>5.1.1.5 The repository shall have </a:t>
            </a:r>
            <a:r>
              <a:rPr lang="en-GB" dirty="0">
                <a:solidFill>
                  <a:srgbClr val="FF0000"/>
                </a:solidFill>
              </a:rPr>
              <a:t>defined processes for storage media and/or hardware change (e.g., refreshing, migration)</a:t>
            </a:r>
            <a:r>
              <a:rPr lang="en-GB" dirty="0"/>
              <a:t>. </a:t>
            </a:r>
            <a:endParaRPr lang="it-IT"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sr-Latn-BA" sz="1000" b="0" i="0" u="none" strike="noStrike" cap="none" smtClean="0">
                <a:solidFill>
                  <a:srgbClr val="002060"/>
                </a:solidFill>
                <a:latin typeface="Calibri"/>
                <a:ea typeface="Calibri"/>
                <a:cs typeface="Calibri"/>
                <a:sym typeface="Calibri"/>
              </a:rPr>
              <a:t>36</a:t>
            </a:fld>
            <a:endParaRPr lang="sr-Latn-BA" sz="1000" b="0" i="0" u="none" strike="noStrike" cap="none">
              <a:solidFill>
                <a:srgbClr val="002060"/>
              </a:solidFill>
              <a:latin typeface="Calibri"/>
              <a:ea typeface="Calibri"/>
              <a:cs typeface="Calibri"/>
              <a:sym typeface="Calibri"/>
            </a:endParaRPr>
          </a:p>
        </p:txBody>
      </p:sp>
    </p:spTree>
    <p:extLst>
      <p:ext uri="{BB962C8B-B14F-4D97-AF65-F5344CB8AC3E}">
        <p14:creationId xmlns:p14="http://schemas.microsoft.com/office/powerpoint/2010/main" val="400532755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5.1 </a:t>
            </a:r>
            <a:r>
              <a:rPr lang="en-GB" dirty="0" smtClean="0"/>
              <a:t>Technical </a:t>
            </a:r>
            <a:r>
              <a:rPr lang="en-GB" dirty="0"/>
              <a:t>infrastructure risk </a:t>
            </a:r>
            <a:r>
              <a:rPr lang="en-GB" dirty="0" smtClean="0"/>
              <a:t>management</a:t>
            </a:r>
            <a:br>
              <a:rPr lang="en-GB" dirty="0" smtClean="0"/>
            </a:br>
            <a:r>
              <a:rPr lang="en-GB" dirty="0" smtClean="0"/>
              <a:t>        (continued) </a:t>
            </a:r>
            <a:endParaRPr lang="it-IT" dirty="0"/>
          </a:p>
        </p:txBody>
      </p:sp>
      <p:sp>
        <p:nvSpPr>
          <p:cNvPr id="3" name="Text Placeholder 2"/>
          <p:cNvSpPr>
            <a:spLocks noGrp="1"/>
          </p:cNvSpPr>
          <p:nvPr>
            <p:ph type="body" idx="1"/>
          </p:nvPr>
        </p:nvSpPr>
        <p:spPr>
          <a:xfrm>
            <a:off x="581896" y="1710171"/>
            <a:ext cx="7886700" cy="4324871"/>
          </a:xfrm>
        </p:spPr>
        <p:txBody>
          <a:bodyPr/>
          <a:lstStyle/>
          <a:p>
            <a:r>
              <a:rPr lang="en-GB" dirty="0" smtClean="0"/>
              <a:t>5.1.1.6 </a:t>
            </a:r>
            <a:r>
              <a:rPr lang="en-GB" dirty="0"/>
              <a:t>The repository shall have identified and documented critical processes that affect its ability to comply with its mandatory responsibilities. </a:t>
            </a:r>
            <a:endParaRPr lang="it-IT" dirty="0"/>
          </a:p>
          <a:p>
            <a:pPr lvl="1"/>
            <a:r>
              <a:rPr lang="en-GB" dirty="0"/>
              <a:t>5.1.1.6.1 The repository shall have a documented change management process that identifies changes to critical processes that potentially affect the repository’s ability to comply with its mandatory responsibilities. </a:t>
            </a:r>
            <a:endParaRPr lang="it-IT" dirty="0"/>
          </a:p>
          <a:p>
            <a:pPr lvl="1"/>
            <a:r>
              <a:rPr lang="en-GB" dirty="0"/>
              <a:t>5.1.1.6.2 The repository shall have a process for testing and evaluating the effect of changes to the repository’s critical processes. </a:t>
            </a:r>
            <a:endParaRPr lang="it-IT" dirty="0"/>
          </a:p>
          <a:p>
            <a:r>
              <a:rPr lang="en-GB" dirty="0"/>
              <a:t>5.1.2 The repository shall manage the number and location of copies of all digital objects. </a:t>
            </a:r>
            <a:endParaRPr lang="it-IT" dirty="0"/>
          </a:p>
          <a:p>
            <a:pPr lvl="1"/>
            <a:r>
              <a:rPr lang="en-GB" dirty="0"/>
              <a:t>5.1.2.1 The repositor</a:t>
            </a:r>
            <a:r>
              <a:rPr lang="en-GB" dirty="0">
                <a:solidFill>
                  <a:schemeClr val="tx1"/>
                </a:solidFill>
              </a:rPr>
              <a:t>y shall </a:t>
            </a:r>
            <a:r>
              <a:rPr lang="en-GB" dirty="0">
                <a:solidFill>
                  <a:srgbClr val="FF0000"/>
                </a:solidFill>
              </a:rPr>
              <a:t>have mechanisms in place to ensure any/multiple copies of digital objects are synchronized</a:t>
            </a:r>
            <a:r>
              <a:rPr lang="en-GB" dirty="0"/>
              <a:t>. </a:t>
            </a:r>
            <a:endParaRPr lang="it-IT"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sr-Latn-BA" sz="1000" b="0" i="0" u="none" strike="noStrike" cap="none" smtClean="0">
                <a:solidFill>
                  <a:srgbClr val="002060"/>
                </a:solidFill>
                <a:latin typeface="Calibri"/>
                <a:ea typeface="Calibri"/>
                <a:cs typeface="Calibri"/>
                <a:sym typeface="Calibri"/>
              </a:rPr>
              <a:t>37</a:t>
            </a:fld>
            <a:endParaRPr lang="sr-Latn-BA" sz="1000" b="0" i="0" u="none" strike="noStrike" cap="none">
              <a:solidFill>
                <a:srgbClr val="002060"/>
              </a:solidFill>
              <a:latin typeface="Calibri"/>
              <a:ea typeface="Calibri"/>
              <a:cs typeface="Calibri"/>
              <a:sym typeface="Calibri"/>
            </a:endParaRPr>
          </a:p>
        </p:txBody>
      </p:sp>
    </p:spTree>
    <p:extLst>
      <p:ext uri="{BB962C8B-B14F-4D97-AF65-F5344CB8AC3E}">
        <p14:creationId xmlns:p14="http://schemas.microsoft.com/office/powerpoint/2010/main" val="299717897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5.2 </a:t>
            </a:r>
            <a:r>
              <a:rPr lang="en-GB" dirty="0" smtClean="0"/>
              <a:t>Security </a:t>
            </a:r>
            <a:r>
              <a:rPr lang="en-GB" dirty="0"/>
              <a:t>risk management </a:t>
            </a:r>
            <a:endParaRPr lang="it-IT" dirty="0"/>
          </a:p>
        </p:txBody>
      </p:sp>
      <p:sp>
        <p:nvSpPr>
          <p:cNvPr id="3" name="Text Placeholder 2"/>
          <p:cNvSpPr>
            <a:spLocks noGrp="1"/>
          </p:cNvSpPr>
          <p:nvPr>
            <p:ph type="body" idx="1"/>
          </p:nvPr>
        </p:nvSpPr>
        <p:spPr/>
        <p:txBody>
          <a:bodyPr/>
          <a:lstStyle/>
          <a:p>
            <a:r>
              <a:rPr lang="en-GB" dirty="0"/>
              <a:t>5.2.1 The repository shall maintain a </a:t>
            </a:r>
            <a:r>
              <a:rPr lang="en-GB" dirty="0">
                <a:solidFill>
                  <a:srgbClr val="FF0000"/>
                </a:solidFill>
              </a:rPr>
              <a:t>systematic analysis of security risk factors</a:t>
            </a:r>
            <a:r>
              <a:rPr lang="en-GB" dirty="0"/>
              <a:t> associated with data, systems, personnel, and physical plant. </a:t>
            </a:r>
            <a:endParaRPr lang="it-IT" dirty="0"/>
          </a:p>
          <a:p>
            <a:r>
              <a:rPr lang="en-GB" dirty="0"/>
              <a:t>5.2.2 The repository shall have implemented controls to adequately address each of the defined security risks. </a:t>
            </a:r>
            <a:endParaRPr lang="it-IT" dirty="0"/>
          </a:p>
          <a:p>
            <a:r>
              <a:rPr lang="en-GB" dirty="0"/>
              <a:t>5.2.3 The repository staff shall have delineated roles, responsibilities, and authorizations related to implementing changes within the system. </a:t>
            </a:r>
            <a:endParaRPr lang="it-IT" dirty="0"/>
          </a:p>
          <a:p>
            <a:r>
              <a:rPr lang="en-GB" dirty="0"/>
              <a:t>5.2.4 The repository shall </a:t>
            </a:r>
            <a:r>
              <a:rPr lang="en-GB" dirty="0">
                <a:solidFill>
                  <a:srgbClr val="FF0000"/>
                </a:solidFill>
              </a:rPr>
              <a:t>have suitable written disaster preparedness </a:t>
            </a:r>
            <a:r>
              <a:rPr lang="en-GB" dirty="0"/>
              <a:t>and recovery plan(s), including </a:t>
            </a:r>
            <a:r>
              <a:rPr lang="en-GB" dirty="0">
                <a:solidFill>
                  <a:srgbClr val="FF0000"/>
                </a:solidFill>
              </a:rPr>
              <a:t>at least one off-site backup of all preserved information</a:t>
            </a:r>
            <a:r>
              <a:rPr lang="en-GB" dirty="0"/>
              <a:t> together with an offsite copy of the recovery plan(s). </a:t>
            </a:r>
            <a:r>
              <a:rPr lang="en-GB" cap="small" dirty="0"/>
              <a:t> </a:t>
            </a:r>
            <a:endParaRPr lang="it-IT"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sr-Latn-BA" sz="1000" b="0" i="0" u="none" strike="noStrike" cap="none" smtClean="0">
                <a:solidFill>
                  <a:srgbClr val="002060"/>
                </a:solidFill>
                <a:latin typeface="Calibri"/>
                <a:ea typeface="Calibri"/>
                <a:cs typeface="Calibri"/>
                <a:sym typeface="Calibri"/>
              </a:rPr>
              <a:t>38</a:t>
            </a:fld>
            <a:endParaRPr lang="sr-Latn-BA" sz="1000" b="0" i="0" u="none" strike="noStrike" cap="none">
              <a:solidFill>
                <a:srgbClr val="002060"/>
              </a:solidFill>
              <a:latin typeface="Calibri"/>
              <a:ea typeface="Calibri"/>
              <a:cs typeface="Calibri"/>
              <a:sym typeface="Calibri"/>
            </a:endParaRPr>
          </a:p>
        </p:txBody>
      </p:sp>
    </p:spTree>
    <p:extLst>
      <p:ext uri="{BB962C8B-B14F-4D97-AF65-F5344CB8AC3E}">
        <p14:creationId xmlns:p14="http://schemas.microsoft.com/office/powerpoint/2010/main" val="353970920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it-IT"/>
          </a:p>
        </p:txBody>
      </p:sp>
      <p:sp>
        <p:nvSpPr>
          <p:cNvPr id="3" name="Text Placeholder 2"/>
          <p:cNvSpPr>
            <a:spLocks noGrp="1"/>
          </p:cNvSpPr>
          <p:nvPr>
            <p:ph type="body" idx="1"/>
          </p:nvPr>
        </p:nvSpPr>
        <p:spPr/>
        <p:txBody>
          <a:bodyPr/>
          <a:lstStyle/>
          <a:p>
            <a:pPr marL="133350" indent="0" algn="ctr">
              <a:buNone/>
            </a:pPr>
            <a:endParaRPr lang="it-IT" sz="4000" dirty="0" smtClean="0"/>
          </a:p>
          <a:p>
            <a:pPr marL="133350" indent="0" algn="ctr">
              <a:buNone/>
            </a:pPr>
            <a:endParaRPr lang="it-IT" sz="4000" dirty="0"/>
          </a:p>
          <a:p>
            <a:pPr marL="133350" indent="0" algn="ctr">
              <a:buNone/>
            </a:pPr>
            <a:r>
              <a:rPr lang="en-US" sz="4000" dirty="0" smtClean="0"/>
              <a:t>Audit and certification</a:t>
            </a:r>
            <a:endParaRPr lang="en-US" sz="4000"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sr-Latn-BA" sz="1000" b="0" i="0" u="none" strike="noStrike" cap="none" smtClean="0">
                <a:solidFill>
                  <a:srgbClr val="002060"/>
                </a:solidFill>
                <a:latin typeface="Calibri"/>
                <a:ea typeface="Calibri"/>
                <a:cs typeface="Calibri"/>
                <a:sym typeface="Calibri"/>
              </a:rPr>
              <a:t>39</a:t>
            </a:fld>
            <a:endParaRPr lang="sr-Latn-BA" sz="1000" b="0" i="0" u="none" strike="noStrike" cap="none">
              <a:solidFill>
                <a:srgbClr val="002060"/>
              </a:solidFill>
              <a:latin typeface="Calibri"/>
              <a:ea typeface="Calibri"/>
              <a:cs typeface="Calibri"/>
              <a:sym typeface="Calibri"/>
            </a:endParaRPr>
          </a:p>
        </p:txBody>
      </p:sp>
    </p:spTree>
    <p:extLst>
      <p:ext uri="{BB962C8B-B14F-4D97-AF65-F5344CB8AC3E}">
        <p14:creationId xmlns:p14="http://schemas.microsoft.com/office/powerpoint/2010/main" val="24085297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sz="3200" dirty="0" smtClean="0">
                <a:latin typeface="Calibri" panose="020F0502020204030204" pitchFamily="34" charset="0"/>
              </a:rPr>
              <a:t>Emerging new requirements (early </a:t>
            </a:r>
            <a:r>
              <a:rPr lang="en-US" sz="3200" dirty="0" err="1" smtClean="0">
                <a:latin typeface="Calibri" panose="020F0502020204030204" pitchFamily="34" charset="0"/>
              </a:rPr>
              <a:t>90’s</a:t>
            </a:r>
            <a:r>
              <a:rPr lang="en-US" sz="3200" dirty="0" smtClean="0">
                <a:latin typeface="Calibri" panose="020F0502020204030204" pitchFamily="34" charset="0"/>
              </a:rPr>
              <a:t>)</a:t>
            </a:r>
          </a:p>
        </p:txBody>
      </p:sp>
      <p:sp>
        <p:nvSpPr>
          <p:cNvPr id="7171" name="Rectangle 3"/>
          <p:cNvSpPr>
            <a:spLocks noGrp="1" noChangeArrowheads="1"/>
          </p:cNvSpPr>
          <p:nvPr>
            <p:ph type="body" idx="1"/>
          </p:nvPr>
        </p:nvSpPr>
        <p:spPr/>
        <p:txBody>
          <a:bodyPr/>
          <a:lstStyle/>
          <a:p>
            <a:r>
              <a:rPr lang="en-US" sz="2000" dirty="0" smtClean="0"/>
              <a:t>Increase in the amount of information available on-line (data bases, repositories, the Web, </a:t>
            </a:r>
            <a:r>
              <a:rPr lang="en-US" sz="2000" dirty="0" err="1" smtClean="0"/>
              <a:t>etc</a:t>
            </a:r>
            <a:r>
              <a:rPr lang="en-US" sz="2000" dirty="0" smtClean="0"/>
              <a:t>)</a:t>
            </a:r>
          </a:p>
          <a:p>
            <a:r>
              <a:rPr lang="en-US" sz="2000" dirty="0" smtClean="0"/>
              <a:t>Increase in the variety of information available on-line (text, sound, images, video, 3D, </a:t>
            </a:r>
            <a:r>
              <a:rPr lang="en-US" sz="2000" dirty="0" err="1" smtClean="0"/>
              <a:t>etc</a:t>
            </a:r>
            <a:r>
              <a:rPr lang="en-US" sz="2000" dirty="0" smtClean="0"/>
              <a:t>)</a:t>
            </a:r>
          </a:p>
          <a:p>
            <a:r>
              <a:rPr lang="en-US" sz="2000" dirty="0" smtClean="0"/>
              <a:t>Scholarly publishing (open access and non-open access)</a:t>
            </a:r>
          </a:p>
          <a:p>
            <a:pPr lvl="1"/>
            <a:r>
              <a:rPr lang="en-US" sz="2000" dirty="0" smtClean="0"/>
              <a:t>Self-publishing</a:t>
            </a:r>
          </a:p>
          <a:p>
            <a:r>
              <a:rPr lang="en-US" sz="2000" dirty="0" smtClean="0"/>
              <a:t>Need to describe (in some way) the “content” of the Web</a:t>
            </a:r>
          </a:p>
          <a:p>
            <a:pPr lvl="1"/>
            <a:r>
              <a:rPr lang="en-US" sz="2000" dirty="0" smtClean="0"/>
              <a:t>Description of information not always done by “specialists”</a:t>
            </a:r>
          </a:p>
          <a:p>
            <a:pPr lvl="1"/>
            <a:r>
              <a:rPr lang="en-US" sz="2000" dirty="0" smtClean="0"/>
              <a:t>Description of the content of the Web done </a:t>
            </a:r>
            <a:r>
              <a:rPr lang="en-US" sz="2000" dirty="0" smtClean="0">
                <a:solidFill>
                  <a:schemeClr val="tx1"/>
                </a:solidFill>
              </a:rPr>
              <a:t>through metadata (Dublin Core was born)</a:t>
            </a:r>
          </a:p>
          <a:p>
            <a:r>
              <a:rPr lang="en-US" sz="2000" dirty="0" smtClean="0">
                <a:solidFill>
                  <a:schemeClr val="tx1"/>
                </a:solidFill>
              </a:rPr>
              <a:t>Need to collect “somewhere” what scholars were self-publishing (institutional repositories were born)</a:t>
            </a:r>
          </a:p>
        </p:txBody>
      </p:sp>
      <p:sp>
        <p:nvSpPr>
          <p:cNvPr id="2" name="Date Placeholder 1"/>
          <p:cNvSpPr>
            <a:spLocks noGrp="1"/>
          </p:cNvSpPr>
          <p:nvPr>
            <p:ph type="dt" idx="10"/>
          </p:nvPr>
        </p:nvSpPr>
        <p:spPr/>
        <p:txBody>
          <a:bodyPr/>
          <a:lstStyle/>
          <a:p>
            <a:pPr>
              <a:defRPr/>
            </a:pPr>
            <a:r>
              <a:rPr lang="it-IT" smtClean="0"/>
              <a:t>UNIPI BDG 2016-17</a:t>
            </a:r>
            <a:endParaRPr lang="it-IT" altLang="en-US"/>
          </a:p>
        </p:txBody>
      </p:sp>
      <p:sp>
        <p:nvSpPr>
          <p:cNvPr id="3" name="Footer Placeholder 2"/>
          <p:cNvSpPr>
            <a:spLocks noGrp="1"/>
          </p:cNvSpPr>
          <p:nvPr>
            <p:ph type="ftr" idx="11"/>
          </p:nvPr>
        </p:nvSpPr>
        <p:spPr/>
        <p:txBody>
          <a:bodyPr/>
          <a:lstStyle/>
          <a:p>
            <a:pPr>
              <a:defRPr/>
            </a:pPr>
            <a:r>
              <a:rPr lang="it-IT" altLang="en-US" smtClean="0"/>
              <a:t>Vittore Casarosa – Biblioteche Digitali</a:t>
            </a:r>
            <a:endParaRPr lang="it-IT" altLang="en-US"/>
          </a:p>
        </p:txBody>
      </p:sp>
      <p:sp>
        <p:nvSpPr>
          <p:cNvPr id="4" name="Slide Number Placeholder 3"/>
          <p:cNvSpPr>
            <a:spLocks noGrp="1"/>
          </p:cNvSpPr>
          <p:nvPr>
            <p:ph type="sldNum" idx="12"/>
          </p:nvPr>
        </p:nvSpPr>
        <p:spPr/>
        <p:txBody>
          <a:bodyPr/>
          <a:lstStyle/>
          <a:p>
            <a:pPr>
              <a:defRPr/>
            </a:pPr>
            <a:r>
              <a:rPr lang="it-IT" altLang="en-US" smtClean="0"/>
              <a:t>Mod 2b - </a:t>
            </a:r>
            <a:fld id="{4CF22775-B0D8-4528-9042-D9F48523FAA1}" type="slidenum">
              <a:rPr lang="it-IT" altLang="en-US" smtClean="0"/>
              <a:pPr>
                <a:defRPr/>
              </a:pPr>
              <a:t>4</a:t>
            </a:fld>
            <a:endParaRPr lang="it-IT" altLang="en-US" smtClean="0"/>
          </a:p>
          <a:p>
            <a:pPr>
              <a:defRPr/>
            </a:pPr>
            <a:endParaRPr lang="it-IT" altLang="en-US" dirty="0"/>
          </a:p>
        </p:txBody>
      </p:sp>
    </p:spTree>
    <p:extLst>
      <p:ext uri="{BB962C8B-B14F-4D97-AF65-F5344CB8AC3E}">
        <p14:creationId xmlns:p14="http://schemas.microsoft.com/office/powerpoint/2010/main" val="13373566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Audit and Certification</a:t>
            </a:r>
            <a:endParaRPr lang="en-US" dirty="0"/>
          </a:p>
        </p:txBody>
      </p:sp>
      <p:sp>
        <p:nvSpPr>
          <p:cNvPr id="3" name="Text Placeholder 2"/>
          <p:cNvSpPr>
            <a:spLocks noGrp="1"/>
          </p:cNvSpPr>
          <p:nvPr>
            <p:ph type="body" idx="1"/>
          </p:nvPr>
        </p:nvSpPr>
        <p:spPr/>
        <p:txBody>
          <a:bodyPr/>
          <a:lstStyle/>
          <a:p>
            <a:pPr marL="133350" indent="0">
              <a:buNone/>
            </a:pPr>
            <a:r>
              <a:rPr lang="en-US" dirty="0" smtClean="0"/>
              <a:t>How can we be sure that a Repository will actually keep our digital objects “forever” and will make them available to present and future interested user communities ? </a:t>
            </a:r>
          </a:p>
          <a:p>
            <a:r>
              <a:rPr lang="en-US" dirty="0" smtClean="0"/>
              <a:t>There are four steps that need to be followed:</a:t>
            </a:r>
          </a:p>
          <a:p>
            <a:r>
              <a:rPr lang="en-US" dirty="0" smtClean="0">
                <a:solidFill>
                  <a:srgbClr val="FF0000"/>
                </a:solidFill>
              </a:rPr>
              <a:t>Define the criteria (rules) that should be followed by the Repository in order for it to fulfill its mission</a:t>
            </a:r>
          </a:p>
          <a:p>
            <a:r>
              <a:rPr lang="en-US" dirty="0" smtClean="0">
                <a:solidFill>
                  <a:srgbClr val="FF0000"/>
                </a:solidFill>
              </a:rPr>
              <a:t>Perform and Audit process</a:t>
            </a:r>
            <a:r>
              <a:rPr lang="en-US" dirty="0" smtClean="0"/>
              <a:t>, to verify that  the Repository is actually (in practice) following those criteria</a:t>
            </a:r>
          </a:p>
          <a:p>
            <a:r>
              <a:rPr lang="en-US" dirty="0" smtClean="0"/>
              <a:t>Issue  a Certificate asserting that (at the time of the Audit) the Repository met all criteria</a:t>
            </a:r>
          </a:p>
          <a:p>
            <a:r>
              <a:rPr lang="en-US" dirty="0" smtClean="0"/>
              <a:t>Repeat the Audit and Certification process at regular time intervals</a:t>
            </a:r>
            <a:endParaRPr lang="en-US"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sr-Latn-BA" sz="1000" b="0" i="0" u="none" strike="noStrike" cap="none" smtClean="0">
                <a:solidFill>
                  <a:srgbClr val="002060"/>
                </a:solidFill>
                <a:latin typeface="Calibri"/>
                <a:ea typeface="Calibri"/>
                <a:cs typeface="Calibri"/>
                <a:sym typeface="Calibri"/>
              </a:rPr>
              <a:t>40</a:t>
            </a:fld>
            <a:endParaRPr lang="sr-Latn-BA" sz="1000" b="0" i="0" u="none" strike="noStrike" cap="none">
              <a:solidFill>
                <a:srgbClr val="002060"/>
              </a:solidFill>
              <a:latin typeface="Calibri"/>
              <a:ea typeface="Calibri"/>
              <a:cs typeface="Calibri"/>
              <a:sym typeface="Calibri"/>
            </a:endParaRPr>
          </a:p>
        </p:txBody>
      </p:sp>
    </p:spTree>
    <p:extLst>
      <p:ext uri="{BB962C8B-B14F-4D97-AF65-F5344CB8AC3E}">
        <p14:creationId xmlns:p14="http://schemas.microsoft.com/office/powerpoint/2010/main" val="255127397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ISO </a:t>
            </a:r>
            <a:r>
              <a:rPr lang="en-GB" dirty="0" smtClean="0"/>
              <a:t>16919 - </a:t>
            </a:r>
            <a:r>
              <a:rPr lang="en-GB" dirty="0"/>
              <a:t>Requirements for </a:t>
            </a:r>
            <a:r>
              <a:rPr lang="en-GB" dirty="0" smtClean="0"/>
              <a:t>bodies</a:t>
            </a:r>
            <a:br>
              <a:rPr lang="en-GB" dirty="0" smtClean="0"/>
            </a:br>
            <a:r>
              <a:rPr lang="en-GB" dirty="0" smtClean="0"/>
              <a:t>                     providing </a:t>
            </a:r>
            <a:r>
              <a:rPr lang="en-GB" dirty="0"/>
              <a:t>audit and certification </a:t>
            </a:r>
            <a:endParaRPr lang="it-IT" dirty="0"/>
          </a:p>
        </p:txBody>
      </p:sp>
      <p:sp>
        <p:nvSpPr>
          <p:cNvPr id="3" name="Text Placeholder 2"/>
          <p:cNvSpPr>
            <a:spLocks noGrp="1"/>
          </p:cNvSpPr>
          <p:nvPr>
            <p:ph type="body" idx="1"/>
          </p:nvPr>
        </p:nvSpPr>
        <p:spPr/>
        <p:txBody>
          <a:bodyPr/>
          <a:lstStyle/>
          <a:p>
            <a:pPr marL="133350" indent="0">
              <a:buNone/>
            </a:pPr>
            <a:r>
              <a:rPr lang="en-GB" b="1" dirty="0"/>
              <a:t/>
            </a:r>
            <a:br>
              <a:rPr lang="en-GB" b="1" dirty="0"/>
            </a:br>
            <a:r>
              <a:rPr lang="en-GB" b="1" dirty="0"/>
              <a:t>ISO 16919:2014</a:t>
            </a:r>
            <a:r>
              <a:rPr lang="en-GB" dirty="0"/>
              <a:t> also known as </a:t>
            </a:r>
            <a:r>
              <a:rPr lang="en-GB" dirty="0" err="1"/>
              <a:t>CCSDS</a:t>
            </a:r>
            <a:r>
              <a:rPr lang="en-GB" dirty="0"/>
              <a:t> 652.1-M-2</a:t>
            </a:r>
            <a:br>
              <a:rPr lang="en-GB" dirty="0"/>
            </a:br>
            <a:r>
              <a:rPr lang="en-GB" dirty="0" smtClean="0"/>
              <a:t>It provides the requirements </a:t>
            </a:r>
            <a:r>
              <a:rPr lang="en-GB" dirty="0"/>
              <a:t>for bodies providing audit and certification of candidate trustworthy digital </a:t>
            </a:r>
            <a:r>
              <a:rPr lang="en-GB" dirty="0" smtClean="0"/>
              <a:t>repositories specifying the </a:t>
            </a:r>
            <a:r>
              <a:rPr lang="en-GB" dirty="0"/>
              <a:t>competencies and requirements </a:t>
            </a:r>
            <a:r>
              <a:rPr lang="en-GB" dirty="0" smtClean="0"/>
              <a:t>that </a:t>
            </a:r>
            <a:r>
              <a:rPr lang="en-GB" dirty="0"/>
              <a:t>auditing </a:t>
            </a:r>
            <a:r>
              <a:rPr lang="en-GB" dirty="0" smtClean="0"/>
              <a:t>bodies must have</a:t>
            </a:r>
          </a:p>
          <a:p>
            <a:pPr marL="133350" indent="0">
              <a:buNone/>
            </a:pPr>
            <a:r>
              <a:rPr lang="en-US" dirty="0" smtClean="0"/>
              <a:t>It relies almost completely on </a:t>
            </a:r>
          </a:p>
          <a:p>
            <a:pPr marL="133350" indent="0">
              <a:buNone/>
            </a:pPr>
            <a:r>
              <a:rPr lang="en-US" dirty="0" smtClean="0"/>
              <a:t>ISO 17021 — Requirements </a:t>
            </a:r>
            <a:r>
              <a:rPr lang="en-US" dirty="0"/>
              <a:t>for Bodies Providing Audit and Certification </a:t>
            </a:r>
            <a:r>
              <a:rPr lang="en-US" dirty="0" smtClean="0"/>
              <a:t>of Management Systems</a:t>
            </a:r>
          </a:p>
          <a:p>
            <a:pPr marL="133350" indent="0">
              <a:buNone/>
            </a:pPr>
            <a:r>
              <a:rPr lang="en-US" dirty="0" smtClean="0"/>
              <a:t/>
            </a:r>
            <a:br>
              <a:rPr lang="en-US" dirty="0" smtClean="0"/>
            </a:br>
            <a:r>
              <a:rPr lang="en-US" dirty="0" smtClean="0"/>
              <a:t>ISO 9000</a:t>
            </a:r>
            <a:r>
              <a:rPr lang="en-US" dirty="0"/>
              <a:t> — </a:t>
            </a:r>
            <a:r>
              <a:rPr lang="en-US" dirty="0" smtClean="0"/>
              <a:t>Quality </a:t>
            </a:r>
            <a:r>
              <a:rPr lang="en-US" dirty="0"/>
              <a:t>Management </a:t>
            </a:r>
            <a:r>
              <a:rPr lang="en-US" dirty="0" smtClean="0"/>
              <a:t>Systems: Fundamentals </a:t>
            </a:r>
            <a:r>
              <a:rPr lang="en-US" dirty="0"/>
              <a:t>and </a:t>
            </a:r>
            <a:r>
              <a:rPr lang="en-US" dirty="0" smtClean="0"/>
              <a:t>Vocabulary</a:t>
            </a:r>
          </a:p>
          <a:p>
            <a:pPr marL="133350" indent="0">
              <a:buNone/>
            </a:pPr>
            <a:endParaRPr lang="en-US" dirty="0"/>
          </a:p>
          <a:p>
            <a:pPr marL="133350" indent="0">
              <a:buNone/>
            </a:pPr>
            <a:r>
              <a:rPr lang="en-US" dirty="0" smtClean="0"/>
              <a:t>Demonstrated knowledge and understanding of ISO 16363</a:t>
            </a:r>
            <a:endParaRPr lang="en-US"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sr-Latn-BA" sz="1000" b="0" i="0" u="none" strike="noStrike" cap="none" smtClean="0">
                <a:solidFill>
                  <a:srgbClr val="002060"/>
                </a:solidFill>
                <a:latin typeface="Calibri"/>
                <a:ea typeface="Calibri"/>
                <a:cs typeface="Calibri"/>
                <a:sym typeface="Calibri"/>
              </a:rPr>
              <a:t>41</a:t>
            </a:fld>
            <a:endParaRPr lang="sr-Latn-BA" sz="1000" b="0" i="0" u="none" strike="noStrike" cap="none">
              <a:solidFill>
                <a:srgbClr val="002060"/>
              </a:solidFill>
              <a:latin typeface="Calibri"/>
              <a:ea typeface="Calibri"/>
              <a:cs typeface="Calibri"/>
              <a:sym typeface="Calibri"/>
            </a:endParaRPr>
          </a:p>
        </p:txBody>
      </p:sp>
    </p:spTree>
    <p:extLst>
      <p:ext uri="{BB962C8B-B14F-4D97-AF65-F5344CB8AC3E}">
        <p14:creationId xmlns:p14="http://schemas.microsoft.com/office/powerpoint/2010/main" val="193196129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Certification Authorities</a:t>
            </a:r>
            <a:endParaRPr lang="en-US" dirty="0"/>
          </a:p>
        </p:txBody>
      </p:sp>
      <p:sp>
        <p:nvSpPr>
          <p:cNvPr id="3" name="Text Placeholder 2"/>
          <p:cNvSpPr>
            <a:spLocks noGrp="1"/>
          </p:cNvSpPr>
          <p:nvPr>
            <p:ph type="body" idx="1"/>
          </p:nvPr>
        </p:nvSpPr>
        <p:spPr/>
        <p:txBody>
          <a:bodyPr/>
          <a:lstStyle/>
          <a:p>
            <a:endParaRPr lang="en-US" dirty="0"/>
          </a:p>
          <a:p>
            <a:pPr marL="133350" indent="0">
              <a:buNone/>
            </a:pPr>
            <a:r>
              <a:rPr lang="en-US" b="1" dirty="0" err="1"/>
              <a:t>PTAB</a:t>
            </a:r>
            <a:r>
              <a:rPr lang="en-US" b="1" dirty="0"/>
              <a:t> - Primary Trustworthy Digital Repository </a:t>
            </a:r>
            <a:r>
              <a:rPr lang="en-US" b="1" dirty="0" smtClean="0"/>
              <a:t>Authorization </a:t>
            </a:r>
            <a:r>
              <a:rPr lang="en-US" b="1" dirty="0"/>
              <a:t>Body Ltd</a:t>
            </a:r>
          </a:p>
          <a:p>
            <a:r>
              <a:rPr lang="en-US" dirty="0" smtClean="0"/>
              <a:t>First in the world to be accredited to perform ISO 16363 Audit and Certification </a:t>
            </a:r>
          </a:p>
          <a:p>
            <a:r>
              <a:rPr lang="en-US" dirty="0" smtClean="0"/>
              <a:t>Commercial company offering its services for a fee</a:t>
            </a:r>
          </a:p>
          <a:p>
            <a:r>
              <a:rPr lang="en-US" dirty="0" smtClean="0"/>
              <a:t>It provides a conceptually simple certification process</a:t>
            </a:r>
          </a:p>
          <a:p>
            <a:r>
              <a:rPr lang="en-US" dirty="0"/>
              <a:t>Web site: http://</a:t>
            </a:r>
            <a:r>
              <a:rPr lang="en-US" dirty="0" err="1"/>
              <a:t>www.iso16363.org</a:t>
            </a:r>
            <a:r>
              <a:rPr lang="en-US" dirty="0"/>
              <a:t>/</a:t>
            </a:r>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sr-Latn-BA" sz="1000" b="0" i="0" u="none" strike="noStrike" cap="none" smtClean="0">
                <a:solidFill>
                  <a:srgbClr val="002060"/>
                </a:solidFill>
                <a:latin typeface="Calibri"/>
                <a:ea typeface="Calibri"/>
                <a:cs typeface="Calibri"/>
                <a:sym typeface="Calibri"/>
              </a:rPr>
              <a:t>42</a:t>
            </a:fld>
            <a:endParaRPr lang="sr-Latn-BA" sz="1000" b="0" i="0" u="none" strike="noStrike" cap="none">
              <a:solidFill>
                <a:srgbClr val="002060"/>
              </a:solidFill>
              <a:latin typeface="Calibri"/>
              <a:ea typeface="Calibri"/>
              <a:cs typeface="Calibri"/>
              <a:sym typeface="Calibri"/>
            </a:endParaRPr>
          </a:p>
        </p:txBody>
      </p:sp>
    </p:spTree>
    <p:extLst>
      <p:ext uri="{BB962C8B-B14F-4D97-AF65-F5344CB8AC3E}">
        <p14:creationId xmlns:p14="http://schemas.microsoft.com/office/powerpoint/2010/main" val="175559054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dirty="0" smtClean="0"/>
              <a:t>The </a:t>
            </a:r>
            <a:r>
              <a:rPr lang="it-IT" dirty="0" err="1" smtClean="0"/>
              <a:t>Certification</a:t>
            </a:r>
            <a:r>
              <a:rPr lang="it-IT" dirty="0" smtClean="0"/>
              <a:t> </a:t>
            </a:r>
            <a:r>
              <a:rPr lang="it-IT" dirty="0" err="1" smtClean="0"/>
              <a:t>process</a:t>
            </a:r>
            <a:endParaRPr lang="it-IT"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sr-Latn-BA" sz="1000" b="0" i="0" u="none" strike="noStrike" cap="none" smtClean="0">
                <a:solidFill>
                  <a:srgbClr val="002060"/>
                </a:solidFill>
                <a:latin typeface="Calibri"/>
                <a:ea typeface="Calibri"/>
                <a:cs typeface="Calibri"/>
                <a:sym typeface="Calibri"/>
              </a:rPr>
              <a:t>43</a:t>
            </a:fld>
            <a:endParaRPr lang="sr-Latn-BA" sz="1000" b="0" i="0" u="none" strike="noStrike" cap="none">
              <a:solidFill>
                <a:srgbClr val="002060"/>
              </a:solidFill>
              <a:latin typeface="Calibri"/>
              <a:ea typeface="Calibri"/>
              <a:cs typeface="Calibri"/>
              <a:sym typeface="Calibri"/>
            </a:endParaRPr>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b="6488"/>
          <a:stretch/>
        </p:blipFill>
        <p:spPr>
          <a:xfrm>
            <a:off x="274957" y="1688123"/>
            <a:ext cx="8531465" cy="4487595"/>
          </a:xfrm>
          <a:prstGeom prst="rect">
            <a:avLst/>
          </a:prstGeom>
        </p:spPr>
      </p:pic>
    </p:spTree>
    <p:extLst>
      <p:ext uri="{BB962C8B-B14F-4D97-AF65-F5344CB8AC3E}">
        <p14:creationId xmlns:p14="http://schemas.microsoft.com/office/powerpoint/2010/main" val="410274268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6650" y="771921"/>
            <a:ext cx="7886700" cy="634848"/>
          </a:xfrm>
        </p:spPr>
        <p:txBody>
          <a:bodyPr/>
          <a:lstStyle/>
          <a:p>
            <a:r>
              <a:rPr lang="it-IT" dirty="0" smtClean="0"/>
              <a:t>Digital </a:t>
            </a:r>
            <a:r>
              <a:rPr lang="it-IT" dirty="0" err="1" smtClean="0"/>
              <a:t>Repositories</a:t>
            </a:r>
            <a:r>
              <a:rPr lang="it-IT" dirty="0" smtClean="0"/>
              <a:t> </a:t>
            </a:r>
            <a:r>
              <a:rPr lang="it-IT" dirty="0" err="1" smtClean="0"/>
              <a:t>Standards</a:t>
            </a:r>
            <a:r>
              <a:rPr lang="it-IT" dirty="0" smtClean="0"/>
              <a:t> </a:t>
            </a:r>
            <a:r>
              <a:rPr lang="it-IT" dirty="0" err="1" smtClean="0"/>
              <a:t>development</a:t>
            </a:r>
            <a:endParaRPr lang="it-IT"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sr-Latn-BA" sz="1000" b="0" i="0" u="none" strike="noStrike" cap="none" smtClean="0">
                <a:solidFill>
                  <a:srgbClr val="002060"/>
                </a:solidFill>
                <a:latin typeface="Calibri"/>
                <a:ea typeface="Calibri"/>
                <a:cs typeface="Calibri"/>
                <a:sym typeface="Calibri"/>
              </a:rPr>
              <a:t>44</a:t>
            </a:fld>
            <a:endParaRPr lang="sr-Latn-BA" sz="1000" b="0" i="0" u="none" strike="noStrike" cap="none">
              <a:solidFill>
                <a:srgbClr val="002060"/>
              </a:solidFill>
              <a:latin typeface="Calibri"/>
              <a:ea typeface="Calibri"/>
              <a:cs typeface="Calibri"/>
              <a:sym typeface="Calibri"/>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61514" y="1364565"/>
            <a:ext cx="6119446" cy="4619548"/>
          </a:xfrm>
          <a:prstGeom prst="rect">
            <a:avLst/>
          </a:prstGeom>
        </p:spPr>
      </p:pic>
      <p:sp>
        <p:nvSpPr>
          <p:cNvPr id="3" name="TextBox 2"/>
          <p:cNvSpPr txBox="1"/>
          <p:nvPr/>
        </p:nvSpPr>
        <p:spPr>
          <a:xfrm>
            <a:off x="2038691" y="5984113"/>
            <a:ext cx="4883490" cy="215444"/>
          </a:xfrm>
          <a:prstGeom prst="rect">
            <a:avLst/>
          </a:prstGeom>
          <a:noFill/>
        </p:spPr>
        <p:txBody>
          <a:bodyPr wrap="square" rtlCol="0">
            <a:spAutoFit/>
          </a:bodyPr>
          <a:lstStyle/>
          <a:p>
            <a:pPr algn="ctr"/>
            <a:r>
              <a:rPr lang="en-US" sz="800" dirty="0"/>
              <a:t>By </a:t>
            </a:r>
            <a:r>
              <a:rPr lang="en-US" sz="800" dirty="0" err="1"/>
              <a:t>Nkrabben</a:t>
            </a:r>
            <a:r>
              <a:rPr lang="en-US" sz="800" dirty="0"/>
              <a:t> - Own work, CC BY-SA 3.0, https://</a:t>
            </a:r>
            <a:r>
              <a:rPr lang="en-US" sz="800" dirty="0" err="1" smtClean="0"/>
              <a:t>commons.wikimedia.org</a:t>
            </a:r>
            <a:r>
              <a:rPr lang="en-US" sz="800" dirty="0" smtClean="0"/>
              <a:t>/w/</a:t>
            </a:r>
            <a:r>
              <a:rPr lang="en-US" sz="800" dirty="0" err="1" smtClean="0"/>
              <a:t>index.php?curid</a:t>
            </a:r>
            <a:r>
              <a:rPr lang="en-US" sz="800" dirty="0" smtClean="0"/>
              <a:t>=20685871</a:t>
            </a:r>
            <a:endParaRPr lang="it-IT" sz="800" dirty="0"/>
          </a:p>
        </p:txBody>
      </p:sp>
      <p:sp>
        <p:nvSpPr>
          <p:cNvPr id="5" name="Oval 4"/>
          <p:cNvSpPr/>
          <p:nvPr/>
        </p:nvSpPr>
        <p:spPr>
          <a:xfrm>
            <a:off x="5762636" y="3663996"/>
            <a:ext cx="2236763" cy="61897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29181424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dirty="0" smtClean="0"/>
              <a:t>Data Seal of </a:t>
            </a:r>
            <a:r>
              <a:rPr lang="it-IT" dirty="0" err="1" smtClean="0"/>
              <a:t>Approval</a:t>
            </a:r>
            <a:endParaRPr lang="it-IT" dirty="0"/>
          </a:p>
        </p:txBody>
      </p:sp>
      <p:sp>
        <p:nvSpPr>
          <p:cNvPr id="3" name="Text Placeholder 2"/>
          <p:cNvSpPr>
            <a:spLocks noGrp="1"/>
          </p:cNvSpPr>
          <p:nvPr>
            <p:ph type="body" idx="1"/>
          </p:nvPr>
        </p:nvSpPr>
        <p:spPr/>
        <p:txBody>
          <a:bodyPr/>
          <a:lstStyle/>
          <a:p>
            <a:r>
              <a:rPr lang="en-US" dirty="0" smtClean="0"/>
              <a:t>The Seal </a:t>
            </a:r>
            <a:r>
              <a:rPr lang="en-US" dirty="0"/>
              <a:t>of Approval for </a:t>
            </a:r>
            <a:r>
              <a:rPr lang="en-US" dirty="0" smtClean="0"/>
              <a:t>(research) data ensures </a:t>
            </a:r>
            <a:r>
              <a:rPr lang="en-US" dirty="0"/>
              <a:t>that archived data can still be found, understood and used in the </a:t>
            </a:r>
            <a:r>
              <a:rPr lang="en-US" dirty="0" smtClean="0"/>
              <a:t>future </a:t>
            </a:r>
          </a:p>
          <a:p>
            <a:r>
              <a:rPr lang="en-US" dirty="0" smtClean="0"/>
              <a:t>It was started by </a:t>
            </a:r>
            <a:r>
              <a:rPr lang="en-US" dirty="0" err="1" smtClean="0"/>
              <a:t>DANS</a:t>
            </a:r>
            <a:r>
              <a:rPr lang="en-US" dirty="0" smtClean="0"/>
              <a:t> (Data </a:t>
            </a:r>
            <a:r>
              <a:rPr lang="en-US" dirty="0"/>
              <a:t>Archiving and Networked </a:t>
            </a:r>
            <a:r>
              <a:rPr lang="en-US" dirty="0" smtClean="0"/>
              <a:t>Services, an </a:t>
            </a:r>
            <a:r>
              <a:rPr lang="en-US" dirty="0"/>
              <a:t>institute of the Royal Netherlands Academy of Arts and </a:t>
            </a:r>
            <a:r>
              <a:rPr lang="en-US" dirty="0" smtClean="0"/>
              <a:t>Sciences) in 2005 and today is a community of </a:t>
            </a:r>
            <a:r>
              <a:rPr lang="en-US" dirty="0" err="1" smtClean="0"/>
              <a:t>DSA</a:t>
            </a:r>
            <a:r>
              <a:rPr lang="en-US" dirty="0" smtClean="0"/>
              <a:t>-certified repositories with about 70 members</a:t>
            </a:r>
          </a:p>
          <a:p>
            <a:r>
              <a:rPr lang="en-US" dirty="0" smtClean="0"/>
              <a:t>In order to obtain a </a:t>
            </a:r>
            <a:r>
              <a:rPr lang="en-US" dirty="0" err="1" smtClean="0"/>
              <a:t>DSA</a:t>
            </a:r>
            <a:r>
              <a:rPr lang="en-US" dirty="0" smtClean="0"/>
              <a:t> (Data Seal of Approval) a repository must satisfy 16 requirements</a:t>
            </a:r>
          </a:p>
          <a:p>
            <a:r>
              <a:rPr lang="en-US" dirty="0" smtClean="0"/>
              <a:t>When compared with ISO 39393 the set of “compliance” requirements is much more simple and easier to achieve</a:t>
            </a:r>
          </a:p>
          <a:p>
            <a:r>
              <a:rPr lang="en-US" dirty="0" smtClean="0"/>
              <a:t>The data repository does not need to be compliant with the </a:t>
            </a:r>
            <a:r>
              <a:rPr lang="en-US" dirty="0" err="1" smtClean="0"/>
              <a:t>OAIS</a:t>
            </a:r>
            <a:r>
              <a:rPr lang="en-US" dirty="0" smtClean="0"/>
              <a:t> model</a:t>
            </a:r>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sr-Latn-BA" sz="1000" b="0" i="0" u="none" strike="noStrike" cap="none" smtClean="0">
                <a:solidFill>
                  <a:srgbClr val="002060"/>
                </a:solidFill>
                <a:latin typeface="Calibri"/>
                <a:ea typeface="Calibri"/>
                <a:cs typeface="Calibri"/>
                <a:sym typeface="Calibri"/>
              </a:rPr>
              <a:t>45</a:t>
            </a:fld>
            <a:endParaRPr lang="sr-Latn-BA" sz="1000" b="0" i="0" u="none" strike="noStrike" cap="none">
              <a:solidFill>
                <a:srgbClr val="002060"/>
              </a:solidFill>
              <a:latin typeface="Calibri"/>
              <a:ea typeface="Calibri"/>
              <a:cs typeface="Calibri"/>
              <a:sym typeface="Calibri"/>
            </a:endParaRPr>
          </a:p>
        </p:txBody>
      </p:sp>
    </p:spTree>
    <p:extLst>
      <p:ext uri="{BB962C8B-B14F-4D97-AF65-F5344CB8AC3E}">
        <p14:creationId xmlns:p14="http://schemas.microsoft.com/office/powerpoint/2010/main" val="110645513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DSA</a:t>
            </a:r>
            <a:r>
              <a:rPr lang="en-US" dirty="0" smtClean="0"/>
              <a:t> - The </a:t>
            </a:r>
            <a:r>
              <a:rPr lang="en-US" dirty="0"/>
              <a:t>Core </a:t>
            </a:r>
            <a:r>
              <a:rPr lang="en-US" dirty="0" smtClean="0"/>
              <a:t>Trustworthy</a:t>
            </a:r>
            <a:br>
              <a:rPr lang="en-US" dirty="0" smtClean="0"/>
            </a:br>
            <a:r>
              <a:rPr lang="en-US" dirty="0" smtClean="0"/>
              <a:t>Data </a:t>
            </a:r>
            <a:r>
              <a:rPr lang="en-US" dirty="0"/>
              <a:t>Repository Requirements</a:t>
            </a:r>
          </a:p>
        </p:txBody>
      </p:sp>
      <p:sp>
        <p:nvSpPr>
          <p:cNvPr id="3" name="Text Placeholder 2"/>
          <p:cNvSpPr>
            <a:spLocks noGrp="1"/>
          </p:cNvSpPr>
          <p:nvPr>
            <p:ph type="body" idx="1"/>
          </p:nvPr>
        </p:nvSpPr>
        <p:spPr>
          <a:xfrm>
            <a:off x="525626" y="1696099"/>
            <a:ext cx="7886700" cy="4338942"/>
          </a:xfrm>
        </p:spPr>
        <p:txBody>
          <a:bodyPr/>
          <a:lstStyle/>
          <a:p>
            <a:pPr marL="476250" indent="-342900">
              <a:buFont typeface="+mj-lt"/>
              <a:buAutoNum type="arabicPeriod"/>
            </a:pPr>
            <a:r>
              <a:rPr lang="en-US" sz="1600" dirty="0" smtClean="0"/>
              <a:t>The </a:t>
            </a:r>
            <a:r>
              <a:rPr lang="en-US" sz="1600" dirty="0"/>
              <a:t>repository </a:t>
            </a:r>
            <a:r>
              <a:rPr lang="en-US" sz="1600" dirty="0">
                <a:solidFill>
                  <a:srgbClr val="FF0000"/>
                </a:solidFill>
              </a:rPr>
              <a:t>has an explicit mission </a:t>
            </a:r>
            <a:r>
              <a:rPr lang="en-US" sz="1600" dirty="0"/>
              <a:t>to provide access to and preserve data in its domain.</a:t>
            </a:r>
          </a:p>
          <a:p>
            <a:pPr marL="476250" indent="-342900">
              <a:buFont typeface="+mj-lt"/>
              <a:buAutoNum type="arabicPeriod"/>
            </a:pPr>
            <a:r>
              <a:rPr lang="en-US" sz="1600" dirty="0" smtClean="0"/>
              <a:t>The </a:t>
            </a:r>
            <a:r>
              <a:rPr lang="en-US" sz="1600" dirty="0"/>
              <a:t>repository </a:t>
            </a:r>
            <a:r>
              <a:rPr lang="en-US" sz="1600" dirty="0">
                <a:solidFill>
                  <a:srgbClr val="FF0000"/>
                </a:solidFill>
              </a:rPr>
              <a:t>maintains all applicable licenses </a:t>
            </a:r>
            <a:r>
              <a:rPr lang="en-US" sz="1600" dirty="0"/>
              <a:t>covering data access and use and </a:t>
            </a:r>
            <a:r>
              <a:rPr lang="en-US" sz="1600" dirty="0" smtClean="0"/>
              <a:t>monitors compliance</a:t>
            </a:r>
            <a:r>
              <a:rPr lang="en-US" sz="1600" dirty="0"/>
              <a:t>.</a:t>
            </a:r>
          </a:p>
          <a:p>
            <a:pPr marL="476250" indent="-342900">
              <a:buFont typeface="+mj-lt"/>
              <a:buAutoNum type="arabicPeriod"/>
            </a:pPr>
            <a:r>
              <a:rPr lang="en-US" sz="1600" dirty="0" smtClean="0"/>
              <a:t>The </a:t>
            </a:r>
            <a:r>
              <a:rPr lang="en-US" sz="1600" dirty="0"/>
              <a:t>repository </a:t>
            </a:r>
            <a:r>
              <a:rPr lang="en-US" sz="1600" dirty="0">
                <a:solidFill>
                  <a:srgbClr val="FF0000"/>
                </a:solidFill>
              </a:rPr>
              <a:t>has a continuity plan </a:t>
            </a:r>
            <a:r>
              <a:rPr lang="en-US" sz="1600" dirty="0"/>
              <a:t>to ensure ongoing access to and preservation of its holdings.</a:t>
            </a:r>
          </a:p>
          <a:p>
            <a:pPr marL="476250" indent="-342900">
              <a:buFont typeface="+mj-lt"/>
              <a:buAutoNum type="arabicPeriod"/>
            </a:pPr>
            <a:r>
              <a:rPr lang="en-US" sz="1600" dirty="0" smtClean="0"/>
              <a:t>The </a:t>
            </a:r>
            <a:r>
              <a:rPr lang="en-US" sz="1600" dirty="0"/>
              <a:t>repository ensures, to the extent possible, that data are created, curated, accessed, and used </a:t>
            </a:r>
            <a:r>
              <a:rPr lang="en-US" sz="1600" dirty="0">
                <a:solidFill>
                  <a:srgbClr val="FF0000"/>
                </a:solidFill>
              </a:rPr>
              <a:t>in compliance with disciplinary and ethical norms</a:t>
            </a:r>
            <a:r>
              <a:rPr lang="en-US" sz="1600" dirty="0"/>
              <a:t>.</a:t>
            </a:r>
          </a:p>
          <a:p>
            <a:pPr marL="476250" indent="-342900">
              <a:buFont typeface="+mj-lt"/>
              <a:buAutoNum type="arabicPeriod"/>
            </a:pPr>
            <a:r>
              <a:rPr lang="en-US" sz="1600" dirty="0" smtClean="0"/>
              <a:t>The </a:t>
            </a:r>
            <a:r>
              <a:rPr lang="en-US" sz="1600" dirty="0"/>
              <a:t>repository </a:t>
            </a:r>
            <a:r>
              <a:rPr lang="en-US" sz="1600" dirty="0">
                <a:solidFill>
                  <a:srgbClr val="FF0000"/>
                </a:solidFill>
              </a:rPr>
              <a:t>has adequate funding and sufficient numbers of qualified staff </a:t>
            </a:r>
            <a:r>
              <a:rPr lang="en-US" sz="1600" dirty="0"/>
              <a:t>managed through a clear system of governance to effectively carry out the mission.</a:t>
            </a:r>
          </a:p>
          <a:p>
            <a:pPr marL="476250" indent="-342900">
              <a:buFont typeface="+mj-lt"/>
              <a:buAutoNum type="arabicPeriod"/>
            </a:pPr>
            <a:r>
              <a:rPr lang="en-US" sz="1600" dirty="0" smtClean="0"/>
              <a:t>The </a:t>
            </a:r>
            <a:r>
              <a:rPr lang="en-US" sz="1600" dirty="0"/>
              <a:t>repository adopts mechanism(s) to </a:t>
            </a:r>
            <a:r>
              <a:rPr lang="en-US" sz="1600" dirty="0">
                <a:solidFill>
                  <a:srgbClr val="FF0000"/>
                </a:solidFill>
              </a:rPr>
              <a:t>secure ongoing expert guidance </a:t>
            </a:r>
            <a:r>
              <a:rPr lang="en-US" sz="1600" dirty="0"/>
              <a:t>and feedback (either in-house, or external, including scientific guidance, if relevant).</a:t>
            </a:r>
          </a:p>
          <a:p>
            <a:pPr marL="476250" indent="-342900">
              <a:buFont typeface="+mj-lt"/>
              <a:buAutoNum type="arabicPeriod"/>
            </a:pPr>
            <a:r>
              <a:rPr lang="en-US" sz="1600" dirty="0" smtClean="0"/>
              <a:t>The </a:t>
            </a:r>
            <a:r>
              <a:rPr lang="en-US" sz="1600" dirty="0"/>
              <a:t>repository </a:t>
            </a:r>
            <a:r>
              <a:rPr lang="en-US" sz="1600" dirty="0">
                <a:solidFill>
                  <a:srgbClr val="FF0000"/>
                </a:solidFill>
              </a:rPr>
              <a:t>guarantees the integrity and authenticity of the data</a:t>
            </a:r>
            <a:r>
              <a:rPr lang="en-US" sz="1600" dirty="0"/>
              <a:t>.</a:t>
            </a:r>
          </a:p>
          <a:p>
            <a:pPr marL="476250" indent="-342900">
              <a:buFont typeface="+mj-lt"/>
              <a:buAutoNum type="arabicPeriod"/>
            </a:pPr>
            <a:r>
              <a:rPr lang="en-US" sz="1600" dirty="0" smtClean="0"/>
              <a:t>The </a:t>
            </a:r>
            <a:r>
              <a:rPr lang="en-US" sz="1600" dirty="0"/>
              <a:t>repository </a:t>
            </a:r>
            <a:r>
              <a:rPr lang="en-US" sz="1600" dirty="0">
                <a:solidFill>
                  <a:srgbClr val="FF0000"/>
                </a:solidFill>
              </a:rPr>
              <a:t>accepts data and metadata based on defined criteria </a:t>
            </a:r>
            <a:r>
              <a:rPr lang="en-US" sz="1600" dirty="0"/>
              <a:t>to ensure relevance and understandability for data users</a:t>
            </a:r>
            <a:r>
              <a:rPr lang="en-US" sz="1600" dirty="0" smtClean="0"/>
              <a:t>.</a:t>
            </a:r>
            <a:endParaRPr lang="en-US" sz="1600"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sr-Latn-BA" sz="1000" b="0" i="0" u="none" strike="noStrike" cap="none" smtClean="0">
                <a:solidFill>
                  <a:srgbClr val="002060"/>
                </a:solidFill>
                <a:latin typeface="Calibri"/>
                <a:ea typeface="Calibri"/>
                <a:cs typeface="Calibri"/>
                <a:sym typeface="Calibri"/>
              </a:rPr>
              <a:t>46</a:t>
            </a:fld>
            <a:endParaRPr lang="sr-Latn-BA" sz="1000" b="0" i="0" u="none" strike="noStrike" cap="none">
              <a:solidFill>
                <a:srgbClr val="002060"/>
              </a:solidFill>
              <a:latin typeface="Calibri"/>
              <a:ea typeface="Calibri"/>
              <a:cs typeface="Calibri"/>
              <a:sym typeface="Calibri"/>
            </a:endParaRPr>
          </a:p>
        </p:txBody>
      </p:sp>
    </p:spTree>
    <p:extLst>
      <p:ext uri="{BB962C8B-B14F-4D97-AF65-F5344CB8AC3E}">
        <p14:creationId xmlns:p14="http://schemas.microsoft.com/office/powerpoint/2010/main" val="210775567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DSA</a:t>
            </a:r>
            <a:r>
              <a:rPr lang="en-US" dirty="0" smtClean="0"/>
              <a:t> - The </a:t>
            </a:r>
            <a:r>
              <a:rPr lang="en-US" dirty="0"/>
              <a:t>Core </a:t>
            </a:r>
            <a:r>
              <a:rPr lang="en-US" dirty="0" smtClean="0"/>
              <a:t>Trustworthy</a:t>
            </a:r>
            <a:br>
              <a:rPr lang="en-US" dirty="0" smtClean="0"/>
            </a:br>
            <a:r>
              <a:rPr lang="en-US" dirty="0" smtClean="0"/>
              <a:t>Data </a:t>
            </a:r>
            <a:r>
              <a:rPr lang="en-US" dirty="0"/>
              <a:t>Repository </a:t>
            </a:r>
            <a:r>
              <a:rPr lang="en-US" dirty="0" smtClean="0"/>
              <a:t>Requirements (continued)</a:t>
            </a:r>
            <a:endParaRPr lang="en-US" dirty="0"/>
          </a:p>
        </p:txBody>
      </p:sp>
      <p:sp>
        <p:nvSpPr>
          <p:cNvPr id="3" name="Text Placeholder 2"/>
          <p:cNvSpPr>
            <a:spLocks noGrp="1"/>
          </p:cNvSpPr>
          <p:nvPr>
            <p:ph type="body" idx="1"/>
          </p:nvPr>
        </p:nvSpPr>
        <p:spPr/>
        <p:txBody>
          <a:bodyPr/>
          <a:lstStyle/>
          <a:p>
            <a:pPr marL="476250" indent="-342900">
              <a:buFont typeface="+mj-lt"/>
              <a:buAutoNum type="arabicPeriod" startAt="9"/>
            </a:pPr>
            <a:r>
              <a:rPr lang="en-US" sz="1600" dirty="0" smtClean="0"/>
              <a:t>The repository </a:t>
            </a:r>
            <a:r>
              <a:rPr lang="en-US" sz="1600" dirty="0" smtClean="0">
                <a:solidFill>
                  <a:srgbClr val="FF0000"/>
                </a:solidFill>
              </a:rPr>
              <a:t>applies documented processes and procedures </a:t>
            </a:r>
            <a:r>
              <a:rPr lang="en-US" sz="1600" dirty="0" smtClean="0"/>
              <a:t>in managing archival storage of the data.</a:t>
            </a:r>
          </a:p>
          <a:p>
            <a:pPr marL="476250" indent="-342900">
              <a:buFont typeface="+mj-lt"/>
              <a:buAutoNum type="arabicPeriod" startAt="9"/>
            </a:pPr>
            <a:r>
              <a:rPr lang="en-US" sz="1600" dirty="0" smtClean="0"/>
              <a:t>The repository </a:t>
            </a:r>
            <a:r>
              <a:rPr lang="en-US" sz="1600" dirty="0" smtClean="0">
                <a:solidFill>
                  <a:srgbClr val="FF0000"/>
                </a:solidFill>
              </a:rPr>
              <a:t>assumes responsibility for long-term preservation </a:t>
            </a:r>
            <a:r>
              <a:rPr lang="en-US" sz="1600" dirty="0" smtClean="0"/>
              <a:t>and manages this function in a planned and documented way.</a:t>
            </a:r>
          </a:p>
          <a:p>
            <a:pPr marL="476250" indent="-342900">
              <a:buFont typeface="+mj-lt"/>
              <a:buAutoNum type="arabicPeriod" startAt="9"/>
            </a:pPr>
            <a:r>
              <a:rPr lang="en-US" sz="1600" dirty="0" smtClean="0"/>
              <a:t>The repository has appropriate expertise to address technical data and metadata quality and </a:t>
            </a:r>
            <a:r>
              <a:rPr lang="en-US" sz="1600" dirty="0" smtClean="0">
                <a:solidFill>
                  <a:srgbClr val="FF0000"/>
                </a:solidFill>
              </a:rPr>
              <a:t>ensures that sufficient information is available for end users </a:t>
            </a:r>
            <a:r>
              <a:rPr lang="en-US" sz="1600" dirty="0" smtClean="0"/>
              <a:t>to make quality-related evaluations.</a:t>
            </a:r>
          </a:p>
          <a:p>
            <a:pPr marL="476250" indent="-342900">
              <a:buFont typeface="+mj-lt"/>
              <a:buAutoNum type="arabicPeriod" startAt="9"/>
            </a:pPr>
            <a:r>
              <a:rPr lang="en-US" sz="1600" dirty="0" smtClean="0"/>
              <a:t>Archiving takes place according to </a:t>
            </a:r>
            <a:r>
              <a:rPr lang="en-US" sz="1600" dirty="0" smtClean="0">
                <a:solidFill>
                  <a:srgbClr val="FF0000"/>
                </a:solidFill>
              </a:rPr>
              <a:t>defined workflows from ingest to dissemination</a:t>
            </a:r>
            <a:r>
              <a:rPr lang="en-US" sz="1600" dirty="0" smtClean="0"/>
              <a:t>.</a:t>
            </a:r>
          </a:p>
          <a:p>
            <a:pPr marL="476250" indent="-342900">
              <a:buFont typeface="+mj-lt"/>
              <a:buAutoNum type="arabicPeriod" startAt="9"/>
            </a:pPr>
            <a:r>
              <a:rPr lang="en-US" sz="1600" dirty="0" smtClean="0"/>
              <a:t>The repository </a:t>
            </a:r>
            <a:r>
              <a:rPr lang="en-US" sz="1600" dirty="0" smtClean="0">
                <a:solidFill>
                  <a:srgbClr val="FF0000"/>
                </a:solidFill>
              </a:rPr>
              <a:t>enables users to discover the data</a:t>
            </a:r>
            <a:r>
              <a:rPr lang="en-US" sz="1600" dirty="0" smtClean="0"/>
              <a:t> and refer to them in a persistent way through proper citation.</a:t>
            </a:r>
          </a:p>
          <a:p>
            <a:pPr marL="476250" indent="-342900">
              <a:buFont typeface="+mj-lt"/>
              <a:buAutoNum type="arabicPeriod" startAt="9"/>
            </a:pPr>
            <a:r>
              <a:rPr lang="en-US" sz="1600" dirty="0" smtClean="0"/>
              <a:t>The repository </a:t>
            </a:r>
            <a:r>
              <a:rPr lang="en-US" sz="1600" dirty="0" smtClean="0">
                <a:solidFill>
                  <a:srgbClr val="FF0000"/>
                </a:solidFill>
              </a:rPr>
              <a:t>enables reuse of the data over time</a:t>
            </a:r>
            <a:r>
              <a:rPr lang="en-US" sz="1600" dirty="0" smtClean="0"/>
              <a:t>, ensuring that appropriate metadata are available to support the understanding and use of the data.</a:t>
            </a:r>
          </a:p>
          <a:p>
            <a:pPr marL="476250" indent="-342900">
              <a:buFont typeface="+mj-lt"/>
              <a:buAutoNum type="arabicPeriod" startAt="9"/>
            </a:pPr>
            <a:r>
              <a:rPr lang="en-US" sz="1600" dirty="0" smtClean="0"/>
              <a:t>The repository </a:t>
            </a:r>
            <a:r>
              <a:rPr lang="en-US" sz="1600" dirty="0" smtClean="0">
                <a:solidFill>
                  <a:srgbClr val="FF0000"/>
                </a:solidFill>
              </a:rPr>
              <a:t>functions on well-supported operating systems </a:t>
            </a:r>
            <a:r>
              <a:rPr lang="en-US" sz="1600" dirty="0" smtClean="0"/>
              <a:t>and other core infrastructural software and is using hardware and software technologies appropriate to the services it provides to its Designated Community.</a:t>
            </a:r>
          </a:p>
          <a:p>
            <a:pPr marL="476250" indent="-342900">
              <a:buFont typeface="+mj-lt"/>
              <a:buAutoNum type="arabicPeriod" startAt="9"/>
            </a:pPr>
            <a:r>
              <a:rPr lang="en-US" sz="1600" dirty="0" smtClean="0"/>
              <a:t>The technical infrastructure of </a:t>
            </a:r>
            <a:r>
              <a:rPr lang="en-US" sz="1600" dirty="0" smtClean="0">
                <a:solidFill>
                  <a:srgbClr val="FF0000"/>
                </a:solidFill>
              </a:rPr>
              <a:t>the repository provides for protection of the facility </a:t>
            </a:r>
            <a:r>
              <a:rPr lang="en-US" sz="1600" dirty="0" smtClean="0"/>
              <a:t>and its data, products, services, and users.</a:t>
            </a:r>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sr-Latn-BA" sz="1000" b="0" i="0" u="none" strike="noStrike" cap="none" smtClean="0">
                <a:solidFill>
                  <a:srgbClr val="002060"/>
                </a:solidFill>
                <a:latin typeface="Calibri"/>
                <a:ea typeface="Calibri"/>
                <a:cs typeface="Calibri"/>
                <a:sym typeface="Calibri"/>
              </a:rPr>
              <a:t>47</a:t>
            </a:fld>
            <a:endParaRPr lang="sr-Latn-BA" sz="1000" b="0" i="0" u="none" strike="noStrike" cap="none">
              <a:solidFill>
                <a:srgbClr val="002060"/>
              </a:solidFill>
              <a:latin typeface="Calibri"/>
              <a:ea typeface="Calibri"/>
              <a:cs typeface="Calibri"/>
              <a:sym typeface="Calibri"/>
            </a:endParaRPr>
          </a:p>
        </p:txBody>
      </p:sp>
    </p:spTree>
    <p:extLst>
      <p:ext uri="{BB962C8B-B14F-4D97-AF65-F5344CB8AC3E}">
        <p14:creationId xmlns:p14="http://schemas.microsoft.com/office/powerpoint/2010/main" val="66647450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6650" y="771921"/>
            <a:ext cx="7886700" cy="634848"/>
          </a:xfrm>
        </p:spPr>
        <p:txBody>
          <a:bodyPr/>
          <a:lstStyle/>
          <a:p>
            <a:r>
              <a:rPr lang="it-IT" dirty="0" smtClean="0"/>
              <a:t>Digital </a:t>
            </a:r>
            <a:r>
              <a:rPr lang="it-IT" dirty="0" err="1" smtClean="0"/>
              <a:t>Repositories</a:t>
            </a:r>
            <a:r>
              <a:rPr lang="it-IT" dirty="0" smtClean="0"/>
              <a:t> </a:t>
            </a:r>
            <a:r>
              <a:rPr lang="it-IT" dirty="0" err="1" smtClean="0"/>
              <a:t>Standards</a:t>
            </a:r>
            <a:r>
              <a:rPr lang="it-IT" dirty="0" smtClean="0"/>
              <a:t> </a:t>
            </a:r>
            <a:r>
              <a:rPr lang="it-IT" dirty="0" err="1" smtClean="0"/>
              <a:t>development</a:t>
            </a:r>
            <a:endParaRPr lang="it-IT"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sr-Latn-BA" sz="1000" b="0" i="0" u="none" strike="noStrike" cap="none" smtClean="0">
                <a:solidFill>
                  <a:srgbClr val="002060"/>
                </a:solidFill>
                <a:latin typeface="Calibri"/>
                <a:ea typeface="Calibri"/>
                <a:cs typeface="Calibri"/>
                <a:sym typeface="Calibri"/>
              </a:rPr>
              <a:t>48</a:t>
            </a:fld>
            <a:endParaRPr lang="sr-Latn-BA" sz="1000" b="0" i="0" u="none" strike="noStrike" cap="none">
              <a:solidFill>
                <a:srgbClr val="002060"/>
              </a:solidFill>
              <a:latin typeface="Calibri"/>
              <a:ea typeface="Calibri"/>
              <a:cs typeface="Calibri"/>
              <a:sym typeface="Calibri"/>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61514" y="1364565"/>
            <a:ext cx="6119446" cy="4619548"/>
          </a:xfrm>
          <a:prstGeom prst="rect">
            <a:avLst/>
          </a:prstGeom>
        </p:spPr>
      </p:pic>
      <p:sp>
        <p:nvSpPr>
          <p:cNvPr id="3" name="TextBox 2"/>
          <p:cNvSpPr txBox="1"/>
          <p:nvPr/>
        </p:nvSpPr>
        <p:spPr>
          <a:xfrm>
            <a:off x="2038691" y="5984113"/>
            <a:ext cx="4883490" cy="215444"/>
          </a:xfrm>
          <a:prstGeom prst="rect">
            <a:avLst/>
          </a:prstGeom>
          <a:noFill/>
        </p:spPr>
        <p:txBody>
          <a:bodyPr wrap="square" rtlCol="0">
            <a:spAutoFit/>
          </a:bodyPr>
          <a:lstStyle/>
          <a:p>
            <a:pPr algn="ctr"/>
            <a:r>
              <a:rPr lang="en-US" sz="800" dirty="0"/>
              <a:t>By </a:t>
            </a:r>
            <a:r>
              <a:rPr lang="en-US" sz="800" dirty="0" err="1"/>
              <a:t>Nkrabben</a:t>
            </a:r>
            <a:r>
              <a:rPr lang="en-US" sz="800" dirty="0"/>
              <a:t> - Own work, CC BY-SA 3.0, https://</a:t>
            </a:r>
            <a:r>
              <a:rPr lang="en-US" sz="800" dirty="0" err="1" smtClean="0"/>
              <a:t>commons.wikimedia.org</a:t>
            </a:r>
            <a:r>
              <a:rPr lang="en-US" sz="800" dirty="0" smtClean="0"/>
              <a:t>/w/</a:t>
            </a:r>
            <a:r>
              <a:rPr lang="en-US" sz="800" dirty="0" err="1" smtClean="0"/>
              <a:t>index.php?curid</a:t>
            </a:r>
            <a:r>
              <a:rPr lang="en-US" sz="800" dirty="0" smtClean="0"/>
              <a:t>=20685871</a:t>
            </a:r>
            <a:endParaRPr lang="it-IT" sz="800" dirty="0"/>
          </a:p>
        </p:txBody>
      </p:sp>
      <p:sp>
        <p:nvSpPr>
          <p:cNvPr id="7" name="Oval 6"/>
          <p:cNvSpPr/>
          <p:nvPr/>
        </p:nvSpPr>
        <p:spPr>
          <a:xfrm>
            <a:off x="4515731" y="5419899"/>
            <a:ext cx="3314860" cy="61804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13031696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6650" y="771921"/>
            <a:ext cx="8334470" cy="797468"/>
          </a:xfrm>
        </p:spPr>
        <p:txBody>
          <a:bodyPr/>
          <a:lstStyle/>
          <a:p>
            <a:r>
              <a:rPr lang="en-US" dirty="0"/>
              <a:t>European Framework for Audit and </a:t>
            </a:r>
            <a:r>
              <a:rPr lang="en-US" dirty="0" smtClean="0"/>
              <a:t>Certification</a:t>
            </a:r>
            <a:endParaRPr lang="it-IT" dirty="0"/>
          </a:p>
        </p:txBody>
      </p:sp>
      <p:sp>
        <p:nvSpPr>
          <p:cNvPr id="3" name="Text Placeholder 2"/>
          <p:cNvSpPr>
            <a:spLocks noGrp="1"/>
          </p:cNvSpPr>
          <p:nvPr>
            <p:ph type="body" idx="1"/>
          </p:nvPr>
        </p:nvSpPr>
        <p:spPr/>
        <p:txBody>
          <a:bodyPr/>
          <a:lstStyle/>
          <a:p>
            <a:endParaRPr lang="en-US" dirty="0" smtClean="0"/>
          </a:p>
          <a:p>
            <a:r>
              <a:rPr lang="en-US" dirty="0" smtClean="0"/>
              <a:t> In </a:t>
            </a:r>
            <a:r>
              <a:rPr lang="en-US" dirty="0"/>
              <a:t>an effort to coordinate approaches to audit and certification of digital repositories, in 2010 </a:t>
            </a:r>
            <a:r>
              <a:rPr lang="en-US" dirty="0" smtClean="0"/>
              <a:t>a memorandum </a:t>
            </a:r>
            <a:r>
              <a:rPr lang="en-US" dirty="0"/>
              <a:t>was signed to create a “European Framework for Audit and Certification of </a:t>
            </a:r>
            <a:r>
              <a:rPr lang="en-US" dirty="0" smtClean="0"/>
              <a:t>Digital Repositories</a:t>
            </a:r>
            <a:r>
              <a:rPr lang="en-US" dirty="0"/>
              <a:t>” (http://</a:t>
            </a:r>
            <a:r>
              <a:rPr lang="en-US" dirty="0" err="1"/>
              <a:t>www.trusteddigitalrepository.eu</a:t>
            </a:r>
            <a:r>
              <a:rPr lang="en-US" dirty="0"/>
              <a:t>/). </a:t>
            </a:r>
            <a:endParaRPr lang="en-US" dirty="0" smtClean="0"/>
          </a:p>
          <a:p>
            <a:r>
              <a:rPr lang="en-US" dirty="0" smtClean="0"/>
              <a:t> The </a:t>
            </a:r>
            <a:r>
              <a:rPr lang="en-US" dirty="0"/>
              <a:t>framework integrates three standards:</a:t>
            </a:r>
          </a:p>
          <a:p>
            <a:pPr lvl="1"/>
            <a:r>
              <a:rPr lang="en-US" dirty="0"/>
              <a:t>the Data Seal of Approval (</a:t>
            </a:r>
            <a:r>
              <a:rPr lang="en-US" dirty="0" err="1"/>
              <a:t>DSA</a:t>
            </a:r>
            <a:r>
              <a:rPr lang="en-US" dirty="0"/>
              <a:t>, 2009 + 2013</a:t>
            </a:r>
            <a:r>
              <a:rPr lang="en-US" dirty="0" smtClean="0"/>
              <a:t>)</a:t>
            </a:r>
          </a:p>
          <a:p>
            <a:pPr lvl="1"/>
            <a:r>
              <a:rPr lang="en-US" dirty="0" smtClean="0"/>
              <a:t>DIN </a:t>
            </a:r>
            <a:r>
              <a:rPr lang="en-US" dirty="0"/>
              <a:t>31644 (2012</a:t>
            </a:r>
            <a:r>
              <a:rPr lang="en-US" dirty="0" smtClean="0"/>
              <a:t>) – about 35 criteria (mostly derived from ISO 16363)</a:t>
            </a:r>
          </a:p>
          <a:p>
            <a:pPr lvl="1"/>
            <a:r>
              <a:rPr lang="en-US" dirty="0" smtClean="0"/>
              <a:t>ISO </a:t>
            </a:r>
            <a:r>
              <a:rPr lang="en-US" dirty="0"/>
              <a:t>16363 (2012</a:t>
            </a:r>
            <a:r>
              <a:rPr lang="en-US" dirty="0" smtClean="0"/>
              <a:t>) – about 80 criteria</a:t>
            </a:r>
          </a:p>
          <a:p>
            <a:r>
              <a:rPr lang="en-US" dirty="0" smtClean="0"/>
              <a:t> </a:t>
            </a:r>
            <a:r>
              <a:rPr lang="en-US" dirty="0"/>
              <a:t>It takes </a:t>
            </a:r>
            <a:r>
              <a:rPr lang="en-US" dirty="0" smtClean="0"/>
              <a:t>a tiered </a:t>
            </a:r>
            <a:r>
              <a:rPr lang="en-US" dirty="0"/>
              <a:t>approach by defining three levels of certification, thereby enabling archives to choose </a:t>
            </a:r>
            <a:r>
              <a:rPr lang="en-US" dirty="0" smtClean="0"/>
              <a:t>a certification </a:t>
            </a:r>
            <a:r>
              <a:rPr lang="en-US" dirty="0"/>
              <a:t>procedure suitable to their size, objectives, and available resources.</a:t>
            </a:r>
          </a:p>
          <a:p>
            <a:endParaRPr lang="it-IT"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sr-Latn-BA" sz="1000" b="0" i="0" u="none" strike="noStrike" cap="none" smtClean="0">
                <a:solidFill>
                  <a:srgbClr val="002060"/>
                </a:solidFill>
                <a:latin typeface="Calibri"/>
                <a:ea typeface="Calibri"/>
                <a:cs typeface="Calibri"/>
                <a:sym typeface="Calibri"/>
              </a:rPr>
              <a:t>49</a:t>
            </a:fld>
            <a:endParaRPr lang="sr-Latn-BA" sz="1000" b="0" i="0" u="none" strike="noStrike" cap="none">
              <a:solidFill>
                <a:srgbClr val="002060"/>
              </a:solidFill>
              <a:latin typeface="Calibri"/>
              <a:ea typeface="Calibri"/>
              <a:cs typeface="Calibri"/>
              <a:sym typeface="Calibri"/>
            </a:endParaRPr>
          </a:p>
        </p:txBody>
      </p:sp>
    </p:spTree>
    <p:extLst>
      <p:ext uri="{BB962C8B-B14F-4D97-AF65-F5344CB8AC3E}">
        <p14:creationId xmlns:p14="http://schemas.microsoft.com/office/powerpoint/2010/main" val="176269589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US" sz="3200" dirty="0" smtClean="0">
                <a:latin typeface="Calibri" panose="020F0502020204030204" pitchFamily="34" charset="0"/>
              </a:rPr>
              <a:t>Institutional Repositories</a:t>
            </a:r>
          </a:p>
        </p:txBody>
      </p:sp>
      <p:sp>
        <p:nvSpPr>
          <p:cNvPr id="8195" name="Rectangle 3"/>
          <p:cNvSpPr>
            <a:spLocks noGrp="1" noChangeArrowheads="1"/>
          </p:cNvSpPr>
          <p:nvPr>
            <p:ph type="body" idx="1"/>
          </p:nvPr>
        </p:nvSpPr>
        <p:spPr/>
        <p:txBody>
          <a:bodyPr/>
          <a:lstStyle/>
          <a:p>
            <a:pPr>
              <a:lnSpc>
                <a:spcPct val="90000"/>
              </a:lnSpc>
            </a:pPr>
            <a:r>
              <a:rPr lang="en-US" sz="1800" dirty="0" smtClean="0"/>
              <a:t>An Institutional repository is a centrally managed collection of institutionally generated digital objects designed to maintain the digital objects “for ever”</a:t>
            </a:r>
          </a:p>
          <a:p>
            <a:pPr>
              <a:lnSpc>
                <a:spcPct val="90000"/>
              </a:lnSpc>
            </a:pPr>
            <a:r>
              <a:rPr lang="en-US" sz="1800" dirty="0" smtClean="0"/>
              <a:t>Established and maintained by universities and research institutions (initially) for “self-publishing” </a:t>
            </a:r>
          </a:p>
          <a:p>
            <a:pPr>
              <a:lnSpc>
                <a:spcPct val="90000"/>
              </a:lnSpc>
            </a:pPr>
            <a:r>
              <a:rPr lang="en-US" sz="1800" dirty="0" smtClean="0">
                <a:solidFill>
                  <a:srgbClr val="FF0000"/>
                </a:solidFill>
              </a:rPr>
              <a:t>Initially most of them hosted in the computing centers (rather than in the libraries)</a:t>
            </a:r>
          </a:p>
          <a:p>
            <a:pPr>
              <a:lnSpc>
                <a:spcPct val="90000"/>
              </a:lnSpc>
            </a:pPr>
            <a:r>
              <a:rPr lang="en-US" sz="1800" dirty="0" smtClean="0"/>
              <a:t>An </a:t>
            </a:r>
            <a:r>
              <a:rPr lang="en-US" sz="1800" b="1" dirty="0" smtClean="0">
                <a:solidFill>
                  <a:schemeClr val="tx1"/>
                </a:solidFill>
              </a:rPr>
              <a:t>e-print</a:t>
            </a:r>
            <a:r>
              <a:rPr lang="en-US" sz="1800" dirty="0" smtClean="0"/>
              <a:t> is an author self-archived document. The content of an e-print is usually the result of scientific or other scholarly research.</a:t>
            </a:r>
          </a:p>
          <a:p>
            <a:pPr>
              <a:lnSpc>
                <a:spcPct val="90000"/>
              </a:lnSpc>
            </a:pPr>
            <a:r>
              <a:rPr lang="en-US" sz="1800" dirty="0" smtClean="0"/>
              <a:t>Repositories (usually) contain scholarly publications</a:t>
            </a:r>
          </a:p>
          <a:p>
            <a:pPr lvl="1">
              <a:lnSpc>
                <a:spcPct val="90000"/>
              </a:lnSpc>
            </a:pPr>
            <a:r>
              <a:rPr lang="en-US" sz="1600" dirty="0" smtClean="0"/>
              <a:t>Reports</a:t>
            </a:r>
          </a:p>
          <a:p>
            <a:pPr lvl="1">
              <a:lnSpc>
                <a:spcPct val="90000"/>
              </a:lnSpc>
            </a:pPr>
            <a:r>
              <a:rPr lang="en-US" sz="1600" dirty="0" smtClean="0"/>
              <a:t>Working papers</a:t>
            </a:r>
          </a:p>
          <a:p>
            <a:pPr lvl="1">
              <a:lnSpc>
                <a:spcPct val="90000"/>
              </a:lnSpc>
            </a:pPr>
            <a:r>
              <a:rPr lang="en-US" sz="1600" dirty="0" smtClean="0"/>
              <a:t>Pre- and post-prints of articles and books</a:t>
            </a:r>
          </a:p>
          <a:p>
            <a:pPr lvl="1">
              <a:lnSpc>
                <a:spcPct val="90000"/>
              </a:lnSpc>
            </a:pPr>
            <a:r>
              <a:rPr lang="en-US" sz="1600" dirty="0" smtClean="0"/>
              <a:t>Doctoral thesis</a:t>
            </a:r>
          </a:p>
          <a:p>
            <a:pPr lvl="1">
              <a:lnSpc>
                <a:spcPct val="90000"/>
              </a:lnSpc>
            </a:pPr>
            <a:r>
              <a:rPr lang="en-US" sz="1600" dirty="0" smtClean="0"/>
              <a:t>Data supporting research</a:t>
            </a:r>
          </a:p>
          <a:p>
            <a:pPr lvl="1">
              <a:lnSpc>
                <a:spcPct val="90000"/>
              </a:lnSpc>
            </a:pPr>
            <a:r>
              <a:rPr lang="en-US" sz="1600" dirty="0" smtClean="0"/>
              <a:t>References and professional databases related to research topics</a:t>
            </a:r>
          </a:p>
        </p:txBody>
      </p:sp>
      <p:sp>
        <p:nvSpPr>
          <p:cNvPr id="2" name="Date Placeholder 1"/>
          <p:cNvSpPr>
            <a:spLocks noGrp="1"/>
          </p:cNvSpPr>
          <p:nvPr>
            <p:ph type="dt" idx="10"/>
          </p:nvPr>
        </p:nvSpPr>
        <p:spPr/>
        <p:txBody>
          <a:bodyPr/>
          <a:lstStyle/>
          <a:p>
            <a:pPr>
              <a:defRPr/>
            </a:pPr>
            <a:r>
              <a:rPr lang="it-IT" smtClean="0"/>
              <a:t>UNIPI BDG 2016-17</a:t>
            </a:r>
            <a:endParaRPr lang="it-IT" altLang="en-US"/>
          </a:p>
        </p:txBody>
      </p:sp>
      <p:sp>
        <p:nvSpPr>
          <p:cNvPr id="3" name="Footer Placeholder 2"/>
          <p:cNvSpPr>
            <a:spLocks noGrp="1"/>
          </p:cNvSpPr>
          <p:nvPr>
            <p:ph type="ftr" idx="11"/>
          </p:nvPr>
        </p:nvSpPr>
        <p:spPr/>
        <p:txBody>
          <a:bodyPr/>
          <a:lstStyle/>
          <a:p>
            <a:pPr>
              <a:defRPr/>
            </a:pPr>
            <a:r>
              <a:rPr lang="it-IT" altLang="en-US" smtClean="0"/>
              <a:t>Vittore Casarosa – Biblioteche Digitali</a:t>
            </a:r>
            <a:endParaRPr lang="it-IT" altLang="en-US"/>
          </a:p>
        </p:txBody>
      </p:sp>
      <p:sp>
        <p:nvSpPr>
          <p:cNvPr id="4" name="Slide Number Placeholder 3"/>
          <p:cNvSpPr>
            <a:spLocks noGrp="1"/>
          </p:cNvSpPr>
          <p:nvPr>
            <p:ph type="sldNum" idx="12"/>
          </p:nvPr>
        </p:nvSpPr>
        <p:spPr/>
        <p:txBody>
          <a:bodyPr/>
          <a:lstStyle/>
          <a:p>
            <a:pPr>
              <a:defRPr/>
            </a:pPr>
            <a:r>
              <a:rPr lang="it-IT" altLang="en-US" smtClean="0"/>
              <a:t>Mod 2b - </a:t>
            </a:r>
            <a:fld id="{4CF22775-B0D8-4528-9042-D9F48523FAA1}" type="slidenum">
              <a:rPr lang="it-IT" altLang="en-US" smtClean="0"/>
              <a:pPr>
                <a:defRPr/>
              </a:pPr>
              <a:t>5</a:t>
            </a:fld>
            <a:endParaRPr lang="it-IT" altLang="en-US" smtClean="0"/>
          </a:p>
          <a:p>
            <a:pPr>
              <a:defRPr/>
            </a:pPr>
            <a:endParaRPr lang="it-IT" altLang="en-US" dirty="0"/>
          </a:p>
        </p:txBody>
      </p:sp>
    </p:spTree>
    <p:extLst>
      <p:ext uri="{BB962C8B-B14F-4D97-AF65-F5344CB8AC3E}">
        <p14:creationId xmlns:p14="http://schemas.microsoft.com/office/powerpoint/2010/main" val="47410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Three levels of certification</a:t>
            </a:r>
            <a:endParaRPr lang="en-US" dirty="0"/>
          </a:p>
        </p:txBody>
      </p:sp>
      <p:sp>
        <p:nvSpPr>
          <p:cNvPr id="3" name="Text Placeholder 2"/>
          <p:cNvSpPr>
            <a:spLocks noGrp="1"/>
          </p:cNvSpPr>
          <p:nvPr>
            <p:ph type="body" idx="1"/>
          </p:nvPr>
        </p:nvSpPr>
        <p:spPr/>
        <p:txBody>
          <a:bodyPr/>
          <a:lstStyle/>
          <a:p>
            <a:r>
              <a:rPr lang="en-US" b="1" dirty="0" smtClean="0"/>
              <a:t> </a:t>
            </a:r>
            <a:r>
              <a:rPr lang="en-US" sz="1800" b="1" dirty="0" smtClean="0"/>
              <a:t>Basic </a:t>
            </a:r>
            <a:r>
              <a:rPr lang="en-US" sz="1800" b="1" dirty="0"/>
              <a:t>Certification </a:t>
            </a:r>
            <a:r>
              <a:rPr lang="en-US" sz="1800" dirty="0" smtClean="0"/>
              <a:t/>
            </a:r>
            <a:br>
              <a:rPr lang="en-US" sz="1800" dirty="0" smtClean="0"/>
            </a:br>
            <a:r>
              <a:rPr lang="en-US" sz="1800" dirty="0" smtClean="0"/>
              <a:t>is </a:t>
            </a:r>
            <a:r>
              <a:rPr lang="en-US" sz="1800" dirty="0"/>
              <a:t>acquired through the </a:t>
            </a:r>
            <a:r>
              <a:rPr lang="en-US" sz="1800" dirty="0" err="1"/>
              <a:t>DSA</a:t>
            </a:r>
            <a:r>
              <a:rPr lang="en-US" sz="1800" dirty="0"/>
              <a:t>, which consists of a set of 16 guidelines relating </a:t>
            </a:r>
            <a:r>
              <a:rPr lang="en-US" sz="1800" dirty="0" smtClean="0"/>
              <a:t>to data </a:t>
            </a:r>
            <a:r>
              <a:rPr lang="en-US" sz="1800" dirty="0"/>
              <a:t>producers, repositories, and users. To obtain the </a:t>
            </a:r>
            <a:r>
              <a:rPr lang="en-US" sz="1800" dirty="0" err="1"/>
              <a:t>DSA</a:t>
            </a:r>
            <a:r>
              <a:rPr lang="en-US" sz="1800" dirty="0"/>
              <a:t>, repositories carry out a </a:t>
            </a:r>
            <a:r>
              <a:rPr lang="en-US" sz="1800" dirty="0" smtClean="0">
                <a:solidFill>
                  <a:srgbClr val="FF0000"/>
                </a:solidFill>
              </a:rPr>
              <a:t>self-assessment</a:t>
            </a:r>
            <a:r>
              <a:rPr lang="en-US" sz="1800" dirty="0" smtClean="0"/>
              <a:t> using </a:t>
            </a:r>
            <a:r>
              <a:rPr lang="en-US" sz="1800" dirty="0"/>
              <a:t>the guidelines. The assessment and the documentation provided is reviewed by a member </a:t>
            </a:r>
            <a:r>
              <a:rPr lang="en-US" sz="1800" dirty="0" smtClean="0"/>
              <a:t>of </a:t>
            </a:r>
            <a:r>
              <a:rPr lang="it-IT" sz="1800" dirty="0" smtClean="0"/>
              <a:t>the </a:t>
            </a:r>
            <a:r>
              <a:rPr lang="it-IT" sz="1800" dirty="0" err="1"/>
              <a:t>DSA</a:t>
            </a:r>
            <a:r>
              <a:rPr lang="it-IT" sz="1800" dirty="0"/>
              <a:t> </a:t>
            </a:r>
            <a:r>
              <a:rPr lang="it-IT" sz="1800" dirty="0" err="1"/>
              <a:t>board</a:t>
            </a:r>
            <a:r>
              <a:rPr lang="it-IT" sz="1800" dirty="0" smtClean="0"/>
              <a:t>.</a:t>
            </a:r>
          </a:p>
          <a:p>
            <a:r>
              <a:rPr lang="en-US" sz="1800" b="1" dirty="0" smtClean="0"/>
              <a:t> Extended </a:t>
            </a:r>
            <a:r>
              <a:rPr lang="en-US" sz="1800" b="1" dirty="0"/>
              <a:t>Certification </a:t>
            </a:r>
            <a:r>
              <a:rPr lang="en-US" sz="1800" b="1" dirty="0" smtClean="0"/>
              <a:t/>
            </a:r>
            <a:br>
              <a:rPr lang="en-US" sz="1800" b="1" dirty="0" smtClean="0"/>
            </a:br>
            <a:r>
              <a:rPr lang="en-US" sz="1800" dirty="0" smtClean="0"/>
              <a:t>is </a:t>
            </a:r>
            <a:r>
              <a:rPr lang="en-US" sz="1800" dirty="0"/>
              <a:t>granted to repositories which have obtained the </a:t>
            </a:r>
            <a:r>
              <a:rPr lang="en-US" sz="1800" dirty="0" err="1"/>
              <a:t>DSA</a:t>
            </a:r>
            <a:r>
              <a:rPr lang="en-US" sz="1800" dirty="0"/>
              <a:t> and </a:t>
            </a:r>
            <a:r>
              <a:rPr lang="en-US" sz="1800" dirty="0" smtClean="0"/>
              <a:t>successfully carried </a:t>
            </a:r>
            <a:r>
              <a:rPr lang="en-US" sz="1800" dirty="0"/>
              <a:t>out </a:t>
            </a:r>
            <a:r>
              <a:rPr lang="en-US" sz="1800" dirty="0">
                <a:solidFill>
                  <a:srgbClr val="FF0000"/>
                </a:solidFill>
              </a:rPr>
              <a:t>an externally reviewed self-assessment </a:t>
            </a:r>
            <a:r>
              <a:rPr lang="en-US" sz="1800" dirty="0"/>
              <a:t>based on either ISO 16363 or DIN 31644. </a:t>
            </a:r>
            <a:endParaRPr lang="en-US" sz="1800" dirty="0" smtClean="0"/>
          </a:p>
          <a:p>
            <a:pPr lvl="1"/>
            <a:r>
              <a:rPr lang="en-US" sz="1600" dirty="0" smtClean="0"/>
              <a:t>The ISO </a:t>
            </a:r>
            <a:r>
              <a:rPr lang="en-US" sz="1600" dirty="0"/>
              <a:t>standard “Audit and certification of trustworthy digital repositories” consists of </a:t>
            </a:r>
            <a:r>
              <a:rPr lang="en-US" sz="1600" dirty="0">
                <a:solidFill>
                  <a:srgbClr val="FF0000"/>
                </a:solidFill>
              </a:rPr>
              <a:t>more than </a:t>
            </a:r>
            <a:r>
              <a:rPr lang="en-US" sz="1600" dirty="0" smtClean="0">
                <a:solidFill>
                  <a:srgbClr val="FF0000"/>
                </a:solidFill>
              </a:rPr>
              <a:t>80 </a:t>
            </a:r>
            <a:r>
              <a:rPr lang="it-IT" sz="1600" dirty="0" err="1" smtClean="0">
                <a:solidFill>
                  <a:srgbClr val="FF0000"/>
                </a:solidFill>
              </a:rPr>
              <a:t>criteria</a:t>
            </a:r>
            <a:r>
              <a:rPr lang="it-IT" sz="1600" dirty="0" smtClean="0">
                <a:solidFill>
                  <a:srgbClr val="FF0000"/>
                </a:solidFill>
              </a:rPr>
              <a:t> </a:t>
            </a:r>
          </a:p>
          <a:p>
            <a:pPr lvl="1"/>
            <a:r>
              <a:rPr lang="en-US" sz="1600" dirty="0"/>
              <a:t>The DIN standard, which derives from the </a:t>
            </a:r>
            <a:r>
              <a:rPr lang="en-US" sz="1600" dirty="0" err="1">
                <a:solidFill>
                  <a:srgbClr val="FF0000"/>
                </a:solidFill>
              </a:rPr>
              <a:t>nestor</a:t>
            </a:r>
            <a:r>
              <a:rPr lang="en-US" sz="1600" dirty="0">
                <a:solidFill>
                  <a:srgbClr val="FF0000"/>
                </a:solidFill>
              </a:rPr>
              <a:t> </a:t>
            </a:r>
            <a:r>
              <a:rPr lang="en-US" sz="1600" dirty="0"/>
              <a:t>Catalogue of Criteria for Trusted </a:t>
            </a:r>
            <a:r>
              <a:rPr lang="en-US" sz="1600" dirty="0" smtClean="0"/>
              <a:t>Digital Repositories </a:t>
            </a:r>
            <a:r>
              <a:rPr lang="en-US" sz="1600" dirty="0"/>
              <a:t>and can be used to obtain the </a:t>
            </a:r>
            <a:r>
              <a:rPr lang="en-US" sz="1600" dirty="0" err="1">
                <a:solidFill>
                  <a:srgbClr val="FF0000"/>
                </a:solidFill>
              </a:rPr>
              <a:t>nestor</a:t>
            </a:r>
            <a:r>
              <a:rPr lang="en-US" sz="1600" dirty="0">
                <a:solidFill>
                  <a:srgbClr val="FF0000"/>
                </a:solidFill>
              </a:rPr>
              <a:t> Seal </a:t>
            </a:r>
            <a:r>
              <a:rPr lang="en-US" sz="1600" dirty="0"/>
              <a:t>(</a:t>
            </a:r>
            <a:r>
              <a:rPr lang="en-US" sz="1600" dirty="0" err="1"/>
              <a:t>nestor</a:t>
            </a:r>
            <a:r>
              <a:rPr lang="en-US" sz="1600" dirty="0"/>
              <a:t>, 2013), </a:t>
            </a:r>
            <a:r>
              <a:rPr lang="en-US" sz="1600" dirty="0">
                <a:solidFill>
                  <a:srgbClr val="FF0000"/>
                </a:solidFill>
              </a:rPr>
              <a:t>comprises of 34 </a:t>
            </a:r>
            <a:r>
              <a:rPr lang="en-US" sz="1600" dirty="0" smtClean="0">
                <a:solidFill>
                  <a:srgbClr val="FF0000"/>
                </a:solidFill>
              </a:rPr>
              <a:t>criteria </a:t>
            </a:r>
            <a:r>
              <a:rPr lang="en-US" sz="1600" dirty="0" smtClean="0"/>
              <a:t>covering </a:t>
            </a:r>
            <a:r>
              <a:rPr lang="en-US" sz="1600" dirty="0"/>
              <a:t>the same areas as the ISO standard</a:t>
            </a:r>
            <a:r>
              <a:rPr lang="en-US" sz="1600" dirty="0" smtClean="0"/>
              <a:t>.</a:t>
            </a:r>
            <a:endParaRPr lang="it-IT" sz="1600" dirty="0" smtClean="0"/>
          </a:p>
          <a:p>
            <a:r>
              <a:rPr lang="en-US" sz="1800" b="1" dirty="0" smtClean="0"/>
              <a:t> Formal </a:t>
            </a:r>
            <a:r>
              <a:rPr lang="en-US" sz="1800" b="1" dirty="0"/>
              <a:t>Certification </a:t>
            </a:r>
            <a:br>
              <a:rPr lang="en-US" sz="1800" b="1" dirty="0"/>
            </a:br>
            <a:r>
              <a:rPr lang="en-US" sz="1800" dirty="0"/>
              <a:t>the highest level in the European Framework, requires that repositories </a:t>
            </a:r>
            <a:r>
              <a:rPr lang="en-US" sz="1800" dirty="0">
                <a:solidFill>
                  <a:srgbClr val="FF0000"/>
                </a:solidFill>
              </a:rPr>
              <a:t>obtain the </a:t>
            </a:r>
            <a:r>
              <a:rPr lang="en-US" sz="1800" dirty="0" err="1">
                <a:solidFill>
                  <a:srgbClr val="FF0000"/>
                </a:solidFill>
              </a:rPr>
              <a:t>DSA</a:t>
            </a:r>
            <a:r>
              <a:rPr lang="en-US" sz="1800" dirty="0">
                <a:solidFill>
                  <a:srgbClr val="FF0000"/>
                </a:solidFill>
              </a:rPr>
              <a:t> AND submit to a full external audit </a:t>
            </a:r>
            <a:r>
              <a:rPr lang="en-US" sz="1800" dirty="0"/>
              <a:t>in accordance with either ISO or DIN</a:t>
            </a:r>
            <a:r>
              <a:rPr lang="en-US" sz="1800" dirty="0" smtClean="0"/>
              <a:t>.</a:t>
            </a:r>
            <a:endParaRPr lang="it-IT" sz="1800"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sr-Latn-BA" sz="1000" b="0" i="0" u="none" strike="noStrike" cap="none" smtClean="0">
                <a:solidFill>
                  <a:srgbClr val="002060"/>
                </a:solidFill>
                <a:latin typeface="Calibri"/>
                <a:ea typeface="Calibri"/>
                <a:cs typeface="Calibri"/>
                <a:sym typeface="Calibri"/>
              </a:rPr>
              <a:t>50</a:t>
            </a:fld>
            <a:endParaRPr lang="sr-Latn-BA" sz="1000" b="0" i="0" u="none" strike="noStrike" cap="none">
              <a:solidFill>
                <a:srgbClr val="002060"/>
              </a:solidFill>
              <a:latin typeface="Calibri"/>
              <a:ea typeface="Calibri"/>
              <a:cs typeface="Calibri"/>
              <a:sym typeface="Calibri"/>
            </a:endParaRPr>
          </a:p>
        </p:txBody>
      </p:sp>
    </p:spTree>
    <p:extLst>
      <p:ext uri="{BB962C8B-B14F-4D97-AF65-F5344CB8AC3E}">
        <p14:creationId xmlns:p14="http://schemas.microsoft.com/office/powerpoint/2010/main" val="2383212677"/>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That’s the end folks</a:t>
            </a:r>
            <a:endParaRPr lang="en-US" dirty="0"/>
          </a:p>
        </p:txBody>
      </p:sp>
      <p:sp>
        <p:nvSpPr>
          <p:cNvPr id="3" name="Text Placeholder 2"/>
          <p:cNvSpPr>
            <a:spLocks noGrp="1"/>
          </p:cNvSpPr>
          <p:nvPr>
            <p:ph type="body" idx="1"/>
          </p:nvPr>
        </p:nvSpPr>
        <p:spPr/>
        <p:txBody>
          <a:bodyPr/>
          <a:lstStyle/>
          <a:p>
            <a:pPr marL="133350" indent="0">
              <a:buNone/>
            </a:pPr>
            <a:endParaRPr lang="it-IT" dirty="0" smtClean="0"/>
          </a:p>
          <a:p>
            <a:pPr marL="133350" indent="0">
              <a:buNone/>
            </a:pPr>
            <a:endParaRPr lang="it-IT" dirty="0"/>
          </a:p>
          <a:p>
            <a:pPr marL="133350" indent="0" algn="ctr">
              <a:buNone/>
            </a:pPr>
            <a:endParaRPr lang="it-IT" sz="4400" b="1" dirty="0" smtClean="0"/>
          </a:p>
          <a:p>
            <a:pPr marL="133350" indent="0" algn="ctr">
              <a:buNone/>
            </a:pPr>
            <a:r>
              <a:rPr lang="it-IT" sz="4400" b="1" dirty="0" err="1" smtClean="0"/>
              <a:t>Questions</a:t>
            </a:r>
            <a:r>
              <a:rPr lang="it-IT" sz="4400" b="1" dirty="0" smtClean="0"/>
              <a:t> ?</a:t>
            </a:r>
          </a:p>
          <a:p>
            <a:pPr marL="133350" indent="0" algn="ctr">
              <a:buNone/>
            </a:pPr>
            <a:endParaRPr lang="it-IT" sz="4400" b="1" dirty="0"/>
          </a:p>
          <a:p>
            <a:pPr marL="133350" indent="0" algn="ctr">
              <a:buNone/>
            </a:pPr>
            <a:endParaRPr lang="it-IT" dirty="0" smtClean="0"/>
          </a:p>
          <a:p>
            <a:pPr marL="133350" indent="0" algn="ctr">
              <a:buNone/>
            </a:pPr>
            <a:endParaRPr lang="it-IT" dirty="0"/>
          </a:p>
          <a:p>
            <a:pPr marL="133350" indent="0" algn="ctr">
              <a:buNone/>
            </a:pPr>
            <a:r>
              <a:rPr lang="it-IT" dirty="0" smtClean="0"/>
              <a:t>Vittore Casarosa: </a:t>
            </a:r>
            <a:r>
              <a:rPr lang="it-IT" dirty="0" err="1" smtClean="0"/>
              <a:t>casarosa@isti.cnr.it</a:t>
            </a:r>
            <a:endParaRPr lang="it-IT"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sr-Latn-BA" sz="1000" b="0" i="0" u="none" strike="noStrike" cap="none" smtClean="0">
                <a:solidFill>
                  <a:srgbClr val="002060"/>
                </a:solidFill>
                <a:latin typeface="Calibri"/>
                <a:ea typeface="Calibri"/>
                <a:cs typeface="Calibri"/>
                <a:sym typeface="Calibri"/>
              </a:rPr>
              <a:t>51</a:t>
            </a:fld>
            <a:endParaRPr lang="sr-Latn-BA" sz="1000" b="0" i="0" u="none" strike="noStrike" cap="none">
              <a:solidFill>
                <a:srgbClr val="002060"/>
              </a:solidFill>
              <a:latin typeface="Calibri"/>
              <a:ea typeface="Calibri"/>
              <a:cs typeface="Calibri"/>
              <a:sym typeface="Calibri"/>
            </a:endParaRPr>
          </a:p>
        </p:txBody>
      </p:sp>
    </p:spTree>
    <p:extLst>
      <p:ext uri="{BB962C8B-B14F-4D97-AF65-F5344CB8AC3E}">
        <p14:creationId xmlns:p14="http://schemas.microsoft.com/office/powerpoint/2010/main" val="253325965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olo 1"/>
          <p:cNvSpPr>
            <a:spLocks noGrp="1"/>
          </p:cNvSpPr>
          <p:nvPr>
            <p:ph type="title"/>
          </p:nvPr>
        </p:nvSpPr>
        <p:spPr>
          <a:xfrm>
            <a:off x="628649" y="804352"/>
            <a:ext cx="7886700" cy="718086"/>
          </a:xfrm>
        </p:spPr>
        <p:txBody>
          <a:bodyPr/>
          <a:lstStyle/>
          <a:p>
            <a:r>
              <a:rPr lang="en-US" sz="3200" dirty="0" smtClean="0">
                <a:latin typeface="Calibri" panose="020F0502020204030204" pitchFamily="34" charset="0"/>
              </a:rPr>
              <a:t>Advantages of Institutional Repositories</a:t>
            </a:r>
          </a:p>
        </p:txBody>
      </p:sp>
      <p:sp>
        <p:nvSpPr>
          <p:cNvPr id="9219" name="Segnaposto contenuto 2"/>
          <p:cNvSpPr>
            <a:spLocks noGrp="1"/>
          </p:cNvSpPr>
          <p:nvPr>
            <p:ph idx="1"/>
          </p:nvPr>
        </p:nvSpPr>
        <p:spPr>
          <a:xfrm>
            <a:off x="628649" y="1488000"/>
            <a:ext cx="7886700" cy="4561107"/>
          </a:xfrm>
        </p:spPr>
        <p:txBody>
          <a:bodyPr/>
          <a:lstStyle/>
          <a:p>
            <a:r>
              <a:rPr lang="en-US" sz="2000" dirty="0" smtClean="0"/>
              <a:t>Opening up outputs of the institution to a worldwide audience;</a:t>
            </a:r>
          </a:p>
          <a:p>
            <a:r>
              <a:rPr lang="en-US" sz="2000" dirty="0" smtClean="0"/>
              <a:t>Maximizing the visibility and impact of these outputs as a result;</a:t>
            </a:r>
          </a:p>
          <a:p>
            <a:r>
              <a:rPr lang="en-US" sz="2000" dirty="0" smtClean="0"/>
              <a:t>Showcasing the institution to interested constituencies – prospective staff, prospective students and other stakeholders;</a:t>
            </a:r>
          </a:p>
          <a:p>
            <a:r>
              <a:rPr lang="en-US" sz="2000" dirty="0" smtClean="0"/>
              <a:t>Collecting and curating digital output;</a:t>
            </a:r>
          </a:p>
          <a:p>
            <a:r>
              <a:rPr lang="en-US" sz="2000" dirty="0" smtClean="0"/>
              <a:t>Managing and measuring research and teaching activities;</a:t>
            </a:r>
          </a:p>
          <a:p>
            <a:r>
              <a:rPr lang="en-US" sz="2000" dirty="0" smtClean="0"/>
              <a:t>Providing a workspace for work-in-progress, and for collaborative or large-scale projects;</a:t>
            </a:r>
          </a:p>
          <a:p>
            <a:r>
              <a:rPr lang="en-US" sz="2000" dirty="0" smtClean="0"/>
              <a:t>Enabling and encouraging interdisciplinary approaches to research;</a:t>
            </a:r>
          </a:p>
          <a:p>
            <a:r>
              <a:rPr lang="en-US" sz="2000" dirty="0" smtClean="0"/>
              <a:t>Facilitating the development and sharing of digital teaching materials and aids, and</a:t>
            </a:r>
          </a:p>
          <a:p>
            <a:r>
              <a:rPr lang="en-US" sz="2000" dirty="0" smtClean="0"/>
              <a:t>Supporting student  endeavors, providing access to theses and dissertations and a location for the development of e-portfolios.</a:t>
            </a:r>
          </a:p>
        </p:txBody>
      </p:sp>
      <p:sp>
        <p:nvSpPr>
          <p:cNvPr id="2" name="Date Placeholder 1"/>
          <p:cNvSpPr>
            <a:spLocks noGrp="1"/>
          </p:cNvSpPr>
          <p:nvPr>
            <p:ph type="dt" sz="half" idx="10"/>
          </p:nvPr>
        </p:nvSpPr>
        <p:spPr/>
        <p:txBody>
          <a:bodyPr/>
          <a:lstStyle/>
          <a:p>
            <a:pPr>
              <a:defRPr/>
            </a:pPr>
            <a:r>
              <a:rPr lang="it-IT" smtClean="0"/>
              <a:t>UNIPI BDG 2016-17</a:t>
            </a:r>
            <a:endParaRPr lang="it-IT" altLang="en-US"/>
          </a:p>
        </p:txBody>
      </p:sp>
      <p:sp>
        <p:nvSpPr>
          <p:cNvPr id="3" name="Footer Placeholder 2"/>
          <p:cNvSpPr>
            <a:spLocks noGrp="1"/>
          </p:cNvSpPr>
          <p:nvPr>
            <p:ph type="ftr" sz="quarter" idx="11"/>
          </p:nvPr>
        </p:nvSpPr>
        <p:spPr/>
        <p:txBody>
          <a:bodyPr/>
          <a:lstStyle/>
          <a:p>
            <a:pPr>
              <a:defRPr/>
            </a:pPr>
            <a:r>
              <a:rPr lang="it-IT" altLang="en-US" smtClean="0"/>
              <a:t>Vittore Casarosa – Biblioteche Digitali</a:t>
            </a:r>
            <a:endParaRPr lang="it-IT" altLang="en-US"/>
          </a:p>
        </p:txBody>
      </p:sp>
      <p:sp>
        <p:nvSpPr>
          <p:cNvPr id="4" name="Slide Number Placeholder 3"/>
          <p:cNvSpPr>
            <a:spLocks noGrp="1"/>
          </p:cNvSpPr>
          <p:nvPr>
            <p:ph type="sldNum" sz="quarter" idx="12"/>
          </p:nvPr>
        </p:nvSpPr>
        <p:spPr/>
        <p:txBody>
          <a:bodyPr/>
          <a:lstStyle/>
          <a:p>
            <a:pPr>
              <a:defRPr/>
            </a:pPr>
            <a:r>
              <a:rPr lang="it-IT" altLang="en-US" smtClean="0"/>
              <a:t>Mod 2b - </a:t>
            </a:r>
            <a:fld id="{4CF22775-B0D8-4528-9042-D9F48523FAA1}" type="slidenum">
              <a:rPr lang="it-IT" altLang="en-US" smtClean="0"/>
              <a:pPr>
                <a:defRPr/>
              </a:pPr>
              <a:t>6</a:t>
            </a:fld>
            <a:endParaRPr lang="it-IT" altLang="en-US" smtClean="0"/>
          </a:p>
          <a:p>
            <a:pPr>
              <a:defRPr/>
            </a:pPr>
            <a:endParaRPr lang="it-IT" altLang="en-US" dirty="0"/>
          </a:p>
        </p:txBody>
      </p:sp>
    </p:spTree>
    <p:extLst>
      <p:ext uri="{BB962C8B-B14F-4D97-AF65-F5344CB8AC3E}">
        <p14:creationId xmlns:p14="http://schemas.microsoft.com/office/powerpoint/2010/main" val="23343535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Audit and Certification</a:t>
            </a:r>
            <a:endParaRPr lang="en-US" dirty="0"/>
          </a:p>
        </p:txBody>
      </p:sp>
      <p:sp>
        <p:nvSpPr>
          <p:cNvPr id="3" name="Text Placeholder 2"/>
          <p:cNvSpPr>
            <a:spLocks noGrp="1"/>
          </p:cNvSpPr>
          <p:nvPr>
            <p:ph type="body" idx="1"/>
          </p:nvPr>
        </p:nvSpPr>
        <p:spPr/>
        <p:txBody>
          <a:bodyPr/>
          <a:lstStyle/>
          <a:p>
            <a:pPr marL="133350" indent="0">
              <a:buNone/>
            </a:pPr>
            <a:r>
              <a:rPr lang="en-US" dirty="0" smtClean="0"/>
              <a:t>How can we be sure that a Repository will actually keep our digital objects “forever” and will make them available to present and future interested user communities ? </a:t>
            </a:r>
          </a:p>
          <a:p>
            <a:r>
              <a:rPr lang="en-US" dirty="0" smtClean="0"/>
              <a:t>There are four steps that need to be followed:</a:t>
            </a:r>
          </a:p>
          <a:p>
            <a:r>
              <a:rPr lang="en-US" dirty="0" smtClean="0"/>
              <a:t>Define the criteria (rules) that should be followed by the Repository in order for it to fulfill its mission</a:t>
            </a:r>
          </a:p>
          <a:p>
            <a:r>
              <a:rPr lang="en-US" dirty="0" smtClean="0"/>
              <a:t>Perform and Audit process, to verify that  the Repository is actually (in practice) following those criteria</a:t>
            </a:r>
          </a:p>
          <a:p>
            <a:r>
              <a:rPr lang="en-US" dirty="0" smtClean="0"/>
              <a:t>Issue  a Certificate asserting that (at the time of the Audit) the Repository met all criteria</a:t>
            </a:r>
          </a:p>
          <a:p>
            <a:r>
              <a:rPr lang="en-US" dirty="0" smtClean="0"/>
              <a:t>Repeat the Audit and Certification process at regular time intervals</a:t>
            </a:r>
            <a:endParaRPr lang="en-US"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sr-Latn-BA" sz="1000" b="0" i="0" u="none" strike="noStrike" cap="none" smtClean="0">
                <a:solidFill>
                  <a:srgbClr val="002060"/>
                </a:solidFill>
                <a:latin typeface="Calibri"/>
                <a:ea typeface="Calibri"/>
                <a:cs typeface="Calibri"/>
                <a:sym typeface="Calibri"/>
              </a:rPr>
              <a:t>7</a:t>
            </a:fld>
            <a:endParaRPr lang="sr-Latn-BA" sz="1000" b="0" i="0" u="none" strike="noStrike" cap="none">
              <a:solidFill>
                <a:srgbClr val="002060"/>
              </a:solidFill>
              <a:latin typeface="Calibri"/>
              <a:ea typeface="Calibri"/>
              <a:cs typeface="Calibri"/>
              <a:sym typeface="Calibri"/>
            </a:endParaRPr>
          </a:p>
        </p:txBody>
      </p:sp>
    </p:spTree>
    <p:extLst>
      <p:ext uri="{BB962C8B-B14F-4D97-AF65-F5344CB8AC3E}">
        <p14:creationId xmlns:p14="http://schemas.microsoft.com/office/powerpoint/2010/main" val="409808098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ISO standards for Audit and Certification</a:t>
            </a:r>
            <a:endParaRPr lang="en-US" dirty="0"/>
          </a:p>
        </p:txBody>
      </p:sp>
      <p:sp>
        <p:nvSpPr>
          <p:cNvPr id="3" name="Text Placeholder 2"/>
          <p:cNvSpPr>
            <a:spLocks noGrp="1"/>
          </p:cNvSpPr>
          <p:nvPr>
            <p:ph type="body" idx="1"/>
          </p:nvPr>
        </p:nvSpPr>
        <p:spPr>
          <a:xfrm>
            <a:off x="581896" y="1442879"/>
            <a:ext cx="7886700" cy="4593726"/>
          </a:xfrm>
        </p:spPr>
        <p:txBody>
          <a:bodyPr/>
          <a:lstStyle/>
          <a:p>
            <a:pPr marL="133350" indent="0">
              <a:buNone/>
            </a:pPr>
            <a:r>
              <a:rPr lang="en-GB" b="1" dirty="0"/>
              <a:t>ISO 14721 – </a:t>
            </a:r>
            <a:r>
              <a:rPr lang="en-GB" b="1" dirty="0" smtClean="0"/>
              <a:t>OAIS</a:t>
            </a:r>
            <a:br>
              <a:rPr lang="en-GB" b="1" dirty="0" smtClean="0"/>
            </a:br>
            <a:r>
              <a:rPr lang="en-GB" b="1" dirty="0" smtClean="0">
                <a:solidFill>
                  <a:schemeClr val="tx1"/>
                </a:solidFill>
              </a:rPr>
              <a:t>ISO </a:t>
            </a:r>
            <a:r>
              <a:rPr lang="en-GB" b="1" dirty="0">
                <a:solidFill>
                  <a:schemeClr val="tx1"/>
                </a:solidFill>
              </a:rPr>
              <a:t>14721:2012</a:t>
            </a:r>
            <a:r>
              <a:rPr lang="en-GB" dirty="0">
                <a:solidFill>
                  <a:schemeClr val="tx1"/>
                </a:solidFill>
              </a:rPr>
              <a:t> also known as CCSDS 650.0-M-2 </a:t>
            </a:r>
            <a:r>
              <a:rPr lang="en-GB" dirty="0" smtClean="0">
                <a:solidFill>
                  <a:schemeClr val="tx1"/>
                </a:solidFill>
              </a:rPr>
              <a:t/>
            </a:r>
            <a:br>
              <a:rPr lang="en-GB" dirty="0" smtClean="0">
                <a:solidFill>
                  <a:schemeClr val="tx1"/>
                </a:solidFill>
              </a:rPr>
            </a:br>
            <a:r>
              <a:rPr lang="en-GB" dirty="0" smtClean="0">
                <a:solidFill>
                  <a:schemeClr val="tx1"/>
                </a:solidFill>
              </a:rPr>
              <a:t>OAIS </a:t>
            </a:r>
            <a:r>
              <a:rPr lang="en-GB" dirty="0">
                <a:solidFill>
                  <a:schemeClr val="tx1"/>
                </a:solidFill>
              </a:rPr>
              <a:t>– a reference model for what is required for an archive to provide long-term preservation of digital </a:t>
            </a:r>
            <a:r>
              <a:rPr lang="en-GB" dirty="0" smtClean="0">
                <a:solidFill>
                  <a:schemeClr val="tx1"/>
                </a:solidFill>
              </a:rPr>
              <a:t>information</a:t>
            </a:r>
            <a:br>
              <a:rPr lang="en-GB" dirty="0" smtClean="0">
                <a:solidFill>
                  <a:schemeClr val="tx1"/>
                </a:solidFill>
              </a:rPr>
            </a:br>
            <a:r>
              <a:rPr lang="en-GB" dirty="0"/>
              <a:t>http://public.ccsds.org/publications/archive/</a:t>
            </a:r>
            <a:r>
              <a:rPr lang="en-GB" dirty="0" err="1"/>
              <a:t>650x0m2.pdf</a:t>
            </a:r>
            <a:endParaRPr lang="it-IT" dirty="0" smtClean="0">
              <a:solidFill>
                <a:schemeClr val="tx1"/>
              </a:solidFill>
            </a:endParaRPr>
          </a:p>
          <a:p>
            <a:pPr marL="133350" indent="0">
              <a:buNone/>
            </a:pPr>
            <a:r>
              <a:rPr lang="en-GB" b="1" dirty="0"/>
              <a:t>ISO </a:t>
            </a:r>
            <a:r>
              <a:rPr lang="en-GB" b="1" dirty="0" smtClean="0"/>
              <a:t>16363</a:t>
            </a:r>
            <a:br>
              <a:rPr lang="en-GB" b="1" dirty="0" smtClean="0"/>
            </a:br>
            <a:r>
              <a:rPr lang="en-GB" b="1" dirty="0" smtClean="0"/>
              <a:t>ISO </a:t>
            </a:r>
            <a:r>
              <a:rPr lang="en-GB" b="1" dirty="0"/>
              <a:t>16363:2013 </a:t>
            </a:r>
            <a:r>
              <a:rPr lang="en-GB" dirty="0"/>
              <a:t>also known as CCSDS </a:t>
            </a:r>
            <a:r>
              <a:rPr lang="en-GB" dirty="0" smtClean="0"/>
              <a:t>652.0-M-1</a:t>
            </a:r>
            <a:br>
              <a:rPr lang="en-GB" dirty="0" smtClean="0"/>
            </a:br>
            <a:r>
              <a:rPr lang="en-GB" dirty="0" smtClean="0"/>
              <a:t>Audit </a:t>
            </a:r>
            <a:r>
              <a:rPr lang="en-GB" dirty="0"/>
              <a:t>and certification of trustworthy digital repositories – sets out comprehensive metrics for what an archive must do, based on </a:t>
            </a:r>
            <a:r>
              <a:rPr lang="en-GB" dirty="0" smtClean="0"/>
              <a:t>OAIS</a:t>
            </a:r>
            <a:br>
              <a:rPr lang="en-GB" dirty="0" smtClean="0"/>
            </a:br>
            <a:r>
              <a:rPr lang="en-GB" dirty="0"/>
              <a:t>https://</a:t>
            </a:r>
            <a:r>
              <a:rPr lang="en-GB" dirty="0" err="1" smtClean="0"/>
              <a:t>public.ccsds.org</a:t>
            </a:r>
            <a:r>
              <a:rPr lang="en-GB" dirty="0" smtClean="0"/>
              <a:t>/Pubs/</a:t>
            </a:r>
            <a:r>
              <a:rPr lang="en-GB" dirty="0" err="1" smtClean="0"/>
              <a:t>652x0m1.pdf</a:t>
            </a:r>
            <a:endParaRPr lang="en-GB" dirty="0" smtClean="0"/>
          </a:p>
          <a:p>
            <a:pPr marL="133350" indent="0">
              <a:buNone/>
            </a:pPr>
            <a:r>
              <a:rPr lang="en-GB" b="1" dirty="0" smtClean="0"/>
              <a:t>ISO 16919</a:t>
            </a:r>
            <a:br>
              <a:rPr lang="en-GB" b="1" dirty="0" smtClean="0"/>
            </a:br>
            <a:r>
              <a:rPr lang="en-GB" b="1" dirty="0" smtClean="0"/>
              <a:t>ISO 16919:2014</a:t>
            </a:r>
            <a:r>
              <a:rPr lang="en-GB" dirty="0" smtClean="0"/>
              <a:t> also known as </a:t>
            </a:r>
            <a:r>
              <a:rPr lang="en-GB" dirty="0" err="1" smtClean="0"/>
              <a:t>CCSDS</a:t>
            </a:r>
            <a:r>
              <a:rPr lang="en-GB" dirty="0" smtClean="0"/>
              <a:t> 652.1-M-2</a:t>
            </a:r>
            <a:br>
              <a:rPr lang="en-GB" dirty="0" smtClean="0"/>
            </a:br>
            <a:r>
              <a:rPr lang="en-GB" dirty="0" smtClean="0"/>
              <a:t>Requirements for bodies providing audit and certification of candidate trustworthy digital repositories – specifies the competencies and requirements on auditing bodies</a:t>
            </a:r>
            <a:br>
              <a:rPr lang="en-GB" dirty="0" smtClean="0"/>
            </a:br>
            <a:r>
              <a:rPr lang="it-IT" dirty="0" err="1"/>
              <a:t>https</a:t>
            </a:r>
            <a:r>
              <a:rPr lang="it-IT" dirty="0"/>
              <a:t>://</a:t>
            </a:r>
            <a:r>
              <a:rPr lang="it-IT" dirty="0" err="1"/>
              <a:t>public.ccsds.org</a:t>
            </a:r>
            <a:r>
              <a:rPr lang="it-IT" dirty="0"/>
              <a:t>/</a:t>
            </a:r>
            <a:r>
              <a:rPr lang="it-IT" dirty="0" err="1"/>
              <a:t>Pubs</a:t>
            </a:r>
            <a:r>
              <a:rPr lang="it-IT" dirty="0"/>
              <a:t>/</a:t>
            </a:r>
            <a:r>
              <a:rPr lang="it-IT" dirty="0" err="1"/>
              <a:t>652x1m2.pdf</a:t>
            </a:r>
            <a:endParaRPr lang="it-IT" dirty="0"/>
          </a:p>
          <a:p>
            <a:endParaRPr lang="it-IT" dirty="0"/>
          </a:p>
          <a:p>
            <a:endParaRPr lang="it-IT" dirty="0"/>
          </a:p>
          <a:p>
            <a:endParaRPr lang="it-IT"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sr-Latn-BA" sz="1000" b="0" i="0" u="none" strike="noStrike" cap="none" smtClean="0">
                <a:solidFill>
                  <a:srgbClr val="002060"/>
                </a:solidFill>
                <a:latin typeface="Calibri"/>
                <a:ea typeface="Calibri"/>
                <a:cs typeface="Calibri"/>
                <a:sym typeface="Calibri"/>
              </a:rPr>
              <a:t>8</a:t>
            </a:fld>
            <a:endParaRPr lang="sr-Latn-BA" sz="1000" b="0" i="0" u="none" strike="noStrike" cap="none">
              <a:solidFill>
                <a:srgbClr val="002060"/>
              </a:solidFill>
              <a:latin typeface="Calibri"/>
              <a:ea typeface="Calibri"/>
              <a:cs typeface="Calibri"/>
              <a:sym typeface="Calibri"/>
            </a:endParaRPr>
          </a:p>
        </p:txBody>
      </p:sp>
    </p:spTree>
    <p:extLst>
      <p:ext uri="{BB962C8B-B14F-4D97-AF65-F5344CB8AC3E}">
        <p14:creationId xmlns:p14="http://schemas.microsoft.com/office/powerpoint/2010/main" val="363563456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ISO 14721 – </a:t>
            </a:r>
            <a:r>
              <a:rPr lang="en-GB" dirty="0" err="1"/>
              <a:t>OAIS</a:t>
            </a:r>
            <a:endParaRPr lang="it-IT" dirty="0"/>
          </a:p>
        </p:txBody>
      </p:sp>
      <p:sp>
        <p:nvSpPr>
          <p:cNvPr id="3" name="Text Placeholder 2"/>
          <p:cNvSpPr>
            <a:spLocks noGrp="1"/>
          </p:cNvSpPr>
          <p:nvPr>
            <p:ph type="body" idx="1"/>
          </p:nvPr>
        </p:nvSpPr>
        <p:spPr/>
        <p:txBody>
          <a:bodyPr/>
          <a:lstStyle/>
          <a:p>
            <a:pPr marL="133350" indent="0">
              <a:buNone/>
            </a:pPr>
            <a:r>
              <a:rPr lang="en-GB" b="1" dirty="0" smtClean="0">
                <a:solidFill>
                  <a:schemeClr val="tx1"/>
                </a:solidFill>
              </a:rPr>
              <a:t>ISO </a:t>
            </a:r>
            <a:r>
              <a:rPr lang="en-GB" b="1" dirty="0">
                <a:solidFill>
                  <a:schemeClr val="tx1"/>
                </a:solidFill>
              </a:rPr>
              <a:t>14721:2012</a:t>
            </a:r>
            <a:r>
              <a:rPr lang="en-GB" dirty="0">
                <a:solidFill>
                  <a:schemeClr val="tx1"/>
                </a:solidFill>
              </a:rPr>
              <a:t> also known as </a:t>
            </a:r>
            <a:r>
              <a:rPr lang="en-GB" dirty="0" err="1">
                <a:solidFill>
                  <a:schemeClr val="tx1"/>
                </a:solidFill>
              </a:rPr>
              <a:t>CCSDS</a:t>
            </a:r>
            <a:r>
              <a:rPr lang="en-GB" dirty="0">
                <a:solidFill>
                  <a:schemeClr val="tx1"/>
                </a:solidFill>
              </a:rPr>
              <a:t> 650.0-M-2 </a:t>
            </a:r>
            <a:br>
              <a:rPr lang="en-GB" dirty="0">
                <a:solidFill>
                  <a:schemeClr val="tx1"/>
                </a:solidFill>
              </a:rPr>
            </a:br>
            <a:r>
              <a:rPr lang="en-GB" dirty="0" err="1" smtClean="0">
                <a:solidFill>
                  <a:schemeClr val="tx1"/>
                </a:solidFill>
              </a:rPr>
              <a:t>OAIS</a:t>
            </a:r>
            <a:r>
              <a:rPr lang="en-GB" dirty="0" smtClean="0">
                <a:solidFill>
                  <a:schemeClr val="tx1"/>
                </a:solidFill>
              </a:rPr>
              <a:t> is a </a:t>
            </a:r>
            <a:r>
              <a:rPr lang="en-GB" dirty="0">
                <a:solidFill>
                  <a:schemeClr val="tx1"/>
                </a:solidFill>
              </a:rPr>
              <a:t>reference model for what is required for an archive to provide long-term preservation of digital </a:t>
            </a:r>
            <a:r>
              <a:rPr lang="en-GB" dirty="0" smtClean="0">
                <a:solidFill>
                  <a:schemeClr val="tx1"/>
                </a:solidFill>
              </a:rPr>
              <a:t>information. It provides:</a:t>
            </a:r>
          </a:p>
          <a:p>
            <a:r>
              <a:rPr lang="en-US" dirty="0"/>
              <a:t>A</a:t>
            </a:r>
            <a:r>
              <a:rPr lang="en-US" dirty="0" smtClean="0"/>
              <a:t>n environmental model</a:t>
            </a:r>
          </a:p>
          <a:p>
            <a:r>
              <a:rPr lang="en-US" dirty="0" smtClean="0"/>
              <a:t>A functional model</a:t>
            </a:r>
          </a:p>
          <a:p>
            <a:r>
              <a:rPr lang="en-US" dirty="0" smtClean="0"/>
              <a:t>A data model</a:t>
            </a:r>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sr-Latn-BA" sz="1000" b="0" i="0" u="none" strike="noStrike" cap="none" smtClean="0">
                <a:solidFill>
                  <a:srgbClr val="002060"/>
                </a:solidFill>
                <a:latin typeface="Calibri"/>
                <a:ea typeface="Calibri"/>
                <a:cs typeface="Calibri"/>
                <a:sym typeface="Calibri"/>
              </a:rPr>
              <a:t>9</a:t>
            </a:fld>
            <a:endParaRPr lang="sr-Latn-BA" sz="1000" b="0" i="0" u="none" strike="noStrike" cap="none">
              <a:solidFill>
                <a:srgbClr val="002060"/>
              </a:solidFill>
              <a:latin typeface="Calibri"/>
              <a:ea typeface="Calibri"/>
              <a:cs typeface="Calibri"/>
              <a:sym typeface="Calibri"/>
            </a:endParaRPr>
          </a:p>
        </p:txBody>
      </p:sp>
    </p:spTree>
    <p:extLst>
      <p:ext uri="{BB962C8B-B14F-4D97-AF65-F5344CB8AC3E}">
        <p14:creationId xmlns:p14="http://schemas.microsoft.com/office/powerpoint/2010/main" val="230499366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Blue Warm">
      <a:dk1>
        <a:srgbClr val="000000"/>
      </a:dk1>
      <a:lt1>
        <a:srgbClr val="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676</TotalTime>
  <Words>3905</Words>
  <Application>Microsoft Office PowerPoint</Application>
  <PresentationFormat>On-screen Show (4:3)</PresentationFormat>
  <Paragraphs>360</Paragraphs>
  <Slides>51</Slides>
  <Notes>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51</vt:i4>
      </vt:variant>
    </vt:vector>
  </HeadingPairs>
  <TitlesOfParts>
    <vt:vector size="57" baseType="lpstr">
      <vt:lpstr>Book Antiqua</vt:lpstr>
      <vt:lpstr>Calibri</vt:lpstr>
      <vt:lpstr>Palatino</vt:lpstr>
      <vt:lpstr>ＭＳ Ｐゴシック</vt:lpstr>
      <vt:lpstr>Arial</vt:lpstr>
      <vt:lpstr>Office Theme</vt:lpstr>
      <vt:lpstr>PowerPoint Presentation</vt:lpstr>
      <vt:lpstr>Audit and Certification</vt:lpstr>
      <vt:lpstr>Internet and the Web</vt:lpstr>
      <vt:lpstr>Emerging new requirements (early 90’s)</vt:lpstr>
      <vt:lpstr>Institutional Repositories</vt:lpstr>
      <vt:lpstr>Advantages of Institutional Repositories</vt:lpstr>
      <vt:lpstr>Audit and Certification</vt:lpstr>
      <vt:lpstr>ISO standards for Audit and Certification</vt:lpstr>
      <vt:lpstr>ISO 14721 – OAIS</vt:lpstr>
      <vt:lpstr>OAIS environment model</vt:lpstr>
      <vt:lpstr>OAIS Functional Model</vt:lpstr>
      <vt:lpstr>OAIS Information Package model</vt:lpstr>
      <vt:lpstr>OAIS Information object</vt:lpstr>
      <vt:lpstr>ISO 16363 - Trustworthy digital repositories </vt:lpstr>
      <vt:lpstr>3 Organizational Infrastructure</vt:lpstr>
      <vt:lpstr>3.1 Governance and organizational viability</vt:lpstr>
      <vt:lpstr>3.2 Organizational structure and staffing</vt:lpstr>
      <vt:lpstr>3.3 Procedural accountability and         preservation policy framework</vt:lpstr>
      <vt:lpstr>3.4 Financial sustainability</vt:lpstr>
      <vt:lpstr>3.5 Contracts, licenses, and liabilities</vt:lpstr>
      <vt:lpstr>4 Digital Object management</vt:lpstr>
      <vt:lpstr>4.1 Ingest: acquisition of content </vt:lpstr>
      <vt:lpstr>4.1 Ingest: acquisition of content (continued) </vt:lpstr>
      <vt:lpstr>4.2 Ingest: creation of the AIP </vt:lpstr>
      <vt:lpstr>Structure of an AIP</vt:lpstr>
      <vt:lpstr>OAIS Information object</vt:lpstr>
      <vt:lpstr>4.2 Ingest: creation of the AIP (continued)</vt:lpstr>
      <vt:lpstr>4.2 Ingest: creation of the AIP (continued)</vt:lpstr>
      <vt:lpstr>4.2 Ingest: creation of the AIP (continued)</vt:lpstr>
      <vt:lpstr>4.2 Ingest: creation of the AIP (continued)</vt:lpstr>
      <vt:lpstr>4.3 Preservation planning </vt:lpstr>
      <vt:lpstr>4.5 Information management </vt:lpstr>
      <vt:lpstr>4.6 Access management</vt:lpstr>
      <vt:lpstr>5 Infrastructure and security risk management</vt:lpstr>
      <vt:lpstr>5.1 Technical infrastructure risk management </vt:lpstr>
      <vt:lpstr>5.1 Technical infrastructure risk management         (continued) </vt:lpstr>
      <vt:lpstr>5.1 Technical infrastructure risk management         (continued) </vt:lpstr>
      <vt:lpstr>5.2 Security risk management </vt:lpstr>
      <vt:lpstr>PowerPoint Presentation</vt:lpstr>
      <vt:lpstr>Audit and Certification</vt:lpstr>
      <vt:lpstr>ISO 16919 - Requirements for bodies                      providing audit and certification </vt:lpstr>
      <vt:lpstr>Certification Authorities</vt:lpstr>
      <vt:lpstr>The Certification process</vt:lpstr>
      <vt:lpstr>Digital Repositories Standards development</vt:lpstr>
      <vt:lpstr>Data Seal of Approval</vt:lpstr>
      <vt:lpstr>DSA - The Core Trustworthy Data Repository Requirements</vt:lpstr>
      <vt:lpstr>DSA - The Core Trustworthy Data Repository Requirements (continued)</vt:lpstr>
      <vt:lpstr>Digital Repositories Standards development</vt:lpstr>
      <vt:lpstr>European Framework for Audit and Certification</vt:lpstr>
      <vt:lpstr>Three levels of certification</vt:lpstr>
      <vt:lpstr>That’s the end folks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vcadmin</dc:creator>
  <cp:lastModifiedBy>Vittore Casarosa</cp:lastModifiedBy>
  <cp:revision>63</cp:revision>
  <cp:lastPrinted>2017-09-07T07:35:44Z</cp:lastPrinted>
  <dcterms:modified xsi:type="dcterms:W3CDTF">2017-09-07T07:38:55Z</dcterms:modified>
</cp:coreProperties>
</file>