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zione predefinita" id="{39A984D0-F9FE-45E2-ACEA-DE846A41B303}">
          <p14:sldIdLst>
            <p14:sldId id="256"/>
            <p14:sldId id="257"/>
            <p14:sldId id="258"/>
            <p14:sldId id="259"/>
            <p14:sldId id="260"/>
          </p14:sldIdLst>
        </p14:section>
        <p14:section name="Sezione senza titolo" id="{9C8231E7-7C89-4751-B8EA-201F9A129AE5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46" autoAdjust="0"/>
    <p:restoredTop sz="94660"/>
  </p:normalViewPr>
  <p:slideViewPr>
    <p:cSldViewPr snapToGrid="0">
      <p:cViewPr>
        <p:scale>
          <a:sx n="110" d="100"/>
          <a:sy n="110" d="100"/>
        </p:scale>
        <p:origin x="304" y="-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FF090-5EF6-4E95-A47B-88536B953D33}" type="datetimeFigureOut">
              <a:rPr lang="it-IT" smtClean="0"/>
              <a:t>17/05/23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821BA-9DA6-43D8-B1E7-A273D4FB4C74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4654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FF090-5EF6-4E95-A47B-88536B953D33}" type="datetimeFigureOut">
              <a:rPr lang="it-IT" smtClean="0"/>
              <a:t>17/05/23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821BA-9DA6-43D8-B1E7-A273D4FB4C74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99433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FF090-5EF6-4E95-A47B-88536B953D33}" type="datetimeFigureOut">
              <a:rPr lang="it-IT" smtClean="0"/>
              <a:t>17/05/23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821BA-9DA6-43D8-B1E7-A273D4FB4C74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50355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FF090-5EF6-4E95-A47B-88536B953D33}" type="datetimeFigureOut">
              <a:rPr lang="it-IT" smtClean="0"/>
              <a:t>17/05/23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821BA-9DA6-43D8-B1E7-A273D4FB4C74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8988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FF090-5EF6-4E95-A47B-88536B953D33}" type="datetimeFigureOut">
              <a:rPr lang="it-IT" smtClean="0"/>
              <a:t>17/05/23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821BA-9DA6-43D8-B1E7-A273D4FB4C74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1906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FF090-5EF6-4E95-A47B-88536B953D33}" type="datetimeFigureOut">
              <a:rPr lang="it-IT" smtClean="0"/>
              <a:t>17/05/23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821BA-9DA6-43D8-B1E7-A273D4FB4C74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68184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FF090-5EF6-4E95-A47B-88536B953D33}" type="datetimeFigureOut">
              <a:rPr lang="it-IT" smtClean="0"/>
              <a:t>17/05/23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821BA-9DA6-43D8-B1E7-A273D4FB4C74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40903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FF090-5EF6-4E95-A47B-88536B953D33}" type="datetimeFigureOut">
              <a:rPr lang="it-IT" smtClean="0"/>
              <a:t>17/05/23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821BA-9DA6-43D8-B1E7-A273D4FB4C74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15643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FF090-5EF6-4E95-A47B-88536B953D33}" type="datetimeFigureOut">
              <a:rPr lang="it-IT" smtClean="0"/>
              <a:t>17/05/23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821BA-9DA6-43D8-B1E7-A273D4FB4C74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64139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FF090-5EF6-4E95-A47B-88536B953D33}" type="datetimeFigureOut">
              <a:rPr lang="it-IT" smtClean="0"/>
              <a:t>17/05/23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821BA-9DA6-43D8-B1E7-A273D4FB4C74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2423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FF090-5EF6-4E95-A47B-88536B953D33}" type="datetimeFigureOut">
              <a:rPr lang="it-IT" smtClean="0"/>
              <a:t>17/05/23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821BA-9DA6-43D8-B1E7-A273D4FB4C74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49795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2FF090-5EF6-4E95-A47B-88536B953D33}" type="datetimeFigureOut">
              <a:rPr lang="it-IT" smtClean="0"/>
              <a:t>17/05/23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821BA-9DA6-43D8-B1E7-A273D4FB4C74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493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4333"/>
            <a:ext cx="12192000" cy="5589333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277792" y="706051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A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034497" y="696406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6045843" y="675186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c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9089988" y="756207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D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212203" y="3615155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E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3198459" y="3545709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chemeClr val="bg1"/>
                </a:solidFill>
              </a:rPr>
              <a:t>F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6288902" y="3603583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G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9240448" y="3429965"/>
            <a:ext cx="328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mtClean="0">
                <a:solidFill>
                  <a:schemeClr val="bg1"/>
                </a:solidFill>
              </a:rPr>
              <a:t>H</a:t>
            </a:r>
            <a:endParaRPr lang="it-IT">
              <a:solidFill>
                <a:schemeClr val="bg1"/>
              </a:solidFill>
            </a:endParaRPr>
          </a:p>
        </p:txBody>
      </p:sp>
      <p:cxnSp>
        <p:nvCxnSpPr>
          <p:cNvPr id="13" name="Connettore 2 12"/>
          <p:cNvCxnSpPr/>
          <p:nvPr/>
        </p:nvCxnSpPr>
        <p:spPr>
          <a:xfrm flipH="1">
            <a:off x="5359076" y="1608878"/>
            <a:ext cx="185194" cy="208344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2 13"/>
          <p:cNvCxnSpPr/>
          <p:nvPr/>
        </p:nvCxnSpPr>
        <p:spPr>
          <a:xfrm flipH="1">
            <a:off x="2073801" y="719556"/>
            <a:ext cx="185194" cy="208344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/>
          <p:cNvCxnSpPr/>
          <p:nvPr/>
        </p:nvCxnSpPr>
        <p:spPr>
          <a:xfrm flipH="1">
            <a:off x="2156741" y="4506412"/>
            <a:ext cx="185194" cy="208344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2 15"/>
          <p:cNvCxnSpPr/>
          <p:nvPr/>
        </p:nvCxnSpPr>
        <p:spPr>
          <a:xfrm flipH="1">
            <a:off x="5306990" y="4543063"/>
            <a:ext cx="185194" cy="208344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/>
          <p:cNvCxnSpPr/>
          <p:nvPr/>
        </p:nvCxnSpPr>
        <p:spPr>
          <a:xfrm flipH="1">
            <a:off x="8393568" y="1691831"/>
            <a:ext cx="185194" cy="208344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2 17"/>
          <p:cNvCxnSpPr/>
          <p:nvPr/>
        </p:nvCxnSpPr>
        <p:spPr>
          <a:xfrm flipH="1">
            <a:off x="8353060" y="4544995"/>
            <a:ext cx="185194" cy="208344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18"/>
          <p:cNvCxnSpPr/>
          <p:nvPr/>
        </p:nvCxnSpPr>
        <p:spPr>
          <a:xfrm flipH="1">
            <a:off x="11368263" y="1772854"/>
            <a:ext cx="185194" cy="208344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2 19"/>
          <p:cNvCxnSpPr/>
          <p:nvPr/>
        </p:nvCxnSpPr>
        <p:spPr>
          <a:xfrm flipH="1">
            <a:off x="11466647" y="4556570"/>
            <a:ext cx="185194" cy="208344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6372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5491" y="1825625"/>
            <a:ext cx="9421018" cy="4351338"/>
          </a:xfrm>
        </p:spPr>
      </p:pic>
      <p:sp>
        <p:nvSpPr>
          <p:cNvPr id="3" name="CasellaDiTesto 2"/>
          <p:cNvSpPr txBox="1"/>
          <p:nvPr/>
        </p:nvSpPr>
        <p:spPr>
          <a:xfrm>
            <a:off x="1597306" y="1909822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A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3786849" y="1900177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6173162" y="1878957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c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8476528" y="1959978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D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1473842" y="4043421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E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719330" y="4089719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chemeClr val="bg1"/>
                </a:solidFill>
              </a:rPr>
              <a:t>F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6219461" y="4089720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G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8499676" y="4089722"/>
            <a:ext cx="328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mtClean="0">
                <a:solidFill>
                  <a:schemeClr val="bg1"/>
                </a:solidFill>
              </a:rPr>
              <a:t>H</a:t>
            </a:r>
            <a:endParaRPr lang="it-IT">
              <a:solidFill>
                <a:schemeClr val="bg1"/>
              </a:solidFill>
            </a:endParaRPr>
          </a:p>
        </p:txBody>
      </p:sp>
      <p:cxnSp>
        <p:nvCxnSpPr>
          <p:cNvPr id="13" name="Connettore 2 12"/>
          <p:cNvCxnSpPr/>
          <p:nvPr/>
        </p:nvCxnSpPr>
        <p:spPr>
          <a:xfrm flipH="1">
            <a:off x="4456254" y="2789499"/>
            <a:ext cx="185194" cy="208344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/>
          <p:cNvCxnSpPr/>
          <p:nvPr/>
        </p:nvCxnSpPr>
        <p:spPr>
          <a:xfrm flipH="1">
            <a:off x="2085374" y="1923327"/>
            <a:ext cx="185194" cy="208344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2 15"/>
          <p:cNvCxnSpPr/>
          <p:nvPr/>
        </p:nvCxnSpPr>
        <p:spPr>
          <a:xfrm flipH="1">
            <a:off x="2133600" y="4923100"/>
            <a:ext cx="185194" cy="208344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/>
          <p:cNvCxnSpPr/>
          <p:nvPr/>
        </p:nvCxnSpPr>
        <p:spPr>
          <a:xfrm flipH="1">
            <a:off x="4381018" y="4959754"/>
            <a:ext cx="185194" cy="208344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2 17"/>
          <p:cNvCxnSpPr/>
          <p:nvPr/>
        </p:nvCxnSpPr>
        <p:spPr>
          <a:xfrm flipH="1">
            <a:off x="6865718" y="2675681"/>
            <a:ext cx="185194" cy="208344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18"/>
          <p:cNvCxnSpPr/>
          <p:nvPr/>
        </p:nvCxnSpPr>
        <p:spPr>
          <a:xfrm flipH="1">
            <a:off x="6871505" y="4903811"/>
            <a:ext cx="185194" cy="208344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2 19"/>
          <p:cNvCxnSpPr/>
          <p:nvPr/>
        </p:nvCxnSpPr>
        <p:spPr>
          <a:xfrm flipH="1">
            <a:off x="9365849" y="2664106"/>
            <a:ext cx="185194" cy="208344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2 20"/>
          <p:cNvCxnSpPr/>
          <p:nvPr/>
        </p:nvCxnSpPr>
        <p:spPr>
          <a:xfrm flipH="1">
            <a:off x="9244313" y="4915386"/>
            <a:ext cx="185194" cy="208344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36437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5445" y="1825625"/>
            <a:ext cx="9441110" cy="4351338"/>
          </a:xfrm>
        </p:spPr>
      </p:pic>
      <p:sp>
        <p:nvSpPr>
          <p:cNvPr id="5" name="CasellaDiTesto 4"/>
          <p:cNvSpPr txBox="1"/>
          <p:nvPr/>
        </p:nvSpPr>
        <p:spPr>
          <a:xfrm>
            <a:off x="1469983" y="1909822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A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752124" y="1900177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6138437" y="1878957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c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8441803" y="1959978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D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1439117" y="4043421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E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3684605" y="4089719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chemeClr val="bg1"/>
                </a:solidFill>
              </a:rPr>
              <a:t>F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6184736" y="4089720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G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8464951" y="4089722"/>
            <a:ext cx="328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mtClean="0">
                <a:solidFill>
                  <a:schemeClr val="bg1"/>
                </a:solidFill>
              </a:rPr>
              <a:t>H</a:t>
            </a:r>
            <a:endParaRPr lang="it-IT">
              <a:solidFill>
                <a:schemeClr val="bg1"/>
              </a:solidFill>
            </a:endParaRPr>
          </a:p>
        </p:txBody>
      </p:sp>
      <p:cxnSp>
        <p:nvCxnSpPr>
          <p:cNvPr id="13" name="Connettore 2 12"/>
          <p:cNvCxnSpPr/>
          <p:nvPr/>
        </p:nvCxnSpPr>
        <p:spPr>
          <a:xfrm flipH="1">
            <a:off x="5810491" y="2743202"/>
            <a:ext cx="185194" cy="208344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2 13"/>
          <p:cNvCxnSpPr/>
          <p:nvPr/>
        </p:nvCxnSpPr>
        <p:spPr>
          <a:xfrm flipH="1">
            <a:off x="3358587" y="2027501"/>
            <a:ext cx="185194" cy="208344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/>
          <p:cNvCxnSpPr/>
          <p:nvPr/>
        </p:nvCxnSpPr>
        <p:spPr>
          <a:xfrm flipH="1">
            <a:off x="3198465" y="4923103"/>
            <a:ext cx="185194" cy="208344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2 15"/>
          <p:cNvCxnSpPr/>
          <p:nvPr/>
        </p:nvCxnSpPr>
        <p:spPr>
          <a:xfrm flipH="1">
            <a:off x="5445883" y="4959757"/>
            <a:ext cx="185194" cy="208344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/>
          <p:cNvCxnSpPr/>
          <p:nvPr/>
        </p:nvCxnSpPr>
        <p:spPr>
          <a:xfrm flipH="1">
            <a:off x="8011606" y="2698833"/>
            <a:ext cx="185194" cy="208344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2 17"/>
          <p:cNvCxnSpPr/>
          <p:nvPr/>
        </p:nvCxnSpPr>
        <p:spPr>
          <a:xfrm flipH="1">
            <a:off x="7936370" y="4903814"/>
            <a:ext cx="185194" cy="208344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18"/>
          <p:cNvCxnSpPr/>
          <p:nvPr/>
        </p:nvCxnSpPr>
        <p:spPr>
          <a:xfrm flipH="1">
            <a:off x="10384415" y="2779856"/>
            <a:ext cx="185194" cy="208344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2 19"/>
          <p:cNvCxnSpPr/>
          <p:nvPr/>
        </p:nvCxnSpPr>
        <p:spPr>
          <a:xfrm flipH="1">
            <a:off x="10309178" y="4915389"/>
            <a:ext cx="185194" cy="208344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8686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3038" y="1825625"/>
            <a:ext cx="9465923" cy="4351338"/>
          </a:xfrm>
        </p:spPr>
      </p:pic>
      <p:sp>
        <p:nvSpPr>
          <p:cNvPr id="5" name="CasellaDiTesto 4"/>
          <p:cNvSpPr txBox="1"/>
          <p:nvPr/>
        </p:nvSpPr>
        <p:spPr>
          <a:xfrm>
            <a:off x="1504708" y="1909822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A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694251" y="1900177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6080564" y="1878957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c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8383930" y="1959978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D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1381244" y="4043421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E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3626732" y="4089719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chemeClr val="bg1"/>
                </a:solidFill>
              </a:rPr>
              <a:t>F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6126863" y="4089720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G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8407078" y="4089722"/>
            <a:ext cx="328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mtClean="0">
                <a:solidFill>
                  <a:schemeClr val="bg1"/>
                </a:solidFill>
              </a:rPr>
              <a:t>H</a:t>
            </a:r>
            <a:endParaRPr lang="it-IT">
              <a:solidFill>
                <a:schemeClr val="bg1"/>
              </a:solidFill>
            </a:endParaRPr>
          </a:p>
        </p:txBody>
      </p:sp>
      <p:cxnSp>
        <p:nvCxnSpPr>
          <p:cNvPr id="13" name="Connettore 2 12"/>
          <p:cNvCxnSpPr/>
          <p:nvPr/>
        </p:nvCxnSpPr>
        <p:spPr>
          <a:xfrm flipH="1">
            <a:off x="4282630" y="2870521"/>
            <a:ext cx="185194" cy="208344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2 13"/>
          <p:cNvCxnSpPr/>
          <p:nvPr/>
        </p:nvCxnSpPr>
        <p:spPr>
          <a:xfrm flipH="1">
            <a:off x="1842301" y="2606232"/>
            <a:ext cx="185194" cy="208344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/>
          <p:cNvCxnSpPr/>
          <p:nvPr/>
        </p:nvCxnSpPr>
        <p:spPr>
          <a:xfrm flipH="1">
            <a:off x="2017851" y="4992549"/>
            <a:ext cx="185194" cy="208344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2 15"/>
          <p:cNvCxnSpPr/>
          <p:nvPr/>
        </p:nvCxnSpPr>
        <p:spPr>
          <a:xfrm flipH="1">
            <a:off x="4392593" y="4913454"/>
            <a:ext cx="185194" cy="208344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/>
          <p:cNvCxnSpPr/>
          <p:nvPr/>
        </p:nvCxnSpPr>
        <p:spPr>
          <a:xfrm flipH="1">
            <a:off x="6692094" y="2756703"/>
            <a:ext cx="185194" cy="208344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2 17"/>
          <p:cNvCxnSpPr/>
          <p:nvPr/>
        </p:nvCxnSpPr>
        <p:spPr>
          <a:xfrm flipH="1">
            <a:off x="6859930" y="5007985"/>
            <a:ext cx="185194" cy="208344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18"/>
          <p:cNvCxnSpPr/>
          <p:nvPr/>
        </p:nvCxnSpPr>
        <p:spPr>
          <a:xfrm flipH="1">
            <a:off x="9122776" y="2745128"/>
            <a:ext cx="185194" cy="208344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2 19"/>
          <p:cNvCxnSpPr/>
          <p:nvPr/>
        </p:nvCxnSpPr>
        <p:spPr>
          <a:xfrm flipH="1">
            <a:off x="9232738" y="5019560"/>
            <a:ext cx="185194" cy="208344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06765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9250" y="1825625"/>
            <a:ext cx="9533500" cy="4351338"/>
          </a:xfrm>
        </p:spPr>
      </p:pic>
      <p:sp>
        <p:nvSpPr>
          <p:cNvPr id="5" name="CasellaDiTesto 4"/>
          <p:cNvSpPr txBox="1"/>
          <p:nvPr/>
        </p:nvSpPr>
        <p:spPr>
          <a:xfrm>
            <a:off x="1481558" y="1909822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A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671101" y="1900177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6057414" y="1878957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c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8360780" y="1959978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D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1358094" y="4043421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E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3603582" y="4089719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chemeClr val="bg1"/>
                </a:solidFill>
              </a:rPr>
              <a:t>F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6103713" y="4089720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G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8383928" y="4089722"/>
            <a:ext cx="328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mtClean="0">
                <a:solidFill>
                  <a:schemeClr val="bg1"/>
                </a:solidFill>
              </a:rPr>
              <a:t>H</a:t>
            </a:r>
            <a:endParaRPr lang="it-IT">
              <a:solidFill>
                <a:schemeClr val="bg1"/>
              </a:solidFill>
            </a:endParaRPr>
          </a:p>
        </p:txBody>
      </p:sp>
      <p:cxnSp>
        <p:nvCxnSpPr>
          <p:cNvPr id="13" name="Connettore 2 12"/>
          <p:cNvCxnSpPr/>
          <p:nvPr/>
        </p:nvCxnSpPr>
        <p:spPr>
          <a:xfrm flipH="1">
            <a:off x="4629876" y="2916819"/>
            <a:ext cx="185194" cy="208344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2 13"/>
          <p:cNvCxnSpPr/>
          <p:nvPr/>
        </p:nvCxnSpPr>
        <p:spPr>
          <a:xfrm flipH="1">
            <a:off x="2258996" y="2050647"/>
            <a:ext cx="185194" cy="208344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/>
          <p:cNvCxnSpPr/>
          <p:nvPr/>
        </p:nvCxnSpPr>
        <p:spPr>
          <a:xfrm flipH="1">
            <a:off x="2307222" y="5050420"/>
            <a:ext cx="185194" cy="208344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2 15"/>
          <p:cNvCxnSpPr/>
          <p:nvPr/>
        </p:nvCxnSpPr>
        <p:spPr>
          <a:xfrm flipH="1">
            <a:off x="4612515" y="5087074"/>
            <a:ext cx="185194" cy="208344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/>
          <p:cNvCxnSpPr/>
          <p:nvPr/>
        </p:nvCxnSpPr>
        <p:spPr>
          <a:xfrm flipH="1">
            <a:off x="7039340" y="2803001"/>
            <a:ext cx="185194" cy="208344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2 17"/>
          <p:cNvCxnSpPr/>
          <p:nvPr/>
        </p:nvCxnSpPr>
        <p:spPr>
          <a:xfrm flipH="1">
            <a:off x="7045127" y="5031131"/>
            <a:ext cx="185194" cy="208344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18"/>
          <p:cNvCxnSpPr/>
          <p:nvPr/>
        </p:nvCxnSpPr>
        <p:spPr>
          <a:xfrm flipH="1">
            <a:off x="9470022" y="2791426"/>
            <a:ext cx="185194" cy="208344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2 19"/>
          <p:cNvCxnSpPr/>
          <p:nvPr/>
        </p:nvCxnSpPr>
        <p:spPr>
          <a:xfrm flipH="1">
            <a:off x="9417935" y="5042706"/>
            <a:ext cx="185194" cy="208344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920887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40</Words>
  <Application>Microsoft Macintosh PowerPoint</Application>
  <PresentationFormat>Widescreen</PresentationFormat>
  <Paragraphs>40</Paragraphs>
  <Slides>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9" baseType="lpstr">
      <vt:lpstr>Calibri</vt:lpstr>
      <vt:lpstr>Calibri Light</vt:lpstr>
      <vt:lpstr>Arial</vt:lpstr>
      <vt:lpstr>Tema di Office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</vt:vector>
  </TitlesOfParts>
  <Company>IGEA SpA</Company>
  <LinksUpToDate>false</LinksUpToDate>
  <SharedDoc>false</SharedDoc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Roberta Fusco</dc:creator>
  <cp:lastModifiedBy>Microsoft Office User</cp:lastModifiedBy>
  <cp:revision>4</cp:revision>
  <dcterms:created xsi:type="dcterms:W3CDTF">2023-05-17T11:38:39Z</dcterms:created>
  <dcterms:modified xsi:type="dcterms:W3CDTF">2023-05-17T12:25:47Z</dcterms:modified>
</cp:coreProperties>
</file>