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Roboto"/>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regular.fntdata"/><Relationship Id="rId25" Type="http://schemas.openxmlformats.org/officeDocument/2006/relationships/slide" Target="slides/slide20.xml"/><Relationship Id="rId28" Type="http://schemas.openxmlformats.org/officeDocument/2006/relationships/font" Target="fonts/Roboto-italic.fntdata"/><Relationship Id="rId27" Type="http://schemas.openxmlformats.org/officeDocument/2006/relationships/font" Target="fonts/Roboto-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vents.geant.org/event/1457/contributions/1610/" TargetMode="External"/><Relationship Id="rId3" Type="http://schemas.openxmlformats.org/officeDocument/2006/relationships/hyperlink" Target="https://events.geant.org/event/1457/sessions/754/"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https://events.geant.org/event/1457/contributions/1610/</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Nov 28, 2023, 4:20 PM</a:t>
            </a:r>
            <a:endParaRPr/>
          </a:p>
          <a:p>
            <a:pPr indent="0" lvl="0" marL="0" rtl="0" algn="l">
              <a:spcBef>
                <a:spcPts val="0"/>
              </a:spcBef>
              <a:spcAft>
                <a:spcPts val="0"/>
              </a:spcAft>
              <a:buNone/>
            </a:pPr>
            <a:r>
              <a:rPr lang="en"/>
              <a:t> 1h 10m</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 Hotel Slon (Slovenska cesta 34 1000 Ljubljana Slovenia)</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Complete Session  User Needs, Efficient Infrastructures and Improved Quality </a:t>
            </a:r>
            <a:r>
              <a:rPr lang="en" u="sng">
                <a:solidFill>
                  <a:schemeClr val="hlink"/>
                </a:solidFill>
                <a:hlinkClick r:id="rId3"/>
              </a:rPr>
              <a:t>DDI Alliance Plenary</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Speakers</a:t>
            </a:r>
            <a:endParaRPr/>
          </a:p>
          <a:p>
            <a:pPr indent="0" lvl="0" marL="0" rtl="0" algn="l">
              <a:spcBef>
                <a:spcPts val="0"/>
              </a:spcBef>
              <a:spcAft>
                <a:spcPts val="0"/>
              </a:spcAft>
              <a:buClr>
                <a:schemeClr val="dk1"/>
              </a:buClr>
              <a:buSzPts val="1100"/>
              <a:buFont typeface="Arial"/>
              <a:buNone/>
            </a:pPr>
            <a:r>
              <a:rPr lang="en"/>
              <a:t> Hilde Orten (Sikt - Norwegian Agency for Shared Services in Education and Research)</a:t>
            </a:r>
            <a:endParaRPr/>
          </a:p>
          <a:p>
            <a:pPr indent="0" lvl="0" marL="0" rtl="0" algn="l">
              <a:spcBef>
                <a:spcPts val="0"/>
              </a:spcBef>
              <a:spcAft>
                <a:spcPts val="0"/>
              </a:spcAft>
              <a:buClr>
                <a:schemeClr val="dk1"/>
              </a:buClr>
              <a:buSzPts val="1100"/>
              <a:buFont typeface="Arial"/>
              <a:buNone/>
            </a:pPr>
            <a:r>
              <a:rPr lang="en"/>
              <a:t> Jared Lyle (ICPSR, University of Michigan)</a:t>
            </a:r>
            <a:endParaRPr/>
          </a:p>
          <a:p>
            <a:pPr indent="0" lvl="0" marL="0" rtl="0" algn="l">
              <a:spcBef>
                <a:spcPts val="0"/>
              </a:spcBef>
              <a:spcAft>
                <a:spcPts val="0"/>
              </a:spcAft>
              <a:buNone/>
            </a:pPr>
            <a:r>
              <a:rPr lang="en"/>
              <a:t> Jon Johnson (CLOSER, UCL)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Description</a:t>
            </a:r>
            <a:endParaRPr/>
          </a:p>
          <a:p>
            <a:pPr indent="0" lvl="0" marL="0" rtl="0" algn="l">
              <a:spcBef>
                <a:spcPts val="0"/>
              </a:spcBef>
              <a:spcAft>
                <a:spcPts val="0"/>
              </a:spcAft>
              <a:buClr>
                <a:schemeClr val="dk1"/>
              </a:buClr>
              <a:buSzPts val="1100"/>
              <a:buFont typeface="Arial"/>
              <a:buNone/>
            </a:pPr>
            <a:r>
              <a:rPr lang="en"/>
              <a:t>Join the chairs of the DDI Executive Board and the DDI Scientific Board, as well as the DDI Executive Director, to discuss Alliance priorities and plans, especially with an eye toward user and member needs. Engage in thoughtful conversations and Q&amp;A, especially as we envision DDI's strategic role in the exciting future of metadata.</a:t>
            </a:r>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9e54717b83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9e54717b83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9e54717b83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9e54717b83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9e30f3a7e7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9e30f3a7e7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9e54717b83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29e54717b83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9e30f3a7e7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9e30f3a7e7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29efe40073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29efe40073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9efe400739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9efe400739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9efe400739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9efe400739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9e30f3a7e7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9e30f3a7e7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9e30f3a7e7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9e30f3a7e7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9fc49d563b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9fc49d563b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ceaa3401c3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ceaa3401c3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ceaa3401c3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ceaa3401c3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want to start with organizational context about DDI</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DDI = Data Documentation Initiative</a:t>
            </a:r>
            <a:endParaRPr/>
          </a:p>
          <a:p>
            <a:pPr indent="0" lvl="0" marL="0" rtl="0" algn="l">
              <a:spcBef>
                <a:spcPts val="0"/>
              </a:spcBef>
              <a:spcAft>
                <a:spcPts val="0"/>
              </a:spcAft>
              <a:buClr>
                <a:schemeClr val="dk1"/>
              </a:buClr>
              <a:buSzPts val="1100"/>
              <a:buFont typeface="Arial"/>
              <a:buNone/>
            </a:pPr>
            <a:r>
              <a:t/>
            </a:r>
            <a:endParaRPr/>
          </a:p>
          <a:p>
            <a:pPr indent="-298450" lvl="0" marL="457200" rtl="0" algn="l">
              <a:spcBef>
                <a:spcPts val="0"/>
              </a:spcBef>
              <a:spcAft>
                <a:spcPts val="0"/>
              </a:spcAft>
              <a:buSzPts val="1100"/>
              <a:buChar char="●"/>
            </a:pPr>
            <a:r>
              <a:rPr lang="en"/>
              <a:t>A free and open international metadata standard </a:t>
            </a:r>
            <a:endParaRPr/>
          </a:p>
          <a:p>
            <a:pPr indent="-298450" lvl="1" marL="914400" rtl="0" algn="l">
              <a:spcBef>
                <a:spcPts val="0"/>
              </a:spcBef>
              <a:spcAft>
                <a:spcPts val="0"/>
              </a:spcAft>
              <a:buSzPts val="1100"/>
              <a:buChar char="○"/>
            </a:pPr>
            <a:r>
              <a:rPr lang="en"/>
              <a:t>Used primarily in the social and behavioural sciences, economics, health </a:t>
            </a:r>
            <a:endParaRPr/>
          </a:p>
          <a:p>
            <a:pPr indent="-298450" lvl="1" marL="914400" rtl="0" algn="l">
              <a:spcBef>
                <a:spcPts val="0"/>
              </a:spcBef>
              <a:spcAft>
                <a:spcPts val="0"/>
              </a:spcAft>
              <a:buSzPts val="1100"/>
              <a:buChar char="○"/>
            </a:pPr>
            <a:r>
              <a:rPr lang="en"/>
              <a:t>An open standard designed for data sharing and reuse</a:t>
            </a:r>
            <a:endParaRPr/>
          </a:p>
          <a:p>
            <a:pPr indent="0" lvl="0" marL="0" rtl="0" algn="l">
              <a:spcBef>
                <a:spcPts val="0"/>
              </a:spcBef>
              <a:spcAft>
                <a:spcPts val="0"/>
              </a:spcAft>
              <a:buClr>
                <a:schemeClr val="dk1"/>
              </a:buClr>
              <a:buSzPts val="1100"/>
              <a:buFont typeface="Arial"/>
              <a:buNone/>
            </a:pPr>
            <a:r>
              <a:t/>
            </a:r>
            <a:endParaRPr/>
          </a:p>
          <a:p>
            <a:pPr indent="-298450" lvl="0" marL="457200" rtl="0" algn="l">
              <a:spcBef>
                <a:spcPts val="0"/>
              </a:spcBef>
              <a:spcAft>
                <a:spcPts val="0"/>
              </a:spcAft>
              <a:buSzPts val="1100"/>
              <a:buChar char="●"/>
            </a:pPr>
            <a:r>
              <a:rPr lang="en"/>
              <a:t>A structure for describing data and its related information</a:t>
            </a:r>
            <a:endParaRPr/>
          </a:p>
          <a:p>
            <a:pPr indent="0" lvl="0" marL="0" rtl="0" algn="l">
              <a:spcBef>
                <a:spcPts val="0"/>
              </a:spcBef>
              <a:spcAft>
                <a:spcPts val="0"/>
              </a:spcAft>
              <a:buClr>
                <a:schemeClr val="dk1"/>
              </a:buClr>
              <a:buSzPts val="1100"/>
              <a:buFont typeface="Arial"/>
              <a:buNone/>
            </a:pPr>
            <a:r>
              <a:t/>
            </a:r>
            <a:endParaRPr/>
          </a:p>
          <a:p>
            <a:pPr indent="-298450" lvl="0" marL="457200" rtl="0" algn="l">
              <a:spcBef>
                <a:spcPts val="0"/>
              </a:spcBef>
              <a:spcAft>
                <a:spcPts val="0"/>
              </a:spcAft>
              <a:buSzPts val="1100"/>
              <a:buChar char="●"/>
            </a:pPr>
            <a:r>
              <a:rPr lang="en"/>
              <a:t>Describes data from surveys and other observation-based data collection methods</a:t>
            </a:r>
            <a:endParaRPr/>
          </a:p>
          <a:p>
            <a:pPr indent="-298450" lvl="1" marL="914400" rtl="0" algn="l">
              <a:spcBef>
                <a:spcPts val="0"/>
              </a:spcBef>
              <a:spcAft>
                <a:spcPts val="0"/>
              </a:spcAft>
              <a:buSzPts val="1100"/>
              <a:buChar char="○"/>
            </a:pPr>
            <a:r>
              <a:rPr lang="en"/>
              <a:t>Currently moving towards covering new data types and data from new domains.</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Source: Beuster, Benjamin, &amp; Fry, Jane. (2020, November). What can DDI do for you? An introduction to the DDI. Presented at the 12th Annual European DDI User Conference (EDDI20), Zenodo. http://doi.org/10.5281/zenodo.4298302</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9e30f3a7e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9e30f3a7e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They needed a way to support the continued development of the DDI specification.  A self-sustaining </a:t>
            </a:r>
            <a:r>
              <a:rPr lang="en"/>
              <a:t>membership</a:t>
            </a:r>
            <a:r>
              <a:rPr lang="en"/>
              <a:t> Alliance was organized, which provided funding and an organizational structure to support the products and activities.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t>
            </a:r>
            <a:r>
              <a:rPr lang="en"/>
              <a:t>It was becoming clear that generating external funding to support continued development of the DDI specification would be challenging so another approach was considered: becoming a self-sustaining membership Alliance, modeled along the lines of the successful World Wide Web Consortium.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June 2002, the DDI Committee met in Storrs, CT, in conjunction with the IASSIST meeting. The main focus of this meeting was a draft charter, written by Richard Rockwell, to create a DDI Alliance – a new membership structure and funding base that would provide support so that the initiative could continue. The charter document provided for an Expert Committee with representation from the DDI Alliance membership, with each member of the Committee having a vote and thus a say in the future of the DDI. A Steering Committee to provide oversight was also established via the charter.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final meeting of the original DDI Committee was held in February 2003, in Washington, where the group approved numerous changes to the DTD leading to the publication of DDI 2.0 (see above). An Open Meeting of the DDI Alliance was held in conjunction with IASSIST in Ottawa in May 2003. Meeting participants discussed the new Alliance structure and elements of a Strategic Plan for the next three years of the Alliance.”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Source: Vardigan, M. (2014). The DDI Matures: 1997 to the Present. IASSIST Quarterly, 37(1-4), 45. https://doi.org/10.29173/iq501</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ceab5d68de_0_97:notes"/>
          <p:cNvSpPr/>
          <p:nvPr>
            <p:ph idx="2" type="sldImg"/>
          </p:nvPr>
        </p:nvSpPr>
        <p:spPr>
          <a:xfrm>
            <a:off x="397565" y="685488"/>
            <a:ext cx="6062869"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gceab5d68de_0_97:notes"/>
          <p:cNvSpPr txBox="1"/>
          <p:nvPr>
            <p:ph idx="1" type="body"/>
          </p:nvPr>
        </p:nvSpPr>
        <p:spPr>
          <a:xfrm>
            <a:off x="685800" y="4343400"/>
            <a:ext cx="5486400" cy="4114800"/>
          </a:xfrm>
          <a:prstGeom prst="rect">
            <a:avLst/>
          </a:prstGeom>
          <a:noFill/>
          <a:ln>
            <a:noFill/>
          </a:ln>
        </p:spPr>
        <p:txBody>
          <a:bodyPr anchorCtr="0" anchor="t" bIns="44800" lIns="89600" spcFirstLastPara="1" rIns="89600" wrap="square" tIns="44800">
            <a:noAutofit/>
          </a:bodyPr>
          <a:lstStyle/>
          <a:p>
            <a:pPr indent="0" lvl="0" marL="457200" rtl="0" algn="l">
              <a:spcBef>
                <a:spcPts val="0"/>
              </a:spcBef>
              <a:spcAft>
                <a:spcPts val="0"/>
              </a:spcAft>
              <a:buNone/>
            </a:pPr>
            <a:r>
              <a:t/>
            </a:r>
            <a:endParaRPr sz="1400"/>
          </a:p>
          <a:p>
            <a:pPr indent="0" lvl="0" marL="0" rtl="0" algn="l">
              <a:spcBef>
                <a:spcPts val="0"/>
              </a:spcBef>
              <a:spcAft>
                <a:spcPts val="0"/>
              </a:spcAft>
              <a:buNone/>
            </a:pPr>
            <a:r>
              <a:t/>
            </a:r>
            <a:endParaRPr sz="1400"/>
          </a:p>
        </p:txBody>
      </p:sp>
      <p:sp>
        <p:nvSpPr>
          <p:cNvPr id="117" name="Google Shape;117;gceab5d68de_0_97:notes"/>
          <p:cNvSpPr txBox="1"/>
          <p:nvPr>
            <p:ph idx="12" type="sldNum"/>
          </p:nvPr>
        </p:nvSpPr>
        <p:spPr>
          <a:xfrm>
            <a:off x="3884064" y="8685335"/>
            <a:ext cx="2972334" cy="457200"/>
          </a:xfrm>
          <a:prstGeom prst="rect">
            <a:avLst/>
          </a:prstGeom>
          <a:noFill/>
          <a:ln>
            <a:noFill/>
          </a:ln>
        </p:spPr>
        <p:txBody>
          <a:bodyPr anchorCtr="0" anchor="b" bIns="44800" lIns="89600" spcFirstLastPara="1" rIns="89600" wrap="square" tIns="44800">
            <a:noAutofit/>
          </a:bodyPr>
          <a:lstStyle/>
          <a:p>
            <a:pPr indent="0" lvl="0" marL="0" rtl="0" algn="r">
              <a:spcBef>
                <a:spcPts val="0"/>
              </a:spcBef>
              <a:spcAft>
                <a:spcPts val="0"/>
              </a:spcAft>
              <a:buNone/>
            </a:pPr>
            <a:fld id="{00000000-1234-1234-1234-123412341234}" type="slidenum">
              <a:rPr lang="en" sz="1400"/>
              <a:t>‹#›</a:t>
            </a:fld>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9fc49d563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9fc49d56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ceaa3401c3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ceaa3401c3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0"/>
              </a:spcBef>
              <a:spcAft>
                <a:spcPts val="0"/>
              </a:spcAft>
              <a:buClr>
                <a:schemeClr val="dk1"/>
              </a:buClr>
              <a:buSzPts val="1200"/>
              <a:buChar char="-"/>
            </a:pPr>
            <a:r>
              <a:rPr lang="en" sz="1400">
                <a:solidFill>
                  <a:schemeClr val="dk1"/>
                </a:solidFill>
              </a:rPr>
              <a:t>If you are planning on implementing DDI in your institution, you should look into the DDI Alliance. Being part if it means being able to give input when they are discussing changes, edits, new formatting, …</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None/>
            </a:pPr>
            <a:r>
              <a:t/>
            </a:r>
            <a:endParaRPr sz="140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9e30f3a7e7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9e30f3a7e7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9e30f3a7e7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9e30f3a7e7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tel og innhold"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2" name="Google Shape;52;p13"/>
          <p:cNvSpPr txBox="1"/>
          <p:nvPr>
            <p:ph idx="1" type="body"/>
          </p:nvPr>
        </p:nvSpPr>
        <p:spPr>
          <a:xfrm>
            <a:off x="457200" y="1200150"/>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1200"/>
              </a:spcBef>
              <a:spcAft>
                <a:spcPts val="0"/>
              </a:spcAft>
              <a:buClr>
                <a:schemeClr val="dk1"/>
              </a:buClr>
              <a:buSzPts val="1800"/>
              <a:buChar char="○"/>
              <a:defRPr/>
            </a:lvl2pPr>
            <a:lvl3pPr indent="-342900" lvl="2" marL="1371600" algn="l">
              <a:spcBef>
                <a:spcPts val="1200"/>
              </a:spcBef>
              <a:spcAft>
                <a:spcPts val="0"/>
              </a:spcAft>
              <a:buClr>
                <a:schemeClr val="dk1"/>
              </a:buClr>
              <a:buSzPts val="1800"/>
              <a:buChar char="■"/>
              <a:defRPr/>
            </a:lvl3pPr>
            <a:lvl4pPr indent="-342900" lvl="3" marL="1828800" algn="l">
              <a:spcBef>
                <a:spcPts val="1200"/>
              </a:spcBef>
              <a:spcAft>
                <a:spcPts val="0"/>
              </a:spcAft>
              <a:buClr>
                <a:schemeClr val="dk1"/>
              </a:buClr>
              <a:buSzPts val="1800"/>
              <a:buChar char="●"/>
              <a:defRPr/>
            </a:lvl4pPr>
            <a:lvl5pPr indent="-342900" lvl="4" marL="2286000" algn="l">
              <a:spcBef>
                <a:spcPts val="1200"/>
              </a:spcBef>
              <a:spcAft>
                <a:spcPts val="0"/>
              </a:spcAft>
              <a:buClr>
                <a:schemeClr val="dk1"/>
              </a:buClr>
              <a:buSzPts val="1800"/>
              <a:buChar char="○"/>
              <a:defRPr/>
            </a:lvl5pPr>
            <a:lvl6pPr indent="-342900" lvl="5" marL="2743200" algn="l">
              <a:spcBef>
                <a:spcPts val="1200"/>
              </a:spcBef>
              <a:spcAft>
                <a:spcPts val="0"/>
              </a:spcAft>
              <a:buClr>
                <a:schemeClr val="dk1"/>
              </a:buClr>
              <a:buSzPts val="1800"/>
              <a:buChar char="■"/>
              <a:defRPr/>
            </a:lvl6pPr>
            <a:lvl7pPr indent="-342900" lvl="6" marL="3200400" algn="l">
              <a:spcBef>
                <a:spcPts val="1200"/>
              </a:spcBef>
              <a:spcAft>
                <a:spcPts val="0"/>
              </a:spcAft>
              <a:buClr>
                <a:schemeClr val="dk1"/>
              </a:buClr>
              <a:buSzPts val="1800"/>
              <a:buChar char="●"/>
              <a:defRPr/>
            </a:lvl7pPr>
            <a:lvl8pPr indent="-342900" lvl="7" marL="3657600" algn="l">
              <a:spcBef>
                <a:spcPts val="1200"/>
              </a:spcBef>
              <a:spcAft>
                <a:spcPts val="0"/>
              </a:spcAft>
              <a:buClr>
                <a:schemeClr val="dk1"/>
              </a:buClr>
              <a:buSzPts val="1800"/>
              <a:buChar char="○"/>
              <a:defRPr/>
            </a:lvl8pPr>
            <a:lvl9pPr indent="-342900" lvl="8" marL="4114800" algn="l">
              <a:spcBef>
                <a:spcPts val="1200"/>
              </a:spcBef>
              <a:spcAft>
                <a:spcPts val="1200"/>
              </a:spcAft>
              <a:buClr>
                <a:schemeClr val="dk1"/>
              </a:buClr>
              <a:buSzPts val="1800"/>
              <a:buChar char="■"/>
              <a:defRPr/>
            </a:lvl9pPr>
          </a:lstStyle>
          <a:p/>
        </p:txBody>
      </p:sp>
      <p:sp>
        <p:nvSpPr>
          <p:cNvPr id="53" name="Google Shape;53;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rm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lide">
  <p:cSld name="Empty slide">
    <p:spTree>
      <p:nvGrpSpPr>
        <p:cNvPr id="56" name="Shape 56"/>
        <p:cNvGrpSpPr/>
        <p:nvPr/>
      </p:nvGrpSpPr>
      <p:grpSpPr>
        <a:xfrm>
          <a:off x="0" y="0"/>
          <a:ext cx="0" cy="0"/>
          <a:chOff x="0" y="0"/>
          <a:chExt cx="0" cy="0"/>
        </a:xfrm>
      </p:grpSpPr>
      <p:sp>
        <p:nvSpPr>
          <p:cNvPr id="57" name="Google Shape;57;p1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58" name="Shape 58"/>
        <p:cNvGrpSpPr/>
        <p:nvPr/>
      </p:nvGrpSpPr>
      <p:grpSpPr>
        <a:xfrm>
          <a:off x="0" y="0"/>
          <a:ext cx="0" cy="0"/>
          <a:chOff x="0" y="0"/>
          <a:chExt cx="0" cy="0"/>
        </a:xfrm>
      </p:grpSpPr>
      <p:sp>
        <p:nvSpPr>
          <p:cNvPr id="59" name="Google Shape;59;p15"/>
          <p:cNvSpPr txBox="1"/>
          <p:nvPr>
            <p:ph idx="1" type="body"/>
          </p:nvPr>
        </p:nvSpPr>
        <p:spPr>
          <a:xfrm>
            <a:off x="628650" y="1369219"/>
            <a:ext cx="7886700" cy="3154725"/>
          </a:xfrm>
          <a:prstGeom prst="rect">
            <a:avLst/>
          </a:prstGeom>
          <a:noFill/>
          <a:ln>
            <a:noFill/>
          </a:ln>
        </p:spPr>
        <p:txBody>
          <a:bodyPr anchorCtr="0" anchor="t" bIns="45700" lIns="91425" spcFirstLastPara="1" rIns="91425" wrap="square" tIns="45700">
            <a:normAutofit/>
          </a:bodyPr>
          <a:lstStyle>
            <a:lvl1pPr indent="-361950" lvl="0" marL="457200" marR="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Arial"/>
                <a:ea typeface="Arial"/>
                <a:cs typeface="Arial"/>
                <a:sym typeface="Arial"/>
              </a:defRPr>
            </a:lvl1pPr>
            <a:lvl2pPr indent="-342900" lvl="1" marL="914400" marR="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1150" lvl="3" marL="1828800" marR="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4pPr>
            <a:lvl5pPr indent="-311150" lvl="4" marL="2286000" marR="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5pPr>
            <a:lvl6pPr indent="-314325" lvl="5" marL="27432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60" name="Google Shape;60;p15"/>
          <p:cNvSpPr txBox="1"/>
          <p:nvPr>
            <p:ph idx="2" type="body"/>
          </p:nvPr>
        </p:nvSpPr>
        <p:spPr>
          <a:xfrm>
            <a:off x="628650" y="267434"/>
            <a:ext cx="7917000" cy="994275"/>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750"/>
              </a:spcBef>
              <a:spcAft>
                <a:spcPts val="0"/>
              </a:spcAft>
              <a:buClr>
                <a:schemeClr val="dk1"/>
              </a:buClr>
              <a:buSzPts val="3300"/>
              <a:buFont typeface="Arial"/>
              <a:buNone/>
              <a:defRPr b="0" i="0" sz="3300" u="none" cap="none" strike="noStrike">
                <a:solidFill>
                  <a:schemeClr val="dk1"/>
                </a:solidFill>
                <a:latin typeface="Arial"/>
                <a:ea typeface="Arial"/>
                <a:cs typeface="Arial"/>
                <a:sym typeface="Arial"/>
              </a:defRPr>
            </a:lvl1pPr>
            <a:lvl2pPr indent="-342900" lvl="1" marL="914400" marR="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1150" lvl="3" marL="1828800" marR="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4pPr>
            <a:lvl5pPr indent="-311150" lvl="4" marL="2286000" marR="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5pPr>
            <a:lvl6pPr indent="-314325" lvl="5" marL="27432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61" name="Google Shape;61;p15"/>
          <p:cNvSpPr txBox="1"/>
          <p:nvPr>
            <p:ph idx="12" type="sldNum"/>
          </p:nvPr>
        </p:nvSpPr>
        <p:spPr>
          <a:xfrm>
            <a:off x="8556784" y="4749850"/>
            <a:ext cx="548700" cy="393525"/>
          </a:xfrm>
          <a:prstGeom prst="rect">
            <a:avLst/>
          </a:prstGeom>
          <a:noFill/>
          <a:ln>
            <a:noFill/>
          </a:ln>
        </p:spPr>
        <p:txBody>
          <a:bodyPr anchorCtr="0" anchor="t" bIns="91425" lIns="91425" spcFirstLastPara="1" rIns="91425" wrap="square" tIns="91425">
            <a:noAutofit/>
          </a:bodyPr>
          <a:lstStyle>
            <a:lvl1pPr indent="0" lvl="0" marL="0" marR="0" algn="r">
              <a:spcBef>
                <a:spcPts val="0"/>
              </a:spcBef>
              <a:spcAft>
                <a:spcPts val="0"/>
              </a:spcAft>
              <a:buClr>
                <a:schemeClr val="dk1"/>
              </a:buClr>
              <a:buSzPts val="1200"/>
              <a:buFont typeface="Calibri"/>
              <a:buNone/>
              <a:defRPr sz="1200">
                <a:solidFill>
                  <a:schemeClr val="dk1"/>
                </a:solidFill>
                <a:latin typeface="Calibri"/>
                <a:ea typeface="Calibri"/>
                <a:cs typeface="Calibri"/>
                <a:sym typeface="Calibri"/>
              </a:defRPr>
            </a:lvl1pPr>
            <a:lvl2pPr indent="0" lvl="1" marL="0" marR="0" algn="r">
              <a:spcBef>
                <a:spcPts val="0"/>
              </a:spcBef>
              <a:spcAft>
                <a:spcPts val="0"/>
              </a:spcAft>
              <a:buClr>
                <a:schemeClr val="dk1"/>
              </a:buClr>
              <a:buSzPts val="1200"/>
              <a:buFont typeface="Calibri"/>
              <a:buNone/>
              <a:defRPr sz="1200">
                <a:solidFill>
                  <a:schemeClr val="dk1"/>
                </a:solidFill>
                <a:latin typeface="Calibri"/>
                <a:ea typeface="Calibri"/>
                <a:cs typeface="Calibri"/>
                <a:sym typeface="Calibri"/>
              </a:defRPr>
            </a:lvl2pPr>
            <a:lvl3pPr indent="0" lvl="2" marL="0" marR="0" algn="r">
              <a:spcBef>
                <a:spcPts val="0"/>
              </a:spcBef>
              <a:spcAft>
                <a:spcPts val="0"/>
              </a:spcAft>
              <a:buClr>
                <a:schemeClr val="dk1"/>
              </a:buClr>
              <a:buSzPts val="1200"/>
              <a:buFont typeface="Calibri"/>
              <a:buNone/>
              <a:defRPr sz="1200">
                <a:solidFill>
                  <a:schemeClr val="dk1"/>
                </a:solidFill>
                <a:latin typeface="Calibri"/>
                <a:ea typeface="Calibri"/>
                <a:cs typeface="Calibri"/>
                <a:sym typeface="Calibri"/>
              </a:defRPr>
            </a:lvl3pPr>
            <a:lvl4pPr indent="0" lvl="3" marL="0" marR="0" algn="r">
              <a:spcBef>
                <a:spcPts val="0"/>
              </a:spcBef>
              <a:spcAft>
                <a:spcPts val="0"/>
              </a:spcAft>
              <a:buClr>
                <a:schemeClr val="dk1"/>
              </a:buClr>
              <a:buSzPts val="1200"/>
              <a:buFont typeface="Calibri"/>
              <a:buNone/>
              <a:defRPr sz="1200">
                <a:solidFill>
                  <a:schemeClr val="dk1"/>
                </a:solidFill>
                <a:latin typeface="Calibri"/>
                <a:ea typeface="Calibri"/>
                <a:cs typeface="Calibri"/>
                <a:sym typeface="Calibri"/>
              </a:defRPr>
            </a:lvl4pPr>
            <a:lvl5pPr indent="0" lvl="4" marL="0" marR="0" algn="r">
              <a:spcBef>
                <a:spcPts val="0"/>
              </a:spcBef>
              <a:spcAft>
                <a:spcPts val="0"/>
              </a:spcAft>
              <a:buClr>
                <a:schemeClr val="dk1"/>
              </a:buClr>
              <a:buSzPts val="1200"/>
              <a:buFont typeface="Calibri"/>
              <a:buNone/>
              <a:defRPr sz="1200">
                <a:solidFill>
                  <a:schemeClr val="dk1"/>
                </a:solidFill>
                <a:latin typeface="Calibri"/>
                <a:ea typeface="Calibri"/>
                <a:cs typeface="Calibri"/>
                <a:sym typeface="Calibri"/>
              </a:defRPr>
            </a:lvl5pPr>
            <a:lvl6pPr indent="0" lvl="5" marL="0" marR="0" algn="r">
              <a:spcBef>
                <a:spcPts val="0"/>
              </a:spcBef>
              <a:spcAft>
                <a:spcPts val="0"/>
              </a:spcAft>
              <a:buClr>
                <a:schemeClr val="dk1"/>
              </a:buClr>
              <a:buSzPts val="1200"/>
              <a:buFont typeface="Calibri"/>
              <a:buNone/>
              <a:defRPr sz="1200">
                <a:solidFill>
                  <a:schemeClr val="dk1"/>
                </a:solidFill>
                <a:latin typeface="Calibri"/>
                <a:ea typeface="Calibri"/>
                <a:cs typeface="Calibri"/>
                <a:sym typeface="Calibri"/>
              </a:defRPr>
            </a:lvl6pPr>
            <a:lvl7pPr indent="0" lvl="6" marL="0" marR="0" algn="r">
              <a:spcBef>
                <a:spcPts val="0"/>
              </a:spcBef>
              <a:spcAft>
                <a:spcPts val="0"/>
              </a:spcAft>
              <a:buClr>
                <a:schemeClr val="dk1"/>
              </a:buClr>
              <a:buSzPts val="1200"/>
              <a:buFont typeface="Calibri"/>
              <a:buNone/>
              <a:defRPr sz="1200">
                <a:solidFill>
                  <a:schemeClr val="dk1"/>
                </a:solidFill>
                <a:latin typeface="Calibri"/>
                <a:ea typeface="Calibri"/>
                <a:cs typeface="Calibri"/>
                <a:sym typeface="Calibri"/>
              </a:defRPr>
            </a:lvl7pPr>
            <a:lvl8pPr indent="0" lvl="7" marL="0" marR="0" algn="r">
              <a:spcBef>
                <a:spcPts val="0"/>
              </a:spcBef>
              <a:spcAft>
                <a:spcPts val="0"/>
              </a:spcAft>
              <a:buClr>
                <a:schemeClr val="dk1"/>
              </a:buClr>
              <a:buSzPts val="1200"/>
              <a:buFont typeface="Calibri"/>
              <a:buNone/>
              <a:defRPr sz="1200">
                <a:solidFill>
                  <a:schemeClr val="dk1"/>
                </a:solidFill>
                <a:latin typeface="Calibri"/>
                <a:ea typeface="Calibri"/>
                <a:cs typeface="Calibri"/>
                <a:sym typeface="Calibri"/>
              </a:defRPr>
            </a:lvl8pPr>
            <a:lvl9pPr indent="0" lvl="8" marL="0" marR="0" algn="r">
              <a:spcBef>
                <a:spcPts val="0"/>
              </a:spcBef>
              <a:spcAft>
                <a:spcPts val="0"/>
              </a:spcAft>
              <a:buClr>
                <a:schemeClr val="dk1"/>
              </a:buClr>
              <a:buSzPts val="1200"/>
              <a:buFont typeface="Calibri"/>
              <a:buNone/>
              <a:defRPr sz="12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ammenligning" type="twoTxTwoObj">
  <p:cSld name="TWO_OBJECTS_WITH_TEXT">
    <p:spTree>
      <p:nvGrpSpPr>
        <p:cNvPr id="62" name="Shape 62"/>
        <p:cNvGrpSpPr/>
        <p:nvPr/>
      </p:nvGrpSpPr>
      <p:grpSpPr>
        <a:xfrm>
          <a:off x="0" y="0"/>
          <a:ext cx="0" cy="0"/>
          <a:chOff x="0" y="0"/>
          <a:chExt cx="0" cy="0"/>
        </a:xfrm>
      </p:grpSpPr>
      <p:sp>
        <p:nvSpPr>
          <p:cNvPr id="63" name="Google Shape;63;p16"/>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4" name="Google Shape;64;p16"/>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1200"/>
              </a:spcBef>
              <a:spcAft>
                <a:spcPts val="0"/>
              </a:spcAft>
              <a:buClr>
                <a:schemeClr val="dk1"/>
              </a:buClr>
              <a:buSzPts val="2000"/>
              <a:buNone/>
              <a:defRPr b="1" sz="2000"/>
            </a:lvl2pPr>
            <a:lvl3pPr indent="-228600" lvl="2" marL="1371600" algn="l">
              <a:spcBef>
                <a:spcPts val="1200"/>
              </a:spcBef>
              <a:spcAft>
                <a:spcPts val="0"/>
              </a:spcAft>
              <a:buClr>
                <a:schemeClr val="dk1"/>
              </a:buClr>
              <a:buSzPts val="1800"/>
              <a:buNone/>
              <a:defRPr b="1" sz="1800"/>
            </a:lvl3pPr>
            <a:lvl4pPr indent="-228600" lvl="3" marL="1828800" algn="l">
              <a:spcBef>
                <a:spcPts val="1200"/>
              </a:spcBef>
              <a:spcAft>
                <a:spcPts val="0"/>
              </a:spcAft>
              <a:buClr>
                <a:schemeClr val="dk1"/>
              </a:buClr>
              <a:buSzPts val="1600"/>
              <a:buNone/>
              <a:defRPr b="1" sz="1600"/>
            </a:lvl4pPr>
            <a:lvl5pPr indent="-228600" lvl="4" marL="2286000" algn="l">
              <a:spcBef>
                <a:spcPts val="1200"/>
              </a:spcBef>
              <a:spcAft>
                <a:spcPts val="0"/>
              </a:spcAft>
              <a:buClr>
                <a:schemeClr val="dk1"/>
              </a:buClr>
              <a:buSzPts val="1600"/>
              <a:buNone/>
              <a:defRPr b="1" sz="1600"/>
            </a:lvl5pPr>
            <a:lvl6pPr indent="-228600" lvl="5" marL="2743200" algn="l">
              <a:spcBef>
                <a:spcPts val="1200"/>
              </a:spcBef>
              <a:spcAft>
                <a:spcPts val="0"/>
              </a:spcAft>
              <a:buClr>
                <a:schemeClr val="dk1"/>
              </a:buClr>
              <a:buSzPts val="1600"/>
              <a:buNone/>
              <a:defRPr b="1" sz="1600"/>
            </a:lvl6pPr>
            <a:lvl7pPr indent="-228600" lvl="6" marL="3200400" algn="l">
              <a:spcBef>
                <a:spcPts val="1200"/>
              </a:spcBef>
              <a:spcAft>
                <a:spcPts val="0"/>
              </a:spcAft>
              <a:buClr>
                <a:schemeClr val="dk1"/>
              </a:buClr>
              <a:buSzPts val="1600"/>
              <a:buNone/>
              <a:defRPr b="1" sz="1600"/>
            </a:lvl7pPr>
            <a:lvl8pPr indent="-228600" lvl="7" marL="3657600" algn="l">
              <a:spcBef>
                <a:spcPts val="1200"/>
              </a:spcBef>
              <a:spcAft>
                <a:spcPts val="0"/>
              </a:spcAft>
              <a:buClr>
                <a:schemeClr val="dk1"/>
              </a:buClr>
              <a:buSzPts val="1600"/>
              <a:buNone/>
              <a:defRPr b="1" sz="1600"/>
            </a:lvl8pPr>
            <a:lvl9pPr indent="-228600" lvl="8" marL="4114800" algn="l">
              <a:spcBef>
                <a:spcPts val="1200"/>
              </a:spcBef>
              <a:spcAft>
                <a:spcPts val="1200"/>
              </a:spcAft>
              <a:buClr>
                <a:schemeClr val="dk1"/>
              </a:buClr>
              <a:buSzPts val="1600"/>
              <a:buNone/>
              <a:defRPr b="1" sz="1600"/>
            </a:lvl9pPr>
          </a:lstStyle>
          <a:p/>
        </p:txBody>
      </p:sp>
      <p:sp>
        <p:nvSpPr>
          <p:cNvPr id="65" name="Google Shape;65;p16"/>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1200"/>
              </a:spcBef>
              <a:spcAft>
                <a:spcPts val="0"/>
              </a:spcAft>
              <a:buClr>
                <a:schemeClr val="dk1"/>
              </a:buClr>
              <a:buSzPts val="2000"/>
              <a:buChar char="○"/>
              <a:defRPr sz="2000"/>
            </a:lvl2pPr>
            <a:lvl3pPr indent="-342900" lvl="2" marL="1371600" algn="l">
              <a:spcBef>
                <a:spcPts val="1200"/>
              </a:spcBef>
              <a:spcAft>
                <a:spcPts val="0"/>
              </a:spcAft>
              <a:buClr>
                <a:schemeClr val="dk1"/>
              </a:buClr>
              <a:buSzPts val="1800"/>
              <a:buChar char="■"/>
              <a:defRPr sz="1800"/>
            </a:lvl3pPr>
            <a:lvl4pPr indent="-330200" lvl="3" marL="1828800" algn="l">
              <a:spcBef>
                <a:spcPts val="1200"/>
              </a:spcBef>
              <a:spcAft>
                <a:spcPts val="0"/>
              </a:spcAft>
              <a:buClr>
                <a:schemeClr val="dk1"/>
              </a:buClr>
              <a:buSzPts val="1600"/>
              <a:buChar char="●"/>
              <a:defRPr sz="1600"/>
            </a:lvl4pPr>
            <a:lvl5pPr indent="-330200" lvl="4" marL="2286000" algn="l">
              <a:spcBef>
                <a:spcPts val="1200"/>
              </a:spcBef>
              <a:spcAft>
                <a:spcPts val="0"/>
              </a:spcAft>
              <a:buClr>
                <a:schemeClr val="dk1"/>
              </a:buClr>
              <a:buSzPts val="1600"/>
              <a:buChar char="○"/>
              <a:defRPr sz="1600"/>
            </a:lvl5pPr>
            <a:lvl6pPr indent="-330200" lvl="5" marL="2743200" algn="l">
              <a:spcBef>
                <a:spcPts val="1200"/>
              </a:spcBef>
              <a:spcAft>
                <a:spcPts val="0"/>
              </a:spcAft>
              <a:buClr>
                <a:schemeClr val="dk1"/>
              </a:buClr>
              <a:buSzPts val="1600"/>
              <a:buChar char="■"/>
              <a:defRPr sz="1600"/>
            </a:lvl6pPr>
            <a:lvl7pPr indent="-330200" lvl="6" marL="3200400" algn="l">
              <a:spcBef>
                <a:spcPts val="1200"/>
              </a:spcBef>
              <a:spcAft>
                <a:spcPts val="0"/>
              </a:spcAft>
              <a:buClr>
                <a:schemeClr val="dk1"/>
              </a:buClr>
              <a:buSzPts val="1600"/>
              <a:buChar char="●"/>
              <a:defRPr sz="1600"/>
            </a:lvl7pPr>
            <a:lvl8pPr indent="-330200" lvl="7" marL="3657600" algn="l">
              <a:spcBef>
                <a:spcPts val="1200"/>
              </a:spcBef>
              <a:spcAft>
                <a:spcPts val="0"/>
              </a:spcAft>
              <a:buClr>
                <a:schemeClr val="dk1"/>
              </a:buClr>
              <a:buSzPts val="1600"/>
              <a:buChar char="○"/>
              <a:defRPr sz="1600"/>
            </a:lvl8pPr>
            <a:lvl9pPr indent="-330200" lvl="8" marL="4114800" algn="l">
              <a:spcBef>
                <a:spcPts val="1200"/>
              </a:spcBef>
              <a:spcAft>
                <a:spcPts val="1200"/>
              </a:spcAft>
              <a:buClr>
                <a:schemeClr val="dk1"/>
              </a:buClr>
              <a:buSzPts val="1600"/>
              <a:buChar char="■"/>
              <a:defRPr sz="1600"/>
            </a:lvl9pPr>
          </a:lstStyle>
          <a:p/>
        </p:txBody>
      </p:sp>
      <p:sp>
        <p:nvSpPr>
          <p:cNvPr id="66" name="Google Shape;66;p16"/>
          <p:cNvSpPr txBox="1"/>
          <p:nvPr>
            <p:ph idx="3" type="body"/>
          </p:nvPr>
        </p:nvSpPr>
        <p:spPr>
          <a:xfrm>
            <a:off x="4645025"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1200"/>
              </a:spcBef>
              <a:spcAft>
                <a:spcPts val="0"/>
              </a:spcAft>
              <a:buClr>
                <a:schemeClr val="dk1"/>
              </a:buClr>
              <a:buSzPts val="2000"/>
              <a:buNone/>
              <a:defRPr b="1" sz="2000"/>
            </a:lvl2pPr>
            <a:lvl3pPr indent="-228600" lvl="2" marL="1371600" algn="l">
              <a:spcBef>
                <a:spcPts val="1200"/>
              </a:spcBef>
              <a:spcAft>
                <a:spcPts val="0"/>
              </a:spcAft>
              <a:buClr>
                <a:schemeClr val="dk1"/>
              </a:buClr>
              <a:buSzPts val="1800"/>
              <a:buNone/>
              <a:defRPr b="1" sz="1800"/>
            </a:lvl3pPr>
            <a:lvl4pPr indent="-228600" lvl="3" marL="1828800" algn="l">
              <a:spcBef>
                <a:spcPts val="1200"/>
              </a:spcBef>
              <a:spcAft>
                <a:spcPts val="0"/>
              </a:spcAft>
              <a:buClr>
                <a:schemeClr val="dk1"/>
              </a:buClr>
              <a:buSzPts val="1600"/>
              <a:buNone/>
              <a:defRPr b="1" sz="1600"/>
            </a:lvl4pPr>
            <a:lvl5pPr indent="-228600" lvl="4" marL="2286000" algn="l">
              <a:spcBef>
                <a:spcPts val="1200"/>
              </a:spcBef>
              <a:spcAft>
                <a:spcPts val="0"/>
              </a:spcAft>
              <a:buClr>
                <a:schemeClr val="dk1"/>
              </a:buClr>
              <a:buSzPts val="1600"/>
              <a:buNone/>
              <a:defRPr b="1" sz="1600"/>
            </a:lvl5pPr>
            <a:lvl6pPr indent="-228600" lvl="5" marL="2743200" algn="l">
              <a:spcBef>
                <a:spcPts val="1200"/>
              </a:spcBef>
              <a:spcAft>
                <a:spcPts val="0"/>
              </a:spcAft>
              <a:buClr>
                <a:schemeClr val="dk1"/>
              </a:buClr>
              <a:buSzPts val="1600"/>
              <a:buNone/>
              <a:defRPr b="1" sz="1600"/>
            </a:lvl6pPr>
            <a:lvl7pPr indent="-228600" lvl="6" marL="3200400" algn="l">
              <a:spcBef>
                <a:spcPts val="1200"/>
              </a:spcBef>
              <a:spcAft>
                <a:spcPts val="0"/>
              </a:spcAft>
              <a:buClr>
                <a:schemeClr val="dk1"/>
              </a:buClr>
              <a:buSzPts val="1600"/>
              <a:buNone/>
              <a:defRPr b="1" sz="1600"/>
            </a:lvl7pPr>
            <a:lvl8pPr indent="-228600" lvl="7" marL="3657600" algn="l">
              <a:spcBef>
                <a:spcPts val="1200"/>
              </a:spcBef>
              <a:spcAft>
                <a:spcPts val="0"/>
              </a:spcAft>
              <a:buClr>
                <a:schemeClr val="dk1"/>
              </a:buClr>
              <a:buSzPts val="1600"/>
              <a:buNone/>
              <a:defRPr b="1" sz="1600"/>
            </a:lvl8pPr>
            <a:lvl9pPr indent="-228600" lvl="8" marL="4114800" algn="l">
              <a:spcBef>
                <a:spcPts val="1200"/>
              </a:spcBef>
              <a:spcAft>
                <a:spcPts val="1200"/>
              </a:spcAft>
              <a:buClr>
                <a:schemeClr val="dk1"/>
              </a:buClr>
              <a:buSzPts val="1600"/>
              <a:buNone/>
              <a:defRPr b="1" sz="1600"/>
            </a:lvl9pPr>
          </a:lstStyle>
          <a:p/>
        </p:txBody>
      </p:sp>
      <p:sp>
        <p:nvSpPr>
          <p:cNvPr id="67" name="Google Shape;67;p16"/>
          <p:cNvSpPr txBox="1"/>
          <p:nvPr>
            <p:ph idx="4" type="body"/>
          </p:nvPr>
        </p:nvSpPr>
        <p:spPr>
          <a:xfrm>
            <a:off x="4645025"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1200"/>
              </a:spcBef>
              <a:spcAft>
                <a:spcPts val="0"/>
              </a:spcAft>
              <a:buClr>
                <a:schemeClr val="dk1"/>
              </a:buClr>
              <a:buSzPts val="2000"/>
              <a:buChar char="○"/>
              <a:defRPr sz="2000"/>
            </a:lvl2pPr>
            <a:lvl3pPr indent="-342900" lvl="2" marL="1371600" algn="l">
              <a:spcBef>
                <a:spcPts val="1200"/>
              </a:spcBef>
              <a:spcAft>
                <a:spcPts val="0"/>
              </a:spcAft>
              <a:buClr>
                <a:schemeClr val="dk1"/>
              </a:buClr>
              <a:buSzPts val="1800"/>
              <a:buChar char="■"/>
              <a:defRPr sz="1800"/>
            </a:lvl3pPr>
            <a:lvl4pPr indent="-330200" lvl="3" marL="1828800" algn="l">
              <a:spcBef>
                <a:spcPts val="1200"/>
              </a:spcBef>
              <a:spcAft>
                <a:spcPts val="0"/>
              </a:spcAft>
              <a:buClr>
                <a:schemeClr val="dk1"/>
              </a:buClr>
              <a:buSzPts val="1600"/>
              <a:buChar char="●"/>
              <a:defRPr sz="1600"/>
            </a:lvl4pPr>
            <a:lvl5pPr indent="-330200" lvl="4" marL="2286000" algn="l">
              <a:spcBef>
                <a:spcPts val="1200"/>
              </a:spcBef>
              <a:spcAft>
                <a:spcPts val="0"/>
              </a:spcAft>
              <a:buClr>
                <a:schemeClr val="dk1"/>
              </a:buClr>
              <a:buSzPts val="1600"/>
              <a:buChar char="○"/>
              <a:defRPr sz="1600"/>
            </a:lvl5pPr>
            <a:lvl6pPr indent="-330200" lvl="5" marL="2743200" algn="l">
              <a:spcBef>
                <a:spcPts val="1200"/>
              </a:spcBef>
              <a:spcAft>
                <a:spcPts val="0"/>
              </a:spcAft>
              <a:buClr>
                <a:schemeClr val="dk1"/>
              </a:buClr>
              <a:buSzPts val="1600"/>
              <a:buChar char="■"/>
              <a:defRPr sz="1600"/>
            </a:lvl6pPr>
            <a:lvl7pPr indent="-330200" lvl="6" marL="3200400" algn="l">
              <a:spcBef>
                <a:spcPts val="1200"/>
              </a:spcBef>
              <a:spcAft>
                <a:spcPts val="0"/>
              </a:spcAft>
              <a:buClr>
                <a:schemeClr val="dk1"/>
              </a:buClr>
              <a:buSzPts val="1600"/>
              <a:buChar char="●"/>
              <a:defRPr sz="1600"/>
            </a:lvl7pPr>
            <a:lvl8pPr indent="-330200" lvl="7" marL="3657600" algn="l">
              <a:spcBef>
                <a:spcPts val="1200"/>
              </a:spcBef>
              <a:spcAft>
                <a:spcPts val="0"/>
              </a:spcAft>
              <a:buClr>
                <a:schemeClr val="dk1"/>
              </a:buClr>
              <a:buSzPts val="1600"/>
              <a:buChar char="○"/>
              <a:defRPr sz="1600"/>
            </a:lvl8pPr>
            <a:lvl9pPr indent="-330200" lvl="8" marL="4114800" algn="l">
              <a:spcBef>
                <a:spcPts val="1200"/>
              </a:spcBef>
              <a:spcAft>
                <a:spcPts val="1200"/>
              </a:spcAft>
              <a:buClr>
                <a:schemeClr val="dk1"/>
              </a:buClr>
              <a:buSzPts val="1600"/>
              <a:buChar char="■"/>
              <a:defRPr sz="1600"/>
            </a:lvl9pPr>
          </a:lstStyle>
          <a:p/>
        </p:txBody>
      </p:sp>
      <p:sp>
        <p:nvSpPr>
          <p:cNvPr id="68" name="Google Shape;68;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rm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ntenu">
  <p:cSld name="Titre et contenu">
    <p:spTree>
      <p:nvGrpSpPr>
        <p:cNvPr id="71" name="Shape 71"/>
        <p:cNvGrpSpPr/>
        <p:nvPr/>
      </p:nvGrpSpPr>
      <p:grpSpPr>
        <a:xfrm>
          <a:off x="0" y="0"/>
          <a:ext cx="0" cy="0"/>
          <a:chOff x="0" y="0"/>
          <a:chExt cx="0" cy="0"/>
        </a:xfrm>
      </p:grpSpPr>
      <p:sp>
        <p:nvSpPr>
          <p:cNvPr id="72" name="Google Shape;72;p17"/>
          <p:cNvSpPr txBox="1"/>
          <p:nvPr>
            <p:ph idx="1" type="body"/>
          </p:nvPr>
        </p:nvSpPr>
        <p:spPr>
          <a:xfrm>
            <a:off x="628650" y="1369219"/>
            <a:ext cx="7886700" cy="1064522"/>
          </a:xfrm>
          <a:prstGeom prst="rect">
            <a:avLst/>
          </a:prstGeom>
          <a:noFill/>
          <a:ln>
            <a:noFill/>
          </a:ln>
        </p:spPr>
        <p:txBody>
          <a:bodyPr anchorCtr="0" anchor="t" bIns="45700" lIns="91425" spcFirstLastPara="1" rIns="91425" wrap="square" tIns="45700">
            <a:spAutoFit/>
          </a:bodyPr>
          <a:lstStyle>
            <a:lvl1pPr indent="-342900" lvl="0" marL="457200" algn="l">
              <a:spcBef>
                <a:spcPts val="360"/>
              </a:spcBef>
              <a:spcAft>
                <a:spcPts val="0"/>
              </a:spcAft>
              <a:buClr>
                <a:schemeClr val="dk1"/>
              </a:buClr>
              <a:buSzPts val="1800"/>
              <a:buChar char="●"/>
              <a:defRPr/>
            </a:lvl1pPr>
            <a:lvl2pPr indent="-342900" lvl="1" marL="914400" algn="l">
              <a:spcBef>
                <a:spcPts val="1200"/>
              </a:spcBef>
              <a:spcAft>
                <a:spcPts val="0"/>
              </a:spcAft>
              <a:buClr>
                <a:schemeClr val="dk1"/>
              </a:buClr>
              <a:buSzPts val="1800"/>
              <a:buChar char="○"/>
              <a:defRPr/>
            </a:lvl2pPr>
            <a:lvl3pPr indent="-342900" lvl="2" marL="1371600" algn="l">
              <a:spcBef>
                <a:spcPts val="1200"/>
              </a:spcBef>
              <a:spcAft>
                <a:spcPts val="0"/>
              </a:spcAft>
              <a:buClr>
                <a:schemeClr val="dk1"/>
              </a:buClr>
              <a:buSzPts val="1800"/>
              <a:buChar char="■"/>
              <a:defRPr/>
            </a:lvl3pPr>
            <a:lvl4pPr indent="-342900" lvl="3" marL="1828800" algn="l">
              <a:spcBef>
                <a:spcPts val="1200"/>
              </a:spcBef>
              <a:spcAft>
                <a:spcPts val="0"/>
              </a:spcAft>
              <a:buClr>
                <a:schemeClr val="dk1"/>
              </a:buClr>
              <a:buSzPts val="1800"/>
              <a:buChar char="●"/>
              <a:defRPr/>
            </a:lvl4pPr>
            <a:lvl5pPr indent="-342900" lvl="4" marL="2286000" algn="l">
              <a:spcBef>
                <a:spcPts val="1200"/>
              </a:spcBef>
              <a:spcAft>
                <a:spcPts val="0"/>
              </a:spcAft>
              <a:buClr>
                <a:schemeClr val="dk1"/>
              </a:buClr>
              <a:buSzPts val="1800"/>
              <a:buChar char="○"/>
              <a:defRPr/>
            </a:lvl5pPr>
            <a:lvl6pPr indent="-342900" lvl="5" marL="2743200" algn="l">
              <a:spcBef>
                <a:spcPts val="1200"/>
              </a:spcBef>
              <a:spcAft>
                <a:spcPts val="0"/>
              </a:spcAft>
              <a:buClr>
                <a:schemeClr val="dk1"/>
              </a:buClr>
              <a:buSzPts val="1800"/>
              <a:buChar char="■"/>
              <a:defRPr/>
            </a:lvl6pPr>
            <a:lvl7pPr indent="-342900" lvl="6" marL="3200400" algn="l">
              <a:spcBef>
                <a:spcPts val="1200"/>
              </a:spcBef>
              <a:spcAft>
                <a:spcPts val="0"/>
              </a:spcAft>
              <a:buClr>
                <a:schemeClr val="dk1"/>
              </a:buClr>
              <a:buSzPts val="1800"/>
              <a:buChar char="●"/>
              <a:defRPr/>
            </a:lvl7pPr>
            <a:lvl8pPr indent="-342900" lvl="7" marL="3657600" algn="l">
              <a:spcBef>
                <a:spcPts val="1200"/>
              </a:spcBef>
              <a:spcAft>
                <a:spcPts val="0"/>
              </a:spcAft>
              <a:buClr>
                <a:schemeClr val="dk1"/>
              </a:buClr>
              <a:buSzPts val="1800"/>
              <a:buChar char="○"/>
              <a:defRPr/>
            </a:lvl8pPr>
            <a:lvl9pPr indent="-342900" lvl="8" marL="4114800" algn="l">
              <a:spcBef>
                <a:spcPts val="1200"/>
              </a:spcBef>
              <a:spcAft>
                <a:spcPts val="1200"/>
              </a:spcAft>
              <a:buClr>
                <a:schemeClr val="dk1"/>
              </a:buClr>
              <a:buSzPts val="1800"/>
              <a:buChar char="■"/>
              <a:defRPr/>
            </a:lvl9pPr>
          </a:lstStyle>
          <a:p/>
        </p:txBody>
      </p:sp>
      <p:sp>
        <p:nvSpPr>
          <p:cNvPr id="73" name="Google Shape;73;p17"/>
          <p:cNvSpPr/>
          <p:nvPr>
            <p:ph idx="2" type="pic"/>
          </p:nvPr>
        </p:nvSpPr>
        <p:spPr>
          <a:xfrm>
            <a:off x="111125" y="4601766"/>
            <a:ext cx="1606550" cy="422672"/>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74" name="Google Shape;74;p17"/>
          <p:cNvSpPr txBox="1"/>
          <p:nvPr>
            <p:ph idx="3" type="body"/>
          </p:nvPr>
        </p:nvSpPr>
        <p:spPr>
          <a:xfrm>
            <a:off x="628650" y="267434"/>
            <a:ext cx="7917144" cy="994172"/>
          </a:xfrm>
          <a:prstGeom prst="rect">
            <a:avLst/>
          </a:prstGeom>
          <a:noFill/>
          <a:ln>
            <a:noFill/>
          </a:ln>
        </p:spPr>
        <p:txBody>
          <a:bodyPr anchorCtr="0" anchor="ctr" bIns="45700" lIns="91425" spcFirstLastPara="1" rIns="91425" wrap="square" tIns="45700">
            <a:normAutofit/>
          </a:bodyPr>
          <a:lstStyle>
            <a:lvl1pPr indent="-228600" lvl="0" marL="457200" algn="l">
              <a:spcBef>
                <a:spcPts val="660"/>
              </a:spcBef>
              <a:spcAft>
                <a:spcPts val="0"/>
              </a:spcAft>
              <a:buClr>
                <a:schemeClr val="dk1"/>
              </a:buClr>
              <a:buSzPts val="3300"/>
              <a:buNone/>
              <a:defRPr sz="3300">
                <a:latin typeface="Arial"/>
                <a:ea typeface="Arial"/>
                <a:cs typeface="Arial"/>
                <a:sym typeface="Arial"/>
              </a:defRPr>
            </a:lvl1pPr>
            <a:lvl2pPr indent="-342900" lvl="1" marL="914400" algn="l">
              <a:spcBef>
                <a:spcPts val="1200"/>
              </a:spcBef>
              <a:spcAft>
                <a:spcPts val="0"/>
              </a:spcAft>
              <a:buClr>
                <a:schemeClr val="dk1"/>
              </a:buClr>
              <a:buSzPts val="1800"/>
              <a:buChar char="○"/>
              <a:defRPr/>
            </a:lvl2pPr>
            <a:lvl3pPr indent="-342900" lvl="2" marL="1371600" algn="l">
              <a:spcBef>
                <a:spcPts val="1200"/>
              </a:spcBef>
              <a:spcAft>
                <a:spcPts val="0"/>
              </a:spcAft>
              <a:buClr>
                <a:schemeClr val="dk1"/>
              </a:buClr>
              <a:buSzPts val="1800"/>
              <a:buChar char="■"/>
              <a:defRPr/>
            </a:lvl3pPr>
            <a:lvl4pPr indent="-342900" lvl="3" marL="1828800" algn="l">
              <a:spcBef>
                <a:spcPts val="1200"/>
              </a:spcBef>
              <a:spcAft>
                <a:spcPts val="0"/>
              </a:spcAft>
              <a:buClr>
                <a:schemeClr val="dk1"/>
              </a:buClr>
              <a:buSzPts val="1800"/>
              <a:buChar char="●"/>
              <a:defRPr/>
            </a:lvl4pPr>
            <a:lvl5pPr indent="-342900" lvl="4" marL="2286000" algn="l">
              <a:spcBef>
                <a:spcPts val="1200"/>
              </a:spcBef>
              <a:spcAft>
                <a:spcPts val="0"/>
              </a:spcAft>
              <a:buClr>
                <a:schemeClr val="dk1"/>
              </a:buClr>
              <a:buSzPts val="1800"/>
              <a:buChar char="○"/>
              <a:defRPr/>
            </a:lvl5pPr>
            <a:lvl6pPr indent="-342900" lvl="5" marL="2743200" algn="l">
              <a:spcBef>
                <a:spcPts val="1200"/>
              </a:spcBef>
              <a:spcAft>
                <a:spcPts val="0"/>
              </a:spcAft>
              <a:buClr>
                <a:schemeClr val="dk1"/>
              </a:buClr>
              <a:buSzPts val="1800"/>
              <a:buChar char="■"/>
              <a:defRPr/>
            </a:lvl6pPr>
            <a:lvl7pPr indent="-342900" lvl="6" marL="3200400" algn="l">
              <a:spcBef>
                <a:spcPts val="1200"/>
              </a:spcBef>
              <a:spcAft>
                <a:spcPts val="0"/>
              </a:spcAft>
              <a:buClr>
                <a:schemeClr val="dk1"/>
              </a:buClr>
              <a:buSzPts val="1800"/>
              <a:buChar char="●"/>
              <a:defRPr/>
            </a:lvl7pPr>
            <a:lvl8pPr indent="-342900" lvl="7" marL="3657600" algn="l">
              <a:spcBef>
                <a:spcPts val="1200"/>
              </a:spcBef>
              <a:spcAft>
                <a:spcPts val="0"/>
              </a:spcAft>
              <a:buClr>
                <a:schemeClr val="dk1"/>
              </a:buClr>
              <a:buSzPts val="1800"/>
              <a:buChar char="○"/>
              <a:defRPr/>
            </a:lvl8pPr>
            <a:lvl9pPr indent="-342900" lvl="8" marL="4114800" algn="l">
              <a:spcBef>
                <a:spcPts val="1200"/>
              </a:spcBef>
              <a:spcAft>
                <a:spcPts val="1200"/>
              </a:spcAft>
              <a:buClr>
                <a:schemeClr val="dk1"/>
              </a:buClr>
              <a:buSzPts val="1800"/>
              <a:buChar char="■"/>
              <a:defRPr/>
            </a:lvl9pPr>
          </a:lstStyle>
          <a:p/>
        </p:txBody>
      </p:sp>
      <p:sp>
        <p:nvSpPr>
          <p:cNvPr id="75" name="Google Shape;75;p17"/>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tel og innhold">
  <p:cSld name="1_Tittel og innhold">
    <p:spTree>
      <p:nvGrpSpPr>
        <p:cNvPr id="76" name="Shape 76"/>
        <p:cNvGrpSpPr/>
        <p:nvPr/>
      </p:nvGrpSpPr>
      <p:grpSpPr>
        <a:xfrm>
          <a:off x="0" y="0"/>
          <a:ext cx="0" cy="0"/>
          <a:chOff x="0" y="0"/>
          <a:chExt cx="0" cy="0"/>
        </a:xfrm>
      </p:grpSpPr>
      <p:sp>
        <p:nvSpPr>
          <p:cNvPr id="77" name="Google Shape;77;p18"/>
          <p:cNvSpPr txBox="1"/>
          <p:nvPr>
            <p:ph idx="1" type="body"/>
          </p:nvPr>
        </p:nvSpPr>
        <p:spPr>
          <a:xfrm>
            <a:off x="628650" y="1369219"/>
            <a:ext cx="7886700" cy="1064522"/>
          </a:xfrm>
          <a:prstGeom prst="rect">
            <a:avLst/>
          </a:prstGeom>
          <a:noFill/>
          <a:ln>
            <a:noFill/>
          </a:ln>
        </p:spPr>
        <p:txBody>
          <a:bodyPr anchorCtr="0" anchor="t" bIns="45700" lIns="91425" spcFirstLastPara="1" rIns="91425" wrap="square" tIns="45700">
            <a:noAutofit/>
          </a:bodyPr>
          <a:lstStyle>
            <a:lvl1pPr indent="-361950" lvl="0" marL="457200" marR="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Arial"/>
                <a:ea typeface="Arial"/>
                <a:cs typeface="Arial"/>
                <a:sym typeface="Arial"/>
              </a:defRPr>
            </a:lvl1pPr>
            <a:lvl2pPr indent="-342900" lvl="1" marL="914400" marR="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4325" lvl="3" marL="18288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4pPr>
            <a:lvl5pPr indent="-314325" lvl="4" marL="22860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5pPr>
            <a:lvl6pPr indent="-314325" lvl="5" marL="27432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78" name="Google Shape;78;p18"/>
          <p:cNvSpPr/>
          <p:nvPr>
            <p:ph idx="2" type="pic"/>
          </p:nvPr>
        </p:nvSpPr>
        <p:spPr>
          <a:xfrm>
            <a:off x="111125" y="4601766"/>
            <a:ext cx="1606550" cy="422672"/>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750"/>
              </a:spcBef>
              <a:spcAft>
                <a:spcPts val="0"/>
              </a:spcAft>
              <a:buClr>
                <a:schemeClr val="dk1"/>
              </a:buClr>
              <a:buSzPts val="2100"/>
              <a:buFont typeface="Arial"/>
              <a:buNone/>
              <a:defRPr b="0" i="0" sz="2100" u="none" cap="none" strike="noStrike">
                <a:solidFill>
                  <a:schemeClr val="dk1"/>
                </a:solidFill>
                <a:latin typeface="Arial"/>
                <a:ea typeface="Arial"/>
                <a:cs typeface="Arial"/>
                <a:sym typeface="Arial"/>
              </a:defRPr>
            </a:lvl1pPr>
            <a:lvl2pPr lvl="1"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lvl="2"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lvl="3"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4pPr>
            <a:lvl5pPr lvl="4"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5pPr>
            <a:lvl6pPr lvl="5"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lvl="6"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lvl="7"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lvl="8"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79" name="Google Shape;79;p18"/>
          <p:cNvSpPr txBox="1"/>
          <p:nvPr>
            <p:ph idx="3" type="body"/>
          </p:nvPr>
        </p:nvSpPr>
        <p:spPr>
          <a:xfrm>
            <a:off x="628650" y="267434"/>
            <a:ext cx="7917144" cy="994172"/>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750"/>
              </a:spcBef>
              <a:spcAft>
                <a:spcPts val="0"/>
              </a:spcAft>
              <a:buClr>
                <a:schemeClr val="dk1"/>
              </a:buClr>
              <a:buSzPts val="3300"/>
              <a:buFont typeface="Arial"/>
              <a:buNone/>
              <a:defRPr b="0" i="0" sz="3300" u="none" cap="none" strike="noStrike">
                <a:solidFill>
                  <a:schemeClr val="dk1"/>
                </a:solidFill>
                <a:latin typeface="Arial"/>
                <a:ea typeface="Arial"/>
                <a:cs typeface="Arial"/>
                <a:sym typeface="Arial"/>
              </a:defRPr>
            </a:lvl1pPr>
            <a:lvl2pPr indent="-342900" lvl="1" marL="914400" marR="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4325" lvl="3" marL="18288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4pPr>
            <a:lvl5pPr indent="-314325" lvl="4" marL="22860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5pPr>
            <a:lvl6pPr indent="-314325" lvl="5" marL="27432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80" name="Google Shape;80;p1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1_Title and Content">
    <p:spTree>
      <p:nvGrpSpPr>
        <p:cNvPr id="81" name="Shape 81"/>
        <p:cNvGrpSpPr/>
        <p:nvPr/>
      </p:nvGrpSpPr>
      <p:grpSpPr>
        <a:xfrm>
          <a:off x="0" y="0"/>
          <a:ext cx="0" cy="0"/>
          <a:chOff x="0" y="0"/>
          <a:chExt cx="0" cy="0"/>
        </a:xfrm>
      </p:grpSpPr>
      <p:sp>
        <p:nvSpPr>
          <p:cNvPr id="82" name="Google Shape;82;p19"/>
          <p:cNvSpPr txBox="1"/>
          <p:nvPr>
            <p:ph idx="1" type="body"/>
          </p:nvPr>
        </p:nvSpPr>
        <p:spPr>
          <a:xfrm>
            <a:off x="628650" y="1369219"/>
            <a:ext cx="7886700" cy="3154655"/>
          </a:xfrm>
          <a:prstGeom prst="rect">
            <a:avLst/>
          </a:prstGeom>
          <a:noFill/>
          <a:ln>
            <a:noFill/>
          </a:ln>
        </p:spPr>
        <p:txBody>
          <a:bodyPr anchorCtr="0" anchor="t" bIns="45700" lIns="91425" spcFirstLastPara="1" rIns="91425" wrap="square" tIns="45700">
            <a:noAutofit/>
          </a:bodyPr>
          <a:lstStyle>
            <a:lvl1pPr indent="-361950" lvl="0" marL="457200" marR="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Arial"/>
                <a:ea typeface="Arial"/>
                <a:cs typeface="Arial"/>
                <a:sym typeface="Arial"/>
              </a:defRPr>
            </a:lvl1pPr>
            <a:lvl2pPr indent="-342900" lvl="1" marL="914400" marR="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1150" lvl="3" marL="1828800" marR="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4pPr>
            <a:lvl5pPr indent="-311150" lvl="4" marL="2286000" marR="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5pPr>
            <a:lvl6pPr indent="-314325" lvl="5" marL="27432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83" name="Google Shape;83;p19"/>
          <p:cNvSpPr/>
          <p:nvPr>
            <p:ph idx="2" type="pic"/>
          </p:nvPr>
        </p:nvSpPr>
        <p:spPr>
          <a:xfrm>
            <a:off x="111125" y="4601766"/>
            <a:ext cx="1606550" cy="422672"/>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750"/>
              </a:spcBef>
              <a:spcAft>
                <a:spcPts val="0"/>
              </a:spcAft>
              <a:buClr>
                <a:schemeClr val="dk1"/>
              </a:buClr>
              <a:buSzPts val="2100"/>
              <a:buFont typeface="Arial"/>
              <a:buNone/>
              <a:defRPr b="0" i="0" sz="2100" u="none" cap="none" strike="noStrike">
                <a:solidFill>
                  <a:schemeClr val="dk1"/>
                </a:solidFill>
                <a:latin typeface="Arial"/>
                <a:ea typeface="Arial"/>
                <a:cs typeface="Arial"/>
                <a:sym typeface="Arial"/>
              </a:defRPr>
            </a:lvl1pPr>
            <a:lvl2pPr lvl="1"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lvl="2"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lvl="3" marR="0" rtl="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4pPr>
            <a:lvl5pPr lvl="4" marR="0" rtl="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5pPr>
            <a:lvl6pPr lvl="5"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lvl="6"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lvl="7"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lvl="8"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84" name="Google Shape;84;p19"/>
          <p:cNvSpPr txBox="1"/>
          <p:nvPr>
            <p:ph idx="3" type="body"/>
          </p:nvPr>
        </p:nvSpPr>
        <p:spPr>
          <a:xfrm>
            <a:off x="628650" y="267434"/>
            <a:ext cx="7917144" cy="994172"/>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750"/>
              </a:spcBef>
              <a:spcAft>
                <a:spcPts val="0"/>
              </a:spcAft>
              <a:buClr>
                <a:schemeClr val="dk1"/>
              </a:buClr>
              <a:buSzPts val="3300"/>
              <a:buFont typeface="Arial"/>
              <a:buNone/>
              <a:defRPr b="0" i="0" sz="3300" u="none" cap="none" strike="noStrike">
                <a:solidFill>
                  <a:schemeClr val="dk1"/>
                </a:solidFill>
                <a:latin typeface="Arial"/>
                <a:ea typeface="Arial"/>
                <a:cs typeface="Arial"/>
                <a:sym typeface="Arial"/>
              </a:defRPr>
            </a:lvl1pPr>
            <a:lvl2pPr indent="-342900" lvl="1" marL="914400" marR="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1150" lvl="3" marL="1828800" marR="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4pPr>
            <a:lvl5pPr indent="-311150" lvl="4" marL="2286000" marR="0" algn="l">
              <a:lnSpc>
                <a:spcPct val="90000"/>
              </a:lnSpc>
              <a:spcBef>
                <a:spcPts val="375"/>
              </a:spcBef>
              <a:spcAft>
                <a:spcPts val="0"/>
              </a:spcAft>
              <a:buClr>
                <a:schemeClr val="dk1"/>
              </a:buClr>
              <a:buSzPts val="1300"/>
              <a:buFont typeface="Arial"/>
              <a:buChar char="•"/>
              <a:defRPr b="0" i="0" sz="1300" u="none" cap="none" strike="noStrike">
                <a:solidFill>
                  <a:schemeClr val="dk1"/>
                </a:solidFill>
                <a:latin typeface="Arial"/>
                <a:ea typeface="Arial"/>
                <a:cs typeface="Arial"/>
                <a:sym typeface="Arial"/>
              </a:defRPr>
            </a:lvl5pPr>
            <a:lvl6pPr indent="-314325" lvl="5" marL="27432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6pPr>
            <a:lvl7pPr indent="-314325" lvl="6" marL="32004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7pPr>
            <a:lvl8pPr indent="-314325" lvl="7" marL="36576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8pPr>
            <a:lvl9pPr indent="-314325" lvl="8" marL="4114800" marR="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Arial"/>
                <a:ea typeface="Arial"/>
                <a:cs typeface="Arial"/>
                <a:sym typeface="Arial"/>
              </a:defRPr>
            </a:lvl9pPr>
          </a:lstStyle>
          <a:p/>
        </p:txBody>
      </p:sp>
      <p:sp>
        <p:nvSpPr>
          <p:cNvPr id="85" name="Google Shape;85;p1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chemeClr val="dk1"/>
                </a:solidFill>
              </a:defRPr>
            </a:lvl1pPr>
            <a:lvl2pPr lvl="1">
              <a:buNone/>
              <a:defRPr sz="1300">
                <a:solidFill>
                  <a:schemeClr val="dk1"/>
                </a:solidFill>
              </a:defRPr>
            </a:lvl2pPr>
            <a:lvl3pPr lvl="2">
              <a:buNone/>
              <a:defRPr sz="1300">
                <a:solidFill>
                  <a:schemeClr val="dk1"/>
                </a:solidFill>
              </a:defRPr>
            </a:lvl3pPr>
            <a:lvl4pPr lvl="3">
              <a:buNone/>
              <a:defRPr sz="1300">
                <a:solidFill>
                  <a:schemeClr val="dk1"/>
                </a:solidFill>
              </a:defRPr>
            </a:lvl4pPr>
            <a:lvl5pPr lvl="4">
              <a:buNone/>
              <a:defRPr sz="1300">
                <a:solidFill>
                  <a:schemeClr val="dk1"/>
                </a:solidFill>
              </a:defRPr>
            </a:lvl5pPr>
            <a:lvl6pPr lvl="5">
              <a:buNone/>
              <a:defRPr sz="1300">
                <a:solidFill>
                  <a:schemeClr val="dk1"/>
                </a:solidFill>
              </a:defRPr>
            </a:lvl6pPr>
            <a:lvl7pPr lvl="6">
              <a:buNone/>
              <a:defRPr sz="1300">
                <a:solidFill>
                  <a:schemeClr val="dk1"/>
                </a:solidFill>
              </a:defRPr>
            </a:lvl7pPr>
            <a:lvl8pPr lvl="7">
              <a:buNone/>
              <a:defRPr sz="1300">
                <a:solidFill>
                  <a:schemeClr val="dk1"/>
                </a:solidFill>
              </a:defRPr>
            </a:lvl8pPr>
            <a:lvl9pPr lvl="8">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2.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hyperlink" Target="https://creativecommons.org/licenses/by/4.0/deed.en" TargetMode="External"/><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ddialliance.org/" TargetMode="External"/><Relationship Id="rId4" Type="http://schemas.openxmlformats.org/officeDocument/2006/relationships/hyperlink" Target="mailto:secretariat@ddialliance.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0"/>
          <p:cNvSpPr txBox="1"/>
          <p:nvPr>
            <p:ph idx="1" type="subTitle"/>
          </p:nvPr>
        </p:nvSpPr>
        <p:spPr>
          <a:xfrm>
            <a:off x="311700" y="2991775"/>
            <a:ext cx="8520600" cy="2249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900">
                <a:solidFill>
                  <a:srgbClr val="999999"/>
                </a:solidFill>
              </a:rPr>
              <a:t>Hilde Orten, Chair, DDI Scientific Board</a:t>
            </a:r>
            <a:endParaRPr sz="1900">
              <a:solidFill>
                <a:srgbClr val="999999"/>
              </a:solidFill>
            </a:endParaRPr>
          </a:p>
          <a:p>
            <a:pPr indent="0" lvl="0" marL="0" rtl="0" algn="l">
              <a:spcBef>
                <a:spcPts val="0"/>
              </a:spcBef>
              <a:spcAft>
                <a:spcPts val="0"/>
              </a:spcAft>
              <a:buNone/>
            </a:pPr>
            <a:r>
              <a:rPr lang="en" sz="1900">
                <a:solidFill>
                  <a:srgbClr val="999999"/>
                </a:solidFill>
              </a:rPr>
              <a:t>Jared Lyle, Executive Director, DDI Alliance</a:t>
            </a:r>
            <a:endParaRPr sz="1900">
              <a:solidFill>
                <a:srgbClr val="999999"/>
              </a:solidFill>
            </a:endParaRPr>
          </a:p>
          <a:p>
            <a:pPr indent="0" lvl="0" marL="0" rtl="0" algn="l">
              <a:spcBef>
                <a:spcPts val="0"/>
              </a:spcBef>
              <a:spcAft>
                <a:spcPts val="0"/>
              </a:spcAft>
              <a:buNone/>
            </a:pPr>
            <a:r>
              <a:rPr lang="en" sz="1900">
                <a:solidFill>
                  <a:srgbClr val="999999"/>
                </a:solidFill>
              </a:rPr>
              <a:t>Jon Johnson, Chair, DDI Executive Board</a:t>
            </a:r>
            <a:endParaRPr sz="1900">
              <a:solidFill>
                <a:srgbClr val="999999"/>
              </a:solidFill>
            </a:endParaRPr>
          </a:p>
          <a:p>
            <a:pPr indent="0" lvl="0" marL="0" rtl="0" algn="l">
              <a:spcBef>
                <a:spcPts val="0"/>
              </a:spcBef>
              <a:spcAft>
                <a:spcPts val="0"/>
              </a:spcAft>
              <a:buNone/>
            </a:pPr>
            <a:r>
              <a:t/>
            </a:r>
            <a:endParaRPr sz="1900">
              <a:solidFill>
                <a:srgbClr val="999999"/>
              </a:solidFill>
            </a:endParaRPr>
          </a:p>
          <a:p>
            <a:pPr indent="0" lvl="0" marL="0" rtl="0" algn="l">
              <a:spcBef>
                <a:spcPts val="0"/>
              </a:spcBef>
              <a:spcAft>
                <a:spcPts val="0"/>
              </a:spcAft>
              <a:buNone/>
            </a:pPr>
            <a:r>
              <a:t/>
            </a:r>
            <a:endParaRPr sz="1900">
              <a:solidFill>
                <a:srgbClr val="999999"/>
              </a:solidFill>
            </a:endParaRPr>
          </a:p>
          <a:p>
            <a:pPr indent="0" lvl="0" marL="0" rtl="0" algn="l">
              <a:spcBef>
                <a:spcPts val="0"/>
              </a:spcBef>
              <a:spcAft>
                <a:spcPts val="0"/>
              </a:spcAft>
              <a:buNone/>
            </a:pPr>
            <a:r>
              <a:rPr lang="en" sz="1900">
                <a:solidFill>
                  <a:srgbClr val="999999"/>
                </a:solidFill>
              </a:rPr>
              <a:t>European DDI User Conference</a:t>
            </a:r>
            <a:endParaRPr sz="1900">
              <a:solidFill>
                <a:srgbClr val="999999"/>
              </a:solidFill>
            </a:endParaRPr>
          </a:p>
          <a:p>
            <a:pPr indent="0" lvl="0" marL="0" rtl="0" algn="l">
              <a:spcBef>
                <a:spcPts val="0"/>
              </a:spcBef>
              <a:spcAft>
                <a:spcPts val="0"/>
              </a:spcAft>
              <a:buNone/>
            </a:pPr>
            <a:r>
              <a:rPr lang="en" sz="1900">
                <a:solidFill>
                  <a:srgbClr val="999999"/>
                </a:solidFill>
              </a:rPr>
              <a:t>28 November 2023</a:t>
            </a:r>
            <a:endParaRPr sz="1900">
              <a:solidFill>
                <a:srgbClr val="999999"/>
              </a:solidFill>
            </a:endParaRPr>
          </a:p>
        </p:txBody>
      </p:sp>
      <p:sp>
        <p:nvSpPr>
          <p:cNvPr id="91" name="Google Shape;91;p20"/>
          <p:cNvSpPr txBox="1"/>
          <p:nvPr/>
        </p:nvSpPr>
        <p:spPr>
          <a:xfrm>
            <a:off x="1099375" y="162225"/>
            <a:ext cx="7104000" cy="1416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4000"/>
              <a:t>Envisioning the Future of DDI in the Metadata Landscape</a:t>
            </a:r>
            <a:endParaRPr sz="4000"/>
          </a:p>
        </p:txBody>
      </p:sp>
      <p:pic>
        <p:nvPicPr>
          <p:cNvPr id="92" name="Google Shape;92;p20"/>
          <p:cNvPicPr preferRelativeResize="0"/>
          <p:nvPr/>
        </p:nvPicPr>
        <p:blipFill rotWithShape="1">
          <a:blip r:embed="rId3">
            <a:alphaModFix/>
          </a:blip>
          <a:srcRect b="0" l="0" r="0" t="0"/>
          <a:stretch/>
        </p:blipFill>
        <p:spPr>
          <a:xfrm>
            <a:off x="8044893" y="4510873"/>
            <a:ext cx="829971" cy="297000"/>
          </a:xfrm>
          <a:prstGeom prst="rect">
            <a:avLst/>
          </a:prstGeom>
          <a:noFill/>
          <a:ln>
            <a:noFill/>
          </a:ln>
        </p:spPr>
      </p:pic>
      <p:sp>
        <p:nvSpPr>
          <p:cNvPr id="93" name="Google Shape;93;p20"/>
          <p:cNvSpPr/>
          <p:nvPr/>
        </p:nvSpPr>
        <p:spPr>
          <a:xfrm>
            <a:off x="4647400" y="4807875"/>
            <a:ext cx="4986600" cy="276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 sz="1200">
                <a:solidFill>
                  <a:srgbClr val="666666"/>
                </a:solidFill>
                <a:latin typeface="Calibri"/>
                <a:ea typeface="Calibri"/>
                <a:cs typeface="Calibri"/>
                <a:sym typeface="Calibri"/>
              </a:rPr>
              <a:t>License: </a:t>
            </a:r>
            <a:r>
              <a:rPr lang="en" sz="1200" u="sng">
                <a:solidFill>
                  <a:srgbClr val="666666"/>
                </a:solidFill>
                <a:latin typeface="Calibri"/>
                <a:ea typeface="Calibri"/>
                <a:cs typeface="Calibri"/>
                <a:sym typeface="Calibri"/>
                <a:hlinkClick r:id="rId4">
                  <a:extLst>
                    <a:ext uri="{A12FA001-AC4F-418D-AE19-62706E023703}">
                      <ahyp:hlinkClr val="tx"/>
                    </a:ext>
                  </a:extLst>
                </a:hlinkClick>
              </a:rPr>
              <a:t>Creative Commons Attribution 4.0 International (CC BY 4.0)</a:t>
            </a:r>
            <a:endParaRPr sz="800">
              <a:solidFill>
                <a:srgbClr val="666666"/>
              </a:solidFill>
              <a:latin typeface="Calibri"/>
              <a:ea typeface="Calibri"/>
              <a:cs typeface="Calibri"/>
              <a:sym typeface="Calibri"/>
            </a:endParaRPr>
          </a:p>
        </p:txBody>
      </p:sp>
      <p:pic>
        <p:nvPicPr>
          <p:cNvPr id="94" name="Google Shape;94;p20"/>
          <p:cNvPicPr preferRelativeResize="0"/>
          <p:nvPr/>
        </p:nvPicPr>
        <p:blipFill>
          <a:blip r:embed="rId5">
            <a:alphaModFix/>
          </a:blip>
          <a:stretch>
            <a:fillRect/>
          </a:stretch>
        </p:blipFill>
        <p:spPr>
          <a:xfrm>
            <a:off x="2739350" y="1578225"/>
            <a:ext cx="3824051" cy="9877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is DDI being used?</a:t>
            </a:r>
            <a:endParaRPr/>
          </a:p>
        </p:txBody>
      </p:sp>
      <p:sp>
        <p:nvSpPr>
          <p:cNvPr id="153" name="Google Shape;153;p29"/>
          <p:cNvSpPr txBox="1"/>
          <p:nvPr>
            <p:ph idx="1" type="body"/>
          </p:nvPr>
        </p:nvSpPr>
        <p:spPr>
          <a:xfrm>
            <a:off x="311700" y="1152475"/>
            <a:ext cx="25347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DDI-Codebook is the major use case for most data sharing</a:t>
            </a:r>
            <a:endParaRPr/>
          </a:p>
          <a:p>
            <a:pPr indent="0" lvl="0" marL="0" rtl="0" algn="l">
              <a:spcBef>
                <a:spcPts val="1200"/>
              </a:spcBef>
              <a:spcAft>
                <a:spcPts val="0"/>
              </a:spcAft>
              <a:buNone/>
            </a:pPr>
            <a:r>
              <a:rPr lang="en"/>
              <a:t>Not only Europe, USA and Canada!</a:t>
            </a:r>
            <a:endParaRPr/>
          </a:p>
          <a:p>
            <a:pPr indent="0" lvl="0" marL="0" rtl="0" algn="l">
              <a:spcBef>
                <a:spcPts val="1200"/>
              </a:spcBef>
              <a:spcAft>
                <a:spcPts val="1200"/>
              </a:spcAft>
              <a:buNone/>
            </a:pPr>
            <a:r>
              <a:rPr lang="en"/>
              <a:t>Half of the repositories in re3data support DDI</a:t>
            </a:r>
            <a:endParaRPr/>
          </a:p>
        </p:txBody>
      </p:sp>
      <p:pic>
        <p:nvPicPr>
          <p:cNvPr id="154" name="Google Shape;154;p29" title="Chart"/>
          <p:cNvPicPr preferRelativeResize="0"/>
          <p:nvPr/>
        </p:nvPicPr>
        <p:blipFill>
          <a:blip r:embed="rId3">
            <a:alphaModFix/>
          </a:blip>
          <a:stretch>
            <a:fillRect/>
          </a:stretch>
        </p:blipFill>
        <p:spPr>
          <a:xfrm>
            <a:off x="2947263" y="1152475"/>
            <a:ext cx="5525187" cy="3416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Challenges</a:t>
            </a:r>
            <a:endParaRPr/>
          </a:p>
        </p:txBody>
      </p:sp>
      <p:sp>
        <p:nvSpPr>
          <p:cNvPr id="160" name="Google Shape;160;p3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61950" lvl="0" marL="457200" rtl="0" algn="l">
              <a:spcBef>
                <a:spcPts val="0"/>
              </a:spcBef>
              <a:spcAft>
                <a:spcPts val="0"/>
              </a:spcAft>
              <a:buClr>
                <a:schemeClr val="dk1"/>
              </a:buClr>
              <a:buSzPts val="2100"/>
              <a:buChar char="●"/>
            </a:pPr>
            <a:r>
              <a:rPr lang="en" sz="2100">
                <a:solidFill>
                  <a:schemeClr val="dk1"/>
                </a:solidFill>
              </a:rPr>
              <a:t>Adoption of DDI standards by existing or emerging infrastructures,  </a:t>
            </a:r>
            <a:endParaRPr sz="21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More diverse user base as DDI spreads outside of our traditional ‘stronghold’ of social science Archives and NSO’s.</a:t>
            </a:r>
            <a:endParaRPr sz="21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Interoperability of these with each other and wider infrastructures e.g. EOSC and non-traditional data</a:t>
            </a:r>
            <a:endParaRPr sz="21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Secular trend towards Trusted Research Environments and ‘metadata privacy issues’</a:t>
            </a:r>
            <a:endParaRPr sz="2100">
              <a:solidFill>
                <a:schemeClr val="dk1"/>
              </a:solidFill>
            </a:endParaRPr>
          </a:p>
          <a:p>
            <a:pPr indent="0" lvl="0" marL="0" rtl="0" algn="l">
              <a:spcBef>
                <a:spcPts val="0"/>
              </a:spcBef>
              <a:spcAft>
                <a:spcPts val="12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31"/>
          <p:cNvSpPr txBox="1"/>
          <p:nvPr>
            <p:ph type="title"/>
          </p:nvPr>
        </p:nvSpPr>
        <p:spPr>
          <a:xfrm>
            <a:off x="311700" y="1653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3220"/>
              <a:t>Question: </a:t>
            </a:r>
            <a:endParaRPr b="1" sz="3220"/>
          </a:p>
        </p:txBody>
      </p:sp>
      <p:sp>
        <p:nvSpPr>
          <p:cNvPr id="166" name="Google Shape;166;p31"/>
          <p:cNvSpPr txBox="1"/>
          <p:nvPr>
            <p:ph idx="1" type="body"/>
          </p:nvPr>
        </p:nvSpPr>
        <p:spPr>
          <a:xfrm>
            <a:off x="311700" y="810625"/>
            <a:ext cx="8520600" cy="34164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 sz="4350">
                <a:solidFill>
                  <a:srgbClr val="252B36"/>
                </a:solidFill>
                <a:highlight>
                  <a:srgbClr val="FFFFFF"/>
                </a:highlight>
              </a:rPr>
              <a:t>What challenges are you or your organization currently facing that you need DDI products and/or services to solve?</a:t>
            </a:r>
            <a:endParaRPr sz="4350">
              <a:solidFill>
                <a:schemeClr val="dk1"/>
              </a:solidFill>
            </a:endParaRPr>
          </a:p>
          <a:p>
            <a:pPr indent="0" lvl="0" marL="0" rtl="0" algn="l">
              <a:spcBef>
                <a:spcPts val="0"/>
              </a:spcBef>
              <a:spcAft>
                <a:spcPts val="0"/>
              </a:spcAft>
              <a:buNone/>
            </a:pPr>
            <a:r>
              <a:t/>
            </a:r>
            <a:endParaRPr sz="3400">
              <a:solidFill>
                <a:schemeClr val="dk1"/>
              </a:solidFill>
            </a:endParaRPr>
          </a:p>
          <a:p>
            <a:pPr indent="0" lvl="0" marL="0" rtl="0" algn="l">
              <a:spcBef>
                <a:spcPts val="0"/>
              </a:spcBef>
              <a:spcAft>
                <a:spcPts val="0"/>
              </a:spcAft>
              <a:buNone/>
            </a:pPr>
            <a:r>
              <a:t/>
            </a:r>
            <a:endParaRPr sz="3400">
              <a:solidFill>
                <a:schemeClr val="dk1"/>
              </a:solidFill>
            </a:endParaRPr>
          </a:p>
        </p:txBody>
      </p:sp>
      <p:pic>
        <p:nvPicPr>
          <p:cNvPr id="167" name="Google Shape;167;p31"/>
          <p:cNvPicPr preferRelativeResize="0"/>
          <p:nvPr/>
        </p:nvPicPr>
        <p:blipFill>
          <a:blip r:embed="rId3">
            <a:alphaModFix/>
          </a:blip>
          <a:stretch>
            <a:fillRect/>
          </a:stretch>
        </p:blipFill>
        <p:spPr>
          <a:xfrm>
            <a:off x="357100" y="3494025"/>
            <a:ext cx="1316825" cy="1316825"/>
          </a:xfrm>
          <a:prstGeom prst="rect">
            <a:avLst/>
          </a:prstGeom>
          <a:noFill/>
          <a:ln>
            <a:noFill/>
          </a:ln>
        </p:spPr>
      </p:pic>
      <p:pic>
        <p:nvPicPr>
          <p:cNvPr id="168" name="Google Shape;168;p31"/>
          <p:cNvPicPr preferRelativeResize="0"/>
          <p:nvPr/>
        </p:nvPicPr>
        <p:blipFill>
          <a:blip r:embed="rId4">
            <a:alphaModFix/>
          </a:blip>
          <a:stretch>
            <a:fillRect/>
          </a:stretch>
        </p:blipFill>
        <p:spPr>
          <a:xfrm>
            <a:off x="1673925" y="3847638"/>
            <a:ext cx="4210050" cy="6096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Opportunities</a:t>
            </a:r>
            <a:endParaRPr/>
          </a:p>
        </p:txBody>
      </p:sp>
      <p:sp>
        <p:nvSpPr>
          <p:cNvPr id="174" name="Google Shape;174;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61950" lvl="0" marL="457200" rtl="0" algn="l">
              <a:spcBef>
                <a:spcPts val="0"/>
              </a:spcBef>
              <a:spcAft>
                <a:spcPts val="0"/>
              </a:spcAft>
              <a:buClr>
                <a:schemeClr val="dk1"/>
              </a:buClr>
              <a:buSzPts val="2100"/>
              <a:buChar char="●"/>
            </a:pPr>
            <a:r>
              <a:rPr lang="en" sz="2100">
                <a:solidFill>
                  <a:schemeClr val="dk1"/>
                </a:solidFill>
              </a:rPr>
              <a:t>Funder adoption of FAIR and statements of need for metadata and recommendation for specific standards</a:t>
            </a:r>
            <a:endParaRPr sz="21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Mature standards with established user bases that solve real problems of data transparency</a:t>
            </a:r>
            <a:endParaRPr sz="21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Emergence of metadata only platforms, CESSDA, EOSC </a:t>
            </a:r>
            <a:endParaRPr sz="21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Developing further the DDI Community</a:t>
            </a:r>
            <a:endParaRPr sz="2100">
              <a:solidFill>
                <a:schemeClr val="dk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33"/>
          <p:cNvSpPr txBox="1"/>
          <p:nvPr>
            <p:ph type="title"/>
          </p:nvPr>
        </p:nvSpPr>
        <p:spPr>
          <a:xfrm>
            <a:off x="1314775" y="4450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DDI in the standards landscape</a:t>
            </a:r>
            <a:endParaRPr b="1"/>
          </a:p>
        </p:txBody>
      </p:sp>
      <p:sp>
        <p:nvSpPr>
          <p:cNvPr id="180" name="Google Shape;180;p33"/>
          <p:cNvSpPr/>
          <p:nvPr/>
        </p:nvSpPr>
        <p:spPr>
          <a:xfrm>
            <a:off x="1267800" y="1439025"/>
            <a:ext cx="3907800" cy="779100"/>
          </a:xfrm>
          <a:prstGeom prst="roundRect">
            <a:avLst>
              <a:gd fmla="val 16667" name="adj"/>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2700"/>
              <a:t>             Catalogs</a:t>
            </a:r>
            <a:endParaRPr b="1" sz="2700"/>
          </a:p>
        </p:txBody>
      </p:sp>
      <p:sp>
        <p:nvSpPr>
          <p:cNvPr id="181" name="Google Shape;181;p33"/>
          <p:cNvSpPr/>
          <p:nvPr/>
        </p:nvSpPr>
        <p:spPr>
          <a:xfrm>
            <a:off x="1267800" y="2410800"/>
            <a:ext cx="3907800" cy="779100"/>
          </a:xfrm>
          <a:prstGeom prst="roundRect">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Structural standards</a:t>
            </a:r>
            <a:endParaRPr b="1" sz="2700"/>
          </a:p>
        </p:txBody>
      </p:sp>
      <p:sp>
        <p:nvSpPr>
          <p:cNvPr id="182" name="Google Shape;182;p33"/>
          <p:cNvSpPr/>
          <p:nvPr/>
        </p:nvSpPr>
        <p:spPr>
          <a:xfrm>
            <a:off x="1267800" y="3500275"/>
            <a:ext cx="3907800" cy="779100"/>
          </a:xfrm>
          <a:prstGeom prst="roundRect">
            <a:avLst>
              <a:gd fmla="val 16667" name="adj"/>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Vocabularies</a:t>
            </a:r>
            <a:endParaRPr b="1" sz="2700"/>
          </a:p>
        </p:txBody>
      </p:sp>
      <p:pic>
        <p:nvPicPr>
          <p:cNvPr id="183" name="Google Shape;183;p33"/>
          <p:cNvPicPr preferRelativeResize="0"/>
          <p:nvPr/>
        </p:nvPicPr>
        <p:blipFill>
          <a:blip r:embed="rId3">
            <a:alphaModFix/>
          </a:blip>
          <a:stretch>
            <a:fillRect/>
          </a:stretch>
        </p:blipFill>
        <p:spPr>
          <a:xfrm>
            <a:off x="5396591" y="2569496"/>
            <a:ext cx="1298888" cy="461699"/>
          </a:xfrm>
          <a:prstGeom prst="rect">
            <a:avLst/>
          </a:prstGeom>
          <a:noFill/>
          <a:ln>
            <a:noFill/>
          </a:ln>
        </p:spPr>
      </p:pic>
      <p:sp>
        <p:nvSpPr>
          <p:cNvPr id="184" name="Google Shape;184;p33"/>
          <p:cNvSpPr txBox="1"/>
          <p:nvPr/>
        </p:nvSpPr>
        <p:spPr>
          <a:xfrm>
            <a:off x="7000275" y="1568138"/>
            <a:ext cx="1707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rPr>
              <a:t>Findability</a:t>
            </a:r>
            <a:endParaRPr b="1" sz="1800">
              <a:solidFill>
                <a:schemeClr val="dk1"/>
              </a:solidFill>
            </a:endParaRPr>
          </a:p>
        </p:txBody>
      </p:sp>
      <p:sp>
        <p:nvSpPr>
          <p:cNvPr id="185" name="Google Shape;185;p33"/>
          <p:cNvSpPr txBox="1"/>
          <p:nvPr/>
        </p:nvSpPr>
        <p:spPr>
          <a:xfrm>
            <a:off x="6992675" y="2638225"/>
            <a:ext cx="2136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rPr>
              <a:t>Reusability</a:t>
            </a:r>
            <a:endParaRPr b="1" sz="1800">
              <a:solidFill>
                <a:schemeClr val="dk1"/>
              </a:solidFill>
            </a:endParaRPr>
          </a:p>
        </p:txBody>
      </p:sp>
      <p:sp>
        <p:nvSpPr>
          <p:cNvPr id="186" name="Google Shape;186;p33"/>
          <p:cNvSpPr txBox="1"/>
          <p:nvPr/>
        </p:nvSpPr>
        <p:spPr>
          <a:xfrm>
            <a:off x="6992675" y="2181025"/>
            <a:ext cx="22275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rPr>
              <a:t>Interoperability</a:t>
            </a:r>
            <a:endParaRPr b="1" sz="1800">
              <a:solidFill>
                <a:schemeClr val="dk1"/>
              </a:solidFill>
            </a:endParaRPr>
          </a:p>
        </p:txBody>
      </p:sp>
      <p:sp>
        <p:nvSpPr>
          <p:cNvPr id="187" name="Google Shape;187;p33"/>
          <p:cNvSpPr txBox="1"/>
          <p:nvPr/>
        </p:nvSpPr>
        <p:spPr>
          <a:xfrm>
            <a:off x="7000275" y="3549338"/>
            <a:ext cx="17073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rPr>
              <a:t>Findability</a:t>
            </a:r>
            <a:endParaRPr b="1" sz="1800">
              <a:solidFill>
                <a:schemeClr val="dk1"/>
              </a:solidFill>
            </a:endParaRPr>
          </a:p>
        </p:txBody>
      </p:sp>
      <p:cxnSp>
        <p:nvCxnSpPr>
          <p:cNvPr id="188" name="Google Shape;188;p33"/>
          <p:cNvCxnSpPr/>
          <p:nvPr/>
        </p:nvCxnSpPr>
        <p:spPr>
          <a:xfrm>
            <a:off x="5356925" y="1818375"/>
            <a:ext cx="1408500" cy="0"/>
          </a:xfrm>
          <a:prstGeom prst="straightConnector1">
            <a:avLst/>
          </a:prstGeom>
          <a:noFill/>
          <a:ln cap="flat" cmpd="sng" w="9525">
            <a:solidFill>
              <a:schemeClr val="dk2"/>
            </a:solidFill>
            <a:prstDash val="solid"/>
            <a:round/>
            <a:headEnd len="med" w="med" type="none"/>
            <a:tailEnd len="med" w="med" type="none"/>
          </a:ln>
        </p:spPr>
      </p:cxnSp>
      <p:cxnSp>
        <p:nvCxnSpPr>
          <p:cNvPr id="189" name="Google Shape;189;p33"/>
          <p:cNvCxnSpPr/>
          <p:nvPr/>
        </p:nvCxnSpPr>
        <p:spPr>
          <a:xfrm>
            <a:off x="5356925" y="3799575"/>
            <a:ext cx="1408500" cy="0"/>
          </a:xfrm>
          <a:prstGeom prst="straightConnector1">
            <a:avLst/>
          </a:prstGeom>
          <a:noFill/>
          <a:ln cap="flat" cmpd="sng" w="9525">
            <a:solidFill>
              <a:schemeClr val="dk2"/>
            </a:solidFill>
            <a:prstDash val="solid"/>
            <a:round/>
            <a:headEnd len="med" w="med" type="none"/>
            <a:tailEnd len="med" w="med" type="none"/>
          </a:ln>
        </p:spPr>
      </p:cxnSp>
      <p:cxnSp>
        <p:nvCxnSpPr>
          <p:cNvPr id="190" name="Google Shape;190;p33"/>
          <p:cNvCxnSpPr/>
          <p:nvPr/>
        </p:nvCxnSpPr>
        <p:spPr>
          <a:xfrm flipH="1" rot="10800000">
            <a:off x="6703625" y="2462325"/>
            <a:ext cx="289200" cy="113700"/>
          </a:xfrm>
          <a:prstGeom prst="straightConnector1">
            <a:avLst/>
          </a:prstGeom>
          <a:noFill/>
          <a:ln cap="flat" cmpd="sng" w="9525">
            <a:solidFill>
              <a:schemeClr val="dk2"/>
            </a:solidFill>
            <a:prstDash val="solid"/>
            <a:round/>
            <a:headEnd len="med" w="med" type="none"/>
            <a:tailEnd len="med" w="med" type="none"/>
          </a:ln>
        </p:spPr>
      </p:cxnSp>
      <p:cxnSp>
        <p:nvCxnSpPr>
          <p:cNvPr id="191" name="Google Shape;191;p33"/>
          <p:cNvCxnSpPr>
            <a:stCxn id="183" idx="3"/>
            <a:endCxn id="185" idx="1"/>
          </p:cNvCxnSpPr>
          <p:nvPr/>
        </p:nvCxnSpPr>
        <p:spPr>
          <a:xfrm>
            <a:off x="6695478" y="2800346"/>
            <a:ext cx="297300" cy="687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34"/>
          <p:cNvSpPr txBox="1"/>
          <p:nvPr>
            <p:ph type="title"/>
          </p:nvPr>
        </p:nvSpPr>
        <p:spPr>
          <a:xfrm>
            <a:off x="311700" y="1355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Our committees and working groups</a:t>
            </a:r>
            <a:endParaRPr b="1"/>
          </a:p>
        </p:txBody>
      </p:sp>
      <p:sp>
        <p:nvSpPr>
          <p:cNvPr id="197" name="Google Shape;197;p34"/>
          <p:cNvSpPr txBox="1"/>
          <p:nvPr>
            <p:ph idx="1" type="body"/>
          </p:nvPr>
        </p:nvSpPr>
        <p:spPr>
          <a:xfrm>
            <a:off x="311700" y="1152475"/>
            <a:ext cx="8520600" cy="3416400"/>
          </a:xfrm>
          <a:prstGeom prst="rect">
            <a:avLst/>
          </a:prstGeom>
          <a:effectLst>
            <a:outerShdw blurRad="57150" rotWithShape="0" algn="bl" dir="5400000" dist="19050">
              <a:srgbClr val="000000">
                <a:alpha val="50000"/>
              </a:srgbClr>
            </a:outerShdw>
          </a:effectLst>
        </p:spPr>
        <p:txBody>
          <a:bodyPr anchorCtr="0" anchor="t" bIns="91425" lIns="91425" spcFirstLastPara="1" rIns="91425" wrap="square" tIns="91425">
            <a:normAutofit/>
          </a:bodyPr>
          <a:lstStyle/>
          <a:p>
            <a:pPr indent="0" lvl="0" marL="0" rtl="0" algn="ctr">
              <a:lnSpc>
                <a:spcPct val="100000"/>
              </a:lnSpc>
              <a:spcBef>
                <a:spcPts val="0"/>
              </a:spcBef>
              <a:spcAft>
                <a:spcPts val="0"/>
              </a:spcAft>
              <a:buNone/>
            </a:pPr>
            <a:r>
              <a:t/>
            </a:r>
            <a:endParaRPr b="1" sz="2700">
              <a:solidFill>
                <a:srgbClr val="000000"/>
              </a:solidFill>
            </a:endParaRPr>
          </a:p>
          <a:p>
            <a:pPr indent="0" lvl="0" marL="0" rtl="0" algn="l">
              <a:spcBef>
                <a:spcPts val="0"/>
              </a:spcBef>
              <a:spcAft>
                <a:spcPts val="1200"/>
              </a:spcAft>
              <a:buNone/>
            </a:pPr>
            <a:r>
              <a:t/>
            </a:r>
            <a:endParaRPr/>
          </a:p>
        </p:txBody>
      </p:sp>
      <p:sp>
        <p:nvSpPr>
          <p:cNvPr id="198" name="Google Shape;198;p34"/>
          <p:cNvSpPr/>
          <p:nvPr/>
        </p:nvSpPr>
        <p:spPr>
          <a:xfrm>
            <a:off x="407700" y="1751700"/>
            <a:ext cx="2742300" cy="637200"/>
          </a:xfrm>
          <a:prstGeom prst="roundRect">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CDI</a:t>
            </a:r>
            <a:endParaRPr b="1" sz="2700"/>
          </a:p>
        </p:txBody>
      </p:sp>
      <p:sp>
        <p:nvSpPr>
          <p:cNvPr id="199" name="Google Shape;199;p34"/>
          <p:cNvSpPr/>
          <p:nvPr/>
        </p:nvSpPr>
        <p:spPr>
          <a:xfrm>
            <a:off x="407700" y="2542075"/>
            <a:ext cx="2742300" cy="637200"/>
          </a:xfrm>
          <a:prstGeom prst="roundRect">
            <a:avLst>
              <a:gd fmla="val 16667" name="adj"/>
            </a:avLst>
          </a:prstGeom>
          <a:solidFill>
            <a:srgbClr val="9FC5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SDTL</a:t>
            </a:r>
            <a:endParaRPr b="1" sz="2700"/>
          </a:p>
        </p:txBody>
      </p:sp>
      <p:sp>
        <p:nvSpPr>
          <p:cNvPr id="200" name="Google Shape;200;p34"/>
          <p:cNvSpPr/>
          <p:nvPr/>
        </p:nvSpPr>
        <p:spPr>
          <a:xfrm>
            <a:off x="379650" y="3332450"/>
            <a:ext cx="2798400" cy="637200"/>
          </a:xfrm>
          <a:prstGeom prst="roundRect">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XKOS</a:t>
            </a:r>
            <a:endParaRPr b="1" sz="2700"/>
          </a:p>
        </p:txBody>
      </p:sp>
      <p:sp>
        <p:nvSpPr>
          <p:cNvPr id="201" name="Google Shape;201;p34"/>
          <p:cNvSpPr/>
          <p:nvPr/>
        </p:nvSpPr>
        <p:spPr>
          <a:xfrm>
            <a:off x="473125" y="899625"/>
            <a:ext cx="2676900" cy="715200"/>
          </a:xfrm>
          <a:prstGeom prst="roundRect">
            <a:avLst>
              <a:gd fmla="val 16667" name="adj"/>
            </a:avLst>
          </a:prstGeom>
          <a:solidFill>
            <a:srgbClr val="F6B26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TC</a:t>
            </a:r>
            <a:endParaRPr b="1" sz="2700"/>
          </a:p>
        </p:txBody>
      </p:sp>
      <p:sp>
        <p:nvSpPr>
          <p:cNvPr id="202" name="Google Shape;202;p34"/>
          <p:cNvSpPr/>
          <p:nvPr/>
        </p:nvSpPr>
        <p:spPr>
          <a:xfrm>
            <a:off x="379650" y="4187800"/>
            <a:ext cx="2798400" cy="715200"/>
          </a:xfrm>
          <a:prstGeom prst="roundRect">
            <a:avLst>
              <a:gd fmla="val 16667" name="adj"/>
            </a:avLst>
          </a:prstGeom>
          <a:solidFill>
            <a:srgbClr val="FCE5C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Developers</a:t>
            </a:r>
            <a:endParaRPr b="1" sz="2700"/>
          </a:p>
        </p:txBody>
      </p:sp>
      <p:sp>
        <p:nvSpPr>
          <p:cNvPr id="203" name="Google Shape;203;p34"/>
          <p:cNvSpPr txBox="1"/>
          <p:nvPr/>
        </p:nvSpPr>
        <p:spPr>
          <a:xfrm>
            <a:off x="3150000" y="1071850"/>
            <a:ext cx="5344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Technical Committee</a:t>
            </a:r>
            <a:endParaRPr sz="1800">
              <a:solidFill>
                <a:schemeClr val="dk1"/>
              </a:solidFill>
            </a:endParaRPr>
          </a:p>
        </p:txBody>
      </p:sp>
      <p:sp>
        <p:nvSpPr>
          <p:cNvPr id="204" name="Google Shape;204;p34"/>
          <p:cNvSpPr txBox="1"/>
          <p:nvPr/>
        </p:nvSpPr>
        <p:spPr>
          <a:xfrm>
            <a:off x="3224700" y="1839438"/>
            <a:ext cx="5344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DDI-Cross Domain Integration Working Group</a:t>
            </a:r>
            <a:endParaRPr sz="1800">
              <a:solidFill>
                <a:schemeClr val="dk1"/>
              </a:solidFill>
            </a:endParaRPr>
          </a:p>
        </p:txBody>
      </p:sp>
      <p:sp>
        <p:nvSpPr>
          <p:cNvPr id="205" name="Google Shape;205;p34"/>
          <p:cNvSpPr txBox="1"/>
          <p:nvPr/>
        </p:nvSpPr>
        <p:spPr>
          <a:xfrm>
            <a:off x="3150025" y="2702775"/>
            <a:ext cx="5994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The Structured Language Transformation Working Group</a:t>
            </a:r>
            <a:endParaRPr sz="1800">
              <a:solidFill>
                <a:schemeClr val="dk1"/>
              </a:solidFill>
            </a:endParaRPr>
          </a:p>
        </p:txBody>
      </p:sp>
      <p:sp>
        <p:nvSpPr>
          <p:cNvPr id="206" name="Google Shape;206;p34"/>
          <p:cNvSpPr txBox="1"/>
          <p:nvPr/>
        </p:nvSpPr>
        <p:spPr>
          <a:xfrm>
            <a:off x="3302425" y="4302975"/>
            <a:ext cx="5994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The Developers Working Group</a:t>
            </a:r>
            <a:endParaRPr sz="1800">
              <a:solidFill>
                <a:schemeClr val="dk1"/>
              </a:solidFill>
            </a:endParaRPr>
          </a:p>
        </p:txBody>
      </p:sp>
      <p:sp>
        <p:nvSpPr>
          <p:cNvPr id="207" name="Google Shape;207;p34"/>
          <p:cNvSpPr txBox="1"/>
          <p:nvPr/>
        </p:nvSpPr>
        <p:spPr>
          <a:xfrm>
            <a:off x="3226225" y="3388575"/>
            <a:ext cx="59940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The </a:t>
            </a:r>
            <a:r>
              <a:rPr lang="en" sz="1800">
                <a:solidFill>
                  <a:schemeClr val="dk1"/>
                </a:solidFill>
                <a:highlight>
                  <a:srgbClr val="FFFFFF"/>
                </a:highlight>
                <a:latin typeface="Droid Sans"/>
                <a:ea typeface="Droid Sans"/>
                <a:cs typeface="Droid Sans"/>
                <a:sym typeface="Droid Sans"/>
              </a:rPr>
              <a:t>Extended Knowledge Organization System Working Group</a:t>
            </a:r>
            <a:endParaRPr sz="1800">
              <a:solidFill>
                <a:schemeClr val="dk1"/>
              </a:solidFill>
              <a:highlight>
                <a:srgbClr val="FFFFFF"/>
              </a:highlight>
              <a:latin typeface="Droid Sans"/>
              <a:ea typeface="Droid Sans"/>
              <a:cs typeface="Droid Sans"/>
              <a:sym typeface="Droid Sans"/>
            </a:endParaRPr>
          </a:p>
          <a:p>
            <a:pPr indent="0" lvl="0" marL="0" rtl="0" algn="l">
              <a:spcBef>
                <a:spcPts val="0"/>
              </a:spcBef>
              <a:spcAft>
                <a:spcPts val="0"/>
              </a:spcAft>
              <a:buNone/>
            </a:pPr>
            <a:r>
              <a:t/>
            </a:r>
            <a:endParaRPr sz="18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5"/>
          <p:cNvSpPr txBox="1"/>
          <p:nvPr>
            <p:ph type="title"/>
          </p:nvPr>
        </p:nvSpPr>
        <p:spPr>
          <a:xfrm>
            <a:off x="500550" y="586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Our working groups</a:t>
            </a:r>
            <a:endParaRPr b="1"/>
          </a:p>
        </p:txBody>
      </p:sp>
      <p:sp>
        <p:nvSpPr>
          <p:cNvPr id="213" name="Google Shape;213;p35"/>
          <p:cNvSpPr/>
          <p:nvPr/>
        </p:nvSpPr>
        <p:spPr>
          <a:xfrm>
            <a:off x="311700" y="739400"/>
            <a:ext cx="2969100" cy="572700"/>
          </a:xfrm>
          <a:prstGeom prst="roundRect">
            <a:avLst>
              <a:gd fmla="val 16667"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CV</a:t>
            </a:r>
            <a:endParaRPr b="1" sz="2700"/>
          </a:p>
        </p:txBody>
      </p:sp>
      <p:sp>
        <p:nvSpPr>
          <p:cNvPr id="214" name="Google Shape;214;p35"/>
          <p:cNvSpPr/>
          <p:nvPr/>
        </p:nvSpPr>
        <p:spPr>
          <a:xfrm>
            <a:off x="4846975" y="3013475"/>
            <a:ext cx="3289200" cy="572700"/>
          </a:xfrm>
          <a:prstGeom prst="roundRect">
            <a:avLst>
              <a:gd fmla="val 16667" name="adj"/>
            </a:avLst>
          </a:prstGeom>
          <a:solidFill>
            <a:srgbClr val="3D85C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Marketing</a:t>
            </a:r>
            <a:endParaRPr b="1" sz="2700"/>
          </a:p>
        </p:txBody>
      </p:sp>
      <p:sp>
        <p:nvSpPr>
          <p:cNvPr id="215" name="Google Shape;215;p35"/>
          <p:cNvSpPr/>
          <p:nvPr/>
        </p:nvSpPr>
        <p:spPr>
          <a:xfrm>
            <a:off x="311700" y="1855200"/>
            <a:ext cx="2969100" cy="572700"/>
          </a:xfrm>
          <a:prstGeom prst="roundRect">
            <a:avLst>
              <a:gd fmla="val 16667" name="adj"/>
            </a:avLst>
          </a:prstGeom>
          <a:solidFill>
            <a:srgbClr val="EAD1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Glossary</a:t>
            </a:r>
            <a:endParaRPr b="1" sz="2700"/>
          </a:p>
        </p:txBody>
      </p:sp>
      <p:sp>
        <p:nvSpPr>
          <p:cNvPr id="216" name="Google Shape;216;p35"/>
          <p:cNvSpPr/>
          <p:nvPr/>
        </p:nvSpPr>
        <p:spPr>
          <a:xfrm>
            <a:off x="311700" y="4131325"/>
            <a:ext cx="2969100" cy="572700"/>
          </a:xfrm>
          <a:prstGeom prst="roundRect">
            <a:avLst>
              <a:gd fmla="val 16667" name="adj"/>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Paradata</a:t>
            </a:r>
            <a:endParaRPr b="1" sz="2700"/>
          </a:p>
        </p:txBody>
      </p:sp>
      <p:sp>
        <p:nvSpPr>
          <p:cNvPr id="217" name="Google Shape;217;p35"/>
          <p:cNvSpPr/>
          <p:nvPr/>
        </p:nvSpPr>
        <p:spPr>
          <a:xfrm>
            <a:off x="311700" y="2984925"/>
            <a:ext cx="3051900" cy="572700"/>
          </a:xfrm>
          <a:prstGeom prst="roundRect">
            <a:avLst>
              <a:gd fmla="val 16667" name="adj"/>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RDF Equivalence</a:t>
            </a:r>
            <a:endParaRPr b="1" sz="2700"/>
          </a:p>
        </p:txBody>
      </p:sp>
      <p:sp>
        <p:nvSpPr>
          <p:cNvPr id="218" name="Google Shape;218;p35"/>
          <p:cNvSpPr/>
          <p:nvPr/>
        </p:nvSpPr>
        <p:spPr>
          <a:xfrm>
            <a:off x="4846975" y="739400"/>
            <a:ext cx="3289200" cy="572700"/>
          </a:xfrm>
          <a:prstGeom prst="roundRect">
            <a:avLst>
              <a:gd fmla="val 16667" name="adj"/>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700"/>
              <a:t>Training</a:t>
            </a:r>
            <a:endParaRPr b="1" sz="2700"/>
          </a:p>
        </p:txBody>
      </p:sp>
      <p:sp>
        <p:nvSpPr>
          <p:cNvPr id="219" name="Google Shape;219;p35"/>
          <p:cNvSpPr txBox="1"/>
          <p:nvPr/>
        </p:nvSpPr>
        <p:spPr>
          <a:xfrm>
            <a:off x="215575" y="1350500"/>
            <a:ext cx="4417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Controlled Vocabularies Working Group</a:t>
            </a:r>
            <a:endParaRPr sz="1800">
              <a:solidFill>
                <a:schemeClr val="dk1"/>
              </a:solidFill>
            </a:endParaRPr>
          </a:p>
        </p:txBody>
      </p:sp>
      <p:sp>
        <p:nvSpPr>
          <p:cNvPr id="220" name="Google Shape;220;p35"/>
          <p:cNvSpPr txBox="1"/>
          <p:nvPr/>
        </p:nvSpPr>
        <p:spPr>
          <a:xfrm>
            <a:off x="311700" y="4663225"/>
            <a:ext cx="4417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Paradata Working Group</a:t>
            </a:r>
            <a:endParaRPr sz="1800">
              <a:solidFill>
                <a:schemeClr val="dk1"/>
              </a:solidFill>
            </a:endParaRPr>
          </a:p>
        </p:txBody>
      </p:sp>
      <p:sp>
        <p:nvSpPr>
          <p:cNvPr id="221" name="Google Shape;221;p35"/>
          <p:cNvSpPr txBox="1"/>
          <p:nvPr/>
        </p:nvSpPr>
        <p:spPr>
          <a:xfrm>
            <a:off x="235500" y="3596425"/>
            <a:ext cx="4417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RDF Equivalence</a:t>
            </a:r>
            <a:r>
              <a:rPr lang="en" sz="1800">
                <a:solidFill>
                  <a:schemeClr val="dk1"/>
                </a:solidFill>
              </a:rPr>
              <a:t> Working Group</a:t>
            </a:r>
            <a:endParaRPr sz="1800">
              <a:solidFill>
                <a:schemeClr val="dk1"/>
              </a:solidFill>
            </a:endParaRPr>
          </a:p>
        </p:txBody>
      </p:sp>
      <p:sp>
        <p:nvSpPr>
          <p:cNvPr id="222" name="Google Shape;222;p35"/>
          <p:cNvSpPr txBox="1"/>
          <p:nvPr/>
        </p:nvSpPr>
        <p:spPr>
          <a:xfrm>
            <a:off x="215575" y="2475563"/>
            <a:ext cx="4417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Glossary</a:t>
            </a:r>
            <a:r>
              <a:rPr lang="en" sz="1800">
                <a:solidFill>
                  <a:schemeClr val="dk1"/>
                </a:solidFill>
              </a:rPr>
              <a:t> Working Group</a:t>
            </a:r>
            <a:endParaRPr sz="1800">
              <a:solidFill>
                <a:schemeClr val="dk1"/>
              </a:solidFill>
            </a:endParaRPr>
          </a:p>
        </p:txBody>
      </p:sp>
      <p:sp>
        <p:nvSpPr>
          <p:cNvPr id="223" name="Google Shape;223;p35"/>
          <p:cNvSpPr txBox="1"/>
          <p:nvPr/>
        </p:nvSpPr>
        <p:spPr>
          <a:xfrm>
            <a:off x="4770775" y="1350488"/>
            <a:ext cx="4417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Training</a:t>
            </a:r>
            <a:r>
              <a:rPr lang="en" sz="1800">
                <a:solidFill>
                  <a:schemeClr val="dk1"/>
                </a:solidFill>
              </a:rPr>
              <a:t> Working Group</a:t>
            </a:r>
            <a:endParaRPr sz="1800">
              <a:solidFill>
                <a:schemeClr val="dk1"/>
              </a:solidFill>
            </a:endParaRPr>
          </a:p>
        </p:txBody>
      </p:sp>
      <p:sp>
        <p:nvSpPr>
          <p:cNvPr id="224" name="Google Shape;224;p35"/>
          <p:cNvSpPr txBox="1"/>
          <p:nvPr/>
        </p:nvSpPr>
        <p:spPr>
          <a:xfrm>
            <a:off x="4846975" y="3596413"/>
            <a:ext cx="44178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Marketing </a:t>
            </a:r>
            <a:r>
              <a:rPr lang="en" sz="1800">
                <a:solidFill>
                  <a:schemeClr val="dk1"/>
                </a:solidFill>
              </a:rPr>
              <a:t>Working Group. </a:t>
            </a:r>
            <a:endParaRPr sz="1800">
              <a:solidFill>
                <a:schemeClr val="dk1"/>
              </a:solidFill>
            </a:endParaRPr>
          </a:p>
          <a:p>
            <a:pPr indent="0" lvl="0" marL="0" rtl="0" algn="l">
              <a:spcBef>
                <a:spcPts val="0"/>
              </a:spcBef>
              <a:spcAft>
                <a:spcPts val="0"/>
              </a:spcAft>
              <a:buNone/>
            </a:pPr>
            <a:r>
              <a:rPr lang="en" sz="1800">
                <a:solidFill>
                  <a:schemeClr val="dk1"/>
                </a:solidFill>
              </a:rPr>
              <a:t>Under the EB.</a:t>
            </a:r>
            <a:endParaRPr sz="1800">
              <a:solidFill>
                <a:schemeClr val="dk1"/>
              </a:solidFill>
            </a:endParaRPr>
          </a:p>
          <a:p>
            <a:pPr indent="0" lvl="0" marL="0" rtl="0" algn="l">
              <a:spcBef>
                <a:spcPts val="0"/>
              </a:spcBef>
              <a:spcAft>
                <a:spcPts val="0"/>
              </a:spcAft>
              <a:buNone/>
            </a:pPr>
            <a:r>
              <a:rPr lang="en" sz="1800">
                <a:solidFill>
                  <a:schemeClr val="dk1"/>
                </a:solidFill>
              </a:rPr>
              <a:t>Reestablishment ongoing</a:t>
            </a:r>
            <a:endParaRPr sz="1800">
              <a:solidFill>
                <a:schemeClr val="dk1"/>
              </a:solidFill>
            </a:endParaRPr>
          </a:p>
          <a:p>
            <a:pPr indent="0" lvl="0" marL="0" rtl="0" algn="l">
              <a:spcBef>
                <a:spcPts val="0"/>
              </a:spcBef>
              <a:spcAft>
                <a:spcPts val="0"/>
              </a:spcAft>
              <a:buNone/>
            </a:pPr>
            <a:r>
              <a:t/>
            </a:r>
            <a:endParaRPr sz="180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Outlook</a:t>
            </a:r>
            <a:endParaRPr b="1"/>
          </a:p>
        </p:txBody>
      </p:sp>
      <p:sp>
        <p:nvSpPr>
          <p:cNvPr id="230" name="Google Shape;230;p36"/>
          <p:cNvSpPr txBox="1"/>
          <p:nvPr>
            <p:ph idx="1" type="body"/>
          </p:nvPr>
        </p:nvSpPr>
        <p:spPr>
          <a:xfrm>
            <a:off x="311700" y="1132275"/>
            <a:ext cx="8520600" cy="38553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Clr>
                <a:schemeClr val="dk1"/>
              </a:buClr>
              <a:buSzPts val="2000"/>
              <a:buChar char="●"/>
            </a:pPr>
            <a:r>
              <a:rPr lang="en" sz="2000">
                <a:solidFill>
                  <a:schemeClr val="dk1"/>
                </a:solidFill>
              </a:rPr>
              <a:t>DDI - from a single product to a suite of products</a:t>
            </a:r>
            <a:endParaRPr sz="2000">
              <a:solidFill>
                <a:schemeClr val="dk1"/>
              </a:solidFill>
            </a:endParaRPr>
          </a:p>
          <a:p>
            <a:pPr indent="-355600" lvl="0" marL="457200" rtl="0" algn="l">
              <a:spcBef>
                <a:spcPts val="1000"/>
              </a:spcBef>
              <a:spcAft>
                <a:spcPts val="0"/>
              </a:spcAft>
              <a:buClr>
                <a:schemeClr val="dk1"/>
              </a:buClr>
              <a:buSzPts val="2000"/>
              <a:buChar char="●"/>
            </a:pPr>
            <a:r>
              <a:rPr lang="en" sz="2000">
                <a:solidFill>
                  <a:schemeClr val="dk1"/>
                </a:solidFill>
              </a:rPr>
              <a:t>Look ahead and address emerging needs</a:t>
            </a:r>
            <a:endParaRPr sz="2000">
              <a:solidFill>
                <a:schemeClr val="dk1"/>
              </a:solidFill>
            </a:endParaRPr>
          </a:p>
          <a:p>
            <a:pPr indent="-342900" lvl="1" marL="914400" rtl="0" algn="l">
              <a:spcBef>
                <a:spcPts val="1000"/>
              </a:spcBef>
              <a:spcAft>
                <a:spcPts val="0"/>
              </a:spcAft>
              <a:buClr>
                <a:schemeClr val="dk1"/>
              </a:buClr>
              <a:buSzPts val="1800"/>
              <a:buChar char="○"/>
            </a:pPr>
            <a:r>
              <a:rPr lang="en" sz="1800">
                <a:solidFill>
                  <a:schemeClr val="dk1"/>
                </a:solidFill>
              </a:rPr>
              <a:t>New technologies, cross-domain research, modularity, interoperability between DDI products as well as with DDI products and other standards</a:t>
            </a:r>
            <a:endParaRPr sz="1800">
              <a:solidFill>
                <a:schemeClr val="dk1"/>
              </a:solidFill>
            </a:endParaRPr>
          </a:p>
          <a:p>
            <a:pPr indent="-355600" lvl="0" marL="457200" rtl="0" algn="l">
              <a:spcBef>
                <a:spcPts val="1000"/>
              </a:spcBef>
              <a:spcAft>
                <a:spcPts val="0"/>
              </a:spcAft>
              <a:buClr>
                <a:schemeClr val="dk1"/>
              </a:buClr>
              <a:buSzPts val="2000"/>
              <a:buChar char="●"/>
            </a:pPr>
            <a:r>
              <a:rPr lang="en" sz="2000">
                <a:solidFill>
                  <a:schemeClr val="dk1"/>
                </a:solidFill>
              </a:rPr>
              <a:t>Maintenance and refinement of existing products</a:t>
            </a:r>
            <a:endParaRPr sz="2000">
              <a:solidFill>
                <a:schemeClr val="dk1"/>
              </a:solidFill>
            </a:endParaRPr>
          </a:p>
          <a:p>
            <a:pPr indent="-355600" lvl="0" marL="457200" rtl="0" algn="l">
              <a:spcBef>
                <a:spcPts val="1000"/>
              </a:spcBef>
              <a:spcAft>
                <a:spcPts val="0"/>
              </a:spcAft>
              <a:buClr>
                <a:schemeClr val="dk1"/>
              </a:buClr>
              <a:buSzPts val="2000"/>
              <a:buChar char="●"/>
            </a:pPr>
            <a:r>
              <a:rPr lang="en" sz="2000">
                <a:solidFill>
                  <a:schemeClr val="dk1"/>
                </a:solidFill>
              </a:rPr>
              <a:t>Collaboration with other standards bodies and organisations</a:t>
            </a:r>
            <a:endParaRPr sz="2000">
              <a:solidFill>
                <a:schemeClr val="dk1"/>
              </a:solidFill>
            </a:endParaRPr>
          </a:p>
          <a:p>
            <a:pPr indent="-349250" lvl="1" marL="914400" rtl="0" algn="l">
              <a:spcBef>
                <a:spcPts val="0"/>
              </a:spcBef>
              <a:spcAft>
                <a:spcPts val="0"/>
              </a:spcAft>
              <a:buClr>
                <a:schemeClr val="dk1"/>
              </a:buClr>
              <a:buSzPts val="1900"/>
              <a:buChar char="○"/>
            </a:pPr>
            <a:r>
              <a:rPr lang="en" sz="1900">
                <a:solidFill>
                  <a:schemeClr val="dk1"/>
                </a:solidFill>
              </a:rPr>
              <a:t>W3C, UNECE, ISO, CODATA</a:t>
            </a:r>
            <a:endParaRPr sz="1900">
              <a:solidFill>
                <a:schemeClr val="dk1"/>
              </a:solidFill>
            </a:endParaRPr>
          </a:p>
          <a:p>
            <a:pPr indent="-355600" lvl="0" marL="457200" rtl="0" algn="l">
              <a:spcBef>
                <a:spcPts val="1000"/>
              </a:spcBef>
              <a:spcAft>
                <a:spcPts val="0"/>
              </a:spcAft>
              <a:buClr>
                <a:schemeClr val="dk1"/>
              </a:buClr>
              <a:buSzPts val="2000"/>
              <a:buChar char="●"/>
            </a:pPr>
            <a:r>
              <a:rPr lang="en" sz="2000">
                <a:solidFill>
                  <a:schemeClr val="dk1"/>
                </a:solidFill>
              </a:rPr>
              <a:t>T</a:t>
            </a:r>
            <a:r>
              <a:rPr lang="en" sz="2000">
                <a:solidFill>
                  <a:schemeClr val="dk1"/>
                </a:solidFill>
              </a:rPr>
              <a:t>raining, outreach and engagement</a:t>
            </a:r>
            <a:endParaRPr sz="2000">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7"/>
          <p:cNvSpPr txBox="1"/>
          <p:nvPr>
            <p:ph type="title"/>
          </p:nvPr>
        </p:nvSpPr>
        <p:spPr>
          <a:xfrm>
            <a:off x="311700" y="2352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3220"/>
              <a:t>Question: </a:t>
            </a:r>
            <a:endParaRPr b="1" sz="3220"/>
          </a:p>
        </p:txBody>
      </p:sp>
      <p:sp>
        <p:nvSpPr>
          <p:cNvPr id="236" name="Google Shape;236;p37"/>
          <p:cNvSpPr txBox="1"/>
          <p:nvPr>
            <p:ph idx="1" type="body"/>
          </p:nvPr>
        </p:nvSpPr>
        <p:spPr>
          <a:xfrm>
            <a:off x="311700" y="863550"/>
            <a:ext cx="8520600" cy="3416400"/>
          </a:xfrm>
          <a:prstGeom prst="rect">
            <a:avLst/>
          </a:prstGeom>
        </p:spPr>
        <p:txBody>
          <a:bodyPr anchorCtr="0" anchor="t" bIns="91425" lIns="91425" spcFirstLastPara="1" rIns="91425" wrap="square" tIns="91425">
            <a:normAutofit fontScale="92500"/>
          </a:bodyPr>
          <a:lstStyle/>
          <a:p>
            <a:pPr indent="0" lvl="0" marL="0" rtl="0" algn="l">
              <a:spcBef>
                <a:spcPts val="0"/>
              </a:spcBef>
              <a:spcAft>
                <a:spcPts val="0"/>
              </a:spcAft>
              <a:buNone/>
            </a:pPr>
            <a:r>
              <a:rPr lang="en" sz="4000">
                <a:solidFill>
                  <a:schemeClr val="dk1"/>
                </a:solidFill>
              </a:rPr>
              <a:t>What are important focus points for the scientific and technical work of the DDI Alliance in the next two years</a:t>
            </a:r>
            <a:r>
              <a:rPr lang="en" sz="4000">
                <a:solidFill>
                  <a:schemeClr val="dk1"/>
                </a:solidFill>
              </a:rPr>
              <a:t>?</a:t>
            </a:r>
            <a:endParaRPr sz="4000">
              <a:solidFill>
                <a:schemeClr val="dk1"/>
              </a:solidFill>
            </a:endParaRPr>
          </a:p>
          <a:p>
            <a:pPr indent="0" lvl="0" marL="0" rtl="0" algn="l">
              <a:spcBef>
                <a:spcPts val="0"/>
              </a:spcBef>
              <a:spcAft>
                <a:spcPts val="0"/>
              </a:spcAft>
              <a:buNone/>
            </a:pPr>
            <a:r>
              <a:t/>
            </a:r>
            <a:endParaRPr sz="3400">
              <a:solidFill>
                <a:schemeClr val="dk1"/>
              </a:solidFill>
            </a:endParaRPr>
          </a:p>
          <a:p>
            <a:pPr indent="0" lvl="0" marL="0" rtl="0" algn="l">
              <a:spcBef>
                <a:spcPts val="0"/>
              </a:spcBef>
              <a:spcAft>
                <a:spcPts val="0"/>
              </a:spcAft>
              <a:buNone/>
            </a:pPr>
            <a:r>
              <a:t/>
            </a:r>
            <a:endParaRPr sz="3400">
              <a:solidFill>
                <a:schemeClr val="dk1"/>
              </a:solidFill>
            </a:endParaRPr>
          </a:p>
        </p:txBody>
      </p:sp>
      <p:pic>
        <p:nvPicPr>
          <p:cNvPr id="237" name="Google Shape;237;p37"/>
          <p:cNvPicPr preferRelativeResize="0"/>
          <p:nvPr/>
        </p:nvPicPr>
        <p:blipFill>
          <a:blip r:embed="rId3">
            <a:alphaModFix/>
          </a:blip>
          <a:stretch>
            <a:fillRect/>
          </a:stretch>
        </p:blipFill>
        <p:spPr>
          <a:xfrm>
            <a:off x="357100" y="3494025"/>
            <a:ext cx="1316825" cy="1316825"/>
          </a:xfrm>
          <a:prstGeom prst="rect">
            <a:avLst/>
          </a:prstGeom>
          <a:noFill/>
          <a:ln>
            <a:noFill/>
          </a:ln>
        </p:spPr>
      </p:pic>
      <p:pic>
        <p:nvPicPr>
          <p:cNvPr id="238" name="Google Shape;238;p37"/>
          <p:cNvPicPr preferRelativeResize="0"/>
          <p:nvPr/>
        </p:nvPicPr>
        <p:blipFill>
          <a:blip r:embed="rId4">
            <a:alphaModFix/>
          </a:blip>
          <a:stretch>
            <a:fillRect/>
          </a:stretch>
        </p:blipFill>
        <p:spPr>
          <a:xfrm>
            <a:off x="1673925" y="3847638"/>
            <a:ext cx="4210050" cy="6096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3220"/>
              <a:t>Question: </a:t>
            </a:r>
            <a:endParaRPr b="1" sz="3220"/>
          </a:p>
        </p:txBody>
      </p:sp>
      <p:sp>
        <p:nvSpPr>
          <p:cNvPr id="244" name="Google Shape;244;p3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400">
                <a:solidFill>
                  <a:srgbClr val="252B36"/>
                </a:solidFill>
                <a:highlight>
                  <a:srgbClr val="FFFFFF"/>
                </a:highlight>
              </a:rPr>
              <a:t>What DDI training opportunities would you like to see in the next year?</a:t>
            </a:r>
            <a:endParaRPr sz="3400">
              <a:solidFill>
                <a:schemeClr val="dk1"/>
              </a:solidFill>
            </a:endParaRPr>
          </a:p>
          <a:p>
            <a:pPr indent="0" lvl="0" marL="0" rtl="0" algn="l">
              <a:spcBef>
                <a:spcPts val="0"/>
              </a:spcBef>
              <a:spcAft>
                <a:spcPts val="0"/>
              </a:spcAft>
              <a:buNone/>
            </a:pPr>
            <a:r>
              <a:t/>
            </a:r>
            <a:endParaRPr sz="3400">
              <a:solidFill>
                <a:schemeClr val="dk1"/>
              </a:solidFill>
            </a:endParaRPr>
          </a:p>
          <a:p>
            <a:pPr indent="0" lvl="0" marL="0" rtl="0" algn="l">
              <a:spcBef>
                <a:spcPts val="0"/>
              </a:spcBef>
              <a:spcAft>
                <a:spcPts val="0"/>
              </a:spcAft>
              <a:buNone/>
            </a:pPr>
            <a:r>
              <a:t/>
            </a:r>
            <a:endParaRPr sz="3400">
              <a:solidFill>
                <a:schemeClr val="dk1"/>
              </a:solidFill>
            </a:endParaRPr>
          </a:p>
        </p:txBody>
      </p:sp>
      <p:pic>
        <p:nvPicPr>
          <p:cNvPr id="245" name="Google Shape;245;p38"/>
          <p:cNvPicPr preferRelativeResize="0"/>
          <p:nvPr/>
        </p:nvPicPr>
        <p:blipFill>
          <a:blip r:embed="rId3">
            <a:alphaModFix/>
          </a:blip>
          <a:stretch>
            <a:fillRect/>
          </a:stretch>
        </p:blipFill>
        <p:spPr>
          <a:xfrm>
            <a:off x="357100" y="3494025"/>
            <a:ext cx="1316825" cy="1316825"/>
          </a:xfrm>
          <a:prstGeom prst="rect">
            <a:avLst/>
          </a:prstGeom>
          <a:noFill/>
          <a:ln>
            <a:noFill/>
          </a:ln>
        </p:spPr>
      </p:pic>
      <p:pic>
        <p:nvPicPr>
          <p:cNvPr id="246" name="Google Shape;246;p38"/>
          <p:cNvPicPr preferRelativeResize="0"/>
          <p:nvPr/>
        </p:nvPicPr>
        <p:blipFill>
          <a:blip r:embed="rId4">
            <a:alphaModFix/>
          </a:blip>
          <a:stretch>
            <a:fillRect/>
          </a:stretch>
        </p:blipFill>
        <p:spPr>
          <a:xfrm>
            <a:off x="1673925" y="3847638"/>
            <a:ext cx="4210050" cy="609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1"/>
          <p:cNvSpPr txBox="1"/>
          <p:nvPr>
            <p:ph type="title"/>
          </p:nvPr>
        </p:nvSpPr>
        <p:spPr>
          <a:xfrm>
            <a:off x="262475" y="296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3220"/>
              <a:t>Feedback!</a:t>
            </a:r>
            <a:endParaRPr b="1" sz="3220"/>
          </a:p>
        </p:txBody>
      </p:sp>
      <p:pic>
        <p:nvPicPr>
          <p:cNvPr id="100" name="Google Shape;100;p21"/>
          <p:cNvPicPr preferRelativeResize="0"/>
          <p:nvPr/>
        </p:nvPicPr>
        <p:blipFill>
          <a:blip r:embed="rId3">
            <a:alphaModFix/>
          </a:blip>
          <a:stretch>
            <a:fillRect/>
          </a:stretch>
        </p:blipFill>
        <p:spPr>
          <a:xfrm>
            <a:off x="1808563" y="2074825"/>
            <a:ext cx="1316825" cy="1316825"/>
          </a:xfrm>
          <a:prstGeom prst="rect">
            <a:avLst/>
          </a:prstGeom>
          <a:noFill/>
          <a:ln>
            <a:noFill/>
          </a:ln>
        </p:spPr>
      </p:pic>
      <p:pic>
        <p:nvPicPr>
          <p:cNvPr id="101" name="Google Shape;101;p21"/>
          <p:cNvPicPr preferRelativeResize="0"/>
          <p:nvPr/>
        </p:nvPicPr>
        <p:blipFill>
          <a:blip r:embed="rId4">
            <a:alphaModFix/>
          </a:blip>
          <a:stretch>
            <a:fillRect/>
          </a:stretch>
        </p:blipFill>
        <p:spPr>
          <a:xfrm>
            <a:off x="3125388" y="2428438"/>
            <a:ext cx="4210050" cy="609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9"/>
          <p:cNvSpPr txBox="1"/>
          <p:nvPr>
            <p:ph idx="1" type="subTitle"/>
          </p:nvPr>
        </p:nvSpPr>
        <p:spPr>
          <a:xfrm>
            <a:off x="677550" y="2297875"/>
            <a:ext cx="7788900" cy="257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Please visit </a:t>
            </a:r>
            <a:r>
              <a:rPr lang="en" u="sng">
                <a:solidFill>
                  <a:schemeClr val="hlink"/>
                </a:solidFill>
                <a:hlinkClick r:id="rId3"/>
              </a:rPr>
              <a:t>https://ddialliance.org/</a:t>
            </a:r>
            <a:r>
              <a:rPr lang="en"/>
              <a:t> or contact </a:t>
            </a:r>
            <a:r>
              <a:rPr lang="en" u="sng">
                <a:solidFill>
                  <a:schemeClr val="hlink"/>
                </a:solidFill>
                <a:hlinkClick r:id="rId4"/>
              </a:rPr>
              <a:t>secretariat@ddialliance.org</a:t>
            </a:r>
            <a:r>
              <a:rPr lang="en"/>
              <a:t> to:</a:t>
            </a:r>
            <a:endParaRPr/>
          </a:p>
          <a:p>
            <a:pPr indent="-406400" lvl="0" marL="457200" rtl="0" algn="l">
              <a:spcBef>
                <a:spcPts val="0"/>
              </a:spcBef>
              <a:spcAft>
                <a:spcPts val="0"/>
              </a:spcAft>
              <a:buSzPts val="2800"/>
              <a:buChar char="●"/>
            </a:pPr>
            <a:r>
              <a:rPr lang="en"/>
              <a:t>Join a working group</a:t>
            </a:r>
            <a:endParaRPr/>
          </a:p>
          <a:p>
            <a:pPr indent="-406400" lvl="0" marL="457200" rtl="0" algn="l">
              <a:spcBef>
                <a:spcPts val="0"/>
              </a:spcBef>
              <a:spcAft>
                <a:spcPts val="0"/>
              </a:spcAft>
              <a:buSzPts val="2800"/>
              <a:buChar char="●"/>
            </a:pPr>
            <a:r>
              <a:rPr lang="en"/>
              <a:t>Subscribe to DDI mailing lists</a:t>
            </a:r>
            <a:endParaRPr/>
          </a:p>
          <a:p>
            <a:pPr indent="-406400" lvl="0" marL="457200" rtl="0" algn="l">
              <a:spcBef>
                <a:spcPts val="0"/>
              </a:spcBef>
              <a:spcAft>
                <a:spcPts val="0"/>
              </a:spcAft>
              <a:buSzPts val="2800"/>
              <a:buChar char="●"/>
            </a:pPr>
            <a:r>
              <a:rPr lang="en"/>
              <a:t>Become a DDI Alliance member</a:t>
            </a:r>
            <a:endParaRPr/>
          </a:p>
        </p:txBody>
      </p:sp>
      <p:sp>
        <p:nvSpPr>
          <p:cNvPr id="252" name="Google Shape;252;p39"/>
          <p:cNvSpPr txBox="1"/>
          <p:nvPr/>
        </p:nvSpPr>
        <p:spPr>
          <a:xfrm>
            <a:off x="1020000" y="412750"/>
            <a:ext cx="71040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800"/>
              <a:t>Thank you!</a:t>
            </a:r>
            <a:endParaRPr b="1" sz="2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2"/>
          <p:cNvSpPr txBox="1"/>
          <p:nvPr>
            <p:ph idx="4294967295" type="title"/>
          </p:nvPr>
        </p:nvSpPr>
        <p:spPr>
          <a:xfrm>
            <a:off x="693150" y="74650"/>
            <a:ext cx="7757700" cy="5016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3960"/>
              <a:buFont typeface="Calibri"/>
              <a:buNone/>
            </a:pPr>
            <a:r>
              <a:rPr b="1" lang="en" sz="2220"/>
              <a:t>DDI is being used in over 80 countries around the world!</a:t>
            </a:r>
            <a:endParaRPr sz="2220"/>
          </a:p>
        </p:txBody>
      </p:sp>
      <p:pic>
        <p:nvPicPr>
          <p:cNvPr id="107" name="Google Shape;107;p22"/>
          <p:cNvPicPr preferRelativeResize="0"/>
          <p:nvPr/>
        </p:nvPicPr>
        <p:blipFill>
          <a:blip r:embed="rId3">
            <a:alphaModFix/>
          </a:blip>
          <a:stretch>
            <a:fillRect/>
          </a:stretch>
        </p:blipFill>
        <p:spPr>
          <a:xfrm>
            <a:off x="2414713" y="696625"/>
            <a:ext cx="4314573" cy="42624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pic>
        <p:nvPicPr>
          <p:cNvPr id="112" name="Google Shape;112;p23"/>
          <p:cNvPicPr preferRelativeResize="0"/>
          <p:nvPr/>
        </p:nvPicPr>
        <p:blipFill>
          <a:blip r:embed="rId3">
            <a:alphaModFix/>
          </a:blip>
          <a:stretch>
            <a:fillRect/>
          </a:stretch>
        </p:blipFill>
        <p:spPr>
          <a:xfrm>
            <a:off x="2028299" y="419875"/>
            <a:ext cx="5087400" cy="4303750"/>
          </a:xfrm>
          <a:prstGeom prst="rect">
            <a:avLst/>
          </a:prstGeom>
          <a:noFill/>
          <a:ln>
            <a:noFill/>
          </a:ln>
          <a:effectLst>
            <a:outerShdw blurRad="57150" rotWithShape="0" algn="bl" dir="5400000" dist="19050">
              <a:srgbClr val="000000">
                <a:alpha val="50000"/>
              </a:srgbClr>
            </a:outerShdw>
          </a:effectLst>
        </p:spPr>
      </p:pic>
      <p:sp>
        <p:nvSpPr>
          <p:cNvPr id="113" name="Google Shape;113;p23"/>
          <p:cNvSpPr txBox="1"/>
          <p:nvPr/>
        </p:nvSpPr>
        <p:spPr>
          <a:xfrm>
            <a:off x="1539600" y="4804800"/>
            <a:ext cx="6064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888888"/>
                </a:solidFill>
              </a:rPr>
              <a:t>http://web.archive.org/web/20030620084125/http://www.icpsr.umich.edu/DDI/announce.html#alliance</a:t>
            </a:r>
            <a:endParaRPr sz="1000">
              <a:solidFill>
                <a:srgbClr val="888888"/>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4"/>
          <p:cNvSpPr txBox="1"/>
          <p:nvPr>
            <p:ph type="title"/>
          </p:nvPr>
        </p:nvSpPr>
        <p:spPr>
          <a:xfrm>
            <a:off x="457200" y="205978"/>
            <a:ext cx="8229600" cy="85725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4400"/>
              <a:buFont typeface="Calibri"/>
              <a:buNone/>
            </a:pPr>
            <a:r>
              <a:rPr b="1" lang="en"/>
              <a:t>DDI Alliance</a:t>
            </a:r>
            <a:endParaRPr b="1"/>
          </a:p>
        </p:txBody>
      </p:sp>
      <p:sp>
        <p:nvSpPr>
          <p:cNvPr id="120" name="Google Shape;120;p24"/>
          <p:cNvSpPr txBox="1"/>
          <p:nvPr>
            <p:ph idx="1" type="body"/>
          </p:nvPr>
        </p:nvSpPr>
        <p:spPr>
          <a:xfrm>
            <a:off x="311700" y="999525"/>
            <a:ext cx="8520600" cy="3569400"/>
          </a:xfrm>
          <a:prstGeom prst="rect">
            <a:avLst/>
          </a:prstGeom>
        </p:spPr>
        <p:txBody>
          <a:bodyPr anchorCtr="0" anchor="t" bIns="45700" lIns="91425" spcFirstLastPara="1" rIns="91425" wrap="square" tIns="45700">
            <a:noAutofit/>
          </a:bodyPr>
          <a:lstStyle/>
          <a:p>
            <a:pPr indent="-342900" lvl="0" marL="457200" rtl="0" algn="l">
              <a:spcBef>
                <a:spcPts val="600"/>
              </a:spcBef>
              <a:spcAft>
                <a:spcPts val="0"/>
              </a:spcAft>
              <a:buClr>
                <a:schemeClr val="dk1"/>
              </a:buClr>
              <a:buSzPts val="1800"/>
              <a:buFont typeface="Calibri"/>
              <a:buChar char="●"/>
            </a:pPr>
            <a:r>
              <a:rPr lang="en">
                <a:solidFill>
                  <a:schemeClr val="dk1"/>
                </a:solidFill>
                <a:latin typeface="Calibri"/>
                <a:ea typeface="Calibri"/>
                <a:cs typeface="Calibri"/>
                <a:sym typeface="Calibri"/>
              </a:rPr>
              <a:t>Self-sustaining member organization (created in 2003)</a:t>
            </a:r>
            <a:endParaRPr>
              <a:solidFill>
                <a:schemeClr val="dk1"/>
              </a:solidFill>
              <a:latin typeface="Calibri"/>
              <a:ea typeface="Calibri"/>
              <a:cs typeface="Calibri"/>
              <a:sym typeface="Calibri"/>
            </a:endParaRPr>
          </a:p>
          <a:p>
            <a:pPr indent="-342900" lvl="0" marL="457200" rtl="0" algn="l">
              <a:spcBef>
                <a:spcPts val="600"/>
              </a:spcBef>
              <a:spcAft>
                <a:spcPts val="0"/>
              </a:spcAft>
              <a:buClr>
                <a:schemeClr val="dk1"/>
              </a:buClr>
              <a:buSzPts val="1800"/>
              <a:buFont typeface="Calibri"/>
              <a:buChar char="●"/>
            </a:pPr>
            <a:r>
              <a:rPr lang="en">
                <a:solidFill>
                  <a:schemeClr val="dk1"/>
                </a:solidFill>
                <a:latin typeface="Calibri"/>
                <a:ea typeface="Calibri"/>
                <a:cs typeface="Calibri"/>
                <a:sym typeface="Calibri"/>
              </a:rPr>
              <a:t>Members have a voice in DDI development</a:t>
            </a:r>
            <a:endParaRPr>
              <a:solidFill>
                <a:schemeClr val="dk1"/>
              </a:solidFill>
              <a:latin typeface="Calibri"/>
              <a:ea typeface="Calibri"/>
              <a:cs typeface="Calibri"/>
              <a:sym typeface="Calibri"/>
            </a:endParaRPr>
          </a:p>
          <a:p>
            <a:pPr indent="-342900" lvl="0" marL="457200" rtl="0" algn="l">
              <a:spcBef>
                <a:spcPts val="600"/>
              </a:spcBef>
              <a:spcAft>
                <a:spcPts val="0"/>
              </a:spcAft>
              <a:buClr>
                <a:schemeClr val="dk1"/>
              </a:buClr>
              <a:buSzPts val="1800"/>
              <a:buFont typeface="Calibri"/>
              <a:buChar char="●"/>
            </a:pPr>
            <a:r>
              <a:rPr lang="en">
                <a:solidFill>
                  <a:schemeClr val="dk1"/>
                </a:solidFill>
                <a:latin typeface="Calibri"/>
                <a:ea typeface="Calibri"/>
                <a:cs typeface="Calibri"/>
                <a:sym typeface="Calibri"/>
              </a:rPr>
              <a:t>Organizational structure</a:t>
            </a:r>
            <a:endParaRPr>
              <a:solidFill>
                <a:schemeClr val="dk1"/>
              </a:solidFill>
              <a:latin typeface="Calibri"/>
              <a:ea typeface="Calibri"/>
              <a:cs typeface="Calibri"/>
              <a:sym typeface="Calibri"/>
            </a:endParaRPr>
          </a:p>
          <a:p>
            <a:pPr indent="-285750" lvl="1" marL="742950" rtl="0" algn="l">
              <a:spcBef>
                <a:spcPts val="600"/>
              </a:spcBef>
              <a:spcAft>
                <a:spcPts val="0"/>
              </a:spcAft>
              <a:buClr>
                <a:schemeClr val="dk1"/>
              </a:buClr>
              <a:buSzPts val="1800"/>
              <a:buFont typeface="Calibri"/>
              <a:buChar char="○"/>
            </a:pPr>
            <a:r>
              <a:rPr lang="en" sz="1800">
                <a:latin typeface="Calibri"/>
                <a:ea typeface="Calibri"/>
                <a:cs typeface="Calibri"/>
                <a:sym typeface="Calibri"/>
              </a:rPr>
              <a:t>Executive Board - The policymaking and oversight body of the Alliance.</a:t>
            </a:r>
            <a:endParaRPr sz="1800">
              <a:latin typeface="Calibri"/>
              <a:ea typeface="Calibri"/>
              <a:cs typeface="Calibri"/>
              <a:sym typeface="Calibri"/>
            </a:endParaRPr>
          </a:p>
          <a:p>
            <a:pPr indent="-285750" lvl="1" marL="742950" rtl="0" algn="l">
              <a:spcBef>
                <a:spcPts val="600"/>
              </a:spcBef>
              <a:spcAft>
                <a:spcPts val="0"/>
              </a:spcAft>
              <a:buClr>
                <a:schemeClr val="dk1"/>
              </a:buClr>
              <a:buSzPts val="1800"/>
              <a:buFont typeface="Calibri"/>
              <a:buChar char="○"/>
            </a:pPr>
            <a:r>
              <a:rPr lang="en" sz="1800">
                <a:latin typeface="Calibri"/>
                <a:ea typeface="Calibri"/>
                <a:cs typeface="Calibri"/>
                <a:sym typeface="Calibri"/>
              </a:rPr>
              <a:t>Scientific Board - Facilitates the scientific and technical work activities.</a:t>
            </a:r>
            <a:endParaRPr sz="1800">
              <a:latin typeface="Calibri"/>
              <a:ea typeface="Calibri"/>
              <a:cs typeface="Calibri"/>
              <a:sym typeface="Calibri"/>
            </a:endParaRPr>
          </a:p>
          <a:p>
            <a:pPr indent="-285750" lvl="1" marL="742950" rtl="0" algn="l">
              <a:spcBef>
                <a:spcPts val="600"/>
              </a:spcBef>
              <a:spcAft>
                <a:spcPts val="0"/>
              </a:spcAft>
              <a:buClr>
                <a:schemeClr val="dk1"/>
              </a:buClr>
              <a:buSzPts val="1800"/>
              <a:buFont typeface="Calibri"/>
              <a:buChar char="○"/>
            </a:pPr>
            <a:r>
              <a:rPr lang="en" sz="1800">
                <a:latin typeface="Calibri"/>
                <a:ea typeface="Calibri"/>
                <a:cs typeface="Calibri"/>
                <a:sym typeface="Calibri"/>
              </a:rPr>
              <a:t>Technical Committee - Maintains and updates the various DDI products, in collaboration with the different working groups of the DDI Alliance.</a:t>
            </a:r>
            <a:endParaRPr sz="1800">
              <a:latin typeface="Calibri"/>
              <a:ea typeface="Calibri"/>
              <a:cs typeface="Calibri"/>
              <a:sym typeface="Calibri"/>
            </a:endParaRPr>
          </a:p>
          <a:p>
            <a:pPr indent="-285750" lvl="1" marL="742950" rtl="0" algn="l">
              <a:spcBef>
                <a:spcPts val="600"/>
              </a:spcBef>
              <a:spcAft>
                <a:spcPts val="0"/>
              </a:spcAft>
              <a:buClr>
                <a:schemeClr val="dk1"/>
              </a:buClr>
              <a:buSzPts val="1800"/>
              <a:buFont typeface="Calibri"/>
              <a:buChar char="○"/>
            </a:pPr>
            <a:r>
              <a:rPr lang="en" sz="1800">
                <a:latin typeface="Calibri"/>
                <a:ea typeface="Calibri"/>
                <a:cs typeface="Calibri"/>
                <a:sym typeface="Calibri"/>
              </a:rPr>
              <a:t>Working Groups - Convened to work on different activities and topics within the work areas of the DDI Alliance.	</a:t>
            </a:r>
            <a:endParaRPr sz="1800">
              <a:solidFill>
                <a:schemeClr val="dk1"/>
              </a:solidFill>
              <a:latin typeface="Calibri"/>
              <a:ea typeface="Calibri"/>
              <a:cs typeface="Calibri"/>
              <a:sym typeface="Calibri"/>
            </a:endParaRPr>
          </a:p>
        </p:txBody>
      </p:sp>
      <p:sp>
        <p:nvSpPr>
          <p:cNvPr id="121" name="Google Shape;121;p24"/>
          <p:cNvSpPr txBox="1"/>
          <p:nvPr/>
        </p:nvSpPr>
        <p:spPr>
          <a:xfrm>
            <a:off x="77400" y="4568925"/>
            <a:ext cx="87549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50">
                <a:solidFill>
                  <a:srgbClr val="999999"/>
                </a:solidFill>
                <a:highlight>
                  <a:srgbClr val="F5F5F5"/>
                </a:highlight>
                <a:latin typeface="Roboto"/>
                <a:ea typeface="Roboto"/>
                <a:cs typeface="Roboto"/>
                <a:sym typeface="Roboto"/>
              </a:rPr>
              <a:t>Source: Beuster, Benjamin, &amp; Fry, Jane. (2020, November). What can DDI do for you? An introduction to the DDI. Presented at the 12th Annual European DDI User Conference (EDDI20), Zenodo. http://doi.org/10.5281/zenodo.4298302</a:t>
            </a:r>
            <a:endParaRPr>
              <a:solidFill>
                <a:srgbClr val="99999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5"/>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Funding Support (FY23)</a:t>
            </a:r>
            <a:endParaRPr/>
          </a:p>
        </p:txBody>
      </p:sp>
      <p:sp>
        <p:nvSpPr>
          <p:cNvPr id="127" name="Google Shape;127;p25"/>
          <p:cNvSpPr txBox="1"/>
          <p:nvPr>
            <p:ph idx="1" type="body"/>
          </p:nvPr>
        </p:nvSpPr>
        <p:spPr>
          <a:xfrm>
            <a:off x="311700" y="562400"/>
            <a:ext cx="8520600" cy="4348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Scientific Board -- In-Person Meeting</a:t>
            </a:r>
            <a:endParaRPr/>
          </a:p>
          <a:p>
            <a:pPr indent="-342900" lvl="0" marL="457200" rtl="0" algn="l">
              <a:spcBef>
                <a:spcPts val="0"/>
              </a:spcBef>
              <a:spcAft>
                <a:spcPts val="0"/>
              </a:spcAft>
              <a:buSzPts val="1800"/>
              <a:buChar char="●"/>
            </a:pPr>
            <a:r>
              <a:rPr lang="en"/>
              <a:t>DDI Technical Committee -- In-Person Meeting, </a:t>
            </a:r>
            <a:r>
              <a:rPr lang="en"/>
              <a:t>A</a:t>
            </a:r>
            <a:r>
              <a:rPr lang="en"/>
              <a:t>dministrative Data Workshop in collaboration with CLOSER, Infrastructure support </a:t>
            </a:r>
            <a:endParaRPr/>
          </a:p>
          <a:p>
            <a:pPr indent="-342900" lvl="0" marL="457200" rtl="0" algn="l">
              <a:spcBef>
                <a:spcPts val="0"/>
              </a:spcBef>
              <a:spcAft>
                <a:spcPts val="0"/>
              </a:spcAft>
              <a:buSzPts val="1800"/>
              <a:buChar char="●"/>
            </a:pPr>
            <a:r>
              <a:rPr lang="en"/>
              <a:t>DDI Training Working Group -- Workshops and Webinars</a:t>
            </a:r>
            <a:endParaRPr/>
          </a:p>
          <a:p>
            <a:pPr indent="-342900" lvl="0" marL="457200" rtl="0" algn="l">
              <a:spcBef>
                <a:spcPts val="0"/>
              </a:spcBef>
              <a:spcAft>
                <a:spcPts val="0"/>
              </a:spcAft>
              <a:buSzPts val="1800"/>
              <a:buChar char="●"/>
            </a:pPr>
            <a:r>
              <a:rPr lang="en"/>
              <a:t>DDI-CDI Working Group -- In-Person Meeting, Syntax Representations/Support for User Software Tools</a:t>
            </a:r>
            <a:endParaRPr/>
          </a:p>
          <a:p>
            <a:pPr indent="-342900" lvl="0" marL="457200" rtl="0" algn="l">
              <a:spcBef>
                <a:spcPts val="0"/>
              </a:spcBef>
              <a:spcAft>
                <a:spcPts val="0"/>
              </a:spcAft>
              <a:buSzPts val="1800"/>
              <a:buChar char="●"/>
            </a:pPr>
            <a:r>
              <a:rPr lang="en"/>
              <a:t>Dagstuhl Organizers Group</a:t>
            </a:r>
            <a:endParaRPr/>
          </a:p>
          <a:p>
            <a:pPr indent="-342900" lvl="0" marL="914400" rtl="0" algn="l">
              <a:spcBef>
                <a:spcPts val="0"/>
              </a:spcBef>
              <a:spcAft>
                <a:spcPts val="0"/>
              </a:spcAft>
              <a:buSzPts val="1800"/>
              <a:buChar char="●"/>
            </a:pPr>
            <a:r>
              <a:rPr lang="en"/>
              <a:t>“DDI-CDI: Realising interoperable data services in the metadata ecosystem” Dagstuhl workshop</a:t>
            </a:r>
            <a:endParaRPr/>
          </a:p>
          <a:p>
            <a:pPr indent="-342900" lvl="0" marL="914400" rtl="0" algn="l">
              <a:spcBef>
                <a:spcPts val="0"/>
              </a:spcBef>
              <a:spcAft>
                <a:spcPts val="0"/>
              </a:spcAft>
              <a:buSzPts val="1800"/>
              <a:buChar char="●"/>
            </a:pPr>
            <a:r>
              <a:rPr lang="en"/>
              <a:t>"Defining a core metadata framework for cross-domain data sharing and reuse" Dagstuhl workshop</a:t>
            </a:r>
            <a:endParaRPr/>
          </a:p>
          <a:p>
            <a:pPr indent="-342900" lvl="0" marL="457200" rtl="0" algn="l">
              <a:spcBef>
                <a:spcPts val="0"/>
              </a:spcBef>
              <a:spcAft>
                <a:spcPts val="0"/>
              </a:spcAft>
              <a:buSzPts val="1800"/>
              <a:buChar char="●"/>
            </a:pPr>
            <a:r>
              <a:rPr lang="en"/>
              <a:t>DDI Developers Working Group -- Hackathon</a:t>
            </a:r>
            <a:endParaRPr/>
          </a:p>
          <a:p>
            <a:pPr indent="-342900" lvl="0" marL="457200" rtl="0" algn="l">
              <a:spcBef>
                <a:spcPts val="0"/>
              </a:spcBef>
              <a:spcAft>
                <a:spcPts val="0"/>
              </a:spcAft>
              <a:buSzPts val="1800"/>
              <a:buChar char="●"/>
            </a:pPr>
            <a:r>
              <a:rPr lang="en"/>
              <a:t>DDI website migration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Join Us!</a:t>
            </a:r>
            <a:endParaRPr b="1"/>
          </a:p>
        </p:txBody>
      </p:sp>
      <p:sp>
        <p:nvSpPr>
          <p:cNvPr id="133" name="Google Shape;133;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Clr>
                <a:srgbClr val="433B2A"/>
              </a:buClr>
              <a:buSzPts val="2000"/>
              <a:buFont typeface="Droid Sans"/>
              <a:buChar char="●"/>
            </a:pPr>
            <a:r>
              <a:rPr b="1" lang="en" sz="2000">
                <a:solidFill>
                  <a:srgbClr val="433B2A"/>
                </a:solidFill>
                <a:highlight>
                  <a:srgbClr val="FFFFFF"/>
                </a:highlight>
                <a:latin typeface="Calibri"/>
                <a:ea typeface="Calibri"/>
                <a:cs typeface="Calibri"/>
                <a:sym typeface="Calibri"/>
              </a:rPr>
              <a:t>Funding support </a:t>
            </a:r>
            <a:r>
              <a:rPr lang="en" sz="2000">
                <a:solidFill>
                  <a:srgbClr val="433B2A"/>
                </a:solidFill>
                <a:highlight>
                  <a:srgbClr val="FFFFFF"/>
                </a:highlight>
                <a:latin typeface="Calibri"/>
                <a:ea typeface="Calibri"/>
                <a:cs typeface="Calibri"/>
                <a:sym typeface="Calibri"/>
              </a:rPr>
              <a:t>for DDI products, services, and activities.</a:t>
            </a:r>
            <a:endParaRPr sz="2000">
              <a:solidFill>
                <a:srgbClr val="433B2A"/>
              </a:solidFill>
              <a:highlight>
                <a:srgbClr val="FFFFFF"/>
              </a:highlight>
              <a:latin typeface="Calibri"/>
              <a:ea typeface="Calibri"/>
              <a:cs typeface="Calibri"/>
              <a:sym typeface="Calibri"/>
            </a:endParaRPr>
          </a:p>
          <a:p>
            <a:pPr indent="-355600" lvl="0" marL="457200" rtl="0" algn="l">
              <a:spcBef>
                <a:spcPts val="0"/>
              </a:spcBef>
              <a:spcAft>
                <a:spcPts val="0"/>
              </a:spcAft>
              <a:buClr>
                <a:srgbClr val="433B2A"/>
              </a:buClr>
              <a:buSzPts val="2000"/>
              <a:buFont typeface="Droid Sans"/>
              <a:buChar char="●"/>
            </a:pPr>
            <a:r>
              <a:rPr b="1" lang="en" sz="2000">
                <a:solidFill>
                  <a:srgbClr val="433B2A"/>
                </a:solidFill>
                <a:highlight>
                  <a:srgbClr val="FFFFFF"/>
                </a:highlight>
                <a:latin typeface="Calibri"/>
                <a:ea typeface="Calibri"/>
                <a:cs typeface="Calibri"/>
                <a:sym typeface="Calibri"/>
              </a:rPr>
              <a:t>Vote</a:t>
            </a:r>
            <a:r>
              <a:rPr lang="en" sz="2000">
                <a:solidFill>
                  <a:srgbClr val="433B2A"/>
                </a:solidFill>
                <a:highlight>
                  <a:srgbClr val="FFFFFF"/>
                </a:highlight>
                <a:latin typeface="Calibri"/>
                <a:ea typeface="Calibri"/>
                <a:cs typeface="Calibri"/>
                <a:sym typeface="Calibri"/>
              </a:rPr>
              <a:t> on Alliance products, including additions and modifications to specifications.</a:t>
            </a:r>
            <a:endParaRPr sz="2000">
              <a:solidFill>
                <a:srgbClr val="433B2A"/>
              </a:solidFill>
              <a:highlight>
                <a:srgbClr val="FFFFFF"/>
              </a:highlight>
              <a:latin typeface="Calibri"/>
              <a:ea typeface="Calibri"/>
              <a:cs typeface="Calibri"/>
              <a:sym typeface="Calibri"/>
            </a:endParaRPr>
          </a:p>
          <a:p>
            <a:pPr indent="-355600" lvl="0" marL="457200" rtl="0" algn="l">
              <a:spcBef>
                <a:spcPts val="0"/>
              </a:spcBef>
              <a:spcAft>
                <a:spcPts val="0"/>
              </a:spcAft>
              <a:buClr>
                <a:srgbClr val="433B2A"/>
              </a:buClr>
              <a:buSzPts val="2000"/>
              <a:buFont typeface="Droid Sans"/>
              <a:buChar char="●"/>
            </a:pPr>
            <a:r>
              <a:rPr lang="en" sz="2000">
                <a:solidFill>
                  <a:srgbClr val="433B2A"/>
                </a:solidFill>
                <a:highlight>
                  <a:srgbClr val="FFFFFF"/>
                </a:highlight>
                <a:latin typeface="Calibri"/>
                <a:ea typeface="Calibri"/>
                <a:cs typeface="Calibri"/>
                <a:sym typeface="Calibri"/>
              </a:rPr>
              <a:t>Be </a:t>
            </a:r>
            <a:r>
              <a:rPr b="1" lang="en" sz="2000">
                <a:solidFill>
                  <a:srgbClr val="433B2A"/>
                </a:solidFill>
                <a:highlight>
                  <a:srgbClr val="FFFFFF"/>
                </a:highlight>
                <a:latin typeface="Calibri"/>
                <a:ea typeface="Calibri"/>
                <a:cs typeface="Calibri"/>
                <a:sym typeface="Calibri"/>
              </a:rPr>
              <a:t>elected</a:t>
            </a:r>
            <a:r>
              <a:rPr lang="en" sz="2000">
                <a:solidFill>
                  <a:srgbClr val="433B2A"/>
                </a:solidFill>
                <a:highlight>
                  <a:srgbClr val="FFFFFF"/>
                </a:highlight>
                <a:latin typeface="Calibri"/>
                <a:ea typeface="Calibri"/>
                <a:cs typeface="Calibri"/>
                <a:sym typeface="Calibri"/>
              </a:rPr>
              <a:t> to Alliance leadership, including the Executive Board and the Scientific Board.</a:t>
            </a:r>
            <a:endParaRPr sz="2000">
              <a:solidFill>
                <a:srgbClr val="433B2A"/>
              </a:solidFill>
              <a:highlight>
                <a:srgbClr val="FFFFFF"/>
              </a:highlight>
              <a:latin typeface="Calibri"/>
              <a:ea typeface="Calibri"/>
              <a:cs typeface="Calibri"/>
              <a:sym typeface="Calibri"/>
            </a:endParaRPr>
          </a:p>
          <a:p>
            <a:pPr indent="-355600" lvl="0" marL="457200" rtl="0" algn="l">
              <a:spcBef>
                <a:spcPts val="0"/>
              </a:spcBef>
              <a:spcAft>
                <a:spcPts val="0"/>
              </a:spcAft>
              <a:buClr>
                <a:srgbClr val="433B2A"/>
              </a:buClr>
              <a:buSzPts val="2000"/>
              <a:buFont typeface="Droid Sans"/>
              <a:buChar char="●"/>
            </a:pPr>
            <a:r>
              <a:rPr lang="en" sz="2000">
                <a:solidFill>
                  <a:srgbClr val="433B2A"/>
                </a:solidFill>
                <a:highlight>
                  <a:srgbClr val="FFFFFF"/>
                </a:highlight>
                <a:latin typeface="Calibri"/>
                <a:ea typeface="Calibri"/>
                <a:cs typeface="Calibri"/>
                <a:sym typeface="Calibri"/>
              </a:rPr>
              <a:t>Have a </a:t>
            </a:r>
            <a:r>
              <a:rPr b="1" lang="en" sz="2000">
                <a:solidFill>
                  <a:srgbClr val="433B2A"/>
                </a:solidFill>
                <a:highlight>
                  <a:srgbClr val="FFFFFF"/>
                </a:highlight>
                <a:latin typeface="Calibri"/>
                <a:ea typeface="Calibri"/>
                <a:cs typeface="Calibri"/>
                <a:sym typeface="Calibri"/>
              </a:rPr>
              <a:t>seat</a:t>
            </a:r>
            <a:r>
              <a:rPr lang="en" sz="2000">
                <a:solidFill>
                  <a:srgbClr val="433B2A"/>
                </a:solidFill>
                <a:highlight>
                  <a:srgbClr val="FFFFFF"/>
                </a:highlight>
                <a:latin typeface="Calibri"/>
                <a:ea typeface="Calibri"/>
                <a:cs typeface="Calibri"/>
                <a:sym typeface="Calibri"/>
              </a:rPr>
              <a:t> at annual meetings, including the Annual Meeting of Members and the Annual Meeting of the Scientific Community.</a:t>
            </a:r>
            <a:endParaRPr sz="2000">
              <a:solidFill>
                <a:srgbClr val="433B2A"/>
              </a:solidFill>
              <a:highlight>
                <a:srgbClr val="FFFFFF"/>
              </a:highlight>
              <a:latin typeface="Calibri"/>
              <a:ea typeface="Calibri"/>
              <a:cs typeface="Calibri"/>
              <a:sym typeface="Calibri"/>
            </a:endParaRPr>
          </a:p>
          <a:p>
            <a:pPr indent="-355600" lvl="0" marL="457200" rtl="0" algn="l">
              <a:spcBef>
                <a:spcPts val="0"/>
              </a:spcBef>
              <a:spcAft>
                <a:spcPts val="0"/>
              </a:spcAft>
              <a:buClr>
                <a:srgbClr val="433B2A"/>
              </a:buClr>
              <a:buSzPts val="2000"/>
              <a:buFont typeface="Droid Sans"/>
              <a:buChar char="●"/>
            </a:pPr>
            <a:r>
              <a:rPr b="1" lang="en" sz="2000">
                <a:solidFill>
                  <a:srgbClr val="433B2A"/>
                </a:solidFill>
                <a:highlight>
                  <a:srgbClr val="FFFFFF"/>
                </a:highlight>
                <a:latin typeface="Calibri"/>
                <a:ea typeface="Calibri"/>
                <a:cs typeface="Calibri"/>
                <a:sym typeface="Calibri"/>
              </a:rPr>
              <a:t>Participate</a:t>
            </a:r>
            <a:r>
              <a:rPr lang="en" sz="2000">
                <a:solidFill>
                  <a:srgbClr val="433B2A"/>
                </a:solidFill>
                <a:highlight>
                  <a:srgbClr val="FFFFFF"/>
                </a:highlight>
                <a:latin typeface="Calibri"/>
                <a:ea typeface="Calibri"/>
                <a:cs typeface="Calibri"/>
                <a:sym typeface="Calibri"/>
              </a:rPr>
              <a:t> on working groups, which develop DDI products and advise DDI leadership.</a:t>
            </a:r>
            <a:endParaRPr sz="2000">
              <a:solidFill>
                <a:srgbClr val="433B2A"/>
              </a:solidFill>
              <a:highlight>
                <a:srgbClr val="FFFFFF"/>
              </a:highlight>
              <a:latin typeface="Calibri"/>
              <a:ea typeface="Calibri"/>
              <a:cs typeface="Calibri"/>
              <a:sym typeface="Calibri"/>
            </a:endParaRPr>
          </a:p>
          <a:p>
            <a:pPr indent="0" lvl="0" marL="0" rtl="0" algn="l">
              <a:spcBef>
                <a:spcPts val="800"/>
              </a:spcBef>
              <a:spcAft>
                <a:spcPts val="1200"/>
              </a:spcAft>
              <a:buSzPts val="440"/>
              <a:buNone/>
            </a:pPr>
            <a:r>
              <a:t/>
            </a:r>
            <a:endParaRPr sz="2000">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It’s been a busy 20+ years</a:t>
            </a:r>
            <a:endParaRPr/>
          </a:p>
        </p:txBody>
      </p:sp>
      <p:pic>
        <p:nvPicPr>
          <p:cNvPr id="139" name="Google Shape;139;p27"/>
          <p:cNvPicPr preferRelativeResize="0"/>
          <p:nvPr/>
        </p:nvPicPr>
        <p:blipFill>
          <a:blip r:embed="rId3">
            <a:alphaModFix/>
          </a:blip>
          <a:stretch>
            <a:fillRect/>
          </a:stretch>
        </p:blipFill>
        <p:spPr>
          <a:xfrm>
            <a:off x="411575" y="1142500"/>
            <a:ext cx="7390674" cy="37020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3220"/>
              <a:t>Question: </a:t>
            </a:r>
            <a:endParaRPr b="1" sz="3220"/>
          </a:p>
        </p:txBody>
      </p:sp>
      <p:sp>
        <p:nvSpPr>
          <p:cNvPr id="145" name="Google Shape;145;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lang="en" sz="3400">
                <a:solidFill>
                  <a:srgbClr val="252B36"/>
                </a:solidFill>
                <a:highlight>
                  <a:srgbClr val="FFFFFF"/>
                </a:highlight>
              </a:rPr>
              <a:t>What are some of the things that you were really pleased or excited about with DDI in 2023?</a:t>
            </a:r>
            <a:endParaRPr sz="3400">
              <a:solidFill>
                <a:srgbClr val="252B36"/>
              </a:solidFill>
              <a:highlight>
                <a:srgbClr val="FFFFFF"/>
              </a:highlight>
            </a:endParaRPr>
          </a:p>
          <a:p>
            <a:pPr indent="0" lvl="0" marL="0" rtl="0" algn="l">
              <a:lnSpc>
                <a:spcPct val="100000"/>
              </a:lnSpc>
              <a:spcBef>
                <a:spcPts val="0"/>
              </a:spcBef>
              <a:spcAft>
                <a:spcPts val="0"/>
              </a:spcAft>
              <a:buClr>
                <a:schemeClr val="dk1"/>
              </a:buClr>
              <a:buSzPts val="1100"/>
              <a:buFont typeface="Arial"/>
              <a:buNone/>
            </a:pPr>
            <a:r>
              <a:t/>
            </a:r>
            <a:endParaRPr sz="3400">
              <a:solidFill>
                <a:srgbClr val="252B36"/>
              </a:solidFill>
              <a:highlight>
                <a:srgbClr val="FFFFFF"/>
              </a:highlight>
            </a:endParaRPr>
          </a:p>
          <a:p>
            <a:pPr indent="0" lvl="0" marL="0" rtl="0" algn="l">
              <a:lnSpc>
                <a:spcPct val="100000"/>
              </a:lnSpc>
              <a:spcBef>
                <a:spcPts val="0"/>
              </a:spcBef>
              <a:spcAft>
                <a:spcPts val="0"/>
              </a:spcAft>
              <a:buClr>
                <a:schemeClr val="dk1"/>
              </a:buClr>
              <a:buSzPts val="1100"/>
              <a:buFont typeface="Arial"/>
              <a:buNone/>
            </a:pPr>
            <a:r>
              <a:t/>
            </a:r>
            <a:endParaRPr sz="3400">
              <a:solidFill>
                <a:srgbClr val="252B36"/>
              </a:solidFill>
              <a:highlight>
                <a:srgbClr val="FFFFFF"/>
              </a:highlight>
            </a:endParaRPr>
          </a:p>
          <a:p>
            <a:pPr indent="0" lvl="0" marL="0" rtl="0" algn="l">
              <a:lnSpc>
                <a:spcPct val="100000"/>
              </a:lnSpc>
              <a:spcBef>
                <a:spcPts val="0"/>
              </a:spcBef>
              <a:spcAft>
                <a:spcPts val="0"/>
              </a:spcAft>
              <a:buClr>
                <a:schemeClr val="dk1"/>
              </a:buClr>
              <a:buSzPts val="1100"/>
              <a:buFont typeface="Arial"/>
              <a:buNone/>
            </a:pPr>
            <a:r>
              <a:t/>
            </a:r>
            <a:endParaRPr sz="3400">
              <a:solidFill>
                <a:srgbClr val="252B36"/>
              </a:solidFill>
              <a:highlight>
                <a:srgbClr val="FFFFFF"/>
              </a:highlight>
            </a:endParaRPr>
          </a:p>
        </p:txBody>
      </p:sp>
      <p:pic>
        <p:nvPicPr>
          <p:cNvPr id="146" name="Google Shape;146;p28"/>
          <p:cNvPicPr preferRelativeResize="0"/>
          <p:nvPr/>
        </p:nvPicPr>
        <p:blipFill>
          <a:blip r:embed="rId3">
            <a:alphaModFix/>
          </a:blip>
          <a:stretch>
            <a:fillRect/>
          </a:stretch>
        </p:blipFill>
        <p:spPr>
          <a:xfrm>
            <a:off x="357100" y="3494025"/>
            <a:ext cx="1316825" cy="1316825"/>
          </a:xfrm>
          <a:prstGeom prst="rect">
            <a:avLst/>
          </a:prstGeom>
          <a:noFill/>
          <a:ln>
            <a:noFill/>
          </a:ln>
        </p:spPr>
      </p:pic>
      <p:pic>
        <p:nvPicPr>
          <p:cNvPr id="147" name="Google Shape;147;p28"/>
          <p:cNvPicPr preferRelativeResize="0"/>
          <p:nvPr/>
        </p:nvPicPr>
        <p:blipFill>
          <a:blip r:embed="rId4">
            <a:alphaModFix/>
          </a:blip>
          <a:stretch>
            <a:fillRect/>
          </a:stretch>
        </p:blipFill>
        <p:spPr>
          <a:xfrm>
            <a:off x="1673925" y="3847638"/>
            <a:ext cx="4210050" cy="609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