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62" d="100"/>
          <a:sy n="162" d="100"/>
        </p:scale>
        <p:origin x="144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a68e21d0d7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2a68e21d0d7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a68e21d0d7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a68e21d0d7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a68e21d0d7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a68e21d0d7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a68e21d0d7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a68e21d0d7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a68e21d0d7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a68e21d0d7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a68e21d166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2a68e21d166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a68e21d16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a68e21d16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2a68e21d166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2a68e21d166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a68e21d16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2a68e21d166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jessica.ko@cornell.edu" TargetMode="Externa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hyperlink" Target="https://github.com/DataCurationNetwork/data-primers/blob/master/Column%20Binary%20Data%20Curation%20Primer/column-binary-data-curation-primer.md" TargetMode="External"/><Relationship Id="rId4" Type="http://schemas.openxmlformats.org/officeDocument/2006/relationships/hyperlink" Target="mailto:kn397@cornell.ed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6139850" y="3925125"/>
            <a:ext cx="2692500" cy="74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DCN Webinar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Thursday, December 14, 2023</a:t>
            </a:r>
            <a:endParaRPr sz="1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 for your time!</a:t>
            </a:r>
            <a:endParaRPr/>
          </a:p>
        </p:txBody>
      </p:sp>
      <p:sp>
        <p:nvSpPr>
          <p:cNvPr id="114" name="Google Shape;114;p22"/>
          <p:cNvSpPr txBox="1">
            <a:spLocks noGrp="1"/>
          </p:cNvSpPr>
          <p:nvPr>
            <p:ph type="body" idx="1"/>
          </p:nvPr>
        </p:nvSpPr>
        <p:spPr>
          <a:xfrm>
            <a:off x="311700" y="1017725"/>
            <a:ext cx="8753400" cy="4075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457200" lvl="0" indent="-314325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 sz="2160">
                <a:solidFill>
                  <a:schemeClr val="dk1"/>
                </a:solidFill>
              </a:rPr>
              <a:t>Contact: Jessica Ko (</a:t>
            </a:r>
            <a:r>
              <a:rPr lang="en" sz="2160" u="sng">
                <a:solidFill>
                  <a:schemeClr val="hlink"/>
                </a:solidFill>
                <a:hlinkClick r:id="rId3"/>
              </a:rPr>
              <a:t>jessica.ko@cornell.edu</a:t>
            </a:r>
            <a:r>
              <a:rPr lang="en" sz="2160">
                <a:solidFill>
                  <a:schemeClr val="dk1"/>
                </a:solidFill>
              </a:rPr>
              <a:t>); Kelsie Norek (</a:t>
            </a:r>
            <a:r>
              <a:rPr lang="en" sz="2160" u="sng">
                <a:solidFill>
                  <a:schemeClr val="hlink"/>
                </a:solidFill>
                <a:hlinkClick r:id="rId4"/>
              </a:rPr>
              <a:t>kn397@cornell.edu</a:t>
            </a:r>
            <a:r>
              <a:rPr lang="en" sz="2160">
                <a:solidFill>
                  <a:schemeClr val="dk1"/>
                </a:solidFill>
              </a:rPr>
              <a:t>) </a:t>
            </a:r>
            <a:endParaRPr sz="2160"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2160" b="1">
                <a:solidFill>
                  <a:schemeClr val="dk1"/>
                </a:solidFill>
              </a:rPr>
              <a:t>Additional information:</a:t>
            </a:r>
            <a:endParaRPr sz="2160" b="1">
              <a:solidFill>
                <a:schemeClr val="dk1"/>
              </a:solidFill>
            </a:endParaRPr>
          </a:p>
          <a:p>
            <a:pPr marL="457200" lvl="0" indent="-314325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 sz="2160">
                <a:solidFill>
                  <a:schemeClr val="dk1"/>
                </a:solidFill>
              </a:rPr>
              <a:t>Primer available at: </a:t>
            </a:r>
            <a:r>
              <a:rPr lang="en" sz="2160" u="sng">
                <a:solidFill>
                  <a:schemeClr val="dk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https://github.com/DataCurationNetwork/data-primers/blob/master/Column%20Binary%20Data%20Curation%20Primer/column-binary-data-curation-primer.md</a:t>
            </a:r>
            <a:r>
              <a:rPr lang="en" sz="2160">
                <a:solidFill>
                  <a:schemeClr val="dk1"/>
                </a:solidFill>
              </a:rPr>
              <a:t> </a:t>
            </a:r>
            <a:endParaRPr sz="2160">
              <a:solidFill>
                <a:schemeClr val="dk1"/>
              </a:solidFill>
            </a:endParaRPr>
          </a:p>
          <a:p>
            <a:pPr marL="457200" lvl="0" indent="-314325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 sz="2160">
                <a:solidFill>
                  <a:schemeClr val="dk1"/>
                </a:solidFill>
                <a:highlight>
                  <a:srgbClr val="FFFFFF"/>
                </a:highlight>
              </a:rPr>
              <a:t>Affiliate Contributors (peer reviewers): Marley Kalt, Jane Fry</a:t>
            </a:r>
            <a:endParaRPr sz="216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457200" lvl="0" indent="-314325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 sz="2160">
                <a:solidFill>
                  <a:schemeClr val="dk1"/>
                </a:solidFill>
                <a:highlight>
                  <a:srgbClr val="F6F8FA"/>
                </a:highlight>
              </a:rPr>
              <a:t>DCN Mentors: Wendy Kozlowski – Cornell University, Neggin Keshavarzian – Princeton University  </a:t>
            </a:r>
            <a:endParaRPr sz="216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457200" lvl="0" indent="-314325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Char char="●"/>
            </a:pPr>
            <a:r>
              <a:rPr lang="en" sz="2160">
                <a:solidFill>
                  <a:schemeClr val="dk1"/>
                </a:solidFill>
                <a:highlight>
                  <a:srgbClr val="FFFFFF"/>
                </a:highlight>
              </a:rPr>
              <a:t>Special thanks to Mikala Narlock for making it all possible</a:t>
            </a:r>
            <a:endParaRPr sz="216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15" name="Google Shape;115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069400" y="3551600"/>
            <a:ext cx="1541225" cy="1541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468095" y="3804520"/>
            <a:ext cx="3905974" cy="103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iPoll Search Results</a:t>
            </a:r>
            <a:endParaRPr/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9273" y="1017725"/>
            <a:ext cx="7401151" cy="401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35861"/>
            <a:ext cx="9144000" cy="44717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0"/>
            <a:ext cx="9144002" cy="47620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/>
        </p:nvSpPr>
        <p:spPr>
          <a:xfrm>
            <a:off x="5143150" y="3841650"/>
            <a:ext cx="810000" cy="2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>
                <a:solidFill>
                  <a:schemeClr val="lt1"/>
                </a:solidFill>
              </a:rPr>
              <a:t>SAS</a:t>
            </a:r>
            <a:endParaRPr sz="1800" b="1">
              <a:solidFill>
                <a:schemeClr val="lt1"/>
              </a:solidFill>
            </a:endParaRPr>
          </a:p>
        </p:txBody>
      </p:sp>
      <p:grpSp>
        <p:nvGrpSpPr>
          <p:cNvPr id="79" name="Google Shape;79;p17"/>
          <p:cNvGrpSpPr/>
          <p:nvPr/>
        </p:nvGrpSpPr>
        <p:grpSpPr>
          <a:xfrm>
            <a:off x="0" y="179420"/>
            <a:ext cx="9144001" cy="4428110"/>
            <a:chOff x="0" y="179420"/>
            <a:chExt cx="9144001" cy="4428110"/>
          </a:xfrm>
        </p:grpSpPr>
        <p:grpSp>
          <p:nvGrpSpPr>
            <p:cNvPr id="80" name="Google Shape;80;p17"/>
            <p:cNvGrpSpPr/>
            <p:nvPr/>
          </p:nvGrpSpPr>
          <p:grpSpPr>
            <a:xfrm>
              <a:off x="0" y="179420"/>
              <a:ext cx="9144001" cy="4428110"/>
              <a:chOff x="0" y="179420"/>
              <a:chExt cx="9144001" cy="4428110"/>
            </a:xfrm>
          </p:grpSpPr>
          <p:pic>
            <p:nvPicPr>
              <p:cNvPr id="81" name="Google Shape;81;p1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0" y="179420"/>
                <a:ext cx="9144001" cy="442811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2" name="Google Shape;82;p17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4286975" y="1927230"/>
                <a:ext cx="1164500" cy="39252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83" name="Google Shape;83;p17"/>
            <p:cNvSpPr txBox="1"/>
            <p:nvPr/>
          </p:nvSpPr>
          <p:spPr>
            <a:xfrm>
              <a:off x="4489925" y="1804475"/>
              <a:ext cx="810000" cy="298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 b="1">
                  <a:solidFill>
                    <a:schemeClr val="lt1"/>
                  </a:solidFill>
                </a:rPr>
                <a:t>SAS</a:t>
              </a:r>
              <a:endParaRPr sz="1800" b="1">
                <a:solidFill>
                  <a:schemeClr val="lt1"/>
                </a:solidFill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Column Binary Conversion: CURATE Steps</a:t>
            </a:r>
            <a:endParaRPr/>
          </a:p>
        </p:txBody>
      </p:sp>
      <p:sp>
        <p:nvSpPr>
          <p:cNvPr id="89" name="Google Shape;89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 b="1"/>
              <a:t>Check</a:t>
            </a:r>
            <a:r>
              <a:rPr lang="en" sz="2000"/>
              <a:t>: Verify file type</a:t>
            </a:r>
            <a:endParaRPr sz="18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 b="1"/>
              <a:t>Understand</a:t>
            </a:r>
            <a:r>
              <a:rPr lang="en" sz="2000"/>
              <a:t>: Review raw data and check against codebook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 b="1"/>
              <a:t>Request</a:t>
            </a:r>
            <a:r>
              <a:rPr lang="en" sz="2000"/>
              <a:t>: Identify potential sources of missing information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 b="1"/>
              <a:t>Augment</a:t>
            </a:r>
            <a:r>
              <a:rPr lang="en" sz="2000"/>
              <a:t>: Recode, label, and clean raw data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 b="1"/>
              <a:t>Transform</a:t>
            </a:r>
            <a:r>
              <a:rPr lang="en" sz="2000"/>
              <a:t>: Save converted data in multiple formats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 b="1"/>
              <a:t>Evaluate</a:t>
            </a:r>
            <a:r>
              <a:rPr lang="en" sz="2000"/>
              <a:t>: Evaluate data for FAIRness</a:t>
            </a:r>
            <a:endParaRPr sz="20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Findability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Accessibility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Interoperability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Reusability</a:t>
            </a:r>
            <a:endParaRPr sz="1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Column Binary Conversion: CURATE Steps</a:t>
            </a:r>
            <a:endParaRPr/>
          </a:p>
        </p:txBody>
      </p:sp>
      <p:sp>
        <p:nvSpPr>
          <p:cNvPr id="95" name="Google Shape;95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 b="1"/>
              <a:t>Check</a:t>
            </a:r>
            <a:r>
              <a:rPr lang="en" sz="2000"/>
              <a:t>: Verify file type</a:t>
            </a:r>
            <a:br>
              <a:rPr lang="en" sz="2000"/>
            </a:br>
            <a:endParaRPr sz="2000"/>
          </a:p>
        </p:txBody>
      </p:sp>
      <p:pic>
        <p:nvPicPr>
          <p:cNvPr id="96" name="Google Shape;9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1850" y="1881219"/>
            <a:ext cx="7625151" cy="1381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Column Binary Conversion: CURATE Steps</a:t>
            </a:r>
            <a:endParaRPr/>
          </a:p>
        </p:txBody>
      </p:sp>
      <p:sp>
        <p:nvSpPr>
          <p:cNvPr id="102" name="Google Shape;102;p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 b="1"/>
              <a:t>Check</a:t>
            </a:r>
            <a:r>
              <a:rPr lang="en" sz="2000"/>
              <a:t>: Verify file type</a:t>
            </a:r>
            <a:endParaRPr sz="18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 b="1"/>
              <a:t>Understand</a:t>
            </a:r>
            <a:r>
              <a:rPr lang="en" sz="2000"/>
              <a:t>: Review raw data and check against codebook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 b="1"/>
              <a:t>Request</a:t>
            </a:r>
            <a:r>
              <a:rPr lang="en" sz="2000"/>
              <a:t>: Identify potential sources of missing information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 b="1"/>
              <a:t>Augment</a:t>
            </a:r>
            <a:r>
              <a:rPr lang="en" sz="2000"/>
              <a:t>: Recode, label, and clean raw data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 b="1"/>
              <a:t>Transform</a:t>
            </a:r>
            <a:r>
              <a:rPr lang="en" sz="2000"/>
              <a:t>: Save converted data in multiple formats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 b="1"/>
              <a:t>Evaluate</a:t>
            </a:r>
            <a:r>
              <a:rPr lang="en" sz="2000"/>
              <a:t>: Evaluate data for FAIRness</a:t>
            </a:r>
            <a:endParaRPr sz="20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Findability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Accessibility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Interoperability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Reusability</a:t>
            </a:r>
            <a:endParaRPr sz="1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Contributions and Future Directions</a:t>
            </a:r>
            <a:endParaRPr/>
          </a:p>
        </p:txBody>
      </p:sp>
      <p:sp>
        <p:nvSpPr>
          <p:cNvPr id="108" name="Google Shape;108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Format description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Key considerations</a:t>
            </a:r>
            <a:endParaRPr sz="2000"/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Step-by-step guide to conversion process</a:t>
            </a:r>
            <a:endParaRPr sz="20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sz="2000"/>
              <a:t>Recommendations for metadata and curation documentation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000"/>
              <a:t>Future primers: Focus on conversion using specific software (e.g., R)</a:t>
            </a:r>
            <a:endParaRPr sz="200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</Words>
  <Application>Microsoft Office PowerPoint</Application>
  <PresentationFormat>On-screen Show (16:9)</PresentationFormat>
  <Paragraphs>46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Simple Light</vt:lpstr>
      <vt:lpstr>PowerPoint Presentation</vt:lpstr>
      <vt:lpstr>iPoll Search Results</vt:lpstr>
      <vt:lpstr>PowerPoint Presentation</vt:lpstr>
      <vt:lpstr>PowerPoint Presentation</vt:lpstr>
      <vt:lpstr>PowerPoint Presentation</vt:lpstr>
      <vt:lpstr>Column Binary Conversion: CURATE Steps</vt:lpstr>
      <vt:lpstr>Column Binary Conversion: CURATE Steps</vt:lpstr>
      <vt:lpstr>Column Binary Conversion: CURATE Steps</vt:lpstr>
      <vt:lpstr>Contributions and Future Directions</vt:lpstr>
      <vt:lpstr>Thank you for your time!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Ko</dc:creator>
  <cp:lastModifiedBy>Jessica Ko</cp:lastModifiedBy>
  <cp:revision>1</cp:revision>
  <dcterms:modified xsi:type="dcterms:W3CDTF">2023-12-15T17:14:31Z</dcterms:modified>
</cp:coreProperties>
</file>