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8.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custom-properties+xml" PartName="/docProps/custom.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37.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46.xml"/>
  <Override ContentType="application/vnd.openxmlformats-officedocument.presentationml.slideLayout+xml" PartName="/ppt/slideLayouts/slideLayout7.xml"/>
  <Override ContentType="application/vnd.openxmlformats-officedocument.presentationml.slideLayout+xml" PartName="/ppt/slideLayouts/slideLayout40.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38.xml"/>
  <Override ContentType="application/vnd.openxmlformats-officedocument.presentationml.slideLayout+xml" PartName="/ppt/slideLayouts/slideLayout42.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34.xml"/>
  <Override ContentType="application/vnd.openxmlformats-officedocument.presentationml.slideLayout+xml" PartName="/ppt/slideLayouts/slideLayout6.xml"/>
  <Override ContentType="application/vnd.openxmlformats-officedocument.presentationml.slideLayout+xml" PartName="/ppt/slideLayouts/slideLayout21.xml"/>
  <Override ContentType="application/vnd.openxmlformats-officedocument.presentationml.slideLayout+xml" PartName="/ppt/slideLayouts/slideLayout30.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43.xml"/>
  <Override ContentType="application/vnd.openxmlformats-officedocument.presentationml.slideLayout+xml" PartName="/ppt/slideLayouts/slideLayout26.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39.xml"/>
  <Override ContentType="application/vnd.openxmlformats-officedocument.presentationml.slideLayout+xml" PartName="/ppt/slideLayouts/slideLayout35.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19.xml"/>
  <Override ContentType="application/vnd.openxmlformats-officedocument.presentationml.slideLayout+xml" PartName="/ppt/slideLayouts/slideLayout36.xml"/>
  <Override ContentType="application/vnd.openxmlformats-officedocument.presentationml.slideLayout+xml" PartName="/ppt/slideLayouts/slideLayout44.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41.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Layout+xml" PartName="/ppt/slideLayouts/slideLayout45.xml"/>
  <Override ContentType="application/vnd.openxmlformats-officedocument.presentationml.slideLayout+xml" PartName="/ppt/slideLayouts/slideLayout32.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2.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8.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custom-properties" Target="docProps/custom.xml"/><Relationship Id="rId2" Type="http://schemas.openxmlformats.org/package/2006/relationships/metadata/core-properties" Target="docProps/core.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48"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Lst>
  <p:sldSz cy="5143500" cx="9144000"/>
  <p:notesSz cx="7099300" cy="102346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GoogleSlidesCustomDataVersion2">
      <go:slidesCustomData xmlns:go="http://customooxmlschemas.google.com/" r:id="rId18" roundtripDataSignature="AMtx7mjcnyljCbgdiavYD3W+Gi8MKCWmXg=="/>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5" Type="http://schemas.openxmlformats.org/officeDocument/2006/relationships/slide" Target="slides/slide1.xml"/><Relationship Id="rId6" Type="http://schemas.openxmlformats.org/officeDocument/2006/relationships/slide" Target="slides/slide2.xml"/><Relationship Id="rId7" Type="http://schemas.openxmlformats.org/officeDocument/2006/relationships/slide" Target="slides/slide3.xml"/><Relationship Id="rId8" Type="http://schemas.openxmlformats.org/officeDocument/2006/relationships/slide" Target="slides/slide4.xml"/><Relationship Id="rId11" Type="http://schemas.openxmlformats.org/officeDocument/2006/relationships/slide" Target="slides/slide7.xml"/><Relationship Id="rId10" Type="http://schemas.openxmlformats.org/officeDocument/2006/relationships/slide" Target="slides/slide6.xml"/><Relationship Id="rId13" Type="http://schemas.openxmlformats.org/officeDocument/2006/relationships/slide" Target="slides/slide9.xml"/><Relationship Id="rId12" Type="http://schemas.openxmlformats.org/officeDocument/2006/relationships/slide" Target="slides/slide8.xml"/><Relationship Id="rId15" Type="http://schemas.openxmlformats.org/officeDocument/2006/relationships/slide" Target="slides/slide11.xml"/><Relationship Id="rId14" Type="http://schemas.openxmlformats.org/officeDocument/2006/relationships/slide" Target="slides/slide10.xml"/><Relationship Id="rId17" Type="http://schemas.openxmlformats.org/officeDocument/2006/relationships/slide" Target="slides/slide13.xml"/><Relationship Id="rId16" Type="http://schemas.openxmlformats.org/officeDocument/2006/relationships/slide" Target="slides/slide12.xml"/><Relationship Id="rId18" Type="http://customschemas.google.com/relationships/presentationmetadata" Target="meta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3076860" cy="511404"/>
          </a:xfrm>
          <a:prstGeom prst="rect">
            <a:avLst/>
          </a:prstGeom>
          <a:noFill/>
          <a:ln>
            <a:noFill/>
          </a:ln>
        </p:spPr>
        <p:txBody>
          <a:bodyPr anchorCtr="0" anchor="t" bIns="47300" lIns="94600" spcFirstLastPara="1" rIns="94600" wrap="square" tIns="473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9pPr>
          </a:lstStyle>
          <a:p/>
        </p:txBody>
      </p:sp>
      <p:sp>
        <p:nvSpPr>
          <p:cNvPr id="4" name="Google Shape;4;n"/>
          <p:cNvSpPr txBox="1"/>
          <p:nvPr>
            <p:ph idx="10" type="dt"/>
          </p:nvPr>
        </p:nvSpPr>
        <p:spPr>
          <a:xfrm>
            <a:off x="4020784" y="0"/>
            <a:ext cx="3076860" cy="511404"/>
          </a:xfrm>
          <a:prstGeom prst="rect">
            <a:avLst/>
          </a:prstGeom>
          <a:noFill/>
          <a:ln>
            <a:noFill/>
          </a:ln>
        </p:spPr>
        <p:txBody>
          <a:bodyPr anchorCtr="0" anchor="t" bIns="47300" lIns="94600" spcFirstLastPara="1" rIns="94600" wrap="square" tIns="47300">
            <a:noAutofit/>
          </a:bodyPr>
          <a:lstStyle>
            <a:lvl1pPr lvl="0" marR="0" rtl="0" algn="r">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9pPr>
          </a:lstStyle>
          <a:p/>
        </p:txBody>
      </p:sp>
      <p:sp>
        <p:nvSpPr>
          <p:cNvPr id="5" name="Google Shape;5;n"/>
          <p:cNvSpPr/>
          <p:nvPr>
            <p:ph idx="3" type="sldImg"/>
          </p:nvPr>
        </p:nvSpPr>
        <p:spPr>
          <a:xfrm>
            <a:off x="139700" y="768350"/>
            <a:ext cx="6819900" cy="3836988"/>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710428" y="4860788"/>
            <a:ext cx="5678445" cy="4605902"/>
          </a:xfrm>
          <a:prstGeom prst="rect">
            <a:avLst/>
          </a:prstGeom>
          <a:noFill/>
          <a:ln>
            <a:noFill/>
          </a:ln>
        </p:spPr>
        <p:txBody>
          <a:bodyPr anchorCtr="0" anchor="t" bIns="47300" lIns="94600" spcFirstLastPara="1" rIns="94600" wrap="square" tIns="47300">
            <a:noAutofit/>
          </a:bodyPr>
          <a:lstStyle>
            <a:lvl1pPr indent="-228600" lvl="0" marL="457200" marR="0" rtl="0" algn="l">
              <a:lnSpc>
                <a:spcPct val="100000"/>
              </a:lnSpc>
              <a:spcBef>
                <a:spcPts val="36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indent="-228600" lvl="1" marL="914400" marR="0" rtl="0" algn="l">
              <a:lnSpc>
                <a:spcPct val="100000"/>
              </a:lnSpc>
              <a:spcBef>
                <a:spcPts val="36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2pPr>
            <a:lvl3pPr indent="-228600" lvl="2" marL="1371600" marR="0" rtl="0" algn="l">
              <a:lnSpc>
                <a:spcPct val="100000"/>
              </a:lnSpc>
              <a:spcBef>
                <a:spcPts val="36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3pPr>
            <a:lvl4pPr indent="-228600" lvl="3" marL="1828800" marR="0" rtl="0" algn="l">
              <a:lnSpc>
                <a:spcPct val="100000"/>
              </a:lnSpc>
              <a:spcBef>
                <a:spcPts val="36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4pPr>
            <a:lvl5pPr indent="-228600" lvl="4" marL="2286000" marR="0" rtl="0" algn="l">
              <a:lnSpc>
                <a:spcPct val="100000"/>
              </a:lnSpc>
              <a:spcBef>
                <a:spcPts val="36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5pPr>
            <a:lvl6pPr indent="-228600" lvl="5" marL="2743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6pPr>
            <a:lvl7pPr indent="-228600" lvl="6" marL="3200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7pPr>
            <a:lvl8pPr indent="-228600" lvl="7" marL="3657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8pPr>
            <a:lvl9pPr indent="-228600" lvl="8" marL="4114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9721575"/>
            <a:ext cx="3076860" cy="511404"/>
          </a:xfrm>
          <a:prstGeom prst="rect">
            <a:avLst/>
          </a:prstGeom>
          <a:noFill/>
          <a:ln>
            <a:noFill/>
          </a:ln>
        </p:spPr>
        <p:txBody>
          <a:bodyPr anchorCtr="0" anchor="b" bIns="47300" lIns="94600" spcFirstLastPara="1" rIns="94600" wrap="square" tIns="473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9pPr>
          </a:lstStyle>
          <a:p/>
        </p:txBody>
      </p:sp>
      <p:sp>
        <p:nvSpPr>
          <p:cNvPr id="8" name="Google Shape;8;n"/>
          <p:cNvSpPr txBox="1"/>
          <p:nvPr>
            <p:ph idx="12" type="sldNum"/>
          </p:nvPr>
        </p:nvSpPr>
        <p:spPr>
          <a:xfrm>
            <a:off x="4020784" y="9721575"/>
            <a:ext cx="3076860" cy="511404"/>
          </a:xfrm>
          <a:prstGeom prst="rect">
            <a:avLst/>
          </a:prstGeom>
          <a:noFill/>
          <a:ln>
            <a:noFill/>
          </a:ln>
        </p:spPr>
        <p:txBody>
          <a:bodyPr anchorCtr="0" anchor="b" bIns="47300" lIns="94600" spcFirstLastPara="1" rIns="94600" wrap="square" tIns="473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GB"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7" name="Shape 357"/>
        <p:cNvGrpSpPr/>
        <p:nvPr/>
      </p:nvGrpSpPr>
      <p:grpSpPr>
        <a:xfrm>
          <a:off x="0" y="0"/>
          <a:ext cx="0" cy="0"/>
          <a:chOff x="0" y="0"/>
          <a:chExt cx="0" cy="0"/>
        </a:xfrm>
      </p:grpSpPr>
      <p:sp>
        <p:nvSpPr>
          <p:cNvPr id="358" name="Google Shape;358;p1:notes"/>
          <p:cNvSpPr/>
          <p:nvPr>
            <p:ph idx="2" type="sldImg"/>
          </p:nvPr>
        </p:nvSpPr>
        <p:spPr>
          <a:xfrm>
            <a:off x="88900" y="746125"/>
            <a:ext cx="6627813" cy="3729038"/>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59" name="Google Shape;359;p1:notes"/>
          <p:cNvSpPr txBox="1"/>
          <p:nvPr>
            <p:ph idx="1" type="body"/>
          </p:nvPr>
        </p:nvSpPr>
        <p:spPr>
          <a:xfrm>
            <a:off x="681038" y="4722813"/>
            <a:ext cx="5443500" cy="44751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360"/>
              </a:spcBef>
              <a:spcAft>
                <a:spcPts val="0"/>
              </a:spcAft>
              <a:buClr>
                <a:schemeClr val="dk1"/>
              </a:buClr>
              <a:buSzPts val="1200"/>
              <a:buFont typeface="Calibri"/>
              <a:buNone/>
            </a:pPr>
            <a:r>
              <a:rPr b="0" i="0" lang="en-GB" sz="1200" u="none" strike="noStrike">
                <a:solidFill>
                  <a:schemeClr val="dk1"/>
                </a:solidFill>
                <a:latin typeface="Calibri"/>
                <a:ea typeface="Calibri"/>
                <a:cs typeface="Calibri"/>
                <a:sym typeface="Calibri"/>
              </a:rPr>
              <a:t>.</a:t>
            </a:r>
            <a:endParaRPr/>
          </a:p>
        </p:txBody>
      </p:sp>
      <p:sp>
        <p:nvSpPr>
          <p:cNvPr id="360" name="Google Shape;360;p1:notes"/>
          <p:cNvSpPr txBox="1"/>
          <p:nvPr>
            <p:ph idx="12" type="sldNum"/>
          </p:nvPr>
        </p:nvSpPr>
        <p:spPr>
          <a:xfrm>
            <a:off x="3854450" y="9445625"/>
            <a:ext cx="2949600" cy="4968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chemeClr val="dk1"/>
              </a:buClr>
              <a:buSzPts val="1200"/>
              <a:buFont typeface="Calibri"/>
              <a:buNone/>
            </a:pPr>
            <a:fld id="{00000000-1234-1234-1234-123412341234}" type="slidenum">
              <a:rPr lang="en-GB"/>
              <a:t>‹#›</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1" name="Shape 461"/>
        <p:cNvGrpSpPr/>
        <p:nvPr/>
      </p:nvGrpSpPr>
      <p:grpSpPr>
        <a:xfrm>
          <a:off x="0" y="0"/>
          <a:ext cx="0" cy="0"/>
          <a:chOff x="0" y="0"/>
          <a:chExt cx="0" cy="0"/>
        </a:xfrm>
      </p:grpSpPr>
      <p:sp>
        <p:nvSpPr>
          <p:cNvPr id="462" name="Google Shape;462;g2a54d93943a_0_829:notes"/>
          <p:cNvSpPr/>
          <p:nvPr>
            <p:ph idx="2" type="sldImg"/>
          </p:nvPr>
        </p:nvSpPr>
        <p:spPr>
          <a:xfrm>
            <a:off x="92737" y="767922"/>
            <a:ext cx="6913800" cy="38379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63" name="Google Shape;463;g2a54d93943a_0_829:notes"/>
          <p:cNvSpPr txBox="1"/>
          <p:nvPr>
            <p:ph idx="1" type="body"/>
          </p:nvPr>
        </p:nvSpPr>
        <p:spPr>
          <a:xfrm>
            <a:off x="710429" y="4860782"/>
            <a:ext cx="5678400" cy="4605900"/>
          </a:xfrm>
          <a:prstGeom prst="rect">
            <a:avLst/>
          </a:prstGeom>
          <a:noFill/>
          <a:ln>
            <a:noFill/>
          </a:ln>
        </p:spPr>
        <p:txBody>
          <a:bodyPr anchorCtr="0" anchor="t" bIns="47450" lIns="94950" spcFirstLastPara="1" rIns="94950" wrap="square" tIns="47450">
            <a:noAutofit/>
          </a:bodyPr>
          <a:lstStyle/>
          <a:p>
            <a:pPr indent="0" lvl="0" marL="0" marR="0" rtl="0" algn="l">
              <a:lnSpc>
                <a:spcPct val="100000"/>
              </a:lnSpc>
              <a:spcBef>
                <a:spcPts val="0"/>
              </a:spcBef>
              <a:spcAft>
                <a:spcPts val="0"/>
              </a:spcAft>
              <a:buClr>
                <a:schemeClr val="dk1"/>
              </a:buClr>
              <a:buSzPts val="1200"/>
              <a:buFont typeface="Calibri"/>
              <a:buNone/>
            </a:pPr>
            <a:r>
              <a:t/>
            </a:r>
            <a:endParaRPr sz="1200">
              <a:solidFill>
                <a:schemeClr val="dk1"/>
              </a:solidFill>
              <a:latin typeface="Calibri"/>
              <a:ea typeface="Calibri"/>
              <a:cs typeface="Calibri"/>
              <a:sym typeface="Calibri"/>
            </a:endParaRPr>
          </a:p>
        </p:txBody>
      </p:sp>
      <p:sp>
        <p:nvSpPr>
          <p:cNvPr id="464" name="Google Shape;464;g2a54d93943a_0_829:notes"/>
          <p:cNvSpPr txBox="1"/>
          <p:nvPr>
            <p:ph idx="12" type="sldNum"/>
          </p:nvPr>
        </p:nvSpPr>
        <p:spPr>
          <a:xfrm>
            <a:off x="4020791" y="9721563"/>
            <a:ext cx="3076800" cy="511200"/>
          </a:xfrm>
          <a:prstGeom prst="rect">
            <a:avLst/>
          </a:prstGeom>
          <a:noFill/>
          <a:ln>
            <a:noFill/>
          </a:ln>
        </p:spPr>
        <p:txBody>
          <a:bodyPr anchorCtr="0" anchor="b" bIns="47450" lIns="94950" spcFirstLastPara="1" rIns="94950" wrap="square" tIns="47450">
            <a:noAutofit/>
          </a:bodyPr>
          <a:lstStyle/>
          <a:p>
            <a:pPr indent="0" lvl="0" marL="0" marR="0" rtl="0" algn="r">
              <a:lnSpc>
                <a:spcPct val="100000"/>
              </a:lnSpc>
              <a:spcBef>
                <a:spcPts val="0"/>
              </a:spcBef>
              <a:spcAft>
                <a:spcPts val="0"/>
              </a:spcAft>
              <a:buClr>
                <a:srgbClr val="000000"/>
              </a:buClr>
              <a:buSzPts val="1200"/>
              <a:buFont typeface="Calibri"/>
              <a:buNone/>
            </a:pPr>
            <a:fld id="{00000000-1234-1234-1234-123412341234}" type="slidenum">
              <a:rPr b="0" i="0" lang="en-GB" sz="1200" u="none" cap="none" strike="noStrike">
                <a:solidFill>
                  <a:srgbClr val="000000"/>
                </a:solidFill>
                <a:latin typeface="Calibri"/>
                <a:ea typeface="Calibri"/>
                <a:cs typeface="Calibri"/>
                <a:sym typeface="Calibri"/>
              </a:rPr>
              <a:t>‹#›</a:t>
            </a:fld>
            <a:endParaRPr b="0" i="0" sz="1200" u="none" cap="none" strike="noStrike">
              <a:solidFill>
                <a:srgbClr val="000000"/>
              </a:solidFill>
              <a:latin typeface="Calibri"/>
              <a:ea typeface="Calibri"/>
              <a:cs typeface="Calibri"/>
              <a:sym typeface="Calibri"/>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9" name="Shape 469"/>
        <p:cNvGrpSpPr/>
        <p:nvPr/>
      </p:nvGrpSpPr>
      <p:grpSpPr>
        <a:xfrm>
          <a:off x="0" y="0"/>
          <a:ext cx="0" cy="0"/>
          <a:chOff x="0" y="0"/>
          <a:chExt cx="0" cy="0"/>
        </a:xfrm>
      </p:grpSpPr>
      <p:sp>
        <p:nvSpPr>
          <p:cNvPr id="470" name="Google Shape;470;g2a54d93943a_0_839:notes"/>
          <p:cNvSpPr/>
          <p:nvPr>
            <p:ph idx="2" type="sldImg"/>
          </p:nvPr>
        </p:nvSpPr>
        <p:spPr>
          <a:xfrm>
            <a:off x="92737" y="767922"/>
            <a:ext cx="6913800" cy="38379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71" name="Google Shape;471;g2a54d93943a_0_839:notes"/>
          <p:cNvSpPr txBox="1"/>
          <p:nvPr>
            <p:ph idx="1" type="body"/>
          </p:nvPr>
        </p:nvSpPr>
        <p:spPr>
          <a:xfrm>
            <a:off x="710429" y="4860782"/>
            <a:ext cx="5678400" cy="4605900"/>
          </a:xfrm>
          <a:prstGeom prst="rect">
            <a:avLst/>
          </a:prstGeom>
          <a:noFill/>
          <a:ln>
            <a:noFill/>
          </a:ln>
        </p:spPr>
        <p:txBody>
          <a:bodyPr anchorCtr="0" anchor="t" bIns="47450" lIns="94950" spcFirstLastPara="1" rIns="94950" wrap="square" tIns="47450">
            <a:noAutofit/>
          </a:bodyPr>
          <a:lstStyle/>
          <a:p>
            <a:pPr indent="0" lvl="0" marL="0" marR="0" rtl="0" algn="l">
              <a:lnSpc>
                <a:spcPct val="100000"/>
              </a:lnSpc>
              <a:spcBef>
                <a:spcPts val="0"/>
              </a:spcBef>
              <a:spcAft>
                <a:spcPts val="0"/>
              </a:spcAft>
              <a:buClr>
                <a:schemeClr val="dk1"/>
              </a:buClr>
              <a:buSzPts val="1200"/>
              <a:buFont typeface="Calibri"/>
              <a:buNone/>
            </a:pPr>
            <a:r>
              <a:t/>
            </a:r>
            <a:endParaRPr sz="1200">
              <a:solidFill>
                <a:schemeClr val="dk1"/>
              </a:solidFill>
              <a:latin typeface="Calibri"/>
              <a:ea typeface="Calibri"/>
              <a:cs typeface="Calibri"/>
              <a:sym typeface="Calibri"/>
            </a:endParaRPr>
          </a:p>
        </p:txBody>
      </p:sp>
      <p:sp>
        <p:nvSpPr>
          <p:cNvPr id="472" name="Google Shape;472;g2a54d93943a_0_839:notes"/>
          <p:cNvSpPr txBox="1"/>
          <p:nvPr>
            <p:ph idx="12" type="sldNum"/>
          </p:nvPr>
        </p:nvSpPr>
        <p:spPr>
          <a:xfrm>
            <a:off x="4020791" y="9721563"/>
            <a:ext cx="3076800" cy="511200"/>
          </a:xfrm>
          <a:prstGeom prst="rect">
            <a:avLst/>
          </a:prstGeom>
          <a:noFill/>
          <a:ln>
            <a:noFill/>
          </a:ln>
        </p:spPr>
        <p:txBody>
          <a:bodyPr anchorCtr="0" anchor="b" bIns="47450" lIns="94950" spcFirstLastPara="1" rIns="94950" wrap="square" tIns="47450">
            <a:noAutofit/>
          </a:bodyPr>
          <a:lstStyle/>
          <a:p>
            <a:pPr indent="0" lvl="0" marL="0" marR="0" rtl="0" algn="r">
              <a:lnSpc>
                <a:spcPct val="100000"/>
              </a:lnSpc>
              <a:spcBef>
                <a:spcPts val="0"/>
              </a:spcBef>
              <a:spcAft>
                <a:spcPts val="0"/>
              </a:spcAft>
              <a:buClr>
                <a:srgbClr val="000000"/>
              </a:buClr>
              <a:buSzPts val="1200"/>
              <a:buFont typeface="Calibri"/>
              <a:buNone/>
            </a:pPr>
            <a:fld id="{00000000-1234-1234-1234-123412341234}" type="slidenum">
              <a:rPr b="0" i="0" lang="en-GB" sz="1200" u="none" cap="none" strike="noStrike">
                <a:solidFill>
                  <a:srgbClr val="000000"/>
                </a:solidFill>
                <a:latin typeface="Calibri"/>
                <a:ea typeface="Calibri"/>
                <a:cs typeface="Calibri"/>
                <a:sym typeface="Calibri"/>
              </a:rPr>
              <a:t>‹#›</a:t>
            </a:fld>
            <a:endParaRPr b="0" i="0" sz="1200" u="none" cap="none" strike="noStrike">
              <a:solidFill>
                <a:srgbClr val="000000"/>
              </a:solidFill>
              <a:latin typeface="Calibri"/>
              <a:ea typeface="Calibri"/>
              <a:cs typeface="Calibri"/>
              <a:sym typeface="Calibri"/>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3" name="Shape 483"/>
        <p:cNvGrpSpPr/>
        <p:nvPr/>
      </p:nvGrpSpPr>
      <p:grpSpPr>
        <a:xfrm>
          <a:off x="0" y="0"/>
          <a:ext cx="0" cy="0"/>
          <a:chOff x="0" y="0"/>
          <a:chExt cx="0" cy="0"/>
        </a:xfrm>
      </p:grpSpPr>
      <p:sp>
        <p:nvSpPr>
          <p:cNvPr id="484" name="Google Shape;484;g2a54d93943a_0_865:notes"/>
          <p:cNvSpPr/>
          <p:nvPr>
            <p:ph idx="2" type="sldImg"/>
          </p:nvPr>
        </p:nvSpPr>
        <p:spPr>
          <a:xfrm>
            <a:off x="88900" y="746125"/>
            <a:ext cx="6627900" cy="37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85" name="Google Shape;485;g2a54d93943a_0_865:notes"/>
          <p:cNvSpPr txBox="1"/>
          <p:nvPr>
            <p:ph idx="1" type="body"/>
          </p:nvPr>
        </p:nvSpPr>
        <p:spPr>
          <a:xfrm>
            <a:off x="681038" y="4722813"/>
            <a:ext cx="5443500" cy="44751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1"/>
              </a:buClr>
              <a:buSzPts val="1400"/>
              <a:buFont typeface="Calibri"/>
              <a:buNone/>
            </a:pPr>
            <a:r>
              <a:t/>
            </a:r>
            <a:endParaRPr/>
          </a:p>
        </p:txBody>
      </p:sp>
      <p:sp>
        <p:nvSpPr>
          <p:cNvPr id="486" name="Google Shape;486;g2a54d93943a_0_865:notes"/>
          <p:cNvSpPr txBox="1"/>
          <p:nvPr>
            <p:ph idx="12" type="sldNum"/>
          </p:nvPr>
        </p:nvSpPr>
        <p:spPr>
          <a:xfrm>
            <a:off x="3854450" y="9445625"/>
            <a:ext cx="2949600" cy="4968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chemeClr val="dk1"/>
              </a:buClr>
              <a:buSzPts val="1400"/>
              <a:buFont typeface="Calibri"/>
              <a:buNone/>
            </a:pPr>
            <a:fld id="{00000000-1234-1234-1234-123412341234}" type="slidenum">
              <a:rPr lang="en-GB"/>
              <a:t>‹#›</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92" name="Shape 492"/>
        <p:cNvGrpSpPr/>
        <p:nvPr/>
      </p:nvGrpSpPr>
      <p:grpSpPr>
        <a:xfrm>
          <a:off x="0" y="0"/>
          <a:ext cx="0" cy="0"/>
          <a:chOff x="0" y="0"/>
          <a:chExt cx="0" cy="0"/>
        </a:xfrm>
      </p:grpSpPr>
      <p:sp>
        <p:nvSpPr>
          <p:cNvPr id="493" name="Google Shape;493;p15:notes"/>
          <p:cNvSpPr/>
          <p:nvPr>
            <p:ph idx="2" type="sldImg"/>
          </p:nvPr>
        </p:nvSpPr>
        <p:spPr>
          <a:xfrm>
            <a:off x="88900" y="746125"/>
            <a:ext cx="6627813" cy="3729038"/>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94" name="Google Shape;494;p15:notes"/>
          <p:cNvSpPr txBox="1"/>
          <p:nvPr>
            <p:ph idx="1" type="body"/>
          </p:nvPr>
        </p:nvSpPr>
        <p:spPr>
          <a:xfrm>
            <a:off x="681038" y="4722813"/>
            <a:ext cx="5443500" cy="44751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1"/>
              </a:buClr>
              <a:buSzPts val="1400"/>
              <a:buFont typeface="Calibri"/>
              <a:buNone/>
            </a:pPr>
            <a:r>
              <a:t/>
            </a:r>
            <a:endParaRPr/>
          </a:p>
        </p:txBody>
      </p:sp>
      <p:sp>
        <p:nvSpPr>
          <p:cNvPr id="495" name="Google Shape;495;p15:notes"/>
          <p:cNvSpPr txBox="1"/>
          <p:nvPr>
            <p:ph idx="12" type="sldNum"/>
          </p:nvPr>
        </p:nvSpPr>
        <p:spPr>
          <a:xfrm>
            <a:off x="3854450" y="9445625"/>
            <a:ext cx="2949600" cy="4968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chemeClr val="dk1"/>
              </a:buClr>
              <a:buSzPts val="1400"/>
              <a:buFont typeface="Calibri"/>
              <a:buNone/>
            </a:pPr>
            <a:fld id="{00000000-1234-1234-1234-123412341234}" type="slidenum">
              <a:rPr lang="en-GB"/>
              <a:t>‹#›</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5" name="Shape 365"/>
        <p:cNvGrpSpPr/>
        <p:nvPr/>
      </p:nvGrpSpPr>
      <p:grpSpPr>
        <a:xfrm>
          <a:off x="0" y="0"/>
          <a:ext cx="0" cy="0"/>
          <a:chOff x="0" y="0"/>
          <a:chExt cx="0" cy="0"/>
        </a:xfrm>
      </p:grpSpPr>
      <p:sp>
        <p:nvSpPr>
          <p:cNvPr id="366" name="Google Shape;366;g2a5804106b1_0_0:notes"/>
          <p:cNvSpPr/>
          <p:nvPr>
            <p:ph idx="2" type="sldImg"/>
          </p:nvPr>
        </p:nvSpPr>
        <p:spPr>
          <a:xfrm>
            <a:off x="92737" y="767922"/>
            <a:ext cx="6913800" cy="38379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67" name="Google Shape;367;g2a5804106b1_0_0:notes"/>
          <p:cNvSpPr txBox="1"/>
          <p:nvPr>
            <p:ph idx="1" type="body"/>
          </p:nvPr>
        </p:nvSpPr>
        <p:spPr>
          <a:xfrm>
            <a:off x="710429" y="4860782"/>
            <a:ext cx="5678400" cy="4605900"/>
          </a:xfrm>
          <a:prstGeom prst="rect">
            <a:avLst/>
          </a:prstGeom>
          <a:noFill/>
          <a:ln>
            <a:noFill/>
          </a:ln>
        </p:spPr>
        <p:txBody>
          <a:bodyPr anchorCtr="0" anchor="t" bIns="47450" lIns="94950" spcFirstLastPara="1" rIns="94950" wrap="square" tIns="47450">
            <a:noAutofit/>
          </a:bodyPr>
          <a:lstStyle/>
          <a:p>
            <a:pPr indent="0" lvl="0" marL="0" rtl="0" algn="l">
              <a:spcBef>
                <a:spcPts val="360"/>
              </a:spcBef>
              <a:spcAft>
                <a:spcPts val="0"/>
              </a:spcAft>
              <a:buClr>
                <a:schemeClr val="dk1"/>
              </a:buClr>
              <a:buSzPts val="1100"/>
              <a:buFont typeface="Arial"/>
              <a:buNone/>
            </a:pPr>
            <a:r>
              <a:t/>
            </a:r>
            <a:endParaRPr/>
          </a:p>
        </p:txBody>
      </p:sp>
      <p:sp>
        <p:nvSpPr>
          <p:cNvPr id="368" name="Google Shape;368;g2a5804106b1_0_0:notes"/>
          <p:cNvSpPr txBox="1"/>
          <p:nvPr>
            <p:ph idx="12" type="sldNum"/>
          </p:nvPr>
        </p:nvSpPr>
        <p:spPr>
          <a:xfrm>
            <a:off x="4020791" y="9721563"/>
            <a:ext cx="3076800" cy="511200"/>
          </a:xfrm>
          <a:prstGeom prst="rect">
            <a:avLst/>
          </a:prstGeom>
          <a:noFill/>
          <a:ln>
            <a:noFill/>
          </a:ln>
        </p:spPr>
        <p:txBody>
          <a:bodyPr anchorCtr="0" anchor="b" bIns="47450" lIns="94950" spcFirstLastPara="1" rIns="94950" wrap="square" tIns="47450">
            <a:noAutofit/>
          </a:body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5" name="Shape 375"/>
        <p:cNvGrpSpPr/>
        <p:nvPr/>
      </p:nvGrpSpPr>
      <p:grpSpPr>
        <a:xfrm>
          <a:off x="0" y="0"/>
          <a:ext cx="0" cy="0"/>
          <a:chOff x="0" y="0"/>
          <a:chExt cx="0" cy="0"/>
        </a:xfrm>
      </p:grpSpPr>
      <p:sp>
        <p:nvSpPr>
          <p:cNvPr id="376" name="Google Shape;376;p2:notes"/>
          <p:cNvSpPr/>
          <p:nvPr>
            <p:ph idx="2" type="sldImg"/>
          </p:nvPr>
        </p:nvSpPr>
        <p:spPr>
          <a:xfrm>
            <a:off x="88900" y="746125"/>
            <a:ext cx="6627813" cy="3729038"/>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77" name="Google Shape;377;p2:notes"/>
          <p:cNvSpPr txBox="1"/>
          <p:nvPr>
            <p:ph idx="1" type="body"/>
          </p:nvPr>
        </p:nvSpPr>
        <p:spPr>
          <a:xfrm>
            <a:off x="681038" y="4722813"/>
            <a:ext cx="5443537" cy="4475162"/>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200"/>
              <a:buFont typeface="Arial"/>
              <a:buNone/>
            </a:pPr>
            <a:r>
              <a:rPr lang="en-GB" sz="1200">
                <a:solidFill>
                  <a:schemeClr val="dk1"/>
                </a:solidFill>
                <a:latin typeface="Arial"/>
                <a:ea typeface="Arial"/>
                <a:cs typeface="Arial"/>
                <a:sym typeface="Arial"/>
              </a:rPr>
              <a:t>It is a part of the Alan Turing Institute, which is the National Institute for data science and artificial intelligence in the UK. Hosted, but not exclusive to.</a:t>
            </a:r>
            <a:endParaRPr/>
          </a:p>
        </p:txBody>
      </p:sp>
      <p:sp>
        <p:nvSpPr>
          <p:cNvPr id="378" name="Google Shape;378;p2:notes"/>
          <p:cNvSpPr txBox="1"/>
          <p:nvPr>
            <p:ph idx="12" type="sldNum"/>
          </p:nvPr>
        </p:nvSpPr>
        <p:spPr>
          <a:xfrm>
            <a:off x="3854450" y="9445625"/>
            <a:ext cx="2949575" cy="496888"/>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chemeClr val="dk1"/>
              </a:buClr>
              <a:buSzPts val="1400"/>
              <a:buFont typeface="Calibri"/>
              <a:buNone/>
            </a:pPr>
            <a:fld id="{00000000-1234-1234-1234-123412341234}" type="slidenum">
              <a:rPr lang="en-GB"/>
              <a:t>‹#›</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4" name="Shape 384"/>
        <p:cNvGrpSpPr/>
        <p:nvPr/>
      </p:nvGrpSpPr>
      <p:grpSpPr>
        <a:xfrm>
          <a:off x="0" y="0"/>
          <a:ext cx="0" cy="0"/>
          <a:chOff x="0" y="0"/>
          <a:chExt cx="0" cy="0"/>
        </a:xfrm>
      </p:grpSpPr>
      <p:sp>
        <p:nvSpPr>
          <p:cNvPr id="385" name="Google Shape;385;g2a57e94cf69_2_0:notes"/>
          <p:cNvSpPr/>
          <p:nvPr>
            <p:ph idx="2" type="sldImg"/>
          </p:nvPr>
        </p:nvSpPr>
        <p:spPr>
          <a:xfrm>
            <a:off x="88900" y="746125"/>
            <a:ext cx="6627900" cy="37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86" name="Google Shape;386;g2a57e94cf69_2_0:notes"/>
          <p:cNvSpPr txBox="1"/>
          <p:nvPr>
            <p:ph idx="1" type="body"/>
          </p:nvPr>
        </p:nvSpPr>
        <p:spPr>
          <a:xfrm>
            <a:off x="681038" y="4722813"/>
            <a:ext cx="5443500" cy="44751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200"/>
              <a:buFont typeface="Arial"/>
              <a:buNone/>
            </a:pPr>
            <a:r>
              <a:t/>
            </a:r>
            <a:endParaRPr/>
          </a:p>
        </p:txBody>
      </p:sp>
      <p:sp>
        <p:nvSpPr>
          <p:cNvPr id="387" name="Google Shape;387;g2a57e94cf69_2_0:notes"/>
          <p:cNvSpPr txBox="1"/>
          <p:nvPr>
            <p:ph idx="12" type="sldNum"/>
          </p:nvPr>
        </p:nvSpPr>
        <p:spPr>
          <a:xfrm>
            <a:off x="3854450" y="9445625"/>
            <a:ext cx="2949600" cy="4968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chemeClr val="dk1"/>
              </a:buClr>
              <a:buSzPts val="1400"/>
              <a:buFont typeface="Calibri"/>
              <a:buNone/>
            </a:pPr>
            <a:fld id="{00000000-1234-1234-1234-123412341234}" type="slidenum">
              <a:rPr lang="en-GB"/>
              <a:t>‹#›</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2" name="Shape 392"/>
        <p:cNvGrpSpPr/>
        <p:nvPr/>
      </p:nvGrpSpPr>
      <p:grpSpPr>
        <a:xfrm>
          <a:off x="0" y="0"/>
          <a:ext cx="0" cy="0"/>
          <a:chOff x="0" y="0"/>
          <a:chExt cx="0" cy="0"/>
        </a:xfrm>
      </p:grpSpPr>
      <p:sp>
        <p:nvSpPr>
          <p:cNvPr id="393" name="Google Shape;393;g2a54d93943a_0_405:notes"/>
          <p:cNvSpPr/>
          <p:nvPr>
            <p:ph idx="2" type="sldImg"/>
          </p:nvPr>
        </p:nvSpPr>
        <p:spPr>
          <a:xfrm>
            <a:off x="92737" y="767922"/>
            <a:ext cx="6913800" cy="38379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94" name="Google Shape;394;g2a54d93943a_0_405:notes"/>
          <p:cNvSpPr txBox="1"/>
          <p:nvPr>
            <p:ph idx="1" type="body"/>
          </p:nvPr>
        </p:nvSpPr>
        <p:spPr>
          <a:xfrm>
            <a:off x="710429" y="4860782"/>
            <a:ext cx="5678400" cy="4605900"/>
          </a:xfrm>
          <a:prstGeom prst="rect">
            <a:avLst/>
          </a:prstGeom>
          <a:noFill/>
          <a:ln>
            <a:noFill/>
          </a:ln>
        </p:spPr>
        <p:txBody>
          <a:bodyPr anchorCtr="0" anchor="t" bIns="47450" lIns="94950" spcFirstLastPara="1" rIns="94950" wrap="square" tIns="47450">
            <a:noAutofit/>
          </a:bodyPr>
          <a:lstStyle/>
          <a:p>
            <a:pPr indent="0" lvl="0" marL="0" rtl="0" algn="l">
              <a:spcBef>
                <a:spcPts val="400"/>
              </a:spcBef>
              <a:spcAft>
                <a:spcPts val="0"/>
              </a:spcAft>
              <a:buNone/>
            </a:pPr>
            <a:r>
              <a:rPr b="0" i="0" lang="en-GB" sz="1200" u="none" strike="noStrike">
                <a:solidFill>
                  <a:schemeClr val="dk1"/>
                </a:solidFill>
                <a:latin typeface="Calibri"/>
                <a:ea typeface="Calibri"/>
                <a:cs typeface="Calibri"/>
                <a:sym typeface="Calibri"/>
              </a:rPr>
              <a:t>None of this work would be possible without our community of collaborators.</a:t>
            </a:r>
            <a:endParaRPr/>
          </a:p>
          <a:p>
            <a:pPr indent="0" lvl="0" marL="0" rtl="0" algn="l">
              <a:spcBef>
                <a:spcPts val="400"/>
              </a:spcBef>
              <a:spcAft>
                <a:spcPts val="0"/>
              </a:spcAft>
              <a:buNone/>
            </a:pPr>
            <a:r>
              <a:rPr b="0" i="0" lang="en-GB" sz="1200" u="none" strike="noStrike">
                <a:solidFill>
                  <a:schemeClr val="dk1"/>
                </a:solidFill>
                <a:latin typeface="Calibri"/>
                <a:ea typeface="Calibri"/>
                <a:cs typeface="Calibri"/>
                <a:sym typeface="Calibri"/>
              </a:rPr>
              <a:t>We'd like to invite you to become a contributor to the Turing Way, to help us develop chapters of data, transparent reporting, communication and other topics that can help others to stay updated with current practices. We welcome all kinds of contributions.</a:t>
            </a:r>
            <a:endParaRPr/>
          </a:p>
          <a:p>
            <a:pPr indent="0" lvl="0" marL="0" rtl="0" algn="l">
              <a:spcBef>
                <a:spcPts val="400"/>
              </a:spcBef>
              <a:spcAft>
                <a:spcPts val="0"/>
              </a:spcAft>
              <a:buNone/>
            </a:pPr>
            <a:r>
              <a:rPr b="0" i="0" lang="en-GB" sz="1200" u="none" strike="noStrike">
                <a:solidFill>
                  <a:schemeClr val="dk1"/>
                </a:solidFill>
                <a:latin typeface="Calibri"/>
                <a:ea typeface="Calibri"/>
                <a:cs typeface="Calibri"/>
                <a:sym typeface="Calibri"/>
              </a:rPr>
              <a:t>Case studies, and lived experiences, are welcome too. You don't need to have coding experience to contribute! You just need an idea and a willingness to learn.</a:t>
            </a:r>
            <a:endParaRPr/>
          </a:p>
          <a:p>
            <a:pPr indent="0" lvl="0" marL="0" rtl="0" algn="l">
              <a:spcBef>
                <a:spcPts val="400"/>
              </a:spcBef>
              <a:spcAft>
                <a:spcPts val="0"/>
              </a:spcAft>
              <a:buNone/>
            </a:pPr>
            <a:br>
              <a:rPr lang="en-GB"/>
            </a:br>
            <a:endParaRPr/>
          </a:p>
        </p:txBody>
      </p:sp>
      <p:sp>
        <p:nvSpPr>
          <p:cNvPr id="395" name="Google Shape;395;g2a54d93943a_0_405:notes"/>
          <p:cNvSpPr txBox="1"/>
          <p:nvPr>
            <p:ph idx="12" type="sldNum"/>
          </p:nvPr>
        </p:nvSpPr>
        <p:spPr>
          <a:xfrm>
            <a:off x="4020791" y="9721563"/>
            <a:ext cx="3076800" cy="511200"/>
          </a:xfrm>
          <a:prstGeom prst="rect">
            <a:avLst/>
          </a:prstGeom>
          <a:noFill/>
          <a:ln>
            <a:noFill/>
          </a:ln>
        </p:spPr>
        <p:txBody>
          <a:bodyPr anchorCtr="0" anchor="b" bIns="47450" lIns="94950" spcFirstLastPara="1" rIns="94950" wrap="square" tIns="47450">
            <a:noAutofit/>
          </a:body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4" name="Shape 414"/>
        <p:cNvGrpSpPr/>
        <p:nvPr/>
      </p:nvGrpSpPr>
      <p:grpSpPr>
        <a:xfrm>
          <a:off x="0" y="0"/>
          <a:ext cx="0" cy="0"/>
          <a:chOff x="0" y="0"/>
          <a:chExt cx="0" cy="0"/>
        </a:xfrm>
      </p:grpSpPr>
      <p:sp>
        <p:nvSpPr>
          <p:cNvPr id="415" name="Google Shape;415;p10:notes"/>
          <p:cNvSpPr/>
          <p:nvPr>
            <p:ph idx="2" type="sldImg"/>
          </p:nvPr>
        </p:nvSpPr>
        <p:spPr>
          <a:xfrm>
            <a:off x="88900" y="746125"/>
            <a:ext cx="6627813" cy="3729038"/>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16" name="Google Shape;416;p10:notes"/>
          <p:cNvSpPr txBox="1"/>
          <p:nvPr>
            <p:ph idx="1" type="body"/>
          </p:nvPr>
        </p:nvSpPr>
        <p:spPr>
          <a:xfrm>
            <a:off x="681038" y="4722813"/>
            <a:ext cx="5443500" cy="44751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1"/>
              </a:buClr>
              <a:buSzPts val="1400"/>
              <a:buFont typeface="Calibri"/>
              <a:buNone/>
            </a:pPr>
            <a:r>
              <a:t/>
            </a:r>
            <a:endParaRPr/>
          </a:p>
        </p:txBody>
      </p:sp>
      <p:sp>
        <p:nvSpPr>
          <p:cNvPr id="417" name="Google Shape;417;p10:notes"/>
          <p:cNvSpPr txBox="1"/>
          <p:nvPr>
            <p:ph idx="12" type="sldNum"/>
          </p:nvPr>
        </p:nvSpPr>
        <p:spPr>
          <a:xfrm>
            <a:off x="3854450" y="9445625"/>
            <a:ext cx="2949600" cy="4968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chemeClr val="dk1"/>
              </a:buClr>
              <a:buSzPts val="1400"/>
              <a:buFont typeface="Calibri"/>
              <a:buNone/>
            </a:pPr>
            <a:fld id="{00000000-1234-1234-1234-123412341234}" type="slidenum">
              <a:rPr lang="en-GB"/>
              <a:t>‹#›</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3" name="Shape 423"/>
        <p:cNvGrpSpPr/>
        <p:nvPr/>
      </p:nvGrpSpPr>
      <p:grpSpPr>
        <a:xfrm>
          <a:off x="0" y="0"/>
          <a:ext cx="0" cy="0"/>
          <a:chOff x="0" y="0"/>
          <a:chExt cx="0" cy="0"/>
        </a:xfrm>
      </p:grpSpPr>
      <p:sp>
        <p:nvSpPr>
          <p:cNvPr id="424" name="Google Shape;424;g2a54d93943a_0_384:notes"/>
          <p:cNvSpPr/>
          <p:nvPr>
            <p:ph idx="2" type="sldImg"/>
          </p:nvPr>
        </p:nvSpPr>
        <p:spPr>
          <a:xfrm>
            <a:off x="88900" y="746125"/>
            <a:ext cx="6627900" cy="37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25" name="Google Shape;425;g2a54d93943a_0_384:notes"/>
          <p:cNvSpPr txBox="1"/>
          <p:nvPr>
            <p:ph idx="1" type="body"/>
          </p:nvPr>
        </p:nvSpPr>
        <p:spPr>
          <a:xfrm>
            <a:off x="681038" y="4722813"/>
            <a:ext cx="5443500" cy="44751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1"/>
              </a:buClr>
              <a:buSzPts val="1400"/>
              <a:buFont typeface="Calibri"/>
              <a:buNone/>
            </a:pPr>
            <a:r>
              <a:t/>
            </a:r>
            <a:endParaRPr/>
          </a:p>
        </p:txBody>
      </p:sp>
      <p:sp>
        <p:nvSpPr>
          <p:cNvPr id="426" name="Google Shape;426;g2a54d93943a_0_384:notes"/>
          <p:cNvSpPr txBox="1"/>
          <p:nvPr>
            <p:ph idx="12" type="sldNum"/>
          </p:nvPr>
        </p:nvSpPr>
        <p:spPr>
          <a:xfrm>
            <a:off x="3854450" y="9445625"/>
            <a:ext cx="2949600" cy="4968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chemeClr val="dk1"/>
              </a:buClr>
              <a:buSzPts val="1400"/>
              <a:buFont typeface="Calibri"/>
              <a:buNone/>
            </a:pPr>
            <a:fld id="{00000000-1234-1234-1234-123412341234}" type="slidenum">
              <a:rPr lang="en-GB"/>
              <a:t>‹#›</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3" name="Shape 433"/>
        <p:cNvGrpSpPr/>
        <p:nvPr/>
      </p:nvGrpSpPr>
      <p:grpSpPr>
        <a:xfrm>
          <a:off x="0" y="0"/>
          <a:ext cx="0" cy="0"/>
          <a:chOff x="0" y="0"/>
          <a:chExt cx="0" cy="0"/>
        </a:xfrm>
      </p:grpSpPr>
      <p:sp>
        <p:nvSpPr>
          <p:cNvPr id="434" name="Google Shape;434;g2a54d93943a_0_794:notes"/>
          <p:cNvSpPr/>
          <p:nvPr>
            <p:ph idx="2" type="sldImg"/>
          </p:nvPr>
        </p:nvSpPr>
        <p:spPr>
          <a:xfrm>
            <a:off x="88900" y="746125"/>
            <a:ext cx="6627900" cy="37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35" name="Google Shape;435;g2a54d93943a_0_794:notes"/>
          <p:cNvSpPr txBox="1"/>
          <p:nvPr>
            <p:ph idx="1" type="body"/>
          </p:nvPr>
        </p:nvSpPr>
        <p:spPr>
          <a:xfrm>
            <a:off x="681038" y="4722813"/>
            <a:ext cx="5443500" cy="44751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1"/>
              </a:buClr>
              <a:buSzPts val="1400"/>
              <a:buFont typeface="Calibri"/>
              <a:buNone/>
            </a:pPr>
            <a:r>
              <a:t/>
            </a:r>
            <a:endParaRPr/>
          </a:p>
        </p:txBody>
      </p:sp>
      <p:sp>
        <p:nvSpPr>
          <p:cNvPr id="436" name="Google Shape;436;g2a54d93943a_0_794:notes"/>
          <p:cNvSpPr txBox="1"/>
          <p:nvPr>
            <p:ph idx="12" type="sldNum"/>
          </p:nvPr>
        </p:nvSpPr>
        <p:spPr>
          <a:xfrm>
            <a:off x="3854450" y="9445625"/>
            <a:ext cx="2949600" cy="4968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chemeClr val="dk1"/>
              </a:buClr>
              <a:buSzPts val="1400"/>
              <a:buFont typeface="Calibri"/>
              <a:buNone/>
            </a:pPr>
            <a:fld id="{00000000-1234-1234-1234-123412341234}" type="slidenum">
              <a:rPr lang="en-GB"/>
              <a:t>‹#›</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2" name="Shape 452"/>
        <p:cNvGrpSpPr/>
        <p:nvPr/>
      </p:nvGrpSpPr>
      <p:grpSpPr>
        <a:xfrm>
          <a:off x="0" y="0"/>
          <a:ext cx="0" cy="0"/>
          <a:chOff x="0" y="0"/>
          <a:chExt cx="0" cy="0"/>
        </a:xfrm>
      </p:grpSpPr>
      <p:sp>
        <p:nvSpPr>
          <p:cNvPr id="453" name="Google Shape;453;g1f9b174de22_2_2655:notes"/>
          <p:cNvSpPr/>
          <p:nvPr>
            <p:ph idx="2" type="sldImg"/>
          </p:nvPr>
        </p:nvSpPr>
        <p:spPr>
          <a:xfrm>
            <a:off x="92737" y="767922"/>
            <a:ext cx="6913800" cy="38379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54" name="Google Shape;454;g1f9b174de22_2_2655:notes"/>
          <p:cNvSpPr txBox="1"/>
          <p:nvPr>
            <p:ph idx="1" type="body"/>
          </p:nvPr>
        </p:nvSpPr>
        <p:spPr>
          <a:xfrm>
            <a:off x="710429" y="4860782"/>
            <a:ext cx="5678400" cy="4605900"/>
          </a:xfrm>
          <a:prstGeom prst="rect">
            <a:avLst/>
          </a:prstGeom>
          <a:noFill/>
          <a:ln>
            <a:noFill/>
          </a:ln>
        </p:spPr>
        <p:txBody>
          <a:bodyPr anchorCtr="0" anchor="t" bIns="47450" lIns="94950" spcFirstLastPara="1" rIns="94950" wrap="square" tIns="47450">
            <a:noAutofit/>
          </a:bodyPr>
          <a:lstStyle/>
          <a:p>
            <a:pPr indent="0" lvl="0" marL="0" marR="0" rtl="0" algn="l">
              <a:lnSpc>
                <a:spcPct val="100000"/>
              </a:lnSpc>
              <a:spcBef>
                <a:spcPts val="0"/>
              </a:spcBef>
              <a:spcAft>
                <a:spcPts val="0"/>
              </a:spcAft>
              <a:buClr>
                <a:schemeClr val="dk1"/>
              </a:buClr>
              <a:buSzPts val="1200"/>
              <a:buFont typeface="Calibri"/>
              <a:buNone/>
            </a:pPr>
            <a:r>
              <a:rPr b="0" i="0" lang="en-GB" sz="1200" u="none" strike="noStrike">
                <a:solidFill>
                  <a:schemeClr val="dk1"/>
                </a:solidFill>
                <a:latin typeface="Calibri"/>
                <a:ea typeface="Calibri"/>
                <a:cs typeface="Calibri"/>
                <a:sym typeface="Calibri"/>
              </a:rPr>
              <a:t>Ideally everyone would know how to apply open science practices – but as we saw, Open science means many things and best practices for different contexts look very different. Although we can draw from our lived experiences at grassroots level - top-down recommendations, guidelines and support should be provided to integrate open science practices across academia, industry and government sectors. Furthermore, unfortunately skills for open science are widely or effectively taught. Researchers often struggle to share data, code and methods openly, important to allow others to investigate each component and combine them to reproduce the original research. Practices for open and reproducible research can not be an afterthought, and as a shared responsibility, everyone should know how they can apply them in their work at different stages of research.</a:t>
            </a:r>
            <a:endParaRPr sz="1200">
              <a:solidFill>
                <a:schemeClr val="dk1"/>
              </a:solidFill>
              <a:latin typeface="Calibri"/>
              <a:ea typeface="Calibri"/>
              <a:cs typeface="Calibri"/>
              <a:sym typeface="Calibri"/>
            </a:endParaRPr>
          </a:p>
        </p:txBody>
      </p:sp>
      <p:sp>
        <p:nvSpPr>
          <p:cNvPr id="455" name="Google Shape;455;g1f9b174de22_2_2655:notes"/>
          <p:cNvSpPr txBox="1"/>
          <p:nvPr>
            <p:ph idx="12" type="sldNum"/>
          </p:nvPr>
        </p:nvSpPr>
        <p:spPr>
          <a:xfrm>
            <a:off x="4020791" y="9721563"/>
            <a:ext cx="3076800" cy="511200"/>
          </a:xfrm>
          <a:prstGeom prst="rect">
            <a:avLst/>
          </a:prstGeom>
          <a:noFill/>
          <a:ln>
            <a:noFill/>
          </a:ln>
        </p:spPr>
        <p:txBody>
          <a:bodyPr anchorCtr="0" anchor="b" bIns="47450" lIns="94950" spcFirstLastPara="1" rIns="94950" wrap="square" tIns="47450">
            <a:noAutofit/>
          </a:bodyPr>
          <a:lstStyle/>
          <a:p>
            <a:pPr indent="0" lvl="0" marL="0" marR="0" rtl="0" algn="r">
              <a:lnSpc>
                <a:spcPct val="100000"/>
              </a:lnSpc>
              <a:spcBef>
                <a:spcPts val="0"/>
              </a:spcBef>
              <a:spcAft>
                <a:spcPts val="0"/>
              </a:spcAft>
              <a:buClr>
                <a:srgbClr val="000000"/>
              </a:buClr>
              <a:buSzPts val="1200"/>
              <a:buFont typeface="Calibri"/>
              <a:buNone/>
            </a:pPr>
            <a:fld id="{00000000-1234-1234-1234-123412341234}" type="slidenum">
              <a:rPr b="0" i="0" lang="en-GB" sz="1200" u="none" cap="none" strike="noStrike">
                <a:solidFill>
                  <a:srgbClr val="000000"/>
                </a:solidFill>
                <a:latin typeface="Calibri"/>
                <a:ea typeface="Calibri"/>
                <a:cs typeface="Calibri"/>
                <a:sym typeface="Calibri"/>
              </a:rPr>
              <a:t>‹#›</a:t>
            </a:fld>
            <a:endParaRPr b="0" i="0" sz="1200" u="none" cap="none" strike="noStrike">
              <a:solidFill>
                <a:srgbClr val="000000"/>
              </a:solidFill>
              <a:latin typeface="Calibri"/>
              <a:ea typeface="Calibri"/>
              <a:cs typeface="Calibri"/>
              <a:sym typeface="Calibri"/>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op slide (Dark)" showMasterSp="0">
  <p:cSld name="1_Top slide (Dark)">
    <p:bg>
      <p:bgPr>
        <a:solidFill>
          <a:schemeClr val="dk2"/>
        </a:solidFill>
      </p:bgPr>
    </p:bg>
    <p:spTree>
      <p:nvGrpSpPr>
        <p:cNvPr id="12" name="Shape 12"/>
        <p:cNvGrpSpPr/>
        <p:nvPr/>
      </p:nvGrpSpPr>
      <p:grpSpPr>
        <a:xfrm>
          <a:off x="0" y="0"/>
          <a:ext cx="0" cy="0"/>
          <a:chOff x="0" y="0"/>
          <a:chExt cx="0" cy="0"/>
        </a:xfrm>
      </p:grpSpPr>
      <p:sp>
        <p:nvSpPr>
          <p:cNvPr id="13" name="Google Shape;13;p19"/>
          <p:cNvSpPr txBox="1"/>
          <p:nvPr>
            <p:ph type="title"/>
          </p:nvPr>
        </p:nvSpPr>
        <p:spPr>
          <a:xfrm>
            <a:off x="431800" y="2184922"/>
            <a:ext cx="4353600" cy="571500"/>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Clr>
                <a:schemeClr val="lt1"/>
              </a:buClr>
              <a:buSzPts val="3400"/>
              <a:buNone/>
              <a:defRPr b="1" sz="3400">
                <a:solidFill>
                  <a:schemeClr val="lt1"/>
                </a:solidFill>
              </a:defRPr>
            </a:lvl1pPr>
            <a:lvl2pPr lvl="1" algn="l">
              <a:lnSpc>
                <a:spcPct val="85000"/>
              </a:lnSpc>
              <a:spcBef>
                <a:spcPts val="0"/>
              </a:spcBef>
              <a:spcAft>
                <a:spcPts val="0"/>
              </a:spcAft>
              <a:buClr>
                <a:schemeClr val="dk1"/>
              </a:buClr>
              <a:buSzPts val="1400"/>
              <a:buFont typeface="Arial"/>
              <a:buNone/>
              <a:defRPr/>
            </a:lvl2pPr>
            <a:lvl3pPr lvl="2" algn="l">
              <a:lnSpc>
                <a:spcPct val="85000"/>
              </a:lnSpc>
              <a:spcBef>
                <a:spcPts val="0"/>
              </a:spcBef>
              <a:spcAft>
                <a:spcPts val="0"/>
              </a:spcAft>
              <a:buClr>
                <a:schemeClr val="dk1"/>
              </a:buClr>
              <a:buSzPts val="1400"/>
              <a:buFont typeface="Arial"/>
              <a:buNone/>
              <a:defRPr/>
            </a:lvl3pPr>
            <a:lvl4pPr lvl="3" algn="l">
              <a:lnSpc>
                <a:spcPct val="85000"/>
              </a:lnSpc>
              <a:spcBef>
                <a:spcPts val="0"/>
              </a:spcBef>
              <a:spcAft>
                <a:spcPts val="0"/>
              </a:spcAft>
              <a:buClr>
                <a:schemeClr val="dk1"/>
              </a:buClr>
              <a:buSzPts val="1400"/>
              <a:buFont typeface="Arial"/>
              <a:buNone/>
              <a:defRPr/>
            </a:lvl4pPr>
            <a:lvl5pPr lvl="4" algn="l">
              <a:lnSpc>
                <a:spcPct val="85000"/>
              </a:lnSpc>
              <a:spcBef>
                <a:spcPts val="0"/>
              </a:spcBef>
              <a:spcAft>
                <a:spcPts val="0"/>
              </a:spcAft>
              <a:buClr>
                <a:schemeClr val="dk1"/>
              </a:buClr>
              <a:buSzPts val="1400"/>
              <a:buFont typeface="Arial"/>
              <a:buNone/>
              <a:defRPr/>
            </a:lvl5pPr>
            <a:lvl6pPr lvl="5" algn="l">
              <a:lnSpc>
                <a:spcPct val="85000"/>
              </a:lnSpc>
              <a:spcBef>
                <a:spcPts val="0"/>
              </a:spcBef>
              <a:spcAft>
                <a:spcPts val="0"/>
              </a:spcAft>
              <a:buClr>
                <a:schemeClr val="dk1"/>
              </a:buClr>
              <a:buSzPts val="1400"/>
              <a:buFont typeface="Arial"/>
              <a:buNone/>
              <a:defRPr/>
            </a:lvl6pPr>
            <a:lvl7pPr lvl="6" algn="l">
              <a:lnSpc>
                <a:spcPct val="85000"/>
              </a:lnSpc>
              <a:spcBef>
                <a:spcPts val="0"/>
              </a:spcBef>
              <a:spcAft>
                <a:spcPts val="0"/>
              </a:spcAft>
              <a:buClr>
                <a:schemeClr val="dk1"/>
              </a:buClr>
              <a:buSzPts val="1400"/>
              <a:buFont typeface="Arial"/>
              <a:buNone/>
              <a:defRPr/>
            </a:lvl7pPr>
            <a:lvl8pPr lvl="7" algn="l">
              <a:lnSpc>
                <a:spcPct val="85000"/>
              </a:lnSpc>
              <a:spcBef>
                <a:spcPts val="0"/>
              </a:spcBef>
              <a:spcAft>
                <a:spcPts val="0"/>
              </a:spcAft>
              <a:buClr>
                <a:schemeClr val="dk1"/>
              </a:buClr>
              <a:buSzPts val="1400"/>
              <a:buFont typeface="Arial"/>
              <a:buNone/>
              <a:defRPr/>
            </a:lvl8pPr>
            <a:lvl9pPr lvl="8" algn="l">
              <a:lnSpc>
                <a:spcPct val="85000"/>
              </a:lnSpc>
              <a:spcBef>
                <a:spcPts val="0"/>
              </a:spcBef>
              <a:spcAft>
                <a:spcPts val="0"/>
              </a:spcAft>
              <a:buClr>
                <a:schemeClr val="dk1"/>
              </a:buClr>
              <a:buSzPts val="1400"/>
              <a:buFont typeface="Arial"/>
              <a:buNone/>
              <a:defRPr/>
            </a:lvl9pPr>
          </a:lstStyle>
          <a:p/>
        </p:txBody>
      </p:sp>
      <p:cxnSp>
        <p:nvCxnSpPr>
          <p:cNvPr id="14" name="Google Shape;14;p19"/>
          <p:cNvCxnSpPr/>
          <p:nvPr/>
        </p:nvCxnSpPr>
        <p:spPr>
          <a:xfrm>
            <a:off x="431800" y="2184922"/>
            <a:ext cx="4353600" cy="0"/>
          </a:xfrm>
          <a:prstGeom prst="straightConnector1">
            <a:avLst/>
          </a:prstGeom>
          <a:noFill/>
          <a:ln cap="flat" cmpd="sng" w="76200">
            <a:solidFill>
              <a:schemeClr val="lt1"/>
            </a:solidFill>
            <a:prstDash val="solid"/>
            <a:round/>
            <a:headEnd len="sm" w="sm" type="none"/>
            <a:tailEnd len="sm" w="sm" type="none"/>
          </a:ln>
        </p:spPr>
      </p:cxnSp>
      <p:pic>
        <p:nvPicPr>
          <p:cNvPr id="15" name="Google Shape;15;p19"/>
          <p:cNvPicPr preferRelativeResize="0"/>
          <p:nvPr/>
        </p:nvPicPr>
        <p:blipFill rotWithShape="1">
          <a:blip r:embed="rId2">
            <a:alphaModFix/>
          </a:blip>
          <a:srcRect b="0" l="0" r="0" t="0"/>
          <a:stretch/>
        </p:blipFill>
        <p:spPr>
          <a:xfrm>
            <a:off x="431800" y="416704"/>
            <a:ext cx="2174241" cy="953237"/>
          </a:xfrm>
          <a:prstGeom prst="rect">
            <a:avLst/>
          </a:prstGeom>
          <a:noFill/>
          <a:ln>
            <a:noFill/>
          </a:ln>
        </p:spPr>
      </p:pic>
      <p:sp>
        <p:nvSpPr>
          <p:cNvPr id="16" name="Google Shape;16;p19"/>
          <p:cNvSpPr txBox="1"/>
          <p:nvPr>
            <p:ph idx="1" type="body"/>
          </p:nvPr>
        </p:nvSpPr>
        <p:spPr>
          <a:xfrm>
            <a:off x="431800" y="3647477"/>
            <a:ext cx="4353600" cy="453900"/>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lt1"/>
              </a:buClr>
              <a:buSzPts val="2800"/>
              <a:buNone/>
              <a:defRPr b="0" sz="2800">
                <a:solidFill>
                  <a:schemeClr val="lt1"/>
                </a:solidFill>
              </a:defRPr>
            </a:lvl1pPr>
            <a:lvl2pPr indent="-228600" lvl="1" marL="914400" algn="l">
              <a:lnSpc>
                <a:spcPct val="100000"/>
              </a:lnSpc>
              <a:spcBef>
                <a:spcPts val="800"/>
              </a:spcBef>
              <a:spcAft>
                <a:spcPts val="0"/>
              </a:spcAft>
              <a:buClr>
                <a:schemeClr val="dk1"/>
              </a:buClr>
              <a:buSzPts val="1800"/>
              <a:buNone/>
              <a:defRPr/>
            </a:lvl2pPr>
            <a:lvl3pPr indent="-342900" lvl="2" marL="1371600" algn="l">
              <a:lnSpc>
                <a:spcPct val="100000"/>
              </a:lnSpc>
              <a:spcBef>
                <a:spcPts val="0"/>
              </a:spcBef>
              <a:spcAft>
                <a:spcPts val="0"/>
              </a:spcAft>
              <a:buClr>
                <a:schemeClr val="dk1"/>
              </a:buClr>
              <a:buSzPts val="1800"/>
              <a:buChar char="–"/>
              <a:defRPr/>
            </a:lvl3pPr>
            <a:lvl4pPr indent="-342900" lvl="3" marL="1828800" algn="l">
              <a:lnSpc>
                <a:spcPct val="100000"/>
              </a:lnSpc>
              <a:spcBef>
                <a:spcPts val="0"/>
              </a:spcBef>
              <a:spcAft>
                <a:spcPts val="0"/>
              </a:spcAft>
              <a:buClr>
                <a:schemeClr val="dk1"/>
              </a:buClr>
              <a:buSzPts val="1800"/>
              <a:buChar char="–"/>
              <a:defRPr/>
            </a:lvl4pPr>
            <a:lvl5pPr indent="-342900" lvl="4" marL="2286000" algn="l">
              <a:lnSpc>
                <a:spcPct val="100000"/>
              </a:lnSpc>
              <a:spcBef>
                <a:spcPts val="0"/>
              </a:spcBef>
              <a:spcAft>
                <a:spcPts val="0"/>
              </a:spcAft>
              <a:buClr>
                <a:schemeClr val="dk1"/>
              </a:buClr>
              <a:buSzPts val="1800"/>
              <a:buChar char="–"/>
              <a:defRPr/>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17" name="Google Shape;17;p19"/>
          <p:cNvSpPr/>
          <p:nvPr>
            <p:ph idx="2" type="pic"/>
          </p:nvPr>
        </p:nvSpPr>
        <p:spPr>
          <a:xfrm>
            <a:off x="5651872" y="0"/>
            <a:ext cx="3493800" cy="4573500"/>
          </a:xfrm>
          <a:prstGeom prst="rect">
            <a:avLst/>
          </a:prstGeom>
          <a:noFill/>
          <a:ln>
            <a:noFill/>
          </a:ln>
        </p:spPr>
      </p:sp>
      <p:sp>
        <p:nvSpPr>
          <p:cNvPr id="18" name="Google Shape;18;p19"/>
          <p:cNvSpPr txBox="1"/>
          <p:nvPr>
            <p:ph idx="3" type="body"/>
          </p:nvPr>
        </p:nvSpPr>
        <p:spPr>
          <a:xfrm>
            <a:off x="431800" y="4279697"/>
            <a:ext cx="8712300" cy="863700"/>
          </a:xfrm>
          <a:prstGeom prst="rect">
            <a:avLst/>
          </a:prstGeom>
          <a:noFill/>
          <a:ln>
            <a:noFill/>
          </a:ln>
        </p:spPr>
        <p:txBody>
          <a:bodyPr anchorCtr="0" anchor="b" bIns="72000" lIns="0" spcFirstLastPara="1" rIns="108000" wrap="square" tIns="0">
            <a:noAutofit/>
          </a:bodyPr>
          <a:lstStyle>
            <a:lvl1pPr indent="-228600" lvl="0" marL="457200" algn="r">
              <a:lnSpc>
                <a:spcPct val="114000"/>
              </a:lnSpc>
              <a:spcBef>
                <a:spcPts val="0"/>
              </a:spcBef>
              <a:spcAft>
                <a:spcPts val="0"/>
              </a:spcAft>
              <a:buClr>
                <a:schemeClr val="lt1"/>
              </a:buClr>
              <a:buSzPts val="1400"/>
              <a:buNone/>
              <a:defRPr sz="1400">
                <a:solidFill>
                  <a:schemeClr val="lt1"/>
                </a:solidFill>
              </a:defRPr>
            </a:lvl1pPr>
            <a:lvl2pPr indent="-228600" lvl="1" marL="914400" algn="l">
              <a:lnSpc>
                <a:spcPct val="100000"/>
              </a:lnSpc>
              <a:spcBef>
                <a:spcPts val="0"/>
              </a:spcBef>
              <a:spcAft>
                <a:spcPts val="0"/>
              </a:spcAft>
              <a:buClr>
                <a:schemeClr val="dk1"/>
              </a:buClr>
              <a:buSzPts val="1200"/>
              <a:buNone/>
              <a:defRPr sz="1200"/>
            </a:lvl2pPr>
            <a:lvl3pPr indent="-304800" lvl="2" marL="1371600" algn="l">
              <a:lnSpc>
                <a:spcPct val="100000"/>
              </a:lnSpc>
              <a:spcBef>
                <a:spcPts val="0"/>
              </a:spcBef>
              <a:spcAft>
                <a:spcPts val="0"/>
              </a:spcAft>
              <a:buClr>
                <a:schemeClr val="dk1"/>
              </a:buClr>
              <a:buSzPts val="1200"/>
              <a:buChar char="–"/>
              <a:defRPr sz="1200"/>
            </a:lvl3pPr>
            <a:lvl4pPr indent="-304800" lvl="3" marL="1828800" algn="l">
              <a:lnSpc>
                <a:spcPct val="100000"/>
              </a:lnSpc>
              <a:spcBef>
                <a:spcPts val="0"/>
              </a:spcBef>
              <a:spcAft>
                <a:spcPts val="0"/>
              </a:spcAft>
              <a:buClr>
                <a:schemeClr val="dk1"/>
              </a:buClr>
              <a:buSzPts val="1200"/>
              <a:buChar char="–"/>
              <a:defRPr sz="1200"/>
            </a:lvl4pPr>
            <a:lvl5pPr indent="-304800" lvl="4" marL="2286000" algn="l">
              <a:lnSpc>
                <a:spcPct val="100000"/>
              </a:lnSpc>
              <a:spcBef>
                <a:spcPts val="0"/>
              </a:spcBef>
              <a:spcAft>
                <a:spcPts val="0"/>
              </a:spcAft>
              <a:buClr>
                <a:schemeClr val="dk1"/>
              </a:buClr>
              <a:buSzPts val="1200"/>
              <a:buChar char="–"/>
              <a:defRPr sz="12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3016">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itle (Dark)" showMasterSp="0">
  <p:cSld name="2_Blank, title (Dark)">
    <p:bg>
      <p:bgPr>
        <a:solidFill>
          <a:schemeClr val="dk2"/>
        </a:solidFill>
      </p:bgPr>
    </p:bg>
    <p:spTree>
      <p:nvGrpSpPr>
        <p:cNvPr id="56" name="Shape 56"/>
        <p:cNvGrpSpPr/>
        <p:nvPr/>
      </p:nvGrpSpPr>
      <p:grpSpPr>
        <a:xfrm>
          <a:off x="0" y="0"/>
          <a:ext cx="0" cy="0"/>
          <a:chOff x="0" y="0"/>
          <a:chExt cx="0" cy="0"/>
        </a:xfrm>
      </p:grpSpPr>
      <p:cxnSp>
        <p:nvCxnSpPr>
          <p:cNvPr id="57" name="Google Shape;57;p22"/>
          <p:cNvCxnSpPr/>
          <p:nvPr/>
        </p:nvCxnSpPr>
        <p:spPr>
          <a:xfrm>
            <a:off x="431800" y="428485"/>
            <a:ext cx="8280400" cy="0"/>
          </a:xfrm>
          <a:prstGeom prst="straightConnector1">
            <a:avLst/>
          </a:prstGeom>
          <a:noFill/>
          <a:ln cap="flat" cmpd="sng" w="38100">
            <a:solidFill>
              <a:schemeClr val="lt1"/>
            </a:solidFill>
            <a:prstDash val="solid"/>
            <a:round/>
            <a:headEnd len="sm" w="sm" type="none"/>
            <a:tailEnd len="sm" w="sm" type="none"/>
          </a:ln>
        </p:spPr>
      </p:cxnSp>
      <p:sp>
        <p:nvSpPr>
          <p:cNvPr id="58" name="Google Shape;58;p22"/>
          <p:cNvSpPr txBox="1"/>
          <p:nvPr>
            <p:ph idx="1" type="body"/>
          </p:nvPr>
        </p:nvSpPr>
        <p:spPr>
          <a:xfrm>
            <a:off x="431800" y="411163"/>
            <a:ext cx="8280400" cy="701301"/>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lt1"/>
              </a:buClr>
              <a:buSzPts val="3400"/>
              <a:buNone/>
              <a:defRPr sz="3400">
                <a:solidFill>
                  <a:schemeClr val="lt1"/>
                </a:solidFill>
              </a:defRPr>
            </a:lvl1pPr>
            <a:lvl2pPr indent="-228600" lvl="1" marL="914400" algn="l">
              <a:lnSpc>
                <a:spcPct val="100000"/>
              </a:lnSpc>
              <a:spcBef>
                <a:spcPts val="8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59" name="Google Shape;59;p22"/>
          <p:cNvSpPr txBox="1"/>
          <p:nvPr>
            <p:ph idx="2" type="body"/>
          </p:nvPr>
        </p:nvSpPr>
        <p:spPr>
          <a:xfrm>
            <a:off x="431801" y="1447800"/>
            <a:ext cx="5645149" cy="2651760"/>
          </a:xfrm>
          <a:prstGeom prst="rect">
            <a:avLst/>
          </a:prstGeom>
          <a:noFill/>
          <a:ln>
            <a:noFill/>
          </a:ln>
        </p:spPr>
        <p:txBody>
          <a:bodyPr anchorCtr="0" anchor="t" bIns="0" lIns="0" spcFirstLastPara="1" rIns="0" wrap="square" tIns="0">
            <a:noAutofit/>
          </a:bodyPr>
          <a:lstStyle>
            <a:lvl1pPr indent="-406400" lvl="0" marL="457200" algn="l">
              <a:lnSpc>
                <a:spcPct val="100000"/>
              </a:lnSpc>
              <a:spcBef>
                <a:spcPts val="0"/>
              </a:spcBef>
              <a:spcAft>
                <a:spcPts val="0"/>
              </a:spcAft>
              <a:buClr>
                <a:schemeClr val="lt1"/>
              </a:buClr>
              <a:buSzPts val="2800"/>
              <a:buFont typeface="Arial"/>
              <a:buChar char="–"/>
              <a:defRPr sz="2800">
                <a:solidFill>
                  <a:schemeClr val="lt1"/>
                </a:solidFill>
              </a:defRPr>
            </a:lvl1pPr>
            <a:lvl2pPr indent="-228600" lvl="1" marL="914400" algn="l">
              <a:lnSpc>
                <a:spcPct val="100000"/>
              </a:lnSpc>
              <a:spcBef>
                <a:spcPts val="8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60" name="Google Shape;60;p22"/>
          <p:cNvSpPr txBox="1"/>
          <p:nvPr>
            <p:ph idx="3" type="body"/>
          </p:nvPr>
        </p:nvSpPr>
        <p:spPr>
          <a:xfrm>
            <a:off x="431800" y="4279697"/>
            <a:ext cx="8712200" cy="863802"/>
          </a:xfrm>
          <a:prstGeom prst="rect">
            <a:avLst/>
          </a:prstGeom>
          <a:noFill/>
          <a:ln>
            <a:noFill/>
          </a:ln>
        </p:spPr>
        <p:txBody>
          <a:bodyPr anchorCtr="0" anchor="b" bIns="72000" lIns="0" spcFirstLastPara="1" rIns="108000" wrap="square" tIns="0">
            <a:noAutofit/>
          </a:bodyPr>
          <a:lstStyle>
            <a:lvl1pPr indent="-228600" lvl="0" marL="457200" algn="r">
              <a:lnSpc>
                <a:spcPct val="114000"/>
              </a:lnSpc>
              <a:spcBef>
                <a:spcPts val="0"/>
              </a:spcBef>
              <a:spcAft>
                <a:spcPts val="0"/>
              </a:spcAft>
              <a:buClr>
                <a:schemeClr val="lt1"/>
              </a:buClr>
              <a:buSzPts val="1400"/>
              <a:buNone/>
              <a:defRPr sz="1400">
                <a:solidFill>
                  <a:schemeClr val="lt1"/>
                </a:solidFill>
              </a:defRPr>
            </a:lvl1pPr>
            <a:lvl2pPr indent="-228600" lvl="1" marL="914400" algn="l">
              <a:lnSpc>
                <a:spcPct val="100000"/>
              </a:lnSpc>
              <a:spcBef>
                <a:spcPts val="0"/>
              </a:spcBef>
              <a:spcAft>
                <a:spcPts val="0"/>
              </a:spcAft>
              <a:buClr>
                <a:schemeClr val="dk1"/>
              </a:buClr>
              <a:buSzPts val="1200"/>
              <a:buNone/>
              <a:defRPr sz="1200"/>
            </a:lvl2pPr>
            <a:lvl3pPr indent="-304800" lvl="2" marL="1371600" algn="l">
              <a:lnSpc>
                <a:spcPct val="100000"/>
              </a:lnSpc>
              <a:spcBef>
                <a:spcPts val="0"/>
              </a:spcBef>
              <a:spcAft>
                <a:spcPts val="0"/>
              </a:spcAft>
              <a:buClr>
                <a:schemeClr val="dk1"/>
              </a:buClr>
              <a:buSzPts val="1200"/>
              <a:buChar char="–"/>
              <a:defRPr sz="1200"/>
            </a:lvl3pPr>
            <a:lvl4pPr indent="-304800" lvl="3" marL="1828800" algn="l">
              <a:lnSpc>
                <a:spcPct val="100000"/>
              </a:lnSpc>
              <a:spcBef>
                <a:spcPts val="0"/>
              </a:spcBef>
              <a:spcAft>
                <a:spcPts val="0"/>
              </a:spcAft>
              <a:buClr>
                <a:schemeClr val="dk1"/>
              </a:buClr>
              <a:buSzPts val="1200"/>
              <a:buChar char="–"/>
              <a:defRPr sz="1200"/>
            </a:lvl4pPr>
            <a:lvl5pPr indent="-304800" lvl="4" marL="2286000" algn="l">
              <a:lnSpc>
                <a:spcPct val="100000"/>
              </a:lnSpc>
              <a:spcBef>
                <a:spcPts val="0"/>
              </a:spcBef>
              <a:spcAft>
                <a:spcPts val="0"/>
              </a:spcAft>
              <a:buClr>
                <a:schemeClr val="dk1"/>
              </a:buClr>
              <a:buSzPts val="1200"/>
              <a:buChar char="–"/>
              <a:defRPr sz="12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op slide (Dark)" showMasterSp="0">
  <p:cSld name="Top slide (Dark)">
    <p:bg>
      <p:bgPr>
        <a:solidFill>
          <a:schemeClr val="dk2"/>
        </a:solidFill>
      </p:bgPr>
    </p:bg>
    <p:spTree>
      <p:nvGrpSpPr>
        <p:cNvPr id="61" name="Shape 61"/>
        <p:cNvGrpSpPr/>
        <p:nvPr/>
      </p:nvGrpSpPr>
      <p:grpSpPr>
        <a:xfrm>
          <a:off x="0" y="0"/>
          <a:ext cx="0" cy="0"/>
          <a:chOff x="0" y="0"/>
          <a:chExt cx="0" cy="0"/>
        </a:xfrm>
      </p:grpSpPr>
      <p:sp>
        <p:nvSpPr>
          <p:cNvPr id="62" name="Google Shape;62;p27"/>
          <p:cNvSpPr txBox="1"/>
          <p:nvPr>
            <p:ph type="title"/>
          </p:nvPr>
        </p:nvSpPr>
        <p:spPr>
          <a:xfrm>
            <a:off x="431800" y="2184922"/>
            <a:ext cx="4353560" cy="571512"/>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Clr>
                <a:schemeClr val="lt1"/>
              </a:buClr>
              <a:buSzPts val="3400"/>
              <a:buNone/>
              <a:defRPr b="1" sz="3400">
                <a:solidFill>
                  <a:schemeClr val="lt1"/>
                </a:solidFill>
              </a:defRPr>
            </a:lvl1pPr>
            <a:lvl2pPr lvl="1" algn="l">
              <a:lnSpc>
                <a:spcPct val="85000"/>
              </a:lnSpc>
              <a:spcBef>
                <a:spcPts val="0"/>
              </a:spcBef>
              <a:spcAft>
                <a:spcPts val="0"/>
              </a:spcAft>
              <a:buSzPts val="1400"/>
              <a:buNone/>
              <a:defRPr/>
            </a:lvl2pPr>
            <a:lvl3pPr lvl="2" algn="l">
              <a:lnSpc>
                <a:spcPct val="85000"/>
              </a:lnSpc>
              <a:spcBef>
                <a:spcPts val="0"/>
              </a:spcBef>
              <a:spcAft>
                <a:spcPts val="0"/>
              </a:spcAft>
              <a:buSzPts val="1400"/>
              <a:buNone/>
              <a:defRPr/>
            </a:lvl3pPr>
            <a:lvl4pPr lvl="3" algn="l">
              <a:lnSpc>
                <a:spcPct val="85000"/>
              </a:lnSpc>
              <a:spcBef>
                <a:spcPts val="0"/>
              </a:spcBef>
              <a:spcAft>
                <a:spcPts val="0"/>
              </a:spcAft>
              <a:buSzPts val="1400"/>
              <a:buNone/>
              <a:defRPr/>
            </a:lvl4pPr>
            <a:lvl5pPr lvl="4" algn="l">
              <a:lnSpc>
                <a:spcPct val="85000"/>
              </a:lnSpc>
              <a:spcBef>
                <a:spcPts val="0"/>
              </a:spcBef>
              <a:spcAft>
                <a:spcPts val="0"/>
              </a:spcAft>
              <a:buSzPts val="1400"/>
              <a:buNone/>
              <a:defRPr/>
            </a:lvl5pPr>
            <a:lvl6pPr lvl="5" algn="l">
              <a:lnSpc>
                <a:spcPct val="85000"/>
              </a:lnSpc>
              <a:spcBef>
                <a:spcPts val="0"/>
              </a:spcBef>
              <a:spcAft>
                <a:spcPts val="0"/>
              </a:spcAft>
              <a:buSzPts val="1400"/>
              <a:buNone/>
              <a:defRPr/>
            </a:lvl6pPr>
            <a:lvl7pPr lvl="6" algn="l">
              <a:lnSpc>
                <a:spcPct val="85000"/>
              </a:lnSpc>
              <a:spcBef>
                <a:spcPts val="0"/>
              </a:spcBef>
              <a:spcAft>
                <a:spcPts val="0"/>
              </a:spcAft>
              <a:buSzPts val="1400"/>
              <a:buNone/>
              <a:defRPr/>
            </a:lvl7pPr>
            <a:lvl8pPr lvl="7" algn="l">
              <a:lnSpc>
                <a:spcPct val="85000"/>
              </a:lnSpc>
              <a:spcBef>
                <a:spcPts val="0"/>
              </a:spcBef>
              <a:spcAft>
                <a:spcPts val="0"/>
              </a:spcAft>
              <a:buSzPts val="1400"/>
              <a:buNone/>
              <a:defRPr/>
            </a:lvl8pPr>
            <a:lvl9pPr lvl="8" algn="l">
              <a:lnSpc>
                <a:spcPct val="85000"/>
              </a:lnSpc>
              <a:spcBef>
                <a:spcPts val="0"/>
              </a:spcBef>
              <a:spcAft>
                <a:spcPts val="0"/>
              </a:spcAft>
              <a:buSzPts val="1400"/>
              <a:buNone/>
              <a:defRPr/>
            </a:lvl9pPr>
          </a:lstStyle>
          <a:p/>
        </p:txBody>
      </p:sp>
      <p:cxnSp>
        <p:nvCxnSpPr>
          <p:cNvPr id="63" name="Google Shape;63;p27"/>
          <p:cNvCxnSpPr/>
          <p:nvPr/>
        </p:nvCxnSpPr>
        <p:spPr>
          <a:xfrm>
            <a:off x="431800" y="2184922"/>
            <a:ext cx="4353560" cy="0"/>
          </a:xfrm>
          <a:prstGeom prst="straightConnector1">
            <a:avLst/>
          </a:prstGeom>
          <a:noFill/>
          <a:ln cap="flat" cmpd="sng" w="76200">
            <a:solidFill>
              <a:schemeClr val="lt1"/>
            </a:solidFill>
            <a:prstDash val="solid"/>
            <a:round/>
            <a:headEnd len="sm" w="sm" type="none"/>
            <a:tailEnd len="sm" w="sm" type="none"/>
          </a:ln>
        </p:spPr>
      </p:cxnSp>
      <p:pic>
        <p:nvPicPr>
          <p:cNvPr id="64" name="Google Shape;64;p27"/>
          <p:cNvPicPr preferRelativeResize="0"/>
          <p:nvPr/>
        </p:nvPicPr>
        <p:blipFill rotWithShape="1">
          <a:blip r:embed="rId2">
            <a:alphaModFix/>
          </a:blip>
          <a:srcRect b="0" l="0" r="0" t="0"/>
          <a:stretch/>
        </p:blipFill>
        <p:spPr>
          <a:xfrm>
            <a:off x="431800" y="416704"/>
            <a:ext cx="2174239" cy="953238"/>
          </a:xfrm>
          <a:prstGeom prst="rect">
            <a:avLst/>
          </a:prstGeom>
          <a:noFill/>
          <a:ln>
            <a:noFill/>
          </a:ln>
        </p:spPr>
      </p:pic>
      <p:sp>
        <p:nvSpPr>
          <p:cNvPr id="65" name="Google Shape;65;p27"/>
          <p:cNvSpPr txBox="1"/>
          <p:nvPr>
            <p:ph idx="1" type="body"/>
          </p:nvPr>
        </p:nvSpPr>
        <p:spPr>
          <a:xfrm>
            <a:off x="431800" y="3647477"/>
            <a:ext cx="4353560" cy="454025"/>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lt1"/>
              </a:buClr>
              <a:buSzPts val="2800"/>
              <a:buNone/>
              <a:defRPr b="0" sz="2800">
                <a:solidFill>
                  <a:schemeClr val="lt1"/>
                </a:solidFill>
              </a:defRPr>
            </a:lvl1pPr>
            <a:lvl2pPr indent="-228600" lvl="1" marL="914400" algn="l">
              <a:lnSpc>
                <a:spcPct val="100000"/>
              </a:lnSpc>
              <a:spcBef>
                <a:spcPts val="800"/>
              </a:spcBef>
              <a:spcAft>
                <a:spcPts val="0"/>
              </a:spcAft>
              <a:buClr>
                <a:schemeClr val="dk1"/>
              </a:buClr>
              <a:buSzPts val="1800"/>
              <a:buNone/>
              <a:defRPr/>
            </a:lvl2pPr>
            <a:lvl3pPr indent="-342900" lvl="2" marL="1371600" algn="l">
              <a:lnSpc>
                <a:spcPct val="100000"/>
              </a:lnSpc>
              <a:spcBef>
                <a:spcPts val="0"/>
              </a:spcBef>
              <a:spcAft>
                <a:spcPts val="0"/>
              </a:spcAft>
              <a:buClr>
                <a:schemeClr val="dk1"/>
              </a:buClr>
              <a:buSzPts val="1800"/>
              <a:buChar char="–"/>
              <a:defRPr/>
            </a:lvl3pPr>
            <a:lvl4pPr indent="-342900" lvl="3" marL="1828800" algn="l">
              <a:lnSpc>
                <a:spcPct val="100000"/>
              </a:lnSpc>
              <a:spcBef>
                <a:spcPts val="0"/>
              </a:spcBef>
              <a:spcAft>
                <a:spcPts val="0"/>
              </a:spcAft>
              <a:buClr>
                <a:schemeClr val="dk1"/>
              </a:buClr>
              <a:buSzPts val="1800"/>
              <a:buChar char="–"/>
              <a:defRPr/>
            </a:lvl4pPr>
            <a:lvl5pPr indent="-342900" lvl="4" marL="2286000" algn="l">
              <a:lnSpc>
                <a:spcPct val="100000"/>
              </a:lnSpc>
              <a:spcBef>
                <a:spcPts val="0"/>
              </a:spcBef>
              <a:spcAft>
                <a:spcPts val="0"/>
              </a:spcAft>
              <a:buClr>
                <a:schemeClr val="dk1"/>
              </a:buClr>
              <a:buSzPts val="1800"/>
              <a:buChar char="–"/>
              <a:defRPr/>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66" name="Google Shape;66;p27"/>
          <p:cNvSpPr/>
          <p:nvPr>
            <p:ph idx="2" type="pic"/>
          </p:nvPr>
        </p:nvSpPr>
        <p:spPr>
          <a:xfrm>
            <a:off x="5651872" y="0"/>
            <a:ext cx="3493714" cy="4573587"/>
          </a:xfrm>
          <a:prstGeom prst="rect">
            <a:avLst/>
          </a:prstGeom>
          <a:noFill/>
          <a:ln>
            <a:noFill/>
          </a:ln>
        </p:spPr>
      </p:sp>
      <p:sp>
        <p:nvSpPr>
          <p:cNvPr id="67" name="Google Shape;67;p27"/>
          <p:cNvSpPr txBox="1"/>
          <p:nvPr>
            <p:ph idx="3" type="body"/>
          </p:nvPr>
        </p:nvSpPr>
        <p:spPr>
          <a:xfrm>
            <a:off x="431800" y="4279697"/>
            <a:ext cx="8712200" cy="863802"/>
          </a:xfrm>
          <a:prstGeom prst="rect">
            <a:avLst/>
          </a:prstGeom>
          <a:noFill/>
          <a:ln>
            <a:noFill/>
          </a:ln>
        </p:spPr>
        <p:txBody>
          <a:bodyPr anchorCtr="0" anchor="b" bIns="72000" lIns="0" spcFirstLastPara="1" rIns="108000" wrap="square" tIns="0">
            <a:noAutofit/>
          </a:bodyPr>
          <a:lstStyle>
            <a:lvl1pPr indent="-228600" lvl="0" marL="457200" algn="r">
              <a:lnSpc>
                <a:spcPct val="114000"/>
              </a:lnSpc>
              <a:spcBef>
                <a:spcPts val="0"/>
              </a:spcBef>
              <a:spcAft>
                <a:spcPts val="0"/>
              </a:spcAft>
              <a:buClr>
                <a:schemeClr val="lt1"/>
              </a:buClr>
              <a:buSzPts val="1400"/>
              <a:buNone/>
              <a:defRPr sz="1400">
                <a:solidFill>
                  <a:schemeClr val="lt1"/>
                </a:solidFill>
              </a:defRPr>
            </a:lvl1pPr>
            <a:lvl2pPr indent="-228600" lvl="1" marL="914400" algn="l">
              <a:lnSpc>
                <a:spcPct val="100000"/>
              </a:lnSpc>
              <a:spcBef>
                <a:spcPts val="0"/>
              </a:spcBef>
              <a:spcAft>
                <a:spcPts val="0"/>
              </a:spcAft>
              <a:buClr>
                <a:schemeClr val="dk1"/>
              </a:buClr>
              <a:buSzPts val="1200"/>
              <a:buNone/>
              <a:defRPr sz="1200"/>
            </a:lvl2pPr>
            <a:lvl3pPr indent="-304800" lvl="2" marL="1371600" algn="l">
              <a:lnSpc>
                <a:spcPct val="100000"/>
              </a:lnSpc>
              <a:spcBef>
                <a:spcPts val="0"/>
              </a:spcBef>
              <a:spcAft>
                <a:spcPts val="0"/>
              </a:spcAft>
              <a:buClr>
                <a:schemeClr val="dk1"/>
              </a:buClr>
              <a:buSzPts val="1200"/>
              <a:buChar char="–"/>
              <a:defRPr sz="1200"/>
            </a:lvl3pPr>
            <a:lvl4pPr indent="-304800" lvl="3" marL="1828800" algn="l">
              <a:lnSpc>
                <a:spcPct val="100000"/>
              </a:lnSpc>
              <a:spcBef>
                <a:spcPts val="0"/>
              </a:spcBef>
              <a:spcAft>
                <a:spcPts val="0"/>
              </a:spcAft>
              <a:buClr>
                <a:schemeClr val="dk1"/>
              </a:buClr>
              <a:buSzPts val="1200"/>
              <a:buChar char="–"/>
              <a:defRPr sz="1200"/>
            </a:lvl4pPr>
            <a:lvl5pPr indent="-304800" lvl="4" marL="2286000" algn="l">
              <a:lnSpc>
                <a:spcPct val="100000"/>
              </a:lnSpc>
              <a:spcBef>
                <a:spcPts val="0"/>
              </a:spcBef>
              <a:spcAft>
                <a:spcPts val="0"/>
              </a:spcAft>
              <a:buClr>
                <a:schemeClr val="dk1"/>
              </a:buClr>
              <a:buSzPts val="1200"/>
              <a:buChar char="–"/>
              <a:defRPr sz="12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3016">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op slide (Light)" showMasterSp="0">
  <p:cSld name="Top slide (Light)">
    <p:bg>
      <p:bgPr>
        <a:solidFill>
          <a:srgbClr val="DEDEDE"/>
        </a:solidFill>
      </p:bgPr>
    </p:bg>
    <p:spTree>
      <p:nvGrpSpPr>
        <p:cNvPr id="68" name="Shape 68"/>
        <p:cNvGrpSpPr/>
        <p:nvPr/>
      </p:nvGrpSpPr>
      <p:grpSpPr>
        <a:xfrm>
          <a:off x="0" y="0"/>
          <a:ext cx="0" cy="0"/>
          <a:chOff x="0" y="0"/>
          <a:chExt cx="0" cy="0"/>
        </a:xfrm>
      </p:grpSpPr>
      <p:sp>
        <p:nvSpPr>
          <p:cNvPr id="69" name="Google Shape;69;p28"/>
          <p:cNvSpPr txBox="1"/>
          <p:nvPr>
            <p:ph type="title"/>
          </p:nvPr>
        </p:nvSpPr>
        <p:spPr>
          <a:xfrm>
            <a:off x="431800" y="2184922"/>
            <a:ext cx="4353560" cy="571512"/>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Clr>
                <a:schemeClr val="dk1"/>
              </a:buClr>
              <a:buSzPts val="3400"/>
              <a:buNone/>
              <a:defRPr b="1" sz="3400">
                <a:solidFill>
                  <a:schemeClr val="dk1"/>
                </a:solidFill>
              </a:defRPr>
            </a:lvl1pPr>
            <a:lvl2pPr lvl="1" algn="l">
              <a:lnSpc>
                <a:spcPct val="85000"/>
              </a:lnSpc>
              <a:spcBef>
                <a:spcPts val="0"/>
              </a:spcBef>
              <a:spcAft>
                <a:spcPts val="0"/>
              </a:spcAft>
              <a:buSzPts val="1400"/>
              <a:buNone/>
              <a:defRPr/>
            </a:lvl2pPr>
            <a:lvl3pPr lvl="2" algn="l">
              <a:lnSpc>
                <a:spcPct val="85000"/>
              </a:lnSpc>
              <a:spcBef>
                <a:spcPts val="0"/>
              </a:spcBef>
              <a:spcAft>
                <a:spcPts val="0"/>
              </a:spcAft>
              <a:buSzPts val="1400"/>
              <a:buNone/>
              <a:defRPr/>
            </a:lvl3pPr>
            <a:lvl4pPr lvl="3" algn="l">
              <a:lnSpc>
                <a:spcPct val="85000"/>
              </a:lnSpc>
              <a:spcBef>
                <a:spcPts val="0"/>
              </a:spcBef>
              <a:spcAft>
                <a:spcPts val="0"/>
              </a:spcAft>
              <a:buSzPts val="1400"/>
              <a:buNone/>
              <a:defRPr/>
            </a:lvl4pPr>
            <a:lvl5pPr lvl="4" algn="l">
              <a:lnSpc>
                <a:spcPct val="85000"/>
              </a:lnSpc>
              <a:spcBef>
                <a:spcPts val="0"/>
              </a:spcBef>
              <a:spcAft>
                <a:spcPts val="0"/>
              </a:spcAft>
              <a:buSzPts val="1400"/>
              <a:buNone/>
              <a:defRPr/>
            </a:lvl5pPr>
            <a:lvl6pPr lvl="5" algn="l">
              <a:lnSpc>
                <a:spcPct val="85000"/>
              </a:lnSpc>
              <a:spcBef>
                <a:spcPts val="0"/>
              </a:spcBef>
              <a:spcAft>
                <a:spcPts val="0"/>
              </a:spcAft>
              <a:buSzPts val="1400"/>
              <a:buNone/>
              <a:defRPr/>
            </a:lvl6pPr>
            <a:lvl7pPr lvl="6" algn="l">
              <a:lnSpc>
                <a:spcPct val="85000"/>
              </a:lnSpc>
              <a:spcBef>
                <a:spcPts val="0"/>
              </a:spcBef>
              <a:spcAft>
                <a:spcPts val="0"/>
              </a:spcAft>
              <a:buSzPts val="1400"/>
              <a:buNone/>
              <a:defRPr/>
            </a:lvl7pPr>
            <a:lvl8pPr lvl="7" algn="l">
              <a:lnSpc>
                <a:spcPct val="85000"/>
              </a:lnSpc>
              <a:spcBef>
                <a:spcPts val="0"/>
              </a:spcBef>
              <a:spcAft>
                <a:spcPts val="0"/>
              </a:spcAft>
              <a:buSzPts val="1400"/>
              <a:buNone/>
              <a:defRPr/>
            </a:lvl8pPr>
            <a:lvl9pPr lvl="8" algn="l">
              <a:lnSpc>
                <a:spcPct val="85000"/>
              </a:lnSpc>
              <a:spcBef>
                <a:spcPts val="0"/>
              </a:spcBef>
              <a:spcAft>
                <a:spcPts val="0"/>
              </a:spcAft>
              <a:buSzPts val="1400"/>
              <a:buNone/>
              <a:defRPr/>
            </a:lvl9pPr>
          </a:lstStyle>
          <a:p/>
        </p:txBody>
      </p:sp>
      <p:sp>
        <p:nvSpPr>
          <p:cNvPr id="70" name="Google Shape;70;p28"/>
          <p:cNvSpPr/>
          <p:nvPr>
            <p:ph idx="2" type="pic"/>
          </p:nvPr>
        </p:nvSpPr>
        <p:spPr>
          <a:xfrm>
            <a:off x="5651872" y="0"/>
            <a:ext cx="3493714" cy="4573587"/>
          </a:xfrm>
          <a:prstGeom prst="rect">
            <a:avLst/>
          </a:prstGeom>
          <a:noFill/>
          <a:ln>
            <a:noFill/>
          </a:ln>
        </p:spPr>
      </p:sp>
      <p:cxnSp>
        <p:nvCxnSpPr>
          <p:cNvPr id="71" name="Google Shape;71;p28"/>
          <p:cNvCxnSpPr/>
          <p:nvPr/>
        </p:nvCxnSpPr>
        <p:spPr>
          <a:xfrm>
            <a:off x="431800" y="2184922"/>
            <a:ext cx="4353560" cy="0"/>
          </a:xfrm>
          <a:prstGeom prst="straightConnector1">
            <a:avLst/>
          </a:prstGeom>
          <a:noFill/>
          <a:ln cap="flat" cmpd="sng" w="76200">
            <a:solidFill>
              <a:schemeClr val="dk1"/>
            </a:solidFill>
            <a:prstDash val="solid"/>
            <a:round/>
            <a:headEnd len="sm" w="sm" type="none"/>
            <a:tailEnd len="sm" w="sm" type="none"/>
          </a:ln>
        </p:spPr>
      </p:cxnSp>
      <p:pic>
        <p:nvPicPr>
          <p:cNvPr id="72" name="Google Shape;72;p28"/>
          <p:cNvPicPr preferRelativeResize="0"/>
          <p:nvPr/>
        </p:nvPicPr>
        <p:blipFill rotWithShape="1">
          <a:blip r:embed="rId2">
            <a:alphaModFix/>
          </a:blip>
          <a:srcRect b="0" l="0" r="0" t="0"/>
          <a:stretch/>
        </p:blipFill>
        <p:spPr>
          <a:xfrm>
            <a:off x="431800" y="416704"/>
            <a:ext cx="2174240" cy="953238"/>
          </a:xfrm>
          <a:prstGeom prst="rect">
            <a:avLst/>
          </a:prstGeom>
          <a:noFill/>
          <a:ln>
            <a:noFill/>
          </a:ln>
        </p:spPr>
      </p:pic>
      <p:sp>
        <p:nvSpPr>
          <p:cNvPr id="73" name="Google Shape;73;p28"/>
          <p:cNvSpPr txBox="1"/>
          <p:nvPr>
            <p:ph idx="1" type="body"/>
          </p:nvPr>
        </p:nvSpPr>
        <p:spPr>
          <a:xfrm>
            <a:off x="431800" y="3667355"/>
            <a:ext cx="4353560" cy="454025"/>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dk1"/>
              </a:buClr>
              <a:buSzPts val="2800"/>
              <a:buNone/>
              <a:defRPr b="0" sz="2800"/>
            </a:lvl1pPr>
            <a:lvl2pPr indent="-228600" lvl="1" marL="914400" algn="l">
              <a:lnSpc>
                <a:spcPct val="100000"/>
              </a:lnSpc>
              <a:spcBef>
                <a:spcPts val="800"/>
              </a:spcBef>
              <a:spcAft>
                <a:spcPts val="0"/>
              </a:spcAft>
              <a:buClr>
                <a:schemeClr val="dk1"/>
              </a:buClr>
              <a:buSzPts val="1800"/>
              <a:buNone/>
              <a:defRPr/>
            </a:lvl2pPr>
            <a:lvl3pPr indent="-342900" lvl="2" marL="1371600" algn="l">
              <a:lnSpc>
                <a:spcPct val="100000"/>
              </a:lnSpc>
              <a:spcBef>
                <a:spcPts val="0"/>
              </a:spcBef>
              <a:spcAft>
                <a:spcPts val="0"/>
              </a:spcAft>
              <a:buClr>
                <a:schemeClr val="dk1"/>
              </a:buClr>
              <a:buSzPts val="1800"/>
              <a:buChar char="–"/>
              <a:defRPr/>
            </a:lvl3pPr>
            <a:lvl4pPr indent="-342900" lvl="3" marL="1828800" algn="l">
              <a:lnSpc>
                <a:spcPct val="100000"/>
              </a:lnSpc>
              <a:spcBef>
                <a:spcPts val="0"/>
              </a:spcBef>
              <a:spcAft>
                <a:spcPts val="0"/>
              </a:spcAft>
              <a:buClr>
                <a:schemeClr val="dk1"/>
              </a:buClr>
              <a:buSzPts val="1800"/>
              <a:buChar char="–"/>
              <a:defRPr/>
            </a:lvl4pPr>
            <a:lvl5pPr indent="-342900" lvl="4" marL="2286000" algn="l">
              <a:lnSpc>
                <a:spcPct val="100000"/>
              </a:lnSpc>
              <a:spcBef>
                <a:spcPts val="0"/>
              </a:spcBef>
              <a:spcAft>
                <a:spcPts val="0"/>
              </a:spcAft>
              <a:buClr>
                <a:schemeClr val="dk1"/>
              </a:buClr>
              <a:buSzPts val="1800"/>
              <a:buChar char="–"/>
              <a:defRPr/>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74" name="Google Shape;74;p28"/>
          <p:cNvSpPr txBox="1"/>
          <p:nvPr>
            <p:ph idx="3" type="body"/>
          </p:nvPr>
        </p:nvSpPr>
        <p:spPr>
          <a:xfrm>
            <a:off x="431800" y="4279697"/>
            <a:ext cx="8712200" cy="863802"/>
          </a:xfrm>
          <a:prstGeom prst="rect">
            <a:avLst/>
          </a:prstGeom>
          <a:noFill/>
          <a:ln>
            <a:noFill/>
          </a:ln>
        </p:spPr>
        <p:txBody>
          <a:bodyPr anchorCtr="0" anchor="b" bIns="72000" lIns="0" spcFirstLastPara="1" rIns="108000" wrap="square" tIns="0">
            <a:noAutofit/>
          </a:bodyPr>
          <a:lstStyle>
            <a:lvl1pPr indent="-228600" lvl="0" marL="457200" algn="r">
              <a:lnSpc>
                <a:spcPct val="114000"/>
              </a:lnSpc>
              <a:spcBef>
                <a:spcPts val="0"/>
              </a:spcBef>
              <a:spcAft>
                <a:spcPts val="0"/>
              </a:spcAft>
              <a:buClr>
                <a:schemeClr val="lt1"/>
              </a:buClr>
              <a:buSzPts val="1400"/>
              <a:buNone/>
              <a:defRPr sz="1400">
                <a:solidFill>
                  <a:schemeClr val="lt1"/>
                </a:solidFill>
              </a:defRPr>
            </a:lvl1pPr>
            <a:lvl2pPr indent="-228600" lvl="1" marL="914400" algn="l">
              <a:lnSpc>
                <a:spcPct val="100000"/>
              </a:lnSpc>
              <a:spcBef>
                <a:spcPts val="0"/>
              </a:spcBef>
              <a:spcAft>
                <a:spcPts val="0"/>
              </a:spcAft>
              <a:buClr>
                <a:schemeClr val="dk1"/>
              </a:buClr>
              <a:buSzPts val="1200"/>
              <a:buNone/>
              <a:defRPr sz="1200"/>
            </a:lvl2pPr>
            <a:lvl3pPr indent="-304800" lvl="2" marL="1371600" algn="l">
              <a:lnSpc>
                <a:spcPct val="100000"/>
              </a:lnSpc>
              <a:spcBef>
                <a:spcPts val="0"/>
              </a:spcBef>
              <a:spcAft>
                <a:spcPts val="0"/>
              </a:spcAft>
              <a:buClr>
                <a:schemeClr val="dk1"/>
              </a:buClr>
              <a:buSzPts val="1200"/>
              <a:buChar char="–"/>
              <a:defRPr sz="1200"/>
            </a:lvl3pPr>
            <a:lvl4pPr indent="-304800" lvl="3" marL="1828800" algn="l">
              <a:lnSpc>
                <a:spcPct val="100000"/>
              </a:lnSpc>
              <a:spcBef>
                <a:spcPts val="0"/>
              </a:spcBef>
              <a:spcAft>
                <a:spcPts val="0"/>
              </a:spcAft>
              <a:buClr>
                <a:schemeClr val="dk1"/>
              </a:buClr>
              <a:buSzPts val="1200"/>
              <a:buChar char="–"/>
              <a:defRPr sz="1200"/>
            </a:lvl4pPr>
            <a:lvl5pPr indent="-304800" lvl="4" marL="2286000" algn="l">
              <a:lnSpc>
                <a:spcPct val="100000"/>
              </a:lnSpc>
              <a:spcBef>
                <a:spcPts val="0"/>
              </a:spcBef>
              <a:spcAft>
                <a:spcPts val="0"/>
              </a:spcAft>
              <a:buClr>
                <a:schemeClr val="dk1"/>
              </a:buClr>
              <a:buSzPts val="1200"/>
              <a:buChar char="–"/>
              <a:defRPr sz="12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3016">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divider, no image (Dark)" showMasterSp="0">
  <p:cSld name="Section divider, no image (Dark)">
    <p:bg>
      <p:bgPr>
        <a:solidFill>
          <a:schemeClr val="dk2"/>
        </a:solidFill>
      </p:bgPr>
    </p:bg>
    <p:spTree>
      <p:nvGrpSpPr>
        <p:cNvPr id="75" name="Shape 75"/>
        <p:cNvGrpSpPr/>
        <p:nvPr/>
      </p:nvGrpSpPr>
      <p:grpSpPr>
        <a:xfrm>
          <a:off x="0" y="0"/>
          <a:ext cx="0" cy="0"/>
          <a:chOff x="0" y="0"/>
          <a:chExt cx="0" cy="0"/>
        </a:xfrm>
      </p:grpSpPr>
      <p:sp>
        <p:nvSpPr>
          <p:cNvPr id="76" name="Google Shape;76;p29"/>
          <p:cNvSpPr txBox="1"/>
          <p:nvPr>
            <p:ph type="title"/>
          </p:nvPr>
        </p:nvSpPr>
        <p:spPr>
          <a:xfrm>
            <a:off x="431800" y="2184922"/>
            <a:ext cx="8280400" cy="571512"/>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Clr>
                <a:schemeClr val="lt1"/>
              </a:buClr>
              <a:buSzPts val="3400"/>
              <a:buNone/>
              <a:defRPr b="0" sz="3400">
                <a:solidFill>
                  <a:schemeClr val="lt1"/>
                </a:solidFill>
              </a:defRPr>
            </a:lvl1pPr>
            <a:lvl2pPr lvl="1" algn="l">
              <a:lnSpc>
                <a:spcPct val="85000"/>
              </a:lnSpc>
              <a:spcBef>
                <a:spcPts val="0"/>
              </a:spcBef>
              <a:spcAft>
                <a:spcPts val="0"/>
              </a:spcAft>
              <a:buSzPts val="1400"/>
              <a:buNone/>
              <a:defRPr/>
            </a:lvl2pPr>
            <a:lvl3pPr lvl="2" algn="l">
              <a:lnSpc>
                <a:spcPct val="85000"/>
              </a:lnSpc>
              <a:spcBef>
                <a:spcPts val="0"/>
              </a:spcBef>
              <a:spcAft>
                <a:spcPts val="0"/>
              </a:spcAft>
              <a:buSzPts val="1400"/>
              <a:buNone/>
              <a:defRPr/>
            </a:lvl3pPr>
            <a:lvl4pPr lvl="3" algn="l">
              <a:lnSpc>
                <a:spcPct val="85000"/>
              </a:lnSpc>
              <a:spcBef>
                <a:spcPts val="0"/>
              </a:spcBef>
              <a:spcAft>
                <a:spcPts val="0"/>
              </a:spcAft>
              <a:buSzPts val="1400"/>
              <a:buNone/>
              <a:defRPr/>
            </a:lvl4pPr>
            <a:lvl5pPr lvl="4" algn="l">
              <a:lnSpc>
                <a:spcPct val="85000"/>
              </a:lnSpc>
              <a:spcBef>
                <a:spcPts val="0"/>
              </a:spcBef>
              <a:spcAft>
                <a:spcPts val="0"/>
              </a:spcAft>
              <a:buSzPts val="1400"/>
              <a:buNone/>
              <a:defRPr/>
            </a:lvl5pPr>
            <a:lvl6pPr lvl="5" algn="l">
              <a:lnSpc>
                <a:spcPct val="85000"/>
              </a:lnSpc>
              <a:spcBef>
                <a:spcPts val="0"/>
              </a:spcBef>
              <a:spcAft>
                <a:spcPts val="0"/>
              </a:spcAft>
              <a:buSzPts val="1400"/>
              <a:buNone/>
              <a:defRPr/>
            </a:lvl6pPr>
            <a:lvl7pPr lvl="6" algn="l">
              <a:lnSpc>
                <a:spcPct val="85000"/>
              </a:lnSpc>
              <a:spcBef>
                <a:spcPts val="0"/>
              </a:spcBef>
              <a:spcAft>
                <a:spcPts val="0"/>
              </a:spcAft>
              <a:buSzPts val="1400"/>
              <a:buNone/>
              <a:defRPr/>
            </a:lvl7pPr>
            <a:lvl8pPr lvl="7" algn="l">
              <a:lnSpc>
                <a:spcPct val="85000"/>
              </a:lnSpc>
              <a:spcBef>
                <a:spcPts val="0"/>
              </a:spcBef>
              <a:spcAft>
                <a:spcPts val="0"/>
              </a:spcAft>
              <a:buSzPts val="1400"/>
              <a:buNone/>
              <a:defRPr/>
            </a:lvl8pPr>
            <a:lvl9pPr lvl="8" algn="l">
              <a:lnSpc>
                <a:spcPct val="85000"/>
              </a:lnSpc>
              <a:spcBef>
                <a:spcPts val="0"/>
              </a:spcBef>
              <a:spcAft>
                <a:spcPts val="0"/>
              </a:spcAft>
              <a:buSzPts val="1400"/>
              <a:buNone/>
              <a:defRPr/>
            </a:lvl9pPr>
          </a:lstStyle>
          <a:p/>
        </p:txBody>
      </p:sp>
      <p:cxnSp>
        <p:nvCxnSpPr>
          <p:cNvPr id="77" name="Google Shape;77;p29"/>
          <p:cNvCxnSpPr/>
          <p:nvPr/>
        </p:nvCxnSpPr>
        <p:spPr>
          <a:xfrm>
            <a:off x="431800" y="2184922"/>
            <a:ext cx="8280400" cy="0"/>
          </a:xfrm>
          <a:prstGeom prst="straightConnector1">
            <a:avLst/>
          </a:prstGeom>
          <a:noFill/>
          <a:ln cap="flat" cmpd="sng" w="38100">
            <a:solidFill>
              <a:schemeClr val="lt1"/>
            </a:solidFill>
            <a:prstDash val="solid"/>
            <a:round/>
            <a:headEnd len="sm" w="sm" type="none"/>
            <a:tailEnd len="sm" w="sm" type="none"/>
          </a:ln>
        </p:spPr>
      </p:cxnSp>
      <p:sp>
        <p:nvSpPr>
          <p:cNvPr id="78" name="Google Shape;78;p29"/>
          <p:cNvSpPr txBox="1"/>
          <p:nvPr>
            <p:ph idx="1" type="body"/>
          </p:nvPr>
        </p:nvSpPr>
        <p:spPr>
          <a:xfrm>
            <a:off x="431800" y="4279697"/>
            <a:ext cx="8712200" cy="863802"/>
          </a:xfrm>
          <a:prstGeom prst="rect">
            <a:avLst/>
          </a:prstGeom>
          <a:noFill/>
          <a:ln>
            <a:noFill/>
          </a:ln>
        </p:spPr>
        <p:txBody>
          <a:bodyPr anchorCtr="0" anchor="b" bIns="72000" lIns="0" spcFirstLastPara="1" rIns="108000" wrap="square" tIns="0">
            <a:noAutofit/>
          </a:bodyPr>
          <a:lstStyle>
            <a:lvl1pPr indent="-228600" lvl="0" marL="457200" algn="r">
              <a:lnSpc>
                <a:spcPct val="114000"/>
              </a:lnSpc>
              <a:spcBef>
                <a:spcPts val="0"/>
              </a:spcBef>
              <a:spcAft>
                <a:spcPts val="0"/>
              </a:spcAft>
              <a:buClr>
                <a:schemeClr val="lt1"/>
              </a:buClr>
              <a:buSzPts val="1400"/>
              <a:buNone/>
              <a:defRPr sz="1400">
                <a:solidFill>
                  <a:schemeClr val="lt1"/>
                </a:solidFill>
              </a:defRPr>
            </a:lvl1pPr>
            <a:lvl2pPr indent="-228600" lvl="1" marL="914400" algn="l">
              <a:lnSpc>
                <a:spcPct val="100000"/>
              </a:lnSpc>
              <a:spcBef>
                <a:spcPts val="0"/>
              </a:spcBef>
              <a:spcAft>
                <a:spcPts val="0"/>
              </a:spcAft>
              <a:buClr>
                <a:schemeClr val="dk1"/>
              </a:buClr>
              <a:buSzPts val="1200"/>
              <a:buNone/>
              <a:defRPr sz="1200"/>
            </a:lvl2pPr>
            <a:lvl3pPr indent="-304800" lvl="2" marL="1371600" algn="l">
              <a:lnSpc>
                <a:spcPct val="100000"/>
              </a:lnSpc>
              <a:spcBef>
                <a:spcPts val="0"/>
              </a:spcBef>
              <a:spcAft>
                <a:spcPts val="0"/>
              </a:spcAft>
              <a:buClr>
                <a:schemeClr val="dk1"/>
              </a:buClr>
              <a:buSzPts val="1200"/>
              <a:buChar char="–"/>
              <a:defRPr sz="1200"/>
            </a:lvl3pPr>
            <a:lvl4pPr indent="-304800" lvl="3" marL="1828800" algn="l">
              <a:lnSpc>
                <a:spcPct val="100000"/>
              </a:lnSpc>
              <a:spcBef>
                <a:spcPts val="0"/>
              </a:spcBef>
              <a:spcAft>
                <a:spcPts val="0"/>
              </a:spcAft>
              <a:buClr>
                <a:schemeClr val="dk1"/>
              </a:buClr>
              <a:buSzPts val="1200"/>
              <a:buChar char="–"/>
              <a:defRPr sz="1200"/>
            </a:lvl4pPr>
            <a:lvl5pPr indent="-304800" lvl="4" marL="2286000" algn="l">
              <a:lnSpc>
                <a:spcPct val="100000"/>
              </a:lnSpc>
              <a:spcBef>
                <a:spcPts val="0"/>
              </a:spcBef>
              <a:spcAft>
                <a:spcPts val="0"/>
              </a:spcAft>
              <a:buClr>
                <a:schemeClr val="dk1"/>
              </a:buClr>
              <a:buSzPts val="1200"/>
              <a:buChar char="–"/>
              <a:defRPr sz="12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3016">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divider, no image (Light)" showMasterSp="0">
  <p:cSld name="Section divider, no image (Light)">
    <p:bg>
      <p:bgPr>
        <a:solidFill>
          <a:srgbClr val="DEDEDE"/>
        </a:solidFill>
      </p:bgPr>
    </p:bg>
    <p:spTree>
      <p:nvGrpSpPr>
        <p:cNvPr id="79" name="Shape 79"/>
        <p:cNvGrpSpPr/>
        <p:nvPr/>
      </p:nvGrpSpPr>
      <p:grpSpPr>
        <a:xfrm>
          <a:off x="0" y="0"/>
          <a:ext cx="0" cy="0"/>
          <a:chOff x="0" y="0"/>
          <a:chExt cx="0" cy="0"/>
        </a:xfrm>
      </p:grpSpPr>
      <p:sp>
        <p:nvSpPr>
          <p:cNvPr id="80" name="Google Shape;80;p30"/>
          <p:cNvSpPr txBox="1"/>
          <p:nvPr>
            <p:ph type="title"/>
          </p:nvPr>
        </p:nvSpPr>
        <p:spPr>
          <a:xfrm>
            <a:off x="431800" y="2184922"/>
            <a:ext cx="8280400" cy="571512"/>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Clr>
                <a:schemeClr val="dk1"/>
              </a:buClr>
              <a:buSzPts val="3400"/>
              <a:buNone/>
              <a:defRPr b="0" sz="3400">
                <a:solidFill>
                  <a:schemeClr val="dk1"/>
                </a:solidFill>
              </a:defRPr>
            </a:lvl1pPr>
            <a:lvl2pPr lvl="1" algn="l">
              <a:lnSpc>
                <a:spcPct val="85000"/>
              </a:lnSpc>
              <a:spcBef>
                <a:spcPts val="0"/>
              </a:spcBef>
              <a:spcAft>
                <a:spcPts val="0"/>
              </a:spcAft>
              <a:buSzPts val="1400"/>
              <a:buNone/>
              <a:defRPr/>
            </a:lvl2pPr>
            <a:lvl3pPr lvl="2" algn="l">
              <a:lnSpc>
                <a:spcPct val="85000"/>
              </a:lnSpc>
              <a:spcBef>
                <a:spcPts val="0"/>
              </a:spcBef>
              <a:spcAft>
                <a:spcPts val="0"/>
              </a:spcAft>
              <a:buSzPts val="1400"/>
              <a:buNone/>
              <a:defRPr/>
            </a:lvl3pPr>
            <a:lvl4pPr lvl="3" algn="l">
              <a:lnSpc>
                <a:spcPct val="85000"/>
              </a:lnSpc>
              <a:spcBef>
                <a:spcPts val="0"/>
              </a:spcBef>
              <a:spcAft>
                <a:spcPts val="0"/>
              </a:spcAft>
              <a:buSzPts val="1400"/>
              <a:buNone/>
              <a:defRPr/>
            </a:lvl4pPr>
            <a:lvl5pPr lvl="4" algn="l">
              <a:lnSpc>
                <a:spcPct val="85000"/>
              </a:lnSpc>
              <a:spcBef>
                <a:spcPts val="0"/>
              </a:spcBef>
              <a:spcAft>
                <a:spcPts val="0"/>
              </a:spcAft>
              <a:buSzPts val="1400"/>
              <a:buNone/>
              <a:defRPr/>
            </a:lvl5pPr>
            <a:lvl6pPr lvl="5" algn="l">
              <a:lnSpc>
                <a:spcPct val="85000"/>
              </a:lnSpc>
              <a:spcBef>
                <a:spcPts val="0"/>
              </a:spcBef>
              <a:spcAft>
                <a:spcPts val="0"/>
              </a:spcAft>
              <a:buSzPts val="1400"/>
              <a:buNone/>
              <a:defRPr/>
            </a:lvl6pPr>
            <a:lvl7pPr lvl="6" algn="l">
              <a:lnSpc>
                <a:spcPct val="85000"/>
              </a:lnSpc>
              <a:spcBef>
                <a:spcPts val="0"/>
              </a:spcBef>
              <a:spcAft>
                <a:spcPts val="0"/>
              </a:spcAft>
              <a:buSzPts val="1400"/>
              <a:buNone/>
              <a:defRPr/>
            </a:lvl7pPr>
            <a:lvl8pPr lvl="7" algn="l">
              <a:lnSpc>
                <a:spcPct val="85000"/>
              </a:lnSpc>
              <a:spcBef>
                <a:spcPts val="0"/>
              </a:spcBef>
              <a:spcAft>
                <a:spcPts val="0"/>
              </a:spcAft>
              <a:buSzPts val="1400"/>
              <a:buNone/>
              <a:defRPr/>
            </a:lvl8pPr>
            <a:lvl9pPr lvl="8" algn="l">
              <a:lnSpc>
                <a:spcPct val="85000"/>
              </a:lnSpc>
              <a:spcBef>
                <a:spcPts val="0"/>
              </a:spcBef>
              <a:spcAft>
                <a:spcPts val="0"/>
              </a:spcAft>
              <a:buSzPts val="1400"/>
              <a:buNone/>
              <a:defRPr/>
            </a:lvl9pPr>
          </a:lstStyle>
          <a:p/>
        </p:txBody>
      </p:sp>
      <p:cxnSp>
        <p:nvCxnSpPr>
          <p:cNvPr id="81" name="Google Shape;81;p30"/>
          <p:cNvCxnSpPr/>
          <p:nvPr/>
        </p:nvCxnSpPr>
        <p:spPr>
          <a:xfrm>
            <a:off x="431800" y="2184922"/>
            <a:ext cx="8280400" cy="0"/>
          </a:xfrm>
          <a:prstGeom prst="straightConnector1">
            <a:avLst/>
          </a:prstGeom>
          <a:noFill/>
          <a:ln cap="flat" cmpd="sng" w="38100">
            <a:solidFill>
              <a:schemeClr val="dk1"/>
            </a:solidFill>
            <a:prstDash val="solid"/>
            <a:round/>
            <a:headEnd len="sm" w="sm" type="none"/>
            <a:tailEnd len="sm" w="sm" type="none"/>
          </a:ln>
        </p:spPr>
      </p:cxnSp>
      <p:sp>
        <p:nvSpPr>
          <p:cNvPr id="82" name="Google Shape;82;p30"/>
          <p:cNvSpPr txBox="1"/>
          <p:nvPr>
            <p:ph idx="1" type="body"/>
          </p:nvPr>
        </p:nvSpPr>
        <p:spPr>
          <a:xfrm>
            <a:off x="431800" y="4279697"/>
            <a:ext cx="8712200" cy="863802"/>
          </a:xfrm>
          <a:prstGeom prst="rect">
            <a:avLst/>
          </a:prstGeom>
          <a:noFill/>
          <a:ln>
            <a:noFill/>
          </a:ln>
        </p:spPr>
        <p:txBody>
          <a:bodyPr anchorCtr="0" anchor="b" bIns="72000" lIns="0" spcFirstLastPara="1" rIns="108000" wrap="square" tIns="0">
            <a:noAutofit/>
          </a:bodyPr>
          <a:lstStyle>
            <a:lvl1pPr indent="-228600" lvl="0" marL="457200" algn="r">
              <a:lnSpc>
                <a:spcPct val="114000"/>
              </a:lnSpc>
              <a:spcBef>
                <a:spcPts val="0"/>
              </a:spcBef>
              <a:spcAft>
                <a:spcPts val="0"/>
              </a:spcAft>
              <a:buClr>
                <a:schemeClr val="lt1"/>
              </a:buClr>
              <a:buSzPts val="1400"/>
              <a:buNone/>
              <a:defRPr sz="1400">
                <a:solidFill>
                  <a:schemeClr val="lt1"/>
                </a:solidFill>
              </a:defRPr>
            </a:lvl1pPr>
            <a:lvl2pPr indent="-228600" lvl="1" marL="914400" algn="l">
              <a:lnSpc>
                <a:spcPct val="100000"/>
              </a:lnSpc>
              <a:spcBef>
                <a:spcPts val="0"/>
              </a:spcBef>
              <a:spcAft>
                <a:spcPts val="0"/>
              </a:spcAft>
              <a:buClr>
                <a:schemeClr val="dk1"/>
              </a:buClr>
              <a:buSzPts val="1200"/>
              <a:buNone/>
              <a:defRPr sz="1200"/>
            </a:lvl2pPr>
            <a:lvl3pPr indent="-304800" lvl="2" marL="1371600" algn="l">
              <a:lnSpc>
                <a:spcPct val="100000"/>
              </a:lnSpc>
              <a:spcBef>
                <a:spcPts val="0"/>
              </a:spcBef>
              <a:spcAft>
                <a:spcPts val="0"/>
              </a:spcAft>
              <a:buClr>
                <a:schemeClr val="dk1"/>
              </a:buClr>
              <a:buSzPts val="1200"/>
              <a:buChar char="–"/>
              <a:defRPr sz="1200"/>
            </a:lvl3pPr>
            <a:lvl4pPr indent="-304800" lvl="3" marL="1828800" algn="l">
              <a:lnSpc>
                <a:spcPct val="100000"/>
              </a:lnSpc>
              <a:spcBef>
                <a:spcPts val="0"/>
              </a:spcBef>
              <a:spcAft>
                <a:spcPts val="0"/>
              </a:spcAft>
              <a:buClr>
                <a:schemeClr val="dk1"/>
              </a:buClr>
              <a:buSzPts val="1200"/>
              <a:buChar char="–"/>
              <a:defRPr sz="1200"/>
            </a:lvl4pPr>
            <a:lvl5pPr indent="-304800" lvl="4" marL="2286000" algn="l">
              <a:lnSpc>
                <a:spcPct val="100000"/>
              </a:lnSpc>
              <a:spcBef>
                <a:spcPts val="0"/>
              </a:spcBef>
              <a:spcAft>
                <a:spcPts val="0"/>
              </a:spcAft>
              <a:buClr>
                <a:schemeClr val="dk1"/>
              </a:buClr>
              <a:buSzPts val="1200"/>
              <a:buChar char="–"/>
              <a:defRPr sz="12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3016">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divider, image (Dark)" showMasterSp="0">
  <p:cSld name="Section divider, image (Dark)">
    <p:bg>
      <p:bgPr>
        <a:solidFill>
          <a:schemeClr val="dk2"/>
        </a:solidFill>
      </p:bgPr>
    </p:bg>
    <p:spTree>
      <p:nvGrpSpPr>
        <p:cNvPr id="83" name="Shape 83"/>
        <p:cNvGrpSpPr/>
        <p:nvPr/>
      </p:nvGrpSpPr>
      <p:grpSpPr>
        <a:xfrm>
          <a:off x="0" y="0"/>
          <a:ext cx="0" cy="0"/>
          <a:chOff x="0" y="0"/>
          <a:chExt cx="0" cy="0"/>
        </a:xfrm>
      </p:grpSpPr>
      <p:sp>
        <p:nvSpPr>
          <p:cNvPr id="84" name="Google Shape;84;p31"/>
          <p:cNvSpPr txBox="1"/>
          <p:nvPr>
            <p:ph type="title"/>
          </p:nvPr>
        </p:nvSpPr>
        <p:spPr>
          <a:xfrm>
            <a:off x="431800" y="2184922"/>
            <a:ext cx="4356100" cy="571512"/>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Clr>
                <a:schemeClr val="lt1"/>
              </a:buClr>
              <a:buSzPts val="3400"/>
              <a:buNone/>
              <a:defRPr b="0" sz="3400">
                <a:solidFill>
                  <a:schemeClr val="lt1"/>
                </a:solidFill>
              </a:defRPr>
            </a:lvl1pPr>
            <a:lvl2pPr lvl="1" algn="l">
              <a:lnSpc>
                <a:spcPct val="85000"/>
              </a:lnSpc>
              <a:spcBef>
                <a:spcPts val="0"/>
              </a:spcBef>
              <a:spcAft>
                <a:spcPts val="0"/>
              </a:spcAft>
              <a:buSzPts val="1400"/>
              <a:buNone/>
              <a:defRPr/>
            </a:lvl2pPr>
            <a:lvl3pPr lvl="2" algn="l">
              <a:lnSpc>
                <a:spcPct val="85000"/>
              </a:lnSpc>
              <a:spcBef>
                <a:spcPts val="0"/>
              </a:spcBef>
              <a:spcAft>
                <a:spcPts val="0"/>
              </a:spcAft>
              <a:buSzPts val="1400"/>
              <a:buNone/>
              <a:defRPr/>
            </a:lvl3pPr>
            <a:lvl4pPr lvl="3" algn="l">
              <a:lnSpc>
                <a:spcPct val="85000"/>
              </a:lnSpc>
              <a:spcBef>
                <a:spcPts val="0"/>
              </a:spcBef>
              <a:spcAft>
                <a:spcPts val="0"/>
              </a:spcAft>
              <a:buSzPts val="1400"/>
              <a:buNone/>
              <a:defRPr/>
            </a:lvl4pPr>
            <a:lvl5pPr lvl="4" algn="l">
              <a:lnSpc>
                <a:spcPct val="85000"/>
              </a:lnSpc>
              <a:spcBef>
                <a:spcPts val="0"/>
              </a:spcBef>
              <a:spcAft>
                <a:spcPts val="0"/>
              </a:spcAft>
              <a:buSzPts val="1400"/>
              <a:buNone/>
              <a:defRPr/>
            </a:lvl5pPr>
            <a:lvl6pPr lvl="5" algn="l">
              <a:lnSpc>
                <a:spcPct val="85000"/>
              </a:lnSpc>
              <a:spcBef>
                <a:spcPts val="0"/>
              </a:spcBef>
              <a:spcAft>
                <a:spcPts val="0"/>
              </a:spcAft>
              <a:buSzPts val="1400"/>
              <a:buNone/>
              <a:defRPr/>
            </a:lvl6pPr>
            <a:lvl7pPr lvl="6" algn="l">
              <a:lnSpc>
                <a:spcPct val="85000"/>
              </a:lnSpc>
              <a:spcBef>
                <a:spcPts val="0"/>
              </a:spcBef>
              <a:spcAft>
                <a:spcPts val="0"/>
              </a:spcAft>
              <a:buSzPts val="1400"/>
              <a:buNone/>
              <a:defRPr/>
            </a:lvl7pPr>
            <a:lvl8pPr lvl="7" algn="l">
              <a:lnSpc>
                <a:spcPct val="85000"/>
              </a:lnSpc>
              <a:spcBef>
                <a:spcPts val="0"/>
              </a:spcBef>
              <a:spcAft>
                <a:spcPts val="0"/>
              </a:spcAft>
              <a:buSzPts val="1400"/>
              <a:buNone/>
              <a:defRPr/>
            </a:lvl8pPr>
            <a:lvl9pPr lvl="8" algn="l">
              <a:lnSpc>
                <a:spcPct val="85000"/>
              </a:lnSpc>
              <a:spcBef>
                <a:spcPts val="0"/>
              </a:spcBef>
              <a:spcAft>
                <a:spcPts val="0"/>
              </a:spcAft>
              <a:buSzPts val="1400"/>
              <a:buNone/>
              <a:defRPr/>
            </a:lvl9pPr>
          </a:lstStyle>
          <a:p/>
        </p:txBody>
      </p:sp>
      <p:cxnSp>
        <p:nvCxnSpPr>
          <p:cNvPr id="85" name="Google Shape;85;p31"/>
          <p:cNvCxnSpPr/>
          <p:nvPr/>
        </p:nvCxnSpPr>
        <p:spPr>
          <a:xfrm>
            <a:off x="431800" y="2184922"/>
            <a:ext cx="4356100" cy="0"/>
          </a:xfrm>
          <a:prstGeom prst="straightConnector1">
            <a:avLst/>
          </a:prstGeom>
          <a:noFill/>
          <a:ln cap="flat" cmpd="sng" w="38100">
            <a:solidFill>
              <a:schemeClr val="lt1"/>
            </a:solidFill>
            <a:prstDash val="solid"/>
            <a:round/>
            <a:headEnd len="sm" w="sm" type="none"/>
            <a:tailEnd len="sm" w="sm" type="none"/>
          </a:ln>
        </p:spPr>
      </p:cxnSp>
      <p:sp>
        <p:nvSpPr>
          <p:cNvPr id="86" name="Google Shape;86;p31"/>
          <p:cNvSpPr/>
          <p:nvPr>
            <p:ph idx="2" type="pic"/>
          </p:nvPr>
        </p:nvSpPr>
        <p:spPr>
          <a:xfrm>
            <a:off x="5651872" y="0"/>
            <a:ext cx="3493714" cy="4573587"/>
          </a:xfrm>
          <a:prstGeom prst="rect">
            <a:avLst/>
          </a:prstGeom>
          <a:noFill/>
          <a:ln>
            <a:noFill/>
          </a:ln>
        </p:spPr>
      </p:sp>
      <p:sp>
        <p:nvSpPr>
          <p:cNvPr id="87" name="Google Shape;87;p31"/>
          <p:cNvSpPr txBox="1"/>
          <p:nvPr>
            <p:ph idx="1" type="body"/>
          </p:nvPr>
        </p:nvSpPr>
        <p:spPr>
          <a:xfrm>
            <a:off x="431800" y="4279697"/>
            <a:ext cx="8712200" cy="863802"/>
          </a:xfrm>
          <a:prstGeom prst="rect">
            <a:avLst/>
          </a:prstGeom>
          <a:noFill/>
          <a:ln>
            <a:noFill/>
          </a:ln>
        </p:spPr>
        <p:txBody>
          <a:bodyPr anchorCtr="0" anchor="b" bIns="72000" lIns="0" spcFirstLastPara="1" rIns="108000" wrap="square" tIns="0">
            <a:noAutofit/>
          </a:bodyPr>
          <a:lstStyle>
            <a:lvl1pPr indent="-228600" lvl="0" marL="457200" algn="r">
              <a:lnSpc>
                <a:spcPct val="114000"/>
              </a:lnSpc>
              <a:spcBef>
                <a:spcPts val="0"/>
              </a:spcBef>
              <a:spcAft>
                <a:spcPts val="0"/>
              </a:spcAft>
              <a:buClr>
                <a:schemeClr val="lt1"/>
              </a:buClr>
              <a:buSzPts val="1400"/>
              <a:buNone/>
              <a:defRPr sz="1400">
                <a:solidFill>
                  <a:schemeClr val="lt1"/>
                </a:solidFill>
              </a:defRPr>
            </a:lvl1pPr>
            <a:lvl2pPr indent="-228600" lvl="1" marL="914400" algn="l">
              <a:lnSpc>
                <a:spcPct val="100000"/>
              </a:lnSpc>
              <a:spcBef>
                <a:spcPts val="0"/>
              </a:spcBef>
              <a:spcAft>
                <a:spcPts val="0"/>
              </a:spcAft>
              <a:buClr>
                <a:schemeClr val="dk1"/>
              </a:buClr>
              <a:buSzPts val="1200"/>
              <a:buNone/>
              <a:defRPr sz="1200"/>
            </a:lvl2pPr>
            <a:lvl3pPr indent="-304800" lvl="2" marL="1371600" algn="l">
              <a:lnSpc>
                <a:spcPct val="100000"/>
              </a:lnSpc>
              <a:spcBef>
                <a:spcPts val="0"/>
              </a:spcBef>
              <a:spcAft>
                <a:spcPts val="0"/>
              </a:spcAft>
              <a:buClr>
                <a:schemeClr val="dk1"/>
              </a:buClr>
              <a:buSzPts val="1200"/>
              <a:buChar char="–"/>
              <a:defRPr sz="1200"/>
            </a:lvl3pPr>
            <a:lvl4pPr indent="-304800" lvl="3" marL="1828800" algn="l">
              <a:lnSpc>
                <a:spcPct val="100000"/>
              </a:lnSpc>
              <a:spcBef>
                <a:spcPts val="0"/>
              </a:spcBef>
              <a:spcAft>
                <a:spcPts val="0"/>
              </a:spcAft>
              <a:buClr>
                <a:schemeClr val="dk1"/>
              </a:buClr>
              <a:buSzPts val="1200"/>
              <a:buChar char="–"/>
              <a:defRPr sz="1200"/>
            </a:lvl4pPr>
            <a:lvl5pPr indent="-304800" lvl="4" marL="2286000" algn="l">
              <a:lnSpc>
                <a:spcPct val="100000"/>
              </a:lnSpc>
              <a:spcBef>
                <a:spcPts val="0"/>
              </a:spcBef>
              <a:spcAft>
                <a:spcPts val="0"/>
              </a:spcAft>
              <a:buClr>
                <a:schemeClr val="dk1"/>
              </a:buClr>
              <a:buSzPts val="1200"/>
              <a:buChar char="–"/>
              <a:defRPr sz="12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3016">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divider, image (Light)" showMasterSp="0">
  <p:cSld name="Section divider, image (Light)">
    <p:bg>
      <p:bgPr>
        <a:solidFill>
          <a:srgbClr val="DEDEDE"/>
        </a:solidFill>
      </p:bgPr>
    </p:bg>
    <p:spTree>
      <p:nvGrpSpPr>
        <p:cNvPr id="88" name="Shape 88"/>
        <p:cNvGrpSpPr/>
        <p:nvPr/>
      </p:nvGrpSpPr>
      <p:grpSpPr>
        <a:xfrm>
          <a:off x="0" y="0"/>
          <a:ext cx="0" cy="0"/>
          <a:chOff x="0" y="0"/>
          <a:chExt cx="0" cy="0"/>
        </a:xfrm>
      </p:grpSpPr>
      <p:sp>
        <p:nvSpPr>
          <p:cNvPr id="89" name="Google Shape;89;p32"/>
          <p:cNvSpPr txBox="1"/>
          <p:nvPr>
            <p:ph type="title"/>
          </p:nvPr>
        </p:nvSpPr>
        <p:spPr>
          <a:xfrm>
            <a:off x="431800" y="2184922"/>
            <a:ext cx="4356100" cy="571512"/>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Clr>
                <a:schemeClr val="dk1"/>
              </a:buClr>
              <a:buSzPts val="3400"/>
              <a:buNone/>
              <a:defRPr b="0" sz="3400">
                <a:solidFill>
                  <a:schemeClr val="dk1"/>
                </a:solidFill>
              </a:defRPr>
            </a:lvl1pPr>
            <a:lvl2pPr lvl="1" algn="l">
              <a:lnSpc>
                <a:spcPct val="85000"/>
              </a:lnSpc>
              <a:spcBef>
                <a:spcPts val="0"/>
              </a:spcBef>
              <a:spcAft>
                <a:spcPts val="0"/>
              </a:spcAft>
              <a:buSzPts val="1400"/>
              <a:buNone/>
              <a:defRPr/>
            </a:lvl2pPr>
            <a:lvl3pPr lvl="2" algn="l">
              <a:lnSpc>
                <a:spcPct val="85000"/>
              </a:lnSpc>
              <a:spcBef>
                <a:spcPts val="0"/>
              </a:spcBef>
              <a:spcAft>
                <a:spcPts val="0"/>
              </a:spcAft>
              <a:buSzPts val="1400"/>
              <a:buNone/>
              <a:defRPr/>
            </a:lvl3pPr>
            <a:lvl4pPr lvl="3" algn="l">
              <a:lnSpc>
                <a:spcPct val="85000"/>
              </a:lnSpc>
              <a:spcBef>
                <a:spcPts val="0"/>
              </a:spcBef>
              <a:spcAft>
                <a:spcPts val="0"/>
              </a:spcAft>
              <a:buSzPts val="1400"/>
              <a:buNone/>
              <a:defRPr/>
            </a:lvl4pPr>
            <a:lvl5pPr lvl="4" algn="l">
              <a:lnSpc>
                <a:spcPct val="85000"/>
              </a:lnSpc>
              <a:spcBef>
                <a:spcPts val="0"/>
              </a:spcBef>
              <a:spcAft>
                <a:spcPts val="0"/>
              </a:spcAft>
              <a:buSzPts val="1400"/>
              <a:buNone/>
              <a:defRPr/>
            </a:lvl5pPr>
            <a:lvl6pPr lvl="5" algn="l">
              <a:lnSpc>
                <a:spcPct val="85000"/>
              </a:lnSpc>
              <a:spcBef>
                <a:spcPts val="0"/>
              </a:spcBef>
              <a:spcAft>
                <a:spcPts val="0"/>
              </a:spcAft>
              <a:buSzPts val="1400"/>
              <a:buNone/>
              <a:defRPr/>
            </a:lvl6pPr>
            <a:lvl7pPr lvl="6" algn="l">
              <a:lnSpc>
                <a:spcPct val="85000"/>
              </a:lnSpc>
              <a:spcBef>
                <a:spcPts val="0"/>
              </a:spcBef>
              <a:spcAft>
                <a:spcPts val="0"/>
              </a:spcAft>
              <a:buSzPts val="1400"/>
              <a:buNone/>
              <a:defRPr/>
            </a:lvl7pPr>
            <a:lvl8pPr lvl="7" algn="l">
              <a:lnSpc>
                <a:spcPct val="85000"/>
              </a:lnSpc>
              <a:spcBef>
                <a:spcPts val="0"/>
              </a:spcBef>
              <a:spcAft>
                <a:spcPts val="0"/>
              </a:spcAft>
              <a:buSzPts val="1400"/>
              <a:buNone/>
              <a:defRPr/>
            </a:lvl8pPr>
            <a:lvl9pPr lvl="8" algn="l">
              <a:lnSpc>
                <a:spcPct val="85000"/>
              </a:lnSpc>
              <a:spcBef>
                <a:spcPts val="0"/>
              </a:spcBef>
              <a:spcAft>
                <a:spcPts val="0"/>
              </a:spcAft>
              <a:buSzPts val="1400"/>
              <a:buNone/>
              <a:defRPr/>
            </a:lvl9pPr>
          </a:lstStyle>
          <a:p/>
        </p:txBody>
      </p:sp>
      <p:cxnSp>
        <p:nvCxnSpPr>
          <p:cNvPr id="90" name="Google Shape;90;p32"/>
          <p:cNvCxnSpPr/>
          <p:nvPr/>
        </p:nvCxnSpPr>
        <p:spPr>
          <a:xfrm>
            <a:off x="431800" y="2184922"/>
            <a:ext cx="4356100" cy="0"/>
          </a:xfrm>
          <a:prstGeom prst="straightConnector1">
            <a:avLst/>
          </a:prstGeom>
          <a:noFill/>
          <a:ln cap="flat" cmpd="sng" w="38100">
            <a:solidFill>
              <a:schemeClr val="dk1"/>
            </a:solidFill>
            <a:prstDash val="solid"/>
            <a:round/>
            <a:headEnd len="sm" w="sm" type="none"/>
            <a:tailEnd len="sm" w="sm" type="none"/>
          </a:ln>
        </p:spPr>
      </p:cxnSp>
      <p:sp>
        <p:nvSpPr>
          <p:cNvPr id="91" name="Google Shape;91;p32"/>
          <p:cNvSpPr/>
          <p:nvPr>
            <p:ph idx="2" type="pic"/>
          </p:nvPr>
        </p:nvSpPr>
        <p:spPr>
          <a:xfrm>
            <a:off x="5651872" y="0"/>
            <a:ext cx="3493714" cy="4573587"/>
          </a:xfrm>
          <a:prstGeom prst="rect">
            <a:avLst/>
          </a:prstGeom>
          <a:noFill/>
          <a:ln>
            <a:noFill/>
          </a:ln>
        </p:spPr>
      </p:sp>
      <p:sp>
        <p:nvSpPr>
          <p:cNvPr id="92" name="Google Shape;92;p32"/>
          <p:cNvSpPr txBox="1"/>
          <p:nvPr>
            <p:ph idx="1" type="body"/>
          </p:nvPr>
        </p:nvSpPr>
        <p:spPr>
          <a:xfrm>
            <a:off x="431800" y="4279697"/>
            <a:ext cx="8712200" cy="863802"/>
          </a:xfrm>
          <a:prstGeom prst="rect">
            <a:avLst/>
          </a:prstGeom>
          <a:noFill/>
          <a:ln>
            <a:noFill/>
          </a:ln>
        </p:spPr>
        <p:txBody>
          <a:bodyPr anchorCtr="0" anchor="b" bIns="72000" lIns="0" spcFirstLastPara="1" rIns="108000" wrap="square" tIns="0">
            <a:noAutofit/>
          </a:bodyPr>
          <a:lstStyle>
            <a:lvl1pPr indent="-228600" lvl="0" marL="457200" algn="r">
              <a:lnSpc>
                <a:spcPct val="114000"/>
              </a:lnSpc>
              <a:spcBef>
                <a:spcPts val="0"/>
              </a:spcBef>
              <a:spcAft>
                <a:spcPts val="0"/>
              </a:spcAft>
              <a:buClr>
                <a:schemeClr val="lt1"/>
              </a:buClr>
              <a:buSzPts val="1400"/>
              <a:buNone/>
              <a:defRPr sz="1400">
                <a:solidFill>
                  <a:schemeClr val="lt1"/>
                </a:solidFill>
              </a:defRPr>
            </a:lvl1pPr>
            <a:lvl2pPr indent="-228600" lvl="1" marL="914400" algn="l">
              <a:lnSpc>
                <a:spcPct val="100000"/>
              </a:lnSpc>
              <a:spcBef>
                <a:spcPts val="0"/>
              </a:spcBef>
              <a:spcAft>
                <a:spcPts val="0"/>
              </a:spcAft>
              <a:buClr>
                <a:schemeClr val="dk1"/>
              </a:buClr>
              <a:buSzPts val="1200"/>
              <a:buNone/>
              <a:defRPr sz="1200"/>
            </a:lvl2pPr>
            <a:lvl3pPr indent="-304800" lvl="2" marL="1371600" algn="l">
              <a:lnSpc>
                <a:spcPct val="100000"/>
              </a:lnSpc>
              <a:spcBef>
                <a:spcPts val="0"/>
              </a:spcBef>
              <a:spcAft>
                <a:spcPts val="0"/>
              </a:spcAft>
              <a:buClr>
                <a:schemeClr val="dk1"/>
              </a:buClr>
              <a:buSzPts val="1200"/>
              <a:buChar char="–"/>
              <a:defRPr sz="1200"/>
            </a:lvl3pPr>
            <a:lvl4pPr indent="-304800" lvl="3" marL="1828800" algn="l">
              <a:lnSpc>
                <a:spcPct val="100000"/>
              </a:lnSpc>
              <a:spcBef>
                <a:spcPts val="0"/>
              </a:spcBef>
              <a:spcAft>
                <a:spcPts val="0"/>
              </a:spcAft>
              <a:buClr>
                <a:schemeClr val="dk1"/>
              </a:buClr>
              <a:buSzPts val="1200"/>
              <a:buChar char="–"/>
              <a:defRPr sz="1200"/>
            </a:lvl4pPr>
            <a:lvl5pPr indent="-304800" lvl="4" marL="2286000" algn="l">
              <a:lnSpc>
                <a:spcPct val="100000"/>
              </a:lnSpc>
              <a:spcBef>
                <a:spcPts val="0"/>
              </a:spcBef>
              <a:spcAft>
                <a:spcPts val="0"/>
              </a:spcAft>
              <a:buClr>
                <a:schemeClr val="dk1"/>
              </a:buClr>
              <a:buSzPts val="1200"/>
              <a:buChar char="–"/>
              <a:defRPr sz="12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3016">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Heading, bullets, image (Light)" showMasterSp="0">
  <p:cSld name="Heading, bullets, image (Light)">
    <p:bg>
      <p:bgPr>
        <a:solidFill>
          <a:schemeClr val="lt2"/>
        </a:solidFill>
      </p:bgPr>
    </p:bg>
    <p:spTree>
      <p:nvGrpSpPr>
        <p:cNvPr id="93" name="Shape 93"/>
        <p:cNvGrpSpPr/>
        <p:nvPr/>
      </p:nvGrpSpPr>
      <p:grpSpPr>
        <a:xfrm>
          <a:off x="0" y="0"/>
          <a:ext cx="0" cy="0"/>
          <a:chOff x="0" y="0"/>
          <a:chExt cx="0" cy="0"/>
        </a:xfrm>
      </p:grpSpPr>
      <p:cxnSp>
        <p:nvCxnSpPr>
          <p:cNvPr id="94" name="Google Shape;94;p34"/>
          <p:cNvCxnSpPr/>
          <p:nvPr/>
        </p:nvCxnSpPr>
        <p:spPr>
          <a:xfrm>
            <a:off x="431800" y="702773"/>
            <a:ext cx="3921125" cy="0"/>
          </a:xfrm>
          <a:prstGeom prst="straightConnector1">
            <a:avLst/>
          </a:prstGeom>
          <a:noFill/>
          <a:ln cap="flat" cmpd="sng" w="25400">
            <a:solidFill>
              <a:schemeClr val="dk1"/>
            </a:solidFill>
            <a:prstDash val="solid"/>
            <a:round/>
            <a:headEnd len="sm" w="sm" type="none"/>
            <a:tailEnd len="sm" w="sm" type="none"/>
          </a:ln>
        </p:spPr>
      </p:cxnSp>
      <p:sp>
        <p:nvSpPr>
          <p:cNvPr id="95" name="Google Shape;95;p34"/>
          <p:cNvSpPr txBox="1"/>
          <p:nvPr>
            <p:ph idx="1" type="body"/>
          </p:nvPr>
        </p:nvSpPr>
        <p:spPr>
          <a:xfrm>
            <a:off x="431799" y="702659"/>
            <a:ext cx="3921125" cy="545115"/>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dk1"/>
              </a:buClr>
              <a:buSzPts val="2800"/>
              <a:buNone/>
              <a:defRPr sz="2800"/>
            </a:lvl1pPr>
            <a:lvl2pPr indent="-228600" lvl="1" marL="914400" algn="l">
              <a:lnSpc>
                <a:spcPct val="100000"/>
              </a:lnSpc>
              <a:spcBef>
                <a:spcPts val="8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96" name="Google Shape;96;p34"/>
          <p:cNvSpPr txBox="1"/>
          <p:nvPr>
            <p:ph idx="2" type="body"/>
          </p:nvPr>
        </p:nvSpPr>
        <p:spPr>
          <a:xfrm>
            <a:off x="431800" y="1314450"/>
            <a:ext cx="3921124" cy="2840108"/>
          </a:xfrm>
          <a:prstGeom prst="rect">
            <a:avLst/>
          </a:prstGeom>
          <a:noFill/>
          <a:ln>
            <a:noFill/>
          </a:ln>
        </p:spPr>
        <p:txBody>
          <a:bodyPr anchorCtr="0" anchor="t" bIns="0" lIns="0" spcFirstLastPara="1" rIns="0" wrap="square" tIns="0">
            <a:noAutofit/>
          </a:bodyPr>
          <a:lstStyle>
            <a:lvl1pPr indent="-342900" lvl="0" marL="457200" algn="l">
              <a:lnSpc>
                <a:spcPct val="100000"/>
              </a:lnSpc>
              <a:spcBef>
                <a:spcPts val="0"/>
              </a:spcBef>
              <a:spcAft>
                <a:spcPts val="0"/>
              </a:spcAft>
              <a:buClr>
                <a:schemeClr val="dk1"/>
              </a:buClr>
              <a:buSzPts val="1800"/>
              <a:buChar char="–"/>
              <a:defRPr/>
            </a:lvl1pPr>
            <a:lvl2pPr indent="-406400" lvl="1" marL="914400" algn="l">
              <a:lnSpc>
                <a:spcPct val="100000"/>
              </a:lnSpc>
              <a:spcBef>
                <a:spcPts val="800"/>
              </a:spcBef>
              <a:spcAft>
                <a:spcPts val="0"/>
              </a:spcAft>
              <a:buClr>
                <a:schemeClr val="dk1"/>
              </a:buClr>
              <a:buSzPts val="2800"/>
              <a:buFont typeface="Arial"/>
              <a:buChar char="–"/>
              <a:defRPr sz="2800">
                <a:solidFill>
                  <a:schemeClr val="dk1"/>
                </a:solidFill>
              </a:defRPr>
            </a:lvl2pPr>
            <a:lvl3pPr indent="-228600" lvl="2" marL="1371600" algn="l">
              <a:lnSpc>
                <a:spcPct val="100000"/>
              </a:lnSpc>
              <a:spcBef>
                <a:spcPts val="0"/>
              </a:spcBef>
              <a:spcAft>
                <a:spcPts val="0"/>
              </a:spcAft>
              <a:buClr>
                <a:schemeClr val="lt1"/>
              </a:buClr>
              <a:buSzPts val="2800"/>
              <a:buNone/>
              <a:defRPr sz="2800">
                <a:solidFill>
                  <a:schemeClr val="lt1"/>
                </a:solidFill>
              </a:defRPr>
            </a:lvl3pPr>
            <a:lvl4pPr indent="-342900" lvl="3" marL="1828800" algn="l">
              <a:lnSpc>
                <a:spcPct val="100000"/>
              </a:lnSpc>
              <a:spcBef>
                <a:spcPts val="0"/>
              </a:spcBef>
              <a:spcAft>
                <a:spcPts val="0"/>
              </a:spcAft>
              <a:buClr>
                <a:schemeClr val="dk1"/>
              </a:buClr>
              <a:buSzPts val="1800"/>
              <a:buChar char="–"/>
              <a:defRPr/>
            </a:lvl4pPr>
            <a:lvl5pPr indent="-342900" lvl="4" marL="2286000" algn="l">
              <a:lnSpc>
                <a:spcPct val="100000"/>
              </a:lnSpc>
              <a:spcBef>
                <a:spcPts val="0"/>
              </a:spcBef>
              <a:spcAft>
                <a:spcPts val="0"/>
              </a:spcAft>
              <a:buClr>
                <a:schemeClr val="dk1"/>
              </a:buClr>
              <a:buSzPts val="1800"/>
              <a:buChar char="–"/>
              <a:defRPr/>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97" name="Google Shape;97;p34"/>
          <p:cNvSpPr/>
          <p:nvPr>
            <p:ph idx="3" type="pic"/>
          </p:nvPr>
        </p:nvSpPr>
        <p:spPr>
          <a:xfrm>
            <a:off x="5251450" y="702659"/>
            <a:ext cx="3892550" cy="3451890"/>
          </a:xfrm>
          <a:prstGeom prst="rect">
            <a:avLst/>
          </a:prstGeom>
          <a:noFill/>
          <a:ln>
            <a:noFill/>
          </a:ln>
        </p:spPr>
      </p:sp>
      <p:sp>
        <p:nvSpPr>
          <p:cNvPr id="98" name="Google Shape;98;p34"/>
          <p:cNvSpPr txBox="1"/>
          <p:nvPr>
            <p:ph idx="4" type="body"/>
          </p:nvPr>
        </p:nvSpPr>
        <p:spPr>
          <a:xfrm>
            <a:off x="863600" y="4407112"/>
            <a:ext cx="8280400" cy="736388"/>
          </a:xfrm>
          <a:prstGeom prst="rect">
            <a:avLst/>
          </a:prstGeom>
          <a:noFill/>
          <a:ln>
            <a:noFill/>
          </a:ln>
        </p:spPr>
        <p:txBody>
          <a:bodyPr anchorCtr="0" anchor="b" bIns="0" lIns="0" spcFirstLastPara="1" rIns="0" wrap="square" tIns="0">
            <a:noAutofit/>
          </a:bodyPr>
          <a:lstStyle>
            <a:lvl1pPr indent="-228600" lvl="0" marL="457200" algn="r">
              <a:lnSpc>
                <a:spcPct val="100000"/>
              </a:lnSpc>
              <a:spcBef>
                <a:spcPts val="0"/>
              </a:spcBef>
              <a:spcAft>
                <a:spcPts val="0"/>
              </a:spcAft>
              <a:buClr>
                <a:schemeClr val="lt1"/>
              </a:buClr>
              <a:buSzPts val="1400"/>
              <a:buNone/>
              <a:defRPr sz="1400">
                <a:solidFill>
                  <a:schemeClr val="lt1"/>
                </a:solidFill>
              </a:defRPr>
            </a:lvl1pPr>
            <a:lvl2pPr indent="-228600" lvl="1" marL="914400" algn="l">
              <a:lnSpc>
                <a:spcPct val="100000"/>
              </a:lnSpc>
              <a:spcBef>
                <a:spcPts val="200"/>
              </a:spcBef>
              <a:spcAft>
                <a:spcPts val="0"/>
              </a:spcAft>
              <a:buClr>
                <a:schemeClr val="dk1"/>
              </a:buClr>
              <a:buSzPts val="1800"/>
              <a:buNone/>
              <a:defRPr/>
            </a:lvl2pPr>
            <a:lvl3pPr indent="-342900" lvl="2" marL="1371600" algn="l">
              <a:lnSpc>
                <a:spcPct val="100000"/>
              </a:lnSpc>
              <a:spcBef>
                <a:spcPts val="0"/>
              </a:spcBef>
              <a:spcAft>
                <a:spcPts val="0"/>
              </a:spcAft>
              <a:buClr>
                <a:schemeClr val="dk1"/>
              </a:buClr>
              <a:buSzPts val="1800"/>
              <a:buChar char="–"/>
              <a:defRPr/>
            </a:lvl3pPr>
            <a:lvl4pPr indent="-342900" lvl="3" marL="1828800" algn="l">
              <a:lnSpc>
                <a:spcPct val="100000"/>
              </a:lnSpc>
              <a:spcBef>
                <a:spcPts val="0"/>
              </a:spcBef>
              <a:spcAft>
                <a:spcPts val="0"/>
              </a:spcAft>
              <a:buClr>
                <a:schemeClr val="dk1"/>
              </a:buClr>
              <a:buSzPts val="1800"/>
              <a:buChar char="–"/>
              <a:defRPr/>
            </a:lvl4pPr>
            <a:lvl5pPr indent="-342900" lvl="4" marL="2286000" algn="l">
              <a:lnSpc>
                <a:spcPct val="100000"/>
              </a:lnSpc>
              <a:spcBef>
                <a:spcPts val="0"/>
              </a:spcBef>
              <a:spcAft>
                <a:spcPts val="0"/>
              </a:spcAft>
              <a:buClr>
                <a:schemeClr val="dk1"/>
              </a:buClr>
              <a:buSzPts val="1800"/>
              <a:buChar char="–"/>
              <a:defRPr/>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2744">
          <p15:clr>
            <a:srgbClr val="FBAE40"/>
          </p15:clr>
        </p15:guide>
        <p15:guide id="5" pos="5488">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ullets, image (Light)" showMasterSp="0">
  <p:cSld name="Bullets, image (Light)">
    <p:bg>
      <p:bgPr>
        <a:solidFill>
          <a:schemeClr val="lt2"/>
        </a:solidFill>
      </p:bgPr>
    </p:bg>
    <p:spTree>
      <p:nvGrpSpPr>
        <p:cNvPr id="99" name="Shape 99"/>
        <p:cNvGrpSpPr/>
        <p:nvPr/>
      </p:nvGrpSpPr>
      <p:grpSpPr>
        <a:xfrm>
          <a:off x="0" y="0"/>
          <a:ext cx="0" cy="0"/>
          <a:chOff x="0" y="0"/>
          <a:chExt cx="0" cy="0"/>
        </a:xfrm>
      </p:grpSpPr>
      <p:sp>
        <p:nvSpPr>
          <p:cNvPr id="100" name="Google Shape;100;p36"/>
          <p:cNvSpPr txBox="1"/>
          <p:nvPr>
            <p:ph idx="1" type="body"/>
          </p:nvPr>
        </p:nvSpPr>
        <p:spPr>
          <a:xfrm>
            <a:off x="431800" y="682940"/>
            <a:ext cx="3920400" cy="3471618"/>
          </a:xfrm>
          <a:prstGeom prst="rect">
            <a:avLst/>
          </a:prstGeom>
          <a:noFill/>
          <a:ln>
            <a:noFill/>
          </a:ln>
        </p:spPr>
        <p:txBody>
          <a:bodyPr anchorCtr="0" anchor="t" bIns="0" lIns="0" spcFirstLastPara="1" rIns="0" wrap="square" tIns="0">
            <a:noAutofit/>
          </a:bodyPr>
          <a:lstStyle>
            <a:lvl1pPr indent="-342900" lvl="0" marL="457200" algn="l">
              <a:lnSpc>
                <a:spcPct val="100000"/>
              </a:lnSpc>
              <a:spcBef>
                <a:spcPts val="0"/>
              </a:spcBef>
              <a:spcAft>
                <a:spcPts val="0"/>
              </a:spcAft>
              <a:buClr>
                <a:schemeClr val="dk1"/>
              </a:buClr>
              <a:buSzPts val="1800"/>
              <a:buChar char="–"/>
              <a:defRPr/>
            </a:lvl1pPr>
            <a:lvl2pPr indent="-406400" lvl="1" marL="914400" algn="l">
              <a:lnSpc>
                <a:spcPct val="100000"/>
              </a:lnSpc>
              <a:spcBef>
                <a:spcPts val="800"/>
              </a:spcBef>
              <a:spcAft>
                <a:spcPts val="0"/>
              </a:spcAft>
              <a:buClr>
                <a:schemeClr val="dk1"/>
              </a:buClr>
              <a:buSzPts val="2800"/>
              <a:buFont typeface="Arial"/>
              <a:buChar char="–"/>
              <a:defRPr sz="2800">
                <a:solidFill>
                  <a:schemeClr val="dk1"/>
                </a:solidFill>
              </a:defRPr>
            </a:lvl2pPr>
            <a:lvl3pPr indent="-228600" lvl="2" marL="1371600" algn="l">
              <a:lnSpc>
                <a:spcPct val="100000"/>
              </a:lnSpc>
              <a:spcBef>
                <a:spcPts val="0"/>
              </a:spcBef>
              <a:spcAft>
                <a:spcPts val="0"/>
              </a:spcAft>
              <a:buClr>
                <a:schemeClr val="dk1"/>
              </a:buClr>
              <a:buSzPts val="2800"/>
              <a:buNone/>
              <a:defRPr sz="2800">
                <a:solidFill>
                  <a:schemeClr val="dk1"/>
                </a:solidFill>
              </a:defRPr>
            </a:lvl3pPr>
            <a:lvl4pPr indent="-342900" lvl="3" marL="1828800" algn="l">
              <a:lnSpc>
                <a:spcPct val="100000"/>
              </a:lnSpc>
              <a:spcBef>
                <a:spcPts val="0"/>
              </a:spcBef>
              <a:spcAft>
                <a:spcPts val="0"/>
              </a:spcAft>
              <a:buClr>
                <a:schemeClr val="dk1"/>
              </a:buClr>
              <a:buSzPts val="1800"/>
              <a:buChar char="–"/>
              <a:defRPr/>
            </a:lvl4pPr>
            <a:lvl5pPr indent="-342900" lvl="4" marL="2286000" algn="l">
              <a:lnSpc>
                <a:spcPct val="100000"/>
              </a:lnSpc>
              <a:spcBef>
                <a:spcPts val="0"/>
              </a:spcBef>
              <a:spcAft>
                <a:spcPts val="0"/>
              </a:spcAft>
              <a:buClr>
                <a:schemeClr val="dk1"/>
              </a:buClr>
              <a:buSzPts val="1800"/>
              <a:buChar char="–"/>
              <a:defRPr/>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101" name="Google Shape;101;p36"/>
          <p:cNvSpPr/>
          <p:nvPr>
            <p:ph idx="2" type="pic"/>
          </p:nvPr>
        </p:nvSpPr>
        <p:spPr>
          <a:xfrm>
            <a:off x="5251450" y="702659"/>
            <a:ext cx="3892550" cy="3471618"/>
          </a:xfrm>
          <a:prstGeom prst="rect">
            <a:avLst/>
          </a:prstGeom>
          <a:noFill/>
          <a:ln>
            <a:noFill/>
          </a:ln>
        </p:spPr>
      </p:sp>
      <p:sp>
        <p:nvSpPr>
          <p:cNvPr id="102" name="Google Shape;102;p36"/>
          <p:cNvSpPr txBox="1"/>
          <p:nvPr>
            <p:ph idx="3" type="body"/>
          </p:nvPr>
        </p:nvSpPr>
        <p:spPr>
          <a:xfrm>
            <a:off x="431800" y="4279697"/>
            <a:ext cx="8712200" cy="863802"/>
          </a:xfrm>
          <a:prstGeom prst="rect">
            <a:avLst/>
          </a:prstGeom>
          <a:noFill/>
          <a:ln>
            <a:noFill/>
          </a:ln>
        </p:spPr>
        <p:txBody>
          <a:bodyPr anchorCtr="0" anchor="b" bIns="72000" lIns="0" spcFirstLastPara="1" rIns="108000" wrap="square" tIns="0">
            <a:noAutofit/>
          </a:bodyPr>
          <a:lstStyle>
            <a:lvl1pPr indent="-228600" lvl="0" marL="457200" algn="r">
              <a:lnSpc>
                <a:spcPct val="114000"/>
              </a:lnSpc>
              <a:spcBef>
                <a:spcPts val="0"/>
              </a:spcBef>
              <a:spcAft>
                <a:spcPts val="0"/>
              </a:spcAft>
              <a:buClr>
                <a:schemeClr val="lt1"/>
              </a:buClr>
              <a:buSzPts val="1400"/>
              <a:buNone/>
              <a:defRPr sz="1400">
                <a:solidFill>
                  <a:schemeClr val="lt1"/>
                </a:solidFill>
              </a:defRPr>
            </a:lvl1pPr>
            <a:lvl2pPr indent="-228600" lvl="1" marL="914400" algn="l">
              <a:lnSpc>
                <a:spcPct val="100000"/>
              </a:lnSpc>
              <a:spcBef>
                <a:spcPts val="0"/>
              </a:spcBef>
              <a:spcAft>
                <a:spcPts val="0"/>
              </a:spcAft>
              <a:buClr>
                <a:schemeClr val="dk1"/>
              </a:buClr>
              <a:buSzPts val="1200"/>
              <a:buNone/>
              <a:defRPr sz="1200"/>
            </a:lvl2pPr>
            <a:lvl3pPr indent="-304800" lvl="2" marL="1371600" algn="l">
              <a:lnSpc>
                <a:spcPct val="100000"/>
              </a:lnSpc>
              <a:spcBef>
                <a:spcPts val="0"/>
              </a:spcBef>
              <a:spcAft>
                <a:spcPts val="0"/>
              </a:spcAft>
              <a:buClr>
                <a:schemeClr val="dk1"/>
              </a:buClr>
              <a:buSzPts val="1200"/>
              <a:buChar char="–"/>
              <a:defRPr sz="1200"/>
            </a:lvl3pPr>
            <a:lvl4pPr indent="-304800" lvl="3" marL="1828800" algn="l">
              <a:lnSpc>
                <a:spcPct val="100000"/>
              </a:lnSpc>
              <a:spcBef>
                <a:spcPts val="0"/>
              </a:spcBef>
              <a:spcAft>
                <a:spcPts val="0"/>
              </a:spcAft>
              <a:buClr>
                <a:schemeClr val="dk1"/>
              </a:buClr>
              <a:buSzPts val="1200"/>
              <a:buChar char="–"/>
              <a:defRPr sz="1200"/>
            </a:lvl4pPr>
            <a:lvl5pPr indent="-304800" lvl="4" marL="2286000" algn="l">
              <a:lnSpc>
                <a:spcPct val="100000"/>
              </a:lnSpc>
              <a:spcBef>
                <a:spcPts val="0"/>
              </a:spcBef>
              <a:spcAft>
                <a:spcPts val="0"/>
              </a:spcAft>
              <a:buClr>
                <a:schemeClr val="dk1"/>
              </a:buClr>
              <a:buSzPts val="1200"/>
              <a:buChar char="–"/>
              <a:defRPr sz="12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2744">
          <p15:clr>
            <a:srgbClr val="FBAE40"/>
          </p15:clr>
        </p15:guide>
        <p15:guide id="5" pos="5488">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Heading, bullets, image (Dark) (Alt)" showMasterSp="0">
  <p:cSld name="Heading, bullets, image (Dark) (Alt)">
    <p:bg>
      <p:bgPr>
        <a:solidFill>
          <a:schemeClr val="dk2"/>
        </a:solidFill>
      </p:bgPr>
    </p:bg>
    <p:spTree>
      <p:nvGrpSpPr>
        <p:cNvPr id="103" name="Shape 103"/>
        <p:cNvGrpSpPr/>
        <p:nvPr/>
      </p:nvGrpSpPr>
      <p:grpSpPr>
        <a:xfrm>
          <a:off x="0" y="0"/>
          <a:ext cx="0" cy="0"/>
          <a:chOff x="0" y="0"/>
          <a:chExt cx="0" cy="0"/>
        </a:xfrm>
      </p:grpSpPr>
      <p:cxnSp>
        <p:nvCxnSpPr>
          <p:cNvPr id="104" name="Google Shape;104;p37"/>
          <p:cNvCxnSpPr/>
          <p:nvPr/>
        </p:nvCxnSpPr>
        <p:spPr>
          <a:xfrm>
            <a:off x="4791076" y="683054"/>
            <a:ext cx="3921125" cy="0"/>
          </a:xfrm>
          <a:prstGeom prst="straightConnector1">
            <a:avLst/>
          </a:prstGeom>
          <a:noFill/>
          <a:ln cap="flat" cmpd="sng" w="25400">
            <a:solidFill>
              <a:schemeClr val="lt1"/>
            </a:solidFill>
            <a:prstDash val="solid"/>
            <a:round/>
            <a:headEnd len="sm" w="sm" type="none"/>
            <a:tailEnd len="sm" w="sm" type="none"/>
          </a:ln>
        </p:spPr>
      </p:cxnSp>
      <p:sp>
        <p:nvSpPr>
          <p:cNvPr id="105" name="Google Shape;105;p37"/>
          <p:cNvSpPr txBox="1"/>
          <p:nvPr>
            <p:ph idx="1" type="body"/>
          </p:nvPr>
        </p:nvSpPr>
        <p:spPr>
          <a:xfrm>
            <a:off x="4791075" y="682940"/>
            <a:ext cx="3921125" cy="545115"/>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lt1"/>
              </a:buClr>
              <a:buSzPts val="2800"/>
              <a:buNone/>
              <a:defRPr sz="2800">
                <a:solidFill>
                  <a:schemeClr val="lt1"/>
                </a:solidFill>
              </a:defRPr>
            </a:lvl1pPr>
            <a:lvl2pPr indent="-228600" lvl="1" marL="914400" algn="l">
              <a:lnSpc>
                <a:spcPct val="100000"/>
              </a:lnSpc>
              <a:spcBef>
                <a:spcPts val="8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106" name="Google Shape;106;p37"/>
          <p:cNvSpPr/>
          <p:nvPr>
            <p:ph idx="2" type="pic"/>
          </p:nvPr>
        </p:nvSpPr>
        <p:spPr>
          <a:xfrm>
            <a:off x="0" y="702659"/>
            <a:ext cx="3892550" cy="3451899"/>
          </a:xfrm>
          <a:prstGeom prst="rect">
            <a:avLst/>
          </a:prstGeom>
          <a:noFill/>
          <a:ln>
            <a:noFill/>
          </a:ln>
        </p:spPr>
      </p:sp>
      <p:sp>
        <p:nvSpPr>
          <p:cNvPr id="107" name="Google Shape;107;p37"/>
          <p:cNvSpPr txBox="1"/>
          <p:nvPr>
            <p:ph idx="3" type="body"/>
          </p:nvPr>
        </p:nvSpPr>
        <p:spPr>
          <a:xfrm>
            <a:off x="4791075" y="1294731"/>
            <a:ext cx="3921125" cy="2859827"/>
          </a:xfrm>
          <a:prstGeom prst="rect">
            <a:avLst/>
          </a:prstGeom>
          <a:noFill/>
          <a:ln>
            <a:noFill/>
          </a:ln>
        </p:spPr>
        <p:txBody>
          <a:bodyPr anchorCtr="0" anchor="t" bIns="0" lIns="0" spcFirstLastPara="1" rIns="0" wrap="square" tIns="0">
            <a:noAutofit/>
          </a:bodyPr>
          <a:lstStyle>
            <a:lvl1pPr indent="-406400" lvl="0" marL="457200" algn="l">
              <a:lnSpc>
                <a:spcPct val="100000"/>
              </a:lnSpc>
              <a:spcBef>
                <a:spcPts val="0"/>
              </a:spcBef>
              <a:spcAft>
                <a:spcPts val="0"/>
              </a:spcAft>
              <a:buClr>
                <a:schemeClr val="lt1"/>
              </a:buClr>
              <a:buSzPts val="2800"/>
              <a:buFont typeface="Arial"/>
              <a:buChar char="–"/>
              <a:defRPr b="0" sz="2800">
                <a:solidFill>
                  <a:schemeClr val="lt1"/>
                </a:solidFill>
              </a:defRPr>
            </a:lvl1pPr>
            <a:lvl2pPr indent="-228600" lvl="1" marL="914400" algn="l">
              <a:lnSpc>
                <a:spcPct val="100000"/>
              </a:lnSpc>
              <a:spcBef>
                <a:spcPts val="800"/>
              </a:spcBef>
              <a:spcAft>
                <a:spcPts val="0"/>
              </a:spcAft>
              <a:buClr>
                <a:schemeClr val="dk1"/>
              </a:buClr>
              <a:buSzPts val="1800"/>
              <a:buNone/>
              <a:defRPr/>
            </a:lvl2pPr>
            <a:lvl3pPr indent="-342900" lvl="2" marL="1371600" algn="l">
              <a:lnSpc>
                <a:spcPct val="100000"/>
              </a:lnSpc>
              <a:spcBef>
                <a:spcPts val="0"/>
              </a:spcBef>
              <a:spcAft>
                <a:spcPts val="0"/>
              </a:spcAft>
              <a:buClr>
                <a:schemeClr val="dk1"/>
              </a:buClr>
              <a:buSzPts val="1800"/>
              <a:buChar char="–"/>
              <a:defRPr/>
            </a:lvl3pPr>
            <a:lvl4pPr indent="-342900" lvl="3" marL="1828800" algn="l">
              <a:lnSpc>
                <a:spcPct val="100000"/>
              </a:lnSpc>
              <a:spcBef>
                <a:spcPts val="0"/>
              </a:spcBef>
              <a:spcAft>
                <a:spcPts val="0"/>
              </a:spcAft>
              <a:buClr>
                <a:schemeClr val="dk1"/>
              </a:buClr>
              <a:buSzPts val="1800"/>
              <a:buChar char="–"/>
              <a:defRPr/>
            </a:lvl4pPr>
            <a:lvl5pPr indent="-342900" lvl="4" marL="2286000" algn="l">
              <a:lnSpc>
                <a:spcPct val="100000"/>
              </a:lnSpc>
              <a:spcBef>
                <a:spcPts val="0"/>
              </a:spcBef>
              <a:spcAft>
                <a:spcPts val="0"/>
              </a:spcAft>
              <a:buClr>
                <a:schemeClr val="dk1"/>
              </a:buClr>
              <a:buSzPts val="1800"/>
              <a:buChar char="–"/>
              <a:defRPr/>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108" name="Google Shape;108;p37"/>
          <p:cNvSpPr txBox="1"/>
          <p:nvPr>
            <p:ph idx="4" type="body"/>
          </p:nvPr>
        </p:nvSpPr>
        <p:spPr>
          <a:xfrm>
            <a:off x="431800" y="4279697"/>
            <a:ext cx="8712200" cy="863802"/>
          </a:xfrm>
          <a:prstGeom prst="rect">
            <a:avLst/>
          </a:prstGeom>
          <a:noFill/>
          <a:ln>
            <a:noFill/>
          </a:ln>
        </p:spPr>
        <p:txBody>
          <a:bodyPr anchorCtr="0" anchor="b" bIns="72000" lIns="0" spcFirstLastPara="1" rIns="108000" wrap="square" tIns="0">
            <a:noAutofit/>
          </a:bodyPr>
          <a:lstStyle>
            <a:lvl1pPr indent="-228600" lvl="0" marL="457200" algn="r">
              <a:lnSpc>
                <a:spcPct val="114000"/>
              </a:lnSpc>
              <a:spcBef>
                <a:spcPts val="0"/>
              </a:spcBef>
              <a:spcAft>
                <a:spcPts val="0"/>
              </a:spcAft>
              <a:buClr>
                <a:schemeClr val="lt1"/>
              </a:buClr>
              <a:buSzPts val="1400"/>
              <a:buNone/>
              <a:defRPr sz="1400">
                <a:solidFill>
                  <a:schemeClr val="lt1"/>
                </a:solidFill>
              </a:defRPr>
            </a:lvl1pPr>
            <a:lvl2pPr indent="-228600" lvl="1" marL="914400" algn="l">
              <a:lnSpc>
                <a:spcPct val="100000"/>
              </a:lnSpc>
              <a:spcBef>
                <a:spcPts val="0"/>
              </a:spcBef>
              <a:spcAft>
                <a:spcPts val="0"/>
              </a:spcAft>
              <a:buClr>
                <a:schemeClr val="dk1"/>
              </a:buClr>
              <a:buSzPts val="1200"/>
              <a:buNone/>
              <a:defRPr sz="1200"/>
            </a:lvl2pPr>
            <a:lvl3pPr indent="-304800" lvl="2" marL="1371600" algn="l">
              <a:lnSpc>
                <a:spcPct val="100000"/>
              </a:lnSpc>
              <a:spcBef>
                <a:spcPts val="0"/>
              </a:spcBef>
              <a:spcAft>
                <a:spcPts val="0"/>
              </a:spcAft>
              <a:buClr>
                <a:schemeClr val="dk1"/>
              </a:buClr>
              <a:buSzPts val="1200"/>
              <a:buChar char="–"/>
              <a:defRPr sz="1200"/>
            </a:lvl3pPr>
            <a:lvl4pPr indent="-304800" lvl="3" marL="1828800" algn="l">
              <a:lnSpc>
                <a:spcPct val="100000"/>
              </a:lnSpc>
              <a:spcBef>
                <a:spcPts val="0"/>
              </a:spcBef>
              <a:spcAft>
                <a:spcPts val="0"/>
              </a:spcAft>
              <a:buClr>
                <a:schemeClr val="dk1"/>
              </a:buClr>
              <a:buSzPts val="1200"/>
              <a:buChar char="–"/>
              <a:defRPr sz="1200"/>
            </a:lvl4pPr>
            <a:lvl5pPr indent="-304800" lvl="4" marL="2286000" algn="l">
              <a:lnSpc>
                <a:spcPct val="100000"/>
              </a:lnSpc>
              <a:spcBef>
                <a:spcPts val="0"/>
              </a:spcBef>
              <a:spcAft>
                <a:spcPts val="0"/>
              </a:spcAft>
              <a:buClr>
                <a:schemeClr val="dk1"/>
              </a:buClr>
              <a:buSzPts val="1200"/>
              <a:buChar char="–"/>
              <a:defRPr sz="12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orient="horz" pos="2981">
          <p15:clr>
            <a:srgbClr val="FBAE40"/>
          </p15:clr>
        </p15:guide>
        <p15:guide id="2" orient="horz" pos="259">
          <p15:clr>
            <a:srgbClr val="FBAE40"/>
          </p15:clr>
        </p15:guide>
        <p15:guide id="3" pos="5488">
          <p15:clr>
            <a:srgbClr val="FBAE40"/>
          </p15:clr>
        </p15:guide>
        <p15:guide id="4" pos="3016">
          <p15:clr>
            <a:srgbClr val="FBAE40"/>
          </p15:clr>
        </p15:guide>
        <p15:guide id="5" pos="272">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Heading, bullets, image (Light)" showMasterSp="0">
  <p:cSld name="2_Heading, bullets, image (Light)">
    <p:bg>
      <p:bgPr>
        <a:solidFill>
          <a:schemeClr val="dk2"/>
        </a:solidFill>
      </p:bgPr>
    </p:bg>
    <p:spTree>
      <p:nvGrpSpPr>
        <p:cNvPr id="19" name="Shape 19"/>
        <p:cNvGrpSpPr/>
        <p:nvPr/>
      </p:nvGrpSpPr>
      <p:grpSpPr>
        <a:xfrm>
          <a:off x="0" y="0"/>
          <a:ext cx="0" cy="0"/>
          <a:chOff x="0" y="0"/>
          <a:chExt cx="0" cy="0"/>
        </a:xfrm>
      </p:grpSpPr>
      <p:cxnSp>
        <p:nvCxnSpPr>
          <p:cNvPr id="20" name="Google Shape;20;p20"/>
          <p:cNvCxnSpPr/>
          <p:nvPr/>
        </p:nvCxnSpPr>
        <p:spPr>
          <a:xfrm>
            <a:off x="431800" y="702773"/>
            <a:ext cx="3921125" cy="0"/>
          </a:xfrm>
          <a:prstGeom prst="straightConnector1">
            <a:avLst/>
          </a:prstGeom>
          <a:noFill/>
          <a:ln cap="flat" cmpd="sng" w="25400">
            <a:solidFill>
              <a:schemeClr val="lt1"/>
            </a:solidFill>
            <a:prstDash val="solid"/>
            <a:round/>
            <a:headEnd len="sm" w="sm" type="none"/>
            <a:tailEnd len="sm" w="sm" type="none"/>
          </a:ln>
        </p:spPr>
      </p:cxnSp>
      <p:sp>
        <p:nvSpPr>
          <p:cNvPr id="21" name="Google Shape;21;p20"/>
          <p:cNvSpPr txBox="1"/>
          <p:nvPr>
            <p:ph idx="1" type="body"/>
          </p:nvPr>
        </p:nvSpPr>
        <p:spPr>
          <a:xfrm>
            <a:off x="431799" y="702659"/>
            <a:ext cx="3921125" cy="545115"/>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lt1"/>
              </a:buClr>
              <a:buSzPts val="2800"/>
              <a:buNone/>
              <a:defRPr sz="2800">
                <a:solidFill>
                  <a:schemeClr val="lt1"/>
                </a:solidFill>
              </a:defRPr>
            </a:lvl1pPr>
            <a:lvl2pPr indent="-228600" lvl="1" marL="914400" algn="l">
              <a:lnSpc>
                <a:spcPct val="100000"/>
              </a:lnSpc>
              <a:spcBef>
                <a:spcPts val="8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22" name="Google Shape;22;p20"/>
          <p:cNvSpPr/>
          <p:nvPr>
            <p:ph idx="2" type="pic"/>
          </p:nvPr>
        </p:nvSpPr>
        <p:spPr>
          <a:xfrm>
            <a:off x="5251450" y="702659"/>
            <a:ext cx="3892550" cy="3451894"/>
          </a:xfrm>
          <a:prstGeom prst="rect">
            <a:avLst/>
          </a:prstGeom>
          <a:noFill/>
          <a:ln>
            <a:noFill/>
          </a:ln>
        </p:spPr>
      </p:sp>
      <p:sp>
        <p:nvSpPr>
          <p:cNvPr id="23" name="Google Shape;23;p20"/>
          <p:cNvSpPr txBox="1"/>
          <p:nvPr>
            <p:ph idx="3" type="body"/>
          </p:nvPr>
        </p:nvSpPr>
        <p:spPr>
          <a:xfrm>
            <a:off x="431800" y="1325887"/>
            <a:ext cx="3921124" cy="2828670"/>
          </a:xfrm>
          <a:prstGeom prst="rect">
            <a:avLst/>
          </a:prstGeom>
          <a:noFill/>
          <a:ln>
            <a:noFill/>
          </a:ln>
        </p:spPr>
        <p:txBody>
          <a:bodyPr anchorCtr="0" anchor="t" bIns="0" lIns="0" spcFirstLastPara="1" rIns="0" wrap="square" tIns="0">
            <a:noAutofit/>
          </a:bodyPr>
          <a:lstStyle>
            <a:lvl1pPr indent="-406400" lvl="0" marL="457200" algn="l">
              <a:lnSpc>
                <a:spcPct val="100000"/>
              </a:lnSpc>
              <a:spcBef>
                <a:spcPts val="0"/>
              </a:spcBef>
              <a:spcAft>
                <a:spcPts val="0"/>
              </a:spcAft>
              <a:buClr>
                <a:schemeClr val="lt1"/>
              </a:buClr>
              <a:buSzPts val="2800"/>
              <a:buFont typeface="Arial"/>
              <a:buChar char="–"/>
              <a:defRPr b="0" sz="2800">
                <a:solidFill>
                  <a:schemeClr val="lt1"/>
                </a:solidFill>
              </a:defRPr>
            </a:lvl1pPr>
            <a:lvl2pPr indent="-228600" lvl="1" marL="914400" algn="l">
              <a:lnSpc>
                <a:spcPct val="100000"/>
              </a:lnSpc>
              <a:spcBef>
                <a:spcPts val="800"/>
              </a:spcBef>
              <a:spcAft>
                <a:spcPts val="0"/>
              </a:spcAft>
              <a:buClr>
                <a:schemeClr val="dk1"/>
              </a:buClr>
              <a:buSzPts val="1800"/>
              <a:buNone/>
              <a:defRPr/>
            </a:lvl2pPr>
            <a:lvl3pPr indent="-342900" lvl="2" marL="1371600" algn="l">
              <a:lnSpc>
                <a:spcPct val="100000"/>
              </a:lnSpc>
              <a:spcBef>
                <a:spcPts val="0"/>
              </a:spcBef>
              <a:spcAft>
                <a:spcPts val="0"/>
              </a:spcAft>
              <a:buClr>
                <a:schemeClr val="dk1"/>
              </a:buClr>
              <a:buSzPts val="1800"/>
              <a:buChar char="–"/>
              <a:defRPr/>
            </a:lvl3pPr>
            <a:lvl4pPr indent="-342900" lvl="3" marL="1828800" algn="l">
              <a:lnSpc>
                <a:spcPct val="100000"/>
              </a:lnSpc>
              <a:spcBef>
                <a:spcPts val="0"/>
              </a:spcBef>
              <a:spcAft>
                <a:spcPts val="0"/>
              </a:spcAft>
              <a:buClr>
                <a:schemeClr val="dk1"/>
              </a:buClr>
              <a:buSzPts val="1800"/>
              <a:buChar char="–"/>
              <a:defRPr/>
            </a:lvl4pPr>
            <a:lvl5pPr indent="-342900" lvl="4" marL="2286000" algn="l">
              <a:lnSpc>
                <a:spcPct val="100000"/>
              </a:lnSpc>
              <a:spcBef>
                <a:spcPts val="0"/>
              </a:spcBef>
              <a:spcAft>
                <a:spcPts val="0"/>
              </a:spcAft>
              <a:buClr>
                <a:schemeClr val="dk1"/>
              </a:buClr>
              <a:buSzPts val="1800"/>
              <a:buChar char="–"/>
              <a:defRPr/>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24" name="Google Shape;24;p20"/>
          <p:cNvSpPr txBox="1"/>
          <p:nvPr>
            <p:ph idx="4" type="body"/>
          </p:nvPr>
        </p:nvSpPr>
        <p:spPr>
          <a:xfrm>
            <a:off x="431800" y="4279697"/>
            <a:ext cx="8712200" cy="863802"/>
          </a:xfrm>
          <a:prstGeom prst="rect">
            <a:avLst/>
          </a:prstGeom>
          <a:noFill/>
          <a:ln>
            <a:noFill/>
          </a:ln>
        </p:spPr>
        <p:txBody>
          <a:bodyPr anchorCtr="0" anchor="b" bIns="72000" lIns="0" spcFirstLastPara="1" rIns="108000" wrap="square" tIns="0">
            <a:noAutofit/>
          </a:bodyPr>
          <a:lstStyle>
            <a:lvl1pPr indent="-228600" lvl="0" marL="457200" algn="r">
              <a:lnSpc>
                <a:spcPct val="114000"/>
              </a:lnSpc>
              <a:spcBef>
                <a:spcPts val="0"/>
              </a:spcBef>
              <a:spcAft>
                <a:spcPts val="0"/>
              </a:spcAft>
              <a:buClr>
                <a:schemeClr val="lt1"/>
              </a:buClr>
              <a:buSzPts val="1400"/>
              <a:buNone/>
              <a:defRPr sz="1400">
                <a:solidFill>
                  <a:schemeClr val="lt1"/>
                </a:solidFill>
              </a:defRPr>
            </a:lvl1pPr>
            <a:lvl2pPr indent="-228600" lvl="1" marL="914400" algn="l">
              <a:lnSpc>
                <a:spcPct val="100000"/>
              </a:lnSpc>
              <a:spcBef>
                <a:spcPts val="0"/>
              </a:spcBef>
              <a:spcAft>
                <a:spcPts val="0"/>
              </a:spcAft>
              <a:buClr>
                <a:schemeClr val="dk1"/>
              </a:buClr>
              <a:buSzPts val="1200"/>
              <a:buNone/>
              <a:defRPr sz="1200"/>
            </a:lvl2pPr>
            <a:lvl3pPr indent="-304800" lvl="2" marL="1371600" algn="l">
              <a:lnSpc>
                <a:spcPct val="100000"/>
              </a:lnSpc>
              <a:spcBef>
                <a:spcPts val="0"/>
              </a:spcBef>
              <a:spcAft>
                <a:spcPts val="0"/>
              </a:spcAft>
              <a:buClr>
                <a:schemeClr val="dk1"/>
              </a:buClr>
              <a:buSzPts val="1200"/>
              <a:buChar char="–"/>
              <a:defRPr sz="1200"/>
            </a:lvl3pPr>
            <a:lvl4pPr indent="-304800" lvl="3" marL="1828800" algn="l">
              <a:lnSpc>
                <a:spcPct val="100000"/>
              </a:lnSpc>
              <a:spcBef>
                <a:spcPts val="0"/>
              </a:spcBef>
              <a:spcAft>
                <a:spcPts val="0"/>
              </a:spcAft>
              <a:buClr>
                <a:schemeClr val="dk1"/>
              </a:buClr>
              <a:buSzPts val="1200"/>
              <a:buChar char="–"/>
              <a:defRPr sz="1200"/>
            </a:lvl4pPr>
            <a:lvl5pPr indent="-304800" lvl="4" marL="2286000" algn="l">
              <a:lnSpc>
                <a:spcPct val="100000"/>
              </a:lnSpc>
              <a:spcBef>
                <a:spcPts val="0"/>
              </a:spcBef>
              <a:spcAft>
                <a:spcPts val="0"/>
              </a:spcAft>
              <a:buClr>
                <a:schemeClr val="dk1"/>
              </a:buClr>
              <a:buSzPts val="1200"/>
              <a:buChar char="–"/>
              <a:defRPr sz="12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2744">
          <p15:clr>
            <a:srgbClr val="FBAE40"/>
          </p15:clr>
        </p15:guide>
        <p15:guide id="5" pos="5488">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Heading, bullets, image (Light) (Alt)" showMasterSp="0">
  <p:cSld name="Heading, bullets, image (Light) (Alt)">
    <p:bg>
      <p:bgPr>
        <a:solidFill>
          <a:schemeClr val="lt2"/>
        </a:solidFill>
      </p:bgPr>
    </p:bg>
    <p:spTree>
      <p:nvGrpSpPr>
        <p:cNvPr id="109" name="Shape 109"/>
        <p:cNvGrpSpPr/>
        <p:nvPr/>
      </p:nvGrpSpPr>
      <p:grpSpPr>
        <a:xfrm>
          <a:off x="0" y="0"/>
          <a:ext cx="0" cy="0"/>
          <a:chOff x="0" y="0"/>
          <a:chExt cx="0" cy="0"/>
        </a:xfrm>
      </p:grpSpPr>
      <p:cxnSp>
        <p:nvCxnSpPr>
          <p:cNvPr id="110" name="Google Shape;110;p38"/>
          <p:cNvCxnSpPr/>
          <p:nvPr/>
        </p:nvCxnSpPr>
        <p:spPr>
          <a:xfrm>
            <a:off x="4791076" y="683054"/>
            <a:ext cx="3921125" cy="0"/>
          </a:xfrm>
          <a:prstGeom prst="straightConnector1">
            <a:avLst/>
          </a:prstGeom>
          <a:noFill/>
          <a:ln cap="flat" cmpd="sng" w="25400">
            <a:solidFill>
              <a:schemeClr val="dk1"/>
            </a:solidFill>
            <a:prstDash val="solid"/>
            <a:round/>
            <a:headEnd len="sm" w="sm" type="none"/>
            <a:tailEnd len="sm" w="sm" type="none"/>
          </a:ln>
        </p:spPr>
      </p:cxnSp>
      <p:sp>
        <p:nvSpPr>
          <p:cNvPr id="111" name="Google Shape;111;p38"/>
          <p:cNvSpPr txBox="1"/>
          <p:nvPr>
            <p:ph idx="1" type="body"/>
          </p:nvPr>
        </p:nvSpPr>
        <p:spPr>
          <a:xfrm>
            <a:off x="4791075" y="682940"/>
            <a:ext cx="3921125" cy="545115"/>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dk1"/>
              </a:buClr>
              <a:buSzPts val="2800"/>
              <a:buNone/>
              <a:defRPr sz="2800"/>
            </a:lvl1pPr>
            <a:lvl2pPr indent="-228600" lvl="1" marL="914400" algn="l">
              <a:lnSpc>
                <a:spcPct val="100000"/>
              </a:lnSpc>
              <a:spcBef>
                <a:spcPts val="8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112" name="Google Shape;112;p38"/>
          <p:cNvSpPr txBox="1"/>
          <p:nvPr>
            <p:ph idx="2" type="body"/>
          </p:nvPr>
        </p:nvSpPr>
        <p:spPr>
          <a:xfrm>
            <a:off x="4791076" y="1294731"/>
            <a:ext cx="3921124" cy="2859827"/>
          </a:xfrm>
          <a:prstGeom prst="rect">
            <a:avLst/>
          </a:prstGeom>
          <a:noFill/>
          <a:ln>
            <a:noFill/>
          </a:ln>
        </p:spPr>
        <p:txBody>
          <a:bodyPr anchorCtr="0" anchor="t" bIns="0" lIns="0" spcFirstLastPara="1" rIns="0" wrap="square" tIns="0">
            <a:noAutofit/>
          </a:bodyPr>
          <a:lstStyle>
            <a:lvl1pPr indent="-342900" lvl="0" marL="457200" algn="l">
              <a:lnSpc>
                <a:spcPct val="100000"/>
              </a:lnSpc>
              <a:spcBef>
                <a:spcPts val="0"/>
              </a:spcBef>
              <a:spcAft>
                <a:spcPts val="0"/>
              </a:spcAft>
              <a:buClr>
                <a:schemeClr val="dk1"/>
              </a:buClr>
              <a:buSzPts val="1800"/>
              <a:buChar char="–"/>
              <a:defRPr/>
            </a:lvl1pPr>
            <a:lvl2pPr indent="-406400" lvl="1" marL="914400" algn="l">
              <a:lnSpc>
                <a:spcPct val="100000"/>
              </a:lnSpc>
              <a:spcBef>
                <a:spcPts val="800"/>
              </a:spcBef>
              <a:spcAft>
                <a:spcPts val="0"/>
              </a:spcAft>
              <a:buClr>
                <a:schemeClr val="dk1"/>
              </a:buClr>
              <a:buSzPts val="2800"/>
              <a:buFont typeface="Arial"/>
              <a:buChar char="–"/>
              <a:defRPr sz="2800">
                <a:solidFill>
                  <a:schemeClr val="dk1"/>
                </a:solidFill>
              </a:defRPr>
            </a:lvl2pPr>
            <a:lvl3pPr indent="-228600" lvl="2" marL="1371600" algn="l">
              <a:lnSpc>
                <a:spcPct val="100000"/>
              </a:lnSpc>
              <a:spcBef>
                <a:spcPts val="0"/>
              </a:spcBef>
              <a:spcAft>
                <a:spcPts val="0"/>
              </a:spcAft>
              <a:buClr>
                <a:schemeClr val="lt1"/>
              </a:buClr>
              <a:buSzPts val="2800"/>
              <a:buNone/>
              <a:defRPr sz="2800">
                <a:solidFill>
                  <a:schemeClr val="lt1"/>
                </a:solidFill>
              </a:defRPr>
            </a:lvl3pPr>
            <a:lvl4pPr indent="-342900" lvl="3" marL="1828800" algn="l">
              <a:lnSpc>
                <a:spcPct val="100000"/>
              </a:lnSpc>
              <a:spcBef>
                <a:spcPts val="0"/>
              </a:spcBef>
              <a:spcAft>
                <a:spcPts val="0"/>
              </a:spcAft>
              <a:buClr>
                <a:schemeClr val="dk1"/>
              </a:buClr>
              <a:buSzPts val="1800"/>
              <a:buChar char="–"/>
              <a:defRPr/>
            </a:lvl4pPr>
            <a:lvl5pPr indent="-342900" lvl="4" marL="2286000" algn="l">
              <a:lnSpc>
                <a:spcPct val="100000"/>
              </a:lnSpc>
              <a:spcBef>
                <a:spcPts val="0"/>
              </a:spcBef>
              <a:spcAft>
                <a:spcPts val="0"/>
              </a:spcAft>
              <a:buClr>
                <a:schemeClr val="dk1"/>
              </a:buClr>
              <a:buSzPts val="1800"/>
              <a:buChar char="–"/>
              <a:defRPr/>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113" name="Google Shape;113;p38"/>
          <p:cNvSpPr/>
          <p:nvPr>
            <p:ph idx="3" type="pic"/>
          </p:nvPr>
        </p:nvSpPr>
        <p:spPr>
          <a:xfrm>
            <a:off x="0" y="702659"/>
            <a:ext cx="3892550" cy="3451899"/>
          </a:xfrm>
          <a:prstGeom prst="rect">
            <a:avLst/>
          </a:prstGeom>
          <a:noFill/>
          <a:ln>
            <a:noFill/>
          </a:ln>
        </p:spPr>
      </p:sp>
      <p:sp>
        <p:nvSpPr>
          <p:cNvPr id="114" name="Google Shape;114;p38"/>
          <p:cNvSpPr txBox="1"/>
          <p:nvPr>
            <p:ph idx="4" type="body"/>
          </p:nvPr>
        </p:nvSpPr>
        <p:spPr>
          <a:xfrm>
            <a:off x="863600" y="4407112"/>
            <a:ext cx="8280400" cy="736388"/>
          </a:xfrm>
          <a:prstGeom prst="rect">
            <a:avLst/>
          </a:prstGeom>
          <a:noFill/>
          <a:ln>
            <a:noFill/>
          </a:ln>
        </p:spPr>
        <p:txBody>
          <a:bodyPr anchorCtr="0" anchor="b" bIns="0" lIns="0" spcFirstLastPara="1" rIns="0" wrap="square" tIns="0">
            <a:noAutofit/>
          </a:bodyPr>
          <a:lstStyle>
            <a:lvl1pPr indent="-228600" lvl="0" marL="457200" algn="r">
              <a:lnSpc>
                <a:spcPct val="100000"/>
              </a:lnSpc>
              <a:spcBef>
                <a:spcPts val="0"/>
              </a:spcBef>
              <a:spcAft>
                <a:spcPts val="0"/>
              </a:spcAft>
              <a:buClr>
                <a:schemeClr val="lt1"/>
              </a:buClr>
              <a:buSzPts val="1400"/>
              <a:buNone/>
              <a:defRPr sz="1400">
                <a:solidFill>
                  <a:schemeClr val="lt1"/>
                </a:solidFill>
              </a:defRPr>
            </a:lvl1pPr>
            <a:lvl2pPr indent="-228600" lvl="1" marL="914400" algn="l">
              <a:lnSpc>
                <a:spcPct val="100000"/>
              </a:lnSpc>
              <a:spcBef>
                <a:spcPts val="200"/>
              </a:spcBef>
              <a:spcAft>
                <a:spcPts val="0"/>
              </a:spcAft>
              <a:buClr>
                <a:schemeClr val="dk1"/>
              </a:buClr>
              <a:buSzPts val="1800"/>
              <a:buNone/>
              <a:defRPr/>
            </a:lvl2pPr>
            <a:lvl3pPr indent="-342900" lvl="2" marL="1371600" algn="l">
              <a:lnSpc>
                <a:spcPct val="100000"/>
              </a:lnSpc>
              <a:spcBef>
                <a:spcPts val="0"/>
              </a:spcBef>
              <a:spcAft>
                <a:spcPts val="0"/>
              </a:spcAft>
              <a:buClr>
                <a:schemeClr val="dk1"/>
              </a:buClr>
              <a:buSzPts val="1800"/>
              <a:buChar char="–"/>
              <a:defRPr/>
            </a:lvl3pPr>
            <a:lvl4pPr indent="-342900" lvl="3" marL="1828800" algn="l">
              <a:lnSpc>
                <a:spcPct val="100000"/>
              </a:lnSpc>
              <a:spcBef>
                <a:spcPts val="0"/>
              </a:spcBef>
              <a:spcAft>
                <a:spcPts val="0"/>
              </a:spcAft>
              <a:buClr>
                <a:schemeClr val="dk1"/>
              </a:buClr>
              <a:buSzPts val="1800"/>
              <a:buChar char="–"/>
              <a:defRPr/>
            </a:lvl4pPr>
            <a:lvl5pPr indent="-342900" lvl="4" marL="2286000" algn="l">
              <a:lnSpc>
                <a:spcPct val="100000"/>
              </a:lnSpc>
              <a:spcBef>
                <a:spcPts val="0"/>
              </a:spcBef>
              <a:spcAft>
                <a:spcPts val="0"/>
              </a:spcAft>
              <a:buClr>
                <a:schemeClr val="dk1"/>
              </a:buClr>
              <a:buSzPts val="1800"/>
              <a:buChar char="–"/>
              <a:defRPr/>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orient="horz" pos="2981">
          <p15:clr>
            <a:srgbClr val="FBAE40"/>
          </p15:clr>
        </p15:guide>
        <p15:guide id="2" orient="horz" pos="259">
          <p15:clr>
            <a:srgbClr val="FBAE40"/>
          </p15:clr>
        </p15:guide>
        <p15:guide id="3" pos="5488">
          <p15:clr>
            <a:srgbClr val="FBAE40"/>
          </p15:clr>
        </p15:guide>
        <p15:guide id="4" pos="3016">
          <p15:clr>
            <a:srgbClr val="FBAE40"/>
          </p15:clr>
        </p15:guide>
        <p15:guide id="5" pos="272">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ullets, image (Dark) (Alt)" showMasterSp="0">
  <p:cSld name="Bullets, image (Dark) (Alt)">
    <p:bg>
      <p:bgPr>
        <a:solidFill>
          <a:schemeClr val="dk2"/>
        </a:solidFill>
      </p:bgPr>
    </p:bg>
    <p:spTree>
      <p:nvGrpSpPr>
        <p:cNvPr id="115" name="Shape 115"/>
        <p:cNvGrpSpPr/>
        <p:nvPr/>
      </p:nvGrpSpPr>
      <p:grpSpPr>
        <a:xfrm>
          <a:off x="0" y="0"/>
          <a:ext cx="0" cy="0"/>
          <a:chOff x="0" y="0"/>
          <a:chExt cx="0" cy="0"/>
        </a:xfrm>
      </p:grpSpPr>
      <p:sp>
        <p:nvSpPr>
          <p:cNvPr id="116" name="Google Shape;116;p39"/>
          <p:cNvSpPr txBox="1"/>
          <p:nvPr>
            <p:ph idx="1" type="body"/>
          </p:nvPr>
        </p:nvSpPr>
        <p:spPr>
          <a:xfrm>
            <a:off x="4791076" y="682940"/>
            <a:ext cx="3921124" cy="3471618"/>
          </a:xfrm>
          <a:prstGeom prst="rect">
            <a:avLst/>
          </a:prstGeom>
          <a:noFill/>
          <a:ln>
            <a:noFill/>
          </a:ln>
        </p:spPr>
        <p:txBody>
          <a:bodyPr anchorCtr="0" anchor="t" bIns="0" lIns="0" spcFirstLastPara="1" rIns="0" wrap="square" tIns="0">
            <a:noAutofit/>
          </a:bodyPr>
          <a:lstStyle>
            <a:lvl1pPr indent="-406400" lvl="0" marL="457200" algn="l">
              <a:lnSpc>
                <a:spcPct val="100000"/>
              </a:lnSpc>
              <a:spcBef>
                <a:spcPts val="0"/>
              </a:spcBef>
              <a:spcAft>
                <a:spcPts val="0"/>
              </a:spcAft>
              <a:buClr>
                <a:schemeClr val="lt1"/>
              </a:buClr>
              <a:buSzPts val="2800"/>
              <a:buFont typeface="Arial"/>
              <a:buChar char="–"/>
              <a:defRPr sz="2800">
                <a:solidFill>
                  <a:schemeClr val="lt1"/>
                </a:solidFill>
              </a:defRPr>
            </a:lvl1pPr>
            <a:lvl2pPr indent="-228600" lvl="1" marL="914400" algn="l">
              <a:lnSpc>
                <a:spcPct val="100000"/>
              </a:lnSpc>
              <a:spcBef>
                <a:spcPts val="8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117" name="Google Shape;117;p39"/>
          <p:cNvSpPr/>
          <p:nvPr>
            <p:ph idx="2" type="pic"/>
          </p:nvPr>
        </p:nvSpPr>
        <p:spPr>
          <a:xfrm>
            <a:off x="0" y="702659"/>
            <a:ext cx="3892550" cy="3451899"/>
          </a:xfrm>
          <a:prstGeom prst="rect">
            <a:avLst/>
          </a:prstGeom>
          <a:noFill/>
          <a:ln>
            <a:noFill/>
          </a:ln>
        </p:spPr>
      </p:sp>
      <p:sp>
        <p:nvSpPr>
          <p:cNvPr id="118" name="Google Shape;118;p39"/>
          <p:cNvSpPr txBox="1"/>
          <p:nvPr>
            <p:ph idx="3" type="body"/>
          </p:nvPr>
        </p:nvSpPr>
        <p:spPr>
          <a:xfrm>
            <a:off x="431800" y="4279697"/>
            <a:ext cx="8712200" cy="863802"/>
          </a:xfrm>
          <a:prstGeom prst="rect">
            <a:avLst/>
          </a:prstGeom>
          <a:noFill/>
          <a:ln>
            <a:noFill/>
          </a:ln>
        </p:spPr>
        <p:txBody>
          <a:bodyPr anchorCtr="0" anchor="b" bIns="72000" lIns="0" spcFirstLastPara="1" rIns="108000" wrap="square" tIns="0">
            <a:noAutofit/>
          </a:bodyPr>
          <a:lstStyle>
            <a:lvl1pPr indent="-228600" lvl="0" marL="457200" algn="r">
              <a:lnSpc>
                <a:spcPct val="114000"/>
              </a:lnSpc>
              <a:spcBef>
                <a:spcPts val="0"/>
              </a:spcBef>
              <a:spcAft>
                <a:spcPts val="0"/>
              </a:spcAft>
              <a:buClr>
                <a:schemeClr val="lt1"/>
              </a:buClr>
              <a:buSzPts val="1400"/>
              <a:buNone/>
              <a:defRPr sz="1400">
                <a:solidFill>
                  <a:schemeClr val="lt1"/>
                </a:solidFill>
              </a:defRPr>
            </a:lvl1pPr>
            <a:lvl2pPr indent="-228600" lvl="1" marL="914400" algn="l">
              <a:lnSpc>
                <a:spcPct val="100000"/>
              </a:lnSpc>
              <a:spcBef>
                <a:spcPts val="0"/>
              </a:spcBef>
              <a:spcAft>
                <a:spcPts val="0"/>
              </a:spcAft>
              <a:buClr>
                <a:schemeClr val="dk1"/>
              </a:buClr>
              <a:buSzPts val="1200"/>
              <a:buNone/>
              <a:defRPr sz="1200"/>
            </a:lvl2pPr>
            <a:lvl3pPr indent="-304800" lvl="2" marL="1371600" algn="l">
              <a:lnSpc>
                <a:spcPct val="100000"/>
              </a:lnSpc>
              <a:spcBef>
                <a:spcPts val="0"/>
              </a:spcBef>
              <a:spcAft>
                <a:spcPts val="0"/>
              </a:spcAft>
              <a:buClr>
                <a:schemeClr val="dk1"/>
              </a:buClr>
              <a:buSzPts val="1200"/>
              <a:buChar char="–"/>
              <a:defRPr sz="1200"/>
            </a:lvl3pPr>
            <a:lvl4pPr indent="-304800" lvl="3" marL="1828800" algn="l">
              <a:lnSpc>
                <a:spcPct val="100000"/>
              </a:lnSpc>
              <a:spcBef>
                <a:spcPts val="0"/>
              </a:spcBef>
              <a:spcAft>
                <a:spcPts val="0"/>
              </a:spcAft>
              <a:buClr>
                <a:schemeClr val="dk1"/>
              </a:buClr>
              <a:buSzPts val="1200"/>
              <a:buChar char="–"/>
              <a:defRPr sz="1200"/>
            </a:lvl4pPr>
            <a:lvl5pPr indent="-304800" lvl="4" marL="2286000" algn="l">
              <a:lnSpc>
                <a:spcPct val="100000"/>
              </a:lnSpc>
              <a:spcBef>
                <a:spcPts val="0"/>
              </a:spcBef>
              <a:spcAft>
                <a:spcPts val="0"/>
              </a:spcAft>
              <a:buClr>
                <a:schemeClr val="dk1"/>
              </a:buClr>
              <a:buSzPts val="1200"/>
              <a:buChar char="–"/>
              <a:defRPr sz="12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orient="horz" pos="2981">
          <p15:clr>
            <a:srgbClr val="FBAE40"/>
          </p15:clr>
        </p15:guide>
        <p15:guide id="2" orient="horz" pos="259">
          <p15:clr>
            <a:srgbClr val="FBAE40"/>
          </p15:clr>
        </p15:guide>
        <p15:guide id="3" pos="5488">
          <p15:clr>
            <a:srgbClr val="FBAE40"/>
          </p15:clr>
        </p15:guide>
        <p15:guide id="4" pos="272">
          <p15:clr>
            <a:srgbClr val="FBAE40"/>
          </p15:clr>
        </p15:guide>
        <p15:guide id="5" pos="3016">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ullets, image (Alt)" showMasterSp="0">
  <p:cSld name="Bullets, image (Alt)">
    <p:bg>
      <p:bgPr>
        <a:solidFill>
          <a:schemeClr val="lt2"/>
        </a:solidFill>
      </p:bgPr>
    </p:bg>
    <p:spTree>
      <p:nvGrpSpPr>
        <p:cNvPr id="119" name="Shape 119"/>
        <p:cNvGrpSpPr/>
        <p:nvPr/>
      </p:nvGrpSpPr>
      <p:grpSpPr>
        <a:xfrm>
          <a:off x="0" y="0"/>
          <a:ext cx="0" cy="0"/>
          <a:chOff x="0" y="0"/>
          <a:chExt cx="0" cy="0"/>
        </a:xfrm>
      </p:grpSpPr>
      <p:sp>
        <p:nvSpPr>
          <p:cNvPr id="120" name="Google Shape;120;p40"/>
          <p:cNvSpPr txBox="1"/>
          <p:nvPr>
            <p:ph idx="1" type="body"/>
          </p:nvPr>
        </p:nvSpPr>
        <p:spPr>
          <a:xfrm>
            <a:off x="4787900" y="682940"/>
            <a:ext cx="3920400" cy="3471618"/>
          </a:xfrm>
          <a:prstGeom prst="rect">
            <a:avLst/>
          </a:prstGeom>
          <a:noFill/>
          <a:ln>
            <a:noFill/>
          </a:ln>
        </p:spPr>
        <p:txBody>
          <a:bodyPr anchorCtr="0" anchor="t" bIns="0" lIns="0" spcFirstLastPara="1" rIns="0" wrap="square" tIns="0">
            <a:noAutofit/>
          </a:bodyPr>
          <a:lstStyle>
            <a:lvl1pPr indent="-342900" lvl="0" marL="457200" algn="l">
              <a:lnSpc>
                <a:spcPct val="100000"/>
              </a:lnSpc>
              <a:spcBef>
                <a:spcPts val="0"/>
              </a:spcBef>
              <a:spcAft>
                <a:spcPts val="0"/>
              </a:spcAft>
              <a:buClr>
                <a:schemeClr val="dk1"/>
              </a:buClr>
              <a:buSzPts val="1800"/>
              <a:buChar char="–"/>
              <a:defRPr/>
            </a:lvl1pPr>
            <a:lvl2pPr indent="-406400" lvl="1" marL="914400" algn="l">
              <a:lnSpc>
                <a:spcPct val="100000"/>
              </a:lnSpc>
              <a:spcBef>
                <a:spcPts val="800"/>
              </a:spcBef>
              <a:spcAft>
                <a:spcPts val="0"/>
              </a:spcAft>
              <a:buClr>
                <a:schemeClr val="dk1"/>
              </a:buClr>
              <a:buSzPts val="2800"/>
              <a:buFont typeface="Arial"/>
              <a:buChar char="–"/>
              <a:defRPr sz="2800">
                <a:solidFill>
                  <a:schemeClr val="dk1"/>
                </a:solidFill>
              </a:defRPr>
            </a:lvl2pPr>
            <a:lvl3pPr indent="-228600" lvl="2" marL="1371600" algn="l">
              <a:lnSpc>
                <a:spcPct val="100000"/>
              </a:lnSpc>
              <a:spcBef>
                <a:spcPts val="0"/>
              </a:spcBef>
              <a:spcAft>
                <a:spcPts val="0"/>
              </a:spcAft>
              <a:buClr>
                <a:schemeClr val="dk1"/>
              </a:buClr>
              <a:buSzPts val="2800"/>
              <a:buNone/>
              <a:defRPr sz="2800">
                <a:solidFill>
                  <a:schemeClr val="dk1"/>
                </a:solidFill>
              </a:defRPr>
            </a:lvl3pPr>
            <a:lvl4pPr indent="-342900" lvl="3" marL="1828800" algn="l">
              <a:lnSpc>
                <a:spcPct val="100000"/>
              </a:lnSpc>
              <a:spcBef>
                <a:spcPts val="0"/>
              </a:spcBef>
              <a:spcAft>
                <a:spcPts val="0"/>
              </a:spcAft>
              <a:buClr>
                <a:schemeClr val="dk1"/>
              </a:buClr>
              <a:buSzPts val="1800"/>
              <a:buChar char="–"/>
              <a:defRPr/>
            </a:lvl4pPr>
            <a:lvl5pPr indent="-342900" lvl="4" marL="2286000" algn="l">
              <a:lnSpc>
                <a:spcPct val="100000"/>
              </a:lnSpc>
              <a:spcBef>
                <a:spcPts val="0"/>
              </a:spcBef>
              <a:spcAft>
                <a:spcPts val="0"/>
              </a:spcAft>
              <a:buClr>
                <a:schemeClr val="dk1"/>
              </a:buClr>
              <a:buSzPts val="1800"/>
              <a:buChar char="–"/>
              <a:defRPr/>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121" name="Google Shape;121;p40"/>
          <p:cNvSpPr/>
          <p:nvPr>
            <p:ph idx="2" type="pic"/>
          </p:nvPr>
        </p:nvSpPr>
        <p:spPr>
          <a:xfrm>
            <a:off x="0" y="702659"/>
            <a:ext cx="3892550" cy="3451899"/>
          </a:xfrm>
          <a:prstGeom prst="rect">
            <a:avLst/>
          </a:prstGeom>
          <a:noFill/>
          <a:ln>
            <a:noFill/>
          </a:ln>
        </p:spPr>
      </p:sp>
      <p:sp>
        <p:nvSpPr>
          <p:cNvPr id="122" name="Google Shape;122;p40"/>
          <p:cNvSpPr txBox="1"/>
          <p:nvPr>
            <p:ph idx="3" type="body"/>
          </p:nvPr>
        </p:nvSpPr>
        <p:spPr>
          <a:xfrm>
            <a:off x="431800" y="4279697"/>
            <a:ext cx="8712200" cy="863802"/>
          </a:xfrm>
          <a:prstGeom prst="rect">
            <a:avLst/>
          </a:prstGeom>
          <a:noFill/>
          <a:ln>
            <a:noFill/>
          </a:ln>
        </p:spPr>
        <p:txBody>
          <a:bodyPr anchorCtr="0" anchor="b" bIns="72000" lIns="0" spcFirstLastPara="1" rIns="108000" wrap="square" tIns="0">
            <a:noAutofit/>
          </a:bodyPr>
          <a:lstStyle>
            <a:lvl1pPr indent="-228600" lvl="0" marL="457200" algn="r">
              <a:lnSpc>
                <a:spcPct val="114000"/>
              </a:lnSpc>
              <a:spcBef>
                <a:spcPts val="0"/>
              </a:spcBef>
              <a:spcAft>
                <a:spcPts val="0"/>
              </a:spcAft>
              <a:buClr>
                <a:schemeClr val="lt1"/>
              </a:buClr>
              <a:buSzPts val="1400"/>
              <a:buNone/>
              <a:defRPr sz="1400">
                <a:solidFill>
                  <a:schemeClr val="lt1"/>
                </a:solidFill>
              </a:defRPr>
            </a:lvl1pPr>
            <a:lvl2pPr indent="-228600" lvl="1" marL="914400" algn="l">
              <a:lnSpc>
                <a:spcPct val="100000"/>
              </a:lnSpc>
              <a:spcBef>
                <a:spcPts val="0"/>
              </a:spcBef>
              <a:spcAft>
                <a:spcPts val="0"/>
              </a:spcAft>
              <a:buClr>
                <a:schemeClr val="dk1"/>
              </a:buClr>
              <a:buSzPts val="1200"/>
              <a:buNone/>
              <a:defRPr sz="1200"/>
            </a:lvl2pPr>
            <a:lvl3pPr indent="-304800" lvl="2" marL="1371600" algn="l">
              <a:lnSpc>
                <a:spcPct val="100000"/>
              </a:lnSpc>
              <a:spcBef>
                <a:spcPts val="0"/>
              </a:spcBef>
              <a:spcAft>
                <a:spcPts val="0"/>
              </a:spcAft>
              <a:buClr>
                <a:schemeClr val="dk1"/>
              </a:buClr>
              <a:buSzPts val="1200"/>
              <a:buChar char="–"/>
              <a:defRPr sz="1200"/>
            </a:lvl3pPr>
            <a:lvl4pPr indent="-304800" lvl="3" marL="1828800" algn="l">
              <a:lnSpc>
                <a:spcPct val="100000"/>
              </a:lnSpc>
              <a:spcBef>
                <a:spcPts val="0"/>
              </a:spcBef>
              <a:spcAft>
                <a:spcPts val="0"/>
              </a:spcAft>
              <a:buClr>
                <a:schemeClr val="dk1"/>
              </a:buClr>
              <a:buSzPts val="1200"/>
              <a:buChar char="–"/>
              <a:defRPr sz="1200"/>
            </a:lvl4pPr>
            <a:lvl5pPr indent="-304800" lvl="4" marL="2286000" algn="l">
              <a:lnSpc>
                <a:spcPct val="100000"/>
              </a:lnSpc>
              <a:spcBef>
                <a:spcPts val="0"/>
              </a:spcBef>
              <a:spcAft>
                <a:spcPts val="0"/>
              </a:spcAft>
              <a:buClr>
                <a:schemeClr val="dk1"/>
              </a:buClr>
              <a:buSzPts val="1200"/>
              <a:buChar char="–"/>
              <a:defRPr sz="12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orient="horz" pos="2981">
          <p15:clr>
            <a:srgbClr val="FBAE40"/>
          </p15:clr>
        </p15:guide>
        <p15:guide id="2" orient="horz" pos="259">
          <p15:clr>
            <a:srgbClr val="FBAE40"/>
          </p15:clr>
        </p15:guide>
        <p15:guide id="3" pos="5488">
          <p15:clr>
            <a:srgbClr val="FBAE40"/>
          </p15:clr>
        </p15:guide>
        <p15:guide id="4" pos="3016">
          <p15:clr>
            <a:srgbClr val="FBAE40"/>
          </p15:clr>
        </p15:guide>
        <p15:guide id="5" pos="272">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 images (Dark)" showMasterSp="0">
  <p:cSld name="2 images (Dark)">
    <p:bg>
      <p:bgPr>
        <a:solidFill>
          <a:schemeClr val="dk2"/>
        </a:solidFill>
      </p:bgPr>
    </p:bg>
    <p:spTree>
      <p:nvGrpSpPr>
        <p:cNvPr id="123" name="Shape 123"/>
        <p:cNvGrpSpPr/>
        <p:nvPr/>
      </p:nvGrpSpPr>
      <p:grpSpPr>
        <a:xfrm>
          <a:off x="0" y="0"/>
          <a:ext cx="0" cy="0"/>
          <a:chOff x="0" y="0"/>
          <a:chExt cx="0" cy="0"/>
        </a:xfrm>
      </p:grpSpPr>
      <p:sp>
        <p:nvSpPr>
          <p:cNvPr id="124" name="Google Shape;124;p41"/>
          <p:cNvSpPr/>
          <p:nvPr>
            <p:ph idx="2" type="pic"/>
          </p:nvPr>
        </p:nvSpPr>
        <p:spPr>
          <a:xfrm>
            <a:off x="1079500" y="755968"/>
            <a:ext cx="3060700" cy="1923283"/>
          </a:xfrm>
          <a:prstGeom prst="rect">
            <a:avLst/>
          </a:prstGeom>
          <a:noFill/>
          <a:ln>
            <a:noFill/>
          </a:ln>
        </p:spPr>
      </p:sp>
      <p:sp>
        <p:nvSpPr>
          <p:cNvPr id="125" name="Google Shape;125;p41"/>
          <p:cNvSpPr/>
          <p:nvPr>
            <p:ph idx="3" type="pic"/>
          </p:nvPr>
        </p:nvSpPr>
        <p:spPr>
          <a:xfrm>
            <a:off x="5003801" y="755968"/>
            <a:ext cx="3060699" cy="1923283"/>
          </a:xfrm>
          <a:prstGeom prst="rect">
            <a:avLst/>
          </a:prstGeom>
          <a:noFill/>
          <a:ln>
            <a:noFill/>
          </a:ln>
        </p:spPr>
      </p:sp>
      <p:sp>
        <p:nvSpPr>
          <p:cNvPr id="126" name="Google Shape;126;p41"/>
          <p:cNvSpPr txBox="1"/>
          <p:nvPr>
            <p:ph idx="1" type="body"/>
          </p:nvPr>
        </p:nvSpPr>
        <p:spPr>
          <a:xfrm>
            <a:off x="1079500" y="2918147"/>
            <a:ext cx="3050407" cy="996946"/>
          </a:xfrm>
          <a:prstGeom prst="rect">
            <a:avLst/>
          </a:prstGeom>
          <a:noFill/>
          <a:ln>
            <a:noFill/>
          </a:ln>
        </p:spPr>
        <p:txBody>
          <a:bodyPr anchorCtr="0" anchor="t" bIns="0" lIns="0" spcFirstLastPara="1" rIns="0" wrap="square" tIns="0">
            <a:noAutofit/>
          </a:bodyPr>
          <a:lstStyle>
            <a:lvl1pPr indent="-406400" lvl="0" marL="457200" algn="l">
              <a:lnSpc>
                <a:spcPct val="100000"/>
              </a:lnSpc>
              <a:spcBef>
                <a:spcPts val="0"/>
              </a:spcBef>
              <a:spcAft>
                <a:spcPts val="0"/>
              </a:spcAft>
              <a:buClr>
                <a:schemeClr val="lt1"/>
              </a:buClr>
              <a:buSzPts val="2800"/>
              <a:buChar char="–"/>
              <a:defRPr>
                <a:solidFill>
                  <a:schemeClr val="lt1"/>
                </a:solidFill>
              </a:defRPr>
            </a:lvl1pPr>
            <a:lvl2pPr indent="-228600" lvl="1" marL="914400" algn="l">
              <a:lnSpc>
                <a:spcPct val="100000"/>
              </a:lnSpc>
              <a:spcBef>
                <a:spcPts val="600"/>
              </a:spcBef>
              <a:spcAft>
                <a:spcPts val="0"/>
              </a:spcAft>
              <a:buClr>
                <a:schemeClr val="dk1"/>
              </a:buClr>
              <a:buSzPts val="1800"/>
              <a:buNone/>
              <a:defRPr/>
            </a:lvl2pPr>
            <a:lvl3pPr indent="-342900" lvl="2" marL="1371600" algn="l">
              <a:lnSpc>
                <a:spcPct val="100000"/>
              </a:lnSpc>
              <a:spcBef>
                <a:spcPts val="0"/>
              </a:spcBef>
              <a:spcAft>
                <a:spcPts val="0"/>
              </a:spcAft>
              <a:buClr>
                <a:schemeClr val="dk1"/>
              </a:buClr>
              <a:buSzPts val="1800"/>
              <a:buChar char="–"/>
              <a:defRPr/>
            </a:lvl3pPr>
            <a:lvl4pPr indent="-342900" lvl="3" marL="1828800" algn="l">
              <a:lnSpc>
                <a:spcPct val="100000"/>
              </a:lnSpc>
              <a:spcBef>
                <a:spcPts val="0"/>
              </a:spcBef>
              <a:spcAft>
                <a:spcPts val="0"/>
              </a:spcAft>
              <a:buClr>
                <a:schemeClr val="dk1"/>
              </a:buClr>
              <a:buSzPts val="1800"/>
              <a:buChar char="–"/>
              <a:defRPr/>
            </a:lvl4pPr>
            <a:lvl5pPr indent="-342900" lvl="4" marL="2286000" algn="l">
              <a:lnSpc>
                <a:spcPct val="100000"/>
              </a:lnSpc>
              <a:spcBef>
                <a:spcPts val="0"/>
              </a:spcBef>
              <a:spcAft>
                <a:spcPts val="0"/>
              </a:spcAft>
              <a:buClr>
                <a:schemeClr val="dk1"/>
              </a:buClr>
              <a:buSzPts val="1800"/>
              <a:buChar char="–"/>
              <a:defRPr/>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127" name="Google Shape;127;p41"/>
          <p:cNvSpPr txBox="1"/>
          <p:nvPr>
            <p:ph idx="4" type="body"/>
          </p:nvPr>
        </p:nvSpPr>
        <p:spPr>
          <a:xfrm>
            <a:off x="5003802" y="2918146"/>
            <a:ext cx="3060700" cy="996946"/>
          </a:xfrm>
          <a:prstGeom prst="rect">
            <a:avLst/>
          </a:prstGeom>
          <a:noFill/>
          <a:ln>
            <a:noFill/>
          </a:ln>
        </p:spPr>
        <p:txBody>
          <a:bodyPr anchorCtr="0" anchor="t" bIns="0" lIns="0" spcFirstLastPara="1" rIns="0" wrap="square" tIns="0">
            <a:noAutofit/>
          </a:bodyPr>
          <a:lstStyle>
            <a:lvl1pPr indent="-406400" lvl="0" marL="457200" algn="l">
              <a:lnSpc>
                <a:spcPct val="100000"/>
              </a:lnSpc>
              <a:spcBef>
                <a:spcPts val="0"/>
              </a:spcBef>
              <a:spcAft>
                <a:spcPts val="0"/>
              </a:spcAft>
              <a:buClr>
                <a:schemeClr val="lt1"/>
              </a:buClr>
              <a:buSzPts val="2800"/>
              <a:buChar char="–"/>
              <a:defRPr>
                <a:solidFill>
                  <a:schemeClr val="lt1"/>
                </a:solidFill>
              </a:defRPr>
            </a:lvl1pPr>
            <a:lvl2pPr indent="-228600" lvl="1" marL="914400" algn="l">
              <a:lnSpc>
                <a:spcPct val="100000"/>
              </a:lnSpc>
              <a:spcBef>
                <a:spcPts val="600"/>
              </a:spcBef>
              <a:spcAft>
                <a:spcPts val="0"/>
              </a:spcAft>
              <a:buClr>
                <a:schemeClr val="dk1"/>
              </a:buClr>
              <a:buSzPts val="1800"/>
              <a:buNone/>
              <a:defRPr/>
            </a:lvl2pPr>
            <a:lvl3pPr indent="-342900" lvl="2" marL="1371600" algn="l">
              <a:lnSpc>
                <a:spcPct val="100000"/>
              </a:lnSpc>
              <a:spcBef>
                <a:spcPts val="0"/>
              </a:spcBef>
              <a:spcAft>
                <a:spcPts val="0"/>
              </a:spcAft>
              <a:buClr>
                <a:schemeClr val="dk1"/>
              </a:buClr>
              <a:buSzPts val="1800"/>
              <a:buChar char="–"/>
              <a:defRPr/>
            </a:lvl3pPr>
            <a:lvl4pPr indent="-342900" lvl="3" marL="1828800" algn="l">
              <a:lnSpc>
                <a:spcPct val="100000"/>
              </a:lnSpc>
              <a:spcBef>
                <a:spcPts val="0"/>
              </a:spcBef>
              <a:spcAft>
                <a:spcPts val="0"/>
              </a:spcAft>
              <a:buClr>
                <a:schemeClr val="dk1"/>
              </a:buClr>
              <a:buSzPts val="1800"/>
              <a:buChar char="–"/>
              <a:defRPr/>
            </a:lvl4pPr>
            <a:lvl5pPr indent="-342900" lvl="4" marL="2286000" algn="l">
              <a:lnSpc>
                <a:spcPct val="100000"/>
              </a:lnSpc>
              <a:spcBef>
                <a:spcPts val="0"/>
              </a:spcBef>
              <a:spcAft>
                <a:spcPts val="0"/>
              </a:spcAft>
              <a:buClr>
                <a:schemeClr val="dk1"/>
              </a:buClr>
              <a:buSzPts val="1800"/>
              <a:buChar char="–"/>
              <a:defRPr/>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128" name="Google Shape;128;p41"/>
          <p:cNvSpPr txBox="1"/>
          <p:nvPr>
            <p:ph idx="5" type="body"/>
          </p:nvPr>
        </p:nvSpPr>
        <p:spPr>
          <a:xfrm>
            <a:off x="431800" y="4279697"/>
            <a:ext cx="8712200" cy="863802"/>
          </a:xfrm>
          <a:prstGeom prst="rect">
            <a:avLst/>
          </a:prstGeom>
          <a:noFill/>
          <a:ln>
            <a:noFill/>
          </a:ln>
        </p:spPr>
        <p:txBody>
          <a:bodyPr anchorCtr="0" anchor="b" bIns="72000" lIns="0" spcFirstLastPara="1" rIns="108000" wrap="square" tIns="0">
            <a:noAutofit/>
          </a:bodyPr>
          <a:lstStyle>
            <a:lvl1pPr indent="-228600" lvl="0" marL="457200" algn="r">
              <a:lnSpc>
                <a:spcPct val="114000"/>
              </a:lnSpc>
              <a:spcBef>
                <a:spcPts val="0"/>
              </a:spcBef>
              <a:spcAft>
                <a:spcPts val="0"/>
              </a:spcAft>
              <a:buClr>
                <a:schemeClr val="lt1"/>
              </a:buClr>
              <a:buSzPts val="1400"/>
              <a:buNone/>
              <a:defRPr sz="1400">
                <a:solidFill>
                  <a:schemeClr val="lt1"/>
                </a:solidFill>
              </a:defRPr>
            </a:lvl1pPr>
            <a:lvl2pPr indent="-228600" lvl="1" marL="914400" algn="l">
              <a:lnSpc>
                <a:spcPct val="100000"/>
              </a:lnSpc>
              <a:spcBef>
                <a:spcPts val="0"/>
              </a:spcBef>
              <a:spcAft>
                <a:spcPts val="0"/>
              </a:spcAft>
              <a:buClr>
                <a:schemeClr val="dk1"/>
              </a:buClr>
              <a:buSzPts val="1200"/>
              <a:buNone/>
              <a:defRPr sz="1200"/>
            </a:lvl2pPr>
            <a:lvl3pPr indent="-304800" lvl="2" marL="1371600" algn="l">
              <a:lnSpc>
                <a:spcPct val="100000"/>
              </a:lnSpc>
              <a:spcBef>
                <a:spcPts val="0"/>
              </a:spcBef>
              <a:spcAft>
                <a:spcPts val="0"/>
              </a:spcAft>
              <a:buClr>
                <a:schemeClr val="dk1"/>
              </a:buClr>
              <a:buSzPts val="1200"/>
              <a:buChar char="–"/>
              <a:defRPr sz="1200"/>
            </a:lvl3pPr>
            <a:lvl4pPr indent="-304800" lvl="3" marL="1828800" algn="l">
              <a:lnSpc>
                <a:spcPct val="100000"/>
              </a:lnSpc>
              <a:spcBef>
                <a:spcPts val="0"/>
              </a:spcBef>
              <a:spcAft>
                <a:spcPts val="0"/>
              </a:spcAft>
              <a:buClr>
                <a:schemeClr val="dk1"/>
              </a:buClr>
              <a:buSzPts val="1200"/>
              <a:buChar char="–"/>
              <a:defRPr sz="1200"/>
            </a:lvl4pPr>
            <a:lvl5pPr indent="-304800" lvl="4" marL="2286000" algn="l">
              <a:lnSpc>
                <a:spcPct val="100000"/>
              </a:lnSpc>
              <a:spcBef>
                <a:spcPts val="0"/>
              </a:spcBef>
              <a:spcAft>
                <a:spcPts val="0"/>
              </a:spcAft>
              <a:buClr>
                <a:schemeClr val="dk1"/>
              </a:buClr>
              <a:buSzPts val="1200"/>
              <a:buChar char="–"/>
              <a:defRPr sz="12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2608">
          <p15:clr>
            <a:srgbClr val="FBAE40"/>
          </p15:clr>
        </p15:guide>
        <p15:guide id="6" pos="680">
          <p15:clr>
            <a:srgbClr val="FBAE40"/>
          </p15:clr>
        </p15:guide>
        <p15:guide id="7" pos="3152">
          <p15:clr>
            <a:srgbClr val="FBAE40"/>
          </p15:clr>
        </p15:guide>
        <p15:guide id="8" pos="5080">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 images (Light)" showMasterSp="0">
  <p:cSld name="2 images (Light)">
    <p:bg>
      <p:bgPr>
        <a:solidFill>
          <a:schemeClr val="lt2"/>
        </a:solidFill>
      </p:bgPr>
    </p:bg>
    <p:spTree>
      <p:nvGrpSpPr>
        <p:cNvPr id="129" name="Shape 129"/>
        <p:cNvGrpSpPr/>
        <p:nvPr/>
      </p:nvGrpSpPr>
      <p:grpSpPr>
        <a:xfrm>
          <a:off x="0" y="0"/>
          <a:ext cx="0" cy="0"/>
          <a:chOff x="0" y="0"/>
          <a:chExt cx="0" cy="0"/>
        </a:xfrm>
      </p:grpSpPr>
      <p:cxnSp>
        <p:nvCxnSpPr>
          <p:cNvPr id="130" name="Google Shape;130;p42"/>
          <p:cNvCxnSpPr/>
          <p:nvPr/>
        </p:nvCxnSpPr>
        <p:spPr>
          <a:xfrm>
            <a:off x="1079500" y="2887666"/>
            <a:ext cx="3034585" cy="0"/>
          </a:xfrm>
          <a:prstGeom prst="straightConnector1">
            <a:avLst/>
          </a:prstGeom>
          <a:noFill/>
          <a:ln cap="flat" cmpd="sng" w="31750">
            <a:solidFill>
              <a:schemeClr val="dk1"/>
            </a:solidFill>
            <a:prstDash val="solid"/>
            <a:round/>
            <a:headEnd len="sm" w="sm" type="none"/>
            <a:tailEnd len="sm" w="sm" type="none"/>
          </a:ln>
        </p:spPr>
      </p:cxnSp>
      <p:sp>
        <p:nvSpPr>
          <p:cNvPr id="131" name="Google Shape;131;p42"/>
          <p:cNvSpPr/>
          <p:nvPr>
            <p:ph idx="2" type="pic"/>
          </p:nvPr>
        </p:nvSpPr>
        <p:spPr>
          <a:xfrm>
            <a:off x="1079500" y="755968"/>
            <a:ext cx="3060700" cy="1923283"/>
          </a:xfrm>
          <a:prstGeom prst="rect">
            <a:avLst/>
          </a:prstGeom>
          <a:noFill/>
          <a:ln>
            <a:noFill/>
          </a:ln>
        </p:spPr>
      </p:sp>
      <p:sp>
        <p:nvSpPr>
          <p:cNvPr id="132" name="Google Shape;132;p42"/>
          <p:cNvSpPr/>
          <p:nvPr>
            <p:ph idx="3" type="pic"/>
          </p:nvPr>
        </p:nvSpPr>
        <p:spPr>
          <a:xfrm>
            <a:off x="5003801" y="755968"/>
            <a:ext cx="3060699" cy="1923283"/>
          </a:xfrm>
          <a:prstGeom prst="rect">
            <a:avLst/>
          </a:prstGeom>
          <a:noFill/>
          <a:ln>
            <a:noFill/>
          </a:ln>
        </p:spPr>
      </p:sp>
      <p:cxnSp>
        <p:nvCxnSpPr>
          <p:cNvPr id="133" name="Google Shape;133;p42"/>
          <p:cNvCxnSpPr/>
          <p:nvPr/>
        </p:nvCxnSpPr>
        <p:spPr>
          <a:xfrm>
            <a:off x="5003803" y="2887666"/>
            <a:ext cx="3060700" cy="0"/>
          </a:xfrm>
          <a:prstGeom prst="straightConnector1">
            <a:avLst/>
          </a:prstGeom>
          <a:noFill/>
          <a:ln cap="flat" cmpd="sng" w="31750">
            <a:solidFill>
              <a:schemeClr val="dk1"/>
            </a:solidFill>
            <a:prstDash val="solid"/>
            <a:round/>
            <a:headEnd len="sm" w="sm" type="none"/>
            <a:tailEnd len="sm" w="sm" type="none"/>
          </a:ln>
        </p:spPr>
      </p:cxnSp>
      <p:sp>
        <p:nvSpPr>
          <p:cNvPr id="134" name="Google Shape;134;p42"/>
          <p:cNvSpPr txBox="1"/>
          <p:nvPr>
            <p:ph idx="1" type="body"/>
          </p:nvPr>
        </p:nvSpPr>
        <p:spPr>
          <a:xfrm>
            <a:off x="1079500" y="2918146"/>
            <a:ext cx="3050407" cy="1027427"/>
          </a:xfrm>
          <a:prstGeom prst="rect">
            <a:avLst/>
          </a:prstGeom>
          <a:noFill/>
          <a:ln>
            <a:noFill/>
          </a:ln>
        </p:spPr>
        <p:txBody>
          <a:bodyPr anchorCtr="0" anchor="t" bIns="0" lIns="0" spcFirstLastPara="1" rIns="0" wrap="square" tIns="0">
            <a:noAutofit/>
          </a:bodyPr>
          <a:lstStyle>
            <a:lvl1pPr indent="-406400" lvl="0" marL="457200" algn="l">
              <a:lnSpc>
                <a:spcPct val="100000"/>
              </a:lnSpc>
              <a:spcBef>
                <a:spcPts val="0"/>
              </a:spcBef>
              <a:spcAft>
                <a:spcPts val="0"/>
              </a:spcAft>
              <a:buClr>
                <a:schemeClr val="dk1"/>
              </a:buClr>
              <a:buSzPts val="2800"/>
              <a:buChar char="–"/>
              <a:defRPr>
                <a:solidFill>
                  <a:schemeClr val="dk1"/>
                </a:solidFill>
              </a:defRPr>
            </a:lvl1pPr>
            <a:lvl2pPr indent="-228600" lvl="1" marL="914400" algn="l">
              <a:lnSpc>
                <a:spcPct val="100000"/>
              </a:lnSpc>
              <a:spcBef>
                <a:spcPts val="600"/>
              </a:spcBef>
              <a:spcAft>
                <a:spcPts val="0"/>
              </a:spcAft>
              <a:buClr>
                <a:schemeClr val="dk1"/>
              </a:buClr>
              <a:buSzPts val="1800"/>
              <a:buNone/>
              <a:defRPr/>
            </a:lvl2pPr>
            <a:lvl3pPr indent="-342900" lvl="2" marL="1371600" algn="l">
              <a:lnSpc>
                <a:spcPct val="100000"/>
              </a:lnSpc>
              <a:spcBef>
                <a:spcPts val="0"/>
              </a:spcBef>
              <a:spcAft>
                <a:spcPts val="0"/>
              </a:spcAft>
              <a:buClr>
                <a:schemeClr val="dk1"/>
              </a:buClr>
              <a:buSzPts val="1800"/>
              <a:buChar char="–"/>
              <a:defRPr/>
            </a:lvl3pPr>
            <a:lvl4pPr indent="-342900" lvl="3" marL="1828800" algn="l">
              <a:lnSpc>
                <a:spcPct val="100000"/>
              </a:lnSpc>
              <a:spcBef>
                <a:spcPts val="0"/>
              </a:spcBef>
              <a:spcAft>
                <a:spcPts val="0"/>
              </a:spcAft>
              <a:buClr>
                <a:schemeClr val="dk1"/>
              </a:buClr>
              <a:buSzPts val="1800"/>
              <a:buChar char="–"/>
              <a:defRPr/>
            </a:lvl4pPr>
            <a:lvl5pPr indent="-342900" lvl="4" marL="2286000" algn="l">
              <a:lnSpc>
                <a:spcPct val="100000"/>
              </a:lnSpc>
              <a:spcBef>
                <a:spcPts val="0"/>
              </a:spcBef>
              <a:spcAft>
                <a:spcPts val="0"/>
              </a:spcAft>
              <a:buClr>
                <a:schemeClr val="dk1"/>
              </a:buClr>
              <a:buSzPts val="1800"/>
              <a:buChar char="–"/>
              <a:defRPr/>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135" name="Google Shape;135;p42"/>
          <p:cNvSpPr txBox="1"/>
          <p:nvPr>
            <p:ph idx="4" type="body"/>
          </p:nvPr>
        </p:nvSpPr>
        <p:spPr>
          <a:xfrm>
            <a:off x="5003802" y="2918145"/>
            <a:ext cx="3060700" cy="1027427"/>
          </a:xfrm>
          <a:prstGeom prst="rect">
            <a:avLst/>
          </a:prstGeom>
          <a:noFill/>
          <a:ln>
            <a:noFill/>
          </a:ln>
        </p:spPr>
        <p:txBody>
          <a:bodyPr anchorCtr="0" anchor="t" bIns="0" lIns="0" spcFirstLastPara="1" rIns="0" wrap="square" tIns="0">
            <a:noAutofit/>
          </a:bodyPr>
          <a:lstStyle>
            <a:lvl1pPr indent="-406400" lvl="0" marL="457200" algn="l">
              <a:lnSpc>
                <a:spcPct val="100000"/>
              </a:lnSpc>
              <a:spcBef>
                <a:spcPts val="0"/>
              </a:spcBef>
              <a:spcAft>
                <a:spcPts val="0"/>
              </a:spcAft>
              <a:buClr>
                <a:schemeClr val="dk1"/>
              </a:buClr>
              <a:buSzPts val="2800"/>
              <a:buChar char="–"/>
              <a:defRPr>
                <a:solidFill>
                  <a:schemeClr val="dk1"/>
                </a:solidFill>
              </a:defRPr>
            </a:lvl1pPr>
            <a:lvl2pPr indent="-228600" lvl="1" marL="914400" algn="l">
              <a:lnSpc>
                <a:spcPct val="100000"/>
              </a:lnSpc>
              <a:spcBef>
                <a:spcPts val="600"/>
              </a:spcBef>
              <a:spcAft>
                <a:spcPts val="0"/>
              </a:spcAft>
              <a:buClr>
                <a:schemeClr val="dk1"/>
              </a:buClr>
              <a:buSzPts val="1800"/>
              <a:buNone/>
              <a:defRPr/>
            </a:lvl2pPr>
            <a:lvl3pPr indent="-342900" lvl="2" marL="1371600" algn="l">
              <a:lnSpc>
                <a:spcPct val="100000"/>
              </a:lnSpc>
              <a:spcBef>
                <a:spcPts val="0"/>
              </a:spcBef>
              <a:spcAft>
                <a:spcPts val="0"/>
              </a:spcAft>
              <a:buClr>
                <a:schemeClr val="dk1"/>
              </a:buClr>
              <a:buSzPts val="1800"/>
              <a:buChar char="–"/>
              <a:defRPr/>
            </a:lvl3pPr>
            <a:lvl4pPr indent="-342900" lvl="3" marL="1828800" algn="l">
              <a:lnSpc>
                <a:spcPct val="100000"/>
              </a:lnSpc>
              <a:spcBef>
                <a:spcPts val="0"/>
              </a:spcBef>
              <a:spcAft>
                <a:spcPts val="0"/>
              </a:spcAft>
              <a:buClr>
                <a:schemeClr val="dk1"/>
              </a:buClr>
              <a:buSzPts val="1800"/>
              <a:buChar char="–"/>
              <a:defRPr/>
            </a:lvl4pPr>
            <a:lvl5pPr indent="-342900" lvl="4" marL="2286000" algn="l">
              <a:lnSpc>
                <a:spcPct val="100000"/>
              </a:lnSpc>
              <a:spcBef>
                <a:spcPts val="0"/>
              </a:spcBef>
              <a:spcAft>
                <a:spcPts val="0"/>
              </a:spcAft>
              <a:buClr>
                <a:schemeClr val="dk1"/>
              </a:buClr>
              <a:buSzPts val="1800"/>
              <a:buChar char="–"/>
              <a:defRPr/>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136" name="Google Shape;136;p42"/>
          <p:cNvSpPr txBox="1"/>
          <p:nvPr>
            <p:ph idx="5" type="body"/>
          </p:nvPr>
        </p:nvSpPr>
        <p:spPr>
          <a:xfrm>
            <a:off x="863600" y="4407112"/>
            <a:ext cx="8280400" cy="736388"/>
          </a:xfrm>
          <a:prstGeom prst="rect">
            <a:avLst/>
          </a:prstGeom>
          <a:noFill/>
          <a:ln>
            <a:noFill/>
          </a:ln>
        </p:spPr>
        <p:txBody>
          <a:bodyPr anchorCtr="0" anchor="b" bIns="0" lIns="0" spcFirstLastPara="1" rIns="0" wrap="square" tIns="0">
            <a:noAutofit/>
          </a:bodyPr>
          <a:lstStyle>
            <a:lvl1pPr indent="-228600" lvl="0" marL="457200" algn="r">
              <a:lnSpc>
                <a:spcPct val="100000"/>
              </a:lnSpc>
              <a:spcBef>
                <a:spcPts val="0"/>
              </a:spcBef>
              <a:spcAft>
                <a:spcPts val="0"/>
              </a:spcAft>
              <a:buClr>
                <a:schemeClr val="lt1"/>
              </a:buClr>
              <a:buSzPts val="1400"/>
              <a:buNone/>
              <a:defRPr sz="1400">
                <a:solidFill>
                  <a:schemeClr val="lt1"/>
                </a:solidFill>
              </a:defRPr>
            </a:lvl1pPr>
            <a:lvl2pPr indent="-228600" lvl="1" marL="914400" algn="l">
              <a:lnSpc>
                <a:spcPct val="100000"/>
              </a:lnSpc>
              <a:spcBef>
                <a:spcPts val="200"/>
              </a:spcBef>
              <a:spcAft>
                <a:spcPts val="0"/>
              </a:spcAft>
              <a:buClr>
                <a:schemeClr val="dk1"/>
              </a:buClr>
              <a:buSzPts val="1800"/>
              <a:buNone/>
              <a:defRPr/>
            </a:lvl2pPr>
            <a:lvl3pPr indent="-342900" lvl="2" marL="1371600" algn="l">
              <a:lnSpc>
                <a:spcPct val="100000"/>
              </a:lnSpc>
              <a:spcBef>
                <a:spcPts val="0"/>
              </a:spcBef>
              <a:spcAft>
                <a:spcPts val="0"/>
              </a:spcAft>
              <a:buClr>
                <a:schemeClr val="dk1"/>
              </a:buClr>
              <a:buSzPts val="1800"/>
              <a:buChar char="–"/>
              <a:defRPr/>
            </a:lvl3pPr>
            <a:lvl4pPr indent="-342900" lvl="3" marL="1828800" algn="l">
              <a:lnSpc>
                <a:spcPct val="100000"/>
              </a:lnSpc>
              <a:spcBef>
                <a:spcPts val="0"/>
              </a:spcBef>
              <a:spcAft>
                <a:spcPts val="0"/>
              </a:spcAft>
              <a:buClr>
                <a:schemeClr val="dk1"/>
              </a:buClr>
              <a:buSzPts val="1800"/>
              <a:buChar char="–"/>
              <a:defRPr/>
            </a:lvl4pPr>
            <a:lvl5pPr indent="-342900" lvl="4" marL="2286000" algn="l">
              <a:lnSpc>
                <a:spcPct val="100000"/>
              </a:lnSpc>
              <a:spcBef>
                <a:spcPts val="0"/>
              </a:spcBef>
              <a:spcAft>
                <a:spcPts val="0"/>
              </a:spcAft>
              <a:buClr>
                <a:schemeClr val="dk1"/>
              </a:buClr>
              <a:buSzPts val="1800"/>
              <a:buChar char="–"/>
              <a:defRPr/>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2608">
          <p15:clr>
            <a:srgbClr val="FBAE40"/>
          </p15:clr>
        </p15:guide>
        <p15:guide id="6" pos="680">
          <p15:clr>
            <a:srgbClr val="FBAE40"/>
          </p15:clr>
        </p15:guide>
        <p15:guide id="7" pos="3152">
          <p15:clr>
            <a:srgbClr val="FBAE40"/>
          </p15:clr>
        </p15:guide>
        <p15:guide id="8" pos="5080">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 images (Dark)" showMasterSp="0">
  <p:cSld name="3 images (Dark)">
    <p:bg>
      <p:bgPr>
        <a:solidFill>
          <a:schemeClr val="dk2"/>
        </a:solidFill>
      </p:bgPr>
    </p:bg>
    <p:spTree>
      <p:nvGrpSpPr>
        <p:cNvPr id="137" name="Shape 137"/>
        <p:cNvGrpSpPr/>
        <p:nvPr/>
      </p:nvGrpSpPr>
      <p:grpSpPr>
        <a:xfrm>
          <a:off x="0" y="0"/>
          <a:ext cx="0" cy="0"/>
          <a:chOff x="0" y="0"/>
          <a:chExt cx="0" cy="0"/>
        </a:xfrm>
      </p:grpSpPr>
      <p:sp>
        <p:nvSpPr>
          <p:cNvPr id="138" name="Google Shape;138;p43"/>
          <p:cNvSpPr txBox="1"/>
          <p:nvPr>
            <p:ph idx="1" type="body"/>
          </p:nvPr>
        </p:nvSpPr>
        <p:spPr>
          <a:xfrm>
            <a:off x="3311525" y="3160713"/>
            <a:ext cx="2520950" cy="701302"/>
          </a:xfrm>
          <a:prstGeom prst="rect">
            <a:avLst/>
          </a:prstGeom>
          <a:noFill/>
          <a:ln>
            <a:noFill/>
          </a:ln>
        </p:spPr>
        <p:txBody>
          <a:bodyPr anchorCtr="0" anchor="t" bIns="0" lIns="0" spcFirstLastPara="1" rIns="0" wrap="square" tIns="0">
            <a:noAutofit/>
          </a:bodyPr>
          <a:lstStyle>
            <a:lvl1pPr indent="-342900" lvl="0" marL="457200" algn="l">
              <a:lnSpc>
                <a:spcPct val="100000"/>
              </a:lnSpc>
              <a:spcBef>
                <a:spcPts val="0"/>
              </a:spcBef>
              <a:spcAft>
                <a:spcPts val="0"/>
              </a:spcAft>
              <a:buClr>
                <a:schemeClr val="lt1"/>
              </a:buClr>
              <a:buSzPts val="1800"/>
              <a:buFont typeface="Arial"/>
              <a:buChar char="–"/>
              <a:defRPr sz="1800">
                <a:solidFill>
                  <a:schemeClr val="lt1"/>
                </a:solidFill>
              </a:defRPr>
            </a:lvl1pPr>
            <a:lvl2pPr indent="-228600" lvl="1" marL="914400" algn="l">
              <a:lnSpc>
                <a:spcPct val="100000"/>
              </a:lnSpc>
              <a:spcBef>
                <a:spcPts val="5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139" name="Google Shape;139;p43"/>
          <p:cNvSpPr txBox="1"/>
          <p:nvPr>
            <p:ph idx="2" type="body"/>
          </p:nvPr>
        </p:nvSpPr>
        <p:spPr>
          <a:xfrm>
            <a:off x="6192200" y="3160713"/>
            <a:ext cx="2520950" cy="701301"/>
          </a:xfrm>
          <a:prstGeom prst="rect">
            <a:avLst/>
          </a:prstGeom>
          <a:noFill/>
          <a:ln>
            <a:noFill/>
          </a:ln>
        </p:spPr>
        <p:txBody>
          <a:bodyPr anchorCtr="0" anchor="t" bIns="0" lIns="0" spcFirstLastPara="1" rIns="0" wrap="square" tIns="0">
            <a:noAutofit/>
          </a:bodyPr>
          <a:lstStyle>
            <a:lvl1pPr indent="-342900" lvl="0" marL="457200" algn="l">
              <a:lnSpc>
                <a:spcPct val="100000"/>
              </a:lnSpc>
              <a:spcBef>
                <a:spcPts val="0"/>
              </a:spcBef>
              <a:spcAft>
                <a:spcPts val="0"/>
              </a:spcAft>
              <a:buClr>
                <a:schemeClr val="lt1"/>
              </a:buClr>
              <a:buSzPts val="1800"/>
              <a:buFont typeface="Arial"/>
              <a:buChar char="–"/>
              <a:defRPr sz="1800">
                <a:solidFill>
                  <a:schemeClr val="lt1"/>
                </a:solidFill>
              </a:defRPr>
            </a:lvl1pPr>
            <a:lvl2pPr indent="-228600" lvl="1" marL="914400" algn="l">
              <a:lnSpc>
                <a:spcPct val="100000"/>
              </a:lnSpc>
              <a:spcBef>
                <a:spcPts val="5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cxnSp>
        <p:nvCxnSpPr>
          <p:cNvPr id="140" name="Google Shape;140;p43"/>
          <p:cNvCxnSpPr/>
          <p:nvPr/>
        </p:nvCxnSpPr>
        <p:spPr>
          <a:xfrm>
            <a:off x="431800" y="3132603"/>
            <a:ext cx="2519363" cy="0"/>
          </a:xfrm>
          <a:prstGeom prst="straightConnector1">
            <a:avLst/>
          </a:prstGeom>
          <a:noFill/>
          <a:ln cap="flat" cmpd="sng" w="25400">
            <a:solidFill>
              <a:schemeClr val="lt1"/>
            </a:solidFill>
            <a:prstDash val="solid"/>
            <a:round/>
            <a:headEnd len="sm" w="sm" type="none"/>
            <a:tailEnd len="sm" w="sm" type="none"/>
          </a:ln>
        </p:spPr>
      </p:cxnSp>
      <p:sp>
        <p:nvSpPr>
          <p:cNvPr id="141" name="Google Shape;141;p43"/>
          <p:cNvSpPr/>
          <p:nvPr>
            <p:ph idx="3" type="pic"/>
          </p:nvPr>
        </p:nvSpPr>
        <p:spPr>
          <a:xfrm>
            <a:off x="431800" y="1254440"/>
            <a:ext cx="2519363" cy="1692000"/>
          </a:xfrm>
          <a:prstGeom prst="rect">
            <a:avLst/>
          </a:prstGeom>
          <a:noFill/>
          <a:ln>
            <a:noFill/>
          </a:ln>
        </p:spPr>
      </p:sp>
      <p:sp>
        <p:nvSpPr>
          <p:cNvPr id="142" name="Google Shape;142;p43"/>
          <p:cNvSpPr/>
          <p:nvPr>
            <p:ph idx="4" type="pic"/>
          </p:nvPr>
        </p:nvSpPr>
        <p:spPr>
          <a:xfrm>
            <a:off x="3312000" y="1254440"/>
            <a:ext cx="2520000" cy="1692000"/>
          </a:xfrm>
          <a:prstGeom prst="rect">
            <a:avLst/>
          </a:prstGeom>
          <a:noFill/>
          <a:ln>
            <a:noFill/>
          </a:ln>
        </p:spPr>
      </p:sp>
      <p:sp>
        <p:nvSpPr>
          <p:cNvPr id="143" name="Google Shape;143;p43"/>
          <p:cNvSpPr/>
          <p:nvPr>
            <p:ph idx="5" type="pic"/>
          </p:nvPr>
        </p:nvSpPr>
        <p:spPr>
          <a:xfrm>
            <a:off x="6192200" y="1254442"/>
            <a:ext cx="2520000" cy="1692000"/>
          </a:xfrm>
          <a:prstGeom prst="rect">
            <a:avLst/>
          </a:prstGeom>
          <a:noFill/>
          <a:ln>
            <a:noFill/>
          </a:ln>
        </p:spPr>
      </p:sp>
      <p:cxnSp>
        <p:nvCxnSpPr>
          <p:cNvPr id="144" name="Google Shape;144;p43"/>
          <p:cNvCxnSpPr/>
          <p:nvPr/>
        </p:nvCxnSpPr>
        <p:spPr>
          <a:xfrm>
            <a:off x="3312000" y="3124983"/>
            <a:ext cx="2520000" cy="0"/>
          </a:xfrm>
          <a:prstGeom prst="straightConnector1">
            <a:avLst/>
          </a:prstGeom>
          <a:noFill/>
          <a:ln cap="flat" cmpd="sng" w="25400">
            <a:solidFill>
              <a:schemeClr val="lt1"/>
            </a:solidFill>
            <a:prstDash val="solid"/>
            <a:round/>
            <a:headEnd len="sm" w="sm" type="none"/>
            <a:tailEnd len="sm" w="sm" type="none"/>
          </a:ln>
        </p:spPr>
      </p:cxnSp>
      <p:cxnSp>
        <p:nvCxnSpPr>
          <p:cNvPr id="145" name="Google Shape;145;p43"/>
          <p:cNvCxnSpPr/>
          <p:nvPr/>
        </p:nvCxnSpPr>
        <p:spPr>
          <a:xfrm>
            <a:off x="6192200" y="3124983"/>
            <a:ext cx="2520000" cy="0"/>
          </a:xfrm>
          <a:prstGeom prst="straightConnector1">
            <a:avLst/>
          </a:prstGeom>
          <a:noFill/>
          <a:ln cap="flat" cmpd="sng" w="25400">
            <a:solidFill>
              <a:schemeClr val="lt1"/>
            </a:solidFill>
            <a:prstDash val="solid"/>
            <a:round/>
            <a:headEnd len="sm" w="sm" type="none"/>
            <a:tailEnd len="sm" w="sm" type="none"/>
          </a:ln>
        </p:spPr>
      </p:cxnSp>
      <p:sp>
        <p:nvSpPr>
          <p:cNvPr id="146" name="Google Shape;146;p43"/>
          <p:cNvSpPr txBox="1"/>
          <p:nvPr>
            <p:ph idx="6" type="body"/>
          </p:nvPr>
        </p:nvSpPr>
        <p:spPr>
          <a:xfrm>
            <a:off x="430850" y="3161758"/>
            <a:ext cx="2519363" cy="700256"/>
          </a:xfrm>
          <a:prstGeom prst="rect">
            <a:avLst/>
          </a:prstGeom>
          <a:noFill/>
          <a:ln>
            <a:noFill/>
          </a:ln>
        </p:spPr>
        <p:txBody>
          <a:bodyPr anchorCtr="0" anchor="t" bIns="0" lIns="0" spcFirstLastPara="1" rIns="0" wrap="square" tIns="0">
            <a:noAutofit/>
          </a:bodyPr>
          <a:lstStyle>
            <a:lvl1pPr indent="-342900" lvl="0" marL="457200" algn="l">
              <a:lnSpc>
                <a:spcPct val="100000"/>
              </a:lnSpc>
              <a:spcBef>
                <a:spcPts val="0"/>
              </a:spcBef>
              <a:spcAft>
                <a:spcPts val="0"/>
              </a:spcAft>
              <a:buClr>
                <a:schemeClr val="lt1"/>
              </a:buClr>
              <a:buSzPts val="1800"/>
              <a:buChar char="–"/>
              <a:defRPr sz="1800">
                <a:solidFill>
                  <a:schemeClr val="lt1"/>
                </a:solidFill>
              </a:defRPr>
            </a:lvl1pPr>
            <a:lvl2pPr indent="-228600" lvl="1" marL="914400" algn="l">
              <a:lnSpc>
                <a:spcPct val="100000"/>
              </a:lnSpc>
              <a:spcBef>
                <a:spcPts val="600"/>
              </a:spcBef>
              <a:spcAft>
                <a:spcPts val="0"/>
              </a:spcAft>
              <a:buClr>
                <a:schemeClr val="dk1"/>
              </a:buClr>
              <a:buSzPts val="1800"/>
              <a:buNone/>
              <a:defRPr/>
            </a:lvl2pPr>
            <a:lvl3pPr indent="-342900" lvl="2" marL="1371600" algn="l">
              <a:lnSpc>
                <a:spcPct val="100000"/>
              </a:lnSpc>
              <a:spcBef>
                <a:spcPts val="0"/>
              </a:spcBef>
              <a:spcAft>
                <a:spcPts val="0"/>
              </a:spcAft>
              <a:buClr>
                <a:schemeClr val="dk1"/>
              </a:buClr>
              <a:buSzPts val="1800"/>
              <a:buChar char="–"/>
              <a:defRPr/>
            </a:lvl3pPr>
            <a:lvl4pPr indent="-342900" lvl="3" marL="1828800" algn="l">
              <a:lnSpc>
                <a:spcPct val="100000"/>
              </a:lnSpc>
              <a:spcBef>
                <a:spcPts val="0"/>
              </a:spcBef>
              <a:spcAft>
                <a:spcPts val="0"/>
              </a:spcAft>
              <a:buClr>
                <a:schemeClr val="dk1"/>
              </a:buClr>
              <a:buSzPts val="1800"/>
              <a:buChar char="–"/>
              <a:defRPr/>
            </a:lvl4pPr>
            <a:lvl5pPr indent="-342900" lvl="4" marL="2286000" algn="l">
              <a:lnSpc>
                <a:spcPct val="100000"/>
              </a:lnSpc>
              <a:spcBef>
                <a:spcPts val="0"/>
              </a:spcBef>
              <a:spcAft>
                <a:spcPts val="0"/>
              </a:spcAft>
              <a:buClr>
                <a:schemeClr val="dk1"/>
              </a:buClr>
              <a:buSzPts val="1800"/>
              <a:buChar char="–"/>
              <a:defRPr/>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147" name="Google Shape;147;p43"/>
          <p:cNvSpPr txBox="1"/>
          <p:nvPr>
            <p:ph idx="7" type="body"/>
          </p:nvPr>
        </p:nvSpPr>
        <p:spPr>
          <a:xfrm>
            <a:off x="863600" y="4407112"/>
            <a:ext cx="8280400" cy="736388"/>
          </a:xfrm>
          <a:prstGeom prst="rect">
            <a:avLst/>
          </a:prstGeom>
          <a:noFill/>
          <a:ln>
            <a:noFill/>
          </a:ln>
        </p:spPr>
        <p:txBody>
          <a:bodyPr anchorCtr="0" anchor="b" bIns="0" lIns="0" spcFirstLastPara="1" rIns="0" wrap="square" tIns="0">
            <a:noAutofit/>
          </a:bodyPr>
          <a:lstStyle>
            <a:lvl1pPr indent="-228600" lvl="0" marL="457200" algn="r">
              <a:lnSpc>
                <a:spcPct val="100000"/>
              </a:lnSpc>
              <a:spcBef>
                <a:spcPts val="0"/>
              </a:spcBef>
              <a:spcAft>
                <a:spcPts val="0"/>
              </a:spcAft>
              <a:buClr>
                <a:schemeClr val="lt1"/>
              </a:buClr>
              <a:buSzPts val="1400"/>
              <a:buNone/>
              <a:defRPr sz="1400">
                <a:solidFill>
                  <a:schemeClr val="lt1"/>
                </a:solidFill>
              </a:defRPr>
            </a:lvl1pPr>
            <a:lvl2pPr indent="-228600" lvl="1" marL="914400" algn="l">
              <a:lnSpc>
                <a:spcPct val="100000"/>
              </a:lnSpc>
              <a:spcBef>
                <a:spcPts val="200"/>
              </a:spcBef>
              <a:spcAft>
                <a:spcPts val="0"/>
              </a:spcAft>
              <a:buClr>
                <a:schemeClr val="dk1"/>
              </a:buClr>
              <a:buSzPts val="1800"/>
              <a:buNone/>
              <a:defRPr/>
            </a:lvl2pPr>
            <a:lvl3pPr indent="-342900" lvl="2" marL="1371600" algn="l">
              <a:lnSpc>
                <a:spcPct val="100000"/>
              </a:lnSpc>
              <a:spcBef>
                <a:spcPts val="0"/>
              </a:spcBef>
              <a:spcAft>
                <a:spcPts val="0"/>
              </a:spcAft>
              <a:buClr>
                <a:schemeClr val="dk1"/>
              </a:buClr>
              <a:buSzPts val="1800"/>
              <a:buChar char="–"/>
              <a:defRPr/>
            </a:lvl3pPr>
            <a:lvl4pPr indent="-342900" lvl="3" marL="1828800" algn="l">
              <a:lnSpc>
                <a:spcPct val="100000"/>
              </a:lnSpc>
              <a:spcBef>
                <a:spcPts val="0"/>
              </a:spcBef>
              <a:spcAft>
                <a:spcPts val="0"/>
              </a:spcAft>
              <a:buClr>
                <a:schemeClr val="dk1"/>
              </a:buClr>
              <a:buSzPts val="1800"/>
              <a:buChar char="–"/>
              <a:defRPr/>
            </a:lvl4pPr>
            <a:lvl5pPr indent="-342900" lvl="4" marL="2286000" algn="l">
              <a:lnSpc>
                <a:spcPct val="100000"/>
              </a:lnSpc>
              <a:spcBef>
                <a:spcPts val="0"/>
              </a:spcBef>
              <a:spcAft>
                <a:spcPts val="0"/>
              </a:spcAft>
              <a:buClr>
                <a:schemeClr val="dk1"/>
              </a:buClr>
              <a:buSzPts val="1800"/>
              <a:buChar char="–"/>
              <a:defRPr/>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1859">
          <p15:clr>
            <a:srgbClr val="FBAE40"/>
          </p15:clr>
        </p15:guide>
        <p15:guide id="6" pos="3674">
          <p15:clr>
            <a:srgbClr val="FBAE40"/>
          </p15:clr>
        </p15:guide>
        <p15:guide id="7" pos="3901">
          <p15:clr>
            <a:srgbClr val="FBAE40"/>
          </p15:clr>
        </p15:guide>
        <p15:guide id="8" pos="2086">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 images (Light)" showMasterSp="0">
  <p:cSld name="3 images (Light)">
    <p:bg>
      <p:bgPr>
        <a:solidFill>
          <a:schemeClr val="lt2"/>
        </a:solidFill>
      </p:bgPr>
    </p:bg>
    <p:spTree>
      <p:nvGrpSpPr>
        <p:cNvPr id="148" name="Shape 148"/>
        <p:cNvGrpSpPr/>
        <p:nvPr/>
      </p:nvGrpSpPr>
      <p:grpSpPr>
        <a:xfrm>
          <a:off x="0" y="0"/>
          <a:ext cx="0" cy="0"/>
          <a:chOff x="0" y="0"/>
          <a:chExt cx="0" cy="0"/>
        </a:xfrm>
      </p:grpSpPr>
      <p:sp>
        <p:nvSpPr>
          <p:cNvPr id="149" name="Google Shape;149;p44"/>
          <p:cNvSpPr txBox="1"/>
          <p:nvPr>
            <p:ph idx="1" type="body"/>
          </p:nvPr>
        </p:nvSpPr>
        <p:spPr>
          <a:xfrm>
            <a:off x="3311525" y="3160713"/>
            <a:ext cx="2520950" cy="701302"/>
          </a:xfrm>
          <a:prstGeom prst="rect">
            <a:avLst/>
          </a:prstGeom>
          <a:noFill/>
          <a:ln>
            <a:noFill/>
          </a:ln>
        </p:spPr>
        <p:txBody>
          <a:bodyPr anchorCtr="0" anchor="t" bIns="0" lIns="0" spcFirstLastPara="1" rIns="0" wrap="square" tIns="0">
            <a:noAutofit/>
          </a:bodyPr>
          <a:lstStyle>
            <a:lvl1pPr indent="-342900" lvl="0" marL="457200" algn="l">
              <a:lnSpc>
                <a:spcPct val="100000"/>
              </a:lnSpc>
              <a:spcBef>
                <a:spcPts val="0"/>
              </a:spcBef>
              <a:spcAft>
                <a:spcPts val="0"/>
              </a:spcAft>
              <a:buClr>
                <a:schemeClr val="dk1"/>
              </a:buClr>
              <a:buSzPts val="1800"/>
              <a:buFont typeface="Arial"/>
              <a:buChar char="–"/>
              <a:defRPr sz="1800">
                <a:solidFill>
                  <a:schemeClr val="dk1"/>
                </a:solidFill>
              </a:defRPr>
            </a:lvl1pPr>
            <a:lvl2pPr indent="-228600" lvl="1" marL="914400" algn="l">
              <a:lnSpc>
                <a:spcPct val="100000"/>
              </a:lnSpc>
              <a:spcBef>
                <a:spcPts val="5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150" name="Google Shape;150;p44"/>
          <p:cNvSpPr txBox="1"/>
          <p:nvPr>
            <p:ph idx="2" type="body"/>
          </p:nvPr>
        </p:nvSpPr>
        <p:spPr>
          <a:xfrm>
            <a:off x="6192200" y="3160713"/>
            <a:ext cx="2520950" cy="701301"/>
          </a:xfrm>
          <a:prstGeom prst="rect">
            <a:avLst/>
          </a:prstGeom>
          <a:noFill/>
          <a:ln>
            <a:noFill/>
          </a:ln>
        </p:spPr>
        <p:txBody>
          <a:bodyPr anchorCtr="0" anchor="t" bIns="0" lIns="0" spcFirstLastPara="1" rIns="0" wrap="square" tIns="0">
            <a:noAutofit/>
          </a:bodyPr>
          <a:lstStyle>
            <a:lvl1pPr indent="-342900" lvl="0" marL="457200" algn="l">
              <a:lnSpc>
                <a:spcPct val="100000"/>
              </a:lnSpc>
              <a:spcBef>
                <a:spcPts val="0"/>
              </a:spcBef>
              <a:spcAft>
                <a:spcPts val="0"/>
              </a:spcAft>
              <a:buClr>
                <a:schemeClr val="dk1"/>
              </a:buClr>
              <a:buSzPts val="1800"/>
              <a:buFont typeface="Arial"/>
              <a:buChar char="–"/>
              <a:defRPr sz="1800">
                <a:solidFill>
                  <a:schemeClr val="dk1"/>
                </a:solidFill>
              </a:defRPr>
            </a:lvl1pPr>
            <a:lvl2pPr indent="-228600" lvl="1" marL="914400" algn="l">
              <a:lnSpc>
                <a:spcPct val="100000"/>
              </a:lnSpc>
              <a:spcBef>
                <a:spcPts val="5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151" name="Google Shape;151;p44"/>
          <p:cNvSpPr txBox="1"/>
          <p:nvPr>
            <p:ph type="title"/>
          </p:nvPr>
        </p:nvSpPr>
        <p:spPr>
          <a:xfrm>
            <a:off x="431800" y="3160713"/>
            <a:ext cx="2520000" cy="701304"/>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Clr>
                <a:schemeClr val="dk1"/>
              </a:buClr>
              <a:buSzPts val="1800"/>
              <a:buFont typeface="Arial"/>
              <a:buChar char="–"/>
              <a:defRPr b="0" sz="1800">
                <a:solidFill>
                  <a:schemeClr val="dk1"/>
                </a:solidFill>
              </a:defRPr>
            </a:lvl1pPr>
            <a:lvl2pPr lvl="1" algn="l">
              <a:lnSpc>
                <a:spcPct val="85000"/>
              </a:lnSpc>
              <a:spcBef>
                <a:spcPts val="500"/>
              </a:spcBef>
              <a:spcAft>
                <a:spcPts val="0"/>
              </a:spcAft>
              <a:buSzPts val="1400"/>
              <a:buNone/>
              <a:defRPr/>
            </a:lvl2pPr>
            <a:lvl3pPr lvl="2" algn="l">
              <a:lnSpc>
                <a:spcPct val="85000"/>
              </a:lnSpc>
              <a:spcBef>
                <a:spcPts val="0"/>
              </a:spcBef>
              <a:spcAft>
                <a:spcPts val="0"/>
              </a:spcAft>
              <a:buSzPts val="1400"/>
              <a:buNone/>
              <a:defRPr/>
            </a:lvl3pPr>
            <a:lvl4pPr lvl="3" algn="l">
              <a:lnSpc>
                <a:spcPct val="85000"/>
              </a:lnSpc>
              <a:spcBef>
                <a:spcPts val="0"/>
              </a:spcBef>
              <a:spcAft>
                <a:spcPts val="0"/>
              </a:spcAft>
              <a:buSzPts val="1400"/>
              <a:buNone/>
              <a:defRPr/>
            </a:lvl4pPr>
            <a:lvl5pPr lvl="4" algn="l">
              <a:lnSpc>
                <a:spcPct val="85000"/>
              </a:lnSpc>
              <a:spcBef>
                <a:spcPts val="0"/>
              </a:spcBef>
              <a:spcAft>
                <a:spcPts val="0"/>
              </a:spcAft>
              <a:buSzPts val="1400"/>
              <a:buNone/>
              <a:defRPr/>
            </a:lvl5pPr>
            <a:lvl6pPr lvl="5" algn="l">
              <a:lnSpc>
                <a:spcPct val="85000"/>
              </a:lnSpc>
              <a:spcBef>
                <a:spcPts val="0"/>
              </a:spcBef>
              <a:spcAft>
                <a:spcPts val="0"/>
              </a:spcAft>
              <a:buSzPts val="1400"/>
              <a:buNone/>
              <a:defRPr/>
            </a:lvl6pPr>
            <a:lvl7pPr lvl="6" algn="l">
              <a:lnSpc>
                <a:spcPct val="85000"/>
              </a:lnSpc>
              <a:spcBef>
                <a:spcPts val="0"/>
              </a:spcBef>
              <a:spcAft>
                <a:spcPts val="0"/>
              </a:spcAft>
              <a:buSzPts val="1400"/>
              <a:buNone/>
              <a:defRPr/>
            </a:lvl7pPr>
            <a:lvl8pPr lvl="7" algn="l">
              <a:lnSpc>
                <a:spcPct val="85000"/>
              </a:lnSpc>
              <a:spcBef>
                <a:spcPts val="0"/>
              </a:spcBef>
              <a:spcAft>
                <a:spcPts val="0"/>
              </a:spcAft>
              <a:buSzPts val="1400"/>
              <a:buNone/>
              <a:defRPr/>
            </a:lvl8pPr>
            <a:lvl9pPr lvl="8" algn="l">
              <a:lnSpc>
                <a:spcPct val="85000"/>
              </a:lnSpc>
              <a:spcBef>
                <a:spcPts val="0"/>
              </a:spcBef>
              <a:spcAft>
                <a:spcPts val="0"/>
              </a:spcAft>
              <a:buSzPts val="1400"/>
              <a:buNone/>
              <a:defRPr/>
            </a:lvl9pPr>
          </a:lstStyle>
          <a:p/>
        </p:txBody>
      </p:sp>
      <p:cxnSp>
        <p:nvCxnSpPr>
          <p:cNvPr id="152" name="Google Shape;152;p44"/>
          <p:cNvCxnSpPr/>
          <p:nvPr/>
        </p:nvCxnSpPr>
        <p:spPr>
          <a:xfrm>
            <a:off x="431800" y="3132603"/>
            <a:ext cx="2520000" cy="0"/>
          </a:xfrm>
          <a:prstGeom prst="straightConnector1">
            <a:avLst/>
          </a:prstGeom>
          <a:noFill/>
          <a:ln cap="flat" cmpd="sng" w="25400">
            <a:solidFill>
              <a:schemeClr val="dk1"/>
            </a:solidFill>
            <a:prstDash val="solid"/>
            <a:round/>
            <a:headEnd len="sm" w="sm" type="none"/>
            <a:tailEnd len="sm" w="sm" type="none"/>
          </a:ln>
        </p:spPr>
      </p:cxnSp>
      <p:sp>
        <p:nvSpPr>
          <p:cNvPr id="153" name="Google Shape;153;p44"/>
          <p:cNvSpPr/>
          <p:nvPr>
            <p:ph idx="3" type="pic"/>
          </p:nvPr>
        </p:nvSpPr>
        <p:spPr>
          <a:xfrm>
            <a:off x="431800" y="1254440"/>
            <a:ext cx="2520000" cy="1692000"/>
          </a:xfrm>
          <a:prstGeom prst="rect">
            <a:avLst/>
          </a:prstGeom>
          <a:noFill/>
          <a:ln>
            <a:noFill/>
          </a:ln>
        </p:spPr>
      </p:sp>
      <p:sp>
        <p:nvSpPr>
          <p:cNvPr id="154" name="Google Shape;154;p44"/>
          <p:cNvSpPr/>
          <p:nvPr>
            <p:ph idx="4" type="pic"/>
          </p:nvPr>
        </p:nvSpPr>
        <p:spPr>
          <a:xfrm>
            <a:off x="3312000" y="1254440"/>
            <a:ext cx="2520000" cy="1692000"/>
          </a:xfrm>
          <a:prstGeom prst="rect">
            <a:avLst/>
          </a:prstGeom>
          <a:noFill/>
          <a:ln>
            <a:noFill/>
          </a:ln>
        </p:spPr>
      </p:sp>
      <p:sp>
        <p:nvSpPr>
          <p:cNvPr id="155" name="Google Shape;155;p44"/>
          <p:cNvSpPr/>
          <p:nvPr>
            <p:ph idx="5" type="pic"/>
          </p:nvPr>
        </p:nvSpPr>
        <p:spPr>
          <a:xfrm>
            <a:off x="6192200" y="1254442"/>
            <a:ext cx="2520000" cy="1692000"/>
          </a:xfrm>
          <a:prstGeom prst="rect">
            <a:avLst/>
          </a:prstGeom>
          <a:noFill/>
          <a:ln>
            <a:noFill/>
          </a:ln>
        </p:spPr>
      </p:sp>
      <p:cxnSp>
        <p:nvCxnSpPr>
          <p:cNvPr id="156" name="Google Shape;156;p44"/>
          <p:cNvCxnSpPr/>
          <p:nvPr/>
        </p:nvCxnSpPr>
        <p:spPr>
          <a:xfrm>
            <a:off x="3312000" y="3124983"/>
            <a:ext cx="2520000" cy="0"/>
          </a:xfrm>
          <a:prstGeom prst="straightConnector1">
            <a:avLst/>
          </a:prstGeom>
          <a:noFill/>
          <a:ln cap="flat" cmpd="sng" w="25400">
            <a:solidFill>
              <a:schemeClr val="dk1"/>
            </a:solidFill>
            <a:prstDash val="solid"/>
            <a:round/>
            <a:headEnd len="sm" w="sm" type="none"/>
            <a:tailEnd len="sm" w="sm" type="none"/>
          </a:ln>
        </p:spPr>
      </p:cxnSp>
      <p:cxnSp>
        <p:nvCxnSpPr>
          <p:cNvPr id="157" name="Google Shape;157;p44"/>
          <p:cNvCxnSpPr/>
          <p:nvPr/>
        </p:nvCxnSpPr>
        <p:spPr>
          <a:xfrm>
            <a:off x="6192200" y="3124983"/>
            <a:ext cx="2520000" cy="0"/>
          </a:xfrm>
          <a:prstGeom prst="straightConnector1">
            <a:avLst/>
          </a:prstGeom>
          <a:noFill/>
          <a:ln cap="flat" cmpd="sng" w="25400">
            <a:solidFill>
              <a:schemeClr val="dk1"/>
            </a:solidFill>
            <a:prstDash val="solid"/>
            <a:round/>
            <a:headEnd len="sm" w="sm" type="none"/>
            <a:tailEnd len="sm" w="sm" type="none"/>
          </a:ln>
        </p:spPr>
      </p:cxnSp>
      <p:sp>
        <p:nvSpPr>
          <p:cNvPr id="158" name="Google Shape;158;p44"/>
          <p:cNvSpPr txBox="1"/>
          <p:nvPr>
            <p:ph idx="6" type="body"/>
          </p:nvPr>
        </p:nvSpPr>
        <p:spPr>
          <a:xfrm>
            <a:off x="863600" y="4407112"/>
            <a:ext cx="8280400" cy="736388"/>
          </a:xfrm>
          <a:prstGeom prst="rect">
            <a:avLst/>
          </a:prstGeom>
          <a:noFill/>
          <a:ln>
            <a:noFill/>
          </a:ln>
        </p:spPr>
        <p:txBody>
          <a:bodyPr anchorCtr="0" anchor="b" bIns="0" lIns="0" spcFirstLastPara="1" rIns="0" wrap="square" tIns="0">
            <a:noAutofit/>
          </a:bodyPr>
          <a:lstStyle>
            <a:lvl1pPr indent="-228600" lvl="0" marL="457200" algn="r">
              <a:lnSpc>
                <a:spcPct val="100000"/>
              </a:lnSpc>
              <a:spcBef>
                <a:spcPts val="0"/>
              </a:spcBef>
              <a:spcAft>
                <a:spcPts val="0"/>
              </a:spcAft>
              <a:buClr>
                <a:schemeClr val="lt1"/>
              </a:buClr>
              <a:buSzPts val="1400"/>
              <a:buNone/>
              <a:defRPr sz="1400">
                <a:solidFill>
                  <a:schemeClr val="lt1"/>
                </a:solidFill>
              </a:defRPr>
            </a:lvl1pPr>
            <a:lvl2pPr indent="-228600" lvl="1" marL="914400" algn="l">
              <a:lnSpc>
                <a:spcPct val="100000"/>
              </a:lnSpc>
              <a:spcBef>
                <a:spcPts val="200"/>
              </a:spcBef>
              <a:spcAft>
                <a:spcPts val="0"/>
              </a:spcAft>
              <a:buClr>
                <a:schemeClr val="dk1"/>
              </a:buClr>
              <a:buSzPts val="1800"/>
              <a:buNone/>
              <a:defRPr/>
            </a:lvl2pPr>
            <a:lvl3pPr indent="-342900" lvl="2" marL="1371600" algn="l">
              <a:lnSpc>
                <a:spcPct val="100000"/>
              </a:lnSpc>
              <a:spcBef>
                <a:spcPts val="0"/>
              </a:spcBef>
              <a:spcAft>
                <a:spcPts val="0"/>
              </a:spcAft>
              <a:buClr>
                <a:schemeClr val="dk1"/>
              </a:buClr>
              <a:buSzPts val="1800"/>
              <a:buChar char="–"/>
              <a:defRPr/>
            </a:lvl3pPr>
            <a:lvl4pPr indent="-342900" lvl="3" marL="1828800" algn="l">
              <a:lnSpc>
                <a:spcPct val="100000"/>
              </a:lnSpc>
              <a:spcBef>
                <a:spcPts val="0"/>
              </a:spcBef>
              <a:spcAft>
                <a:spcPts val="0"/>
              </a:spcAft>
              <a:buClr>
                <a:schemeClr val="dk1"/>
              </a:buClr>
              <a:buSzPts val="1800"/>
              <a:buChar char="–"/>
              <a:defRPr/>
            </a:lvl4pPr>
            <a:lvl5pPr indent="-342900" lvl="4" marL="2286000" algn="l">
              <a:lnSpc>
                <a:spcPct val="100000"/>
              </a:lnSpc>
              <a:spcBef>
                <a:spcPts val="0"/>
              </a:spcBef>
              <a:spcAft>
                <a:spcPts val="0"/>
              </a:spcAft>
              <a:buClr>
                <a:schemeClr val="dk1"/>
              </a:buClr>
              <a:buSzPts val="1800"/>
              <a:buChar char="–"/>
              <a:defRPr/>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1859">
          <p15:clr>
            <a:srgbClr val="FBAE40"/>
          </p15:clr>
        </p15:guide>
        <p15:guide id="6" pos="2086">
          <p15:clr>
            <a:srgbClr val="FBAE40"/>
          </p15:clr>
        </p15:guide>
        <p15:guide id="7" pos="3674">
          <p15:clr>
            <a:srgbClr val="FBAE40"/>
          </p15:clr>
        </p15:guide>
        <p15:guide id="8" pos="3901">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 boxes (Dark)" showMasterSp="0">
  <p:cSld name="2 boxes (Dark)">
    <p:bg>
      <p:bgPr>
        <a:solidFill>
          <a:schemeClr val="dk2"/>
        </a:solidFill>
      </p:bgPr>
    </p:bg>
    <p:spTree>
      <p:nvGrpSpPr>
        <p:cNvPr id="159" name="Shape 159"/>
        <p:cNvGrpSpPr/>
        <p:nvPr/>
      </p:nvGrpSpPr>
      <p:grpSpPr>
        <a:xfrm>
          <a:off x="0" y="0"/>
          <a:ext cx="0" cy="0"/>
          <a:chOff x="0" y="0"/>
          <a:chExt cx="0" cy="0"/>
        </a:xfrm>
      </p:grpSpPr>
      <p:cxnSp>
        <p:nvCxnSpPr>
          <p:cNvPr id="160" name="Google Shape;160;p45"/>
          <p:cNvCxnSpPr/>
          <p:nvPr/>
        </p:nvCxnSpPr>
        <p:spPr>
          <a:xfrm>
            <a:off x="1079498" y="1606370"/>
            <a:ext cx="3034585" cy="0"/>
          </a:xfrm>
          <a:prstGeom prst="straightConnector1">
            <a:avLst/>
          </a:prstGeom>
          <a:noFill/>
          <a:ln cap="flat" cmpd="sng" w="31750">
            <a:solidFill>
              <a:schemeClr val="lt1"/>
            </a:solidFill>
            <a:prstDash val="solid"/>
            <a:round/>
            <a:headEnd len="sm" w="sm" type="none"/>
            <a:tailEnd len="sm" w="sm" type="none"/>
          </a:ln>
        </p:spPr>
      </p:cxnSp>
      <p:cxnSp>
        <p:nvCxnSpPr>
          <p:cNvPr id="161" name="Google Shape;161;p45"/>
          <p:cNvCxnSpPr/>
          <p:nvPr/>
        </p:nvCxnSpPr>
        <p:spPr>
          <a:xfrm>
            <a:off x="5003801" y="1606370"/>
            <a:ext cx="3060700" cy="0"/>
          </a:xfrm>
          <a:prstGeom prst="straightConnector1">
            <a:avLst/>
          </a:prstGeom>
          <a:noFill/>
          <a:ln cap="flat" cmpd="sng" w="31750">
            <a:solidFill>
              <a:schemeClr val="lt1"/>
            </a:solidFill>
            <a:prstDash val="solid"/>
            <a:round/>
            <a:headEnd len="sm" w="sm" type="none"/>
            <a:tailEnd len="sm" w="sm" type="none"/>
          </a:ln>
        </p:spPr>
      </p:cxnSp>
      <p:sp>
        <p:nvSpPr>
          <p:cNvPr id="162" name="Google Shape;162;p45"/>
          <p:cNvSpPr txBox="1"/>
          <p:nvPr>
            <p:ph idx="1" type="body"/>
          </p:nvPr>
        </p:nvSpPr>
        <p:spPr>
          <a:xfrm>
            <a:off x="1079498" y="1636850"/>
            <a:ext cx="3050407" cy="1362389"/>
          </a:xfrm>
          <a:prstGeom prst="rect">
            <a:avLst/>
          </a:prstGeom>
          <a:noFill/>
          <a:ln>
            <a:noFill/>
          </a:ln>
        </p:spPr>
        <p:txBody>
          <a:bodyPr anchorCtr="0" anchor="t" bIns="0" lIns="0" spcFirstLastPara="1" rIns="0" wrap="square" tIns="0">
            <a:noAutofit/>
          </a:bodyPr>
          <a:lstStyle>
            <a:lvl1pPr indent="-406400" lvl="0" marL="457200" algn="l">
              <a:lnSpc>
                <a:spcPct val="100000"/>
              </a:lnSpc>
              <a:spcBef>
                <a:spcPts val="0"/>
              </a:spcBef>
              <a:spcAft>
                <a:spcPts val="0"/>
              </a:spcAft>
              <a:buClr>
                <a:schemeClr val="lt1"/>
              </a:buClr>
              <a:buSzPts val="2800"/>
              <a:buChar char="–"/>
              <a:defRPr>
                <a:solidFill>
                  <a:schemeClr val="lt1"/>
                </a:solidFill>
              </a:defRPr>
            </a:lvl1pPr>
            <a:lvl2pPr indent="-228600" lvl="1" marL="914400" algn="l">
              <a:lnSpc>
                <a:spcPct val="100000"/>
              </a:lnSpc>
              <a:spcBef>
                <a:spcPts val="600"/>
              </a:spcBef>
              <a:spcAft>
                <a:spcPts val="0"/>
              </a:spcAft>
              <a:buClr>
                <a:schemeClr val="dk1"/>
              </a:buClr>
              <a:buSzPts val="1800"/>
              <a:buNone/>
              <a:defRPr/>
            </a:lvl2pPr>
            <a:lvl3pPr indent="-342900" lvl="2" marL="1371600" algn="l">
              <a:lnSpc>
                <a:spcPct val="100000"/>
              </a:lnSpc>
              <a:spcBef>
                <a:spcPts val="0"/>
              </a:spcBef>
              <a:spcAft>
                <a:spcPts val="0"/>
              </a:spcAft>
              <a:buClr>
                <a:schemeClr val="dk1"/>
              </a:buClr>
              <a:buSzPts val="1800"/>
              <a:buChar char="–"/>
              <a:defRPr/>
            </a:lvl3pPr>
            <a:lvl4pPr indent="-342900" lvl="3" marL="1828800" algn="l">
              <a:lnSpc>
                <a:spcPct val="100000"/>
              </a:lnSpc>
              <a:spcBef>
                <a:spcPts val="0"/>
              </a:spcBef>
              <a:spcAft>
                <a:spcPts val="0"/>
              </a:spcAft>
              <a:buClr>
                <a:schemeClr val="dk1"/>
              </a:buClr>
              <a:buSzPts val="1800"/>
              <a:buChar char="–"/>
              <a:defRPr/>
            </a:lvl4pPr>
            <a:lvl5pPr indent="-342900" lvl="4" marL="2286000" algn="l">
              <a:lnSpc>
                <a:spcPct val="100000"/>
              </a:lnSpc>
              <a:spcBef>
                <a:spcPts val="0"/>
              </a:spcBef>
              <a:spcAft>
                <a:spcPts val="0"/>
              </a:spcAft>
              <a:buClr>
                <a:schemeClr val="dk1"/>
              </a:buClr>
              <a:buSzPts val="1800"/>
              <a:buChar char="–"/>
              <a:defRPr/>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163" name="Google Shape;163;p45"/>
          <p:cNvSpPr txBox="1"/>
          <p:nvPr>
            <p:ph idx="2" type="body"/>
          </p:nvPr>
        </p:nvSpPr>
        <p:spPr>
          <a:xfrm>
            <a:off x="5003800" y="1636849"/>
            <a:ext cx="3060700" cy="1362389"/>
          </a:xfrm>
          <a:prstGeom prst="rect">
            <a:avLst/>
          </a:prstGeom>
          <a:noFill/>
          <a:ln>
            <a:noFill/>
          </a:ln>
        </p:spPr>
        <p:txBody>
          <a:bodyPr anchorCtr="0" anchor="t" bIns="0" lIns="0" spcFirstLastPara="1" rIns="0" wrap="square" tIns="0">
            <a:noAutofit/>
          </a:bodyPr>
          <a:lstStyle>
            <a:lvl1pPr indent="-406400" lvl="0" marL="457200" algn="l">
              <a:lnSpc>
                <a:spcPct val="100000"/>
              </a:lnSpc>
              <a:spcBef>
                <a:spcPts val="0"/>
              </a:spcBef>
              <a:spcAft>
                <a:spcPts val="0"/>
              </a:spcAft>
              <a:buClr>
                <a:schemeClr val="lt1"/>
              </a:buClr>
              <a:buSzPts val="2800"/>
              <a:buChar char="–"/>
              <a:defRPr>
                <a:solidFill>
                  <a:schemeClr val="lt1"/>
                </a:solidFill>
              </a:defRPr>
            </a:lvl1pPr>
            <a:lvl2pPr indent="-228600" lvl="1" marL="914400" algn="l">
              <a:lnSpc>
                <a:spcPct val="100000"/>
              </a:lnSpc>
              <a:spcBef>
                <a:spcPts val="600"/>
              </a:spcBef>
              <a:spcAft>
                <a:spcPts val="0"/>
              </a:spcAft>
              <a:buClr>
                <a:schemeClr val="dk1"/>
              </a:buClr>
              <a:buSzPts val="1800"/>
              <a:buNone/>
              <a:defRPr/>
            </a:lvl2pPr>
            <a:lvl3pPr indent="-342900" lvl="2" marL="1371600" algn="l">
              <a:lnSpc>
                <a:spcPct val="100000"/>
              </a:lnSpc>
              <a:spcBef>
                <a:spcPts val="0"/>
              </a:spcBef>
              <a:spcAft>
                <a:spcPts val="0"/>
              </a:spcAft>
              <a:buClr>
                <a:schemeClr val="dk1"/>
              </a:buClr>
              <a:buSzPts val="1800"/>
              <a:buChar char="–"/>
              <a:defRPr/>
            </a:lvl3pPr>
            <a:lvl4pPr indent="-342900" lvl="3" marL="1828800" algn="l">
              <a:lnSpc>
                <a:spcPct val="100000"/>
              </a:lnSpc>
              <a:spcBef>
                <a:spcPts val="0"/>
              </a:spcBef>
              <a:spcAft>
                <a:spcPts val="0"/>
              </a:spcAft>
              <a:buClr>
                <a:schemeClr val="dk1"/>
              </a:buClr>
              <a:buSzPts val="1800"/>
              <a:buChar char="–"/>
              <a:defRPr/>
            </a:lvl4pPr>
            <a:lvl5pPr indent="-342900" lvl="4" marL="2286000" algn="l">
              <a:lnSpc>
                <a:spcPct val="100000"/>
              </a:lnSpc>
              <a:spcBef>
                <a:spcPts val="0"/>
              </a:spcBef>
              <a:spcAft>
                <a:spcPts val="0"/>
              </a:spcAft>
              <a:buClr>
                <a:schemeClr val="dk1"/>
              </a:buClr>
              <a:buSzPts val="1800"/>
              <a:buChar char="–"/>
              <a:defRPr/>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164" name="Google Shape;164;p45"/>
          <p:cNvSpPr txBox="1"/>
          <p:nvPr>
            <p:ph idx="3" type="body"/>
          </p:nvPr>
        </p:nvSpPr>
        <p:spPr>
          <a:xfrm>
            <a:off x="431800" y="4279697"/>
            <a:ext cx="8712200" cy="863802"/>
          </a:xfrm>
          <a:prstGeom prst="rect">
            <a:avLst/>
          </a:prstGeom>
          <a:noFill/>
          <a:ln>
            <a:noFill/>
          </a:ln>
        </p:spPr>
        <p:txBody>
          <a:bodyPr anchorCtr="0" anchor="b" bIns="72000" lIns="0" spcFirstLastPara="1" rIns="108000" wrap="square" tIns="0">
            <a:noAutofit/>
          </a:bodyPr>
          <a:lstStyle>
            <a:lvl1pPr indent="-228600" lvl="0" marL="457200" algn="r">
              <a:lnSpc>
                <a:spcPct val="114000"/>
              </a:lnSpc>
              <a:spcBef>
                <a:spcPts val="0"/>
              </a:spcBef>
              <a:spcAft>
                <a:spcPts val="0"/>
              </a:spcAft>
              <a:buClr>
                <a:schemeClr val="lt1"/>
              </a:buClr>
              <a:buSzPts val="1400"/>
              <a:buNone/>
              <a:defRPr sz="1400">
                <a:solidFill>
                  <a:schemeClr val="lt1"/>
                </a:solidFill>
              </a:defRPr>
            </a:lvl1pPr>
            <a:lvl2pPr indent="-228600" lvl="1" marL="914400" algn="l">
              <a:lnSpc>
                <a:spcPct val="100000"/>
              </a:lnSpc>
              <a:spcBef>
                <a:spcPts val="0"/>
              </a:spcBef>
              <a:spcAft>
                <a:spcPts val="0"/>
              </a:spcAft>
              <a:buClr>
                <a:schemeClr val="dk1"/>
              </a:buClr>
              <a:buSzPts val="1200"/>
              <a:buNone/>
              <a:defRPr sz="1200"/>
            </a:lvl2pPr>
            <a:lvl3pPr indent="-304800" lvl="2" marL="1371600" algn="l">
              <a:lnSpc>
                <a:spcPct val="100000"/>
              </a:lnSpc>
              <a:spcBef>
                <a:spcPts val="0"/>
              </a:spcBef>
              <a:spcAft>
                <a:spcPts val="0"/>
              </a:spcAft>
              <a:buClr>
                <a:schemeClr val="dk1"/>
              </a:buClr>
              <a:buSzPts val="1200"/>
              <a:buChar char="–"/>
              <a:defRPr sz="1200"/>
            </a:lvl3pPr>
            <a:lvl4pPr indent="-304800" lvl="3" marL="1828800" algn="l">
              <a:lnSpc>
                <a:spcPct val="100000"/>
              </a:lnSpc>
              <a:spcBef>
                <a:spcPts val="0"/>
              </a:spcBef>
              <a:spcAft>
                <a:spcPts val="0"/>
              </a:spcAft>
              <a:buClr>
                <a:schemeClr val="dk1"/>
              </a:buClr>
              <a:buSzPts val="1200"/>
              <a:buChar char="–"/>
              <a:defRPr sz="1200"/>
            </a:lvl4pPr>
            <a:lvl5pPr indent="-304800" lvl="4" marL="2286000" algn="l">
              <a:lnSpc>
                <a:spcPct val="100000"/>
              </a:lnSpc>
              <a:spcBef>
                <a:spcPts val="0"/>
              </a:spcBef>
              <a:spcAft>
                <a:spcPts val="0"/>
              </a:spcAft>
              <a:buClr>
                <a:schemeClr val="dk1"/>
              </a:buClr>
              <a:buSzPts val="1200"/>
              <a:buChar char="–"/>
              <a:defRPr sz="12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2608">
          <p15:clr>
            <a:srgbClr val="FBAE40"/>
          </p15:clr>
        </p15:guide>
        <p15:guide id="6" pos="680">
          <p15:clr>
            <a:srgbClr val="FBAE40"/>
          </p15:clr>
        </p15:guide>
        <p15:guide id="7" pos="3152">
          <p15:clr>
            <a:srgbClr val="FBAE40"/>
          </p15:clr>
        </p15:guide>
        <p15:guide id="8" pos="5080">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 boxes (Light)" showMasterSp="0">
  <p:cSld name="2 boxes (Light)">
    <p:bg>
      <p:bgPr>
        <a:solidFill>
          <a:schemeClr val="lt2"/>
        </a:solidFill>
      </p:bgPr>
    </p:bg>
    <p:spTree>
      <p:nvGrpSpPr>
        <p:cNvPr id="165" name="Shape 165"/>
        <p:cNvGrpSpPr/>
        <p:nvPr/>
      </p:nvGrpSpPr>
      <p:grpSpPr>
        <a:xfrm>
          <a:off x="0" y="0"/>
          <a:ext cx="0" cy="0"/>
          <a:chOff x="0" y="0"/>
          <a:chExt cx="0" cy="0"/>
        </a:xfrm>
      </p:grpSpPr>
      <p:cxnSp>
        <p:nvCxnSpPr>
          <p:cNvPr id="166" name="Google Shape;166;p46"/>
          <p:cNvCxnSpPr/>
          <p:nvPr/>
        </p:nvCxnSpPr>
        <p:spPr>
          <a:xfrm>
            <a:off x="1079498" y="1606370"/>
            <a:ext cx="3034585" cy="0"/>
          </a:xfrm>
          <a:prstGeom prst="straightConnector1">
            <a:avLst/>
          </a:prstGeom>
          <a:noFill/>
          <a:ln cap="flat" cmpd="sng" w="31750">
            <a:solidFill>
              <a:schemeClr val="dk1"/>
            </a:solidFill>
            <a:prstDash val="solid"/>
            <a:round/>
            <a:headEnd len="sm" w="sm" type="none"/>
            <a:tailEnd len="sm" w="sm" type="none"/>
          </a:ln>
        </p:spPr>
      </p:cxnSp>
      <p:cxnSp>
        <p:nvCxnSpPr>
          <p:cNvPr id="167" name="Google Shape;167;p46"/>
          <p:cNvCxnSpPr/>
          <p:nvPr/>
        </p:nvCxnSpPr>
        <p:spPr>
          <a:xfrm>
            <a:off x="5003801" y="1606370"/>
            <a:ext cx="3060700" cy="0"/>
          </a:xfrm>
          <a:prstGeom prst="straightConnector1">
            <a:avLst/>
          </a:prstGeom>
          <a:noFill/>
          <a:ln cap="flat" cmpd="sng" w="31750">
            <a:solidFill>
              <a:schemeClr val="dk1"/>
            </a:solidFill>
            <a:prstDash val="solid"/>
            <a:round/>
            <a:headEnd len="sm" w="sm" type="none"/>
            <a:tailEnd len="sm" w="sm" type="none"/>
          </a:ln>
        </p:spPr>
      </p:cxnSp>
      <p:sp>
        <p:nvSpPr>
          <p:cNvPr id="168" name="Google Shape;168;p46"/>
          <p:cNvSpPr txBox="1"/>
          <p:nvPr>
            <p:ph idx="1" type="body"/>
          </p:nvPr>
        </p:nvSpPr>
        <p:spPr>
          <a:xfrm>
            <a:off x="1079498" y="1636850"/>
            <a:ext cx="3050407" cy="1362389"/>
          </a:xfrm>
          <a:prstGeom prst="rect">
            <a:avLst/>
          </a:prstGeom>
          <a:noFill/>
          <a:ln>
            <a:noFill/>
          </a:ln>
        </p:spPr>
        <p:txBody>
          <a:bodyPr anchorCtr="0" anchor="t" bIns="0" lIns="0" spcFirstLastPara="1" rIns="0" wrap="square" tIns="0">
            <a:noAutofit/>
          </a:bodyPr>
          <a:lstStyle>
            <a:lvl1pPr indent="-406400" lvl="0" marL="457200" algn="l">
              <a:lnSpc>
                <a:spcPct val="100000"/>
              </a:lnSpc>
              <a:spcBef>
                <a:spcPts val="0"/>
              </a:spcBef>
              <a:spcAft>
                <a:spcPts val="0"/>
              </a:spcAft>
              <a:buClr>
                <a:schemeClr val="dk1"/>
              </a:buClr>
              <a:buSzPts val="2800"/>
              <a:buChar char="–"/>
              <a:defRPr>
                <a:solidFill>
                  <a:schemeClr val="dk1"/>
                </a:solidFill>
              </a:defRPr>
            </a:lvl1pPr>
            <a:lvl2pPr indent="-228600" lvl="1" marL="914400" algn="l">
              <a:lnSpc>
                <a:spcPct val="100000"/>
              </a:lnSpc>
              <a:spcBef>
                <a:spcPts val="600"/>
              </a:spcBef>
              <a:spcAft>
                <a:spcPts val="0"/>
              </a:spcAft>
              <a:buClr>
                <a:schemeClr val="dk1"/>
              </a:buClr>
              <a:buSzPts val="1800"/>
              <a:buNone/>
              <a:defRPr/>
            </a:lvl2pPr>
            <a:lvl3pPr indent="-342900" lvl="2" marL="1371600" algn="l">
              <a:lnSpc>
                <a:spcPct val="100000"/>
              </a:lnSpc>
              <a:spcBef>
                <a:spcPts val="0"/>
              </a:spcBef>
              <a:spcAft>
                <a:spcPts val="0"/>
              </a:spcAft>
              <a:buClr>
                <a:schemeClr val="dk1"/>
              </a:buClr>
              <a:buSzPts val="1800"/>
              <a:buChar char="–"/>
              <a:defRPr/>
            </a:lvl3pPr>
            <a:lvl4pPr indent="-342900" lvl="3" marL="1828800" algn="l">
              <a:lnSpc>
                <a:spcPct val="100000"/>
              </a:lnSpc>
              <a:spcBef>
                <a:spcPts val="0"/>
              </a:spcBef>
              <a:spcAft>
                <a:spcPts val="0"/>
              </a:spcAft>
              <a:buClr>
                <a:schemeClr val="dk1"/>
              </a:buClr>
              <a:buSzPts val="1800"/>
              <a:buChar char="–"/>
              <a:defRPr/>
            </a:lvl4pPr>
            <a:lvl5pPr indent="-342900" lvl="4" marL="2286000" algn="l">
              <a:lnSpc>
                <a:spcPct val="100000"/>
              </a:lnSpc>
              <a:spcBef>
                <a:spcPts val="0"/>
              </a:spcBef>
              <a:spcAft>
                <a:spcPts val="0"/>
              </a:spcAft>
              <a:buClr>
                <a:schemeClr val="dk1"/>
              </a:buClr>
              <a:buSzPts val="1800"/>
              <a:buChar char="–"/>
              <a:defRPr/>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169" name="Google Shape;169;p46"/>
          <p:cNvSpPr txBox="1"/>
          <p:nvPr>
            <p:ph idx="2" type="body"/>
          </p:nvPr>
        </p:nvSpPr>
        <p:spPr>
          <a:xfrm>
            <a:off x="5003800" y="1636849"/>
            <a:ext cx="3060700" cy="1362389"/>
          </a:xfrm>
          <a:prstGeom prst="rect">
            <a:avLst/>
          </a:prstGeom>
          <a:noFill/>
          <a:ln>
            <a:noFill/>
          </a:ln>
        </p:spPr>
        <p:txBody>
          <a:bodyPr anchorCtr="0" anchor="t" bIns="0" lIns="0" spcFirstLastPara="1" rIns="0" wrap="square" tIns="0">
            <a:noAutofit/>
          </a:bodyPr>
          <a:lstStyle>
            <a:lvl1pPr indent="-406400" lvl="0" marL="457200" algn="l">
              <a:lnSpc>
                <a:spcPct val="100000"/>
              </a:lnSpc>
              <a:spcBef>
                <a:spcPts val="0"/>
              </a:spcBef>
              <a:spcAft>
                <a:spcPts val="0"/>
              </a:spcAft>
              <a:buClr>
                <a:schemeClr val="dk1"/>
              </a:buClr>
              <a:buSzPts val="2800"/>
              <a:buChar char="–"/>
              <a:defRPr>
                <a:solidFill>
                  <a:schemeClr val="dk1"/>
                </a:solidFill>
              </a:defRPr>
            </a:lvl1pPr>
            <a:lvl2pPr indent="-228600" lvl="1" marL="914400" algn="l">
              <a:lnSpc>
                <a:spcPct val="100000"/>
              </a:lnSpc>
              <a:spcBef>
                <a:spcPts val="600"/>
              </a:spcBef>
              <a:spcAft>
                <a:spcPts val="0"/>
              </a:spcAft>
              <a:buClr>
                <a:schemeClr val="dk1"/>
              </a:buClr>
              <a:buSzPts val="1800"/>
              <a:buNone/>
              <a:defRPr/>
            </a:lvl2pPr>
            <a:lvl3pPr indent="-342900" lvl="2" marL="1371600" algn="l">
              <a:lnSpc>
                <a:spcPct val="100000"/>
              </a:lnSpc>
              <a:spcBef>
                <a:spcPts val="0"/>
              </a:spcBef>
              <a:spcAft>
                <a:spcPts val="0"/>
              </a:spcAft>
              <a:buClr>
                <a:schemeClr val="dk1"/>
              </a:buClr>
              <a:buSzPts val="1800"/>
              <a:buChar char="–"/>
              <a:defRPr/>
            </a:lvl3pPr>
            <a:lvl4pPr indent="-342900" lvl="3" marL="1828800" algn="l">
              <a:lnSpc>
                <a:spcPct val="100000"/>
              </a:lnSpc>
              <a:spcBef>
                <a:spcPts val="0"/>
              </a:spcBef>
              <a:spcAft>
                <a:spcPts val="0"/>
              </a:spcAft>
              <a:buClr>
                <a:schemeClr val="dk1"/>
              </a:buClr>
              <a:buSzPts val="1800"/>
              <a:buChar char="–"/>
              <a:defRPr/>
            </a:lvl4pPr>
            <a:lvl5pPr indent="-342900" lvl="4" marL="2286000" algn="l">
              <a:lnSpc>
                <a:spcPct val="100000"/>
              </a:lnSpc>
              <a:spcBef>
                <a:spcPts val="0"/>
              </a:spcBef>
              <a:spcAft>
                <a:spcPts val="0"/>
              </a:spcAft>
              <a:buClr>
                <a:schemeClr val="dk1"/>
              </a:buClr>
              <a:buSzPts val="1800"/>
              <a:buChar char="–"/>
              <a:defRPr/>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170" name="Google Shape;170;p46"/>
          <p:cNvSpPr txBox="1"/>
          <p:nvPr>
            <p:ph idx="3" type="body"/>
          </p:nvPr>
        </p:nvSpPr>
        <p:spPr>
          <a:xfrm>
            <a:off x="863600" y="4407112"/>
            <a:ext cx="8280400" cy="736388"/>
          </a:xfrm>
          <a:prstGeom prst="rect">
            <a:avLst/>
          </a:prstGeom>
          <a:noFill/>
          <a:ln>
            <a:noFill/>
          </a:ln>
        </p:spPr>
        <p:txBody>
          <a:bodyPr anchorCtr="0" anchor="b" bIns="0" lIns="0" spcFirstLastPara="1" rIns="0" wrap="square" tIns="0">
            <a:noAutofit/>
          </a:bodyPr>
          <a:lstStyle>
            <a:lvl1pPr indent="-228600" lvl="0" marL="457200" algn="r">
              <a:lnSpc>
                <a:spcPct val="100000"/>
              </a:lnSpc>
              <a:spcBef>
                <a:spcPts val="0"/>
              </a:spcBef>
              <a:spcAft>
                <a:spcPts val="0"/>
              </a:spcAft>
              <a:buClr>
                <a:schemeClr val="lt1"/>
              </a:buClr>
              <a:buSzPts val="1400"/>
              <a:buNone/>
              <a:defRPr sz="1400">
                <a:solidFill>
                  <a:schemeClr val="lt1"/>
                </a:solidFill>
              </a:defRPr>
            </a:lvl1pPr>
            <a:lvl2pPr indent="-228600" lvl="1" marL="914400" algn="l">
              <a:lnSpc>
                <a:spcPct val="100000"/>
              </a:lnSpc>
              <a:spcBef>
                <a:spcPts val="200"/>
              </a:spcBef>
              <a:spcAft>
                <a:spcPts val="0"/>
              </a:spcAft>
              <a:buClr>
                <a:schemeClr val="dk1"/>
              </a:buClr>
              <a:buSzPts val="1800"/>
              <a:buNone/>
              <a:defRPr/>
            </a:lvl2pPr>
            <a:lvl3pPr indent="-342900" lvl="2" marL="1371600" algn="l">
              <a:lnSpc>
                <a:spcPct val="100000"/>
              </a:lnSpc>
              <a:spcBef>
                <a:spcPts val="0"/>
              </a:spcBef>
              <a:spcAft>
                <a:spcPts val="0"/>
              </a:spcAft>
              <a:buClr>
                <a:schemeClr val="dk1"/>
              </a:buClr>
              <a:buSzPts val="1800"/>
              <a:buChar char="–"/>
              <a:defRPr/>
            </a:lvl3pPr>
            <a:lvl4pPr indent="-342900" lvl="3" marL="1828800" algn="l">
              <a:lnSpc>
                <a:spcPct val="100000"/>
              </a:lnSpc>
              <a:spcBef>
                <a:spcPts val="0"/>
              </a:spcBef>
              <a:spcAft>
                <a:spcPts val="0"/>
              </a:spcAft>
              <a:buClr>
                <a:schemeClr val="dk1"/>
              </a:buClr>
              <a:buSzPts val="1800"/>
              <a:buChar char="–"/>
              <a:defRPr/>
            </a:lvl4pPr>
            <a:lvl5pPr indent="-342900" lvl="4" marL="2286000" algn="l">
              <a:lnSpc>
                <a:spcPct val="100000"/>
              </a:lnSpc>
              <a:spcBef>
                <a:spcPts val="0"/>
              </a:spcBef>
              <a:spcAft>
                <a:spcPts val="0"/>
              </a:spcAft>
              <a:buClr>
                <a:schemeClr val="dk1"/>
              </a:buClr>
              <a:buSzPts val="1800"/>
              <a:buChar char="–"/>
              <a:defRPr/>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2608">
          <p15:clr>
            <a:srgbClr val="FBAE40"/>
          </p15:clr>
        </p15:guide>
        <p15:guide id="6" pos="680">
          <p15:clr>
            <a:srgbClr val="FBAE40"/>
          </p15:clr>
        </p15:guide>
        <p15:guide id="7" pos="3152">
          <p15:clr>
            <a:srgbClr val="FBAE40"/>
          </p15:clr>
        </p15:guide>
        <p15:guide id="8" pos="5080">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 boxes (Dark)" showMasterSp="0">
  <p:cSld name="3 boxes (Dark)">
    <p:bg>
      <p:bgPr>
        <a:solidFill>
          <a:schemeClr val="dk2"/>
        </a:solidFill>
      </p:bgPr>
    </p:bg>
    <p:spTree>
      <p:nvGrpSpPr>
        <p:cNvPr id="171" name="Shape 171"/>
        <p:cNvGrpSpPr/>
        <p:nvPr/>
      </p:nvGrpSpPr>
      <p:grpSpPr>
        <a:xfrm>
          <a:off x="0" y="0"/>
          <a:ext cx="0" cy="0"/>
          <a:chOff x="0" y="0"/>
          <a:chExt cx="0" cy="0"/>
        </a:xfrm>
      </p:grpSpPr>
      <p:sp>
        <p:nvSpPr>
          <p:cNvPr id="172" name="Google Shape;172;p47"/>
          <p:cNvSpPr txBox="1"/>
          <p:nvPr>
            <p:ph idx="1" type="body"/>
          </p:nvPr>
        </p:nvSpPr>
        <p:spPr>
          <a:xfrm>
            <a:off x="3310575" y="1539436"/>
            <a:ext cx="2520950" cy="701302"/>
          </a:xfrm>
          <a:prstGeom prst="rect">
            <a:avLst/>
          </a:prstGeom>
          <a:noFill/>
          <a:ln>
            <a:noFill/>
          </a:ln>
        </p:spPr>
        <p:txBody>
          <a:bodyPr anchorCtr="0" anchor="t" bIns="0" lIns="0" spcFirstLastPara="1" rIns="0" wrap="square" tIns="0">
            <a:noAutofit/>
          </a:bodyPr>
          <a:lstStyle>
            <a:lvl1pPr indent="-342900" lvl="0" marL="457200" algn="l">
              <a:lnSpc>
                <a:spcPct val="100000"/>
              </a:lnSpc>
              <a:spcBef>
                <a:spcPts val="0"/>
              </a:spcBef>
              <a:spcAft>
                <a:spcPts val="0"/>
              </a:spcAft>
              <a:buClr>
                <a:schemeClr val="lt1"/>
              </a:buClr>
              <a:buSzPts val="1800"/>
              <a:buFont typeface="Arial"/>
              <a:buChar char="–"/>
              <a:defRPr sz="1800">
                <a:solidFill>
                  <a:schemeClr val="lt1"/>
                </a:solidFill>
              </a:defRPr>
            </a:lvl1pPr>
            <a:lvl2pPr indent="-228600" lvl="1" marL="914400" algn="l">
              <a:lnSpc>
                <a:spcPct val="100000"/>
              </a:lnSpc>
              <a:spcBef>
                <a:spcPts val="5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173" name="Google Shape;173;p47"/>
          <p:cNvSpPr txBox="1"/>
          <p:nvPr>
            <p:ph idx="2" type="body"/>
          </p:nvPr>
        </p:nvSpPr>
        <p:spPr>
          <a:xfrm>
            <a:off x="6191250" y="1539436"/>
            <a:ext cx="2520950" cy="701301"/>
          </a:xfrm>
          <a:prstGeom prst="rect">
            <a:avLst/>
          </a:prstGeom>
          <a:noFill/>
          <a:ln>
            <a:noFill/>
          </a:ln>
        </p:spPr>
        <p:txBody>
          <a:bodyPr anchorCtr="0" anchor="t" bIns="0" lIns="0" spcFirstLastPara="1" rIns="0" wrap="square" tIns="0">
            <a:noAutofit/>
          </a:bodyPr>
          <a:lstStyle>
            <a:lvl1pPr indent="-342900" lvl="0" marL="457200" algn="l">
              <a:lnSpc>
                <a:spcPct val="100000"/>
              </a:lnSpc>
              <a:spcBef>
                <a:spcPts val="0"/>
              </a:spcBef>
              <a:spcAft>
                <a:spcPts val="0"/>
              </a:spcAft>
              <a:buClr>
                <a:schemeClr val="lt1"/>
              </a:buClr>
              <a:buSzPts val="1800"/>
              <a:buFont typeface="Arial"/>
              <a:buChar char="–"/>
              <a:defRPr sz="1800">
                <a:solidFill>
                  <a:schemeClr val="lt1"/>
                </a:solidFill>
              </a:defRPr>
            </a:lvl1pPr>
            <a:lvl2pPr indent="-228600" lvl="1" marL="914400" algn="l">
              <a:lnSpc>
                <a:spcPct val="100000"/>
              </a:lnSpc>
              <a:spcBef>
                <a:spcPts val="5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cxnSp>
        <p:nvCxnSpPr>
          <p:cNvPr id="174" name="Google Shape;174;p47"/>
          <p:cNvCxnSpPr/>
          <p:nvPr/>
        </p:nvCxnSpPr>
        <p:spPr>
          <a:xfrm>
            <a:off x="430850" y="1511326"/>
            <a:ext cx="2519363" cy="0"/>
          </a:xfrm>
          <a:prstGeom prst="straightConnector1">
            <a:avLst/>
          </a:prstGeom>
          <a:noFill/>
          <a:ln cap="flat" cmpd="sng" w="25400">
            <a:solidFill>
              <a:schemeClr val="lt1"/>
            </a:solidFill>
            <a:prstDash val="solid"/>
            <a:round/>
            <a:headEnd len="sm" w="sm" type="none"/>
            <a:tailEnd len="sm" w="sm" type="none"/>
          </a:ln>
        </p:spPr>
      </p:cxnSp>
      <p:cxnSp>
        <p:nvCxnSpPr>
          <p:cNvPr id="175" name="Google Shape;175;p47"/>
          <p:cNvCxnSpPr/>
          <p:nvPr/>
        </p:nvCxnSpPr>
        <p:spPr>
          <a:xfrm>
            <a:off x="3311050" y="1503706"/>
            <a:ext cx="2520000" cy="0"/>
          </a:xfrm>
          <a:prstGeom prst="straightConnector1">
            <a:avLst/>
          </a:prstGeom>
          <a:noFill/>
          <a:ln cap="flat" cmpd="sng" w="25400">
            <a:solidFill>
              <a:schemeClr val="lt1"/>
            </a:solidFill>
            <a:prstDash val="solid"/>
            <a:round/>
            <a:headEnd len="sm" w="sm" type="none"/>
            <a:tailEnd len="sm" w="sm" type="none"/>
          </a:ln>
        </p:spPr>
      </p:cxnSp>
      <p:cxnSp>
        <p:nvCxnSpPr>
          <p:cNvPr id="176" name="Google Shape;176;p47"/>
          <p:cNvCxnSpPr/>
          <p:nvPr/>
        </p:nvCxnSpPr>
        <p:spPr>
          <a:xfrm>
            <a:off x="6191250" y="1503706"/>
            <a:ext cx="2520000" cy="0"/>
          </a:xfrm>
          <a:prstGeom prst="straightConnector1">
            <a:avLst/>
          </a:prstGeom>
          <a:noFill/>
          <a:ln cap="flat" cmpd="sng" w="25400">
            <a:solidFill>
              <a:schemeClr val="lt1"/>
            </a:solidFill>
            <a:prstDash val="solid"/>
            <a:round/>
            <a:headEnd len="sm" w="sm" type="none"/>
            <a:tailEnd len="sm" w="sm" type="none"/>
          </a:ln>
        </p:spPr>
      </p:cxnSp>
      <p:sp>
        <p:nvSpPr>
          <p:cNvPr id="177" name="Google Shape;177;p47"/>
          <p:cNvSpPr txBox="1"/>
          <p:nvPr>
            <p:ph idx="3" type="body"/>
          </p:nvPr>
        </p:nvSpPr>
        <p:spPr>
          <a:xfrm>
            <a:off x="429900" y="1540481"/>
            <a:ext cx="2519363" cy="700256"/>
          </a:xfrm>
          <a:prstGeom prst="rect">
            <a:avLst/>
          </a:prstGeom>
          <a:noFill/>
          <a:ln>
            <a:noFill/>
          </a:ln>
        </p:spPr>
        <p:txBody>
          <a:bodyPr anchorCtr="0" anchor="t" bIns="0" lIns="0" spcFirstLastPara="1" rIns="0" wrap="square" tIns="0">
            <a:noAutofit/>
          </a:bodyPr>
          <a:lstStyle>
            <a:lvl1pPr indent="-342900" lvl="0" marL="457200" algn="l">
              <a:lnSpc>
                <a:spcPct val="100000"/>
              </a:lnSpc>
              <a:spcBef>
                <a:spcPts val="0"/>
              </a:spcBef>
              <a:spcAft>
                <a:spcPts val="0"/>
              </a:spcAft>
              <a:buClr>
                <a:schemeClr val="lt1"/>
              </a:buClr>
              <a:buSzPts val="1800"/>
              <a:buChar char="–"/>
              <a:defRPr sz="1800">
                <a:solidFill>
                  <a:schemeClr val="lt1"/>
                </a:solidFill>
              </a:defRPr>
            </a:lvl1pPr>
            <a:lvl2pPr indent="-228600" lvl="1" marL="914400" algn="l">
              <a:lnSpc>
                <a:spcPct val="100000"/>
              </a:lnSpc>
              <a:spcBef>
                <a:spcPts val="600"/>
              </a:spcBef>
              <a:spcAft>
                <a:spcPts val="0"/>
              </a:spcAft>
              <a:buClr>
                <a:schemeClr val="dk1"/>
              </a:buClr>
              <a:buSzPts val="1800"/>
              <a:buNone/>
              <a:defRPr/>
            </a:lvl2pPr>
            <a:lvl3pPr indent="-342900" lvl="2" marL="1371600" algn="l">
              <a:lnSpc>
                <a:spcPct val="100000"/>
              </a:lnSpc>
              <a:spcBef>
                <a:spcPts val="0"/>
              </a:spcBef>
              <a:spcAft>
                <a:spcPts val="0"/>
              </a:spcAft>
              <a:buClr>
                <a:schemeClr val="dk1"/>
              </a:buClr>
              <a:buSzPts val="1800"/>
              <a:buChar char="–"/>
              <a:defRPr/>
            </a:lvl3pPr>
            <a:lvl4pPr indent="-342900" lvl="3" marL="1828800" algn="l">
              <a:lnSpc>
                <a:spcPct val="100000"/>
              </a:lnSpc>
              <a:spcBef>
                <a:spcPts val="0"/>
              </a:spcBef>
              <a:spcAft>
                <a:spcPts val="0"/>
              </a:spcAft>
              <a:buClr>
                <a:schemeClr val="dk1"/>
              </a:buClr>
              <a:buSzPts val="1800"/>
              <a:buChar char="–"/>
              <a:defRPr/>
            </a:lvl4pPr>
            <a:lvl5pPr indent="-342900" lvl="4" marL="2286000" algn="l">
              <a:lnSpc>
                <a:spcPct val="100000"/>
              </a:lnSpc>
              <a:spcBef>
                <a:spcPts val="0"/>
              </a:spcBef>
              <a:spcAft>
                <a:spcPts val="0"/>
              </a:spcAft>
              <a:buClr>
                <a:schemeClr val="dk1"/>
              </a:buClr>
              <a:buSzPts val="1800"/>
              <a:buChar char="–"/>
              <a:defRPr/>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178" name="Google Shape;178;p47"/>
          <p:cNvSpPr txBox="1"/>
          <p:nvPr>
            <p:ph idx="4" type="body"/>
          </p:nvPr>
        </p:nvSpPr>
        <p:spPr>
          <a:xfrm>
            <a:off x="431800" y="4279697"/>
            <a:ext cx="8712200" cy="863802"/>
          </a:xfrm>
          <a:prstGeom prst="rect">
            <a:avLst/>
          </a:prstGeom>
          <a:noFill/>
          <a:ln>
            <a:noFill/>
          </a:ln>
        </p:spPr>
        <p:txBody>
          <a:bodyPr anchorCtr="0" anchor="b" bIns="72000" lIns="0" spcFirstLastPara="1" rIns="108000" wrap="square" tIns="0">
            <a:noAutofit/>
          </a:bodyPr>
          <a:lstStyle>
            <a:lvl1pPr indent="-228600" lvl="0" marL="457200" algn="r">
              <a:lnSpc>
                <a:spcPct val="114000"/>
              </a:lnSpc>
              <a:spcBef>
                <a:spcPts val="0"/>
              </a:spcBef>
              <a:spcAft>
                <a:spcPts val="0"/>
              </a:spcAft>
              <a:buClr>
                <a:schemeClr val="lt1"/>
              </a:buClr>
              <a:buSzPts val="1400"/>
              <a:buNone/>
              <a:defRPr sz="1400">
                <a:solidFill>
                  <a:schemeClr val="lt1"/>
                </a:solidFill>
              </a:defRPr>
            </a:lvl1pPr>
            <a:lvl2pPr indent="-228600" lvl="1" marL="914400" algn="l">
              <a:lnSpc>
                <a:spcPct val="100000"/>
              </a:lnSpc>
              <a:spcBef>
                <a:spcPts val="0"/>
              </a:spcBef>
              <a:spcAft>
                <a:spcPts val="0"/>
              </a:spcAft>
              <a:buClr>
                <a:schemeClr val="dk1"/>
              </a:buClr>
              <a:buSzPts val="1200"/>
              <a:buNone/>
              <a:defRPr sz="1200"/>
            </a:lvl2pPr>
            <a:lvl3pPr indent="-304800" lvl="2" marL="1371600" algn="l">
              <a:lnSpc>
                <a:spcPct val="100000"/>
              </a:lnSpc>
              <a:spcBef>
                <a:spcPts val="0"/>
              </a:spcBef>
              <a:spcAft>
                <a:spcPts val="0"/>
              </a:spcAft>
              <a:buClr>
                <a:schemeClr val="dk1"/>
              </a:buClr>
              <a:buSzPts val="1200"/>
              <a:buChar char="–"/>
              <a:defRPr sz="1200"/>
            </a:lvl3pPr>
            <a:lvl4pPr indent="-304800" lvl="3" marL="1828800" algn="l">
              <a:lnSpc>
                <a:spcPct val="100000"/>
              </a:lnSpc>
              <a:spcBef>
                <a:spcPts val="0"/>
              </a:spcBef>
              <a:spcAft>
                <a:spcPts val="0"/>
              </a:spcAft>
              <a:buClr>
                <a:schemeClr val="dk1"/>
              </a:buClr>
              <a:buSzPts val="1200"/>
              <a:buChar char="–"/>
              <a:defRPr sz="1200"/>
            </a:lvl4pPr>
            <a:lvl5pPr indent="-304800" lvl="4" marL="2286000" algn="l">
              <a:lnSpc>
                <a:spcPct val="100000"/>
              </a:lnSpc>
              <a:spcBef>
                <a:spcPts val="0"/>
              </a:spcBef>
              <a:spcAft>
                <a:spcPts val="0"/>
              </a:spcAft>
              <a:buClr>
                <a:schemeClr val="dk1"/>
              </a:buClr>
              <a:buSzPts val="1200"/>
              <a:buChar char="–"/>
              <a:defRPr sz="12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1859">
          <p15:clr>
            <a:srgbClr val="FBAE40"/>
          </p15:clr>
        </p15:guide>
        <p15:guide id="6" pos="3674">
          <p15:clr>
            <a:srgbClr val="FBAE40"/>
          </p15:clr>
        </p15:guide>
        <p15:guide id="7" pos="3901">
          <p15:clr>
            <a:srgbClr val="FBAE40"/>
          </p15:clr>
        </p15:guide>
        <p15:guide id="8" pos="2086">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itle (Dark)" showMasterSp="0">
  <p:cSld name="Blank, title (Dark)">
    <p:bg>
      <p:bgPr>
        <a:solidFill>
          <a:schemeClr val="dk2"/>
        </a:solidFill>
      </p:bgPr>
    </p:bg>
    <p:spTree>
      <p:nvGrpSpPr>
        <p:cNvPr id="25" name="Shape 25"/>
        <p:cNvGrpSpPr/>
        <p:nvPr/>
      </p:nvGrpSpPr>
      <p:grpSpPr>
        <a:xfrm>
          <a:off x="0" y="0"/>
          <a:ext cx="0" cy="0"/>
          <a:chOff x="0" y="0"/>
          <a:chExt cx="0" cy="0"/>
        </a:xfrm>
      </p:grpSpPr>
      <p:cxnSp>
        <p:nvCxnSpPr>
          <p:cNvPr id="26" name="Google Shape;26;p24"/>
          <p:cNvCxnSpPr/>
          <p:nvPr/>
        </p:nvCxnSpPr>
        <p:spPr>
          <a:xfrm>
            <a:off x="431800" y="428485"/>
            <a:ext cx="8280400" cy="0"/>
          </a:xfrm>
          <a:prstGeom prst="straightConnector1">
            <a:avLst/>
          </a:prstGeom>
          <a:noFill/>
          <a:ln cap="flat" cmpd="sng" w="38100">
            <a:solidFill>
              <a:schemeClr val="lt1"/>
            </a:solidFill>
            <a:prstDash val="solid"/>
            <a:round/>
            <a:headEnd len="sm" w="sm" type="none"/>
            <a:tailEnd len="sm" w="sm" type="none"/>
          </a:ln>
        </p:spPr>
      </p:cxnSp>
      <p:sp>
        <p:nvSpPr>
          <p:cNvPr id="27" name="Google Shape;27;p24"/>
          <p:cNvSpPr txBox="1"/>
          <p:nvPr>
            <p:ph idx="1" type="body"/>
          </p:nvPr>
        </p:nvSpPr>
        <p:spPr>
          <a:xfrm>
            <a:off x="431800" y="411163"/>
            <a:ext cx="8280400" cy="701301"/>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lt1"/>
              </a:buClr>
              <a:buSzPts val="3400"/>
              <a:buNone/>
              <a:defRPr sz="3400">
                <a:solidFill>
                  <a:schemeClr val="lt1"/>
                </a:solidFill>
              </a:defRPr>
            </a:lvl1pPr>
            <a:lvl2pPr indent="-228600" lvl="1" marL="914400" algn="l">
              <a:lnSpc>
                <a:spcPct val="100000"/>
              </a:lnSpc>
              <a:spcBef>
                <a:spcPts val="8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28" name="Google Shape;28;p24"/>
          <p:cNvSpPr txBox="1"/>
          <p:nvPr>
            <p:ph idx="2" type="body"/>
          </p:nvPr>
        </p:nvSpPr>
        <p:spPr>
          <a:xfrm>
            <a:off x="431801" y="1447800"/>
            <a:ext cx="5645149" cy="2651760"/>
          </a:xfrm>
          <a:prstGeom prst="rect">
            <a:avLst/>
          </a:prstGeom>
          <a:noFill/>
          <a:ln>
            <a:noFill/>
          </a:ln>
        </p:spPr>
        <p:txBody>
          <a:bodyPr anchorCtr="0" anchor="t" bIns="0" lIns="0" spcFirstLastPara="1" rIns="0" wrap="square" tIns="0">
            <a:noAutofit/>
          </a:bodyPr>
          <a:lstStyle>
            <a:lvl1pPr indent="-406400" lvl="0" marL="457200" algn="l">
              <a:lnSpc>
                <a:spcPct val="100000"/>
              </a:lnSpc>
              <a:spcBef>
                <a:spcPts val="0"/>
              </a:spcBef>
              <a:spcAft>
                <a:spcPts val="0"/>
              </a:spcAft>
              <a:buClr>
                <a:schemeClr val="lt1"/>
              </a:buClr>
              <a:buSzPts val="2800"/>
              <a:buFont typeface="Arial"/>
              <a:buChar char="–"/>
              <a:defRPr sz="2800">
                <a:solidFill>
                  <a:schemeClr val="lt1"/>
                </a:solidFill>
              </a:defRPr>
            </a:lvl1pPr>
            <a:lvl2pPr indent="-228600" lvl="1" marL="914400" algn="l">
              <a:lnSpc>
                <a:spcPct val="100000"/>
              </a:lnSpc>
              <a:spcBef>
                <a:spcPts val="8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29" name="Google Shape;29;p24"/>
          <p:cNvSpPr txBox="1"/>
          <p:nvPr>
            <p:ph idx="3" type="body"/>
          </p:nvPr>
        </p:nvSpPr>
        <p:spPr>
          <a:xfrm>
            <a:off x="431800" y="4279697"/>
            <a:ext cx="8712200" cy="863802"/>
          </a:xfrm>
          <a:prstGeom prst="rect">
            <a:avLst/>
          </a:prstGeom>
          <a:noFill/>
          <a:ln>
            <a:noFill/>
          </a:ln>
        </p:spPr>
        <p:txBody>
          <a:bodyPr anchorCtr="0" anchor="b" bIns="72000" lIns="0" spcFirstLastPara="1" rIns="108000" wrap="square" tIns="0">
            <a:noAutofit/>
          </a:bodyPr>
          <a:lstStyle>
            <a:lvl1pPr indent="-228600" lvl="0" marL="457200" algn="r">
              <a:lnSpc>
                <a:spcPct val="114000"/>
              </a:lnSpc>
              <a:spcBef>
                <a:spcPts val="0"/>
              </a:spcBef>
              <a:spcAft>
                <a:spcPts val="0"/>
              </a:spcAft>
              <a:buClr>
                <a:schemeClr val="lt1"/>
              </a:buClr>
              <a:buSzPts val="1400"/>
              <a:buNone/>
              <a:defRPr sz="1400">
                <a:solidFill>
                  <a:schemeClr val="lt1"/>
                </a:solidFill>
              </a:defRPr>
            </a:lvl1pPr>
            <a:lvl2pPr indent="-228600" lvl="1" marL="914400" algn="l">
              <a:lnSpc>
                <a:spcPct val="100000"/>
              </a:lnSpc>
              <a:spcBef>
                <a:spcPts val="0"/>
              </a:spcBef>
              <a:spcAft>
                <a:spcPts val="0"/>
              </a:spcAft>
              <a:buClr>
                <a:schemeClr val="dk1"/>
              </a:buClr>
              <a:buSzPts val="1200"/>
              <a:buNone/>
              <a:defRPr sz="1200"/>
            </a:lvl2pPr>
            <a:lvl3pPr indent="-304800" lvl="2" marL="1371600" algn="l">
              <a:lnSpc>
                <a:spcPct val="100000"/>
              </a:lnSpc>
              <a:spcBef>
                <a:spcPts val="0"/>
              </a:spcBef>
              <a:spcAft>
                <a:spcPts val="0"/>
              </a:spcAft>
              <a:buClr>
                <a:schemeClr val="dk1"/>
              </a:buClr>
              <a:buSzPts val="1200"/>
              <a:buChar char="–"/>
              <a:defRPr sz="1200"/>
            </a:lvl3pPr>
            <a:lvl4pPr indent="-304800" lvl="3" marL="1828800" algn="l">
              <a:lnSpc>
                <a:spcPct val="100000"/>
              </a:lnSpc>
              <a:spcBef>
                <a:spcPts val="0"/>
              </a:spcBef>
              <a:spcAft>
                <a:spcPts val="0"/>
              </a:spcAft>
              <a:buClr>
                <a:schemeClr val="dk1"/>
              </a:buClr>
              <a:buSzPts val="1200"/>
              <a:buChar char="–"/>
              <a:defRPr sz="1200"/>
            </a:lvl4pPr>
            <a:lvl5pPr indent="-304800" lvl="4" marL="2286000" algn="l">
              <a:lnSpc>
                <a:spcPct val="100000"/>
              </a:lnSpc>
              <a:spcBef>
                <a:spcPts val="0"/>
              </a:spcBef>
              <a:spcAft>
                <a:spcPts val="0"/>
              </a:spcAft>
              <a:buClr>
                <a:schemeClr val="dk1"/>
              </a:buClr>
              <a:buSzPts val="1200"/>
              <a:buChar char="–"/>
              <a:defRPr sz="12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 boxes (Light)" showMasterSp="0">
  <p:cSld name="3 boxes (Light)">
    <p:bg>
      <p:bgPr>
        <a:solidFill>
          <a:schemeClr val="lt2"/>
        </a:solidFill>
      </p:bgPr>
    </p:bg>
    <p:spTree>
      <p:nvGrpSpPr>
        <p:cNvPr id="179" name="Shape 179"/>
        <p:cNvGrpSpPr/>
        <p:nvPr/>
      </p:nvGrpSpPr>
      <p:grpSpPr>
        <a:xfrm>
          <a:off x="0" y="0"/>
          <a:ext cx="0" cy="0"/>
          <a:chOff x="0" y="0"/>
          <a:chExt cx="0" cy="0"/>
        </a:xfrm>
      </p:grpSpPr>
      <p:sp>
        <p:nvSpPr>
          <p:cNvPr id="180" name="Google Shape;180;p48"/>
          <p:cNvSpPr txBox="1"/>
          <p:nvPr>
            <p:ph idx="1" type="body"/>
          </p:nvPr>
        </p:nvSpPr>
        <p:spPr>
          <a:xfrm>
            <a:off x="3310575" y="1539436"/>
            <a:ext cx="2520950" cy="701302"/>
          </a:xfrm>
          <a:prstGeom prst="rect">
            <a:avLst/>
          </a:prstGeom>
          <a:noFill/>
          <a:ln>
            <a:noFill/>
          </a:ln>
        </p:spPr>
        <p:txBody>
          <a:bodyPr anchorCtr="0" anchor="t" bIns="0" lIns="0" spcFirstLastPara="1" rIns="0" wrap="square" tIns="0">
            <a:noAutofit/>
          </a:bodyPr>
          <a:lstStyle>
            <a:lvl1pPr indent="-342900" lvl="0" marL="457200" algn="l">
              <a:lnSpc>
                <a:spcPct val="100000"/>
              </a:lnSpc>
              <a:spcBef>
                <a:spcPts val="0"/>
              </a:spcBef>
              <a:spcAft>
                <a:spcPts val="0"/>
              </a:spcAft>
              <a:buClr>
                <a:schemeClr val="dk1"/>
              </a:buClr>
              <a:buSzPts val="1800"/>
              <a:buFont typeface="Arial"/>
              <a:buChar char="–"/>
              <a:defRPr sz="1800">
                <a:solidFill>
                  <a:schemeClr val="dk1"/>
                </a:solidFill>
              </a:defRPr>
            </a:lvl1pPr>
            <a:lvl2pPr indent="-228600" lvl="1" marL="914400" algn="l">
              <a:lnSpc>
                <a:spcPct val="100000"/>
              </a:lnSpc>
              <a:spcBef>
                <a:spcPts val="5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181" name="Google Shape;181;p48"/>
          <p:cNvSpPr txBox="1"/>
          <p:nvPr>
            <p:ph idx="2" type="body"/>
          </p:nvPr>
        </p:nvSpPr>
        <p:spPr>
          <a:xfrm>
            <a:off x="6191250" y="1539436"/>
            <a:ext cx="2520950" cy="701301"/>
          </a:xfrm>
          <a:prstGeom prst="rect">
            <a:avLst/>
          </a:prstGeom>
          <a:noFill/>
          <a:ln>
            <a:noFill/>
          </a:ln>
        </p:spPr>
        <p:txBody>
          <a:bodyPr anchorCtr="0" anchor="t" bIns="0" lIns="0" spcFirstLastPara="1" rIns="0" wrap="square" tIns="0">
            <a:noAutofit/>
          </a:bodyPr>
          <a:lstStyle>
            <a:lvl1pPr indent="-342900" lvl="0" marL="457200" algn="l">
              <a:lnSpc>
                <a:spcPct val="100000"/>
              </a:lnSpc>
              <a:spcBef>
                <a:spcPts val="0"/>
              </a:spcBef>
              <a:spcAft>
                <a:spcPts val="0"/>
              </a:spcAft>
              <a:buClr>
                <a:schemeClr val="dk1"/>
              </a:buClr>
              <a:buSzPts val="1800"/>
              <a:buFont typeface="Arial"/>
              <a:buChar char="–"/>
              <a:defRPr sz="1800">
                <a:solidFill>
                  <a:schemeClr val="dk1"/>
                </a:solidFill>
              </a:defRPr>
            </a:lvl1pPr>
            <a:lvl2pPr indent="-228600" lvl="1" marL="914400" algn="l">
              <a:lnSpc>
                <a:spcPct val="100000"/>
              </a:lnSpc>
              <a:spcBef>
                <a:spcPts val="5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cxnSp>
        <p:nvCxnSpPr>
          <p:cNvPr id="182" name="Google Shape;182;p48"/>
          <p:cNvCxnSpPr/>
          <p:nvPr/>
        </p:nvCxnSpPr>
        <p:spPr>
          <a:xfrm>
            <a:off x="430850" y="1511326"/>
            <a:ext cx="2519363" cy="0"/>
          </a:xfrm>
          <a:prstGeom prst="straightConnector1">
            <a:avLst/>
          </a:prstGeom>
          <a:noFill/>
          <a:ln cap="flat" cmpd="sng" w="25400">
            <a:solidFill>
              <a:schemeClr val="dk1"/>
            </a:solidFill>
            <a:prstDash val="solid"/>
            <a:round/>
            <a:headEnd len="sm" w="sm" type="none"/>
            <a:tailEnd len="sm" w="sm" type="none"/>
          </a:ln>
        </p:spPr>
      </p:cxnSp>
      <p:cxnSp>
        <p:nvCxnSpPr>
          <p:cNvPr id="183" name="Google Shape;183;p48"/>
          <p:cNvCxnSpPr/>
          <p:nvPr/>
        </p:nvCxnSpPr>
        <p:spPr>
          <a:xfrm>
            <a:off x="3311050" y="1503706"/>
            <a:ext cx="2520000" cy="0"/>
          </a:xfrm>
          <a:prstGeom prst="straightConnector1">
            <a:avLst/>
          </a:prstGeom>
          <a:noFill/>
          <a:ln cap="flat" cmpd="sng" w="25400">
            <a:solidFill>
              <a:schemeClr val="dk1"/>
            </a:solidFill>
            <a:prstDash val="solid"/>
            <a:round/>
            <a:headEnd len="sm" w="sm" type="none"/>
            <a:tailEnd len="sm" w="sm" type="none"/>
          </a:ln>
        </p:spPr>
      </p:cxnSp>
      <p:cxnSp>
        <p:nvCxnSpPr>
          <p:cNvPr id="184" name="Google Shape;184;p48"/>
          <p:cNvCxnSpPr/>
          <p:nvPr/>
        </p:nvCxnSpPr>
        <p:spPr>
          <a:xfrm>
            <a:off x="6191250" y="1503706"/>
            <a:ext cx="2520000" cy="0"/>
          </a:xfrm>
          <a:prstGeom prst="straightConnector1">
            <a:avLst/>
          </a:prstGeom>
          <a:noFill/>
          <a:ln cap="flat" cmpd="sng" w="25400">
            <a:solidFill>
              <a:schemeClr val="dk1"/>
            </a:solidFill>
            <a:prstDash val="solid"/>
            <a:round/>
            <a:headEnd len="sm" w="sm" type="none"/>
            <a:tailEnd len="sm" w="sm" type="none"/>
          </a:ln>
        </p:spPr>
      </p:cxnSp>
      <p:sp>
        <p:nvSpPr>
          <p:cNvPr id="185" name="Google Shape;185;p48"/>
          <p:cNvSpPr txBox="1"/>
          <p:nvPr>
            <p:ph idx="3" type="body"/>
          </p:nvPr>
        </p:nvSpPr>
        <p:spPr>
          <a:xfrm>
            <a:off x="429900" y="1540481"/>
            <a:ext cx="2519363" cy="700256"/>
          </a:xfrm>
          <a:prstGeom prst="rect">
            <a:avLst/>
          </a:prstGeom>
          <a:noFill/>
          <a:ln>
            <a:noFill/>
          </a:ln>
        </p:spPr>
        <p:txBody>
          <a:bodyPr anchorCtr="0" anchor="t" bIns="0" lIns="0" spcFirstLastPara="1" rIns="0" wrap="square" tIns="0">
            <a:noAutofit/>
          </a:bodyPr>
          <a:lstStyle>
            <a:lvl1pPr indent="-342900" lvl="0" marL="457200" algn="l">
              <a:lnSpc>
                <a:spcPct val="100000"/>
              </a:lnSpc>
              <a:spcBef>
                <a:spcPts val="0"/>
              </a:spcBef>
              <a:spcAft>
                <a:spcPts val="0"/>
              </a:spcAft>
              <a:buClr>
                <a:schemeClr val="dk1"/>
              </a:buClr>
              <a:buSzPts val="1800"/>
              <a:buChar char="–"/>
              <a:defRPr sz="1800">
                <a:solidFill>
                  <a:schemeClr val="dk1"/>
                </a:solidFill>
              </a:defRPr>
            </a:lvl1pPr>
            <a:lvl2pPr indent="-228600" lvl="1" marL="914400" algn="l">
              <a:lnSpc>
                <a:spcPct val="100000"/>
              </a:lnSpc>
              <a:spcBef>
                <a:spcPts val="600"/>
              </a:spcBef>
              <a:spcAft>
                <a:spcPts val="0"/>
              </a:spcAft>
              <a:buClr>
                <a:schemeClr val="dk1"/>
              </a:buClr>
              <a:buSzPts val="1800"/>
              <a:buNone/>
              <a:defRPr/>
            </a:lvl2pPr>
            <a:lvl3pPr indent="-342900" lvl="2" marL="1371600" algn="l">
              <a:lnSpc>
                <a:spcPct val="100000"/>
              </a:lnSpc>
              <a:spcBef>
                <a:spcPts val="0"/>
              </a:spcBef>
              <a:spcAft>
                <a:spcPts val="0"/>
              </a:spcAft>
              <a:buClr>
                <a:schemeClr val="dk1"/>
              </a:buClr>
              <a:buSzPts val="1800"/>
              <a:buChar char="–"/>
              <a:defRPr/>
            </a:lvl3pPr>
            <a:lvl4pPr indent="-342900" lvl="3" marL="1828800" algn="l">
              <a:lnSpc>
                <a:spcPct val="100000"/>
              </a:lnSpc>
              <a:spcBef>
                <a:spcPts val="0"/>
              </a:spcBef>
              <a:spcAft>
                <a:spcPts val="0"/>
              </a:spcAft>
              <a:buClr>
                <a:schemeClr val="dk1"/>
              </a:buClr>
              <a:buSzPts val="1800"/>
              <a:buChar char="–"/>
              <a:defRPr/>
            </a:lvl4pPr>
            <a:lvl5pPr indent="-342900" lvl="4" marL="2286000" algn="l">
              <a:lnSpc>
                <a:spcPct val="100000"/>
              </a:lnSpc>
              <a:spcBef>
                <a:spcPts val="0"/>
              </a:spcBef>
              <a:spcAft>
                <a:spcPts val="0"/>
              </a:spcAft>
              <a:buClr>
                <a:schemeClr val="dk1"/>
              </a:buClr>
              <a:buSzPts val="1800"/>
              <a:buChar char="–"/>
              <a:defRPr/>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186" name="Google Shape;186;p48"/>
          <p:cNvSpPr txBox="1"/>
          <p:nvPr>
            <p:ph idx="4" type="body"/>
          </p:nvPr>
        </p:nvSpPr>
        <p:spPr>
          <a:xfrm>
            <a:off x="863600" y="4407112"/>
            <a:ext cx="8280400" cy="736388"/>
          </a:xfrm>
          <a:prstGeom prst="rect">
            <a:avLst/>
          </a:prstGeom>
          <a:noFill/>
          <a:ln>
            <a:noFill/>
          </a:ln>
        </p:spPr>
        <p:txBody>
          <a:bodyPr anchorCtr="0" anchor="b" bIns="0" lIns="0" spcFirstLastPara="1" rIns="0" wrap="square" tIns="0">
            <a:noAutofit/>
          </a:bodyPr>
          <a:lstStyle>
            <a:lvl1pPr indent="-228600" lvl="0" marL="457200" algn="r">
              <a:lnSpc>
                <a:spcPct val="100000"/>
              </a:lnSpc>
              <a:spcBef>
                <a:spcPts val="0"/>
              </a:spcBef>
              <a:spcAft>
                <a:spcPts val="0"/>
              </a:spcAft>
              <a:buClr>
                <a:schemeClr val="lt1"/>
              </a:buClr>
              <a:buSzPts val="1400"/>
              <a:buNone/>
              <a:defRPr sz="1400">
                <a:solidFill>
                  <a:schemeClr val="lt1"/>
                </a:solidFill>
              </a:defRPr>
            </a:lvl1pPr>
            <a:lvl2pPr indent="-228600" lvl="1" marL="914400" algn="l">
              <a:lnSpc>
                <a:spcPct val="100000"/>
              </a:lnSpc>
              <a:spcBef>
                <a:spcPts val="200"/>
              </a:spcBef>
              <a:spcAft>
                <a:spcPts val="0"/>
              </a:spcAft>
              <a:buClr>
                <a:schemeClr val="dk1"/>
              </a:buClr>
              <a:buSzPts val="1800"/>
              <a:buNone/>
              <a:defRPr/>
            </a:lvl2pPr>
            <a:lvl3pPr indent="-342900" lvl="2" marL="1371600" algn="l">
              <a:lnSpc>
                <a:spcPct val="100000"/>
              </a:lnSpc>
              <a:spcBef>
                <a:spcPts val="0"/>
              </a:spcBef>
              <a:spcAft>
                <a:spcPts val="0"/>
              </a:spcAft>
              <a:buClr>
                <a:schemeClr val="dk1"/>
              </a:buClr>
              <a:buSzPts val="1800"/>
              <a:buChar char="–"/>
              <a:defRPr/>
            </a:lvl3pPr>
            <a:lvl4pPr indent="-342900" lvl="3" marL="1828800" algn="l">
              <a:lnSpc>
                <a:spcPct val="100000"/>
              </a:lnSpc>
              <a:spcBef>
                <a:spcPts val="0"/>
              </a:spcBef>
              <a:spcAft>
                <a:spcPts val="0"/>
              </a:spcAft>
              <a:buClr>
                <a:schemeClr val="dk1"/>
              </a:buClr>
              <a:buSzPts val="1800"/>
              <a:buChar char="–"/>
              <a:defRPr/>
            </a:lvl4pPr>
            <a:lvl5pPr indent="-342900" lvl="4" marL="2286000" algn="l">
              <a:lnSpc>
                <a:spcPct val="100000"/>
              </a:lnSpc>
              <a:spcBef>
                <a:spcPts val="0"/>
              </a:spcBef>
              <a:spcAft>
                <a:spcPts val="0"/>
              </a:spcAft>
              <a:buClr>
                <a:schemeClr val="dk1"/>
              </a:buClr>
              <a:buSzPts val="1800"/>
              <a:buChar char="–"/>
              <a:defRPr/>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1859">
          <p15:clr>
            <a:srgbClr val="FBAE40"/>
          </p15:clr>
        </p15:guide>
        <p15:guide id="6" pos="2086">
          <p15:clr>
            <a:srgbClr val="FBAE40"/>
          </p15:clr>
        </p15:guide>
        <p15:guide id="7" pos="3674">
          <p15:clr>
            <a:srgbClr val="FBAE40"/>
          </p15:clr>
        </p15:guide>
        <p15:guide id="8" pos="3901">
          <p15:clr>
            <a:srgbClr val="FBAE40"/>
          </p15:clr>
        </p15:guide>
      </p15:sldGuideLst>
    </p:ext>
  </p:extLst>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 images (Dark)" showMasterSp="0">
  <p:cSld name="4 images (Dark)">
    <p:bg>
      <p:bgPr>
        <a:solidFill>
          <a:schemeClr val="dk2"/>
        </a:solidFill>
      </p:bgPr>
    </p:bg>
    <p:spTree>
      <p:nvGrpSpPr>
        <p:cNvPr id="187" name="Shape 187"/>
        <p:cNvGrpSpPr/>
        <p:nvPr/>
      </p:nvGrpSpPr>
      <p:grpSpPr>
        <a:xfrm>
          <a:off x="0" y="0"/>
          <a:ext cx="0" cy="0"/>
          <a:chOff x="0" y="0"/>
          <a:chExt cx="0" cy="0"/>
        </a:xfrm>
      </p:grpSpPr>
      <p:sp>
        <p:nvSpPr>
          <p:cNvPr id="188" name="Google Shape;188;p49"/>
          <p:cNvSpPr txBox="1"/>
          <p:nvPr>
            <p:ph type="title"/>
          </p:nvPr>
        </p:nvSpPr>
        <p:spPr>
          <a:xfrm>
            <a:off x="1834710" y="2029070"/>
            <a:ext cx="2299138" cy="319787"/>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Clr>
                <a:schemeClr val="lt1"/>
              </a:buClr>
              <a:buSzPts val="1800"/>
              <a:buFont typeface="Arial"/>
              <a:buNone/>
              <a:defRPr b="0" sz="1800">
                <a:solidFill>
                  <a:schemeClr val="lt1"/>
                </a:solidFill>
              </a:defRPr>
            </a:lvl1pPr>
            <a:lvl2pPr lvl="1" algn="l">
              <a:lnSpc>
                <a:spcPct val="85000"/>
              </a:lnSpc>
              <a:spcBef>
                <a:spcPts val="500"/>
              </a:spcBef>
              <a:spcAft>
                <a:spcPts val="0"/>
              </a:spcAft>
              <a:buSzPts val="1400"/>
              <a:buNone/>
              <a:defRPr/>
            </a:lvl2pPr>
            <a:lvl3pPr lvl="2" algn="l">
              <a:lnSpc>
                <a:spcPct val="85000"/>
              </a:lnSpc>
              <a:spcBef>
                <a:spcPts val="0"/>
              </a:spcBef>
              <a:spcAft>
                <a:spcPts val="0"/>
              </a:spcAft>
              <a:buSzPts val="1400"/>
              <a:buNone/>
              <a:defRPr/>
            </a:lvl3pPr>
            <a:lvl4pPr lvl="3" algn="l">
              <a:lnSpc>
                <a:spcPct val="85000"/>
              </a:lnSpc>
              <a:spcBef>
                <a:spcPts val="0"/>
              </a:spcBef>
              <a:spcAft>
                <a:spcPts val="0"/>
              </a:spcAft>
              <a:buSzPts val="1400"/>
              <a:buNone/>
              <a:defRPr/>
            </a:lvl4pPr>
            <a:lvl5pPr lvl="4" algn="l">
              <a:lnSpc>
                <a:spcPct val="85000"/>
              </a:lnSpc>
              <a:spcBef>
                <a:spcPts val="0"/>
              </a:spcBef>
              <a:spcAft>
                <a:spcPts val="0"/>
              </a:spcAft>
              <a:buSzPts val="1400"/>
              <a:buNone/>
              <a:defRPr/>
            </a:lvl5pPr>
            <a:lvl6pPr lvl="5" algn="l">
              <a:lnSpc>
                <a:spcPct val="85000"/>
              </a:lnSpc>
              <a:spcBef>
                <a:spcPts val="0"/>
              </a:spcBef>
              <a:spcAft>
                <a:spcPts val="0"/>
              </a:spcAft>
              <a:buSzPts val="1400"/>
              <a:buNone/>
              <a:defRPr/>
            </a:lvl6pPr>
            <a:lvl7pPr lvl="6" algn="l">
              <a:lnSpc>
                <a:spcPct val="85000"/>
              </a:lnSpc>
              <a:spcBef>
                <a:spcPts val="0"/>
              </a:spcBef>
              <a:spcAft>
                <a:spcPts val="0"/>
              </a:spcAft>
              <a:buSzPts val="1400"/>
              <a:buNone/>
              <a:defRPr/>
            </a:lvl7pPr>
            <a:lvl8pPr lvl="7" algn="l">
              <a:lnSpc>
                <a:spcPct val="85000"/>
              </a:lnSpc>
              <a:spcBef>
                <a:spcPts val="0"/>
              </a:spcBef>
              <a:spcAft>
                <a:spcPts val="0"/>
              </a:spcAft>
              <a:buSzPts val="1400"/>
              <a:buNone/>
              <a:defRPr/>
            </a:lvl8pPr>
            <a:lvl9pPr lvl="8" algn="l">
              <a:lnSpc>
                <a:spcPct val="85000"/>
              </a:lnSpc>
              <a:spcBef>
                <a:spcPts val="0"/>
              </a:spcBef>
              <a:spcAft>
                <a:spcPts val="0"/>
              </a:spcAft>
              <a:buSzPts val="1400"/>
              <a:buNone/>
              <a:defRPr/>
            </a:lvl9pPr>
          </a:lstStyle>
          <a:p/>
        </p:txBody>
      </p:sp>
      <p:cxnSp>
        <p:nvCxnSpPr>
          <p:cNvPr id="189" name="Google Shape;189;p49"/>
          <p:cNvCxnSpPr/>
          <p:nvPr/>
        </p:nvCxnSpPr>
        <p:spPr>
          <a:xfrm>
            <a:off x="1834711" y="2029084"/>
            <a:ext cx="2299138" cy="1"/>
          </a:xfrm>
          <a:prstGeom prst="straightConnector1">
            <a:avLst/>
          </a:prstGeom>
          <a:noFill/>
          <a:ln cap="flat" cmpd="sng" w="25400">
            <a:solidFill>
              <a:schemeClr val="lt1"/>
            </a:solidFill>
            <a:prstDash val="solid"/>
            <a:round/>
            <a:headEnd len="sm" w="sm" type="none"/>
            <a:tailEnd len="sm" w="sm" type="none"/>
          </a:ln>
        </p:spPr>
      </p:cxnSp>
      <p:sp>
        <p:nvSpPr>
          <p:cNvPr id="190" name="Google Shape;190;p49"/>
          <p:cNvSpPr/>
          <p:nvPr>
            <p:ph idx="2" type="pic"/>
          </p:nvPr>
        </p:nvSpPr>
        <p:spPr>
          <a:xfrm>
            <a:off x="1834712" y="411163"/>
            <a:ext cx="2299138" cy="1485084"/>
          </a:xfrm>
          <a:prstGeom prst="rect">
            <a:avLst/>
          </a:prstGeom>
          <a:noFill/>
          <a:ln>
            <a:noFill/>
          </a:ln>
        </p:spPr>
      </p:sp>
      <p:cxnSp>
        <p:nvCxnSpPr>
          <p:cNvPr id="191" name="Google Shape;191;p49"/>
          <p:cNvCxnSpPr/>
          <p:nvPr/>
        </p:nvCxnSpPr>
        <p:spPr>
          <a:xfrm>
            <a:off x="1834709" y="4203361"/>
            <a:ext cx="2299138" cy="1"/>
          </a:xfrm>
          <a:prstGeom prst="straightConnector1">
            <a:avLst/>
          </a:prstGeom>
          <a:noFill/>
          <a:ln cap="flat" cmpd="sng" w="25400">
            <a:solidFill>
              <a:schemeClr val="lt1"/>
            </a:solidFill>
            <a:prstDash val="solid"/>
            <a:round/>
            <a:headEnd len="sm" w="sm" type="none"/>
            <a:tailEnd len="sm" w="sm" type="none"/>
          </a:ln>
        </p:spPr>
      </p:cxnSp>
      <p:sp>
        <p:nvSpPr>
          <p:cNvPr id="192" name="Google Shape;192;p49"/>
          <p:cNvSpPr/>
          <p:nvPr>
            <p:ph idx="3" type="pic"/>
          </p:nvPr>
        </p:nvSpPr>
        <p:spPr>
          <a:xfrm>
            <a:off x="1834710" y="2585440"/>
            <a:ext cx="2299138" cy="1485084"/>
          </a:xfrm>
          <a:prstGeom prst="rect">
            <a:avLst/>
          </a:prstGeom>
          <a:noFill/>
          <a:ln>
            <a:noFill/>
          </a:ln>
        </p:spPr>
      </p:sp>
      <p:cxnSp>
        <p:nvCxnSpPr>
          <p:cNvPr id="193" name="Google Shape;193;p49"/>
          <p:cNvCxnSpPr/>
          <p:nvPr/>
        </p:nvCxnSpPr>
        <p:spPr>
          <a:xfrm>
            <a:off x="5010149" y="2029084"/>
            <a:ext cx="2299138" cy="1"/>
          </a:xfrm>
          <a:prstGeom prst="straightConnector1">
            <a:avLst/>
          </a:prstGeom>
          <a:noFill/>
          <a:ln cap="flat" cmpd="sng" w="25400">
            <a:solidFill>
              <a:schemeClr val="lt1"/>
            </a:solidFill>
            <a:prstDash val="solid"/>
            <a:round/>
            <a:headEnd len="sm" w="sm" type="none"/>
            <a:tailEnd len="sm" w="sm" type="none"/>
          </a:ln>
        </p:spPr>
      </p:cxnSp>
      <p:sp>
        <p:nvSpPr>
          <p:cNvPr id="194" name="Google Shape;194;p49"/>
          <p:cNvSpPr/>
          <p:nvPr>
            <p:ph idx="4" type="pic"/>
          </p:nvPr>
        </p:nvSpPr>
        <p:spPr>
          <a:xfrm>
            <a:off x="5010150" y="411163"/>
            <a:ext cx="2299138" cy="1485084"/>
          </a:xfrm>
          <a:prstGeom prst="rect">
            <a:avLst/>
          </a:prstGeom>
          <a:noFill/>
          <a:ln>
            <a:noFill/>
          </a:ln>
        </p:spPr>
      </p:sp>
      <p:cxnSp>
        <p:nvCxnSpPr>
          <p:cNvPr id="195" name="Google Shape;195;p49"/>
          <p:cNvCxnSpPr/>
          <p:nvPr/>
        </p:nvCxnSpPr>
        <p:spPr>
          <a:xfrm>
            <a:off x="5010147" y="4203361"/>
            <a:ext cx="2299138" cy="1"/>
          </a:xfrm>
          <a:prstGeom prst="straightConnector1">
            <a:avLst/>
          </a:prstGeom>
          <a:noFill/>
          <a:ln cap="flat" cmpd="sng" w="25400">
            <a:solidFill>
              <a:schemeClr val="lt1"/>
            </a:solidFill>
            <a:prstDash val="solid"/>
            <a:round/>
            <a:headEnd len="sm" w="sm" type="none"/>
            <a:tailEnd len="sm" w="sm" type="none"/>
          </a:ln>
        </p:spPr>
      </p:cxnSp>
      <p:sp>
        <p:nvSpPr>
          <p:cNvPr id="196" name="Google Shape;196;p49"/>
          <p:cNvSpPr/>
          <p:nvPr>
            <p:ph idx="5" type="pic"/>
          </p:nvPr>
        </p:nvSpPr>
        <p:spPr>
          <a:xfrm>
            <a:off x="5010148" y="2585440"/>
            <a:ext cx="2299138" cy="1485084"/>
          </a:xfrm>
          <a:prstGeom prst="rect">
            <a:avLst/>
          </a:prstGeom>
          <a:noFill/>
          <a:ln>
            <a:noFill/>
          </a:ln>
        </p:spPr>
      </p:sp>
      <p:sp>
        <p:nvSpPr>
          <p:cNvPr id="197" name="Google Shape;197;p49"/>
          <p:cNvSpPr txBox="1"/>
          <p:nvPr>
            <p:ph idx="1" type="body"/>
          </p:nvPr>
        </p:nvSpPr>
        <p:spPr>
          <a:xfrm>
            <a:off x="5010147" y="2029071"/>
            <a:ext cx="2299138" cy="319786"/>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lt1"/>
              </a:buClr>
              <a:buSzPts val="1800"/>
              <a:buFont typeface="Arial"/>
              <a:buNone/>
              <a:defRPr sz="1800">
                <a:solidFill>
                  <a:schemeClr val="lt1"/>
                </a:solidFill>
              </a:defRPr>
            </a:lvl1pPr>
            <a:lvl2pPr indent="-228600" lvl="1" marL="914400" algn="l">
              <a:lnSpc>
                <a:spcPct val="100000"/>
              </a:lnSpc>
              <a:spcBef>
                <a:spcPts val="5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198" name="Google Shape;198;p49"/>
          <p:cNvSpPr txBox="1"/>
          <p:nvPr>
            <p:ph idx="6" type="body"/>
          </p:nvPr>
        </p:nvSpPr>
        <p:spPr>
          <a:xfrm>
            <a:off x="1834709" y="4203347"/>
            <a:ext cx="2299138" cy="322707"/>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lt1"/>
              </a:buClr>
              <a:buSzPts val="1800"/>
              <a:buFont typeface="Arial"/>
              <a:buNone/>
              <a:defRPr sz="1800">
                <a:solidFill>
                  <a:schemeClr val="lt1"/>
                </a:solidFill>
              </a:defRPr>
            </a:lvl1pPr>
            <a:lvl2pPr indent="-228600" lvl="1" marL="914400" algn="l">
              <a:lnSpc>
                <a:spcPct val="100000"/>
              </a:lnSpc>
              <a:spcBef>
                <a:spcPts val="5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199" name="Google Shape;199;p49"/>
          <p:cNvSpPr txBox="1"/>
          <p:nvPr>
            <p:ph idx="7" type="body"/>
          </p:nvPr>
        </p:nvSpPr>
        <p:spPr>
          <a:xfrm>
            <a:off x="5010147" y="4203347"/>
            <a:ext cx="2299138" cy="319786"/>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lt1"/>
              </a:buClr>
              <a:buSzPts val="1800"/>
              <a:buFont typeface="Arial"/>
              <a:buNone/>
              <a:defRPr sz="1800">
                <a:solidFill>
                  <a:schemeClr val="lt1"/>
                </a:solidFill>
              </a:defRPr>
            </a:lvl1pPr>
            <a:lvl2pPr indent="-228600" lvl="1" marL="914400" algn="l">
              <a:lnSpc>
                <a:spcPct val="100000"/>
              </a:lnSpc>
              <a:spcBef>
                <a:spcPts val="5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200" name="Google Shape;200;p49"/>
          <p:cNvSpPr txBox="1"/>
          <p:nvPr>
            <p:ph idx="8" type="body"/>
          </p:nvPr>
        </p:nvSpPr>
        <p:spPr>
          <a:xfrm>
            <a:off x="431800" y="4279697"/>
            <a:ext cx="8712200" cy="863802"/>
          </a:xfrm>
          <a:prstGeom prst="rect">
            <a:avLst/>
          </a:prstGeom>
          <a:noFill/>
          <a:ln>
            <a:noFill/>
          </a:ln>
        </p:spPr>
        <p:txBody>
          <a:bodyPr anchorCtr="0" anchor="b" bIns="72000" lIns="0" spcFirstLastPara="1" rIns="108000" wrap="square" tIns="0">
            <a:noAutofit/>
          </a:bodyPr>
          <a:lstStyle>
            <a:lvl1pPr indent="-228600" lvl="0" marL="457200" algn="r">
              <a:lnSpc>
                <a:spcPct val="114000"/>
              </a:lnSpc>
              <a:spcBef>
                <a:spcPts val="0"/>
              </a:spcBef>
              <a:spcAft>
                <a:spcPts val="0"/>
              </a:spcAft>
              <a:buClr>
                <a:schemeClr val="lt1"/>
              </a:buClr>
              <a:buSzPts val="1400"/>
              <a:buNone/>
              <a:defRPr sz="1400">
                <a:solidFill>
                  <a:schemeClr val="lt1"/>
                </a:solidFill>
              </a:defRPr>
            </a:lvl1pPr>
            <a:lvl2pPr indent="-228600" lvl="1" marL="914400" algn="l">
              <a:lnSpc>
                <a:spcPct val="100000"/>
              </a:lnSpc>
              <a:spcBef>
                <a:spcPts val="0"/>
              </a:spcBef>
              <a:spcAft>
                <a:spcPts val="0"/>
              </a:spcAft>
              <a:buClr>
                <a:schemeClr val="dk1"/>
              </a:buClr>
              <a:buSzPts val="1200"/>
              <a:buNone/>
              <a:defRPr sz="1200"/>
            </a:lvl2pPr>
            <a:lvl3pPr indent="-304800" lvl="2" marL="1371600" algn="l">
              <a:lnSpc>
                <a:spcPct val="100000"/>
              </a:lnSpc>
              <a:spcBef>
                <a:spcPts val="0"/>
              </a:spcBef>
              <a:spcAft>
                <a:spcPts val="0"/>
              </a:spcAft>
              <a:buClr>
                <a:schemeClr val="dk1"/>
              </a:buClr>
              <a:buSzPts val="1200"/>
              <a:buChar char="–"/>
              <a:defRPr sz="1200"/>
            </a:lvl3pPr>
            <a:lvl4pPr indent="-304800" lvl="3" marL="1828800" algn="l">
              <a:lnSpc>
                <a:spcPct val="100000"/>
              </a:lnSpc>
              <a:spcBef>
                <a:spcPts val="0"/>
              </a:spcBef>
              <a:spcAft>
                <a:spcPts val="0"/>
              </a:spcAft>
              <a:buClr>
                <a:schemeClr val="dk1"/>
              </a:buClr>
              <a:buSzPts val="1200"/>
              <a:buChar char="–"/>
              <a:defRPr sz="1200"/>
            </a:lvl4pPr>
            <a:lvl5pPr indent="-304800" lvl="4" marL="2286000" algn="l">
              <a:lnSpc>
                <a:spcPct val="100000"/>
              </a:lnSpc>
              <a:spcBef>
                <a:spcPts val="0"/>
              </a:spcBef>
              <a:spcAft>
                <a:spcPts val="0"/>
              </a:spcAft>
              <a:buClr>
                <a:schemeClr val="dk1"/>
              </a:buClr>
              <a:buSzPts val="1200"/>
              <a:buChar char="–"/>
              <a:defRPr sz="12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2608">
          <p15:clr>
            <a:srgbClr val="FBAE40"/>
          </p15:clr>
        </p15:guide>
        <p15:guide id="6" orient="horz" pos="1620">
          <p15:clr>
            <a:srgbClr val="FBAE40"/>
          </p15:clr>
        </p15:guide>
        <p15:guide id="7" pos="3152">
          <p15:clr>
            <a:srgbClr val="FBAE40"/>
          </p15:clr>
        </p15:guide>
        <p15:guide id="8" pos="1156">
          <p15:clr>
            <a:srgbClr val="FBAE40"/>
          </p15:clr>
        </p15:guide>
        <p15:guide id="9" pos="4604">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 images (Light)" showMasterSp="0">
  <p:cSld name="4 images (Light)">
    <p:bg>
      <p:bgPr>
        <a:solidFill>
          <a:schemeClr val="lt2"/>
        </a:solidFill>
      </p:bgPr>
    </p:bg>
    <p:spTree>
      <p:nvGrpSpPr>
        <p:cNvPr id="201" name="Shape 201"/>
        <p:cNvGrpSpPr/>
        <p:nvPr/>
      </p:nvGrpSpPr>
      <p:grpSpPr>
        <a:xfrm>
          <a:off x="0" y="0"/>
          <a:ext cx="0" cy="0"/>
          <a:chOff x="0" y="0"/>
          <a:chExt cx="0" cy="0"/>
        </a:xfrm>
      </p:grpSpPr>
      <p:sp>
        <p:nvSpPr>
          <p:cNvPr id="202" name="Google Shape;202;p50"/>
          <p:cNvSpPr txBox="1"/>
          <p:nvPr>
            <p:ph type="title"/>
          </p:nvPr>
        </p:nvSpPr>
        <p:spPr>
          <a:xfrm>
            <a:off x="1841062" y="2029070"/>
            <a:ext cx="2299138" cy="319787"/>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Clr>
                <a:schemeClr val="dk1"/>
              </a:buClr>
              <a:buSzPts val="1800"/>
              <a:buFont typeface="Arial"/>
              <a:buNone/>
              <a:defRPr b="0" sz="1800">
                <a:solidFill>
                  <a:schemeClr val="dk1"/>
                </a:solidFill>
              </a:defRPr>
            </a:lvl1pPr>
            <a:lvl2pPr lvl="1" algn="l">
              <a:lnSpc>
                <a:spcPct val="85000"/>
              </a:lnSpc>
              <a:spcBef>
                <a:spcPts val="500"/>
              </a:spcBef>
              <a:spcAft>
                <a:spcPts val="0"/>
              </a:spcAft>
              <a:buSzPts val="1400"/>
              <a:buNone/>
              <a:defRPr/>
            </a:lvl2pPr>
            <a:lvl3pPr lvl="2" algn="l">
              <a:lnSpc>
                <a:spcPct val="85000"/>
              </a:lnSpc>
              <a:spcBef>
                <a:spcPts val="0"/>
              </a:spcBef>
              <a:spcAft>
                <a:spcPts val="0"/>
              </a:spcAft>
              <a:buSzPts val="1400"/>
              <a:buNone/>
              <a:defRPr/>
            </a:lvl3pPr>
            <a:lvl4pPr lvl="3" algn="l">
              <a:lnSpc>
                <a:spcPct val="85000"/>
              </a:lnSpc>
              <a:spcBef>
                <a:spcPts val="0"/>
              </a:spcBef>
              <a:spcAft>
                <a:spcPts val="0"/>
              </a:spcAft>
              <a:buSzPts val="1400"/>
              <a:buNone/>
              <a:defRPr/>
            </a:lvl4pPr>
            <a:lvl5pPr lvl="4" algn="l">
              <a:lnSpc>
                <a:spcPct val="85000"/>
              </a:lnSpc>
              <a:spcBef>
                <a:spcPts val="0"/>
              </a:spcBef>
              <a:spcAft>
                <a:spcPts val="0"/>
              </a:spcAft>
              <a:buSzPts val="1400"/>
              <a:buNone/>
              <a:defRPr/>
            </a:lvl5pPr>
            <a:lvl6pPr lvl="5" algn="l">
              <a:lnSpc>
                <a:spcPct val="85000"/>
              </a:lnSpc>
              <a:spcBef>
                <a:spcPts val="0"/>
              </a:spcBef>
              <a:spcAft>
                <a:spcPts val="0"/>
              </a:spcAft>
              <a:buSzPts val="1400"/>
              <a:buNone/>
              <a:defRPr/>
            </a:lvl6pPr>
            <a:lvl7pPr lvl="6" algn="l">
              <a:lnSpc>
                <a:spcPct val="85000"/>
              </a:lnSpc>
              <a:spcBef>
                <a:spcPts val="0"/>
              </a:spcBef>
              <a:spcAft>
                <a:spcPts val="0"/>
              </a:spcAft>
              <a:buSzPts val="1400"/>
              <a:buNone/>
              <a:defRPr/>
            </a:lvl7pPr>
            <a:lvl8pPr lvl="7" algn="l">
              <a:lnSpc>
                <a:spcPct val="85000"/>
              </a:lnSpc>
              <a:spcBef>
                <a:spcPts val="0"/>
              </a:spcBef>
              <a:spcAft>
                <a:spcPts val="0"/>
              </a:spcAft>
              <a:buSzPts val="1400"/>
              <a:buNone/>
              <a:defRPr/>
            </a:lvl8pPr>
            <a:lvl9pPr lvl="8" algn="l">
              <a:lnSpc>
                <a:spcPct val="85000"/>
              </a:lnSpc>
              <a:spcBef>
                <a:spcPts val="0"/>
              </a:spcBef>
              <a:spcAft>
                <a:spcPts val="0"/>
              </a:spcAft>
              <a:buSzPts val="1400"/>
              <a:buNone/>
              <a:defRPr/>
            </a:lvl9pPr>
          </a:lstStyle>
          <a:p/>
        </p:txBody>
      </p:sp>
      <p:cxnSp>
        <p:nvCxnSpPr>
          <p:cNvPr id="203" name="Google Shape;203;p50"/>
          <p:cNvCxnSpPr/>
          <p:nvPr/>
        </p:nvCxnSpPr>
        <p:spPr>
          <a:xfrm>
            <a:off x="1841063" y="2029084"/>
            <a:ext cx="2299138" cy="1"/>
          </a:xfrm>
          <a:prstGeom prst="straightConnector1">
            <a:avLst/>
          </a:prstGeom>
          <a:noFill/>
          <a:ln cap="flat" cmpd="sng" w="25400">
            <a:solidFill>
              <a:schemeClr val="dk1"/>
            </a:solidFill>
            <a:prstDash val="solid"/>
            <a:round/>
            <a:headEnd len="sm" w="sm" type="none"/>
            <a:tailEnd len="sm" w="sm" type="none"/>
          </a:ln>
        </p:spPr>
      </p:cxnSp>
      <p:sp>
        <p:nvSpPr>
          <p:cNvPr id="204" name="Google Shape;204;p50"/>
          <p:cNvSpPr/>
          <p:nvPr>
            <p:ph idx="2" type="pic"/>
          </p:nvPr>
        </p:nvSpPr>
        <p:spPr>
          <a:xfrm>
            <a:off x="1834712" y="411163"/>
            <a:ext cx="2299138" cy="1485084"/>
          </a:xfrm>
          <a:prstGeom prst="rect">
            <a:avLst/>
          </a:prstGeom>
          <a:noFill/>
          <a:ln>
            <a:noFill/>
          </a:ln>
        </p:spPr>
      </p:sp>
      <p:cxnSp>
        <p:nvCxnSpPr>
          <p:cNvPr id="205" name="Google Shape;205;p50"/>
          <p:cNvCxnSpPr/>
          <p:nvPr/>
        </p:nvCxnSpPr>
        <p:spPr>
          <a:xfrm>
            <a:off x="1841062" y="4194254"/>
            <a:ext cx="2299138" cy="1"/>
          </a:xfrm>
          <a:prstGeom prst="straightConnector1">
            <a:avLst/>
          </a:prstGeom>
          <a:noFill/>
          <a:ln cap="flat" cmpd="sng" w="25400">
            <a:solidFill>
              <a:schemeClr val="dk1"/>
            </a:solidFill>
            <a:prstDash val="solid"/>
            <a:round/>
            <a:headEnd len="sm" w="sm" type="none"/>
            <a:tailEnd len="sm" w="sm" type="none"/>
          </a:ln>
        </p:spPr>
      </p:cxnSp>
      <p:sp>
        <p:nvSpPr>
          <p:cNvPr id="206" name="Google Shape;206;p50"/>
          <p:cNvSpPr/>
          <p:nvPr>
            <p:ph idx="3" type="pic"/>
          </p:nvPr>
        </p:nvSpPr>
        <p:spPr>
          <a:xfrm>
            <a:off x="1841062" y="2576334"/>
            <a:ext cx="2299138" cy="1485084"/>
          </a:xfrm>
          <a:prstGeom prst="rect">
            <a:avLst/>
          </a:prstGeom>
          <a:noFill/>
          <a:ln>
            <a:noFill/>
          </a:ln>
        </p:spPr>
      </p:sp>
      <p:cxnSp>
        <p:nvCxnSpPr>
          <p:cNvPr id="207" name="Google Shape;207;p50"/>
          <p:cNvCxnSpPr/>
          <p:nvPr/>
        </p:nvCxnSpPr>
        <p:spPr>
          <a:xfrm>
            <a:off x="5010149" y="2029084"/>
            <a:ext cx="2299138" cy="1"/>
          </a:xfrm>
          <a:prstGeom prst="straightConnector1">
            <a:avLst/>
          </a:prstGeom>
          <a:noFill/>
          <a:ln cap="flat" cmpd="sng" w="25400">
            <a:solidFill>
              <a:schemeClr val="dk1"/>
            </a:solidFill>
            <a:prstDash val="solid"/>
            <a:round/>
            <a:headEnd len="sm" w="sm" type="none"/>
            <a:tailEnd len="sm" w="sm" type="none"/>
          </a:ln>
        </p:spPr>
      </p:cxnSp>
      <p:sp>
        <p:nvSpPr>
          <p:cNvPr id="208" name="Google Shape;208;p50"/>
          <p:cNvSpPr/>
          <p:nvPr>
            <p:ph idx="4" type="pic"/>
          </p:nvPr>
        </p:nvSpPr>
        <p:spPr>
          <a:xfrm>
            <a:off x="5010150" y="411163"/>
            <a:ext cx="2299138" cy="1485084"/>
          </a:xfrm>
          <a:prstGeom prst="rect">
            <a:avLst/>
          </a:prstGeom>
          <a:noFill/>
          <a:ln>
            <a:noFill/>
          </a:ln>
        </p:spPr>
      </p:sp>
      <p:cxnSp>
        <p:nvCxnSpPr>
          <p:cNvPr id="209" name="Google Shape;209;p50"/>
          <p:cNvCxnSpPr/>
          <p:nvPr/>
        </p:nvCxnSpPr>
        <p:spPr>
          <a:xfrm>
            <a:off x="5010150" y="4194254"/>
            <a:ext cx="2299138" cy="1"/>
          </a:xfrm>
          <a:prstGeom prst="straightConnector1">
            <a:avLst/>
          </a:prstGeom>
          <a:noFill/>
          <a:ln cap="flat" cmpd="sng" w="25400">
            <a:solidFill>
              <a:schemeClr val="dk1"/>
            </a:solidFill>
            <a:prstDash val="solid"/>
            <a:round/>
            <a:headEnd len="sm" w="sm" type="none"/>
            <a:tailEnd len="sm" w="sm" type="none"/>
          </a:ln>
        </p:spPr>
      </p:cxnSp>
      <p:sp>
        <p:nvSpPr>
          <p:cNvPr id="210" name="Google Shape;210;p50"/>
          <p:cNvSpPr/>
          <p:nvPr>
            <p:ph idx="5" type="pic"/>
          </p:nvPr>
        </p:nvSpPr>
        <p:spPr>
          <a:xfrm>
            <a:off x="5010150" y="2576334"/>
            <a:ext cx="2299138" cy="1485084"/>
          </a:xfrm>
          <a:prstGeom prst="rect">
            <a:avLst/>
          </a:prstGeom>
          <a:noFill/>
          <a:ln>
            <a:noFill/>
          </a:ln>
        </p:spPr>
      </p:sp>
      <p:sp>
        <p:nvSpPr>
          <p:cNvPr id="211" name="Google Shape;211;p50"/>
          <p:cNvSpPr txBox="1"/>
          <p:nvPr>
            <p:ph idx="1" type="body"/>
          </p:nvPr>
        </p:nvSpPr>
        <p:spPr>
          <a:xfrm>
            <a:off x="5010147" y="2029071"/>
            <a:ext cx="2299138" cy="319786"/>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dk1"/>
              </a:buClr>
              <a:buSzPts val="1800"/>
              <a:buFont typeface="Arial"/>
              <a:buNone/>
              <a:defRPr sz="1800">
                <a:solidFill>
                  <a:schemeClr val="dk1"/>
                </a:solidFill>
              </a:defRPr>
            </a:lvl1pPr>
            <a:lvl2pPr indent="-228600" lvl="1" marL="914400" algn="l">
              <a:lnSpc>
                <a:spcPct val="100000"/>
              </a:lnSpc>
              <a:spcBef>
                <a:spcPts val="5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212" name="Google Shape;212;p50"/>
          <p:cNvSpPr txBox="1"/>
          <p:nvPr>
            <p:ph idx="6" type="body"/>
          </p:nvPr>
        </p:nvSpPr>
        <p:spPr>
          <a:xfrm>
            <a:off x="1841062" y="4194240"/>
            <a:ext cx="2299138" cy="319786"/>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dk1"/>
              </a:buClr>
              <a:buSzPts val="1800"/>
              <a:buFont typeface="Arial"/>
              <a:buNone/>
              <a:defRPr sz="1800">
                <a:solidFill>
                  <a:schemeClr val="dk1"/>
                </a:solidFill>
              </a:defRPr>
            </a:lvl1pPr>
            <a:lvl2pPr indent="-228600" lvl="1" marL="914400" algn="l">
              <a:lnSpc>
                <a:spcPct val="100000"/>
              </a:lnSpc>
              <a:spcBef>
                <a:spcPts val="5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213" name="Google Shape;213;p50"/>
          <p:cNvSpPr txBox="1"/>
          <p:nvPr>
            <p:ph idx="7" type="body"/>
          </p:nvPr>
        </p:nvSpPr>
        <p:spPr>
          <a:xfrm>
            <a:off x="5010150" y="4194240"/>
            <a:ext cx="2299138" cy="319786"/>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dk1"/>
              </a:buClr>
              <a:buSzPts val="1800"/>
              <a:buFont typeface="Arial"/>
              <a:buNone/>
              <a:defRPr sz="1800">
                <a:solidFill>
                  <a:schemeClr val="dk1"/>
                </a:solidFill>
              </a:defRPr>
            </a:lvl1pPr>
            <a:lvl2pPr indent="-228600" lvl="1" marL="914400" algn="l">
              <a:lnSpc>
                <a:spcPct val="100000"/>
              </a:lnSpc>
              <a:spcBef>
                <a:spcPts val="5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214" name="Google Shape;214;p50"/>
          <p:cNvSpPr txBox="1"/>
          <p:nvPr>
            <p:ph idx="8" type="body"/>
          </p:nvPr>
        </p:nvSpPr>
        <p:spPr>
          <a:xfrm>
            <a:off x="431800" y="4279697"/>
            <a:ext cx="8712200" cy="863802"/>
          </a:xfrm>
          <a:prstGeom prst="rect">
            <a:avLst/>
          </a:prstGeom>
          <a:noFill/>
          <a:ln>
            <a:noFill/>
          </a:ln>
        </p:spPr>
        <p:txBody>
          <a:bodyPr anchorCtr="0" anchor="b" bIns="72000" lIns="0" spcFirstLastPara="1" rIns="108000" wrap="square" tIns="0">
            <a:noAutofit/>
          </a:bodyPr>
          <a:lstStyle>
            <a:lvl1pPr indent="-228600" lvl="0" marL="457200" algn="r">
              <a:lnSpc>
                <a:spcPct val="114000"/>
              </a:lnSpc>
              <a:spcBef>
                <a:spcPts val="0"/>
              </a:spcBef>
              <a:spcAft>
                <a:spcPts val="0"/>
              </a:spcAft>
              <a:buClr>
                <a:schemeClr val="lt1"/>
              </a:buClr>
              <a:buSzPts val="1400"/>
              <a:buNone/>
              <a:defRPr sz="1400">
                <a:solidFill>
                  <a:schemeClr val="lt1"/>
                </a:solidFill>
              </a:defRPr>
            </a:lvl1pPr>
            <a:lvl2pPr indent="-228600" lvl="1" marL="914400" algn="l">
              <a:lnSpc>
                <a:spcPct val="100000"/>
              </a:lnSpc>
              <a:spcBef>
                <a:spcPts val="0"/>
              </a:spcBef>
              <a:spcAft>
                <a:spcPts val="0"/>
              </a:spcAft>
              <a:buClr>
                <a:schemeClr val="dk1"/>
              </a:buClr>
              <a:buSzPts val="1200"/>
              <a:buNone/>
              <a:defRPr sz="1200"/>
            </a:lvl2pPr>
            <a:lvl3pPr indent="-304800" lvl="2" marL="1371600" algn="l">
              <a:lnSpc>
                <a:spcPct val="100000"/>
              </a:lnSpc>
              <a:spcBef>
                <a:spcPts val="0"/>
              </a:spcBef>
              <a:spcAft>
                <a:spcPts val="0"/>
              </a:spcAft>
              <a:buClr>
                <a:schemeClr val="dk1"/>
              </a:buClr>
              <a:buSzPts val="1200"/>
              <a:buChar char="–"/>
              <a:defRPr sz="1200"/>
            </a:lvl3pPr>
            <a:lvl4pPr indent="-304800" lvl="3" marL="1828800" algn="l">
              <a:lnSpc>
                <a:spcPct val="100000"/>
              </a:lnSpc>
              <a:spcBef>
                <a:spcPts val="0"/>
              </a:spcBef>
              <a:spcAft>
                <a:spcPts val="0"/>
              </a:spcAft>
              <a:buClr>
                <a:schemeClr val="dk1"/>
              </a:buClr>
              <a:buSzPts val="1200"/>
              <a:buChar char="–"/>
              <a:defRPr sz="1200"/>
            </a:lvl4pPr>
            <a:lvl5pPr indent="-304800" lvl="4" marL="2286000" algn="l">
              <a:lnSpc>
                <a:spcPct val="100000"/>
              </a:lnSpc>
              <a:spcBef>
                <a:spcPts val="0"/>
              </a:spcBef>
              <a:spcAft>
                <a:spcPts val="0"/>
              </a:spcAft>
              <a:buClr>
                <a:schemeClr val="dk1"/>
              </a:buClr>
              <a:buSzPts val="1200"/>
              <a:buChar char="–"/>
              <a:defRPr sz="12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1156">
          <p15:clr>
            <a:srgbClr val="FBAE40"/>
          </p15:clr>
        </p15:guide>
        <p15:guide id="6" orient="horz" pos="1620">
          <p15:clr>
            <a:srgbClr val="FBAE40"/>
          </p15:clr>
        </p15:guide>
        <p15:guide id="7" pos="2608">
          <p15:clr>
            <a:srgbClr val="FBAE40"/>
          </p15:clr>
        </p15:guide>
        <p15:guide id="8" pos="3152">
          <p15:clr>
            <a:srgbClr val="FBAE40"/>
          </p15:clr>
        </p15:guide>
        <p15:guide id="9" pos="4604">
          <p15:clr>
            <a:srgbClr val="FBAE40"/>
          </p15:clr>
        </p15:guide>
      </p15:sldGuideLst>
    </p:ext>
  </p:extLst>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 images (Dark) (Alt)" showMasterSp="0">
  <p:cSld name="3 images (Dark) (Alt)">
    <p:bg>
      <p:bgPr>
        <a:solidFill>
          <a:schemeClr val="dk2"/>
        </a:solidFill>
      </p:bgPr>
    </p:bg>
    <p:spTree>
      <p:nvGrpSpPr>
        <p:cNvPr id="215" name="Shape 215"/>
        <p:cNvGrpSpPr/>
        <p:nvPr/>
      </p:nvGrpSpPr>
      <p:grpSpPr>
        <a:xfrm>
          <a:off x="0" y="0"/>
          <a:ext cx="0" cy="0"/>
          <a:chOff x="0" y="0"/>
          <a:chExt cx="0" cy="0"/>
        </a:xfrm>
      </p:grpSpPr>
      <p:sp>
        <p:nvSpPr>
          <p:cNvPr id="216" name="Google Shape;216;p51"/>
          <p:cNvSpPr txBox="1"/>
          <p:nvPr>
            <p:ph type="title"/>
          </p:nvPr>
        </p:nvSpPr>
        <p:spPr>
          <a:xfrm>
            <a:off x="1834710" y="2029070"/>
            <a:ext cx="2299138" cy="319787"/>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Clr>
                <a:schemeClr val="lt1"/>
              </a:buClr>
              <a:buSzPts val="1800"/>
              <a:buFont typeface="Arial"/>
              <a:buNone/>
              <a:defRPr b="0" sz="1800">
                <a:solidFill>
                  <a:schemeClr val="lt1"/>
                </a:solidFill>
              </a:defRPr>
            </a:lvl1pPr>
            <a:lvl2pPr lvl="1" algn="l">
              <a:lnSpc>
                <a:spcPct val="85000"/>
              </a:lnSpc>
              <a:spcBef>
                <a:spcPts val="500"/>
              </a:spcBef>
              <a:spcAft>
                <a:spcPts val="0"/>
              </a:spcAft>
              <a:buSzPts val="1400"/>
              <a:buNone/>
              <a:defRPr/>
            </a:lvl2pPr>
            <a:lvl3pPr lvl="2" algn="l">
              <a:lnSpc>
                <a:spcPct val="85000"/>
              </a:lnSpc>
              <a:spcBef>
                <a:spcPts val="0"/>
              </a:spcBef>
              <a:spcAft>
                <a:spcPts val="0"/>
              </a:spcAft>
              <a:buSzPts val="1400"/>
              <a:buNone/>
              <a:defRPr/>
            </a:lvl3pPr>
            <a:lvl4pPr lvl="3" algn="l">
              <a:lnSpc>
                <a:spcPct val="85000"/>
              </a:lnSpc>
              <a:spcBef>
                <a:spcPts val="0"/>
              </a:spcBef>
              <a:spcAft>
                <a:spcPts val="0"/>
              </a:spcAft>
              <a:buSzPts val="1400"/>
              <a:buNone/>
              <a:defRPr/>
            </a:lvl4pPr>
            <a:lvl5pPr lvl="4" algn="l">
              <a:lnSpc>
                <a:spcPct val="85000"/>
              </a:lnSpc>
              <a:spcBef>
                <a:spcPts val="0"/>
              </a:spcBef>
              <a:spcAft>
                <a:spcPts val="0"/>
              </a:spcAft>
              <a:buSzPts val="1400"/>
              <a:buNone/>
              <a:defRPr/>
            </a:lvl5pPr>
            <a:lvl6pPr lvl="5" algn="l">
              <a:lnSpc>
                <a:spcPct val="85000"/>
              </a:lnSpc>
              <a:spcBef>
                <a:spcPts val="0"/>
              </a:spcBef>
              <a:spcAft>
                <a:spcPts val="0"/>
              </a:spcAft>
              <a:buSzPts val="1400"/>
              <a:buNone/>
              <a:defRPr/>
            </a:lvl6pPr>
            <a:lvl7pPr lvl="6" algn="l">
              <a:lnSpc>
                <a:spcPct val="85000"/>
              </a:lnSpc>
              <a:spcBef>
                <a:spcPts val="0"/>
              </a:spcBef>
              <a:spcAft>
                <a:spcPts val="0"/>
              </a:spcAft>
              <a:buSzPts val="1400"/>
              <a:buNone/>
              <a:defRPr/>
            </a:lvl7pPr>
            <a:lvl8pPr lvl="7" algn="l">
              <a:lnSpc>
                <a:spcPct val="85000"/>
              </a:lnSpc>
              <a:spcBef>
                <a:spcPts val="0"/>
              </a:spcBef>
              <a:spcAft>
                <a:spcPts val="0"/>
              </a:spcAft>
              <a:buSzPts val="1400"/>
              <a:buNone/>
              <a:defRPr/>
            </a:lvl8pPr>
            <a:lvl9pPr lvl="8" algn="l">
              <a:lnSpc>
                <a:spcPct val="85000"/>
              </a:lnSpc>
              <a:spcBef>
                <a:spcPts val="0"/>
              </a:spcBef>
              <a:spcAft>
                <a:spcPts val="0"/>
              </a:spcAft>
              <a:buSzPts val="1400"/>
              <a:buNone/>
              <a:defRPr/>
            </a:lvl9pPr>
          </a:lstStyle>
          <a:p/>
        </p:txBody>
      </p:sp>
      <p:cxnSp>
        <p:nvCxnSpPr>
          <p:cNvPr id="217" name="Google Shape;217;p51"/>
          <p:cNvCxnSpPr/>
          <p:nvPr/>
        </p:nvCxnSpPr>
        <p:spPr>
          <a:xfrm>
            <a:off x="1834711" y="2029084"/>
            <a:ext cx="2299138" cy="1"/>
          </a:xfrm>
          <a:prstGeom prst="straightConnector1">
            <a:avLst/>
          </a:prstGeom>
          <a:noFill/>
          <a:ln cap="flat" cmpd="sng" w="25400">
            <a:solidFill>
              <a:schemeClr val="lt1"/>
            </a:solidFill>
            <a:prstDash val="solid"/>
            <a:round/>
            <a:headEnd len="sm" w="sm" type="none"/>
            <a:tailEnd len="sm" w="sm" type="none"/>
          </a:ln>
        </p:spPr>
      </p:cxnSp>
      <p:sp>
        <p:nvSpPr>
          <p:cNvPr id="218" name="Google Shape;218;p51"/>
          <p:cNvSpPr/>
          <p:nvPr>
            <p:ph idx="2" type="pic"/>
          </p:nvPr>
        </p:nvSpPr>
        <p:spPr>
          <a:xfrm>
            <a:off x="1834712" y="411163"/>
            <a:ext cx="2299138" cy="1485084"/>
          </a:xfrm>
          <a:prstGeom prst="rect">
            <a:avLst/>
          </a:prstGeom>
          <a:noFill/>
          <a:ln>
            <a:noFill/>
          </a:ln>
        </p:spPr>
      </p:sp>
      <p:cxnSp>
        <p:nvCxnSpPr>
          <p:cNvPr id="219" name="Google Shape;219;p51"/>
          <p:cNvCxnSpPr/>
          <p:nvPr/>
        </p:nvCxnSpPr>
        <p:spPr>
          <a:xfrm>
            <a:off x="1834709" y="4203361"/>
            <a:ext cx="2299138" cy="1"/>
          </a:xfrm>
          <a:prstGeom prst="straightConnector1">
            <a:avLst/>
          </a:prstGeom>
          <a:noFill/>
          <a:ln cap="flat" cmpd="sng" w="25400">
            <a:solidFill>
              <a:schemeClr val="lt1"/>
            </a:solidFill>
            <a:prstDash val="solid"/>
            <a:round/>
            <a:headEnd len="sm" w="sm" type="none"/>
            <a:tailEnd len="sm" w="sm" type="none"/>
          </a:ln>
        </p:spPr>
      </p:cxnSp>
      <p:sp>
        <p:nvSpPr>
          <p:cNvPr id="220" name="Google Shape;220;p51"/>
          <p:cNvSpPr/>
          <p:nvPr>
            <p:ph idx="3" type="pic"/>
          </p:nvPr>
        </p:nvSpPr>
        <p:spPr>
          <a:xfrm>
            <a:off x="1834710" y="2585440"/>
            <a:ext cx="2299138" cy="1485084"/>
          </a:xfrm>
          <a:prstGeom prst="rect">
            <a:avLst/>
          </a:prstGeom>
          <a:noFill/>
          <a:ln>
            <a:noFill/>
          </a:ln>
        </p:spPr>
      </p:sp>
      <p:cxnSp>
        <p:nvCxnSpPr>
          <p:cNvPr id="221" name="Google Shape;221;p51"/>
          <p:cNvCxnSpPr/>
          <p:nvPr/>
        </p:nvCxnSpPr>
        <p:spPr>
          <a:xfrm>
            <a:off x="5010149" y="2029084"/>
            <a:ext cx="2299138" cy="1"/>
          </a:xfrm>
          <a:prstGeom prst="straightConnector1">
            <a:avLst/>
          </a:prstGeom>
          <a:noFill/>
          <a:ln cap="flat" cmpd="sng" w="25400">
            <a:solidFill>
              <a:schemeClr val="lt1"/>
            </a:solidFill>
            <a:prstDash val="solid"/>
            <a:round/>
            <a:headEnd len="sm" w="sm" type="none"/>
            <a:tailEnd len="sm" w="sm" type="none"/>
          </a:ln>
        </p:spPr>
      </p:cxnSp>
      <p:sp>
        <p:nvSpPr>
          <p:cNvPr id="222" name="Google Shape;222;p51"/>
          <p:cNvSpPr/>
          <p:nvPr>
            <p:ph idx="4" type="pic"/>
          </p:nvPr>
        </p:nvSpPr>
        <p:spPr>
          <a:xfrm>
            <a:off x="5010150" y="411163"/>
            <a:ext cx="2299138" cy="1485084"/>
          </a:xfrm>
          <a:prstGeom prst="rect">
            <a:avLst/>
          </a:prstGeom>
          <a:noFill/>
          <a:ln>
            <a:noFill/>
          </a:ln>
        </p:spPr>
      </p:sp>
      <p:sp>
        <p:nvSpPr>
          <p:cNvPr id="223" name="Google Shape;223;p51"/>
          <p:cNvSpPr txBox="1"/>
          <p:nvPr>
            <p:ph idx="1" type="body"/>
          </p:nvPr>
        </p:nvSpPr>
        <p:spPr>
          <a:xfrm>
            <a:off x="5010147" y="2029071"/>
            <a:ext cx="2299138" cy="319786"/>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lt1"/>
              </a:buClr>
              <a:buSzPts val="1800"/>
              <a:buFont typeface="Arial"/>
              <a:buNone/>
              <a:defRPr sz="1800">
                <a:solidFill>
                  <a:schemeClr val="lt1"/>
                </a:solidFill>
              </a:defRPr>
            </a:lvl1pPr>
            <a:lvl2pPr indent="-228600" lvl="1" marL="914400" algn="l">
              <a:lnSpc>
                <a:spcPct val="100000"/>
              </a:lnSpc>
              <a:spcBef>
                <a:spcPts val="5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224" name="Google Shape;224;p51"/>
          <p:cNvSpPr txBox="1"/>
          <p:nvPr>
            <p:ph idx="5" type="body"/>
          </p:nvPr>
        </p:nvSpPr>
        <p:spPr>
          <a:xfrm>
            <a:off x="1834709" y="4203347"/>
            <a:ext cx="2299138" cy="322707"/>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lt1"/>
              </a:buClr>
              <a:buSzPts val="1800"/>
              <a:buFont typeface="Arial"/>
              <a:buNone/>
              <a:defRPr sz="1800">
                <a:solidFill>
                  <a:schemeClr val="lt1"/>
                </a:solidFill>
              </a:defRPr>
            </a:lvl1pPr>
            <a:lvl2pPr indent="-228600" lvl="1" marL="914400" algn="l">
              <a:lnSpc>
                <a:spcPct val="100000"/>
              </a:lnSpc>
              <a:spcBef>
                <a:spcPts val="5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225" name="Google Shape;225;p51"/>
          <p:cNvSpPr txBox="1"/>
          <p:nvPr>
            <p:ph idx="6" type="body"/>
          </p:nvPr>
        </p:nvSpPr>
        <p:spPr>
          <a:xfrm>
            <a:off x="431800" y="4279697"/>
            <a:ext cx="8712200" cy="863802"/>
          </a:xfrm>
          <a:prstGeom prst="rect">
            <a:avLst/>
          </a:prstGeom>
          <a:noFill/>
          <a:ln>
            <a:noFill/>
          </a:ln>
        </p:spPr>
        <p:txBody>
          <a:bodyPr anchorCtr="0" anchor="b" bIns="72000" lIns="0" spcFirstLastPara="1" rIns="108000" wrap="square" tIns="0">
            <a:noAutofit/>
          </a:bodyPr>
          <a:lstStyle>
            <a:lvl1pPr indent="-228600" lvl="0" marL="457200" algn="r">
              <a:lnSpc>
                <a:spcPct val="114000"/>
              </a:lnSpc>
              <a:spcBef>
                <a:spcPts val="0"/>
              </a:spcBef>
              <a:spcAft>
                <a:spcPts val="0"/>
              </a:spcAft>
              <a:buClr>
                <a:schemeClr val="lt1"/>
              </a:buClr>
              <a:buSzPts val="1400"/>
              <a:buNone/>
              <a:defRPr sz="1400">
                <a:solidFill>
                  <a:schemeClr val="lt1"/>
                </a:solidFill>
              </a:defRPr>
            </a:lvl1pPr>
            <a:lvl2pPr indent="-228600" lvl="1" marL="914400" algn="l">
              <a:lnSpc>
                <a:spcPct val="100000"/>
              </a:lnSpc>
              <a:spcBef>
                <a:spcPts val="0"/>
              </a:spcBef>
              <a:spcAft>
                <a:spcPts val="0"/>
              </a:spcAft>
              <a:buClr>
                <a:schemeClr val="dk1"/>
              </a:buClr>
              <a:buSzPts val="1200"/>
              <a:buNone/>
              <a:defRPr sz="1200"/>
            </a:lvl2pPr>
            <a:lvl3pPr indent="-304800" lvl="2" marL="1371600" algn="l">
              <a:lnSpc>
                <a:spcPct val="100000"/>
              </a:lnSpc>
              <a:spcBef>
                <a:spcPts val="0"/>
              </a:spcBef>
              <a:spcAft>
                <a:spcPts val="0"/>
              </a:spcAft>
              <a:buClr>
                <a:schemeClr val="dk1"/>
              </a:buClr>
              <a:buSzPts val="1200"/>
              <a:buChar char="–"/>
              <a:defRPr sz="1200"/>
            </a:lvl3pPr>
            <a:lvl4pPr indent="-304800" lvl="3" marL="1828800" algn="l">
              <a:lnSpc>
                <a:spcPct val="100000"/>
              </a:lnSpc>
              <a:spcBef>
                <a:spcPts val="0"/>
              </a:spcBef>
              <a:spcAft>
                <a:spcPts val="0"/>
              </a:spcAft>
              <a:buClr>
                <a:schemeClr val="dk1"/>
              </a:buClr>
              <a:buSzPts val="1200"/>
              <a:buChar char="–"/>
              <a:defRPr sz="1200"/>
            </a:lvl4pPr>
            <a:lvl5pPr indent="-304800" lvl="4" marL="2286000" algn="l">
              <a:lnSpc>
                <a:spcPct val="100000"/>
              </a:lnSpc>
              <a:spcBef>
                <a:spcPts val="0"/>
              </a:spcBef>
              <a:spcAft>
                <a:spcPts val="0"/>
              </a:spcAft>
              <a:buClr>
                <a:schemeClr val="dk1"/>
              </a:buClr>
              <a:buSzPts val="1200"/>
              <a:buChar char="–"/>
              <a:defRPr sz="12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2608">
          <p15:clr>
            <a:srgbClr val="FBAE40"/>
          </p15:clr>
        </p15:guide>
        <p15:guide id="6" orient="horz" pos="1620">
          <p15:clr>
            <a:srgbClr val="FBAE40"/>
          </p15:clr>
        </p15:guide>
        <p15:guide id="7" pos="3152">
          <p15:clr>
            <a:srgbClr val="FBAE40"/>
          </p15:clr>
        </p15:guide>
        <p15:guide id="8" pos="1156">
          <p15:clr>
            <a:srgbClr val="FBAE40"/>
          </p15:clr>
        </p15:guide>
        <p15:guide id="9" pos="4604">
          <p15:clr>
            <a:srgbClr val="FBAE40"/>
          </p15:clr>
        </p15:guide>
      </p15:sldGuideLst>
    </p:ext>
  </p:extLst>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 images (Light) (Alt)" showMasterSp="0">
  <p:cSld name="3 images (Light) (Alt)">
    <p:bg>
      <p:bgPr>
        <a:solidFill>
          <a:schemeClr val="lt2"/>
        </a:solidFill>
      </p:bgPr>
    </p:bg>
    <p:spTree>
      <p:nvGrpSpPr>
        <p:cNvPr id="226" name="Shape 226"/>
        <p:cNvGrpSpPr/>
        <p:nvPr/>
      </p:nvGrpSpPr>
      <p:grpSpPr>
        <a:xfrm>
          <a:off x="0" y="0"/>
          <a:ext cx="0" cy="0"/>
          <a:chOff x="0" y="0"/>
          <a:chExt cx="0" cy="0"/>
        </a:xfrm>
      </p:grpSpPr>
      <p:sp>
        <p:nvSpPr>
          <p:cNvPr id="227" name="Google Shape;227;p52"/>
          <p:cNvSpPr txBox="1"/>
          <p:nvPr>
            <p:ph type="title"/>
          </p:nvPr>
        </p:nvSpPr>
        <p:spPr>
          <a:xfrm>
            <a:off x="1841062" y="2029070"/>
            <a:ext cx="2299138" cy="319787"/>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Clr>
                <a:schemeClr val="dk1"/>
              </a:buClr>
              <a:buSzPts val="1800"/>
              <a:buFont typeface="Arial"/>
              <a:buNone/>
              <a:defRPr b="0" sz="1800">
                <a:solidFill>
                  <a:schemeClr val="dk1"/>
                </a:solidFill>
              </a:defRPr>
            </a:lvl1pPr>
            <a:lvl2pPr lvl="1" algn="l">
              <a:lnSpc>
                <a:spcPct val="85000"/>
              </a:lnSpc>
              <a:spcBef>
                <a:spcPts val="500"/>
              </a:spcBef>
              <a:spcAft>
                <a:spcPts val="0"/>
              </a:spcAft>
              <a:buSzPts val="1400"/>
              <a:buNone/>
              <a:defRPr/>
            </a:lvl2pPr>
            <a:lvl3pPr lvl="2" algn="l">
              <a:lnSpc>
                <a:spcPct val="85000"/>
              </a:lnSpc>
              <a:spcBef>
                <a:spcPts val="0"/>
              </a:spcBef>
              <a:spcAft>
                <a:spcPts val="0"/>
              </a:spcAft>
              <a:buSzPts val="1400"/>
              <a:buNone/>
              <a:defRPr/>
            </a:lvl3pPr>
            <a:lvl4pPr lvl="3" algn="l">
              <a:lnSpc>
                <a:spcPct val="85000"/>
              </a:lnSpc>
              <a:spcBef>
                <a:spcPts val="0"/>
              </a:spcBef>
              <a:spcAft>
                <a:spcPts val="0"/>
              </a:spcAft>
              <a:buSzPts val="1400"/>
              <a:buNone/>
              <a:defRPr/>
            </a:lvl4pPr>
            <a:lvl5pPr lvl="4" algn="l">
              <a:lnSpc>
                <a:spcPct val="85000"/>
              </a:lnSpc>
              <a:spcBef>
                <a:spcPts val="0"/>
              </a:spcBef>
              <a:spcAft>
                <a:spcPts val="0"/>
              </a:spcAft>
              <a:buSzPts val="1400"/>
              <a:buNone/>
              <a:defRPr/>
            </a:lvl5pPr>
            <a:lvl6pPr lvl="5" algn="l">
              <a:lnSpc>
                <a:spcPct val="85000"/>
              </a:lnSpc>
              <a:spcBef>
                <a:spcPts val="0"/>
              </a:spcBef>
              <a:spcAft>
                <a:spcPts val="0"/>
              </a:spcAft>
              <a:buSzPts val="1400"/>
              <a:buNone/>
              <a:defRPr/>
            </a:lvl6pPr>
            <a:lvl7pPr lvl="6" algn="l">
              <a:lnSpc>
                <a:spcPct val="85000"/>
              </a:lnSpc>
              <a:spcBef>
                <a:spcPts val="0"/>
              </a:spcBef>
              <a:spcAft>
                <a:spcPts val="0"/>
              </a:spcAft>
              <a:buSzPts val="1400"/>
              <a:buNone/>
              <a:defRPr/>
            </a:lvl7pPr>
            <a:lvl8pPr lvl="7" algn="l">
              <a:lnSpc>
                <a:spcPct val="85000"/>
              </a:lnSpc>
              <a:spcBef>
                <a:spcPts val="0"/>
              </a:spcBef>
              <a:spcAft>
                <a:spcPts val="0"/>
              </a:spcAft>
              <a:buSzPts val="1400"/>
              <a:buNone/>
              <a:defRPr/>
            </a:lvl8pPr>
            <a:lvl9pPr lvl="8" algn="l">
              <a:lnSpc>
                <a:spcPct val="85000"/>
              </a:lnSpc>
              <a:spcBef>
                <a:spcPts val="0"/>
              </a:spcBef>
              <a:spcAft>
                <a:spcPts val="0"/>
              </a:spcAft>
              <a:buSzPts val="1400"/>
              <a:buNone/>
              <a:defRPr/>
            </a:lvl9pPr>
          </a:lstStyle>
          <a:p/>
        </p:txBody>
      </p:sp>
      <p:cxnSp>
        <p:nvCxnSpPr>
          <p:cNvPr id="228" name="Google Shape;228;p52"/>
          <p:cNvCxnSpPr/>
          <p:nvPr/>
        </p:nvCxnSpPr>
        <p:spPr>
          <a:xfrm>
            <a:off x="1841063" y="2029084"/>
            <a:ext cx="2299138" cy="1"/>
          </a:xfrm>
          <a:prstGeom prst="straightConnector1">
            <a:avLst/>
          </a:prstGeom>
          <a:noFill/>
          <a:ln cap="flat" cmpd="sng" w="25400">
            <a:solidFill>
              <a:schemeClr val="dk1"/>
            </a:solidFill>
            <a:prstDash val="solid"/>
            <a:round/>
            <a:headEnd len="sm" w="sm" type="none"/>
            <a:tailEnd len="sm" w="sm" type="none"/>
          </a:ln>
        </p:spPr>
      </p:cxnSp>
      <p:sp>
        <p:nvSpPr>
          <p:cNvPr id="229" name="Google Shape;229;p52"/>
          <p:cNvSpPr/>
          <p:nvPr>
            <p:ph idx="2" type="pic"/>
          </p:nvPr>
        </p:nvSpPr>
        <p:spPr>
          <a:xfrm>
            <a:off x="1834712" y="411163"/>
            <a:ext cx="2299138" cy="1485084"/>
          </a:xfrm>
          <a:prstGeom prst="rect">
            <a:avLst/>
          </a:prstGeom>
          <a:noFill/>
          <a:ln>
            <a:noFill/>
          </a:ln>
        </p:spPr>
      </p:sp>
      <p:cxnSp>
        <p:nvCxnSpPr>
          <p:cNvPr id="230" name="Google Shape;230;p52"/>
          <p:cNvCxnSpPr/>
          <p:nvPr/>
        </p:nvCxnSpPr>
        <p:spPr>
          <a:xfrm>
            <a:off x="1841062" y="4194254"/>
            <a:ext cx="2299138" cy="1"/>
          </a:xfrm>
          <a:prstGeom prst="straightConnector1">
            <a:avLst/>
          </a:prstGeom>
          <a:noFill/>
          <a:ln cap="flat" cmpd="sng" w="25400">
            <a:solidFill>
              <a:schemeClr val="dk1"/>
            </a:solidFill>
            <a:prstDash val="solid"/>
            <a:round/>
            <a:headEnd len="sm" w="sm" type="none"/>
            <a:tailEnd len="sm" w="sm" type="none"/>
          </a:ln>
        </p:spPr>
      </p:cxnSp>
      <p:sp>
        <p:nvSpPr>
          <p:cNvPr id="231" name="Google Shape;231;p52"/>
          <p:cNvSpPr/>
          <p:nvPr>
            <p:ph idx="3" type="pic"/>
          </p:nvPr>
        </p:nvSpPr>
        <p:spPr>
          <a:xfrm>
            <a:off x="1841062" y="2576334"/>
            <a:ext cx="2299138" cy="1485084"/>
          </a:xfrm>
          <a:prstGeom prst="rect">
            <a:avLst/>
          </a:prstGeom>
          <a:noFill/>
          <a:ln>
            <a:noFill/>
          </a:ln>
        </p:spPr>
      </p:sp>
      <p:cxnSp>
        <p:nvCxnSpPr>
          <p:cNvPr id="232" name="Google Shape;232;p52"/>
          <p:cNvCxnSpPr/>
          <p:nvPr/>
        </p:nvCxnSpPr>
        <p:spPr>
          <a:xfrm>
            <a:off x="5010149" y="2029084"/>
            <a:ext cx="2299138" cy="1"/>
          </a:xfrm>
          <a:prstGeom prst="straightConnector1">
            <a:avLst/>
          </a:prstGeom>
          <a:noFill/>
          <a:ln cap="flat" cmpd="sng" w="25400">
            <a:solidFill>
              <a:schemeClr val="dk1"/>
            </a:solidFill>
            <a:prstDash val="solid"/>
            <a:round/>
            <a:headEnd len="sm" w="sm" type="none"/>
            <a:tailEnd len="sm" w="sm" type="none"/>
          </a:ln>
        </p:spPr>
      </p:cxnSp>
      <p:sp>
        <p:nvSpPr>
          <p:cNvPr id="233" name="Google Shape;233;p52"/>
          <p:cNvSpPr/>
          <p:nvPr>
            <p:ph idx="4" type="pic"/>
          </p:nvPr>
        </p:nvSpPr>
        <p:spPr>
          <a:xfrm>
            <a:off x="5010150" y="411163"/>
            <a:ext cx="2299138" cy="1485084"/>
          </a:xfrm>
          <a:prstGeom prst="rect">
            <a:avLst/>
          </a:prstGeom>
          <a:noFill/>
          <a:ln>
            <a:noFill/>
          </a:ln>
        </p:spPr>
      </p:sp>
      <p:sp>
        <p:nvSpPr>
          <p:cNvPr id="234" name="Google Shape;234;p52"/>
          <p:cNvSpPr txBox="1"/>
          <p:nvPr>
            <p:ph idx="1" type="body"/>
          </p:nvPr>
        </p:nvSpPr>
        <p:spPr>
          <a:xfrm>
            <a:off x="5010147" y="2029071"/>
            <a:ext cx="2299138" cy="319786"/>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dk1"/>
              </a:buClr>
              <a:buSzPts val="1800"/>
              <a:buFont typeface="Arial"/>
              <a:buNone/>
              <a:defRPr sz="1800">
                <a:solidFill>
                  <a:schemeClr val="dk1"/>
                </a:solidFill>
              </a:defRPr>
            </a:lvl1pPr>
            <a:lvl2pPr indent="-228600" lvl="1" marL="914400" algn="l">
              <a:lnSpc>
                <a:spcPct val="100000"/>
              </a:lnSpc>
              <a:spcBef>
                <a:spcPts val="5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235" name="Google Shape;235;p52"/>
          <p:cNvSpPr txBox="1"/>
          <p:nvPr>
            <p:ph idx="5" type="body"/>
          </p:nvPr>
        </p:nvSpPr>
        <p:spPr>
          <a:xfrm>
            <a:off x="1841062" y="4194240"/>
            <a:ext cx="2299138" cy="319786"/>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dk1"/>
              </a:buClr>
              <a:buSzPts val="1800"/>
              <a:buFont typeface="Arial"/>
              <a:buNone/>
              <a:defRPr sz="1800">
                <a:solidFill>
                  <a:schemeClr val="dk1"/>
                </a:solidFill>
              </a:defRPr>
            </a:lvl1pPr>
            <a:lvl2pPr indent="-228600" lvl="1" marL="914400" algn="l">
              <a:lnSpc>
                <a:spcPct val="100000"/>
              </a:lnSpc>
              <a:spcBef>
                <a:spcPts val="5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236" name="Google Shape;236;p52"/>
          <p:cNvSpPr txBox="1"/>
          <p:nvPr>
            <p:ph idx="6" type="body"/>
          </p:nvPr>
        </p:nvSpPr>
        <p:spPr>
          <a:xfrm>
            <a:off x="863600" y="4407112"/>
            <a:ext cx="8280400" cy="736388"/>
          </a:xfrm>
          <a:prstGeom prst="rect">
            <a:avLst/>
          </a:prstGeom>
          <a:noFill/>
          <a:ln>
            <a:noFill/>
          </a:ln>
        </p:spPr>
        <p:txBody>
          <a:bodyPr anchorCtr="0" anchor="b" bIns="0" lIns="0" spcFirstLastPara="1" rIns="0" wrap="square" tIns="0">
            <a:noAutofit/>
          </a:bodyPr>
          <a:lstStyle>
            <a:lvl1pPr indent="-228600" lvl="0" marL="457200" algn="r">
              <a:lnSpc>
                <a:spcPct val="100000"/>
              </a:lnSpc>
              <a:spcBef>
                <a:spcPts val="0"/>
              </a:spcBef>
              <a:spcAft>
                <a:spcPts val="0"/>
              </a:spcAft>
              <a:buClr>
                <a:schemeClr val="lt1"/>
              </a:buClr>
              <a:buSzPts val="1400"/>
              <a:buNone/>
              <a:defRPr sz="1400">
                <a:solidFill>
                  <a:schemeClr val="lt1"/>
                </a:solidFill>
              </a:defRPr>
            </a:lvl1pPr>
            <a:lvl2pPr indent="-228600" lvl="1" marL="914400" algn="l">
              <a:lnSpc>
                <a:spcPct val="100000"/>
              </a:lnSpc>
              <a:spcBef>
                <a:spcPts val="200"/>
              </a:spcBef>
              <a:spcAft>
                <a:spcPts val="0"/>
              </a:spcAft>
              <a:buClr>
                <a:schemeClr val="dk1"/>
              </a:buClr>
              <a:buSzPts val="1800"/>
              <a:buNone/>
              <a:defRPr/>
            </a:lvl2pPr>
            <a:lvl3pPr indent="-342900" lvl="2" marL="1371600" algn="l">
              <a:lnSpc>
                <a:spcPct val="100000"/>
              </a:lnSpc>
              <a:spcBef>
                <a:spcPts val="0"/>
              </a:spcBef>
              <a:spcAft>
                <a:spcPts val="0"/>
              </a:spcAft>
              <a:buClr>
                <a:schemeClr val="dk1"/>
              </a:buClr>
              <a:buSzPts val="1800"/>
              <a:buChar char="–"/>
              <a:defRPr/>
            </a:lvl3pPr>
            <a:lvl4pPr indent="-342900" lvl="3" marL="1828800" algn="l">
              <a:lnSpc>
                <a:spcPct val="100000"/>
              </a:lnSpc>
              <a:spcBef>
                <a:spcPts val="0"/>
              </a:spcBef>
              <a:spcAft>
                <a:spcPts val="0"/>
              </a:spcAft>
              <a:buClr>
                <a:schemeClr val="dk1"/>
              </a:buClr>
              <a:buSzPts val="1800"/>
              <a:buChar char="–"/>
              <a:defRPr/>
            </a:lvl4pPr>
            <a:lvl5pPr indent="-342900" lvl="4" marL="2286000" algn="l">
              <a:lnSpc>
                <a:spcPct val="100000"/>
              </a:lnSpc>
              <a:spcBef>
                <a:spcPts val="0"/>
              </a:spcBef>
              <a:spcAft>
                <a:spcPts val="0"/>
              </a:spcAft>
              <a:buClr>
                <a:schemeClr val="dk1"/>
              </a:buClr>
              <a:buSzPts val="1800"/>
              <a:buChar char="–"/>
              <a:defRPr/>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1156">
          <p15:clr>
            <a:srgbClr val="FBAE40"/>
          </p15:clr>
        </p15:guide>
        <p15:guide id="6" orient="horz" pos="1620">
          <p15:clr>
            <a:srgbClr val="FBAE40"/>
          </p15:clr>
        </p15:guide>
        <p15:guide id="7" pos="2608">
          <p15:clr>
            <a:srgbClr val="FBAE40"/>
          </p15:clr>
        </p15:guide>
        <p15:guide id="8" pos="3152">
          <p15:clr>
            <a:srgbClr val="FBAE40"/>
          </p15:clr>
        </p15:guide>
        <p15:guide id="9" pos="4604">
          <p15:clr>
            <a:srgbClr val="FBAE40"/>
          </p15:clr>
        </p15:guide>
      </p15:sldGuideLst>
    </p:ext>
  </p:extLst>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5 images (Dark)" showMasterSp="0">
  <p:cSld name="5 images (Dark)">
    <p:bg>
      <p:bgPr>
        <a:solidFill>
          <a:schemeClr val="dk2"/>
        </a:solidFill>
      </p:bgPr>
    </p:bg>
    <p:spTree>
      <p:nvGrpSpPr>
        <p:cNvPr id="237" name="Shape 237"/>
        <p:cNvGrpSpPr/>
        <p:nvPr/>
      </p:nvGrpSpPr>
      <p:grpSpPr>
        <a:xfrm>
          <a:off x="0" y="0"/>
          <a:ext cx="0" cy="0"/>
          <a:chOff x="0" y="0"/>
          <a:chExt cx="0" cy="0"/>
        </a:xfrm>
      </p:grpSpPr>
      <p:sp>
        <p:nvSpPr>
          <p:cNvPr id="238" name="Google Shape;238;p53"/>
          <p:cNvSpPr txBox="1"/>
          <p:nvPr>
            <p:ph type="title"/>
          </p:nvPr>
        </p:nvSpPr>
        <p:spPr>
          <a:xfrm>
            <a:off x="431800" y="2029070"/>
            <a:ext cx="2299138" cy="319787"/>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Clr>
                <a:schemeClr val="lt1"/>
              </a:buClr>
              <a:buSzPts val="1800"/>
              <a:buFont typeface="Arial"/>
              <a:buNone/>
              <a:defRPr b="0" sz="1800">
                <a:solidFill>
                  <a:schemeClr val="lt1"/>
                </a:solidFill>
              </a:defRPr>
            </a:lvl1pPr>
            <a:lvl2pPr lvl="1" algn="l">
              <a:lnSpc>
                <a:spcPct val="85000"/>
              </a:lnSpc>
              <a:spcBef>
                <a:spcPts val="500"/>
              </a:spcBef>
              <a:spcAft>
                <a:spcPts val="0"/>
              </a:spcAft>
              <a:buSzPts val="1400"/>
              <a:buNone/>
              <a:defRPr/>
            </a:lvl2pPr>
            <a:lvl3pPr lvl="2" algn="l">
              <a:lnSpc>
                <a:spcPct val="85000"/>
              </a:lnSpc>
              <a:spcBef>
                <a:spcPts val="0"/>
              </a:spcBef>
              <a:spcAft>
                <a:spcPts val="0"/>
              </a:spcAft>
              <a:buSzPts val="1400"/>
              <a:buNone/>
              <a:defRPr/>
            </a:lvl3pPr>
            <a:lvl4pPr lvl="3" algn="l">
              <a:lnSpc>
                <a:spcPct val="85000"/>
              </a:lnSpc>
              <a:spcBef>
                <a:spcPts val="0"/>
              </a:spcBef>
              <a:spcAft>
                <a:spcPts val="0"/>
              </a:spcAft>
              <a:buSzPts val="1400"/>
              <a:buNone/>
              <a:defRPr/>
            </a:lvl4pPr>
            <a:lvl5pPr lvl="4" algn="l">
              <a:lnSpc>
                <a:spcPct val="85000"/>
              </a:lnSpc>
              <a:spcBef>
                <a:spcPts val="0"/>
              </a:spcBef>
              <a:spcAft>
                <a:spcPts val="0"/>
              </a:spcAft>
              <a:buSzPts val="1400"/>
              <a:buNone/>
              <a:defRPr/>
            </a:lvl5pPr>
            <a:lvl6pPr lvl="5" algn="l">
              <a:lnSpc>
                <a:spcPct val="85000"/>
              </a:lnSpc>
              <a:spcBef>
                <a:spcPts val="0"/>
              </a:spcBef>
              <a:spcAft>
                <a:spcPts val="0"/>
              </a:spcAft>
              <a:buSzPts val="1400"/>
              <a:buNone/>
              <a:defRPr/>
            </a:lvl6pPr>
            <a:lvl7pPr lvl="6" algn="l">
              <a:lnSpc>
                <a:spcPct val="85000"/>
              </a:lnSpc>
              <a:spcBef>
                <a:spcPts val="0"/>
              </a:spcBef>
              <a:spcAft>
                <a:spcPts val="0"/>
              </a:spcAft>
              <a:buSzPts val="1400"/>
              <a:buNone/>
              <a:defRPr/>
            </a:lvl7pPr>
            <a:lvl8pPr lvl="7" algn="l">
              <a:lnSpc>
                <a:spcPct val="85000"/>
              </a:lnSpc>
              <a:spcBef>
                <a:spcPts val="0"/>
              </a:spcBef>
              <a:spcAft>
                <a:spcPts val="0"/>
              </a:spcAft>
              <a:buSzPts val="1400"/>
              <a:buNone/>
              <a:defRPr/>
            </a:lvl8pPr>
            <a:lvl9pPr lvl="8" algn="l">
              <a:lnSpc>
                <a:spcPct val="85000"/>
              </a:lnSpc>
              <a:spcBef>
                <a:spcPts val="0"/>
              </a:spcBef>
              <a:spcAft>
                <a:spcPts val="0"/>
              </a:spcAft>
              <a:buSzPts val="1400"/>
              <a:buNone/>
              <a:defRPr/>
            </a:lvl9pPr>
          </a:lstStyle>
          <a:p/>
        </p:txBody>
      </p:sp>
      <p:cxnSp>
        <p:nvCxnSpPr>
          <p:cNvPr id="239" name="Google Shape;239;p53"/>
          <p:cNvCxnSpPr/>
          <p:nvPr/>
        </p:nvCxnSpPr>
        <p:spPr>
          <a:xfrm>
            <a:off x="431801" y="2029084"/>
            <a:ext cx="2299138" cy="1"/>
          </a:xfrm>
          <a:prstGeom prst="straightConnector1">
            <a:avLst/>
          </a:prstGeom>
          <a:noFill/>
          <a:ln cap="flat" cmpd="sng" w="25400">
            <a:solidFill>
              <a:schemeClr val="lt1"/>
            </a:solidFill>
            <a:prstDash val="solid"/>
            <a:round/>
            <a:headEnd len="sm" w="sm" type="none"/>
            <a:tailEnd len="sm" w="sm" type="none"/>
          </a:ln>
        </p:spPr>
      </p:cxnSp>
      <p:sp>
        <p:nvSpPr>
          <p:cNvPr id="240" name="Google Shape;240;p53"/>
          <p:cNvSpPr/>
          <p:nvPr>
            <p:ph idx="2" type="pic"/>
          </p:nvPr>
        </p:nvSpPr>
        <p:spPr>
          <a:xfrm>
            <a:off x="431802" y="411163"/>
            <a:ext cx="2299138" cy="1485084"/>
          </a:xfrm>
          <a:prstGeom prst="rect">
            <a:avLst/>
          </a:prstGeom>
          <a:noFill/>
          <a:ln>
            <a:noFill/>
          </a:ln>
        </p:spPr>
      </p:sp>
      <p:cxnSp>
        <p:nvCxnSpPr>
          <p:cNvPr id="241" name="Google Shape;241;p53"/>
          <p:cNvCxnSpPr/>
          <p:nvPr/>
        </p:nvCxnSpPr>
        <p:spPr>
          <a:xfrm>
            <a:off x="436125" y="4189671"/>
            <a:ext cx="2299138" cy="1"/>
          </a:xfrm>
          <a:prstGeom prst="straightConnector1">
            <a:avLst/>
          </a:prstGeom>
          <a:noFill/>
          <a:ln cap="flat" cmpd="sng" w="25400">
            <a:solidFill>
              <a:schemeClr val="lt1"/>
            </a:solidFill>
            <a:prstDash val="solid"/>
            <a:round/>
            <a:headEnd len="sm" w="sm" type="none"/>
            <a:tailEnd len="sm" w="sm" type="none"/>
          </a:ln>
        </p:spPr>
      </p:cxnSp>
      <p:sp>
        <p:nvSpPr>
          <p:cNvPr id="242" name="Google Shape;242;p53"/>
          <p:cNvSpPr/>
          <p:nvPr>
            <p:ph idx="3" type="pic"/>
          </p:nvPr>
        </p:nvSpPr>
        <p:spPr>
          <a:xfrm>
            <a:off x="436125" y="2571750"/>
            <a:ext cx="2299138" cy="1485084"/>
          </a:xfrm>
          <a:prstGeom prst="rect">
            <a:avLst/>
          </a:prstGeom>
          <a:noFill/>
          <a:ln>
            <a:noFill/>
          </a:ln>
        </p:spPr>
      </p:sp>
      <p:cxnSp>
        <p:nvCxnSpPr>
          <p:cNvPr id="243" name="Google Shape;243;p53"/>
          <p:cNvCxnSpPr/>
          <p:nvPr/>
        </p:nvCxnSpPr>
        <p:spPr>
          <a:xfrm>
            <a:off x="6413064" y="2029084"/>
            <a:ext cx="2299138" cy="1"/>
          </a:xfrm>
          <a:prstGeom prst="straightConnector1">
            <a:avLst/>
          </a:prstGeom>
          <a:noFill/>
          <a:ln cap="flat" cmpd="sng" w="25400">
            <a:solidFill>
              <a:schemeClr val="lt1"/>
            </a:solidFill>
            <a:prstDash val="solid"/>
            <a:round/>
            <a:headEnd len="sm" w="sm" type="none"/>
            <a:tailEnd len="sm" w="sm" type="none"/>
          </a:ln>
        </p:spPr>
      </p:cxnSp>
      <p:sp>
        <p:nvSpPr>
          <p:cNvPr id="244" name="Google Shape;244;p53"/>
          <p:cNvSpPr/>
          <p:nvPr>
            <p:ph idx="4" type="pic"/>
          </p:nvPr>
        </p:nvSpPr>
        <p:spPr>
          <a:xfrm>
            <a:off x="6413065" y="411163"/>
            <a:ext cx="2299138" cy="1485084"/>
          </a:xfrm>
          <a:prstGeom prst="rect">
            <a:avLst/>
          </a:prstGeom>
          <a:noFill/>
          <a:ln>
            <a:noFill/>
          </a:ln>
        </p:spPr>
      </p:sp>
      <p:sp>
        <p:nvSpPr>
          <p:cNvPr id="245" name="Google Shape;245;p53"/>
          <p:cNvSpPr txBox="1"/>
          <p:nvPr>
            <p:ph idx="1" type="body"/>
          </p:nvPr>
        </p:nvSpPr>
        <p:spPr>
          <a:xfrm>
            <a:off x="6413062" y="2029071"/>
            <a:ext cx="2299138" cy="319786"/>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lt1"/>
              </a:buClr>
              <a:buSzPts val="1800"/>
              <a:buFont typeface="Arial"/>
              <a:buNone/>
              <a:defRPr sz="1800">
                <a:solidFill>
                  <a:schemeClr val="lt1"/>
                </a:solidFill>
              </a:defRPr>
            </a:lvl1pPr>
            <a:lvl2pPr indent="-228600" lvl="1" marL="914400" algn="l">
              <a:lnSpc>
                <a:spcPct val="100000"/>
              </a:lnSpc>
              <a:spcBef>
                <a:spcPts val="5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246" name="Google Shape;246;p53"/>
          <p:cNvSpPr txBox="1"/>
          <p:nvPr>
            <p:ph idx="5" type="body"/>
          </p:nvPr>
        </p:nvSpPr>
        <p:spPr>
          <a:xfrm>
            <a:off x="436125" y="4189657"/>
            <a:ext cx="2299138" cy="319786"/>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lt1"/>
              </a:buClr>
              <a:buSzPts val="1800"/>
              <a:buFont typeface="Arial"/>
              <a:buNone/>
              <a:defRPr sz="1800">
                <a:solidFill>
                  <a:schemeClr val="lt1"/>
                </a:solidFill>
              </a:defRPr>
            </a:lvl1pPr>
            <a:lvl2pPr indent="-228600" lvl="1" marL="914400" algn="l">
              <a:lnSpc>
                <a:spcPct val="100000"/>
              </a:lnSpc>
              <a:spcBef>
                <a:spcPts val="5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cxnSp>
        <p:nvCxnSpPr>
          <p:cNvPr id="247" name="Google Shape;247;p53"/>
          <p:cNvCxnSpPr/>
          <p:nvPr/>
        </p:nvCxnSpPr>
        <p:spPr>
          <a:xfrm>
            <a:off x="3422428" y="2029084"/>
            <a:ext cx="2299138" cy="1"/>
          </a:xfrm>
          <a:prstGeom prst="straightConnector1">
            <a:avLst/>
          </a:prstGeom>
          <a:noFill/>
          <a:ln cap="flat" cmpd="sng" w="25400">
            <a:solidFill>
              <a:schemeClr val="lt1"/>
            </a:solidFill>
            <a:prstDash val="solid"/>
            <a:round/>
            <a:headEnd len="sm" w="sm" type="none"/>
            <a:tailEnd len="sm" w="sm" type="none"/>
          </a:ln>
        </p:spPr>
      </p:cxnSp>
      <p:sp>
        <p:nvSpPr>
          <p:cNvPr id="248" name="Google Shape;248;p53"/>
          <p:cNvSpPr/>
          <p:nvPr>
            <p:ph idx="6" type="pic"/>
          </p:nvPr>
        </p:nvSpPr>
        <p:spPr>
          <a:xfrm>
            <a:off x="3422429" y="411163"/>
            <a:ext cx="2299138" cy="1485084"/>
          </a:xfrm>
          <a:prstGeom prst="rect">
            <a:avLst/>
          </a:prstGeom>
          <a:noFill/>
          <a:ln>
            <a:noFill/>
          </a:ln>
        </p:spPr>
      </p:sp>
      <p:cxnSp>
        <p:nvCxnSpPr>
          <p:cNvPr id="249" name="Google Shape;249;p53"/>
          <p:cNvCxnSpPr/>
          <p:nvPr/>
        </p:nvCxnSpPr>
        <p:spPr>
          <a:xfrm>
            <a:off x="3429712" y="4189671"/>
            <a:ext cx="2299138" cy="1"/>
          </a:xfrm>
          <a:prstGeom prst="straightConnector1">
            <a:avLst/>
          </a:prstGeom>
          <a:noFill/>
          <a:ln cap="flat" cmpd="sng" w="25400">
            <a:solidFill>
              <a:schemeClr val="lt1"/>
            </a:solidFill>
            <a:prstDash val="solid"/>
            <a:round/>
            <a:headEnd len="sm" w="sm" type="none"/>
            <a:tailEnd len="sm" w="sm" type="none"/>
          </a:ln>
        </p:spPr>
      </p:cxnSp>
      <p:sp>
        <p:nvSpPr>
          <p:cNvPr id="250" name="Google Shape;250;p53"/>
          <p:cNvSpPr/>
          <p:nvPr>
            <p:ph idx="7" type="pic"/>
          </p:nvPr>
        </p:nvSpPr>
        <p:spPr>
          <a:xfrm>
            <a:off x="3429712" y="2571750"/>
            <a:ext cx="2299138" cy="1485084"/>
          </a:xfrm>
          <a:prstGeom prst="rect">
            <a:avLst/>
          </a:prstGeom>
          <a:noFill/>
          <a:ln>
            <a:noFill/>
          </a:ln>
        </p:spPr>
      </p:sp>
      <p:sp>
        <p:nvSpPr>
          <p:cNvPr id="251" name="Google Shape;251;p53"/>
          <p:cNvSpPr txBox="1"/>
          <p:nvPr>
            <p:ph idx="8" type="body"/>
          </p:nvPr>
        </p:nvSpPr>
        <p:spPr>
          <a:xfrm>
            <a:off x="3422426" y="2029071"/>
            <a:ext cx="2299138" cy="319786"/>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lt1"/>
              </a:buClr>
              <a:buSzPts val="1800"/>
              <a:buFont typeface="Arial"/>
              <a:buNone/>
              <a:defRPr sz="1800">
                <a:solidFill>
                  <a:schemeClr val="lt1"/>
                </a:solidFill>
              </a:defRPr>
            </a:lvl1pPr>
            <a:lvl2pPr indent="-228600" lvl="1" marL="914400" algn="l">
              <a:lnSpc>
                <a:spcPct val="100000"/>
              </a:lnSpc>
              <a:spcBef>
                <a:spcPts val="5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252" name="Google Shape;252;p53"/>
          <p:cNvSpPr txBox="1"/>
          <p:nvPr>
            <p:ph idx="9" type="body"/>
          </p:nvPr>
        </p:nvSpPr>
        <p:spPr>
          <a:xfrm>
            <a:off x="3429712" y="4189657"/>
            <a:ext cx="2299138" cy="319786"/>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lt1"/>
              </a:buClr>
              <a:buSzPts val="1800"/>
              <a:buFont typeface="Arial"/>
              <a:buNone/>
              <a:defRPr sz="1800">
                <a:solidFill>
                  <a:schemeClr val="lt1"/>
                </a:solidFill>
              </a:defRPr>
            </a:lvl1pPr>
            <a:lvl2pPr indent="-228600" lvl="1" marL="914400" algn="l">
              <a:lnSpc>
                <a:spcPct val="100000"/>
              </a:lnSpc>
              <a:spcBef>
                <a:spcPts val="5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253" name="Google Shape;253;p53"/>
          <p:cNvSpPr txBox="1"/>
          <p:nvPr>
            <p:ph idx="13" type="body"/>
          </p:nvPr>
        </p:nvSpPr>
        <p:spPr>
          <a:xfrm>
            <a:off x="431800" y="4279697"/>
            <a:ext cx="8712200" cy="863802"/>
          </a:xfrm>
          <a:prstGeom prst="rect">
            <a:avLst/>
          </a:prstGeom>
          <a:noFill/>
          <a:ln>
            <a:noFill/>
          </a:ln>
        </p:spPr>
        <p:txBody>
          <a:bodyPr anchorCtr="0" anchor="b" bIns="72000" lIns="0" spcFirstLastPara="1" rIns="108000" wrap="square" tIns="0">
            <a:noAutofit/>
          </a:bodyPr>
          <a:lstStyle>
            <a:lvl1pPr indent="-228600" lvl="0" marL="457200" algn="r">
              <a:lnSpc>
                <a:spcPct val="114000"/>
              </a:lnSpc>
              <a:spcBef>
                <a:spcPts val="0"/>
              </a:spcBef>
              <a:spcAft>
                <a:spcPts val="0"/>
              </a:spcAft>
              <a:buClr>
                <a:schemeClr val="lt1"/>
              </a:buClr>
              <a:buSzPts val="1400"/>
              <a:buNone/>
              <a:defRPr sz="1400">
                <a:solidFill>
                  <a:schemeClr val="lt1"/>
                </a:solidFill>
              </a:defRPr>
            </a:lvl1pPr>
            <a:lvl2pPr indent="-228600" lvl="1" marL="914400" algn="l">
              <a:lnSpc>
                <a:spcPct val="100000"/>
              </a:lnSpc>
              <a:spcBef>
                <a:spcPts val="0"/>
              </a:spcBef>
              <a:spcAft>
                <a:spcPts val="0"/>
              </a:spcAft>
              <a:buClr>
                <a:schemeClr val="dk1"/>
              </a:buClr>
              <a:buSzPts val="1200"/>
              <a:buNone/>
              <a:defRPr sz="1200"/>
            </a:lvl2pPr>
            <a:lvl3pPr indent="-304800" lvl="2" marL="1371600" algn="l">
              <a:lnSpc>
                <a:spcPct val="100000"/>
              </a:lnSpc>
              <a:spcBef>
                <a:spcPts val="0"/>
              </a:spcBef>
              <a:spcAft>
                <a:spcPts val="0"/>
              </a:spcAft>
              <a:buClr>
                <a:schemeClr val="dk1"/>
              </a:buClr>
              <a:buSzPts val="1200"/>
              <a:buChar char="–"/>
              <a:defRPr sz="1200"/>
            </a:lvl3pPr>
            <a:lvl4pPr indent="-304800" lvl="3" marL="1828800" algn="l">
              <a:lnSpc>
                <a:spcPct val="100000"/>
              </a:lnSpc>
              <a:spcBef>
                <a:spcPts val="0"/>
              </a:spcBef>
              <a:spcAft>
                <a:spcPts val="0"/>
              </a:spcAft>
              <a:buClr>
                <a:schemeClr val="dk1"/>
              </a:buClr>
              <a:buSzPts val="1200"/>
              <a:buChar char="–"/>
              <a:defRPr sz="1200"/>
            </a:lvl4pPr>
            <a:lvl5pPr indent="-304800" lvl="4" marL="2286000" algn="l">
              <a:lnSpc>
                <a:spcPct val="100000"/>
              </a:lnSpc>
              <a:spcBef>
                <a:spcPts val="0"/>
              </a:spcBef>
              <a:spcAft>
                <a:spcPts val="0"/>
              </a:spcAft>
              <a:buClr>
                <a:schemeClr val="dk1"/>
              </a:buClr>
              <a:buSzPts val="1200"/>
              <a:buChar char="–"/>
              <a:defRPr sz="12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1620">
          <p15:clr>
            <a:srgbClr val="FBAE40"/>
          </p15:clr>
        </p15:guide>
        <p15:guide id="3" orient="horz" pos="259">
          <p15:clr>
            <a:srgbClr val="FBAE40"/>
          </p15:clr>
        </p15:guide>
        <p15:guide id="4" pos="5488">
          <p15:clr>
            <a:srgbClr val="FBAE40"/>
          </p15:clr>
        </p15:guide>
        <p15:guide id="5" orient="horz" pos="2981">
          <p15:clr>
            <a:srgbClr val="FBAE40"/>
          </p15:clr>
        </p15:guide>
        <p15:guide id="6" pos="1723">
          <p15:clr>
            <a:srgbClr val="FBAE40"/>
          </p15:clr>
        </p15:guide>
        <p15:guide id="7" pos="2154">
          <p15:clr>
            <a:srgbClr val="FBAE40"/>
          </p15:clr>
        </p15:guide>
        <p15:guide id="8" pos="3606">
          <p15:clr>
            <a:srgbClr val="FBAE40"/>
          </p15:clr>
        </p15:guide>
        <p15:guide id="9" pos="4037">
          <p15:clr>
            <a:srgbClr val="FBAE40"/>
          </p15:clr>
        </p15:guide>
      </p15:sldGuideLst>
    </p:ext>
  </p:extLst>
</p:sldLayout>
</file>

<file path=ppt/slideLayouts/slideLayout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5 images (Light)" showMasterSp="0">
  <p:cSld name="5 images (Light)">
    <p:bg>
      <p:bgPr>
        <a:solidFill>
          <a:schemeClr val="lt2"/>
        </a:solidFill>
      </p:bgPr>
    </p:bg>
    <p:spTree>
      <p:nvGrpSpPr>
        <p:cNvPr id="254" name="Shape 254"/>
        <p:cNvGrpSpPr/>
        <p:nvPr/>
      </p:nvGrpSpPr>
      <p:grpSpPr>
        <a:xfrm>
          <a:off x="0" y="0"/>
          <a:ext cx="0" cy="0"/>
          <a:chOff x="0" y="0"/>
          <a:chExt cx="0" cy="0"/>
        </a:xfrm>
      </p:grpSpPr>
      <p:sp>
        <p:nvSpPr>
          <p:cNvPr id="255" name="Google Shape;255;p54"/>
          <p:cNvSpPr txBox="1"/>
          <p:nvPr>
            <p:ph type="title"/>
          </p:nvPr>
        </p:nvSpPr>
        <p:spPr>
          <a:xfrm>
            <a:off x="431800" y="2029070"/>
            <a:ext cx="2299138" cy="319787"/>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Clr>
                <a:schemeClr val="dk1"/>
              </a:buClr>
              <a:buSzPts val="1800"/>
              <a:buFont typeface="Arial"/>
              <a:buNone/>
              <a:defRPr b="0" sz="1800">
                <a:solidFill>
                  <a:schemeClr val="dk1"/>
                </a:solidFill>
              </a:defRPr>
            </a:lvl1pPr>
            <a:lvl2pPr lvl="1" algn="l">
              <a:lnSpc>
                <a:spcPct val="85000"/>
              </a:lnSpc>
              <a:spcBef>
                <a:spcPts val="500"/>
              </a:spcBef>
              <a:spcAft>
                <a:spcPts val="0"/>
              </a:spcAft>
              <a:buSzPts val="1400"/>
              <a:buNone/>
              <a:defRPr/>
            </a:lvl2pPr>
            <a:lvl3pPr lvl="2" algn="l">
              <a:lnSpc>
                <a:spcPct val="85000"/>
              </a:lnSpc>
              <a:spcBef>
                <a:spcPts val="0"/>
              </a:spcBef>
              <a:spcAft>
                <a:spcPts val="0"/>
              </a:spcAft>
              <a:buSzPts val="1400"/>
              <a:buNone/>
              <a:defRPr/>
            </a:lvl3pPr>
            <a:lvl4pPr lvl="3" algn="l">
              <a:lnSpc>
                <a:spcPct val="85000"/>
              </a:lnSpc>
              <a:spcBef>
                <a:spcPts val="0"/>
              </a:spcBef>
              <a:spcAft>
                <a:spcPts val="0"/>
              </a:spcAft>
              <a:buSzPts val="1400"/>
              <a:buNone/>
              <a:defRPr/>
            </a:lvl4pPr>
            <a:lvl5pPr lvl="4" algn="l">
              <a:lnSpc>
                <a:spcPct val="85000"/>
              </a:lnSpc>
              <a:spcBef>
                <a:spcPts val="0"/>
              </a:spcBef>
              <a:spcAft>
                <a:spcPts val="0"/>
              </a:spcAft>
              <a:buSzPts val="1400"/>
              <a:buNone/>
              <a:defRPr/>
            </a:lvl5pPr>
            <a:lvl6pPr lvl="5" algn="l">
              <a:lnSpc>
                <a:spcPct val="85000"/>
              </a:lnSpc>
              <a:spcBef>
                <a:spcPts val="0"/>
              </a:spcBef>
              <a:spcAft>
                <a:spcPts val="0"/>
              </a:spcAft>
              <a:buSzPts val="1400"/>
              <a:buNone/>
              <a:defRPr/>
            </a:lvl6pPr>
            <a:lvl7pPr lvl="6" algn="l">
              <a:lnSpc>
                <a:spcPct val="85000"/>
              </a:lnSpc>
              <a:spcBef>
                <a:spcPts val="0"/>
              </a:spcBef>
              <a:spcAft>
                <a:spcPts val="0"/>
              </a:spcAft>
              <a:buSzPts val="1400"/>
              <a:buNone/>
              <a:defRPr/>
            </a:lvl7pPr>
            <a:lvl8pPr lvl="7" algn="l">
              <a:lnSpc>
                <a:spcPct val="85000"/>
              </a:lnSpc>
              <a:spcBef>
                <a:spcPts val="0"/>
              </a:spcBef>
              <a:spcAft>
                <a:spcPts val="0"/>
              </a:spcAft>
              <a:buSzPts val="1400"/>
              <a:buNone/>
              <a:defRPr/>
            </a:lvl8pPr>
            <a:lvl9pPr lvl="8" algn="l">
              <a:lnSpc>
                <a:spcPct val="85000"/>
              </a:lnSpc>
              <a:spcBef>
                <a:spcPts val="0"/>
              </a:spcBef>
              <a:spcAft>
                <a:spcPts val="0"/>
              </a:spcAft>
              <a:buSzPts val="1400"/>
              <a:buNone/>
              <a:defRPr/>
            </a:lvl9pPr>
          </a:lstStyle>
          <a:p/>
        </p:txBody>
      </p:sp>
      <p:cxnSp>
        <p:nvCxnSpPr>
          <p:cNvPr id="256" name="Google Shape;256;p54"/>
          <p:cNvCxnSpPr/>
          <p:nvPr/>
        </p:nvCxnSpPr>
        <p:spPr>
          <a:xfrm>
            <a:off x="431801" y="2029084"/>
            <a:ext cx="2299138" cy="1"/>
          </a:xfrm>
          <a:prstGeom prst="straightConnector1">
            <a:avLst/>
          </a:prstGeom>
          <a:noFill/>
          <a:ln cap="flat" cmpd="sng" w="25400">
            <a:solidFill>
              <a:schemeClr val="dk1"/>
            </a:solidFill>
            <a:prstDash val="solid"/>
            <a:round/>
            <a:headEnd len="sm" w="sm" type="none"/>
            <a:tailEnd len="sm" w="sm" type="none"/>
          </a:ln>
        </p:spPr>
      </p:cxnSp>
      <p:sp>
        <p:nvSpPr>
          <p:cNvPr id="257" name="Google Shape;257;p54"/>
          <p:cNvSpPr/>
          <p:nvPr>
            <p:ph idx="2" type="pic"/>
          </p:nvPr>
        </p:nvSpPr>
        <p:spPr>
          <a:xfrm>
            <a:off x="431802" y="411163"/>
            <a:ext cx="2299138" cy="1485084"/>
          </a:xfrm>
          <a:prstGeom prst="rect">
            <a:avLst/>
          </a:prstGeom>
          <a:noFill/>
          <a:ln>
            <a:noFill/>
          </a:ln>
        </p:spPr>
      </p:sp>
      <p:cxnSp>
        <p:nvCxnSpPr>
          <p:cNvPr id="258" name="Google Shape;258;p54"/>
          <p:cNvCxnSpPr/>
          <p:nvPr/>
        </p:nvCxnSpPr>
        <p:spPr>
          <a:xfrm>
            <a:off x="431799" y="4202205"/>
            <a:ext cx="2299138" cy="1"/>
          </a:xfrm>
          <a:prstGeom prst="straightConnector1">
            <a:avLst/>
          </a:prstGeom>
          <a:noFill/>
          <a:ln cap="flat" cmpd="sng" w="25400">
            <a:solidFill>
              <a:schemeClr val="dk1"/>
            </a:solidFill>
            <a:prstDash val="solid"/>
            <a:round/>
            <a:headEnd len="sm" w="sm" type="none"/>
            <a:tailEnd len="sm" w="sm" type="none"/>
          </a:ln>
        </p:spPr>
      </p:cxnSp>
      <p:sp>
        <p:nvSpPr>
          <p:cNvPr id="259" name="Google Shape;259;p54"/>
          <p:cNvSpPr/>
          <p:nvPr>
            <p:ph idx="3" type="pic"/>
          </p:nvPr>
        </p:nvSpPr>
        <p:spPr>
          <a:xfrm>
            <a:off x="431800" y="2584284"/>
            <a:ext cx="2299138" cy="1485084"/>
          </a:xfrm>
          <a:prstGeom prst="rect">
            <a:avLst/>
          </a:prstGeom>
          <a:noFill/>
          <a:ln>
            <a:noFill/>
          </a:ln>
        </p:spPr>
      </p:sp>
      <p:cxnSp>
        <p:nvCxnSpPr>
          <p:cNvPr id="260" name="Google Shape;260;p54"/>
          <p:cNvCxnSpPr/>
          <p:nvPr/>
        </p:nvCxnSpPr>
        <p:spPr>
          <a:xfrm>
            <a:off x="6413064" y="2029084"/>
            <a:ext cx="2299138" cy="1"/>
          </a:xfrm>
          <a:prstGeom prst="straightConnector1">
            <a:avLst/>
          </a:prstGeom>
          <a:noFill/>
          <a:ln cap="flat" cmpd="sng" w="25400">
            <a:solidFill>
              <a:schemeClr val="dk1"/>
            </a:solidFill>
            <a:prstDash val="solid"/>
            <a:round/>
            <a:headEnd len="sm" w="sm" type="none"/>
            <a:tailEnd len="sm" w="sm" type="none"/>
          </a:ln>
        </p:spPr>
      </p:cxnSp>
      <p:sp>
        <p:nvSpPr>
          <p:cNvPr id="261" name="Google Shape;261;p54"/>
          <p:cNvSpPr/>
          <p:nvPr>
            <p:ph idx="4" type="pic"/>
          </p:nvPr>
        </p:nvSpPr>
        <p:spPr>
          <a:xfrm>
            <a:off x="6413065" y="411163"/>
            <a:ext cx="2299138" cy="1485084"/>
          </a:xfrm>
          <a:prstGeom prst="rect">
            <a:avLst/>
          </a:prstGeom>
          <a:noFill/>
          <a:ln>
            <a:noFill/>
          </a:ln>
        </p:spPr>
      </p:sp>
      <p:sp>
        <p:nvSpPr>
          <p:cNvPr id="262" name="Google Shape;262;p54"/>
          <p:cNvSpPr txBox="1"/>
          <p:nvPr>
            <p:ph idx="1" type="body"/>
          </p:nvPr>
        </p:nvSpPr>
        <p:spPr>
          <a:xfrm>
            <a:off x="6413062" y="2029071"/>
            <a:ext cx="2299138" cy="319786"/>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dk1"/>
              </a:buClr>
              <a:buSzPts val="1800"/>
              <a:buFont typeface="Arial"/>
              <a:buNone/>
              <a:defRPr sz="1800">
                <a:solidFill>
                  <a:schemeClr val="dk1"/>
                </a:solidFill>
              </a:defRPr>
            </a:lvl1pPr>
            <a:lvl2pPr indent="-228600" lvl="1" marL="914400" algn="l">
              <a:lnSpc>
                <a:spcPct val="100000"/>
              </a:lnSpc>
              <a:spcBef>
                <a:spcPts val="5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263" name="Google Shape;263;p54"/>
          <p:cNvSpPr txBox="1"/>
          <p:nvPr>
            <p:ph idx="5" type="body"/>
          </p:nvPr>
        </p:nvSpPr>
        <p:spPr>
          <a:xfrm>
            <a:off x="431799" y="4202191"/>
            <a:ext cx="2299138" cy="319786"/>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dk1"/>
              </a:buClr>
              <a:buSzPts val="1800"/>
              <a:buFont typeface="Arial"/>
              <a:buNone/>
              <a:defRPr sz="1800">
                <a:solidFill>
                  <a:schemeClr val="dk1"/>
                </a:solidFill>
              </a:defRPr>
            </a:lvl1pPr>
            <a:lvl2pPr indent="-228600" lvl="1" marL="914400" algn="l">
              <a:lnSpc>
                <a:spcPct val="100000"/>
              </a:lnSpc>
              <a:spcBef>
                <a:spcPts val="5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cxnSp>
        <p:nvCxnSpPr>
          <p:cNvPr id="264" name="Google Shape;264;p54"/>
          <p:cNvCxnSpPr/>
          <p:nvPr/>
        </p:nvCxnSpPr>
        <p:spPr>
          <a:xfrm>
            <a:off x="3422428" y="2029084"/>
            <a:ext cx="2299138" cy="1"/>
          </a:xfrm>
          <a:prstGeom prst="straightConnector1">
            <a:avLst/>
          </a:prstGeom>
          <a:noFill/>
          <a:ln cap="flat" cmpd="sng" w="25400">
            <a:solidFill>
              <a:schemeClr val="dk1"/>
            </a:solidFill>
            <a:prstDash val="solid"/>
            <a:round/>
            <a:headEnd len="sm" w="sm" type="none"/>
            <a:tailEnd len="sm" w="sm" type="none"/>
          </a:ln>
        </p:spPr>
      </p:cxnSp>
      <p:sp>
        <p:nvSpPr>
          <p:cNvPr id="265" name="Google Shape;265;p54"/>
          <p:cNvSpPr/>
          <p:nvPr>
            <p:ph idx="6" type="pic"/>
          </p:nvPr>
        </p:nvSpPr>
        <p:spPr>
          <a:xfrm>
            <a:off x="3422429" y="411163"/>
            <a:ext cx="2299138" cy="1485084"/>
          </a:xfrm>
          <a:prstGeom prst="rect">
            <a:avLst/>
          </a:prstGeom>
          <a:noFill/>
          <a:ln>
            <a:noFill/>
          </a:ln>
        </p:spPr>
      </p:sp>
      <p:cxnSp>
        <p:nvCxnSpPr>
          <p:cNvPr id="266" name="Google Shape;266;p54"/>
          <p:cNvCxnSpPr/>
          <p:nvPr/>
        </p:nvCxnSpPr>
        <p:spPr>
          <a:xfrm>
            <a:off x="3425386" y="4202205"/>
            <a:ext cx="2299138" cy="1"/>
          </a:xfrm>
          <a:prstGeom prst="straightConnector1">
            <a:avLst/>
          </a:prstGeom>
          <a:noFill/>
          <a:ln cap="flat" cmpd="sng" w="25400">
            <a:solidFill>
              <a:schemeClr val="dk1"/>
            </a:solidFill>
            <a:prstDash val="solid"/>
            <a:round/>
            <a:headEnd len="sm" w="sm" type="none"/>
            <a:tailEnd len="sm" w="sm" type="none"/>
          </a:ln>
        </p:spPr>
      </p:cxnSp>
      <p:sp>
        <p:nvSpPr>
          <p:cNvPr id="267" name="Google Shape;267;p54"/>
          <p:cNvSpPr/>
          <p:nvPr>
            <p:ph idx="7" type="pic"/>
          </p:nvPr>
        </p:nvSpPr>
        <p:spPr>
          <a:xfrm>
            <a:off x="3425387" y="2584284"/>
            <a:ext cx="2299138" cy="1485084"/>
          </a:xfrm>
          <a:prstGeom prst="rect">
            <a:avLst/>
          </a:prstGeom>
          <a:noFill/>
          <a:ln>
            <a:noFill/>
          </a:ln>
        </p:spPr>
      </p:sp>
      <p:sp>
        <p:nvSpPr>
          <p:cNvPr id="268" name="Google Shape;268;p54"/>
          <p:cNvSpPr txBox="1"/>
          <p:nvPr>
            <p:ph idx="8" type="body"/>
          </p:nvPr>
        </p:nvSpPr>
        <p:spPr>
          <a:xfrm>
            <a:off x="3422426" y="2029071"/>
            <a:ext cx="2299138" cy="319786"/>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dk1"/>
              </a:buClr>
              <a:buSzPts val="1800"/>
              <a:buFont typeface="Arial"/>
              <a:buNone/>
              <a:defRPr sz="1800">
                <a:solidFill>
                  <a:schemeClr val="dk1"/>
                </a:solidFill>
              </a:defRPr>
            </a:lvl1pPr>
            <a:lvl2pPr indent="-228600" lvl="1" marL="914400" algn="l">
              <a:lnSpc>
                <a:spcPct val="100000"/>
              </a:lnSpc>
              <a:spcBef>
                <a:spcPts val="5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269" name="Google Shape;269;p54"/>
          <p:cNvSpPr txBox="1"/>
          <p:nvPr>
            <p:ph idx="9" type="body"/>
          </p:nvPr>
        </p:nvSpPr>
        <p:spPr>
          <a:xfrm>
            <a:off x="3425386" y="4202191"/>
            <a:ext cx="2299138" cy="319786"/>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dk1"/>
              </a:buClr>
              <a:buSzPts val="1800"/>
              <a:buFont typeface="Arial"/>
              <a:buNone/>
              <a:defRPr sz="1800">
                <a:solidFill>
                  <a:schemeClr val="dk1"/>
                </a:solidFill>
              </a:defRPr>
            </a:lvl1pPr>
            <a:lvl2pPr indent="-228600" lvl="1" marL="914400" algn="l">
              <a:lnSpc>
                <a:spcPct val="100000"/>
              </a:lnSpc>
              <a:spcBef>
                <a:spcPts val="5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270" name="Google Shape;270;p54"/>
          <p:cNvSpPr txBox="1"/>
          <p:nvPr>
            <p:ph idx="13" type="body"/>
          </p:nvPr>
        </p:nvSpPr>
        <p:spPr>
          <a:xfrm>
            <a:off x="863600" y="4407112"/>
            <a:ext cx="8280400" cy="736388"/>
          </a:xfrm>
          <a:prstGeom prst="rect">
            <a:avLst/>
          </a:prstGeom>
          <a:noFill/>
          <a:ln>
            <a:noFill/>
          </a:ln>
        </p:spPr>
        <p:txBody>
          <a:bodyPr anchorCtr="0" anchor="b" bIns="0" lIns="0" spcFirstLastPara="1" rIns="0" wrap="square" tIns="0">
            <a:noAutofit/>
          </a:bodyPr>
          <a:lstStyle>
            <a:lvl1pPr indent="-228600" lvl="0" marL="457200" algn="r">
              <a:lnSpc>
                <a:spcPct val="100000"/>
              </a:lnSpc>
              <a:spcBef>
                <a:spcPts val="0"/>
              </a:spcBef>
              <a:spcAft>
                <a:spcPts val="0"/>
              </a:spcAft>
              <a:buClr>
                <a:schemeClr val="lt1"/>
              </a:buClr>
              <a:buSzPts val="1400"/>
              <a:buNone/>
              <a:defRPr sz="1400">
                <a:solidFill>
                  <a:schemeClr val="lt1"/>
                </a:solidFill>
              </a:defRPr>
            </a:lvl1pPr>
            <a:lvl2pPr indent="-228600" lvl="1" marL="914400" algn="l">
              <a:lnSpc>
                <a:spcPct val="100000"/>
              </a:lnSpc>
              <a:spcBef>
                <a:spcPts val="200"/>
              </a:spcBef>
              <a:spcAft>
                <a:spcPts val="0"/>
              </a:spcAft>
              <a:buClr>
                <a:schemeClr val="dk1"/>
              </a:buClr>
              <a:buSzPts val="1800"/>
              <a:buNone/>
              <a:defRPr/>
            </a:lvl2pPr>
            <a:lvl3pPr indent="-342900" lvl="2" marL="1371600" algn="l">
              <a:lnSpc>
                <a:spcPct val="100000"/>
              </a:lnSpc>
              <a:spcBef>
                <a:spcPts val="0"/>
              </a:spcBef>
              <a:spcAft>
                <a:spcPts val="0"/>
              </a:spcAft>
              <a:buClr>
                <a:schemeClr val="dk1"/>
              </a:buClr>
              <a:buSzPts val="1800"/>
              <a:buChar char="–"/>
              <a:defRPr/>
            </a:lvl3pPr>
            <a:lvl4pPr indent="-342900" lvl="3" marL="1828800" algn="l">
              <a:lnSpc>
                <a:spcPct val="100000"/>
              </a:lnSpc>
              <a:spcBef>
                <a:spcPts val="0"/>
              </a:spcBef>
              <a:spcAft>
                <a:spcPts val="0"/>
              </a:spcAft>
              <a:buClr>
                <a:schemeClr val="dk1"/>
              </a:buClr>
              <a:buSzPts val="1800"/>
              <a:buChar char="–"/>
              <a:defRPr/>
            </a:lvl4pPr>
            <a:lvl5pPr indent="-342900" lvl="4" marL="2286000" algn="l">
              <a:lnSpc>
                <a:spcPct val="100000"/>
              </a:lnSpc>
              <a:spcBef>
                <a:spcPts val="0"/>
              </a:spcBef>
              <a:spcAft>
                <a:spcPts val="0"/>
              </a:spcAft>
              <a:buClr>
                <a:schemeClr val="dk1"/>
              </a:buClr>
              <a:buSzPts val="1800"/>
              <a:buChar char="–"/>
              <a:defRPr/>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1723">
          <p15:clr>
            <a:srgbClr val="FBAE40"/>
          </p15:clr>
        </p15:guide>
        <p15:guide id="6" orient="horz" pos="1620">
          <p15:clr>
            <a:srgbClr val="FBAE40"/>
          </p15:clr>
        </p15:guide>
        <p15:guide id="7" pos="2154">
          <p15:clr>
            <a:srgbClr val="FBAE40"/>
          </p15:clr>
        </p15:guide>
        <p15:guide id="8" pos="3606">
          <p15:clr>
            <a:srgbClr val="FBAE40"/>
          </p15:clr>
        </p15:guide>
        <p15:guide id="9" pos="4037">
          <p15:clr>
            <a:srgbClr val="FBAE40"/>
          </p15:clr>
        </p15:guide>
      </p15:sldGuideLst>
    </p:ext>
  </p:extLst>
</p:sldLayout>
</file>

<file path=ppt/slideLayouts/slideLayout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6 images (Dark)" showMasterSp="0">
  <p:cSld name="6 images (Dark)">
    <p:bg>
      <p:bgPr>
        <a:solidFill>
          <a:schemeClr val="dk2"/>
        </a:solidFill>
      </p:bgPr>
    </p:bg>
    <p:spTree>
      <p:nvGrpSpPr>
        <p:cNvPr id="271" name="Shape 271"/>
        <p:cNvGrpSpPr/>
        <p:nvPr/>
      </p:nvGrpSpPr>
      <p:grpSpPr>
        <a:xfrm>
          <a:off x="0" y="0"/>
          <a:ext cx="0" cy="0"/>
          <a:chOff x="0" y="0"/>
          <a:chExt cx="0" cy="0"/>
        </a:xfrm>
      </p:grpSpPr>
      <p:sp>
        <p:nvSpPr>
          <p:cNvPr id="272" name="Google Shape;272;p55"/>
          <p:cNvSpPr txBox="1"/>
          <p:nvPr>
            <p:ph type="title"/>
          </p:nvPr>
        </p:nvSpPr>
        <p:spPr>
          <a:xfrm>
            <a:off x="431800" y="2029070"/>
            <a:ext cx="2299138" cy="319787"/>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Clr>
                <a:schemeClr val="lt1"/>
              </a:buClr>
              <a:buSzPts val="1800"/>
              <a:buFont typeface="Arial"/>
              <a:buNone/>
              <a:defRPr b="0" sz="1800">
                <a:solidFill>
                  <a:schemeClr val="lt1"/>
                </a:solidFill>
              </a:defRPr>
            </a:lvl1pPr>
            <a:lvl2pPr lvl="1" algn="l">
              <a:lnSpc>
                <a:spcPct val="85000"/>
              </a:lnSpc>
              <a:spcBef>
                <a:spcPts val="500"/>
              </a:spcBef>
              <a:spcAft>
                <a:spcPts val="0"/>
              </a:spcAft>
              <a:buSzPts val="1400"/>
              <a:buNone/>
              <a:defRPr/>
            </a:lvl2pPr>
            <a:lvl3pPr lvl="2" algn="l">
              <a:lnSpc>
                <a:spcPct val="85000"/>
              </a:lnSpc>
              <a:spcBef>
                <a:spcPts val="0"/>
              </a:spcBef>
              <a:spcAft>
                <a:spcPts val="0"/>
              </a:spcAft>
              <a:buSzPts val="1400"/>
              <a:buNone/>
              <a:defRPr/>
            </a:lvl3pPr>
            <a:lvl4pPr lvl="3" algn="l">
              <a:lnSpc>
                <a:spcPct val="85000"/>
              </a:lnSpc>
              <a:spcBef>
                <a:spcPts val="0"/>
              </a:spcBef>
              <a:spcAft>
                <a:spcPts val="0"/>
              </a:spcAft>
              <a:buSzPts val="1400"/>
              <a:buNone/>
              <a:defRPr/>
            </a:lvl4pPr>
            <a:lvl5pPr lvl="4" algn="l">
              <a:lnSpc>
                <a:spcPct val="85000"/>
              </a:lnSpc>
              <a:spcBef>
                <a:spcPts val="0"/>
              </a:spcBef>
              <a:spcAft>
                <a:spcPts val="0"/>
              </a:spcAft>
              <a:buSzPts val="1400"/>
              <a:buNone/>
              <a:defRPr/>
            </a:lvl5pPr>
            <a:lvl6pPr lvl="5" algn="l">
              <a:lnSpc>
                <a:spcPct val="85000"/>
              </a:lnSpc>
              <a:spcBef>
                <a:spcPts val="0"/>
              </a:spcBef>
              <a:spcAft>
                <a:spcPts val="0"/>
              </a:spcAft>
              <a:buSzPts val="1400"/>
              <a:buNone/>
              <a:defRPr/>
            </a:lvl6pPr>
            <a:lvl7pPr lvl="6" algn="l">
              <a:lnSpc>
                <a:spcPct val="85000"/>
              </a:lnSpc>
              <a:spcBef>
                <a:spcPts val="0"/>
              </a:spcBef>
              <a:spcAft>
                <a:spcPts val="0"/>
              </a:spcAft>
              <a:buSzPts val="1400"/>
              <a:buNone/>
              <a:defRPr/>
            </a:lvl7pPr>
            <a:lvl8pPr lvl="7" algn="l">
              <a:lnSpc>
                <a:spcPct val="85000"/>
              </a:lnSpc>
              <a:spcBef>
                <a:spcPts val="0"/>
              </a:spcBef>
              <a:spcAft>
                <a:spcPts val="0"/>
              </a:spcAft>
              <a:buSzPts val="1400"/>
              <a:buNone/>
              <a:defRPr/>
            </a:lvl8pPr>
            <a:lvl9pPr lvl="8" algn="l">
              <a:lnSpc>
                <a:spcPct val="85000"/>
              </a:lnSpc>
              <a:spcBef>
                <a:spcPts val="0"/>
              </a:spcBef>
              <a:spcAft>
                <a:spcPts val="0"/>
              </a:spcAft>
              <a:buSzPts val="1400"/>
              <a:buNone/>
              <a:defRPr/>
            </a:lvl9pPr>
          </a:lstStyle>
          <a:p/>
        </p:txBody>
      </p:sp>
      <p:cxnSp>
        <p:nvCxnSpPr>
          <p:cNvPr id="273" name="Google Shape;273;p55"/>
          <p:cNvCxnSpPr/>
          <p:nvPr/>
        </p:nvCxnSpPr>
        <p:spPr>
          <a:xfrm>
            <a:off x="431801" y="2029084"/>
            <a:ext cx="2299138" cy="1"/>
          </a:xfrm>
          <a:prstGeom prst="straightConnector1">
            <a:avLst/>
          </a:prstGeom>
          <a:noFill/>
          <a:ln cap="flat" cmpd="sng" w="25400">
            <a:solidFill>
              <a:schemeClr val="lt1"/>
            </a:solidFill>
            <a:prstDash val="solid"/>
            <a:round/>
            <a:headEnd len="sm" w="sm" type="none"/>
            <a:tailEnd len="sm" w="sm" type="none"/>
          </a:ln>
        </p:spPr>
      </p:cxnSp>
      <p:sp>
        <p:nvSpPr>
          <p:cNvPr id="274" name="Google Shape;274;p55"/>
          <p:cNvSpPr/>
          <p:nvPr>
            <p:ph idx="2" type="pic"/>
          </p:nvPr>
        </p:nvSpPr>
        <p:spPr>
          <a:xfrm>
            <a:off x="431802" y="411163"/>
            <a:ext cx="2299138" cy="1485084"/>
          </a:xfrm>
          <a:prstGeom prst="rect">
            <a:avLst/>
          </a:prstGeom>
          <a:noFill/>
          <a:ln>
            <a:noFill/>
          </a:ln>
        </p:spPr>
      </p:sp>
      <p:cxnSp>
        <p:nvCxnSpPr>
          <p:cNvPr id="275" name="Google Shape;275;p55"/>
          <p:cNvCxnSpPr/>
          <p:nvPr/>
        </p:nvCxnSpPr>
        <p:spPr>
          <a:xfrm>
            <a:off x="431797" y="4189671"/>
            <a:ext cx="2299138" cy="1"/>
          </a:xfrm>
          <a:prstGeom prst="straightConnector1">
            <a:avLst/>
          </a:prstGeom>
          <a:noFill/>
          <a:ln cap="flat" cmpd="sng" w="25400">
            <a:solidFill>
              <a:schemeClr val="lt1"/>
            </a:solidFill>
            <a:prstDash val="solid"/>
            <a:round/>
            <a:headEnd len="sm" w="sm" type="none"/>
            <a:tailEnd len="sm" w="sm" type="none"/>
          </a:ln>
        </p:spPr>
      </p:cxnSp>
      <p:sp>
        <p:nvSpPr>
          <p:cNvPr id="276" name="Google Shape;276;p55"/>
          <p:cNvSpPr/>
          <p:nvPr>
            <p:ph idx="3" type="pic"/>
          </p:nvPr>
        </p:nvSpPr>
        <p:spPr>
          <a:xfrm>
            <a:off x="431798" y="2571750"/>
            <a:ext cx="2299138" cy="1485084"/>
          </a:xfrm>
          <a:prstGeom prst="rect">
            <a:avLst/>
          </a:prstGeom>
          <a:noFill/>
          <a:ln>
            <a:noFill/>
          </a:ln>
        </p:spPr>
      </p:sp>
      <p:cxnSp>
        <p:nvCxnSpPr>
          <p:cNvPr id="277" name="Google Shape;277;p55"/>
          <p:cNvCxnSpPr/>
          <p:nvPr/>
        </p:nvCxnSpPr>
        <p:spPr>
          <a:xfrm>
            <a:off x="6413064" y="2029084"/>
            <a:ext cx="2299138" cy="1"/>
          </a:xfrm>
          <a:prstGeom prst="straightConnector1">
            <a:avLst/>
          </a:prstGeom>
          <a:noFill/>
          <a:ln cap="flat" cmpd="sng" w="25400">
            <a:solidFill>
              <a:schemeClr val="lt1"/>
            </a:solidFill>
            <a:prstDash val="solid"/>
            <a:round/>
            <a:headEnd len="sm" w="sm" type="none"/>
            <a:tailEnd len="sm" w="sm" type="none"/>
          </a:ln>
        </p:spPr>
      </p:cxnSp>
      <p:sp>
        <p:nvSpPr>
          <p:cNvPr id="278" name="Google Shape;278;p55"/>
          <p:cNvSpPr/>
          <p:nvPr>
            <p:ph idx="4" type="pic"/>
          </p:nvPr>
        </p:nvSpPr>
        <p:spPr>
          <a:xfrm>
            <a:off x="6413065" y="411163"/>
            <a:ext cx="2299138" cy="1485084"/>
          </a:xfrm>
          <a:prstGeom prst="rect">
            <a:avLst/>
          </a:prstGeom>
          <a:noFill/>
          <a:ln>
            <a:noFill/>
          </a:ln>
        </p:spPr>
      </p:sp>
      <p:cxnSp>
        <p:nvCxnSpPr>
          <p:cNvPr id="279" name="Google Shape;279;p55"/>
          <p:cNvCxnSpPr/>
          <p:nvPr/>
        </p:nvCxnSpPr>
        <p:spPr>
          <a:xfrm>
            <a:off x="6413061" y="4189671"/>
            <a:ext cx="2299138" cy="1"/>
          </a:xfrm>
          <a:prstGeom prst="straightConnector1">
            <a:avLst/>
          </a:prstGeom>
          <a:noFill/>
          <a:ln cap="flat" cmpd="sng" w="25400">
            <a:solidFill>
              <a:schemeClr val="lt1"/>
            </a:solidFill>
            <a:prstDash val="solid"/>
            <a:round/>
            <a:headEnd len="sm" w="sm" type="none"/>
            <a:tailEnd len="sm" w="sm" type="none"/>
          </a:ln>
        </p:spPr>
      </p:cxnSp>
      <p:sp>
        <p:nvSpPr>
          <p:cNvPr id="280" name="Google Shape;280;p55"/>
          <p:cNvSpPr/>
          <p:nvPr>
            <p:ph idx="5" type="pic"/>
          </p:nvPr>
        </p:nvSpPr>
        <p:spPr>
          <a:xfrm>
            <a:off x="6413062" y="2571750"/>
            <a:ext cx="2299138" cy="1485084"/>
          </a:xfrm>
          <a:prstGeom prst="rect">
            <a:avLst/>
          </a:prstGeom>
          <a:noFill/>
          <a:ln>
            <a:noFill/>
          </a:ln>
        </p:spPr>
      </p:sp>
      <p:sp>
        <p:nvSpPr>
          <p:cNvPr id="281" name="Google Shape;281;p55"/>
          <p:cNvSpPr txBox="1"/>
          <p:nvPr>
            <p:ph idx="1" type="body"/>
          </p:nvPr>
        </p:nvSpPr>
        <p:spPr>
          <a:xfrm>
            <a:off x="6413062" y="2029071"/>
            <a:ext cx="2299138" cy="319786"/>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lt1"/>
              </a:buClr>
              <a:buSzPts val="1800"/>
              <a:buFont typeface="Arial"/>
              <a:buNone/>
              <a:defRPr sz="1800">
                <a:solidFill>
                  <a:schemeClr val="lt1"/>
                </a:solidFill>
              </a:defRPr>
            </a:lvl1pPr>
            <a:lvl2pPr indent="-228600" lvl="1" marL="914400" algn="l">
              <a:lnSpc>
                <a:spcPct val="100000"/>
              </a:lnSpc>
              <a:spcBef>
                <a:spcPts val="5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282" name="Google Shape;282;p55"/>
          <p:cNvSpPr txBox="1"/>
          <p:nvPr>
            <p:ph idx="6" type="body"/>
          </p:nvPr>
        </p:nvSpPr>
        <p:spPr>
          <a:xfrm>
            <a:off x="431797" y="4189657"/>
            <a:ext cx="2299138" cy="319786"/>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lt1"/>
              </a:buClr>
              <a:buSzPts val="1800"/>
              <a:buFont typeface="Arial"/>
              <a:buNone/>
              <a:defRPr sz="1800">
                <a:solidFill>
                  <a:schemeClr val="lt1"/>
                </a:solidFill>
              </a:defRPr>
            </a:lvl1pPr>
            <a:lvl2pPr indent="-228600" lvl="1" marL="914400" algn="l">
              <a:lnSpc>
                <a:spcPct val="100000"/>
              </a:lnSpc>
              <a:spcBef>
                <a:spcPts val="5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283" name="Google Shape;283;p55"/>
          <p:cNvSpPr txBox="1"/>
          <p:nvPr>
            <p:ph idx="7" type="body"/>
          </p:nvPr>
        </p:nvSpPr>
        <p:spPr>
          <a:xfrm>
            <a:off x="6413061" y="4189657"/>
            <a:ext cx="2299138" cy="319786"/>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lt1"/>
              </a:buClr>
              <a:buSzPts val="1800"/>
              <a:buFont typeface="Arial"/>
              <a:buNone/>
              <a:defRPr sz="1800">
                <a:solidFill>
                  <a:schemeClr val="lt1"/>
                </a:solidFill>
              </a:defRPr>
            </a:lvl1pPr>
            <a:lvl2pPr indent="-228600" lvl="1" marL="914400" algn="l">
              <a:lnSpc>
                <a:spcPct val="100000"/>
              </a:lnSpc>
              <a:spcBef>
                <a:spcPts val="5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cxnSp>
        <p:nvCxnSpPr>
          <p:cNvPr id="284" name="Google Shape;284;p55"/>
          <p:cNvCxnSpPr/>
          <p:nvPr/>
        </p:nvCxnSpPr>
        <p:spPr>
          <a:xfrm>
            <a:off x="3422428" y="2029084"/>
            <a:ext cx="2299138" cy="1"/>
          </a:xfrm>
          <a:prstGeom prst="straightConnector1">
            <a:avLst/>
          </a:prstGeom>
          <a:noFill/>
          <a:ln cap="flat" cmpd="sng" w="25400">
            <a:solidFill>
              <a:schemeClr val="lt1"/>
            </a:solidFill>
            <a:prstDash val="solid"/>
            <a:round/>
            <a:headEnd len="sm" w="sm" type="none"/>
            <a:tailEnd len="sm" w="sm" type="none"/>
          </a:ln>
        </p:spPr>
      </p:cxnSp>
      <p:sp>
        <p:nvSpPr>
          <p:cNvPr id="285" name="Google Shape;285;p55"/>
          <p:cNvSpPr/>
          <p:nvPr>
            <p:ph idx="8" type="pic"/>
          </p:nvPr>
        </p:nvSpPr>
        <p:spPr>
          <a:xfrm>
            <a:off x="3422429" y="411163"/>
            <a:ext cx="2299138" cy="1485084"/>
          </a:xfrm>
          <a:prstGeom prst="rect">
            <a:avLst/>
          </a:prstGeom>
          <a:noFill/>
          <a:ln>
            <a:noFill/>
          </a:ln>
        </p:spPr>
      </p:sp>
      <p:cxnSp>
        <p:nvCxnSpPr>
          <p:cNvPr id="286" name="Google Shape;286;p55"/>
          <p:cNvCxnSpPr/>
          <p:nvPr/>
        </p:nvCxnSpPr>
        <p:spPr>
          <a:xfrm>
            <a:off x="3422425" y="4189671"/>
            <a:ext cx="2299138" cy="1"/>
          </a:xfrm>
          <a:prstGeom prst="straightConnector1">
            <a:avLst/>
          </a:prstGeom>
          <a:noFill/>
          <a:ln cap="flat" cmpd="sng" w="25400">
            <a:solidFill>
              <a:schemeClr val="lt1"/>
            </a:solidFill>
            <a:prstDash val="solid"/>
            <a:round/>
            <a:headEnd len="sm" w="sm" type="none"/>
            <a:tailEnd len="sm" w="sm" type="none"/>
          </a:ln>
        </p:spPr>
      </p:cxnSp>
      <p:sp>
        <p:nvSpPr>
          <p:cNvPr id="287" name="Google Shape;287;p55"/>
          <p:cNvSpPr/>
          <p:nvPr>
            <p:ph idx="9" type="pic"/>
          </p:nvPr>
        </p:nvSpPr>
        <p:spPr>
          <a:xfrm>
            <a:off x="3422426" y="2571750"/>
            <a:ext cx="2299138" cy="1485084"/>
          </a:xfrm>
          <a:prstGeom prst="rect">
            <a:avLst/>
          </a:prstGeom>
          <a:noFill/>
          <a:ln>
            <a:noFill/>
          </a:ln>
        </p:spPr>
      </p:sp>
      <p:sp>
        <p:nvSpPr>
          <p:cNvPr id="288" name="Google Shape;288;p55"/>
          <p:cNvSpPr txBox="1"/>
          <p:nvPr>
            <p:ph idx="13" type="body"/>
          </p:nvPr>
        </p:nvSpPr>
        <p:spPr>
          <a:xfrm>
            <a:off x="3422426" y="2029071"/>
            <a:ext cx="2299138" cy="319786"/>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lt1"/>
              </a:buClr>
              <a:buSzPts val="1800"/>
              <a:buFont typeface="Arial"/>
              <a:buNone/>
              <a:defRPr sz="1800">
                <a:solidFill>
                  <a:schemeClr val="lt1"/>
                </a:solidFill>
              </a:defRPr>
            </a:lvl1pPr>
            <a:lvl2pPr indent="-228600" lvl="1" marL="914400" algn="l">
              <a:lnSpc>
                <a:spcPct val="100000"/>
              </a:lnSpc>
              <a:spcBef>
                <a:spcPts val="5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289" name="Google Shape;289;p55"/>
          <p:cNvSpPr txBox="1"/>
          <p:nvPr>
            <p:ph idx="14" type="body"/>
          </p:nvPr>
        </p:nvSpPr>
        <p:spPr>
          <a:xfrm>
            <a:off x="3422425" y="4189657"/>
            <a:ext cx="2299138" cy="319786"/>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lt1"/>
              </a:buClr>
              <a:buSzPts val="1800"/>
              <a:buFont typeface="Arial"/>
              <a:buNone/>
              <a:defRPr sz="1800">
                <a:solidFill>
                  <a:schemeClr val="lt1"/>
                </a:solidFill>
              </a:defRPr>
            </a:lvl1pPr>
            <a:lvl2pPr indent="-228600" lvl="1" marL="914400" algn="l">
              <a:lnSpc>
                <a:spcPct val="100000"/>
              </a:lnSpc>
              <a:spcBef>
                <a:spcPts val="5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290" name="Google Shape;290;p55"/>
          <p:cNvSpPr txBox="1"/>
          <p:nvPr>
            <p:ph idx="15" type="body"/>
          </p:nvPr>
        </p:nvSpPr>
        <p:spPr>
          <a:xfrm>
            <a:off x="431800" y="4279697"/>
            <a:ext cx="8712200" cy="863802"/>
          </a:xfrm>
          <a:prstGeom prst="rect">
            <a:avLst/>
          </a:prstGeom>
          <a:noFill/>
          <a:ln>
            <a:noFill/>
          </a:ln>
        </p:spPr>
        <p:txBody>
          <a:bodyPr anchorCtr="0" anchor="b" bIns="72000" lIns="0" spcFirstLastPara="1" rIns="108000" wrap="square" tIns="0">
            <a:noAutofit/>
          </a:bodyPr>
          <a:lstStyle>
            <a:lvl1pPr indent="-228600" lvl="0" marL="457200" algn="r">
              <a:lnSpc>
                <a:spcPct val="114000"/>
              </a:lnSpc>
              <a:spcBef>
                <a:spcPts val="0"/>
              </a:spcBef>
              <a:spcAft>
                <a:spcPts val="0"/>
              </a:spcAft>
              <a:buClr>
                <a:schemeClr val="lt1"/>
              </a:buClr>
              <a:buSzPts val="1400"/>
              <a:buNone/>
              <a:defRPr sz="1400">
                <a:solidFill>
                  <a:schemeClr val="lt1"/>
                </a:solidFill>
              </a:defRPr>
            </a:lvl1pPr>
            <a:lvl2pPr indent="-228600" lvl="1" marL="914400" algn="l">
              <a:lnSpc>
                <a:spcPct val="100000"/>
              </a:lnSpc>
              <a:spcBef>
                <a:spcPts val="0"/>
              </a:spcBef>
              <a:spcAft>
                <a:spcPts val="0"/>
              </a:spcAft>
              <a:buClr>
                <a:schemeClr val="dk1"/>
              </a:buClr>
              <a:buSzPts val="1200"/>
              <a:buNone/>
              <a:defRPr sz="1200"/>
            </a:lvl2pPr>
            <a:lvl3pPr indent="-304800" lvl="2" marL="1371600" algn="l">
              <a:lnSpc>
                <a:spcPct val="100000"/>
              </a:lnSpc>
              <a:spcBef>
                <a:spcPts val="0"/>
              </a:spcBef>
              <a:spcAft>
                <a:spcPts val="0"/>
              </a:spcAft>
              <a:buClr>
                <a:schemeClr val="dk1"/>
              </a:buClr>
              <a:buSzPts val="1200"/>
              <a:buChar char="–"/>
              <a:defRPr sz="1200"/>
            </a:lvl3pPr>
            <a:lvl4pPr indent="-304800" lvl="3" marL="1828800" algn="l">
              <a:lnSpc>
                <a:spcPct val="100000"/>
              </a:lnSpc>
              <a:spcBef>
                <a:spcPts val="0"/>
              </a:spcBef>
              <a:spcAft>
                <a:spcPts val="0"/>
              </a:spcAft>
              <a:buClr>
                <a:schemeClr val="dk1"/>
              </a:buClr>
              <a:buSzPts val="1200"/>
              <a:buChar char="–"/>
              <a:defRPr sz="1200"/>
            </a:lvl4pPr>
            <a:lvl5pPr indent="-304800" lvl="4" marL="2286000" algn="l">
              <a:lnSpc>
                <a:spcPct val="100000"/>
              </a:lnSpc>
              <a:spcBef>
                <a:spcPts val="0"/>
              </a:spcBef>
              <a:spcAft>
                <a:spcPts val="0"/>
              </a:spcAft>
              <a:buClr>
                <a:schemeClr val="dk1"/>
              </a:buClr>
              <a:buSzPts val="1200"/>
              <a:buChar char="–"/>
              <a:defRPr sz="12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3606">
          <p15:clr>
            <a:srgbClr val="FBAE40"/>
          </p15:clr>
        </p15:guide>
        <p15:guide id="6" orient="horz" pos="1620">
          <p15:clr>
            <a:srgbClr val="FBAE40"/>
          </p15:clr>
        </p15:guide>
        <p15:guide id="7" pos="1723">
          <p15:clr>
            <a:srgbClr val="FBAE40"/>
          </p15:clr>
        </p15:guide>
        <p15:guide id="8" pos="2154">
          <p15:clr>
            <a:srgbClr val="FBAE40"/>
          </p15:clr>
        </p15:guide>
        <p15:guide id="9" pos="4037">
          <p15:clr>
            <a:srgbClr val="FBAE40"/>
          </p15:clr>
        </p15:guide>
      </p15:sldGuideLst>
    </p:ext>
  </p:extLst>
</p:sldLayout>
</file>

<file path=ppt/slideLayouts/slideLayout3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6 images (Light)" showMasterSp="0">
  <p:cSld name="6 images (Light)">
    <p:bg>
      <p:bgPr>
        <a:solidFill>
          <a:schemeClr val="lt2"/>
        </a:solidFill>
      </p:bgPr>
    </p:bg>
    <p:spTree>
      <p:nvGrpSpPr>
        <p:cNvPr id="291" name="Shape 291"/>
        <p:cNvGrpSpPr/>
        <p:nvPr/>
      </p:nvGrpSpPr>
      <p:grpSpPr>
        <a:xfrm>
          <a:off x="0" y="0"/>
          <a:ext cx="0" cy="0"/>
          <a:chOff x="0" y="0"/>
          <a:chExt cx="0" cy="0"/>
        </a:xfrm>
      </p:grpSpPr>
      <p:sp>
        <p:nvSpPr>
          <p:cNvPr id="292" name="Google Shape;292;p56"/>
          <p:cNvSpPr txBox="1"/>
          <p:nvPr>
            <p:ph type="title"/>
          </p:nvPr>
        </p:nvSpPr>
        <p:spPr>
          <a:xfrm>
            <a:off x="431800" y="2029070"/>
            <a:ext cx="2299138" cy="319787"/>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Clr>
                <a:schemeClr val="dk1"/>
              </a:buClr>
              <a:buSzPts val="1800"/>
              <a:buFont typeface="Arial"/>
              <a:buNone/>
              <a:defRPr b="0" sz="1800">
                <a:solidFill>
                  <a:schemeClr val="dk1"/>
                </a:solidFill>
              </a:defRPr>
            </a:lvl1pPr>
            <a:lvl2pPr lvl="1" algn="l">
              <a:lnSpc>
                <a:spcPct val="85000"/>
              </a:lnSpc>
              <a:spcBef>
                <a:spcPts val="500"/>
              </a:spcBef>
              <a:spcAft>
                <a:spcPts val="0"/>
              </a:spcAft>
              <a:buSzPts val="1400"/>
              <a:buNone/>
              <a:defRPr/>
            </a:lvl2pPr>
            <a:lvl3pPr lvl="2" algn="l">
              <a:lnSpc>
                <a:spcPct val="85000"/>
              </a:lnSpc>
              <a:spcBef>
                <a:spcPts val="0"/>
              </a:spcBef>
              <a:spcAft>
                <a:spcPts val="0"/>
              </a:spcAft>
              <a:buSzPts val="1400"/>
              <a:buNone/>
              <a:defRPr/>
            </a:lvl3pPr>
            <a:lvl4pPr lvl="3" algn="l">
              <a:lnSpc>
                <a:spcPct val="85000"/>
              </a:lnSpc>
              <a:spcBef>
                <a:spcPts val="0"/>
              </a:spcBef>
              <a:spcAft>
                <a:spcPts val="0"/>
              </a:spcAft>
              <a:buSzPts val="1400"/>
              <a:buNone/>
              <a:defRPr/>
            </a:lvl4pPr>
            <a:lvl5pPr lvl="4" algn="l">
              <a:lnSpc>
                <a:spcPct val="85000"/>
              </a:lnSpc>
              <a:spcBef>
                <a:spcPts val="0"/>
              </a:spcBef>
              <a:spcAft>
                <a:spcPts val="0"/>
              </a:spcAft>
              <a:buSzPts val="1400"/>
              <a:buNone/>
              <a:defRPr/>
            </a:lvl5pPr>
            <a:lvl6pPr lvl="5" algn="l">
              <a:lnSpc>
                <a:spcPct val="85000"/>
              </a:lnSpc>
              <a:spcBef>
                <a:spcPts val="0"/>
              </a:spcBef>
              <a:spcAft>
                <a:spcPts val="0"/>
              </a:spcAft>
              <a:buSzPts val="1400"/>
              <a:buNone/>
              <a:defRPr/>
            </a:lvl6pPr>
            <a:lvl7pPr lvl="6" algn="l">
              <a:lnSpc>
                <a:spcPct val="85000"/>
              </a:lnSpc>
              <a:spcBef>
                <a:spcPts val="0"/>
              </a:spcBef>
              <a:spcAft>
                <a:spcPts val="0"/>
              </a:spcAft>
              <a:buSzPts val="1400"/>
              <a:buNone/>
              <a:defRPr/>
            </a:lvl7pPr>
            <a:lvl8pPr lvl="7" algn="l">
              <a:lnSpc>
                <a:spcPct val="85000"/>
              </a:lnSpc>
              <a:spcBef>
                <a:spcPts val="0"/>
              </a:spcBef>
              <a:spcAft>
                <a:spcPts val="0"/>
              </a:spcAft>
              <a:buSzPts val="1400"/>
              <a:buNone/>
              <a:defRPr/>
            </a:lvl8pPr>
            <a:lvl9pPr lvl="8" algn="l">
              <a:lnSpc>
                <a:spcPct val="85000"/>
              </a:lnSpc>
              <a:spcBef>
                <a:spcPts val="0"/>
              </a:spcBef>
              <a:spcAft>
                <a:spcPts val="0"/>
              </a:spcAft>
              <a:buSzPts val="1400"/>
              <a:buNone/>
              <a:defRPr/>
            </a:lvl9pPr>
          </a:lstStyle>
          <a:p/>
        </p:txBody>
      </p:sp>
      <p:cxnSp>
        <p:nvCxnSpPr>
          <p:cNvPr id="293" name="Google Shape;293;p56"/>
          <p:cNvCxnSpPr/>
          <p:nvPr/>
        </p:nvCxnSpPr>
        <p:spPr>
          <a:xfrm>
            <a:off x="431801" y="2029084"/>
            <a:ext cx="2299138" cy="1"/>
          </a:xfrm>
          <a:prstGeom prst="straightConnector1">
            <a:avLst/>
          </a:prstGeom>
          <a:noFill/>
          <a:ln cap="flat" cmpd="sng" w="25400">
            <a:solidFill>
              <a:schemeClr val="dk1"/>
            </a:solidFill>
            <a:prstDash val="solid"/>
            <a:round/>
            <a:headEnd len="sm" w="sm" type="none"/>
            <a:tailEnd len="sm" w="sm" type="none"/>
          </a:ln>
        </p:spPr>
      </p:cxnSp>
      <p:sp>
        <p:nvSpPr>
          <p:cNvPr id="294" name="Google Shape;294;p56"/>
          <p:cNvSpPr/>
          <p:nvPr>
            <p:ph idx="2" type="pic"/>
          </p:nvPr>
        </p:nvSpPr>
        <p:spPr>
          <a:xfrm>
            <a:off x="431802" y="411163"/>
            <a:ext cx="2299138" cy="1485084"/>
          </a:xfrm>
          <a:prstGeom prst="rect">
            <a:avLst/>
          </a:prstGeom>
          <a:noFill/>
          <a:ln>
            <a:noFill/>
          </a:ln>
        </p:spPr>
      </p:sp>
      <p:cxnSp>
        <p:nvCxnSpPr>
          <p:cNvPr id="295" name="Google Shape;295;p56"/>
          <p:cNvCxnSpPr/>
          <p:nvPr/>
        </p:nvCxnSpPr>
        <p:spPr>
          <a:xfrm>
            <a:off x="436124" y="4203361"/>
            <a:ext cx="2299138" cy="1"/>
          </a:xfrm>
          <a:prstGeom prst="straightConnector1">
            <a:avLst/>
          </a:prstGeom>
          <a:noFill/>
          <a:ln cap="flat" cmpd="sng" w="25400">
            <a:solidFill>
              <a:schemeClr val="dk1"/>
            </a:solidFill>
            <a:prstDash val="solid"/>
            <a:round/>
            <a:headEnd len="sm" w="sm" type="none"/>
            <a:tailEnd len="sm" w="sm" type="none"/>
          </a:ln>
        </p:spPr>
      </p:cxnSp>
      <p:sp>
        <p:nvSpPr>
          <p:cNvPr id="296" name="Google Shape;296;p56"/>
          <p:cNvSpPr/>
          <p:nvPr>
            <p:ph idx="3" type="pic"/>
          </p:nvPr>
        </p:nvSpPr>
        <p:spPr>
          <a:xfrm>
            <a:off x="436125" y="2585440"/>
            <a:ext cx="2299138" cy="1485084"/>
          </a:xfrm>
          <a:prstGeom prst="rect">
            <a:avLst/>
          </a:prstGeom>
          <a:noFill/>
          <a:ln>
            <a:noFill/>
          </a:ln>
        </p:spPr>
      </p:sp>
      <p:cxnSp>
        <p:nvCxnSpPr>
          <p:cNvPr id="297" name="Google Shape;297;p56"/>
          <p:cNvCxnSpPr/>
          <p:nvPr/>
        </p:nvCxnSpPr>
        <p:spPr>
          <a:xfrm>
            <a:off x="6413064" y="2029084"/>
            <a:ext cx="2299138" cy="1"/>
          </a:xfrm>
          <a:prstGeom prst="straightConnector1">
            <a:avLst/>
          </a:prstGeom>
          <a:noFill/>
          <a:ln cap="flat" cmpd="sng" w="25400">
            <a:solidFill>
              <a:schemeClr val="dk1"/>
            </a:solidFill>
            <a:prstDash val="solid"/>
            <a:round/>
            <a:headEnd len="sm" w="sm" type="none"/>
            <a:tailEnd len="sm" w="sm" type="none"/>
          </a:ln>
        </p:spPr>
      </p:cxnSp>
      <p:sp>
        <p:nvSpPr>
          <p:cNvPr id="298" name="Google Shape;298;p56"/>
          <p:cNvSpPr/>
          <p:nvPr>
            <p:ph idx="4" type="pic"/>
          </p:nvPr>
        </p:nvSpPr>
        <p:spPr>
          <a:xfrm>
            <a:off x="6413065" y="411163"/>
            <a:ext cx="2299138" cy="1485084"/>
          </a:xfrm>
          <a:prstGeom prst="rect">
            <a:avLst/>
          </a:prstGeom>
          <a:noFill/>
          <a:ln>
            <a:noFill/>
          </a:ln>
        </p:spPr>
      </p:sp>
      <p:cxnSp>
        <p:nvCxnSpPr>
          <p:cNvPr id="299" name="Google Shape;299;p56"/>
          <p:cNvCxnSpPr/>
          <p:nvPr/>
        </p:nvCxnSpPr>
        <p:spPr>
          <a:xfrm>
            <a:off x="6417388" y="4203361"/>
            <a:ext cx="2299138" cy="1"/>
          </a:xfrm>
          <a:prstGeom prst="straightConnector1">
            <a:avLst/>
          </a:prstGeom>
          <a:noFill/>
          <a:ln cap="flat" cmpd="sng" w="25400">
            <a:solidFill>
              <a:schemeClr val="dk1"/>
            </a:solidFill>
            <a:prstDash val="solid"/>
            <a:round/>
            <a:headEnd len="sm" w="sm" type="none"/>
            <a:tailEnd len="sm" w="sm" type="none"/>
          </a:ln>
        </p:spPr>
      </p:cxnSp>
      <p:sp>
        <p:nvSpPr>
          <p:cNvPr id="300" name="Google Shape;300;p56"/>
          <p:cNvSpPr/>
          <p:nvPr>
            <p:ph idx="5" type="pic"/>
          </p:nvPr>
        </p:nvSpPr>
        <p:spPr>
          <a:xfrm>
            <a:off x="6417389" y="2585440"/>
            <a:ext cx="2299138" cy="1485084"/>
          </a:xfrm>
          <a:prstGeom prst="rect">
            <a:avLst/>
          </a:prstGeom>
          <a:noFill/>
          <a:ln>
            <a:noFill/>
          </a:ln>
        </p:spPr>
      </p:sp>
      <p:sp>
        <p:nvSpPr>
          <p:cNvPr id="301" name="Google Shape;301;p56"/>
          <p:cNvSpPr txBox="1"/>
          <p:nvPr>
            <p:ph idx="1" type="body"/>
          </p:nvPr>
        </p:nvSpPr>
        <p:spPr>
          <a:xfrm>
            <a:off x="6413062" y="2029071"/>
            <a:ext cx="2299138" cy="319786"/>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dk1"/>
              </a:buClr>
              <a:buSzPts val="1800"/>
              <a:buFont typeface="Arial"/>
              <a:buNone/>
              <a:defRPr sz="1800">
                <a:solidFill>
                  <a:schemeClr val="dk1"/>
                </a:solidFill>
              </a:defRPr>
            </a:lvl1pPr>
            <a:lvl2pPr indent="-228600" lvl="1" marL="914400" algn="l">
              <a:lnSpc>
                <a:spcPct val="100000"/>
              </a:lnSpc>
              <a:spcBef>
                <a:spcPts val="5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302" name="Google Shape;302;p56"/>
          <p:cNvSpPr txBox="1"/>
          <p:nvPr>
            <p:ph idx="6" type="body"/>
          </p:nvPr>
        </p:nvSpPr>
        <p:spPr>
          <a:xfrm>
            <a:off x="436124" y="4203347"/>
            <a:ext cx="2299138" cy="319786"/>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dk1"/>
              </a:buClr>
              <a:buSzPts val="1800"/>
              <a:buFont typeface="Arial"/>
              <a:buNone/>
              <a:defRPr sz="1800">
                <a:solidFill>
                  <a:schemeClr val="dk1"/>
                </a:solidFill>
              </a:defRPr>
            </a:lvl1pPr>
            <a:lvl2pPr indent="-228600" lvl="1" marL="914400" algn="l">
              <a:lnSpc>
                <a:spcPct val="100000"/>
              </a:lnSpc>
              <a:spcBef>
                <a:spcPts val="5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303" name="Google Shape;303;p56"/>
          <p:cNvSpPr txBox="1"/>
          <p:nvPr>
            <p:ph idx="7" type="body"/>
          </p:nvPr>
        </p:nvSpPr>
        <p:spPr>
          <a:xfrm>
            <a:off x="6417388" y="4203347"/>
            <a:ext cx="2299138" cy="319786"/>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dk1"/>
              </a:buClr>
              <a:buSzPts val="1800"/>
              <a:buFont typeface="Arial"/>
              <a:buNone/>
              <a:defRPr sz="1800">
                <a:solidFill>
                  <a:schemeClr val="dk1"/>
                </a:solidFill>
              </a:defRPr>
            </a:lvl1pPr>
            <a:lvl2pPr indent="-228600" lvl="1" marL="914400" algn="l">
              <a:lnSpc>
                <a:spcPct val="100000"/>
              </a:lnSpc>
              <a:spcBef>
                <a:spcPts val="5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cxnSp>
        <p:nvCxnSpPr>
          <p:cNvPr id="304" name="Google Shape;304;p56"/>
          <p:cNvCxnSpPr/>
          <p:nvPr/>
        </p:nvCxnSpPr>
        <p:spPr>
          <a:xfrm>
            <a:off x="3422428" y="2029084"/>
            <a:ext cx="2299138" cy="1"/>
          </a:xfrm>
          <a:prstGeom prst="straightConnector1">
            <a:avLst/>
          </a:prstGeom>
          <a:noFill/>
          <a:ln cap="flat" cmpd="sng" w="25400">
            <a:solidFill>
              <a:schemeClr val="dk1"/>
            </a:solidFill>
            <a:prstDash val="solid"/>
            <a:round/>
            <a:headEnd len="sm" w="sm" type="none"/>
            <a:tailEnd len="sm" w="sm" type="none"/>
          </a:ln>
        </p:spPr>
      </p:cxnSp>
      <p:sp>
        <p:nvSpPr>
          <p:cNvPr id="305" name="Google Shape;305;p56"/>
          <p:cNvSpPr/>
          <p:nvPr>
            <p:ph idx="8" type="pic"/>
          </p:nvPr>
        </p:nvSpPr>
        <p:spPr>
          <a:xfrm>
            <a:off x="3422429" y="411163"/>
            <a:ext cx="2299138" cy="1485084"/>
          </a:xfrm>
          <a:prstGeom prst="rect">
            <a:avLst/>
          </a:prstGeom>
          <a:noFill/>
          <a:ln>
            <a:noFill/>
          </a:ln>
        </p:spPr>
      </p:sp>
      <p:cxnSp>
        <p:nvCxnSpPr>
          <p:cNvPr id="306" name="Google Shape;306;p56"/>
          <p:cNvCxnSpPr/>
          <p:nvPr/>
        </p:nvCxnSpPr>
        <p:spPr>
          <a:xfrm>
            <a:off x="3426752" y="4203361"/>
            <a:ext cx="2299138" cy="1"/>
          </a:xfrm>
          <a:prstGeom prst="straightConnector1">
            <a:avLst/>
          </a:prstGeom>
          <a:noFill/>
          <a:ln cap="flat" cmpd="sng" w="25400">
            <a:solidFill>
              <a:schemeClr val="dk1"/>
            </a:solidFill>
            <a:prstDash val="solid"/>
            <a:round/>
            <a:headEnd len="sm" w="sm" type="none"/>
            <a:tailEnd len="sm" w="sm" type="none"/>
          </a:ln>
        </p:spPr>
      </p:cxnSp>
      <p:sp>
        <p:nvSpPr>
          <p:cNvPr id="307" name="Google Shape;307;p56"/>
          <p:cNvSpPr/>
          <p:nvPr>
            <p:ph idx="9" type="pic"/>
          </p:nvPr>
        </p:nvSpPr>
        <p:spPr>
          <a:xfrm>
            <a:off x="3426753" y="2585440"/>
            <a:ext cx="2299138" cy="1485084"/>
          </a:xfrm>
          <a:prstGeom prst="rect">
            <a:avLst/>
          </a:prstGeom>
          <a:noFill/>
          <a:ln>
            <a:noFill/>
          </a:ln>
        </p:spPr>
      </p:sp>
      <p:sp>
        <p:nvSpPr>
          <p:cNvPr id="308" name="Google Shape;308;p56"/>
          <p:cNvSpPr txBox="1"/>
          <p:nvPr>
            <p:ph idx="13" type="body"/>
          </p:nvPr>
        </p:nvSpPr>
        <p:spPr>
          <a:xfrm>
            <a:off x="3422426" y="2029071"/>
            <a:ext cx="2299138" cy="319786"/>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dk1"/>
              </a:buClr>
              <a:buSzPts val="1800"/>
              <a:buFont typeface="Arial"/>
              <a:buNone/>
              <a:defRPr sz="1800">
                <a:solidFill>
                  <a:schemeClr val="dk1"/>
                </a:solidFill>
              </a:defRPr>
            </a:lvl1pPr>
            <a:lvl2pPr indent="-228600" lvl="1" marL="914400" algn="l">
              <a:lnSpc>
                <a:spcPct val="100000"/>
              </a:lnSpc>
              <a:spcBef>
                <a:spcPts val="5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309" name="Google Shape;309;p56"/>
          <p:cNvSpPr txBox="1"/>
          <p:nvPr>
            <p:ph idx="14" type="body"/>
          </p:nvPr>
        </p:nvSpPr>
        <p:spPr>
          <a:xfrm>
            <a:off x="3426752" y="4203347"/>
            <a:ext cx="2299138" cy="319786"/>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dk1"/>
              </a:buClr>
              <a:buSzPts val="1800"/>
              <a:buFont typeface="Arial"/>
              <a:buNone/>
              <a:defRPr sz="1800">
                <a:solidFill>
                  <a:schemeClr val="dk1"/>
                </a:solidFill>
              </a:defRPr>
            </a:lvl1pPr>
            <a:lvl2pPr indent="-228600" lvl="1" marL="914400" algn="l">
              <a:lnSpc>
                <a:spcPct val="100000"/>
              </a:lnSpc>
              <a:spcBef>
                <a:spcPts val="5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310" name="Google Shape;310;p56"/>
          <p:cNvSpPr txBox="1"/>
          <p:nvPr>
            <p:ph idx="15" type="body"/>
          </p:nvPr>
        </p:nvSpPr>
        <p:spPr>
          <a:xfrm>
            <a:off x="863600" y="4407112"/>
            <a:ext cx="8280400" cy="736388"/>
          </a:xfrm>
          <a:prstGeom prst="rect">
            <a:avLst/>
          </a:prstGeom>
          <a:noFill/>
          <a:ln>
            <a:noFill/>
          </a:ln>
        </p:spPr>
        <p:txBody>
          <a:bodyPr anchorCtr="0" anchor="b" bIns="0" lIns="0" spcFirstLastPara="1" rIns="0" wrap="square" tIns="0">
            <a:noAutofit/>
          </a:bodyPr>
          <a:lstStyle>
            <a:lvl1pPr indent="-228600" lvl="0" marL="457200" algn="r">
              <a:lnSpc>
                <a:spcPct val="100000"/>
              </a:lnSpc>
              <a:spcBef>
                <a:spcPts val="0"/>
              </a:spcBef>
              <a:spcAft>
                <a:spcPts val="0"/>
              </a:spcAft>
              <a:buClr>
                <a:schemeClr val="lt1"/>
              </a:buClr>
              <a:buSzPts val="1400"/>
              <a:buNone/>
              <a:defRPr sz="1400">
                <a:solidFill>
                  <a:schemeClr val="lt1"/>
                </a:solidFill>
              </a:defRPr>
            </a:lvl1pPr>
            <a:lvl2pPr indent="-228600" lvl="1" marL="914400" algn="l">
              <a:lnSpc>
                <a:spcPct val="100000"/>
              </a:lnSpc>
              <a:spcBef>
                <a:spcPts val="200"/>
              </a:spcBef>
              <a:spcAft>
                <a:spcPts val="0"/>
              </a:spcAft>
              <a:buClr>
                <a:schemeClr val="dk1"/>
              </a:buClr>
              <a:buSzPts val="1800"/>
              <a:buNone/>
              <a:defRPr/>
            </a:lvl2pPr>
            <a:lvl3pPr indent="-342900" lvl="2" marL="1371600" algn="l">
              <a:lnSpc>
                <a:spcPct val="100000"/>
              </a:lnSpc>
              <a:spcBef>
                <a:spcPts val="0"/>
              </a:spcBef>
              <a:spcAft>
                <a:spcPts val="0"/>
              </a:spcAft>
              <a:buClr>
                <a:schemeClr val="dk1"/>
              </a:buClr>
              <a:buSzPts val="1800"/>
              <a:buChar char="–"/>
              <a:defRPr/>
            </a:lvl3pPr>
            <a:lvl4pPr indent="-342900" lvl="3" marL="1828800" algn="l">
              <a:lnSpc>
                <a:spcPct val="100000"/>
              </a:lnSpc>
              <a:spcBef>
                <a:spcPts val="0"/>
              </a:spcBef>
              <a:spcAft>
                <a:spcPts val="0"/>
              </a:spcAft>
              <a:buClr>
                <a:schemeClr val="dk1"/>
              </a:buClr>
              <a:buSzPts val="1800"/>
              <a:buChar char="–"/>
              <a:defRPr/>
            </a:lvl4pPr>
            <a:lvl5pPr indent="-342900" lvl="4" marL="2286000" algn="l">
              <a:lnSpc>
                <a:spcPct val="100000"/>
              </a:lnSpc>
              <a:spcBef>
                <a:spcPts val="0"/>
              </a:spcBef>
              <a:spcAft>
                <a:spcPts val="0"/>
              </a:spcAft>
              <a:buClr>
                <a:schemeClr val="dk1"/>
              </a:buClr>
              <a:buSzPts val="1800"/>
              <a:buChar char="–"/>
              <a:defRPr/>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1723">
          <p15:clr>
            <a:srgbClr val="FBAE40"/>
          </p15:clr>
        </p15:guide>
        <p15:guide id="6" orient="horz" pos="1620">
          <p15:clr>
            <a:srgbClr val="FBAE40"/>
          </p15:clr>
        </p15:guide>
        <p15:guide id="7" pos="2154">
          <p15:clr>
            <a:srgbClr val="FBAE40"/>
          </p15:clr>
        </p15:guide>
        <p15:guide id="8" pos="3606">
          <p15:clr>
            <a:srgbClr val="FBAE40"/>
          </p15:clr>
        </p15:guide>
        <p15:guide id="9" pos="4037">
          <p15:clr>
            <a:srgbClr val="FBAE40"/>
          </p15:clr>
        </p15:guide>
      </p15:sldGuideLst>
    </p:ext>
  </p:extLst>
</p:sldLayout>
</file>

<file path=ppt/slideLayouts/slideLayout3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ullets, chart (Dark)" showMasterSp="0">
  <p:cSld name="Bullets, chart (Dark)">
    <p:bg>
      <p:bgPr>
        <a:solidFill>
          <a:schemeClr val="dk2"/>
        </a:solidFill>
      </p:bgPr>
    </p:bg>
    <p:spTree>
      <p:nvGrpSpPr>
        <p:cNvPr id="311" name="Shape 311"/>
        <p:cNvGrpSpPr/>
        <p:nvPr/>
      </p:nvGrpSpPr>
      <p:grpSpPr>
        <a:xfrm>
          <a:off x="0" y="0"/>
          <a:ext cx="0" cy="0"/>
          <a:chOff x="0" y="0"/>
          <a:chExt cx="0" cy="0"/>
        </a:xfrm>
      </p:grpSpPr>
      <p:sp>
        <p:nvSpPr>
          <p:cNvPr id="312" name="Google Shape;312;p57"/>
          <p:cNvSpPr/>
          <p:nvPr>
            <p:ph idx="2" type="chart"/>
          </p:nvPr>
        </p:nvSpPr>
        <p:spPr>
          <a:xfrm>
            <a:off x="4791077" y="682938"/>
            <a:ext cx="3921122" cy="3462342"/>
          </a:xfrm>
          <a:prstGeom prst="rect">
            <a:avLst/>
          </a:prstGeom>
          <a:noFill/>
          <a:ln>
            <a:noFill/>
          </a:ln>
        </p:spPr>
        <p:txBody>
          <a:bodyPr anchorCtr="0" anchor="t" bIns="0" lIns="0" spcFirstLastPara="1" rIns="0" wrap="square" tIns="0">
            <a:noAutofit/>
          </a:bodyPr>
          <a:lstStyle>
            <a:lvl1pPr lvl="0" marR="0" rtl="0" algn="l">
              <a:lnSpc>
                <a:spcPct val="100000"/>
              </a:lnSpc>
              <a:spcBef>
                <a:spcPts val="0"/>
              </a:spcBef>
              <a:spcAft>
                <a:spcPts val="0"/>
              </a:spcAft>
              <a:buClr>
                <a:schemeClr val="lt1"/>
              </a:buClr>
              <a:buSzPts val="2800"/>
              <a:buFont typeface="Arial"/>
              <a:buNone/>
              <a:defRPr b="0" i="0" sz="2800" u="none" cap="none" strike="noStrike">
                <a:solidFill>
                  <a:schemeClr val="lt1"/>
                </a:solidFill>
                <a:latin typeface="Arial"/>
                <a:ea typeface="Arial"/>
                <a:cs typeface="Arial"/>
                <a:sym typeface="Arial"/>
              </a:defRPr>
            </a:lvl1pPr>
            <a:lvl2pPr lvl="1" marR="0" rtl="0" algn="l">
              <a:lnSpc>
                <a:spcPct val="100000"/>
              </a:lnSpc>
              <a:spcBef>
                <a:spcPts val="800"/>
              </a:spcBef>
              <a:spcAft>
                <a:spcPts val="0"/>
              </a:spcAft>
              <a:buClr>
                <a:schemeClr val="dk1"/>
              </a:buClr>
              <a:buSzPts val="2100"/>
              <a:buFont typeface="Arial"/>
              <a:buNone/>
              <a:defRPr b="0" i="0" sz="21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chemeClr val="dk1"/>
              </a:buClr>
              <a:buSzPts val="2100"/>
              <a:buFont typeface="Arial"/>
              <a:buChar char="–"/>
              <a:defRPr b="0" i="0" sz="21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chemeClr val="dk1"/>
              </a:buClr>
              <a:buSzPts val="2100"/>
              <a:buFont typeface="Arial"/>
              <a:buChar char="–"/>
              <a:defRPr b="0" i="0" sz="21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chemeClr val="dk1"/>
              </a:buClr>
              <a:buSzPts val="2100"/>
              <a:buFont typeface="Arial"/>
              <a:buChar char="–"/>
              <a:defRPr b="0" i="0" sz="21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chemeClr val="dk1"/>
              </a:buClr>
              <a:buSzPts val="2100"/>
              <a:buFont typeface="Arial"/>
              <a:buChar char="–"/>
              <a:defRPr b="0" i="0" sz="21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chemeClr val="dk1"/>
              </a:buClr>
              <a:buSzPts val="2100"/>
              <a:buFont typeface="Arial"/>
              <a:buChar char="–"/>
              <a:defRPr b="0" i="0" sz="2100" u="none" cap="none" strike="noStrike">
                <a:solidFill>
                  <a:schemeClr val="dk1"/>
                </a:solidFill>
                <a:latin typeface="Arial"/>
                <a:ea typeface="Arial"/>
                <a:cs typeface="Arial"/>
                <a:sym typeface="Arial"/>
              </a:defRPr>
            </a:lvl7pPr>
            <a:lvl8pPr lvl="7"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8pPr>
            <a:lvl9pPr lvl="8"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9pPr>
          </a:lstStyle>
          <a:p/>
        </p:txBody>
      </p:sp>
      <p:sp>
        <p:nvSpPr>
          <p:cNvPr id="313" name="Google Shape;313;p57"/>
          <p:cNvSpPr txBox="1"/>
          <p:nvPr>
            <p:ph idx="1" type="body"/>
          </p:nvPr>
        </p:nvSpPr>
        <p:spPr>
          <a:xfrm>
            <a:off x="431801" y="682938"/>
            <a:ext cx="3921124" cy="3462342"/>
          </a:xfrm>
          <a:prstGeom prst="rect">
            <a:avLst/>
          </a:prstGeom>
          <a:noFill/>
          <a:ln>
            <a:noFill/>
          </a:ln>
        </p:spPr>
        <p:txBody>
          <a:bodyPr anchorCtr="0" anchor="t" bIns="0" lIns="0" spcFirstLastPara="1" rIns="0" wrap="square" tIns="0">
            <a:noAutofit/>
          </a:bodyPr>
          <a:lstStyle>
            <a:lvl1pPr indent="-406400" lvl="0" marL="457200" algn="l">
              <a:lnSpc>
                <a:spcPct val="100000"/>
              </a:lnSpc>
              <a:spcBef>
                <a:spcPts val="0"/>
              </a:spcBef>
              <a:spcAft>
                <a:spcPts val="0"/>
              </a:spcAft>
              <a:buClr>
                <a:schemeClr val="lt1"/>
              </a:buClr>
              <a:buSzPts val="2800"/>
              <a:buFont typeface="Arial"/>
              <a:buChar char="–"/>
              <a:defRPr sz="2800">
                <a:solidFill>
                  <a:schemeClr val="lt1"/>
                </a:solidFill>
              </a:defRPr>
            </a:lvl1pPr>
            <a:lvl2pPr indent="-228600" lvl="1" marL="914400" algn="l">
              <a:lnSpc>
                <a:spcPct val="100000"/>
              </a:lnSpc>
              <a:spcBef>
                <a:spcPts val="8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314" name="Google Shape;314;p57"/>
          <p:cNvSpPr txBox="1"/>
          <p:nvPr>
            <p:ph idx="3" type="body"/>
          </p:nvPr>
        </p:nvSpPr>
        <p:spPr>
          <a:xfrm>
            <a:off x="431800" y="4279697"/>
            <a:ext cx="8712200" cy="863802"/>
          </a:xfrm>
          <a:prstGeom prst="rect">
            <a:avLst/>
          </a:prstGeom>
          <a:noFill/>
          <a:ln>
            <a:noFill/>
          </a:ln>
        </p:spPr>
        <p:txBody>
          <a:bodyPr anchorCtr="0" anchor="b" bIns="72000" lIns="0" spcFirstLastPara="1" rIns="108000" wrap="square" tIns="0">
            <a:noAutofit/>
          </a:bodyPr>
          <a:lstStyle>
            <a:lvl1pPr indent="-228600" lvl="0" marL="457200" algn="r">
              <a:lnSpc>
                <a:spcPct val="114000"/>
              </a:lnSpc>
              <a:spcBef>
                <a:spcPts val="0"/>
              </a:spcBef>
              <a:spcAft>
                <a:spcPts val="0"/>
              </a:spcAft>
              <a:buClr>
                <a:schemeClr val="lt1"/>
              </a:buClr>
              <a:buSzPts val="1400"/>
              <a:buNone/>
              <a:defRPr sz="1400">
                <a:solidFill>
                  <a:schemeClr val="lt1"/>
                </a:solidFill>
              </a:defRPr>
            </a:lvl1pPr>
            <a:lvl2pPr indent="-228600" lvl="1" marL="914400" algn="l">
              <a:lnSpc>
                <a:spcPct val="100000"/>
              </a:lnSpc>
              <a:spcBef>
                <a:spcPts val="0"/>
              </a:spcBef>
              <a:spcAft>
                <a:spcPts val="0"/>
              </a:spcAft>
              <a:buClr>
                <a:schemeClr val="dk1"/>
              </a:buClr>
              <a:buSzPts val="1200"/>
              <a:buNone/>
              <a:defRPr sz="1200"/>
            </a:lvl2pPr>
            <a:lvl3pPr indent="-304800" lvl="2" marL="1371600" algn="l">
              <a:lnSpc>
                <a:spcPct val="100000"/>
              </a:lnSpc>
              <a:spcBef>
                <a:spcPts val="0"/>
              </a:spcBef>
              <a:spcAft>
                <a:spcPts val="0"/>
              </a:spcAft>
              <a:buClr>
                <a:schemeClr val="dk1"/>
              </a:buClr>
              <a:buSzPts val="1200"/>
              <a:buChar char="–"/>
              <a:defRPr sz="1200"/>
            </a:lvl3pPr>
            <a:lvl4pPr indent="-304800" lvl="3" marL="1828800" algn="l">
              <a:lnSpc>
                <a:spcPct val="100000"/>
              </a:lnSpc>
              <a:spcBef>
                <a:spcPts val="0"/>
              </a:spcBef>
              <a:spcAft>
                <a:spcPts val="0"/>
              </a:spcAft>
              <a:buClr>
                <a:schemeClr val="dk1"/>
              </a:buClr>
              <a:buSzPts val="1200"/>
              <a:buChar char="–"/>
              <a:defRPr sz="1200"/>
            </a:lvl4pPr>
            <a:lvl5pPr indent="-304800" lvl="4" marL="2286000" algn="l">
              <a:lnSpc>
                <a:spcPct val="100000"/>
              </a:lnSpc>
              <a:spcBef>
                <a:spcPts val="0"/>
              </a:spcBef>
              <a:spcAft>
                <a:spcPts val="0"/>
              </a:spcAft>
              <a:buClr>
                <a:schemeClr val="dk1"/>
              </a:buClr>
              <a:buSzPts val="1200"/>
              <a:buChar char="–"/>
              <a:defRPr sz="12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2744">
          <p15:clr>
            <a:srgbClr val="FBAE40"/>
          </p15:clr>
        </p15:guide>
        <p15:guide id="6" pos="3016">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ull image (Dark)" showMasterSp="0">
  <p:cSld name="1_Full image (Dark)">
    <p:bg>
      <p:bgPr>
        <a:solidFill>
          <a:schemeClr val="dk2"/>
        </a:solidFill>
      </p:bgPr>
    </p:bg>
    <p:spTree>
      <p:nvGrpSpPr>
        <p:cNvPr id="30" name="Shape 30"/>
        <p:cNvGrpSpPr/>
        <p:nvPr/>
      </p:nvGrpSpPr>
      <p:grpSpPr>
        <a:xfrm>
          <a:off x="0" y="0"/>
          <a:ext cx="0" cy="0"/>
          <a:chOff x="0" y="0"/>
          <a:chExt cx="0" cy="0"/>
        </a:xfrm>
      </p:grpSpPr>
      <p:sp>
        <p:nvSpPr>
          <p:cNvPr id="31" name="Google Shape;31;p21"/>
          <p:cNvSpPr/>
          <p:nvPr>
            <p:ph idx="2" type="pic"/>
          </p:nvPr>
        </p:nvSpPr>
        <p:spPr>
          <a:xfrm>
            <a:off x="431802" y="411162"/>
            <a:ext cx="8280300" cy="4321200"/>
          </a:xfrm>
          <a:prstGeom prst="rect">
            <a:avLst/>
          </a:prstGeom>
          <a:noFill/>
          <a:ln>
            <a:noFill/>
          </a:ln>
        </p:spPr>
      </p:sp>
      <p:sp>
        <p:nvSpPr>
          <p:cNvPr id="32" name="Google Shape;32;p21"/>
          <p:cNvSpPr txBox="1"/>
          <p:nvPr>
            <p:ph idx="1" type="body"/>
          </p:nvPr>
        </p:nvSpPr>
        <p:spPr>
          <a:xfrm>
            <a:off x="431800" y="4279697"/>
            <a:ext cx="8712300" cy="863700"/>
          </a:xfrm>
          <a:prstGeom prst="rect">
            <a:avLst/>
          </a:prstGeom>
          <a:noFill/>
          <a:ln>
            <a:noFill/>
          </a:ln>
        </p:spPr>
        <p:txBody>
          <a:bodyPr anchorCtr="0" anchor="b" bIns="72000" lIns="0" spcFirstLastPara="1" rIns="108000" wrap="square" tIns="0">
            <a:noAutofit/>
          </a:bodyPr>
          <a:lstStyle>
            <a:lvl1pPr indent="-228600" lvl="0" marL="457200" algn="r">
              <a:lnSpc>
                <a:spcPct val="114000"/>
              </a:lnSpc>
              <a:spcBef>
                <a:spcPts val="0"/>
              </a:spcBef>
              <a:spcAft>
                <a:spcPts val="0"/>
              </a:spcAft>
              <a:buClr>
                <a:schemeClr val="lt1"/>
              </a:buClr>
              <a:buSzPts val="1400"/>
              <a:buNone/>
              <a:defRPr sz="1400">
                <a:solidFill>
                  <a:schemeClr val="lt1"/>
                </a:solidFill>
              </a:defRPr>
            </a:lvl1pPr>
            <a:lvl2pPr indent="-228600" lvl="1" marL="914400" algn="l">
              <a:lnSpc>
                <a:spcPct val="100000"/>
              </a:lnSpc>
              <a:spcBef>
                <a:spcPts val="0"/>
              </a:spcBef>
              <a:spcAft>
                <a:spcPts val="0"/>
              </a:spcAft>
              <a:buClr>
                <a:schemeClr val="dk1"/>
              </a:buClr>
              <a:buSzPts val="1200"/>
              <a:buNone/>
              <a:defRPr sz="1200"/>
            </a:lvl2pPr>
            <a:lvl3pPr indent="-304800" lvl="2" marL="1371600" algn="l">
              <a:lnSpc>
                <a:spcPct val="100000"/>
              </a:lnSpc>
              <a:spcBef>
                <a:spcPts val="0"/>
              </a:spcBef>
              <a:spcAft>
                <a:spcPts val="0"/>
              </a:spcAft>
              <a:buClr>
                <a:schemeClr val="dk1"/>
              </a:buClr>
              <a:buSzPts val="1200"/>
              <a:buChar char="–"/>
              <a:defRPr sz="1200"/>
            </a:lvl3pPr>
            <a:lvl4pPr indent="-304800" lvl="3" marL="1828800" algn="l">
              <a:lnSpc>
                <a:spcPct val="100000"/>
              </a:lnSpc>
              <a:spcBef>
                <a:spcPts val="0"/>
              </a:spcBef>
              <a:spcAft>
                <a:spcPts val="0"/>
              </a:spcAft>
              <a:buClr>
                <a:schemeClr val="dk1"/>
              </a:buClr>
              <a:buSzPts val="1200"/>
              <a:buChar char="–"/>
              <a:defRPr sz="1200"/>
            </a:lvl4pPr>
            <a:lvl5pPr indent="-304800" lvl="4" marL="2286000" algn="l">
              <a:lnSpc>
                <a:spcPct val="100000"/>
              </a:lnSpc>
              <a:spcBef>
                <a:spcPts val="0"/>
              </a:spcBef>
              <a:spcAft>
                <a:spcPts val="0"/>
              </a:spcAft>
              <a:buClr>
                <a:schemeClr val="dk1"/>
              </a:buClr>
              <a:buSzPts val="1200"/>
              <a:buChar char="–"/>
              <a:defRPr sz="12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sldGuideLst>
    </p:ext>
  </p:extLst>
</p:sldLayout>
</file>

<file path=ppt/slideLayouts/slideLayout4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ullets, chart (Light)" showMasterSp="0">
  <p:cSld name="Bullets, chart (Light)">
    <p:bg>
      <p:bgPr>
        <a:solidFill>
          <a:schemeClr val="lt2"/>
        </a:solidFill>
      </p:bgPr>
    </p:bg>
    <p:spTree>
      <p:nvGrpSpPr>
        <p:cNvPr id="315" name="Shape 315"/>
        <p:cNvGrpSpPr/>
        <p:nvPr/>
      </p:nvGrpSpPr>
      <p:grpSpPr>
        <a:xfrm>
          <a:off x="0" y="0"/>
          <a:ext cx="0" cy="0"/>
          <a:chOff x="0" y="0"/>
          <a:chExt cx="0" cy="0"/>
        </a:xfrm>
      </p:grpSpPr>
      <p:sp>
        <p:nvSpPr>
          <p:cNvPr id="316" name="Google Shape;316;p58"/>
          <p:cNvSpPr/>
          <p:nvPr>
            <p:ph idx="2" type="chart"/>
          </p:nvPr>
        </p:nvSpPr>
        <p:spPr>
          <a:xfrm>
            <a:off x="4791077" y="682939"/>
            <a:ext cx="3921122" cy="3463200"/>
          </a:xfrm>
          <a:prstGeom prst="rect">
            <a:avLst/>
          </a:prstGeom>
          <a:noFill/>
          <a:ln>
            <a:noFill/>
          </a:ln>
        </p:spPr>
        <p:txBody>
          <a:bodyPr anchorCtr="0" anchor="t" bIns="0" lIns="0" spcFirstLastPara="1" rIns="0" wrap="square" tIns="0">
            <a:noAutofit/>
          </a:bodyPr>
          <a:lstStyle>
            <a:lvl1pPr lvl="0"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1pPr>
            <a:lvl2pPr lvl="1" marR="0" rtl="0" algn="l">
              <a:lnSpc>
                <a:spcPct val="100000"/>
              </a:lnSpc>
              <a:spcBef>
                <a:spcPts val="800"/>
              </a:spcBef>
              <a:spcAft>
                <a:spcPts val="0"/>
              </a:spcAft>
              <a:buClr>
                <a:schemeClr val="dk1"/>
              </a:buClr>
              <a:buSzPts val="2100"/>
              <a:buFont typeface="Arial"/>
              <a:buNone/>
              <a:defRPr b="0" i="0" sz="21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chemeClr val="dk1"/>
              </a:buClr>
              <a:buSzPts val="2100"/>
              <a:buFont typeface="Arial"/>
              <a:buChar char="–"/>
              <a:defRPr b="0" i="0" sz="21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chemeClr val="dk1"/>
              </a:buClr>
              <a:buSzPts val="2100"/>
              <a:buFont typeface="Arial"/>
              <a:buChar char="–"/>
              <a:defRPr b="0" i="0" sz="21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chemeClr val="dk1"/>
              </a:buClr>
              <a:buSzPts val="2100"/>
              <a:buFont typeface="Arial"/>
              <a:buChar char="–"/>
              <a:defRPr b="0" i="0" sz="21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chemeClr val="dk1"/>
              </a:buClr>
              <a:buSzPts val="2100"/>
              <a:buFont typeface="Arial"/>
              <a:buChar char="–"/>
              <a:defRPr b="0" i="0" sz="21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chemeClr val="dk1"/>
              </a:buClr>
              <a:buSzPts val="2100"/>
              <a:buFont typeface="Arial"/>
              <a:buChar char="–"/>
              <a:defRPr b="0" i="0" sz="2100" u="none" cap="none" strike="noStrike">
                <a:solidFill>
                  <a:schemeClr val="dk1"/>
                </a:solidFill>
                <a:latin typeface="Arial"/>
                <a:ea typeface="Arial"/>
                <a:cs typeface="Arial"/>
                <a:sym typeface="Arial"/>
              </a:defRPr>
            </a:lvl7pPr>
            <a:lvl8pPr lvl="7"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8pPr>
            <a:lvl9pPr lvl="8"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9pPr>
          </a:lstStyle>
          <a:p/>
        </p:txBody>
      </p:sp>
      <p:sp>
        <p:nvSpPr>
          <p:cNvPr id="317" name="Google Shape;317;p58"/>
          <p:cNvSpPr txBox="1"/>
          <p:nvPr>
            <p:ph idx="1" type="body"/>
          </p:nvPr>
        </p:nvSpPr>
        <p:spPr>
          <a:xfrm>
            <a:off x="431801" y="682938"/>
            <a:ext cx="3921124" cy="3463200"/>
          </a:xfrm>
          <a:prstGeom prst="rect">
            <a:avLst/>
          </a:prstGeom>
          <a:noFill/>
          <a:ln>
            <a:noFill/>
          </a:ln>
        </p:spPr>
        <p:txBody>
          <a:bodyPr anchorCtr="0" anchor="t" bIns="0" lIns="0" spcFirstLastPara="1" rIns="0" wrap="square" tIns="0">
            <a:noAutofit/>
          </a:bodyPr>
          <a:lstStyle>
            <a:lvl1pPr indent="-406400" lvl="0" marL="457200" algn="l">
              <a:lnSpc>
                <a:spcPct val="100000"/>
              </a:lnSpc>
              <a:spcBef>
                <a:spcPts val="0"/>
              </a:spcBef>
              <a:spcAft>
                <a:spcPts val="0"/>
              </a:spcAft>
              <a:buClr>
                <a:schemeClr val="dk1"/>
              </a:buClr>
              <a:buSzPts val="2800"/>
              <a:buFont typeface="Arial"/>
              <a:buChar char="–"/>
              <a:defRPr sz="2800">
                <a:solidFill>
                  <a:schemeClr val="dk1"/>
                </a:solidFill>
              </a:defRPr>
            </a:lvl1pPr>
            <a:lvl2pPr indent="-228600" lvl="1" marL="914400" algn="l">
              <a:lnSpc>
                <a:spcPct val="100000"/>
              </a:lnSpc>
              <a:spcBef>
                <a:spcPts val="8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318" name="Google Shape;318;p58"/>
          <p:cNvSpPr txBox="1"/>
          <p:nvPr>
            <p:ph idx="3" type="body"/>
          </p:nvPr>
        </p:nvSpPr>
        <p:spPr>
          <a:xfrm>
            <a:off x="863600" y="4407112"/>
            <a:ext cx="8280400" cy="736388"/>
          </a:xfrm>
          <a:prstGeom prst="rect">
            <a:avLst/>
          </a:prstGeom>
          <a:noFill/>
          <a:ln>
            <a:noFill/>
          </a:ln>
        </p:spPr>
        <p:txBody>
          <a:bodyPr anchorCtr="0" anchor="b" bIns="0" lIns="0" spcFirstLastPara="1" rIns="0" wrap="square" tIns="0">
            <a:noAutofit/>
          </a:bodyPr>
          <a:lstStyle>
            <a:lvl1pPr indent="-228600" lvl="0" marL="457200" algn="r">
              <a:lnSpc>
                <a:spcPct val="100000"/>
              </a:lnSpc>
              <a:spcBef>
                <a:spcPts val="0"/>
              </a:spcBef>
              <a:spcAft>
                <a:spcPts val="0"/>
              </a:spcAft>
              <a:buClr>
                <a:schemeClr val="lt1"/>
              </a:buClr>
              <a:buSzPts val="1400"/>
              <a:buNone/>
              <a:defRPr sz="1400">
                <a:solidFill>
                  <a:schemeClr val="lt1"/>
                </a:solidFill>
              </a:defRPr>
            </a:lvl1pPr>
            <a:lvl2pPr indent="-228600" lvl="1" marL="914400" algn="l">
              <a:lnSpc>
                <a:spcPct val="100000"/>
              </a:lnSpc>
              <a:spcBef>
                <a:spcPts val="200"/>
              </a:spcBef>
              <a:spcAft>
                <a:spcPts val="0"/>
              </a:spcAft>
              <a:buClr>
                <a:schemeClr val="dk1"/>
              </a:buClr>
              <a:buSzPts val="1800"/>
              <a:buNone/>
              <a:defRPr/>
            </a:lvl2pPr>
            <a:lvl3pPr indent="-342900" lvl="2" marL="1371600" algn="l">
              <a:lnSpc>
                <a:spcPct val="100000"/>
              </a:lnSpc>
              <a:spcBef>
                <a:spcPts val="0"/>
              </a:spcBef>
              <a:spcAft>
                <a:spcPts val="0"/>
              </a:spcAft>
              <a:buClr>
                <a:schemeClr val="dk1"/>
              </a:buClr>
              <a:buSzPts val="1800"/>
              <a:buChar char="–"/>
              <a:defRPr/>
            </a:lvl3pPr>
            <a:lvl4pPr indent="-342900" lvl="3" marL="1828800" algn="l">
              <a:lnSpc>
                <a:spcPct val="100000"/>
              </a:lnSpc>
              <a:spcBef>
                <a:spcPts val="0"/>
              </a:spcBef>
              <a:spcAft>
                <a:spcPts val="0"/>
              </a:spcAft>
              <a:buClr>
                <a:schemeClr val="dk1"/>
              </a:buClr>
              <a:buSzPts val="1800"/>
              <a:buChar char="–"/>
              <a:defRPr/>
            </a:lvl4pPr>
            <a:lvl5pPr indent="-342900" lvl="4" marL="2286000" algn="l">
              <a:lnSpc>
                <a:spcPct val="100000"/>
              </a:lnSpc>
              <a:spcBef>
                <a:spcPts val="0"/>
              </a:spcBef>
              <a:spcAft>
                <a:spcPts val="0"/>
              </a:spcAft>
              <a:buClr>
                <a:schemeClr val="dk1"/>
              </a:buClr>
              <a:buSzPts val="1800"/>
              <a:buChar char="–"/>
              <a:defRPr/>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2744">
          <p15:clr>
            <a:srgbClr val="FBAE40"/>
          </p15:clr>
        </p15:guide>
        <p15:guide id="6" pos="3016">
          <p15:clr>
            <a:srgbClr val="FBAE40"/>
          </p15:clr>
        </p15:guide>
      </p15:sldGuideLst>
    </p:ext>
  </p:extLst>
</p:sldLayout>
</file>

<file path=ppt/slideLayouts/slideLayout4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eople circles (Dark)" showMasterSp="0">
  <p:cSld name="People circles (Dark)">
    <p:bg>
      <p:bgPr>
        <a:solidFill>
          <a:schemeClr val="dk2"/>
        </a:solidFill>
      </p:bgPr>
    </p:bg>
    <p:spTree>
      <p:nvGrpSpPr>
        <p:cNvPr id="319" name="Shape 319"/>
        <p:cNvGrpSpPr/>
        <p:nvPr/>
      </p:nvGrpSpPr>
      <p:grpSpPr>
        <a:xfrm>
          <a:off x="0" y="0"/>
          <a:ext cx="0" cy="0"/>
          <a:chOff x="0" y="0"/>
          <a:chExt cx="0" cy="0"/>
        </a:xfrm>
      </p:grpSpPr>
      <p:sp>
        <p:nvSpPr>
          <p:cNvPr id="320" name="Google Shape;320;p59"/>
          <p:cNvSpPr txBox="1"/>
          <p:nvPr>
            <p:ph idx="1" type="body"/>
          </p:nvPr>
        </p:nvSpPr>
        <p:spPr>
          <a:xfrm>
            <a:off x="2627933" y="3348539"/>
            <a:ext cx="1692000" cy="701301"/>
          </a:xfrm>
          <a:prstGeom prst="rect">
            <a:avLst/>
          </a:prstGeom>
          <a:noFill/>
          <a:ln>
            <a:noFill/>
          </a:ln>
        </p:spPr>
        <p:txBody>
          <a:bodyPr anchorCtr="0" anchor="t" bIns="0" lIns="0" spcFirstLastPara="1" rIns="0" wrap="square" tIns="0">
            <a:noAutofit/>
          </a:bodyPr>
          <a:lstStyle>
            <a:lvl1pPr indent="-228600" lvl="0" marL="457200" algn="ctr">
              <a:lnSpc>
                <a:spcPct val="100000"/>
              </a:lnSpc>
              <a:spcBef>
                <a:spcPts val="0"/>
              </a:spcBef>
              <a:spcAft>
                <a:spcPts val="0"/>
              </a:spcAft>
              <a:buClr>
                <a:schemeClr val="lt1"/>
              </a:buClr>
              <a:buSzPts val="1600"/>
              <a:buNone/>
              <a:defRPr sz="1600">
                <a:solidFill>
                  <a:schemeClr val="lt1"/>
                </a:solidFill>
              </a:defRPr>
            </a:lvl1pPr>
            <a:lvl2pPr indent="-228600" lvl="1" marL="914400" algn="l">
              <a:lnSpc>
                <a:spcPct val="100000"/>
              </a:lnSpc>
              <a:spcBef>
                <a:spcPts val="8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321" name="Google Shape;321;p59"/>
          <p:cNvSpPr txBox="1"/>
          <p:nvPr>
            <p:ph type="title"/>
          </p:nvPr>
        </p:nvSpPr>
        <p:spPr>
          <a:xfrm>
            <a:off x="431800" y="3348537"/>
            <a:ext cx="1692000" cy="701304"/>
          </a:xfrm>
          <a:prstGeom prst="rect">
            <a:avLst/>
          </a:prstGeom>
          <a:noFill/>
          <a:ln>
            <a:noFill/>
          </a:ln>
        </p:spPr>
        <p:txBody>
          <a:bodyPr anchorCtr="0" anchor="t" bIns="0" lIns="0" spcFirstLastPara="1" rIns="0" wrap="square" tIns="0">
            <a:noAutofit/>
          </a:bodyPr>
          <a:lstStyle>
            <a:lvl1pPr lvl="0" algn="ctr">
              <a:lnSpc>
                <a:spcPct val="100000"/>
              </a:lnSpc>
              <a:spcBef>
                <a:spcPts val="0"/>
              </a:spcBef>
              <a:spcAft>
                <a:spcPts val="0"/>
              </a:spcAft>
              <a:buClr>
                <a:schemeClr val="lt1"/>
              </a:buClr>
              <a:buSzPts val="1600"/>
              <a:buNone/>
              <a:defRPr b="0" sz="1600">
                <a:solidFill>
                  <a:schemeClr val="lt1"/>
                </a:solidFill>
              </a:defRPr>
            </a:lvl1pPr>
            <a:lvl2pPr lvl="1" algn="l">
              <a:lnSpc>
                <a:spcPct val="85000"/>
              </a:lnSpc>
              <a:spcBef>
                <a:spcPts val="0"/>
              </a:spcBef>
              <a:spcAft>
                <a:spcPts val="0"/>
              </a:spcAft>
              <a:buSzPts val="1400"/>
              <a:buNone/>
              <a:defRPr/>
            </a:lvl2pPr>
            <a:lvl3pPr lvl="2" algn="l">
              <a:lnSpc>
                <a:spcPct val="85000"/>
              </a:lnSpc>
              <a:spcBef>
                <a:spcPts val="0"/>
              </a:spcBef>
              <a:spcAft>
                <a:spcPts val="0"/>
              </a:spcAft>
              <a:buSzPts val="1400"/>
              <a:buNone/>
              <a:defRPr/>
            </a:lvl3pPr>
            <a:lvl4pPr lvl="3" algn="l">
              <a:lnSpc>
                <a:spcPct val="85000"/>
              </a:lnSpc>
              <a:spcBef>
                <a:spcPts val="0"/>
              </a:spcBef>
              <a:spcAft>
                <a:spcPts val="0"/>
              </a:spcAft>
              <a:buSzPts val="1400"/>
              <a:buNone/>
              <a:defRPr/>
            </a:lvl4pPr>
            <a:lvl5pPr lvl="4" algn="l">
              <a:lnSpc>
                <a:spcPct val="85000"/>
              </a:lnSpc>
              <a:spcBef>
                <a:spcPts val="0"/>
              </a:spcBef>
              <a:spcAft>
                <a:spcPts val="0"/>
              </a:spcAft>
              <a:buSzPts val="1400"/>
              <a:buNone/>
              <a:defRPr/>
            </a:lvl5pPr>
            <a:lvl6pPr lvl="5" algn="l">
              <a:lnSpc>
                <a:spcPct val="85000"/>
              </a:lnSpc>
              <a:spcBef>
                <a:spcPts val="0"/>
              </a:spcBef>
              <a:spcAft>
                <a:spcPts val="0"/>
              </a:spcAft>
              <a:buSzPts val="1400"/>
              <a:buNone/>
              <a:defRPr/>
            </a:lvl6pPr>
            <a:lvl7pPr lvl="6" algn="l">
              <a:lnSpc>
                <a:spcPct val="85000"/>
              </a:lnSpc>
              <a:spcBef>
                <a:spcPts val="0"/>
              </a:spcBef>
              <a:spcAft>
                <a:spcPts val="0"/>
              </a:spcAft>
              <a:buSzPts val="1400"/>
              <a:buNone/>
              <a:defRPr/>
            </a:lvl7pPr>
            <a:lvl8pPr lvl="7" algn="l">
              <a:lnSpc>
                <a:spcPct val="85000"/>
              </a:lnSpc>
              <a:spcBef>
                <a:spcPts val="0"/>
              </a:spcBef>
              <a:spcAft>
                <a:spcPts val="0"/>
              </a:spcAft>
              <a:buSzPts val="1400"/>
              <a:buNone/>
              <a:defRPr/>
            </a:lvl8pPr>
            <a:lvl9pPr lvl="8" algn="l">
              <a:lnSpc>
                <a:spcPct val="85000"/>
              </a:lnSpc>
              <a:spcBef>
                <a:spcPts val="0"/>
              </a:spcBef>
              <a:spcAft>
                <a:spcPts val="0"/>
              </a:spcAft>
              <a:buSzPts val="1400"/>
              <a:buNone/>
              <a:defRPr/>
            </a:lvl9pPr>
          </a:lstStyle>
          <a:p/>
        </p:txBody>
      </p:sp>
      <p:sp>
        <p:nvSpPr>
          <p:cNvPr id="322" name="Google Shape;322;p59"/>
          <p:cNvSpPr/>
          <p:nvPr>
            <p:ph idx="2" type="pic"/>
          </p:nvPr>
        </p:nvSpPr>
        <p:spPr>
          <a:xfrm>
            <a:off x="431800" y="1565550"/>
            <a:ext cx="1692000" cy="1692000"/>
          </a:xfrm>
          <a:prstGeom prst="ellipse">
            <a:avLst/>
          </a:prstGeom>
          <a:noFill/>
          <a:ln>
            <a:noFill/>
          </a:ln>
        </p:spPr>
      </p:sp>
      <p:sp>
        <p:nvSpPr>
          <p:cNvPr id="323" name="Google Shape;323;p59"/>
          <p:cNvSpPr/>
          <p:nvPr>
            <p:ph idx="3" type="pic"/>
          </p:nvPr>
        </p:nvSpPr>
        <p:spPr>
          <a:xfrm>
            <a:off x="2627933" y="1565550"/>
            <a:ext cx="1692000" cy="1692000"/>
          </a:xfrm>
          <a:prstGeom prst="ellipse">
            <a:avLst/>
          </a:prstGeom>
          <a:noFill/>
          <a:ln>
            <a:noFill/>
          </a:ln>
        </p:spPr>
      </p:sp>
      <p:sp>
        <p:nvSpPr>
          <p:cNvPr id="324" name="Google Shape;324;p59"/>
          <p:cNvSpPr/>
          <p:nvPr>
            <p:ph idx="4" type="pic"/>
          </p:nvPr>
        </p:nvSpPr>
        <p:spPr>
          <a:xfrm>
            <a:off x="4824066" y="1565550"/>
            <a:ext cx="1692000" cy="1692000"/>
          </a:xfrm>
          <a:prstGeom prst="ellipse">
            <a:avLst/>
          </a:prstGeom>
          <a:noFill/>
          <a:ln>
            <a:noFill/>
          </a:ln>
        </p:spPr>
      </p:sp>
      <p:sp>
        <p:nvSpPr>
          <p:cNvPr id="325" name="Google Shape;325;p59"/>
          <p:cNvSpPr/>
          <p:nvPr>
            <p:ph idx="5" type="pic"/>
          </p:nvPr>
        </p:nvSpPr>
        <p:spPr>
          <a:xfrm>
            <a:off x="7020200" y="1565550"/>
            <a:ext cx="1692000" cy="1692000"/>
          </a:xfrm>
          <a:prstGeom prst="ellipse">
            <a:avLst/>
          </a:prstGeom>
          <a:noFill/>
          <a:ln>
            <a:noFill/>
          </a:ln>
        </p:spPr>
      </p:sp>
      <p:sp>
        <p:nvSpPr>
          <p:cNvPr id="326" name="Google Shape;326;p59"/>
          <p:cNvSpPr txBox="1"/>
          <p:nvPr>
            <p:ph idx="6" type="body"/>
          </p:nvPr>
        </p:nvSpPr>
        <p:spPr>
          <a:xfrm>
            <a:off x="4824066" y="3348539"/>
            <a:ext cx="1692000" cy="701301"/>
          </a:xfrm>
          <a:prstGeom prst="rect">
            <a:avLst/>
          </a:prstGeom>
          <a:noFill/>
          <a:ln>
            <a:noFill/>
          </a:ln>
        </p:spPr>
        <p:txBody>
          <a:bodyPr anchorCtr="0" anchor="t" bIns="0" lIns="0" spcFirstLastPara="1" rIns="0" wrap="square" tIns="0">
            <a:noAutofit/>
          </a:bodyPr>
          <a:lstStyle>
            <a:lvl1pPr indent="-228600" lvl="0" marL="457200" algn="ctr">
              <a:lnSpc>
                <a:spcPct val="100000"/>
              </a:lnSpc>
              <a:spcBef>
                <a:spcPts val="0"/>
              </a:spcBef>
              <a:spcAft>
                <a:spcPts val="0"/>
              </a:spcAft>
              <a:buClr>
                <a:schemeClr val="lt1"/>
              </a:buClr>
              <a:buSzPts val="1600"/>
              <a:buNone/>
              <a:defRPr sz="1600">
                <a:solidFill>
                  <a:schemeClr val="lt1"/>
                </a:solidFill>
              </a:defRPr>
            </a:lvl1pPr>
            <a:lvl2pPr indent="-228600" lvl="1" marL="914400" algn="l">
              <a:lnSpc>
                <a:spcPct val="100000"/>
              </a:lnSpc>
              <a:spcBef>
                <a:spcPts val="8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327" name="Google Shape;327;p59"/>
          <p:cNvSpPr txBox="1"/>
          <p:nvPr>
            <p:ph idx="7" type="body"/>
          </p:nvPr>
        </p:nvSpPr>
        <p:spPr>
          <a:xfrm>
            <a:off x="7020200" y="3348539"/>
            <a:ext cx="1692000" cy="701301"/>
          </a:xfrm>
          <a:prstGeom prst="rect">
            <a:avLst/>
          </a:prstGeom>
          <a:noFill/>
          <a:ln>
            <a:noFill/>
          </a:ln>
        </p:spPr>
        <p:txBody>
          <a:bodyPr anchorCtr="0" anchor="t" bIns="0" lIns="0" spcFirstLastPara="1" rIns="0" wrap="square" tIns="0">
            <a:noAutofit/>
          </a:bodyPr>
          <a:lstStyle>
            <a:lvl1pPr indent="-228600" lvl="0" marL="457200" algn="ctr">
              <a:lnSpc>
                <a:spcPct val="100000"/>
              </a:lnSpc>
              <a:spcBef>
                <a:spcPts val="0"/>
              </a:spcBef>
              <a:spcAft>
                <a:spcPts val="0"/>
              </a:spcAft>
              <a:buClr>
                <a:schemeClr val="lt1"/>
              </a:buClr>
              <a:buSzPts val="1600"/>
              <a:buNone/>
              <a:defRPr sz="1600">
                <a:solidFill>
                  <a:schemeClr val="lt1"/>
                </a:solidFill>
              </a:defRPr>
            </a:lvl1pPr>
            <a:lvl2pPr indent="-228600" lvl="1" marL="914400" algn="l">
              <a:lnSpc>
                <a:spcPct val="100000"/>
              </a:lnSpc>
              <a:spcBef>
                <a:spcPts val="8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cxnSp>
        <p:nvCxnSpPr>
          <p:cNvPr id="328" name="Google Shape;328;p59"/>
          <p:cNvCxnSpPr/>
          <p:nvPr/>
        </p:nvCxnSpPr>
        <p:spPr>
          <a:xfrm>
            <a:off x="431800" y="428485"/>
            <a:ext cx="8280400" cy="0"/>
          </a:xfrm>
          <a:prstGeom prst="straightConnector1">
            <a:avLst/>
          </a:prstGeom>
          <a:noFill/>
          <a:ln cap="flat" cmpd="sng" w="38100">
            <a:solidFill>
              <a:schemeClr val="lt1"/>
            </a:solidFill>
            <a:prstDash val="solid"/>
            <a:round/>
            <a:headEnd len="sm" w="sm" type="none"/>
            <a:tailEnd len="sm" w="sm" type="none"/>
          </a:ln>
        </p:spPr>
      </p:cxnSp>
      <p:sp>
        <p:nvSpPr>
          <p:cNvPr id="329" name="Google Shape;329;p59"/>
          <p:cNvSpPr txBox="1"/>
          <p:nvPr>
            <p:ph idx="8" type="body"/>
          </p:nvPr>
        </p:nvSpPr>
        <p:spPr>
          <a:xfrm>
            <a:off x="431800" y="411163"/>
            <a:ext cx="8280400" cy="701301"/>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lt1"/>
              </a:buClr>
              <a:buSzPts val="3400"/>
              <a:buNone/>
              <a:defRPr sz="3400">
                <a:solidFill>
                  <a:schemeClr val="lt1"/>
                </a:solidFill>
              </a:defRPr>
            </a:lvl1pPr>
            <a:lvl2pPr indent="-228600" lvl="1" marL="914400" algn="l">
              <a:lnSpc>
                <a:spcPct val="100000"/>
              </a:lnSpc>
              <a:spcBef>
                <a:spcPts val="8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330" name="Google Shape;330;p59"/>
          <p:cNvSpPr txBox="1"/>
          <p:nvPr>
            <p:ph idx="9" type="body"/>
          </p:nvPr>
        </p:nvSpPr>
        <p:spPr>
          <a:xfrm>
            <a:off x="431800" y="4279697"/>
            <a:ext cx="8712200" cy="863802"/>
          </a:xfrm>
          <a:prstGeom prst="rect">
            <a:avLst/>
          </a:prstGeom>
          <a:noFill/>
          <a:ln>
            <a:noFill/>
          </a:ln>
        </p:spPr>
        <p:txBody>
          <a:bodyPr anchorCtr="0" anchor="b" bIns="72000" lIns="0" spcFirstLastPara="1" rIns="108000" wrap="square" tIns="0">
            <a:noAutofit/>
          </a:bodyPr>
          <a:lstStyle>
            <a:lvl1pPr indent="-228600" lvl="0" marL="457200" algn="r">
              <a:lnSpc>
                <a:spcPct val="114000"/>
              </a:lnSpc>
              <a:spcBef>
                <a:spcPts val="0"/>
              </a:spcBef>
              <a:spcAft>
                <a:spcPts val="0"/>
              </a:spcAft>
              <a:buClr>
                <a:schemeClr val="lt1"/>
              </a:buClr>
              <a:buSzPts val="1400"/>
              <a:buNone/>
              <a:defRPr sz="1400">
                <a:solidFill>
                  <a:schemeClr val="lt1"/>
                </a:solidFill>
              </a:defRPr>
            </a:lvl1pPr>
            <a:lvl2pPr indent="-228600" lvl="1" marL="914400" algn="l">
              <a:lnSpc>
                <a:spcPct val="100000"/>
              </a:lnSpc>
              <a:spcBef>
                <a:spcPts val="0"/>
              </a:spcBef>
              <a:spcAft>
                <a:spcPts val="0"/>
              </a:spcAft>
              <a:buClr>
                <a:schemeClr val="dk1"/>
              </a:buClr>
              <a:buSzPts val="1200"/>
              <a:buNone/>
              <a:defRPr sz="1200"/>
            </a:lvl2pPr>
            <a:lvl3pPr indent="-304800" lvl="2" marL="1371600" algn="l">
              <a:lnSpc>
                <a:spcPct val="100000"/>
              </a:lnSpc>
              <a:spcBef>
                <a:spcPts val="0"/>
              </a:spcBef>
              <a:spcAft>
                <a:spcPts val="0"/>
              </a:spcAft>
              <a:buClr>
                <a:schemeClr val="dk1"/>
              </a:buClr>
              <a:buSzPts val="1200"/>
              <a:buChar char="–"/>
              <a:defRPr sz="1200"/>
            </a:lvl3pPr>
            <a:lvl4pPr indent="-304800" lvl="3" marL="1828800" algn="l">
              <a:lnSpc>
                <a:spcPct val="100000"/>
              </a:lnSpc>
              <a:spcBef>
                <a:spcPts val="0"/>
              </a:spcBef>
              <a:spcAft>
                <a:spcPts val="0"/>
              </a:spcAft>
              <a:buClr>
                <a:schemeClr val="dk1"/>
              </a:buClr>
              <a:buSzPts val="1200"/>
              <a:buChar char="–"/>
              <a:defRPr sz="1200"/>
            </a:lvl4pPr>
            <a:lvl5pPr indent="-304800" lvl="4" marL="2286000" algn="l">
              <a:lnSpc>
                <a:spcPct val="100000"/>
              </a:lnSpc>
              <a:spcBef>
                <a:spcPts val="0"/>
              </a:spcBef>
              <a:spcAft>
                <a:spcPts val="0"/>
              </a:spcAft>
              <a:buClr>
                <a:schemeClr val="dk1"/>
              </a:buClr>
              <a:buSzPts val="1200"/>
              <a:buChar char="–"/>
              <a:defRPr sz="12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1655">
          <p15:clr>
            <a:srgbClr val="FBAE40"/>
          </p15:clr>
        </p15:guide>
        <p15:guide id="6" pos="1338">
          <p15:clr>
            <a:srgbClr val="FBAE40"/>
          </p15:clr>
        </p15:guide>
        <p15:guide id="7" pos="2721">
          <p15:clr>
            <a:srgbClr val="FBAE40"/>
          </p15:clr>
        </p15:guide>
        <p15:guide id="8" pos="3039">
          <p15:clr>
            <a:srgbClr val="FBAE40"/>
          </p15:clr>
        </p15:guide>
        <p15:guide id="9" pos="4105">
          <p15:clr>
            <a:srgbClr val="FBAE40"/>
          </p15:clr>
        </p15:guide>
        <p15:guide id="10" pos="4422">
          <p15:clr>
            <a:srgbClr val="FBAE40"/>
          </p15:clr>
        </p15:guide>
      </p15:sldGuideLst>
    </p:ext>
  </p:extLst>
</p:sldLayout>
</file>

<file path=ppt/slideLayouts/slideLayout4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eople circles (Light)" showMasterSp="0">
  <p:cSld name="People circles (Light)">
    <p:bg>
      <p:bgPr>
        <a:solidFill>
          <a:schemeClr val="lt2"/>
        </a:solidFill>
      </p:bgPr>
    </p:bg>
    <p:spTree>
      <p:nvGrpSpPr>
        <p:cNvPr id="331" name="Shape 331"/>
        <p:cNvGrpSpPr/>
        <p:nvPr/>
      </p:nvGrpSpPr>
      <p:grpSpPr>
        <a:xfrm>
          <a:off x="0" y="0"/>
          <a:ext cx="0" cy="0"/>
          <a:chOff x="0" y="0"/>
          <a:chExt cx="0" cy="0"/>
        </a:xfrm>
      </p:grpSpPr>
      <p:sp>
        <p:nvSpPr>
          <p:cNvPr id="332" name="Google Shape;332;p60"/>
          <p:cNvSpPr/>
          <p:nvPr>
            <p:ph idx="2" type="pic"/>
          </p:nvPr>
        </p:nvSpPr>
        <p:spPr>
          <a:xfrm>
            <a:off x="431800" y="1565550"/>
            <a:ext cx="1692000" cy="1692000"/>
          </a:xfrm>
          <a:prstGeom prst="ellipse">
            <a:avLst/>
          </a:prstGeom>
          <a:noFill/>
          <a:ln>
            <a:noFill/>
          </a:ln>
        </p:spPr>
      </p:sp>
      <p:sp>
        <p:nvSpPr>
          <p:cNvPr id="333" name="Google Shape;333;p60"/>
          <p:cNvSpPr/>
          <p:nvPr>
            <p:ph idx="3" type="pic"/>
          </p:nvPr>
        </p:nvSpPr>
        <p:spPr>
          <a:xfrm>
            <a:off x="2627933" y="1565550"/>
            <a:ext cx="1692000" cy="1692000"/>
          </a:xfrm>
          <a:prstGeom prst="ellipse">
            <a:avLst/>
          </a:prstGeom>
          <a:noFill/>
          <a:ln>
            <a:noFill/>
          </a:ln>
        </p:spPr>
      </p:sp>
      <p:sp>
        <p:nvSpPr>
          <p:cNvPr id="334" name="Google Shape;334;p60"/>
          <p:cNvSpPr/>
          <p:nvPr>
            <p:ph idx="4" type="pic"/>
          </p:nvPr>
        </p:nvSpPr>
        <p:spPr>
          <a:xfrm>
            <a:off x="4824066" y="1565550"/>
            <a:ext cx="1692000" cy="1692000"/>
          </a:xfrm>
          <a:prstGeom prst="ellipse">
            <a:avLst/>
          </a:prstGeom>
          <a:noFill/>
          <a:ln>
            <a:noFill/>
          </a:ln>
        </p:spPr>
      </p:sp>
      <p:sp>
        <p:nvSpPr>
          <p:cNvPr id="335" name="Google Shape;335;p60"/>
          <p:cNvSpPr/>
          <p:nvPr>
            <p:ph idx="5" type="pic"/>
          </p:nvPr>
        </p:nvSpPr>
        <p:spPr>
          <a:xfrm>
            <a:off x="7020200" y="1565550"/>
            <a:ext cx="1692000" cy="1692000"/>
          </a:xfrm>
          <a:prstGeom prst="ellipse">
            <a:avLst/>
          </a:prstGeom>
          <a:noFill/>
          <a:ln>
            <a:noFill/>
          </a:ln>
        </p:spPr>
      </p:sp>
      <p:cxnSp>
        <p:nvCxnSpPr>
          <p:cNvPr id="336" name="Google Shape;336;p60"/>
          <p:cNvCxnSpPr/>
          <p:nvPr/>
        </p:nvCxnSpPr>
        <p:spPr>
          <a:xfrm>
            <a:off x="431800" y="428485"/>
            <a:ext cx="8280400" cy="0"/>
          </a:xfrm>
          <a:prstGeom prst="straightConnector1">
            <a:avLst/>
          </a:prstGeom>
          <a:noFill/>
          <a:ln cap="flat" cmpd="sng" w="38100">
            <a:solidFill>
              <a:schemeClr val="dk1"/>
            </a:solidFill>
            <a:prstDash val="solid"/>
            <a:round/>
            <a:headEnd len="sm" w="sm" type="none"/>
            <a:tailEnd len="sm" w="sm" type="none"/>
          </a:ln>
        </p:spPr>
      </p:cxnSp>
      <p:sp>
        <p:nvSpPr>
          <p:cNvPr id="337" name="Google Shape;337;p60"/>
          <p:cNvSpPr txBox="1"/>
          <p:nvPr>
            <p:ph idx="1" type="body"/>
          </p:nvPr>
        </p:nvSpPr>
        <p:spPr>
          <a:xfrm>
            <a:off x="431800" y="411163"/>
            <a:ext cx="8280400" cy="701301"/>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dk1"/>
              </a:buClr>
              <a:buSzPts val="3400"/>
              <a:buNone/>
              <a:defRPr sz="3400"/>
            </a:lvl1pPr>
            <a:lvl2pPr indent="-228600" lvl="1" marL="914400" algn="l">
              <a:lnSpc>
                <a:spcPct val="100000"/>
              </a:lnSpc>
              <a:spcBef>
                <a:spcPts val="8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338" name="Google Shape;338;p60"/>
          <p:cNvSpPr txBox="1"/>
          <p:nvPr>
            <p:ph idx="6" type="body"/>
          </p:nvPr>
        </p:nvSpPr>
        <p:spPr>
          <a:xfrm>
            <a:off x="2627933" y="3348539"/>
            <a:ext cx="1692000" cy="701301"/>
          </a:xfrm>
          <a:prstGeom prst="rect">
            <a:avLst/>
          </a:prstGeom>
          <a:noFill/>
          <a:ln>
            <a:noFill/>
          </a:ln>
        </p:spPr>
        <p:txBody>
          <a:bodyPr anchorCtr="0" anchor="t" bIns="0" lIns="0" spcFirstLastPara="1" rIns="0" wrap="square" tIns="0">
            <a:noAutofit/>
          </a:bodyPr>
          <a:lstStyle>
            <a:lvl1pPr indent="-228600" lvl="0" marL="457200" algn="ctr">
              <a:lnSpc>
                <a:spcPct val="100000"/>
              </a:lnSpc>
              <a:spcBef>
                <a:spcPts val="0"/>
              </a:spcBef>
              <a:spcAft>
                <a:spcPts val="0"/>
              </a:spcAft>
              <a:buClr>
                <a:schemeClr val="dk1"/>
              </a:buClr>
              <a:buSzPts val="1600"/>
              <a:buNone/>
              <a:defRPr sz="1600">
                <a:solidFill>
                  <a:schemeClr val="dk1"/>
                </a:solidFill>
              </a:defRPr>
            </a:lvl1pPr>
            <a:lvl2pPr indent="-228600" lvl="1" marL="914400" algn="l">
              <a:lnSpc>
                <a:spcPct val="100000"/>
              </a:lnSpc>
              <a:spcBef>
                <a:spcPts val="8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339" name="Google Shape;339;p60"/>
          <p:cNvSpPr txBox="1"/>
          <p:nvPr>
            <p:ph type="title"/>
          </p:nvPr>
        </p:nvSpPr>
        <p:spPr>
          <a:xfrm>
            <a:off x="431800" y="3348537"/>
            <a:ext cx="1692000" cy="701304"/>
          </a:xfrm>
          <a:prstGeom prst="rect">
            <a:avLst/>
          </a:prstGeom>
          <a:noFill/>
          <a:ln>
            <a:noFill/>
          </a:ln>
        </p:spPr>
        <p:txBody>
          <a:bodyPr anchorCtr="0" anchor="t" bIns="0" lIns="0" spcFirstLastPara="1" rIns="0" wrap="square" tIns="0">
            <a:noAutofit/>
          </a:bodyPr>
          <a:lstStyle>
            <a:lvl1pPr lvl="0" algn="ctr">
              <a:lnSpc>
                <a:spcPct val="100000"/>
              </a:lnSpc>
              <a:spcBef>
                <a:spcPts val="0"/>
              </a:spcBef>
              <a:spcAft>
                <a:spcPts val="0"/>
              </a:spcAft>
              <a:buClr>
                <a:schemeClr val="dk1"/>
              </a:buClr>
              <a:buSzPts val="1600"/>
              <a:buNone/>
              <a:defRPr b="0" sz="1600">
                <a:solidFill>
                  <a:schemeClr val="dk1"/>
                </a:solidFill>
              </a:defRPr>
            </a:lvl1pPr>
            <a:lvl2pPr lvl="1" algn="l">
              <a:lnSpc>
                <a:spcPct val="85000"/>
              </a:lnSpc>
              <a:spcBef>
                <a:spcPts val="0"/>
              </a:spcBef>
              <a:spcAft>
                <a:spcPts val="0"/>
              </a:spcAft>
              <a:buSzPts val="1400"/>
              <a:buNone/>
              <a:defRPr/>
            </a:lvl2pPr>
            <a:lvl3pPr lvl="2" algn="l">
              <a:lnSpc>
                <a:spcPct val="85000"/>
              </a:lnSpc>
              <a:spcBef>
                <a:spcPts val="0"/>
              </a:spcBef>
              <a:spcAft>
                <a:spcPts val="0"/>
              </a:spcAft>
              <a:buSzPts val="1400"/>
              <a:buNone/>
              <a:defRPr/>
            </a:lvl3pPr>
            <a:lvl4pPr lvl="3" algn="l">
              <a:lnSpc>
                <a:spcPct val="85000"/>
              </a:lnSpc>
              <a:spcBef>
                <a:spcPts val="0"/>
              </a:spcBef>
              <a:spcAft>
                <a:spcPts val="0"/>
              </a:spcAft>
              <a:buSzPts val="1400"/>
              <a:buNone/>
              <a:defRPr/>
            </a:lvl4pPr>
            <a:lvl5pPr lvl="4" algn="l">
              <a:lnSpc>
                <a:spcPct val="85000"/>
              </a:lnSpc>
              <a:spcBef>
                <a:spcPts val="0"/>
              </a:spcBef>
              <a:spcAft>
                <a:spcPts val="0"/>
              </a:spcAft>
              <a:buSzPts val="1400"/>
              <a:buNone/>
              <a:defRPr/>
            </a:lvl5pPr>
            <a:lvl6pPr lvl="5" algn="l">
              <a:lnSpc>
                <a:spcPct val="85000"/>
              </a:lnSpc>
              <a:spcBef>
                <a:spcPts val="0"/>
              </a:spcBef>
              <a:spcAft>
                <a:spcPts val="0"/>
              </a:spcAft>
              <a:buSzPts val="1400"/>
              <a:buNone/>
              <a:defRPr/>
            </a:lvl6pPr>
            <a:lvl7pPr lvl="6" algn="l">
              <a:lnSpc>
                <a:spcPct val="85000"/>
              </a:lnSpc>
              <a:spcBef>
                <a:spcPts val="0"/>
              </a:spcBef>
              <a:spcAft>
                <a:spcPts val="0"/>
              </a:spcAft>
              <a:buSzPts val="1400"/>
              <a:buNone/>
              <a:defRPr/>
            </a:lvl7pPr>
            <a:lvl8pPr lvl="7" algn="l">
              <a:lnSpc>
                <a:spcPct val="85000"/>
              </a:lnSpc>
              <a:spcBef>
                <a:spcPts val="0"/>
              </a:spcBef>
              <a:spcAft>
                <a:spcPts val="0"/>
              </a:spcAft>
              <a:buSzPts val="1400"/>
              <a:buNone/>
              <a:defRPr/>
            </a:lvl8pPr>
            <a:lvl9pPr lvl="8" algn="l">
              <a:lnSpc>
                <a:spcPct val="85000"/>
              </a:lnSpc>
              <a:spcBef>
                <a:spcPts val="0"/>
              </a:spcBef>
              <a:spcAft>
                <a:spcPts val="0"/>
              </a:spcAft>
              <a:buSzPts val="1400"/>
              <a:buNone/>
              <a:defRPr/>
            </a:lvl9pPr>
          </a:lstStyle>
          <a:p/>
        </p:txBody>
      </p:sp>
      <p:sp>
        <p:nvSpPr>
          <p:cNvPr id="340" name="Google Shape;340;p60"/>
          <p:cNvSpPr txBox="1"/>
          <p:nvPr>
            <p:ph idx="7" type="body"/>
          </p:nvPr>
        </p:nvSpPr>
        <p:spPr>
          <a:xfrm>
            <a:off x="4824066" y="3348539"/>
            <a:ext cx="1692000" cy="701301"/>
          </a:xfrm>
          <a:prstGeom prst="rect">
            <a:avLst/>
          </a:prstGeom>
          <a:noFill/>
          <a:ln>
            <a:noFill/>
          </a:ln>
        </p:spPr>
        <p:txBody>
          <a:bodyPr anchorCtr="0" anchor="t" bIns="0" lIns="0" spcFirstLastPara="1" rIns="0" wrap="square" tIns="0">
            <a:noAutofit/>
          </a:bodyPr>
          <a:lstStyle>
            <a:lvl1pPr indent="-228600" lvl="0" marL="457200" algn="ctr">
              <a:lnSpc>
                <a:spcPct val="100000"/>
              </a:lnSpc>
              <a:spcBef>
                <a:spcPts val="0"/>
              </a:spcBef>
              <a:spcAft>
                <a:spcPts val="0"/>
              </a:spcAft>
              <a:buClr>
                <a:schemeClr val="dk1"/>
              </a:buClr>
              <a:buSzPts val="1600"/>
              <a:buNone/>
              <a:defRPr sz="1600">
                <a:solidFill>
                  <a:schemeClr val="dk1"/>
                </a:solidFill>
              </a:defRPr>
            </a:lvl1pPr>
            <a:lvl2pPr indent="-228600" lvl="1" marL="914400" algn="l">
              <a:lnSpc>
                <a:spcPct val="100000"/>
              </a:lnSpc>
              <a:spcBef>
                <a:spcPts val="8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341" name="Google Shape;341;p60"/>
          <p:cNvSpPr txBox="1"/>
          <p:nvPr>
            <p:ph idx="8" type="body"/>
          </p:nvPr>
        </p:nvSpPr>
        <p:spPr>
          <a:xfrm>
            <a:off x="7020200" y="3348539"/>
            <a:ext cx="1692000" cy="701301"/>
          </a:xfrm>
          <a:prstGeom prst="rect">
            <a:avLst/>
          </a:prstGeom>
          <a:noFill/>
          <a:ln>
            <a:noFill/>
          </a:ln>
        </p:spPr>
        <p:txBody>
          <a:bodyPr anchorCtr="0" anchor="t" bIns="0" lIns="0" spcFirstLastPara="1" rIns="0" wrap="square" tIns="0">
            <a:noAutofit/>
          </a:bodyPr>
          <a:lstStyle>
            <a:lvl1pPr indent="-228600" lvl="0" marL="457200" algn="ctr">
              <a:lnSpc>
                <a:spcPct val="100000"/>
              </a:lnSpc>
              <a:spcBef>
                <a:spcPts val="0"/>
              </a:spcBef>
              <a:spcAft>
                <a:spcPts val="0"/>
              </a:spcAft>
              <a:buClr>
                <a:schemeClr val="dk1"/>
              </a:buClr>
              <a:buSzPts val="1600"/>
              <a:buNone/>
              <a:defRPr sz="1600">
                <a:solidFill>
                  <a:schemeClr val="dk1"/>
                </a:solidFill>
              </a:defRPr>
            </a:lvl1pPr>
            <a:lvl2pPr indent="-228600" lvl="1" marL="914400" algn="l">
              <a:lnSpc>
                <a:spcPct val="100000"/>
              </a:lnSpc>
              <a:spcBef>
                <a:spcPts val="8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342" name="Google Shape;342;p60"/>
          <p:cNvSpPr txBox="1"/>
          <p:nvPr>
            <p:ph idx="9" type="body"/>
          </p:nvPr>
        </p:nvSpPr>
        <p:spPr>
          <a:xfrm>
            <a:off x="431800" y="4279697"/>
            <a:ext cx="8712200" cy="863802"/>
          </a:xfrm>
          <a:prstGeom prst="rect">
            <a:avLst/>
          </a:prstGeom>
          <a:noFill/>
          <a:ln>
            <a:noFill/>
          </a:ln>
        </p:spPr>
        <p:txBody>
          <a:bodyPr anchorCtr="0" anchor="b" bIns="72000" lIns="0" spcFirstLastPara="1" rIns="108000" wrap="square" tIns="0">
            <a:noAutofit/>
          </a:bodyPr>
          <a:lstStyle>
            <a:lvl1pPr indent="-228600" lvl="0" marL="457200" algn="r">
              <a:lnSpc>
                <a:spcPct val="114000"/>
              </a:lnSpc>
              <a:spcBef>
                <a:spcPts val="0"/>
              </a:spcBef>
              <a:spcAft>
                <a:spcPts val="0"/>
              </a:spcAft>
              <a:buClr>
                <a:schemeClr val="lt1"/>
              </a:buClr>
              <a:buSzPts val="1400"/>
              <a:buNone/>
              <a:defRPr sz="1400">
                <a:solidFill>
                  <a:schemeClr val="lt1"/>
                </a:solidFill>
              </a:defRPr>
            </a:lvl1pPr>
            <a:lvl2pPr indent="-228600" lvl="1" marL="914400" algn="l">
              <a:lnSpc>
                <a:spcPct val="100000"/>
              </a:lnSpc>
              <a:spcBef>
                <a:spcPts val="0"/>
              </a:spcBef>
              <a:spcAft>
                <a:spcPts val="0"/>
              </a:spcAft>
              <a:buClr>
                <a:schemeClr val="dk1"/>
              </a:buClr>
              <a:buSzPts val="1200"/>
              <a:buNone/>
              <a:defRPr sz="1200"/>
            </a:lvl2pPr>
            <a:lvl3pPr indent="-304800" lvl="2" marL="1371600" algn="l">
              <a:lnSpc>
                <a:spcPct val="100000"/>
              </a:lnSpc>
              <a:spcBef>
                <a:spcPts val="0"/>
              </a:spcBef>
              <a:spcAft>
                <a:spcPts val="0"/>
              </a:spcAft>
              <a:buClr>
                <a:schemeClr val="dk1"/>
              </a:buClr>
              <a:buSzPts val="1200"/>
              <a:buChar char="–"/>
              <a:defRPr sz="1200"/>
            </a:lvl3pPr>
            <a:lvl4pPr indent="-304800" lvl="3" marL="1828800" algn="l">
              <a:lnSpc>
                <a:spcPct val="100000"/>
              </a:lnSpc>
              <a:spcBef>
                <a:spcPts val="0"/>
              </a:spcBef>
              <a:spcAft>
                <a:spcPts val="0"/>
              </a:spcAft>
              <a:buClr>
                <a:schemeClr val="dk1"/>
              </a:buClr>
              <a:buSzPts val="1200"/>
              <a:buChar char="–"/>
              <a:defRPr sz="1200"/>
            </a:lvl4pPr>
            <a:lvl5pPr indent="-304800" lvl="4" marL="2286000" algn="l">
              <a:lnSpc>
                <a:spcPct val="100000"/>
              </a:lnSpc>
              <a:spcBef>
                <a:spcPts val="0"/>
              </a:spcBef>
              <a:spcAft>
                <a:spcPts val="0"/>
              </a:spcAft>
              <a:buClr>
                <a:schemeClr val="dk1"/>
              </a:buClr>
              <a:buSzPts val="1200"/>
              <a:buChar char="–"/>
              <a:defRPr sz="12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1338">
          <p15:clr>
            <a:srgbClr val="FBAE40"/>
          </p15:clr>
        </p15:guide>
        <p15:guide id="6" pos="1655">
          <p15:clr>
            <a:srgbClr val="FBAE40"/>
          </p15:clr>
        </p15:guide>
        <p15:guide id="7" pos="2721">
          <p15:clr>
            <a:srgbClr val="FBAE40"/>
          </p15:clr>
        </p15:guide>
        <p15:guide id="8" pos="3039">
          <p15:clr>
            <a:srgbClr val="FBAE40"/>
          </p15:clr>
        </p15:guide>
        <p15:guide id="9" pos="4105">
          <p15:clr>
            <a:srgbClr val="FBAE40"/>
          </p15:clr>
        </p15:guide>
        <p15:guide id="10" pos="4422">
          <p15:clr>
            <a:srgbClr val="FBAE40"/>
          </p15:clr>
        </p15:guide>
      </p15:sldGuideLst>
    </p:ext>
  </p:extLst>
</p:sldLayout>
</file>

<file path=ppt/slideLayouts/slideLayout4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itle (Light)" showMasterSp="0">
  <p:cSld name="Blank, title (Light)">
    <p:bg>
      <p:bgPr>
        <a:solidFill>
          <a:schemeClr val="lt2"/>
        </a:solidFill>
      </p:bgPr>
    </p:bg>
    <p:spTree>
      <p:nvGrpSpPr>
        <p:cNvPr id="343" name="Shape 343"/>
        <p:cNvGrpSpPr/>
        <p:nvPr/>
      </p:nvGrpSpPr>
      <p:grpSpPr>
        <a:xfrm>
          <a:off x="0" y="0"/>
          <a:ext cx="0" cy="0"/>
          <a:chOff x="0" y="0"/>
          <a:chExt cx="0" cy="0"/>
        </a:xfrm>
      </p:grpSpPr>
      <p:cxnSp>
        <p:nvCxnSpPr>
          <p:cNvPr id="344" name="Google Shape;344;p61"/>
          <p:cNvCxnSpPr/>
          <p:nvPr/>
        </p:nvCxnSpPr>
        <p:spPr>
          <a:xfrm>
            <a:off x="431800" y="428485"/>
            <a:ext cx="8280400" cy="0"/>
          </a:xfrm>
          <a:prstGeom prst="straightConnector1">
            <a:avLst/>
          </a:prstGeom>
          <a:noFill/>
          <a:ln cap="flat" cmpd="sng" w="38100">
            <a:solidFill>
              <a:schemeClr val="dk1"/>
            </a:solidFill>
            <a:prstDash val="solid"/>
            <a:round/>
            <a:headEnd len="sm" w="sm" type="none"/>
            <a:tailEnd len="sm" w="sm" type="none"/>
          </a:ln>
        </p:spPr>
      </p:cxnSp>
      <p:sp>
        <p:nvSpPr>
          <p:cNvPr id="345" name="Google Shape;345;p61"/>
          <p:cNvSpPr txBox="1"/>
          <p:nvPr>
            <p:ph idx="1" type="body"/>
          </p:nvPr>
        </p:nvSpPr>
        <p:spPr>
          <a:xfrm>
            <a:off x="431800" y="411163"/>
            <a:ext cx="8280400" cy="701301"/>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dk1"/>
              </a:buClr>
              <a:buSzPts val="3400"/>
              <a:buNone/>
              <a:defRPr sz="3400">
                <a:solidFill>
                  <a:schemeClr val="dk1"/>
                </a:solidFill>
              </a:defRPr>
            </a:lvl1pPr>
            <a:lvl2pPr indent="-228600" lvl="1" marL="914400" algn="l">
              <a:lnSpc>
                <a:spcPct val="100000"/>
              </a:lnSpc>
              <a:spcBef>
                <a:spcPts val="8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346" name="Google Shape;346;p61"/>
          <p:cNvSpPr txBox="1"/>
          <p:nvPr>
            <p:ph idx="2" type="body"/>
          </p:nvPr>
        </p:nvSpPr>
        <p:spPr>
          <a:xfrm>
            <a:off x="431801" y="1447800"/>
            <a:ext cx="5645149" cy="2653200"/>
          </a:xfrm>
          <a:prstGeom prst="rect">
            <a:avLst/>
          </a:prstGeom>
          <a:noFill/>
          <a:ln>
            <a:noFill/>
          </a:ln>
        </p:spPr>
        <p:txBody>
          <a:bodyPr anchorCtr="0" anchor="t" bIns="0" lIns="0" spcFirstLastPara="1" rIns="0" wrap="square" tIns="0">
            <a:noAutofit/>
          </a:bodyPr>
          <a:lstStyle>
            <a:lvl1pPr indent="-406400" lvl="0" marL="457200" algn="l">
              <a:lnSpc>
                <a:spcPct val="100000"/>
              </a:lnSpc>
              <a:spcBef>
                <a:spcPts val="0"/>
              </a:spcBef>
              <a:spcAft>
                <a:spcPts val="0"/>
              </a:spcAft>
              <a:buClr>
                <a:schemeClr val="dk1"/>
              </a:buClr>
              <a:buSzPts val="2800"/>
              <a:buFont typeface="Arial"/>
              <a:buChar char="–"/>
              <a:defRPr sz="2800">
                <a:solidFill>
                  <a:schemeClr val="dk1"/>
                </a:solidFill>
              </a:defRPr>
            </a:lvl1pPr>
            <a:lvl2pPr indent="-228600" lvl="1" marL="914400" algn="l">
              <a:lnSpc>
                <a:spcPct val="100000"/>
              </a:lnSpc>
              <a:spcBef>
                <a:spcPts val="8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347" name="Google Shape;347;p61"/>
          <p:cNvSpPr txBox="1"/>
          <p:nvPr>
            <p:ph idx="3" type="body"/>
          </p:nvPr>
        </p:nvSpPr>
        <p:spPr>
          <a:xfrm>
            <a:off x="431800" y="4279697"/>
            <a:ext cx="8712200" cy="863802"/>
          </a:xfrm>
          <a:prstGeom prst="rect">
            <a:avLst/>
          </a:prstGeom>
          <a:noFill/>
          <a:ln>
            <a:noFill/>
          </a:ln>
        </p:spPr>
        <p:txBody>
          <a:bodyPr anchorCtr="0" anchor="b" bIns="72000" lIns="0" spcFirstLastPara="1" rIns="108000" wrap="square" tIns="0">
            <a:noAutofit/>
          </a:bodyPr>
          <a:lstStyle>
            <a:lvl1pPr indent="-228600" lvl="0" marL="457200" algn="r">
              <a:lnSpc>
                <a:spcPct val="114000"/>
              </a:lnSpc>
              <a:spcBef>
                <a:spcPts val="0"/>
              </a:spcBef>
              <a:spcAft>
                <a:spcPts val="0"/>
              </a:spcAft>
              <a:buClr>
                <a:schemeClr val="lt1"/>
              </a:buClr>
              <a:buSzPts val="1400"/>
              <a:buNone/>
              <a:defRPr sz="1400">
                <a:solidFill>
                  <a:schemeClr val="lt1"/>
                </a:solidFill>
              </a:defRPr>
            </a:lvl1pPr>
            <a:lvl2pPr indent="-228600" lvl="1" marL="914400" algn="l">
              <a:lnSpc>
                <a:spcPct val="100000"/>
              </a:lnSpc>
              <a:spcBef>
                <a:spcPts val="0"/>
              </a:spcBef>
              <a:spcAft>
                <a:spcPts val="0"/>
              </a:spcAft>
              <a:buClr>
                <a:schemeClr val="dk1"/>
              </a:buClr>
              <a:buSzPts val="1200"/>
              <a:buNone/>
              <a:defRPr sz="1200"/>
            </a:lvl2pPr>
            <a:lvl3pPr indent="-304800" lvl="2" marL="1371600" algn="l">
              <a:lnSpc>
                <a:spcPct val="100000"/>
              </a:lnSpc>
              <a:spcBef>
                <a:spcPts val="0"/>
              </a:spcBef>
              <a:spcAft>
                <a:spcPts val="0"/>
              </a:spcAft>
              <a:buClr>
                <a:schemeClr val="dk1"/>
              </a:buClr>
              <a:buSzPts val="1200"/>
              <a:buChar char="–"/>
              <a:defRPr sz="1200"/>
            </a:lvl3pPr>
            <a:lvl4pPr indent="-304800" lvl="3" marL="1828800" algn="l">
              <a:lnSpc>
                <a:spcPct val="100000"/>
              </a:lnSpc>
              <a:spcBef>
                <a:spcPts val="0"/>
              </a:spcBef>
              <a:spcAft>
                <a:spcPts val="0"/>
              </a:spcAft>
              <a:buClr>
                <a:schemeClr val="dk1"/>
              </a:buClr>
              <a:buSzPts val="1200"/>
              <a:buChar char="–"/>
              <a:defRPr sz="1200"/>
            </a:lvl4pPr>
            <a:lvl5pPr indent="-304800" lvl="4" marL="2286000" algn="l">
              <a:lnSpc>
                <a:spcPct val="100000"/>
              </a:lnSpc>
              <a:spcBef>
                <a:spcPts val="0"/>
              </a:spcBef>
              <a:spcAft>
                <a:spcPts val="0"/>
              </a:spcAft>
              <a:buClr>
                <a:schemeClr val="dk1"/>
              </a:buClr>
              <a:buSzPts val="1200"/>
              <a:buChar char="–"/>
              <a:defRPr sz="12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sldGuideLst>
    </p:ext>
  </p:extLst>
</p:sldLayout>
</file>

<file path=ppt/slideLayouts/slideLayout4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Dark)" showMasterSp="0">
  <p:cSld name="Blank (Dark)">
    <p:bg>
      <p:bgPr>
        <a:solidFill>
          <a:schemeClr val="dk2"/>
        </a:solidFill>
      </p:bgPr>
    </p:bg>
    <p:spTree>
      <p:nvGrpSpPr>
        <p:cNvPr id="348" name="Shape 348"/>
        <p:cNvGrpSpPr/>
        <p:nvPr/>
      </p:nvGrpSpPr>
      <p:grpSpPr>
        <a:xfrm>
          <a:off x="0" y="0"/>
          <a:ext cx="0" cy="0"/>
          <a:chOff x="0" y="0"/>
          <a:chExt cx="0" cy="0"/>
        </a:xfrm>
      </p:grpSpPr>
      <p:sp>
        <p:nvSpPr>
          <p:cNvPr id="349" name="Google Shape;349;p62"/>
          <p:cNvSpPr txBox="1"/>
          <p:nvPr>
            <p:ph idx="1" type="body"/>
          </p:nvPr>
        </p:nvSpPr>
        <p:spPr>
          <a:xfrm>
            <a:off x="431800" y="411163"/>
            <a:ext cx="5645149" cy="2880000"/>
          </a:xfrm>
          <a:prstGeom prst="rect">
            <a:avLst/>
          </a:prstGeom>
          <a:noFill/>
          <a:ln>
            <a:noFill/>
          </a:ln>
        </p:spPr>
        <p:txBody>
          <a:bodyPr anchorCtr="0" anchor="t" bIns="0" lIns="0" spcFirstLastPara="1" rIns="0" wrap="square" tIns="0">
            <a:noAutofit/>
          </a:bodyPr>
          <a:lstStyle>
            <a:lvl1pPr indent="-406400" lvl="0" marL="457200" algn="l">
              <a:lnSpc>
                <a:spcPct val="100000"/>
              </a:lnSpc>
              <a:spcBef>
                <a:spcPts val="0"/>
              </a:spcBef>
              <a:spcAft>
                <a:spcPts val="0"/>
              </a:spcAft>
              <a:buClr>
                <a:schemeClr val="lt1"/>
              </a:buClr>
              <a:buSzPts val="2800"/>
              <a:buFont typeface="Arial"/>
              <a:buChar char="–"/>
              <a:defRPr sz="2800">
                <a:solidFill>
                  <a:schemeClr val="lt1"/>
                </a:solidFill>
              </a:defRPr>
            </a:lvl1pPr>
            <a:lvl2pPr indent="-228600" lvl="1" marL="914400" algn="l">
              <a:lnSpc>
                <a:spcPct val="100000"/>
              </a:lnSpc>
              <a:spcBef>
                <a:spcPts val="8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350" name="Google Shape;350;p62"/>
          <p:cNvSpPr txBox="1"/>
          <p:nvPr>
            <p:ph idx="2" type="body"/>
          </p:nvPr>
        </p:nvSpPr>
        <p:spPr>
          <a:xfrm>
            <a:off x="431800" y="4279697"/>
            <a:ext cx="8712200" cy="863802"/>
          </a:xfrm>
          <a:prstGeom prst="rect">
            <a:avLst/>
          </a:prstGeom>
          <a:noFill/>
          <a:ln>
            <a:noFill/>
          </a:ln>
        </p:spPr>
        <p:txBody>
          <a:bodyPr anchorCtr="0" anchor="b" bIns="72000" lIns="0" spcFirstLastPara="1" rIns="108000" wrap="square" tIns="0">
            <a:noAutofit/>
          </a:bodyPr>
          <a:lstStyle>
            <a:lvl1pPr indent="-228600" lvl="0" marL="457200" algn="r">
              <a:lnSpc>
                <a:spcPct val="114000"/>
              </a:lnSpc>
              <a:spcBef>
                <a:spcPts val="0"/>
              </a:spcBef>
              <a:spcAft>
                <a:spcPts val="0"/>
              </a:spcAft>
              <a:buClr>
                <a:schemeClr val="lt1"/>
              </a:buClr>
              <a:buSzPts val="1400"/>
              <a:buNone/>
              <a:defRPr sz="1400">
                <a:solidFill>
                  <a:schemeClr val="lt1"/>
                </a:solidFill>
              </a:defRPr>
            </a:lvl1pPr>
            <a:lvl2pPr indent="-228600" lvl="1" marL="914400" algn="l">
              <a:lnSpc>
                <a:spcPct val="100000"/>
              </a:lnSpc>
              <a:spcBef>
                <a:spcPts val="0"/>
              </a:spcBef>
              <a:spcAft>
                <a:spcPts val="0"/>
              </a:spcAft>
              <a:buClr>
                <a:schemeClr val="dk1"/>
              </a:buClr>
              <a:buSzPts val="1200"/>
              <a:buNone/>
              <a:defRPr sz="1200"/>
            </a:lvl2pPr>
            <a:lvl3pPr indent="-304800" lvl="2" marL="1371600" algn="l">
              <a:lnSpc>
                <a:spcPct val="100000"/>
              </a:lnSpc>
              <a:spcBef>
                <a:spcPts val="0"/>
              </a:spcBef>
              <a:spcAft>
                <a:spcPts val="0"/>
              </a:spcAft>
              <a:buClr>
                <a:schemeClr val="dk1"/>
              </a:buClr>
              <a:buSzPts val="1200"/>
              <a:buChar char="–"/>
              <a:defRPr sz="1200"/>
            </a:lvl3pPr>
            <a:lvl4pPr indent="-304800" lvl="3" marL="1828800" algn="l">
              <a:lnSpc>
                <a:spcPct val="100000"/>
              </a:lnSpc>
              <a:spcBef>
                <a:spcPts val="0"/>
              </a:spcBef>
              <a:spcAft>
                <a:spcPts val="0"/>
              </a:spcAft>
              <a:buClr>
                <a:schemeClr val="dk1"/>
              </a:buClr>
              <a:buSzPts val="1200"/>
              <a:buChar char="–"/>
              <a:defRPr sz="1200"/>
            </a:lvl4pPr>
            <a:lvl5pPr indent="-304800" lvl="4" marL="2286000" algn="l">
              <a:lnSpc>
                <a:spcPct val="100000"/>
              </a:lnSpc>
              <a:spcBef>
                <a:spcPts val="0"/>
              </a:spcBef>
              <a:spcAft>
                <a:spcPts val="0"/>
              </a:spcAft>
              <a:buClr>
                <a:schemeClr val="dk1"/>
              </a:buClr>
              <a:buSzPts val="1200"/>
              <a:buChar char="–"/>
              <a:defRPr sz="12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sldGuideLst>
    </p:ext>
  </p:extLst>
</p:sldLayout>
</file>

<file path=ppt/slideLayouts/slideLayout4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Light)" showMasterSp="0">
  <p:cSld name="Blank (Light)">
    <p:bg>
      <p:bgPr>
        <a:solidFill>
          <a:schemeClr val="lt2"/>
        </a:solidFill>
      </p:bgPr>
    </p:bg>
    <p:spTree>
      <p:nvGrpSpPr>
        <p:cNvPr id="351" name="Shape 351"/>
        <p:cNvGrpSpPr/>
        <p:nvPr/>
      </p:nvGrpSpPr>
      <p:grpSpPr>
        <a:xfrm>
          <a:off x="0" y="0"/>
          <a:ext cx="0" cy="0"/>
          <a:chOff x="0" y="0"/>
          <a:chExt cx="0" cy="0"/>
        </a:xfrm>
      </p:grpSpPr>
      <p:sp>
        <p:nvSpPr>
          <p:cNvPr id="352" name="Google Shape;352;p63"/>
          <p:cNvSpPr txBox="1"/>
          <p:nvPr>
            <p:ph idx="1" type="body"/>
          </p:nvPr>
        </p:nvSpPr>
        <p:spPr>
          <a:xfrm>
            <a:off x="431801" y="411162"/>
            <a:ext cx="5645149" cy="2880000"/>
          </a:xfrm>
          <a:prstGeom prst="rect">
            <a:avLst/>
          </a:prstGeom>
          <a:noFill/>
          <a:ln>
            <a:noFill/>
          </a:ln>
        </p:spPr>
        <p:txBody>
          <a:bodyPr anchorCtr="0" anchor="t" bIns="0" lIns="0" spcFirstLastPara="1" rIns="0" wrap="square" tIns="0">
            <a:noAutofit/>
          </a:bodyPr>
          <a:lstStyle>
            <a:lvl1pPr indent="-406400" lvl="0" marL="457200" algn="l">
              <a:lnSpc>
                <a:spcPct val="100000"/>
              </a:lnSpc>
              <a:spcBef>
                <a:spcPts val="0"/>
              </a:spcBef>
              <a:spcAft>
                <a:spcPts val="0"/>
              </a:spcAft>
              <a:buClr>
                <a:schemeClr val="dk1"/>
              </a:buClr>
              <a:buSzPts val="2800"/>
              <a:buFont typeface="Arial"/>
              <a:buChar char="–"/>
              <a:defRPr sz="2800">
                <a:solidFill>
                  <a:schemeClr val="dk1"/>
                </a:solidFill>
              </a:defRPr>
            </a:lvl1pPr>
            <a:lvl2pPr indent="-228600" lvl="1" marL="914400" algn="l">
              <a:lnSpc>
                <a:spcPct val="100000"/>
              </a:lnSpc>
              <a:spcBef>
                <a:spcPts val="8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353" name="Google Shape;353;p63"/>
          <p:cNvSpPr txBox="1"/>
          <p:nvPr>
            <p:ph idx="2" type="body"/>
          </p:nvPr>
        </p:nvSpPr>
        <p:spPr>
          <a:xfrm>
            <a:off x="431800" y="4279697"/>
            <a:ext cx="8712200" cy="863802"/>
          </a:xfrm>
          <a:prstGeom prst="rect">
            <a:avLst/>
          </a:prstGeom>
          <a:noFill/>
          <a:ln>
            <a:noFill/>
          </a:ln>
        </p:spPr>
        <p:txBody>
          <a:bodyPr anchorCtr="0" anchor="b" bIns="72000" lIns="0" spcFirstLastPara="1" rIns="108000" wrap="square" tIns="0">
            <a:noAutofit/>
          </a:bodyPr>
          <a:lstStyle>
            <a:lvl1pPr indent="-228600" lvl="0" marL="457200" algn="r">
              <a:lnSpc>
                <a:spcPct val="114000"/>
              </a:lnSpc>
              <a:spcBef>
                <a:spcPts val="0"/>
              </a:spcBef>
              <a:spcAft>
                <a:spcPts val="0"/>
              </a:spcAft>
              <a:buClr>
                <a:schemeClr val="lt1"/>
              </a:buClr>
              <a:buSzPts val="1400"/>
              <a:buNone/>
              <a:defRPr sz="1400">
                <a:solidFill>
                  <a:schemeClr val="lt1"/>
                </a:solidFill>
              </a:defRPr>
            </a:lvl1pPr>
            <a:lvl2pPr indent="-228600" lvl="1" marL="914400" algn="l">
              <a:lnSpc>
                <a:spcPct val="100000"/>
              </a:lnSpc>
              <a:spcBef>
                <a:spcPts val="0"/>
              </a:spcBef>
              <a:spcAft>
                <a:spcPts val="0"/>
              </a:spcAft>
              <a:buClr>
                <a:schemeClr val="dk1"/>
              </a:buClr>
              <a:buSzPts val="1200"/>
              <a:buNone/>
              <a:defRPr sz="1200"/>
            </a:lvl2pPr>
            <a:lvl3pPr indent="-304800" lvl="2" marL="1371600" algn="l">
              <a:lnSpc>
                <a:spcPct val="100000"/>
              </a:lnSpc>
              <a:spcBef>
                <a:spcPts val="0"/>
              </a:spcBef>
              <a:spcAft>
                <a:spcPts val="0"/>
              </a:spcAft>
              <a:buClr>
                <a:schemeClr val="dk1"/>
              </a:buClr>
              <a:buSzPts val="1200"/>
              <a:buChar char="–"/>
              <a:defRPr sz="1200"/>
            </a:lvl3pPr>
            <a:lvl4pPr indent="-304800" lvl="3" marL="1828800" algn="l">
              <a:lnSpc>
                <a:spcPct val="100000"/>
              </a:lnSpc>
              <a:spcBef>
                <a:spcPts val="0"/>
              </a:spcBef>
              <a:spcAft>
                <a:spcPts val="0"/>
              </a:spcAft>
              <a:buClr>
                <a:schemeClr val="dk1"/>
              </a:buClr>
              <a:buSzPts val="1200"/>
              <a:buChar char="–"/>
              <a:defRPr sz="1200"/>
            </a:lvl4pPr>
            <a:lvl5pPr indent="-304800" lvl="4" marL="2286000" algn="l">
              <a:lnSpc>
                <a:spcPct val="100000"/>
              </a:lnSpc>
              <a:spcBef>
                <a:spcPts val="0"/>
              </a:spcBef>
              <a:spcAft>
                <a:spcPts val="0"/>
              </a:spcAft>
              <a:buClr>
                <a:schemeClr val="dk1"/>
              </a:buClr>
              <a:buSzPts val="1200"/>
              <a:buChar char="–"/>
              <a:defRPr sz="12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sldGuideLst>
    </p:ext>
  </p:extLst>
</p:sldLayout>
</file>

<file path=ppt/slideLayouts/slideLayout4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ull image (Light)" showMasterSp="0">
  <p:cSld name="Full image (Light)">
    <p:bg>
      <p:bgPr>
        <a:solidFill>
          <a:schemeClr val="lt2"/>
        </a:solidFill>
      </p:bgPr>
    </p:bg>
    <p:spTree>
      <p:nvGrpSpPr>
        <p:cNvPr id="354" name="Shape 354"/>
        <p:cNvGrpSpPr/>
        <p:nvPr/>
      </p:nvGrpSpPr>
      <p:grpSpPr>
        <a:xfrm>
          <a:off x="0" y="0"/>
          <a:ext cx="0" cy="0"/>
          <a:chOff x="0" y="0"/>
          <a:chExt cx="0" cy="0"/>
        </a:xfrm>
      </p:grpSpPr>
      <p:sp>
        <p:nvSpPr>
          <p:cNvPr id="355" name="Google Shape;355;p65"/>
          <p:cNvSpPr/>
          <p:nvPr>
            <p:ph idx="2" type="pic"/>
          </p:nvPr>
        </p:nvSpPr>
        <p:spPr>
          <a:xfrm>
            <a:off x="431802" y="411162"/>
            <a:ext cx="8280398" cy="4321175"/>
          </a:xfrm>
          <a:prstGeom prst="rect">
            <a:avLst/>
          </a:prstGeom>
          <a:noFill/>
          <a:ln>
            <a:noFill/>
          </a:ln>
        </p:spPr>
      </p:sp>
      <p:sp>
        <p:nvSpPr>
          <p:cNvPr id="356" name="Google Shape;356;p65"/>
          <p:cNvSpPr txBox="1"/>
          <p:nvPr>
            <p:ph idx="1" type="body"/>
          </p:nvPr>
        </p:nvSpPr>
        <p:spPr>
          <a:xfrm>
            <a:off x="431800" y="4279697"/>
            <a:ext cx="8712200" cy="863802"/>
          </a:xfrm>
          <a:prstGeom prst="rect">
            <a:avLst/>
          </a:prstGeom>
          <a:noFill/>
          <a:ln>
            <a:noFill/>
          </a:ln>
        </p:spPr>
        <p:txBody>
          <a:bodyPr anchorCtr="0" anchor="b" bIns="72000" lIns="0" spcFirstLastPara="1" rIns="108000" wrap="square" tIns="0">
            <a:noAutofit/>
          </a:bodyPr>
          <a:lstStyle>
            <a:lvl1pPr indent="-228600" lvl="0" marL="457200" algn="r">
              <a:lnSpc>
                <a:spcPct val="114000"/>
              </a:lnSpc>
              <a:spcBef>
                <a:spcPts val="0"/>
              </a:spcBef>
              <a:spcAft>
                <a:spcPts val="0"/>
              </a:spcAft>
              <a:buClr>
                <a:schemeClr val="lt1"/>
              </a:buClr>
              <a:buSzPts val="1400"/>
              <a:buNone/>
              <a:defRPr sz="1400">
                <a:solidFill>
                  <a:schemeClr val="lt1"/>
                </a:solidFill>
              </a:defRPr>
            </a:lvl1pPr>
            <a:lvl2pPr indent="-228600" lvl="1" marL="914400" algn="l">
              <a:lnSpc>
                <a:spcPct val="100000"/>
              </a:lnSpc>
              <a:spcBef>
                <a:spcPts val="0"/>
              </a:spcBef>
              <a:spcAft>
                <a:spcPts val="0"/>
              </a:spcAft>
              <a:buClr>
                <a:schemeClr val="dk1"/>
              </a:buClr>
              <a:buSzPts val="1200"/>
              <a:buNone/>
              <a:defRPr sz="1200"/>
            </a:lvl2pPr>
            <a:lvl3pPr indent="-304800" lvl="2" marL="1371600" algn="l">
              <a:lnSpc>
                <a:spcPct val="100000"/>
              </a:lnSpc>
              <a:spcBef>
                <a:spcPts val="0"/>
              </a:spcBef>
              <a:spcAft>
                <a:spcPts val="0"/>
              </a:spcAft>
              <a:buClr>
                <a:schemeClr val="dk1"/>
              </a:buClr>
              <a:buSzPts val="1200"/>
              <a:buChar char="–"/>
              <a:defRPr sz="1200"/>
            </a:lvl3pPr>
            <a:lvl4pPr indent="-304800" lvl="3" marL="1828800" algn="l">
              <a:lnSpc>
                <a:spcPct val="100000"/>
              </a:lnSpc>
              <a:spcBef>
                <a:spcPts val="0"/>
              </a:spcBef>
              <a:spcAft>
                <a:spcPts val="0"/>
              </a:spcAft>
              <a:buClr>
                <a:schemeClr val="dk1"/>
              </a:buClr>
              <a:buSzPts val="1200"/>
              <a:buChar char="–"/>
              <a:defRPr sz="1200"/>
            </a:lvl4pPr>
            <a:lvl5pPr indent="-304800" lvl="4" marL="2286000" algn="l">
              <a:lnSpc>
                <a:spcPct val="100000"/>
              </a:lnSpc>
              <a:spcBef>
                <a:spcPts val="0"/>
              </a:spcBef>
              <a:spcAft>
                <a:spcPts val="0"/>
              </a:spcAft>
              <a:buClr>
                <a:schemeClr val="dk1"/>
              </a:buClr>
              <a:buSzPts val="1200"/>
              <a:buChar char="–"/>
              <a:defRPr sz="12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ullets, image (Dark)" showMasterSp="0">
  <p:cSld name="Bullets, image (Dark)">
    <p:bg>
      <p:bgPr>
        <a:solidFill>
          <a:schemeClr val="dk2"/>
        </a:solidFill>
      </p:bgPr>
    </p:bg>
    <p:spTree>
      <p:nvGrpSpPr>
        <p:cNvPr id="33" name="Shape 33"/>
        <p:cNvGrpSpPr/>
        <p:nvPr/>
      </p:nvGrpSpPr>
      <p:grpSpPr>
        <a:xfrm>
          <a:off x="0" y="0"/>
          <a:ext cx="0" cy="0"/>
          <a:chOff x="0" y="0"/>
          <a:chExt cx="0" cy="0"/>
        </a:xfrm>
      </p:grpSpPr>
      <p:sp>
        <p:nvSpPr>
          <p:cNvPr id="34" name="Google Shape;34;p35"/>
          <p:cNvSpPr txBox="1"/>
          <p:nvPr>
            <p:ph idx="1" type="body"/>
          </p:nvPr>
        </p:nvSpPr>
        <p:spPr>
          <a:xfrm>
            <a:off x="431801" y="682938"/>
            <a:ext cx="3921124" cy="3471620"/>
          </a:xfrm>
          <a:prstGeom prst="rect">
            <a:avLst/>
          </a:prstGeom>
          <a:noFill/>
          <a:ln>
            <a:noFill/>
          </a:ln>
        </p:spPr>
        <p:txBody>
          <a:bodyPr anchorCtr="0" anchor="t" bIns="0" lIns="0" spcFirstLastPara="1" rIns="0" wrap="square" tIns="0">
            <a:noAutofit/>
          </a:bodyPr>
          <a:lstStyle>
            <a:lvl1pPr indent="-406400" lvl="0" marL="457200" algn="l">
              <a:lnSpc>
                <a:spcPct val="100000"/>
              </a:lnSpc>
              <a:spcBef>
                <a:spcPts val="0"/>
              </a:spcBef>
              <a:spcAft>
                <a:spcPts val="0"/>
              </a:spcAft>
              <a:buClr>
                <a:schemeClr val="lt1"/>
              </a:buClr>
              <a:buSzPts val="2800"/>
              <a:buFont typeface="Arial"/>
              <a:buChar char="–"/>
              <a:defRPr sz="2800">
                <a:solidFill>
                  <a:schemeClr val="lt1"/>
                </a:solidFill>
              </a:defRPr>
            </a:lvl1pPr>
            <a:lvl2pPr indent="-228600" lvl="1" marL="914400" algn="l">
              <a:lnSpc>
                <a:spcPct val="100000"/>
              </a:lnSpc>
              <a:spcBef>
                <a:spcPts val="8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35" name="Google Shape;35;p35"/>
          <p:cNvSpPr/>
          <p:nvPr>
            <p:ph idx="2" type="pic"/>
          </p:nvPr>
        </p:nvSpPr>
        <p:spPr>
          <a:xfrm>
            <a:off x="5251450" y="702659"/>
            <a:ext cx="3892550" cy="3471620"/>
          </a:xfrm>
          <a:prstGeom prst="rect">
            <a:avLst/>
          </a:prstGeom>
          <a:noFill/>
          <a:ln>
            <a:noFill/>
          </a:ln>
        </p:spPr>
      </p:sp>
      <p:sp>
        <p:nvSpPr>
          <p:cNvPr id="36" name="Google Shape;36;p35"/>
          <p:cNvSpPr txBox="1"/>
          <p:nvPr>
            <p:ph idx="3" type="body"/>
          </p:nvPr>
        </p:nvSpPr>
        <p:spPr>
          <a:xfrm>
            <a:off x="431800" y="4279697"/>
            <a:ext cx="8712200" cy="863802"/>
          </a:xfrm>
          <a:prstGeom prst="rect">
            <a:avLst/>
          </a:prstGeom>
          <a:noFill/>
          <a:ln>
            <a:noFill/>
          </a:ln>
        </p:spPr>
        <p:txBody>
          <a:bodyPr anchorCtr="0" anchor="b" bIns="72000" lIns="0" spcFirstLastPara="1" rIns="108000" wrap="square" tIns="0">
            <a:noAutofit/>
          </a:bodyPr>
          <a:lstStyle>
            <a:lvl1pPr indent="-228600" lvl="0" marL="457200" algn="r">
              <a:lnSpc>
                <a:spcPct val="114000"/>
              </a:lnSpc>
              <a:spcBef>
                <a:spcPts val="0"/>
              </a:spcBef>
              <a:spcAft>
                <a:spcPts val="0"/>
              </a:spcAft>
              <a:buClr>
                <a:schemeClr val="lt1"/>
              </a:buClr>
              <a:buSzPts val="1400"/>
              <a:buNone/>
              <a:defRPr sz="1400">
                <a:solidFill>
                  <a:schemeClr val="lt1"/>
                </a:solidFill>
              </a:defRPr>
            </a:lvl1pPr>
            <a:lvl2pPr indent="-228600" lvl="1" marL="914400" algn="l">
              <a:lnSpc>
                <a:spcPct val="100000"/>
              </a:lnSpc>
              <a:spcBef>
                <a:spcPts val="0"/>
              </a:spcBef>
              <a:spcAft>
                <a:spcPts val="0"/>
              </a:spcAft>
              <a:buClr>
                <a:schemeClr val="dk1"/>
              </a:buClr>
              <a:buSzPts val="1200"/>
              <a:buNone/>
              <a:defRPr sz="1200"/>
            </a:lvl2pPr>
            <a:lvl3pPr indent="-304800" lvl="2" marL="1371600" algn="l">
              <a:lnSpc>
                <a:spcPct val="100000"/>
              </a:lnSpc>
              <a:spcBef>
                <a:spcPts val="0"/>
              </a:spcBef>
              <a:spcAft>
                <a:spcPts val="0"/>
              </a:spcAft>
              <a:buClr>
                <a:schemeClr val="dk1"/>
              </a:buClr>
              <a:buSzPts val="1200"/>
              <a:buChar char="–"/>
              <a:defRPr sz="1200"/>
            </a:lvl3pPr>
            <a:lvl4pPr indent="-304800" lvl="3" marL="1828800" algn="l">
              <a:lnSpc>
                <a:spcPct val="100000"/>
              </a:lnSpc>
              <a:spcBef>
                <a:spcPts val="0"/>
              </a:spcBef>
              <a:spcAft>
                <a:spcPts val="0"/>
              </a:spcAft>
              <a:buClr>
                <a:schemeClr val="dk1"/>
              </a:buClr>
              <a:buSzPts val="1200"/>
              <a:buChar char="–"/>
              <a:defRPr sz="1200"/>
            </a:lvl4pPr>
            <a:lvl5pPr indent="-304800" lvl="4" marL="2286000" algn="l">
              <a:lnSpc>
                <a:spcPct val="100000"/>
              </a:lnSpc>
              <a:spcBef>
                <a:spcPts val="0"/>
              </a:spcBef>
              <a:spcAft>
                <a:spcPts val="0"/>
              </a:spcAft>
              <a:buClr>
                <a:schemeClr val="dk1"/>
              </a:buClr>
              <a:buSzPts val="1200"/>
              <a:buChar char="–"/>
              <a:defRPr sz="12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2744">
          <p15:clr>
            <a:srgbClr val="FBAE40"/>
          </p15:clr>
        </p15:guide>
        <p15:guide id="5" pos="5488">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Heading, bullets, image (Light)" showMasterSp="0">
  <p:cSld name="1_Heading, bullets, image (Light)">
    <p:bg>
      <p:bgPr>
        <a:solidFill>
          <a:schemeClr val="dk2"/>
        </a:solidFill>
      </p:bgPr>
    </p:bg>
    <p:spTree>
      <p:nvGrpSpPr>
        <p:cNvPr id="37" name="Shape 37"/>
        <p:cNvGrpSpPr/>
        <p:nvPr/>
      </p:nvGrpSpPr>
      <p:grpSpPr>
        <a:xfrm>
          <a:off x="0" y="0"/>
          <a:ext cx="0" cy="0"/>
          <a:chOff x="0" y="0"/>
          <a:chExt cx="0" cy="0"/>
        </a:xfrm>
      </p:grpSpPr>
      <p:cxnSp>
        <p:nvCxnSpPr>
          <p:cNvPr id="38" name="Google Shape;38;p33"/>
          <p:cNvCxnSpPr/>
          <p:nvPr/>
        </p:nvCxnSpPr>
        <p:spPr>
          <a:xfrm>
            <a:off x="431800" y="702773"/>
            <a:ext cx="3921125" cy="0"/>
          </a:xfrm>
          <a:prstGeom prst="straightConnector1">
            <a:avLst/>
          </a:prstGeom>
          <a:noFill/>
          <a:ln cap="flat" cmpd="sng" w="25400">
            <a:solidFill>
              <a:schemeClr val="lt1"/>
            </a:solidFill>
            <a:prstDash val="solid"/>
            <a:round/>
            <a:headEnd len="sm" w="sm" type="none"/>
            <a:tailEnd len="sm" w="sm" type="none"/>
          </a:ln>
        </p:spPr>
      </p:cxnSp>
      <p:sp>
        <p:nvSpPr>
          <p:cNvPr id="39" name="Google Shape;39;p33"/>
          <p:cNvSpPr txBox="1"/>
          <p:nvPr>
            <p:ph idx="1" type="body"/>
          </p:nvPr>
        </p:nvSpPr>
        <p:spPr>
          <a:xfrm>
            <a:off x="431799" y="702659"/>
            <a:ext cx="3921125" cy="545115"/>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lt1"/>
              </a:buClr>
              <a:buSzPts val="2800"/>
              <a:buNone/>
              <a:defRPr sz="2800">
                <a:solidFill>
                  <a:schemeClr val="lt1"/>
                </a:solidFill>
              </a:defRPr>
            </a:lvl1pPr>
            <a:lvl2pPr indent="-228600" lvl="1" marL="914400" algn="l">
              <a:lnSpc>
                <a:spcPct val="100000"/>
              </a:lnSpc>
              <a:spcBef>
                <a:spcPts val="8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40" name="Google Shape;40;p33"/>
          <p:cNvSpPr/>
          <p:nvPr>
            <p:ph idx="2" type="pic"/>
          </p:nvPr>
        </p:nvSpPr>
        <p:spPr>
          <a:xfrm>
            <a:off x="5251450" y="702659"/>
            <a:ext cx="3892550" cy="3451894"/>
          </a:xfrm>
          <a:prstGeom prst="rect">
            <a:avLst/>
          </a:prstGeom>
          <a:noFill/>
          <a:ln>
            <a:noFill/>
          </a:ln>
        </p:spPr>
      </p:sp>
      <p:sp>
        <p:nvSpPr>
          <p:cNvPr id="41" name="Google Shape;41;p33"/>
          <p:cNvSpPr txBox="1"/>
          <p:nvPr>
            <p:ph idx="3" type="body"/>
          </p:nvPr>
        </p:nvSpPr>
        <p:spPr>
          <a:xfrm>
            <a:off x="431800" y="1325887"/>
            <a:ext cx="3921124" cy="2828670"/>
          </a:xfrm>
          <a:prstGeom prst="rect">
            <a:avLst/>
          </a:prstGeom>
          <a:noFill/>
          <a:ln>
            <a:noFill/>
          </a:ln>
        </p:spPr>
        <p:txBody>
          <a:bodyPr anchorCtr="0" anchor="t" bIns="0" lIns="0" spcFirstLastPara="1" rIns="0" wrap="square" tIns="0">
            <a:noAutofit/>
          </a:bodyPr>
          <a:lstStyle>
            <a:lvl1pPr indent="-406400" lvl="0" marL="457200" algn="l">
              <a:lnSpc>
                <a:spcPct val="100000"/>
              </a:lnSpc>
              <a:spcBef>
                <a:spcPts val="0"/>
              </a:spcBef>
              <a:spcAft>
                <a:spcPts val="0"/>
              </a:spcAft>
              <a:buClr>
                <a:schemeClr val="lt1"/>
              </a:buClr>
              <a:buSzPts val="2800"/>
              <a:buFont typeface="Arial"/>
              <a:buChar char="–"/>
              <a:defRPr b="0" sz="2800">
                <a:solidFill>
                  <a:schemeClr val="lt1"/>
                </a:solidFill>
              </a:defRPr>
            </a:lvl1pPr>
            <a:lvl2pPr indent="-228600" lvl="1" marL="914400" algn="l">
              <a:lnSpc>
                <a:spcPct val="100000"/>
              </a:lnSpc>
              <a:spcBef>
                <a:spcPts val="800"/>
              </a:spcBef>
              <a:spcAft>
                <a:spcPts val="0"/>
              </a:spcAft>
              <a:buClr>
                <a:schemeClr val="dk1"/>
              </a:buClr>
              <a:buSzPts val="1800"/>
              <a:buNone/>
              <a:defRPr/>
            </a:lvl2pPr>
            <a:lvl3pPr indent="-342900" lvl="2" marL="1371600" algn="l">
              <a:lnSpc>
                <a:spcPct val="100000"/>
              </a:lnSpc>
              <a:spcBef>
                <a:spcPts val="0"/>
              </a:spcBef>
              <a:spcAft>
                <a:spcPts val="0"/>
              </a:spcAft>
              <a:buClr>
                <a:schemeClr val="dk1"/>
              </a:buClr>
              <a:buSzPts val="1800"/>
              <a:buChar char="–"/>
              <a:defRPr/>
            </a:lvl3pPr>
            <a:lvl4pPr indent="-342900" lvl="3" marL="1828800" algn="l">
              <a:lnSpc>
                <a:spcPct val="100000"/>
              </a:lnSpc>
              <a:spcBef>
                <a:spcPts val="0"/>
              </a:spcBef>
              <a:spcAft>
                <a:spcPts val="0"/>
              </a:spcAft>
              <a:buClr>
                <a:schemeClr val="dk1"/>
              </a:buClr>
              <a:buSzPts val="1800"/>
              <a:buChar char="–"/>
              <a:defRPr/>
            </a:lvl4pPr>
            <a:lvl5pPr indent="-342900" lvl="4" marL="2286000" algn="l">
              <a:lnSpc>
                <a:spcPct val="100000"/>
              </a:lnSpc>
              <a:spcBef>
                <a:spcPts val="0"/>
              </a:spcBef>
              <a:spcAft>
                <a:spcPts val="0"/>
              </a:spcAft>
              <a:buClr>
                <a:schemeClr val="dk1"/>
              </a:buClr>
              <a:buSzPts val="1800"/>
              <a:buChar char="–"/>
              <a:defRPr/>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42" name="Google Shape;42;p33"/>
          <p:cNvSpPr txBox="1"/>
          <p:nvPr>
            <p:ph idx="4" type="body"/>
          </p:nvPr>
        </p:nvSpPr>
        <p:spPr>
          <a:xfrm>
            <a:off x="431800" y="4279697"/>
            <a:ext cx="8712200" cy="863802"/>
          </a:xfrm>
          <a:prstGeom prst="rect">
            <a:avLst/>
          </a:prstGeom>
          <a:noFill/>
          <a:ln>
            <a:noFill/>
          </a:ln>
        </p:spPr>
        <p:txBody>
          <a:bodyPr anchorCtr="0" anchor="b" bIns="72000" lIns="0" spcFirstLastPara="1" rIns="108000" wrap="square" tIns="0">
            <a:noAutofit/>
          </a:bodyPr>
          <a:lstStyle>
            <a:lvl1pPr indent="-228600" lvl="0" marL="457200" algn="r">
              <a:lnSpc>
                <a:spcPct val="114000"/>
              </a:lnSpc>
              <a:spcBef>
                <a:spcPts val="0"/>
              </a:spcBef>
              <a:spcAft>
                <a:spcPts val="0"/>
              </a:spcAft>
              <a:buClr>
                <a:schemeClr val="lt1"/>
              </a:buClr>
              <a:buSzPts val="1400"/>
              <a:buNone/>
              <a:defRPr sz="1400">
                <a:solidFill>
                  <a:schemeClr val="lt1"/>
                </a:solidFill>
              </a:defRPr>
            </a:lvl1pPr>
            <a:lvl2pPr indent="-228600" lvl="1" marL="914400" algn="l">
              <a:lnSpc>
                <a:spcPct val="100000"/>
              </a:lnSpc>
              <a:spcBef>
                <a:spcPts val="0"/>
              </a:spcBef>
              <a:spcAft>
                <a:spcPts val="0"/>
              </a:spcAft>
              <a:buClr>
                <a:schemeClr val="dk1"/>
              </a:buClr>
              <a:buSzPts val="1200"/>
              <a:buNone/>
              <a:defRPr sz="1200"/>
            </a:lvl2pPr>
            <a:lvl3pPr indent="-304800" lvl="2" marL="1371600" algn="l">
              <a:lnSpc>
                <a:spcPct val="100000"/>
              </a:lnSpc>
              <a:spcBef>
                <a:spcPts val="0"/>
              </a:spcBef>
              <a:spcAft>
                <a:spcPts val="0"/>
              </a:spcAft>
              <a:buClr>
                <a:schemeClr val="dk1"/>
              </a:buClr>
              <a:buSzPts val="1200"/>
              <a:buChar char="–"/>
              <a:defRPr sz="1200"/>
            </a:lvl3pPr>
            <a:lvl4pPr indent="-304800" lvl="3" marL="1828800" algn="l">
              <a:lnSpc>
                <a:spcPct val="100000"/>
              </a:lnSpc>
              <a:spcBef>
                <a:spcPts val="0"/>
              </a:spcBef>
              <a:spcAft>
                <a:spcPts val="0"/>
              </a:spcAft>
              <a:buClr>
                <a:schemeClr val="dk1"/>
              </a:buClr>
              <a:buSzPts val="1200"/>
              <a:buChar char="–"/>
              <a:defRPr sz="1200"/>
            </a:lvl4pPr>
            <a:lvl5pPr indent="-304800" lvl="4" marL="2286000" algn="l">
              <a:lnSpc>
                <a:spcPct val="100000"/>
              </a:lnSpc>
              <a:spcBef>
                <a:spcPts val="0"/>
              </a:spcBef>
              <a:spcAft>
                <a:spcPts val="0"/>
              </a:spcAft>
              <a:buClr>
                <a:schemeClr val="dk1"/>
              </a:buClr>
              <a:buSzPts val="1200"/>
              <a:buChar char="–"/>
              <a:defRPr sz="12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2744">
          <p15:clr>
            <a:srgbClr val="FBAE40"/>
          </p15:clr>
        </p15:guide>
        <p15:guide id="5" pos="5488">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ull image (Dark)" showMasterSp="0">
  <p:cSld name="Full image (Dark)">
    <p:bg>
      <p:bgPr>
        <a:solidFill>
          <a:schemeClr val="dk2"/>
        </a:solidFill>
      </p:bgPr>
    </p:bg>
    <p:spTree>
      <p:nvGrpSpPr>
        <p:cNvPr id="43" name="Shape 43"/>
        <p:cNvGrpSpPr/>
        <p:nvPr/>
      </p:nvGrpSpPr>
      <p:grpSpPr>
        <a:xfrm>
          <a:off x="0" y="0"/>
          <a:ext cx="0" cy="0"/>
          <a:chOff x="0" y="0"/>
          <a:chExt cx="0" cy="0"/>
        </a:xfrm>
      </p:grpSpPr>
      <p:sp>
        <p:nvSpPr>
          <p:cNvPr id="44" name="Google Shape;44;p64"/>
          <p:cNvSpPr/>
          <p:nvPr>
            <p:ph idx="2" type="pic"/>
          </p:nvPr>
        </p:nvSpPr>
        <p:spPr>
          <a:xfrm>
            <a:off x="431802" y="411162"/>
            <a:ext cx="8280398" cy="4321175"/>
          </a:xfrm>
          <a:prstGeom prst="rect">
            <a:avLst/>
          </a:prstGeom>
          <a:noFill/>
          <a:ln>
            <a:noFill/>
          </a:ln>
        </p:spPr>
      </p:sp>
      <p:sp>
        <p:nvSpPr>
          <p:cNvPr id="45" name="Google Shape;45;p64"/>
          <p:cNvSpPr txBox="1"/>
          <p:nvPr>
            <p:ph idx="1" type="body"/>
          </p:nvPr>
        </p:nvSpPr>
        <p:spPr>
          <a:xfrm>
            <a:off x="431800" y="4279697"/>
            <a:ext cx="8712200" cy="863802"/>
          </a:xfrm>
          <a:prstGeom prst="rect">
            <a:avLst/>
          </a:prstGeom>
          <a:noFill/>
          <a:ln>
            <a:noFill/>
          </a:ln>
        </p:spPr>
        <p:txBody>
          <a:bodyPr anchorCtr="0" anchor="b" bIns="72000" lIns="0" spcFirstLastPara="1" rIns="108000" wrap="square" tIns="0">
            <a:noAutofit/>
          </a:bodyPr>
          <a:lstStyle>
            <a:lvl1pPr indent="-228600" lvl="0" marL="457200" algn="r">
              <a:lnSpc>
                <a:spcPct val="114000"/>
              </a:lnSpc>
              <a:spcBef>
                <a:spcPts val="0"/>
              </a:spcBef>
              <a:spcAft>
                <a:spcPts val="0"/>
              </a:spcAft>
              <a:buClr>
                <a:schemeClr val="lt1"/>
              </a:buClr>
              <a:buSzPts val="1400"/>
              <a:buNone/>
              <a:defRPr sz="1400">
                <a:solidFill>
                  <a:schemeClr val="lt1"/>
                </a:solidFill>
              </a:defRPr>
            </a:lvl1pPr>
            <a:lvl2pPr indent="-228600" lvl="1" marL="914400" algn="l">
              <a:lnSpc>
                <a:spcPct val="100000"/>
              </a:lnSpc>
              <a:spcBef>
                <a:spcPts val="0"/>
              </a:spcBef>
              <a:spcAft>
                <a:spcPts val="0"/>
              </a:spcAft>
              <a:buClr>
                <a:schemeClr val="dk1"/>
              </a:buClr>
              <a:buSzPts val="1200"/>
              <a:buNone/>
              <a:defRPr sz="1200"/>
            </a:lvl2pPr>
            <a:lvl3pPr indent="-304800" lvl="2" marL="1371600" algn="l">
              <a:lnSpc>
                <a:spcPct val="100000"/>
              </a:lnSpc>
              <a:spcBef>
                <a:spcPts val="0"/>
              </a:spcBef>
              <a:spcAft>
                <a:spcPts val="0"/>
              </a:spcAft>
              <a:buClr>
                <a:schemeClr val="dk1"/>
              </a:buClr>
              <a:buSzPts val="1200"/>
              <a:buChar char="–"/>
              <a:defRPr sz="1200"/>
            </a:lvl3pPr>
            <a:lvl4pPr indent="-304800" lvl="3" marL="1828800" algn="l">
              <a:lnSpc>
                <a:spcPct val="100000"/>
              </a:lnSpc>
              <a:spcBef>
                <a:spcPts val="0"/>
              </a:spcBef>
              <a:spcAft>
                <a:spcPts val="0"/>
              </a:spcAft>
              <a:buClr>
                <a:schemeClr val="dk1"/>
              </a:buClr>
              <a:buSzPts val="1200"/>
              <a:buChar char="–"/>
              <a:defRPr sz="1200"/>
            </a:lvl4pPr>
            <a:lvl5pPr indent="-304800" lvl="4" marL="2286000" algn="l">
              <a:lnSpc>
                <a:spcPct val="100000"/>
              </a:lnSpc>
              <a:spcBef>
                <a:spcPts val="0"/>
              </a:spcBef>
              <a:spcAft>
                <a:spcPts val="0"/>
              </a:spcAft>
              <a:buClr>
                <a:schemeClr val="dk1"/>
              </a:buClr>
              <a:buSzPts val="1200"/>
              <a:buChar char="–"/>
              <a:defRPr sz="12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Heading, bullets, image (Light) 1" showMasterSp="0">
  <p:cSld name="1_Heading, bullets, image (Light) 1">
    <p:bg>
      <p:bgPr>
        <a:solidFill>
          <a:schemeClr val="dk2"/>
        </a:solidFill>
      </p:bgPr>
    </p:bg>
    <p:spTree>
      <p:nvGrpSpPr>
        <p:cNvPr id="46" name="Shape 46"/>
        <p:cNvGrpSpPr/>
        <p:nvPr/>
      </p:nvGrpSpPr>
      <p:grpSpPr>
        <a:xfrm>
          <a:off x="0" y="0"/>
          <a:ext cx="0" cy="0"/>
          <a:chOff x="0" y="0"/>
          <a:chExt cx="0" cy="0"/>
        </a:xfrm>
      </p:grpSpPr>
      <p:cxnSp>
        <p:nvCxnSpPr>
          <p:cNvPr id="47" name="Google Shape;47;g1f9b174de22_2_2649"/>
          <p:cNvCxnSpPr/>
          <p:nvPr/>
        </p:nvCxnSpPr>
        <p:spPr>
          <a:xfrm>
            <a:off x="431800" y="702773"/>
            <a:ext cx="3921000" cy="0"/>
          </a:xfrm>
          <a:prstGeom prst="straightConnector1">
            <a:avLst/>
          </a:prstGeom>
          <a:noFill/>
          <a:ln cap="flat" cmpd="sng" w="25400">
            <a:solidFill>
              <a:schemeClr val="lt1"/>
            </a:solidFill>
            <a:prstDash val="solid"/>
            <a:round/>
            <a:headEnd len="sm" w="sm" type="none"/>
            <a:tailEnd len="sm" w="sm" type="none"/>
          </a:ln>
        </p:spPr>
      </p:cxnSp>
      <p:sp>
        <p:nvSpPr>
          <p:cNvPr id="48" name="Google Shape;48;g1f9b174de22_2_2649"/>
          <p:cNvSpPr txBox="1"/>
          <p:nvPr>
            <p:ph idx="1" type="body"/>
          </p:nvPr>
        </p:nvSpPr>
        <p:spPr>
          <a:xfrm>
            <a:off x="431799" y="702659"/>
            <a:ext cx="3921000" cy="545100"/>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lt1"/>
              </a:buClr>
              <a:buSzPts val="2800"/>
              <a:buNone/>
              <a:defRPr sz="2800">
                <a:solidFill>
                  <a:schemeClr val="lt1"/>
                </a:solidFill>
              </a:defRPr>
            </a:lvl1pPr>
            <a:lvl2pPr indent="-342900" lvl="1" marL="914400" algn="l">
              <a:lnSpc>
                <a:spcPct val="100000"/>
              </a:lnSpc>
              <a:spcBef>
                <a:spcPts val="800"/>
              </a:spcBef>
              <a:spcAft>
                <a:spcPts val="0"/>
              </a:spcAft>
              <a:buClr>
                <a:schemeClr val="dk1"/>
              </a:buClr>
              <a:buSzPts val="1800"/>
              <a:buChar char="○"/>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1200"/>
              </a:spcBef>
              <a:spcAft>
                <a:spcPts val="0"/>
              </a:spcAft>
              <a:buClr>
                <a:schemeClr val="dk1"/>
              </a:buClr>
              <a:buSzPts val="1800"/>
              <a:buChar char="●"/>
              <a:defRPr/>
            </a:lvl7pPr>
            <a:lvl8pPr indent="-342900" lvl="7" marL="3657600" algn="l">
              <a:lnSpc>
                <a:spcPct val="100000"/>
              </a:lnSpc>
              <a:spcBef>
                <a:spcPts val="1200"/>
              </a:spcBef>
              <a:spcAft>
                <a:spcPts val="0"/>
              </a:spcAft>
              <a:buClr>
                <a:schemeClr val="dk1"/>
              </a:buClr>
              <a:buSzPts val="1800"/>
              <a:buChar char="○"/>
              <a:defRPr/>
            </a:lvl8pPr>
            <a:lvl9pPr indent="-342900" lvl="8" marL="4114800" algn="l">
              <a:lnSpc>
                <a:spcPct val="100000"/>
              </a:lnSpc>
              <a:spcBef>
                <a:spcPts val="1200"/>
              </a:spcBef>
              <a:spcAft>
                <a:spcPts val="1200"/>
              </a:spcAft>
              <a:buClr>
                <a:schemeClr val="dk1"/>
              </a:buClr>
              <a:buSzPts val="1800"/>
              <a:buChar char="■"/>
              <a:defRPr/>
            </a:lvl9pPr>
          </a:lstStyle>
          <a:p/>
        </p:txBody>
      </p:sp>
      <p:sp>
        <p:nvSpPr>
          <p:cNvPr id="49" name="Google Shape;49;g1f9b174de22_2_2649"/>
          <p:cNvSpPr/>
          <p:nvPr>
            <p:ph idx="2" type="pic"/>
          </p:nvPr>
        </p:nvSpPr>
        <p:spPr>
          <a:xfrm>
            <a:off x="5251450" y="702659"/>
            <a:ext cx="3892500" cy="3451800"/>
          </a:xfrm>
          <a:prstGeom prst="rect">
            <a:avLst/>
          </a:prstGeom>
          <a:noFill/>
          <a:ln>
            <a:noFill/>
          </a:ln>
        </p:spPr>
      </p:sp>
      <p:sp>
        <p:nvSpPr>
          <p:cNvPr id="50" name="Google Shape;50;g1f9b174de22_2_2649"/>
          <p:cNvSpPr txBox="1"/>
          <p:nvPr>
            <p:ph idx="3" type="body"/>
          </p:nvPr>
        </p:nvSpPr>
        <p:spPr>
          <a:xfrm>
            <a:off x="431800" y="1325887"/>
            <a:ext cx="3921000" cy="2828700"/>
          </a:xfrm>
          <a:prstGeom prst="rect">
            <a:avLst/>
          </a:prstGeom>
          <a:noFill/>
          <a:ln>
            <a:noFill/>
          </a:ln>
        </p:spPr>
        <p:txBody>
          <a:bodyPr anchorCtr="0" anchor="t" bIns="0" lIns="0" spcFirstLastPara="1" rIns="0" wrap="square" tIns="0">
            <a:noAutofit/>
          </a:bodyPr>
          <a:lstStyle>
            <a:lvl1pPr indent="-406400" lvl="0" marL="457200" algn="l">
              <a:lnSpc>
                <a:spcPct val="100000"/>
              </a:lnSpc>
              <a:spcBef>
                <a:spcPts val="0"/>
              </a:spcBef>
              <a:spcAft>
                <a:spcPts val="0"/>
              </a:spcAft>
              <a:buClr>
                <a:schemeClr val="lt1"/>
              </a:buClr>
              <a:buSzPts val="2800"/>
              <a:buFont typeface="Arial"/>
              <a:buChar char="–"/>
              <a:defRPr b="0" sz="2800">
                <a:solidFill>
                  <a:schemeClr val="lt1"/>
                </a:solidFill>
              </a:defRPr>
            </a:lvl1pPr>
            <a:lvl2pPr indent="-342900" lvl="1" marL="914400" algn="l">
              <a:lnSpc>
                <a:spcPct val="100000"/>
              </a:lnSpc>
              <a:spcBef>
                <a:spcPts val="800"/>
              </a:spcBef>
              <a:spcAft>
                <a:spcPts val="0"/>
              </a:spcAft>
              <a:buClr>
                <a:schemeClr val="dk1"/>
              </a:buClr>
              <a:buSzPts val="1800"/>
              <a:buChar char="○"/>
              <a:defRPr/>
            </a:lvl2pPr>
            <a:lvl3pPr indent="-342900" lvl="2" marL="1371600" algn="l">
              <a:lnSpc>
                <a:spcPct val="100000"/>
              </a:lnSpc>
              <a:spcBef>
                <a:spcPts val="0"/>
              </a:spcBef>
              <a:spcAft>
                <a:spcPts val="0"/>
              </a:spcAft>
              <a:buClr>
                <a:schemeClr val="dk1"/>
              </a:buClr>
              <a:buSzPts val="1800"/>
              <a:buChar char="■"/>
              <a:defRPr/>
            </a:lvl3pPr>
            <a:lvl4pPr indent="-342900" lvl="3" marL="1828800" algn="l">
              <a:lnSpc>
                <a:spcPct val="100000"/>
              </a:lnSpc>
              <a:spcBef>
                <a:spcPts val="0"/>
              </a:spcBef>
              <a:spcAft>
                <a:spcPts val="0"/>
              </a:spcAft>
              <a:buClr>
                <a:schemeClr val="dk1"/>
              </a:buClr>
              <a:buSzPts val="1800"/>
              <a:buChar char="●"/>
              <a:defRPr/>
            </a:lvl4pPr>
            <a:lvl5pPr indent="-342900" lvl="4" marL="2286000" algn="l">
              <a:lnSpc>
                <a:spcPct val="100000"/>
              </a:lnSpc>
              <a:spcBef>
                <a:spcPts val="0"/>
              </a:spcBef>
              <a:spcAft>
                <a:spcPts val="0"/>
              </a:spcAft>
              <a:buClr>
                <a:schemeClr val="dk1"/>
              </a:buClr>
              <a:buSzPts val="1800"/>
              <a:buChar char="○"/>
              <a:defRPr/>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1200"/>
              </a:spcBef>
              <a:spcAft>
                <a:spcPts val="0"/>
              </a:spcAft>
              <a:buClr>
                <a:schemeClr val="dk1"/>
              </a:buClr>
              <a:buSzPts val="1800"/>
              <a:buChar char="●"/>
              <a:defRPr/>
            </a:lvl7pPr>
            <a:lvl8pPr indent="-342900" lvl="7" marL="3657600" algn="l">
              <a:lnSpc>
                <a:spcPct val="100000"/>
              </a:lnSpc>
              <a:spcBef>
                <a:spcPts val="1200"/>
              </a:spcBef>
              <a:spcAft>
                <a:spcPts val="0"/>
              </a:spcAft>
              <a:buClr>
                <a:schemeClr val="dk1"/>
              </a:buClr>
              <a:buSzPts val="1800"/>
              <a:buChar char="○"/>
              <a:defRPr/>
            </a:lvl8pPr>
            <a:lvl9pPr indent="-342900" lvl="8" marL="4114800" algn="l">
              <a:lnSpc>
                <a:spcPct val="100000"/>
              </a:lnSpc>
              <a:spcBef>
                <a:spcPts val="1200"/>
              </a:spcBef>
              <a:spcAft>
                <a:spcPts val="1200"/>
              </a:spcAft>
              <a:buClr>
                <a:schemeClr val="dk1"/>
              </a:buClr>
              <a:buSzPts val="1800"/>
              <a:buChar char="■"/>
              <a:defRPr/>
            </a:lvl9pPr>
          </a:lstStyle>
          <a:p/>
        </p:txBody>
      </p:sp>
      <p:sp>
        <p:nvSpPr>
          <p:cNvPr id="51" name="Google Shape;51;g1f9b174de22_2_2649"/>
          <p:cNvSpPr txBox="1"/>
          <p:nvPr>
            <p:ph idx="4" type="body"/>
          </p:nvPr>
        </p:nvSpPr>
        <p:spPr>
          <a:xfrm>
            <a:off x="431800" y="4279697"/>
            <a:ext cx="8712300" cy="863700"/>
          </a:xfrm>
          <a:prstGeom prst="rect">
            <a:avLst/>
          </a:prstGeom>
          <a:noFill/>
          <a:ln>
            <a:noFill/>
          </a:ln>
        </p:spPr>
        <p:txBody>
          <a:bodyPr anchorCtr="0" anchor="b" bIns="72000" lIns="0" spcFirstLastPara="1" rIns="108000" wrap="square" tIns="0">
            <a:noAutofit/>
          </a:bodyPr>
          <a:lstStyle>
            <a:lvl1pPr indent="-228600" lvl="0" marL="457200" algn="r">
              <a:lnSpc>
                <a:spcPct val="114000"/>
              </a:lnSpc>
              <a:spcBef>
                <a:spcPts val="0"/>
              </a:spcBef>
              <a:spcAft>
                <a:spcPts val="0"/>
              </a:spcAft>
              <a:buClr>
                <a:schemeClr val="lt1"/>
              </a:buClr>
              <a:buSzPts val="1400"/>
              <a:buNone/>
              <a:defRPr sz="1400">
                <a:solidFill>
                  <a:schemeClr val="lt1"/>
                </a:solidFill>
              </a:defRPr>
            </a:lvl1pPr>
            <a:lvl2pPr indent="-304800" lvl="1" marL="914400" algn="l">
              <a:lnSpc>
                <a:spcPct val="100000"/>
              </a:lnSpc>
              <a:spcBef>
                <a:spcPts val="0"/>
              </a:spcBef>
              <a:spcAft>
                <a:spcPts val="0"/>
              </a:spcAft>
              <a:buClr>
                <a:schemeClr val="dk1"/>
              </a:buClr>
              <a:buSzPts val="1200"/>
              <a:buChar char="○"/>
              <a:defRPr sz="1200"/>
            </a:lvl2pPr>
            <a:lvl3pPr indent="-304800" lvl="2" marL="1371600" algn="l">
              <a:lnSpc>
                <a:spcPct val="100000"/>
              </a:lnSpc>
              <a:spcBef>
                <a:spcPts val="0"/>
              </a:spcBef>
              <a:spcAft>
                <a:spcPts val="0"/>
              </a:spcAft>
              <a:buClr>
                <a:schemeClr val="dk1"/>
              </a:buClr>
              <a:buSzPts val="1200"/>
              <a:buChar char="■"/>
              <a:defRPr sz="1200"/>
            </a:lvl3pPr>
            <a:lvl4pPr indent="-304800" lvl="3" marL="1828800" algn="l">
              <a:lnSpc>
                <a:spcPct val="100000"/>
              </a:lnSpc>
              <a:spcBef>
                <a:spcPts val="0"/>
              </a:spcBef>
              <a:spcAft>
                <a:spcPts val="0"/>
              </a:spcAft>
              <a:buClr>
                <a:schemeClr val="dk1"/>
              </a:buClr>
              <a:buSzPts val="1200"/>
              <a:buChar char="●"/>
              <a:defRPr sz="1200"/>
            </a:lvl4pPr>
            <a:lvl5pPr indent="-304800" lvl="4" marL="2286000" algn="l">
              <a:lnSpc>
                <a:spcPct val="100000"/>
              </a:lnSpc>
              <a:spcBef>
                <a:spcPts val="0"/>
              </a:spcBef>
              <a:spcAft>
                <a:spcPts val="0"/>
              </a:spcAft>
              <a:buClr>
                <a:schemeClr val="dk1"/>
              </a:buClr>
              <a:buSzPts val="1200"/>
              <a:buChar char="○"/>
              <a:defRPr sz="12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1200"/>
              </a:spcBef>
              <a:spcAft>
                <a:spcPts val="0"/>
              </a:spcAft>
              <a:buClr>
                <a:schemeClr val="dk1"/>
              </a:buClr>
              <a:buSzPts val="1800"/>
              <a:buChar char="●"/>
              <a:defRPr/>
            </a:lvl7pPr>
            <a:lvl8pPr indent="-342900" lvl="7" marL="3657600" algn="l">
              <a:lnSpc>
                <a:spcPct val="100000"/>
              </a:lnSpc>
              <a:spcBef>
                <a:spcPts val="1200"/>
              </a:spcBef>
              <a:spcAft>
                <a:spcPts val="0"/>
              </a:spcAft>
              <a:buClr>
                <a:schemeClr val="dk1"/>
              </a:buClr>
              <a:buSzPts val="1800"/>
              <a:buChar char="○"/>
              <a:defRPr/>
            </a:lvl8pPr>
            <a:lvl9pPr indent="-342900" lvl="8" marL="4114800" algn="l">
              <a:lnSpc>
                <a:spcPct val="100000"/>
              </a:lnSpc>
              <a:spcBef>
                <a:spcPts val="1200"/>
              </a:spcBef>
              <a:spcAft>
                <a:spcPts val="120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2744">
          <p15:clr>
            <a:srgbClr val="FBAE40"/>
          </p15:clr>
        </p15:guide>
        <p15:guide id="5" pos="5488">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Blank, title (Dark)" showMasterSp="0">
  <p:cSld name="1_Blank, title (Dark)">
    <p:bg>
      <p:bgPr>
        <a:solidFill>
          <a:schemeClr val="dk2"/>
        </a:solidFill>
      </p:bgPr>
    </p:bg>
    <p:spTree>
      <p:nvGrpSpPr>
        <p:cNvPr id="52" name="Shape 52"/>
        <p:cNvGrpSpPr/>
        <p:nvPr/>
      </p:nvGrpSpPr>
      <p:grpSpPr>
        <a:xfrm>
          <a:off x="0" y="0"/>
          <a:ext cx="0" cy="0"/>
          <a:chOff x="0" y="0"/>
          <a:chExt cx="0" cy="0"/>
        </a:xfrm>
      </p:grpSpPr>
      <p:cxnSp>
        <p:nvCxnSpPr>
          <p:cNvPr id="53" name="Google Shape;53;p23"/>
          <p:cNvCxnSpPr/>
          <p:nvPr/>
        </p:nvCxnSpPr>
        <p:spPr>
          <a:xfrm>
            <a:off x="431801" y="428485"/>
            <a:ext cx="8280400" cy="0"/>
          </a:xfrm>
          <a:prstGeom prst="straightConnector1">
            <a:avLst/>
          </a:prstGeom>
          <a:noFill/>
          <a:ln cap="flat" cmpd="sng" w="38100">
            <a:solidFill>
              <a:schemeClr val="lt1"/>
            </a:solidFill>
            <a:prstDash val="solid"/>
            <a:round/>
            <a:headEnd len="sm" w="sm" type="none"/>
            <a:tailEnd len="sm" w="sm" type="none"/>
          </a:ln>
        </p:spPr>
      </p:cxnSp>
      <p:sp>
        <p:nvSpPr>
          <p:cNvPr id="54" name="Google Shape;54;p23"/>
          <p:cNvSpPr txBox="1"/>
          <p:nvPr>
            <p:ph idx="1" type="body"/>
          </p:nvPr>
        </p:nvSpPr>
        <p:spPr>
          <a:xfrm>
            <a:off x="431801" y="411163"/>
            <a:ext cx="8280400" cy="701301"/>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lt1"/>
              </a:buClr>
              <a:buSzPts val="3375"/>
              <a:buNone/>
              <a:defRPr sz="3375">
                <a:solidFill>
                  <a:schemeClr val="lt1"/>
                </a:solidFill>
              </a:defRPr>
            </a:lvl1pPr>
            <a:lvl2pPr indent="-228600" lvl="1" marL="914400" algn="l">
              <a:lnSpc>
                <a:spcPct val="100000"/>
              </a:lnSpc>
              <a:spcBef>
                <a:spcPts val="8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55" name="Google Shape;55;p23"/>
          <p:cNvSpPr txBox="1"/>
          <p:nvPr>
            <p:ph idx="2" type="body"/>
          </p:nvPr>
        </p:nvSpPr>
        <p:spPr>
          <a:xfrm>
            <a:off x="431802" y="1447800"/>
            <a:ext cx="5645149" cy="2895598"/>
          </a:xfrm>
          <a:prstGeom prst="rect">
            <a:avLst/>
          </a:prstGeom>
          <a:noFill/>
          <a:ln>
            <a:noFill/>
          </a:ln>
        </p:spPr>
        <p:txBody>
          <a:bodyPr anchorCtr="0" anchor="t" bIns="0" lIns="0" spcFirstLastPara="1" rIns="0" wrap="square" tIns="0">
            <a:noAutofit/>
          </a:bodyPr>
          <a:lstStyle>
            <a:lvl1pPr indent="-404812" lvl="0" marL="457200" algn="l">
              <a:lnSpc>
                <a:spcPct val="100000"/>
              </a:lnSpc>
              <a:spcBef>
                <a:spcPts val="0"/>
              </a:spcBef>
              <a:spcAft>
                <a:spcPts val="0"/>
              </a:spcAft>
              <a:buClr>
                <a:schemeClr val="lt1"/>
              </a:buClr>
              <a:buSzPts val="2775"/>
              <a:buFont typeface="Arial"/>
              <a:buChar char="–"/>
              <a:defRPr sz="2775">
                <a:solidFill>
                  <a:schemeClr val="lt1"/>
                </a:solidFill>
              </a:defRPr>
            </a:lvl1pPr>
            <a:lvl2pPr indent="-228600" lvl="1" marL="914400" algn="l">
              <a:lnSpc>
                <a:spcPct val="100000"/>
              </a:lnSpc>
              <a:spcBef>
                <a:spcPts val="8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363">
          <p15:clr>
            <a:srgbClr val="FBAE40"/>
          </p15:clr>
        </p15:guide>
        <p15:guide id="2" orient="horz" pos="3975">
          <p15:clr>
            <a:srgbClr val="FBAE40"/>
          </p15:clr>
        </p15:guide>
        <p15:guide id="3" orient="horz" pos="345">
          <p15:clr>
            <a:srgbClr val="FBAE40"/>
          </p15:clr>
        </p15:guide>
        <p15:guide id="4" pos="7317">
          <p15:clr>
            <a:srgbClr val="FBAE40"/>
          </p15:clr>
        </p15:guide>
      </p15:sldGuideLst>
    </p:ext>
  </p:extLst>
</p:sldLayout>
</file>

<file path=ppt/slideMasters/_rels/slideMaster1.xml.rels><?xml version="1.0" encoding="UTF-8" standalone="yes"?><Relationships xmlns="http://schemas.openxmlformats.org/package/2006/relationships"><Relationship Id="rId40" Type="http://schemas.openxmlformats.org/officeDocument/2006/relationships/slideLayout" Target="../slideLayouts/slideLayout40.xml"/><Relationship Id="rId20" Type="http://schemas.openxmlformats.org/officeDocument/2006/relationships/slideLayout" Target="../slideLayouts/slideLayout20.xml"/><Relationship Id="rId42" Type="http://schemas.openxmlformats.org/officeDocument/2006/relationships/slideLayout" Target="../slideLayouts/slideLayout42.xml"/><Relationship Id="rId41" Type="http://schemas.openxmlformats.org/officeDocument/2006/relationships/slideLayout" Target="../slideLayouts/slideLayout41.xml"/><Relationship Id="rId22" Type="http://schemas.openxmlformats.org/officeDocument/2006/relationships/slideLayout" Target="../slideLayouts/slideLayout22.xml"/><Relationship Id="rId44" Type="http://schemas.openxmlformats.org/officeDocument/2006/relationships/slideLayout" Target="../slideLayouts/slideLayout44.xml"/><Relationship Id="rId21" Type="http://schemas.openxmlformats.org/officeDocument/2006/relationships/slideLayout" Target="../slideLayouts/slideLayout21.xml"/><Relationship Id="rId43" Type="http://schemas.openxmlformats.org/officeDocument/2006/relationships/slideLayout" Target="../slideLayouts/slideLayout43.xml"/><Relationship Id="rId24" Type="http://schemas.openxmlformats.org/officeDocument/2006/relationships/slideLayout" Target="../slideLayouts/slideLayout24.xml"/><Relationship Id="rId46" Type="http://schemas.openxmlformats.org/officeDocument/2006/relationships/slideLayout" Target="../slideLayouts/slideLayout46.xml"/><Relationship Id="rId23" Type="http://schemas.openxmlformats.org/officeDocument/2006/relationships/slideLayout" Target="../slideLayouts/slideLayout23.xml"/><Relationship Id="rId45" Type="http://schemas.openxmlformats.org/officeDocument/2006/relationships/slideLayout" Target="../slideLayouts/slideLayout45.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26" Type="http://schemas.openxmlformats.org/officeDocument/2006/relationships/slideLayout" Target="../slideLayouts/slideLayout26.xml"/><Relationship Id="rId25" Type="http://schemas.openxmlformats.org/officeDocument/2006/relationships/slideLayout" Target="../slideLayouts/slideLayout25.xml"/><Relationship Id="rId47" Type="http://schemas.openxmlformats.org/officeDocument/2006/relationships/theme" Target="../theme/theme2.xml"/><Relationship Id="rId28" Type="http://schemas.openxmlformats.org/officeDocument/2006/relationships/slideLayout" Target="../slideLayouts/slideLayout28.xml"/><Relationship Id="rId27" Type="http://schemas.openxmlformats.org/officeDocument/2006/relationships/slideLayout" Target="../slideLayouts/slideLayout27.xml"/><Relationship Id="rId5" Type="http://schemas.openxmlformats.org/officeDocument/2006/relationships/slideLayout" Target="../slideLayouts/slideLayout5.xml"/><Relationship Id="rId6" Type="http://schemas.openxmlformats.org/officeDocument/2006/relationships/slideLayout" Target="../slideLayouts/slideLayout6.xml"/><Relationship Id="rId29" Type="http://schemas.openxmlformats.org/officeDocument/2006/relationships/slideLayout" Target="../slideLayouts/slideLayout29.xml"/><Relationship Id="rId7" Type="http://schemas.openxmlformats.org/officeDocument/2006/relationships/slideLayout" Target="../slideLayouts/slideLayout7.xml"/><Relationship Id="rId8" Type="http://schemas.openxmlformats.org/officeDocument/2006/relationships/slideLayout" Target="../slideLayouts/slideLayout8.xml"/><Relationship Id="rId31" Type="http://schemas.openxmlformats.org/officeDocument/2006/relationships/slideLayout" Target="../slideLayouts/slideLayout31.xml"/><Relationship Id="rId30" Type="http://schemas.openxmlformats.org/officeDocument/2006/relationships/slideLayout" Target="../slideLayouts/slideLayout30.xml"/><Relationship Id="rId11" Type="http://schemas.openxmlformats.org/officeDocument/2006/relationships/slideLayout" Target="../slideLayouts/slideLayout11.xml"/><Relationship Id="rId33" Type="http://schemas.openxmlformats.org/officeDocument/2006/relationships/slideLayout" Target="../slideLayouts/slideLayout33.xml"/><Relationship Id="rId10" Type="http://schemas.openxmlformats.org/officeDocument/2006/relationships/slideLayout" Target="../slideLayouts/slideLayout10.xml"/><Relationship Id="rId32" Type="http://schemas.openxmlformats.org/officeDocument/2006/relationships/slideLayout" Target="../slideLayouts/slideLayout32.xml"/><Relationship Id="rId13" Type="http://schemas.openxmlformats.org/officeDocument/2006/relationships/slideLayout" Target="../slideLayouts/slideLayout13.xml"/><Relationship Id="rId35" Type="http://schemas.openxmlformats.org/officeDocument/2006/relationships/slideLayout" Target="../slideLayouts/slideLayout35.xml"/><Relationship Id="rId12" Type="http://schemas.openxmlformats.org/officeDocument/2006/relationships/slideLayout" Target="../slideLayouts/slideLayout12.xml"/><Relationship Id="rId34" Type="http://schemas.openxmlformats.org/officeDocument/2006/relationships/slideLayout" Target="../slideLayouts/slideLayout34.xml"/><Relationship Id="rId15" Type="http://schemas.openxmlformats.org/officeDocument/2006/relationships/slideLayout" Target="../slideLayouts/slideLayout15.xml"/><Relationship Id="rId37" Type="http://schemas.openxmlformats.org/officeDocument/2006/relationships/slideLayout" Target="../slideLayouts/slideLayout37.xml"/><Relationship Id="rId14" Type="http://schemas.openxmlformats.org/officeDocument/2006/relationships/slideLayout" Target="../slideLayouts/slideLayout14.xml"/><Relationship Id="rId36" Type="http://schemas.openxmlformats.org/officeDocument/2006/relationships/slideLayout" Target="../slideLayouts/slideLayout36.xml"/><Relationship Id="rId17" Type="http://schemas.openxmlformats.org/officeDocument/2006/relationships/slideLayout" Target="../slideLayouts/slideLayout17.xml"/><Relationship Id="rId39" Type="http://schemas.openxmlformats.org/officeDocument/2006/relationships/slideLayout" Target="../slideLayouts/slideLayout39.xml"/><Relationship Id="rId16" Type="http://schemas.openxmlformats.org/officeDocument/2006/relationships/slideLayout" Target="../slideLayouts/slideLayout16.xml"/><Relationship Id="rId38" Type="http://schemas.openxmlformats.org/officeDocument/2006/relationships/slideLayout" Target="../slideLayouts/slideLayout38.xml"/><Relationship Id="rId19" Type="http://schemas.openxmlformats.org/officeDocument/2006/relationships/slideLayout" Target="../slideLayouts/slideLayout19.xml"/><Relationship Id="rId18" Type="http://schemas.openxmlformats.org/officeDocument/2006/relationships/slideLayout" Target="../slideLayouts/slideLayout1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p18"/>
          <p:cNvSpPr txBox="1"/>
          <p:nvPr>
            <p:ph type="title"/>
          </p:nvPr>
        </p:nvSpPr>
        <p:spPr>
          <a:xfrm>
            <a:off x="431800" y="431800"/>
            <a:ext cx="8280400" cy="468313"/>
          </a:xfrm>
          <a:prstGeom prst="rect">
            <a:avLst/>
          </a:prstGeom>
          <a:noFill/>
          <a:ln>
            <a:noFill/>
          </a:ln>
        </p:spPr>
        <p:txBody>
          <a:bodyPr anchorCtr="0" anchor="t" bIns="0" lIns="0" spcFirstLastPara="1" rIns="0" wrap="square" tIns="0">
            <a:noAutofit/>
          </a:bodyPr>
          <a:lstStyle>
            <a:lvl1pPr lvl="0" marR="0" rtl="0" algn="l">
              <a:lnSpc>
                <a:spcPct val="85000"/>
              </a:lnSpc>
              <a:spcBef>
                <a:spcPts val="0"/>
              </a:spcBef>
              <a:spcAft>
                <a:spcPts val="0"/>
              </a:spcAft>
              <a:buClr>
                <a:schemeClr val="dk1"/>
              </a:buClr>
              <a:buSzPts val="3400"/>
              <a:buFont typeface="Arial"/>
              <a:buNone/>
              <a:defRPr b="1" i="0" sz="3400" u="none" cap="none" strike="noStrike">
                <a:solidFill>
                  <a:schemeClr val="dk1"/>
                </a:solidFill>
                <a:latin typeface="Arial"/>
                <a:ea typeface="Arial"/>
                <a:cs typeface="Arial"/>
                <a:sym typeface="Arial"/>
              </a:defRPr>
            </a:lvl1pPr>
            <a:lvl2pPr lvl="1" marR="0" rtl="0" algn="l">
              <a:lnSpc>
                <a:spcPct val="85000"/>
              </a:lnSpc>
              <a:spcBef>
                <a:spcPts val="0"/>
              </a:spcBef>
              <a:spcAft>
                <a:spcPts val="0"/>
              </a:spcAft>
              <a:buClr>
                <a:srgbClr val="000000"/>
              </a:buClr>
              <a:buSzPts val="1400"/>
              <a:buFont typeface="Arial"/>
              <a:buNone/>
              <a:defRPr b="1" i="0" sz="2100" u="none" cap="none" strike="noStrike">
                <a:solidFill>
                  <a:schemeClr val="dk1"/>
                </a:solidFill>
                <a:latin typeface="Arial"/>
                <a:ea typeface="Arial"/>
                <a:cs typeface="Arial"/>
                <a:sym typeface="Arial"/>
              </a:defRPr>
            </a:lvl2pPr>
            <a:lvl3pPr lvl="2" marR="0" rtl="0" algn="l">
              <a:lnSpc>
                <a:spcPct val="85000"/>
              </a:lnSpc>
              <a:spcBef>
                <a:spcPts val="0"/>
              </a:spcBef>
              <a:spcAft>
                <a:spcPts val="0"/>
              </a:spcAft>
              <a:buClr>
                <a:srgbClr val="000000"/>
              </a:buClr>
              <a:buSzPts val="1400"/>
              <a:buFont typeface="Arial"/>
              <a:buNone/>
              <a:defRPr b="1" i="0" sz="2100" u="none" cap="none" strike="noStrike">
                <a:solidFill>
                  <a:schemeClr val="dk1"/>
                </a:solidFill>
                <a:latin typeface="Arial"/>
                <a:ea typeface="Arial"/>
                <a:cs typeface="Arial"/>
                <a:sym typeface="Arial"/>
              </a:defRPr>
            </a:lvl3pPr>
            <a:lvl4pPr lvl="3" marR="0" rtl="0" algn="l">
              <a:lnSpc>
                <a:spcPct val="85000"/>
              </a:lnSpc>
              <a:spcBef>
                <a:spcPts val="0"/>
              </a:spcBef>
              <a:spcAft>
                <a:spcPts val="0"/>
              </a:spcAft>
              <a:buClr>
                <a:srgbClr val="000000"/>
              </a:buClr>
              <a:buSzPts val="1400"/>
              <a:buFont typeface="Arial"/>
              <a:buNone/>
              <a:defRPr b="1" i="0" sz="2100" u="none" cap="none" strike="noStrike">
                <a:solidFill>
                  <a:schemeClr val="dk1"/>
                </a:solidFill>
                <a:latin typeface="Arial"/>
                <a:ea typeface="Arial"/>
                <a:cs typeface="Arial"/>
                <a:sym typeface="Arial"/>
              </a:defRPr>
            </a:lvl4pPr>
            <a:lvl5pPr lvl="4" marR="0" rtl="0" algn="l">
              <a:lnSpc>
                <a:spcPct val="85000"/>
              </a:lnSpc>
              <a:spcBef>
                <a:spcPts val="0"/>
              </a:spcBef>
              <a:spcAft>
                <a:spcPts val="0"/>
              </a:spcAft>
              <a:buClr>
                <a:srgbClr val="000000"/>
              </a:buClr>
              <a:buSzPts val="1400"/>
              <a:buFont typeface="Arial"/>
              <a:buNone/>
              <a:defRPr b="1" i="0" sz="2100" u="none" cap="none" strike="noStrike">
                <a:solidFill>
                  <a:schemeClr val="dk1"/>
                </a:solidFill>
                <a:latin typeface="Arial"/>
                <a:ea typeface="Arial"/>
                <a:cs typeface="Arial"/>
                <a:sym typeface="Arial"/>
              </a:defRPr>
            </a:lvl5pPr>
            <a:lvl6pPr lvl="5" marR="0" rtl="0" algn="l">
              <a:lnSpc>
                <a:spcPct val="85000"/>
              </a:lnSpc>
              <a:spcBef>
                <a:spcPts val="0"/>
              </a:spcBef>
              <a:spcAft>
                <a:spcPts val="0"/>
              </a:spcAft>
              <a:buClr>
                <a:srgbClr val="000000"/>
              </a:buClr>
              <a:buSzPts val="1400"/>
              <a:buFont typeface="Arial"/>
              <a:buNone/>
              <a:defRPr b="1" i="0" sz="2100" u="none" cap="none" strike="noStrike">
                <a:solidFill>
                  <a:schemeClr val="dk1"/>
                </a:solidFill>
                <a:latin typeface="Arial"/>
                <a:ea typeface="Arial"/>
                <a:cs typeface="Arial"/>
                <a:sym typeface="Arial"/>
              </a:defRPr>
            </a:lvl6pPr>
            <a:lvl7pPr lvl="6" marR="0" rtl="0" algn="l">
              <a:lnSpc>
                <a:spcPct val="85000"/>
              </a:lnSpc>
              <a:spcBef>
                <a:spcPts val="0"/>
              </a:spcBef>
              <a:spcAft>
                <a:spcPts val="0"/>
              </a:spcAft>
              <a:buClr>
                <a:srgbClr val="000000"/>
              </a:buClr>
              <a:buSzPts val="1400"/>
              <a:buFont typeface="Arial"/>
              <a:buNone/>
              <a:defRPr b="1" i="0" sz="2100" u="none" cap="none" strike="noStrike">
                <a:solidFill>
                  <a:schemeClr val="dk1"/>
                </a:solidFill>
                <a:latin typeface="Arial"/>
                <a:ea typeface="Arial"/>
                <a:cs typeface="Arial"/>
                <a:sym typeface="Arial"/>
              </a:defRPr>
            </a:lvl7pPr>
            <a:lvl8pPr lvl="7" marR="0" rtl="0" algn="l">
              <a:lnSpc>
                <a:spcPct val="85000"/>
              </a:lnSpc>
              <a:spcBef>
                <a:spcPts val="0"/>
              </a:spcBef>
              <a:spcAft>
                <a:spcPts val="0"/>
              </a:spcAft>
              <a:buClr>
                <a:srgbClr val="000000"/>
              </a:buClr>
              <a:buSzPts val="1400"/>
              <a:buFont typeface="Arial"/>
              <a:buNone/>
              <a:defRPr b="1" i="0" sz="2100" u="none" cap="none" strike="noStrike">
                <a:solidFill>
                  <a:schemeClr val="dk1"/>
                </a:solidFill>
                <a:latin typeface="Arial"/>
                <a:ea typeface="Arial"/>
                <a:cs typeface="Arial"/>
                <a:sym typeface="Arial"/>
              </a:defRPr>
            </a:lvl8pPr>
            <a:lvl9pPr lvl="8" marR="0" rtl="0" algn="l">
              <a:lnSpc>
                <a:spcPct val="85000"/>
              </a:lnSpc>
              <a:spcBef>
                <a:spcPts val="0"/>
              </a:spcBef>
              <a:spcAft>
                <a:spcPts val="0"/>
              </a:spcAft>
              <a:buClr>
                <a:srgbClr val="000000"/>
              </a:buClr>
              <a:buSzPts val="1400"/>
              <a:buFont typeface="Arial"/>
              <a:buNone/>
              <a:defRPr b="1" i="0" sz="2100" u="none" cap="none" strike="noStrike">
                <a:solidFill>
                  <a:schemeClr val="dk1"/>
                </a:solidFill>
                <a:latin typeface="Arial"/>
                <a:ea typeface="Arial"/>
                <a:cs typeface="Arial"/>
                <a:sym typeface="Arial"/>
              </a:defRPr>
            </a:lvl9pPr>
          </a:lstStyle>
          <a:p/>
        </p:txBody>
      </p:sp>
      <p:sp>
        <p:nvSpPr>
          <p:cNvPr id="11" name="Google Shape;11;p18"/>
          <p:cNvSpPr txBox="1"/>
          <p:nvPr>
            <p:ph idx="1" type="body"/>
          </p:nvPr>
        </p:nvSpPr>
        <p:spPr>
          <a:xfrm>
            <a:off x="431800" y="1223963"/>
            <a:ext cx="8280400" cy="1443037"/>
          </a:xfrm>
          <a:prstGeom prst="rect">
            <a:avLst/>
          </a:prstGeom>
          <a:noFill/>
          <a:ln>
            <a:noFill/>
          </a:ln>
        </p:spPr>
        <p:txBody>
          <a:bodyPr anchorCtr="0" anchor="t" bIns="0" lIns="0" spcFirstLastPara="1" rIns="0" wrap="square" tIns="0">
            <a:noAutofit/>
          </a:bodyPr>
          <a:lstStyle>
            <a:lvl1pPr indent="-406400" lvl="0" marL="457200" marR="0" rtl="0" algn="l">
              <a:lnSpc>
                <a:spcPct val="100000"/>
              </a:lnSpc>
              <a:spcBef>
                <a:spcPts val="0"/>
              </a:spcBef>
              <a:spcAft>
                <a:spcPts val="0"/>
              </a:spcAft>
              <a:buClr>
                <a:schemeClr val="dk1"/>
              </a:buClr>
              <a:buSzPts val="2800"/>
              <a:buFont typeface="Arial"/>
              <a:buChar char="–"/>
              <a:defRPr b="0" i="0" sz="2800" u="none" cap="none" strike="noStrike">
                <a:solidFill>
                  <a:schemeClr val="dk1"/>
                </a:solidFill>
                <a:latin typeface="Arial"/>
                <a:ea typeface="Arial"/>
                <a:cs typeface="Arial"/>
                <a:sym typeface="Arial"/>
              </a:defRPr>
            </a:lvl1pPr>
            <a:lvl2pPr indent="-228600" lvl="1" marL="914400" marR="0" rtl="0" algn="l">
              <a:lnSpc>
                <a:spcPct val="100000"/>
              </a:lnSpc>
              <a:spcBef>
                <a:spcPts val="800"/>
              </a:spcBef>
              <a:spcAft>
                <a:spcPts val="0"/>
              </a:spcAft>
              <a:buClr>
                <a:schemeClr val="dk1"/>
              </a:buClr>
              <a:buSzPts val="2100"/>
              <a:buFont typeface="Arial"/>
              <a:buNone/>
              <a:defRPr b="0" i="0" sz="2100" u="none" cap="none" strike="noStrike">
                <a:solidFill>
                  <a:schemeClr val="dk1"/>
                </a:solidFill>
                <a:latin typeface="Arial"/>
                <a:ea typeface="Arial"/>
                <a:cs typeface="Arial"/>
                <a:sym typeface="Arial"/>
              </a:defRPr>
            </a:lvl2pPr>
            <a:lvl3pPr indent="-361950" lvl="2" marL="1371600" marR="0" rtl="0" algn="l">
              <a:lnSpc>
                <a:spcPct val="100000"/>
              </a:lnSpc>
              <a:spcBef>
                <a:spcPts val="0"/>
              </a:spcBef>
              <a:spcAft>
                <a:spcPts val="0"/>
              </a:spcAft>
              <a:buClr>
                <a:schemeClr val="dk1"/>
              </a:buClr>
              <a:buSzPts val="2100"/>
              <a:buFont typeface="Arial"/>
              <a:buChar char="–"/>
              <a:defRPr b="0" i="0" sz="2100" u="none" cap="none" strike="noStrike">
                <a:solidFill>
                  <a:schemeClr val="dk1"/>
                </a:solidFill>
                <a:latin typeface="Arial"/>
                <a:ea typeface="Arial"/>
                <a:cs typeface="Arial"/>
                <a:sym typeface="Arial"/>
              </a:defRPr>
            </a:lvl3pPr>
            <a:lvl4pPr indent="-361950" lvl="3" marL="1828800" marR="0" rtl="0" algn="l">
              <a:lnSpc>
                <a:spcPct val="100000"/>
              </a:lnSpc>
              <a:spcBef>
                <a:spcPts val="0"/>
              </a:spcBef>
              <a:spcAft>
                <a:spcPts val="0"/>
              </a:spcAft>
              <a:buClr>
                <a:schemeClr val="dk1"/>
              </a:buClr>
              <a:buSzPts val="2100"/>
              <a:buFont typeface="Arial"/>
              <a:buChar char="–"/>
              <a:defRPr b="0" i="0" sz="2100" u="none" cap="none" strike="noStrike">
                <a:solidFill>
                  <a:schemeClr val="dk1"/>
                </a:solidFill>
                <a:latin typeface="Arial"/>
                <a:ea typeface="Arial"/>
                <a:cs typeface="Arial"/>
                <a:sym typeface="Arial"/>
              </a:defRPr>
            </a:lvl4pPr>
            <a:lvl5pPr indent="-361950" lvl="4" marL="2286000" marR="0" rtl="0" algn="l">
              <a:lnSpc>
                <a:spcPct val="100000"/>
              </a:lnSpc>
              <a:spcBef>
                <a:spcPts val="0"/>
              </a:spcBef>
              <a:spcAft>
                <a:spcPts val="0"/>
              </a:spcAft>
              <a:buClr>
                <a:schemeClr val="dk1"/>
              </a:buClr>
              <a:buSzPts val="2100"/>
              <a:buFont typeface="Arial"/>
              <a:buChar char="–"/>
              <a:defRPr b="0" i="0" sz="2100" u="none" cap="none" strike="noStrike">
                <a:solidFill>
                  <a:schemeClr val="dk1"/>
                </a:solidFill>
                <a:latin typeface="Arial"/>
                <a:ea typeface="Arial"/>
                <a:cs typeface="Arial"/>
                <a:sym typeface="Arial"/>
              </a:defRPr>
            </a:lvl5pPr>
            <a:lvl6pPr indent="-361950" lvl="5" marL="2743200" marR="0" rtl="0" algn="l">
              <a:lnSpc>
                <a:spcPct val="100000"/>
              </a:lnSpc>
              <a:spcBef>
                <a:spcPts val="0"/>
              </a:spcBef>
              <a:spcAft>
                <a:spcPts val="0"/>
              </a:spcAft>
              <a:buClr>
                <a:schemeClr val="dk1"/>
              </a:buClr>
              <a:buSzPts val="2100"/>
              <a:buFont typeface="Arial"/>
              <a:buChar char="–"/>
              <a:defRPr b="0" i="0" sz="2100" u="none" cap="none" strike="noStrike">
                <a:solidFill>
                  <a:schemeClr val="dk1"/>
                </a:solidFill>
                <a:latin typeface="Arial"/>
                <a:ea typeface="Arial"/>
                <a:cs typeface="Arial"/>
                <a:sym typeface="Arial"/>
              </a:defRPr>
            </a:lvl6pPr>
            <a:lvl7pPr indent="-361950" lvl="6" marL="3200400" marR="0" rtl="0" algn="l">
              <a:lnSpc>
                <a:spcPct val="100000"/>
              </a:lnSpc>
              <a:spcBef>
                <a:spcPts val="0"/>
              </a:spcBef>
              <a:spcAft>
                <a:spcPts val="0"/>
              </a:spcAft>
              <a:buClr>
                <a:schemeClr val="dk1"/>
              </a:buClr>
              <a:buSzPts val="2100"/>
              <a:buFont typeface="Arial"/>
              <a:buChar char="–"/>
              <a:defRPr b="0" i="0" sz="2100" u="none" cap="none" strike="noStrike">
                <a:solidFill>
                  <a:schemeClr val="dk1"/>
                </a:solidFill>
                <a:latin typeface="Arial"/>
                <a:ea typeface="Arial"/>
                <a:cs typeface="Arial"/>
                <a:sym typeface="Arial"/>
              </a:defRPr>
            </a:lvl7pPr>
            <a:lvl8pPr indent="-355600" lvl="7" marL="36576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8pPr>
            <a:lvl9pPr indent="-355600" lvl="8" marL="41148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 id="2147483685" r:id="rId37"/>
    <p:sldLayoutId id="2147483686" r:id="rId38"/>
    <p:sldLayoutId id="2147483687" r:id="rId39"/>
    <p:sldLayoutId id="2147483688" r:id="rId40"/>
    <p:sldLayoutId id="2147483689" r:id="rId41"/>
    <p:sldLayoutId id="2147483690" r:id="rId42"/>
    <p:sldLayoutId id="2147483691" r:id="rId43"/>
    <p:sldLayoutId id="2147483692" r:id="rId44"/>
    <p:sldLayoutId id="2147483693" r:id="rId45"/>
    <p:sldLayoutId id="2147483694" r:id="rId46"/>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4.png"/><Relationship Id="rId4" Type="http://schemas.openxmlformats.org/officeDocument/2006/relationships/hyperlink" Target="https://zenodo.org/record/10.5281/zenodo.10358146" TargetMode="Externa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0.xml"/><Relationship Id="rId3" Type="http://schemas.openxmlformats.org/officeDocument/2006/relationships/image" Target="../media/image31.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11.xml"/><Relationship Id="rId3" Type="http://schemas.openxmlformats.org/officeDocument/2006/relationships/hyperlink" Target="https://zenodo.org/communities/the-turing-way" TargetMode="External"/><Relationship Id="rId4" Type="http://schemas.openxmlformats.org/officeDocument/2006/relationships/image" Target="../media/image43.png"/><Relationship Id="rId5" Type="http://schemas.openxmlformats.org/officeDocument/2006/relationships/image" Target="../media/image32.png"/><Relationship Id="rId6" Type="http://schemas.openxmlformats.org/officeDocument/2006/relationships/image" Target="../media/image38.png"/><Relationship Id="rId7" Type="http://schemas.openxmlformats.org/officeDocument/2006/relationships/image" Target="../media/image40.png"/><Relationship Id="rId8" Type="http://schemas.openxmlformats.org/officeDocument/2006/relationships/image" Target="../media/image41.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12.xml"/><Relationship Id="rId3" Type="http://schemas.openxmlformats.org/officeDocument/2006/relationships/hyperlink" Target="https://doi.org/10.5281/zenodo.3332807" TargetMode="External"/><Relationship Id="rId4" Type="http://schemas.openxmlformats.org/officeDocument/2006/relationships/hyperlink" Target="https://doi.org/10.5281/zenodo.3332807" TargetMode="External"/><Relationship Id="rId5" Type="http://schemas.openxmlformats.org/officeDocument/2006/relationships/image" Target="../media/image21.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3.xml"/><Relationship Id="rId3" Type="http://schemas.openxmlformats.org/officeDocument/2006/relationships/image" Target="../media/image33.jpg"/><Relationship Id="rId4" Type="http://schemas.openxmlformats.org/officeDocument/2006/relationships/image" Target="../media/image35.jpg"/><Relationship Id="rId5" Type="http://schemas.openxmlformats.org/officeDocument/2006/relationships/image" Target="../media/image36.jpg"/><Relationship Id="rId6" Type="http://schemas.openxmlformats.org/officeDocument/2006/relationships/image" Target="../media/image39.png"/><Relationship Id="rId7" Type="http://schemas.openxmlformats.org/officeDocument/2006/relationships/image" Target="../media/image4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xml"/><Relationship Id="rId3" Type="http://schemas.openxmlformats.org/officeDocument/2006/relationships/hyperlink" Target="https://zenodo.org/record/10.5281/zenodo.10358146" TargetMode="External"/><Relationship Id="rId4" Type="http://schemas.openxmlformats.org/officeDocument/2006/relationships/image" Target="../media/image5.jpg"/><Relationship Id="rId5" Type="http://schemas.openxmlformats.org/officeDocument/2006/relationships/image" Target="../media/image6.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7.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hyperlink" Target="https://the-turing-way.netlify.app/community-handbook/coc.html" TargetMode="External"/><Relationship Id="rId4" Type="http://schemas.openxmlformats.org/officeDocument/2006/relationships/hyperlink" Target="https://zenodo.org/record/10.5281/zenodo.10358146" TargetMode="Externa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5.xml"/><Relationship Id="rId3" Type="http://schemas.openxmlformats.org/officeDocument/2006/relationships/image" Target="../media/image8.png"/><Relationship Id="rId4" Type="http://schemas.openxmlformats.org/officeDocument/2006/relationships/image" Target="../media/image9.png"/><Relationship Id="rId9" Type="http://schemas.openxmlformats.org/officeDocument/2006/relationships/image" Target="../media/image14.png"/><Relationship Id="rId5" Type="http://schemas.openxmlformats.org/officeDocument/2006/relationships/image" Target="../media/image10.png"/><Relationship Id="rId6" Type="http://schemas.openxmlformats.org/officeDocument/2006/relationships/image" Target="../media/image11.png"/><Relationship Id="rId7" Type="http://schemas.openxmlformats.org/officeDocument/2006/relationships/image" Target="../media/image12.png"/><Relationship Id="rId8" Type="http://schemas.openxmlformats.org/officeDocument/2006/relationships/image" Target="../media/image13.png"/><Relationship Id="rId11" Type="http://schemas.openxmlformats.org/officeDocument/2006/relationships/image" Target="../media/image16.png"/><Relationship Id="rId10" Type="http://schemas.openxmlformats.org/officeDocument/2006/relationships/image" Target="../media/image15.png"/><Relationship Id="rId13" Type="http://schemas.openxmlformats.org/officeDocument/2006/relationships/image" Target="../media/image18.png"/><Relationship Id="rId12" Type="http://schemas.openxmlformats.org/officeDocument/2006/relationships/image" Target="../media/image17.png"/><Relationship Id="rId15" Type="http://schemas.openxmlformats.org/officeDocument/2006/relationships/image" Target="../media/image20.png"/><Relationship Id="rId14" Type="http://schemas.openxmlformats.org/officeDocument/2006/relationships/image" Target="../media/image19.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6.xml"/><Relationship Id="rId3" Type="http://schemas.openxmlformats.org/officeDocument/2006/relationships/hyperlink" Target="https://zenodo.org/record/10.5281/zenodo.10358146" TargetMode="External"/><Relationship Id="rId4" Type="http://schemas.openxmlformats.org/officeDocument/2006/relationships/image" Target="../media/image21.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7.xml"/><Relationship Id="rId3" Type="http://schemas.openxmlformats.org/officeDocument/2006/relationships/hyperlink" Target="https://zenodo.org/record/10.5281/zenodo.10358146" TargetMode="External"/><Relationship Id="rId4" Type="http://schemas.openxmlformats.org/officeDocument/2006/relationships/hyperlink" Target="https://iuk.ktn-uk.org/agrifood" TargetMode="External"/><Relationship Id="rId9" Type="http://schemas.openxmlformats.org/officeDocument/2006/relationships/image" Target="../media/image24.png"/><Relationship Id="rId5" Type="http://schemas.openxmlformats.org/officeDocument/2006/relationships/hyperlink" Target="https://iuk.ktn-uk.org/infrastructure/" TargetMode="External"/><Relationship Id="rId6" Type="http://schemas.openxmlformats.org/officeDocument/2006/relationships/hyperlink" Target="https://iuk.ktn-uk.org/creative-industries/" TargetMode="External"/><Relationship Id="rId7" Type="http://schemas.openxmlformats.org/officeDocument/2006/relationships/hyperlink" Target="https://iuk.ktn-uk.org/transport" TargetMode="External"/><Relationship Id="rId8" Type="http://schemas.openxmlformats.org/officeDocument/2006/relationships/image" Target="../media/image22.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8.xml"/><Relationship Id="rId3" Type="http://schemas.openxmlformats.org/officeDocument/2006/relationships/image" Target="../media/image23.jpg"/><Relationship Id="rId4" Type="http://schemas.openxmlformats.org/officeDocument/2006/relationships/image" Target="../media/image26.jpg"/><Relationship Id="rId9" Type="http://schemas.openxmlformats.org/officeDocument/2006/relationships/image" Target="../media/image34.png"/><Relationship Id="rId5" Type="http://schemas.openxmlformats.org/officeDocument/2006/relationships/image" Target="../media/image25.jpg"/><Relationship Id="rId6" Type="http://schemas.openxmlformats.org/officeDocument/2006/relationships/image" Target="../media/image28.jpg"/><Relationship Id="rId7" Type="http://schemas.openxmlformats.org/officeDocument/2006/relationships/image" Target="../media/image27.png"/><Relationship Id="rId8" Type="http://schemas.openxmlformats.org/officeDocument/2006/relationships/image" Target="../media/image29.png"/><Relationship Id="rId11" Type="http://schemas.openxmlformats.org/officeDocument/2006/relationships/hyperlink" Target="https://zenodo.org/record/10.5281/zenodo.10358146" TargetMode="External"/><Relationship Id="rId10" Type="http://schemas.openxmlformats.org/officeDocument/2006/relationships/image" Target="../media/image37.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9.xml"/><Relationship Id="rId3" Type="http://schemas.openxmlformats.org/officeDocument/2006/relationships/hyperlink" Target="https://zenodo.org/record/10.5281/zenodo.10358146" TargetMode="External"/><Relationship Id="rId4" Type="http://schemas.openxmlformats.org/officeDocument/2006/relationships/image" Target="../media/image30.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1" name="Shape 361"/>
        <p:cNvGrpSpPr/>
        <p:nvPr/>
      </p:nvGrpSpPr>
      <p:grpSpPr>
        <a:xfrm>
          <a:off x="0" y="0"/>
          <a:ext cx="0" cy="0"/>
          <a:chOff x="0" y="0"/>
          <a:chExt cx="0" cy="0"/>
        </a:xfrm>
      </p:grpSpPr>
      <p:sp>
        <p:nvSpPr>
          <p:cNvPr id="362" name="Google Shape;362;p1"/>
          <p:cNvSpPr txBox="1"/>
          <p:nvPr>
            <p:ph type="title"/>
          </p:nvPr>
        </p:nvSpPr>
        <p:spPr>
          <a:xfrm>
            <a:off x="431800" y="2311928"/>
            <a:ext cx="5940900" cy="17253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0"/>
              </a:spcBef>
              <a:spcAft>
                <a:spcPts val="0"/>
              </a:spcAft>
              <a:buSzPts val="3400"/>
              <a:buNone/>
            </a:pPr>
            <a:r>
              <a:rPr i="1" lang="en-GB" sz="2700">
                <a:solidFill>
                  <a:schemeClr val="lt1"/>
                </a:solidFill>
              </a:rPr>
              <a:t>The Turing Way</a:t>
            </a:r>
            <a:r>
              <a:rPr lang="en-GB" sz="2700">
                <a:solidFill>
                  <a:schemeClr val="lt1"/>
                </a:solidFill>
              </a:rPr>
              <a:t> </a:t>
            </a:r>
            <a:r>
              <a:rPr lang="en-GB" sz="2700">
                <a:solidFill>
                  <a:srgbClr val="FFC000"/>
                </a:solidFill>
              </a:rPr>
              <a:t>Practitioners Hub</a:t>
            </a:r>
            <a:endParaRPr sz="2700">
              <a:solidFill>
                <a:srgbClr val="FFC000"/>
              </a:solidFill>
            </a:endParaRPr>
          </a:p>
          <a:p>
            <a:pPr indent="0" lvl="0" marL="0" rtl="0" algn="l">
              <a:lnSpc>
                <a:spcPct val="115000"/>
              </a:lnSpc>
              <a:spcBef>
                <a:spcPts val="0"/>
              </a:spcBef>
              <a:spcAft>
                <a:spcPts val="0"/>
              </a:spcAft>
              <a:buSzPts val="3400"/>
              <a:buNone/>
            </a:pPr>
            <a:r>
              <a:rPr b="0" i="1" lang="en-GB" sz="3000"/>
              <a:t>Fireside Chat</a:t>
            </a:r>
            <a:endParaRPr b="0" i="1" sz="3000"/>
          </a:p>
          <a:p>
            <a:pPr indent="0" lvl="0" marL="0" rtl="0" algn="l">
              <a:lnSpc>
                <a:spcPct val="115000"/>
              </a:lnSpc>
              <a:spcBef>
                <a:spcPts val="0"/>
              </a:spcBef>
              <a:spcAft>
                <a:spcPts val="0"/>
              </a:spcAft>
              <a:buSzPts val="3400"/>
              <a:buNone/>
            </a:pPr>
            <a:r>
              <a:rPr lang="en-GB" sz="1100"/>
              <a:t> </a:t>
            </a:r>
            <a:br>
              <a:rPr b="0" lang="en-GB" sz="3000"/>
            </a:br>
            <a:r>
              <a:rPr b="0" lang="en-GB" sz="2400"/>
              <a:t>Fireside Chat: 11 December 2023</a:t>
            </a:r>
            <a:br>
              <a:rPr b="0" lang="en-GB" sz="3000"/>
            </a:br>
            <a:endParaRPr b="0" sz="3000"/>
          </a:p>
          <a:p>
            <a:pPr indent="0" lvl="0" marL="0" rtl="0" algn="l">
              <a:lnSpc>
                <a:spcPct val="110000"/>
              </a:lnSpc>
              <a:spcBef>
                <a:spcPts val="0"/>
              </a:spcBef>
              <a:spcAft>
                <a:spcPts val="0"/>
              </a:spcAft>
              <a:buClr>
                <a:schemeClr val="lt1"/>
              </a:buClr>
              <a:buSzPts val="2400"/>
              <a:buNone/>
            </a:pPr>
            <a:r>
              <a:t/>
            </a:r>
            <a:endParaRPr b="0" sz="3000"/>
          </a:p>
        </p:txBody>
      </p:sp>
      <p:pic>
        <p:nvPicPr>
          <p:cNvPr id="363" name="Google Shape;363;p1"/>
          <p:cNvPicPr preferRelativeResize="0"/>
          <p:nvPr/>
        </p:nvPicPr>
        <p:blipFill rotWithShape="1">
          <a:blip r:embed="rId3">
            <a:alphaModFix/>
          </a:blip>
          <a:srcRect b="0" l="0" r="0" t="0"/>
          <a:stretch/>
        </p:blipFill>
        <p:spPr>
          <a:xfrm>
            <a:off x="6425474" y="973200"/>
            <a:ext cx="2031699" cy="2321149"/>
          </a:xfrm>
          <a:prstGeom prst="rect">
            <a:avLst/>
          </a:prstGeom>
          <a:noFill/>
          <a:ln>
            <a:noFill/>
          </a:ln>
        </p:spPr>
      </p:pic>
      <p:sp>
        <p:nvSpPr>
          <p:cNvPr id="364" name="Google Shape;364;p1"/>
          <p:cNvSpPr txBox="1"/>
          <p:nvPr/>
        </p:nvSpPr>
        <p:spPr>
          <a:xfrm>
            <a:off x="26202" y="4835725"/>
            <a:ext cx="8965500" cy="261600"/>
          </a:xfrm>
          <a:prstGeom prst="rect">
            <a:avLst/>
          </a:prstGeom>
          <a:noFill/>
          <a:ln>
            <a:noFill/>
          </a:ln>
        </p:spPr>
        <p:txBody>
          <a:bodyPr anchorCtr="0" anchor="t" bIns="45700" lIns="91425" spcFirstLastPara="1" rIns="91425" wrap="square" tIns="45700">
            <a:spAutoFit/>
          </a:bodyPr>
          <a:lstStyle/>
          <a:p>
            <a:pPr indent="0" lvl="0" marL="0" rtl="0" algn="r">
              <a:spcBef>
                <a:spcPts val="0"/>
              </a:spcBef>
              <a:spcAft>
                <a:spcPts val="0"/>
              </a:spcAft>
              <a:buClr>
                <a:schemeClr val="hlink"/>
              </a:buClr>
              <a:buFont typeface="Arial"/>
              <a:buNone/>
            </a:pPr>
            <a:r>
              <a:rPr lang="en-GB" sz="1100">
                <a:solidFill>
                  <a:schemeClr val="lt2"/>
                </a:solidFill>
              </a:rPr>
              <a:t>CC-BY 4.0, Zenodo:</a:t>
            </a:r>
            <a:r>
              <a:rPr lang="en-GB" sz="1100">
                <a:solidFill>
                  <a:srgbClr val="545454"/>
                </a:solidFill>
              </a:rPr>
              <a:t> </a:t>
            </a:r>
            <a:r>
              <a:rPr lang="en-GB" sz="1100" u="sng">
                <a:solidFill>
                  <a:srgbClr val="FFC000"/>
                </a:solidFill>
                <a:hlinkClick r:id="rId4">
                  <a:extLst>
                    <a:ext uri="{A12FA001-AC4F-418D-AE19-62706E023703}">
                      <ahyp:hlinkClr val="tx"/>
                    </a:ext>
                  </a:extLst>
                </a:hlinkClick>
              </a:rPr>
              <a:t>https://zenodo.org/record/10.5281/zenodo.10358146</a:t>
            </a:r>
            <a:r>
              <a:rPr lang="en-GB" sz="1100">
                <a:solidFill>
                  <a:srgbClr val="FFC000"/>
                </a:solidFill>
              </a:rPr>
              <a:t>,</a:t>
            </a:r>
            <a:r>
              <a:rPr lang="en-GB" sz="1100">
                <a:solidFill>
                  <a:schemeClr val="lt1"/>
                </a:solidFill>
              </a:rPr>
              <a:t> DOI: 10.5281/zenodo.10358388</a:t>
            </a:r>
            <a:endParaRPr b="0" i="0" sz="1100" u="none" cap="none" strike="noStrike">
              <a:solidFill>
                <a:schemeClr val="lt1"/>
              </a:solidFill>
              <a:latin typeface="Arial"/>
              <a:ea typeface="Arial"/>
              <a:cs typeface="Arial"/>
              <a:sym typeface="Arial"/>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2"/>
        </a:solidFill>
      </p:bgPr>
    </p:bg>
    <p:spTree>
      <p:nvGrpSpPr>
        <p:cNvPr id="465" name="Shape 465"/>
        <p:cNvGrpSpPr/>
        <p:nvPr/>
      </p:nvGrpSpPr>
      <p:grpSpPr>
        <a:xfrm>
          <a:off x="0" y="0"/>
          <a:ext cx="0" cy="0"/>
          <a:chOff x="0" y="0"/>
          <a:chExt cx="0" cy="0"/>
        </a:xfrm>
      </p:grpSpPr>
      <p:sp>
        <p:nvSpPr>
          <p:cNvPr id="466" name="Google Shape;466;g2a54d93943a_0_829"/>
          <p:cNvSpPr txBox="1"/>
          <p:nvPr/>
        </p:nvSpPr>
        <p:spPr>
          <a:xfrm>
            <a:off x="367925" y="134125"/>
            <a:ext cx="7733700" cy="523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chemeClr val="lt1"/>
              </a:buClr>
              <a:buSzPts val="2800"/>
              <a:buFont typeface="Arial"/>
              <a:buNone/>
            </a:pPr>
            <a:r>
              <a:rPr lang="en-GB" sz="2200">
                <a:solidFill>
                  <a:schemeClr val="lt1"/>
                </a:solidFill>
              </a:rPr>
              <a:t>A fireside chat with the Experts in Residence</a:t>
            </a:r>
            <a:endParaRPr b="0" i="0" sz="2200" u="none" cap="none" strike="noStrike">
              <a:solidFill>
                <a:schemeClr val="lt1"/>
              </a:solidFill>
              <a:latin typeface="Arial"/>
              <a:ea typeface="Arial"/>
              <a:cs typeface="Arial"/>
              <a:sym typeface="Arial"/>
            </a:endParaRPr>
          </a:p>
        </p:txBody>
      </p:sp>
      <p:pic>
        <p:nvPicPr>
          <p:cNvPr id="467" name="Google Shape;467;g2a54d93943a_0_829"/>
          <p:cNvPicPr preferRelativeResize="0"/>
          <p:nvPr/>
        </p:nvPicPr>
        <p:blipFill>
          <a:blip r:embed="rId3">
            <a:alphaModFix/>
          </a:blip>
          <a:stretch>
            <a:fillRect/>
          </a:stretch>
        </p:blipFill>
        <p:spPr>
          <a:xfrm>
            <a:off x="431800" y="899475"/>
            <a:ext cx="6371914" cy="3584200"/>
          </a:xfrm>
          <a:prstGeom prst="rect">
            <a:avLst/>
          </a:prstGeom>
          <a:noFill/>
          <a:ln>
            <a:noFill/>
          </a:ln>
        </p:spPr>
      </p:pic>
      <p:sp>
        <p:nvSpPr>
          <p:cNvPr id="468" name="Google Shape;468;g2a54d93943a_0_829"/>
          <p:cNvSpPr txBox="1"/>
          <p:nvPr/>
        </p:nvSpPr>
        <p:spPr>
          <a:xfrm>
            <a:off x="431800" y="4616575"/>
            <a:ext cx="55140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i="1" lang="en-GB" sz="1800">
                <a:solidFill>
                  <a:schemeClr val="lt1"/>
                </a:solidFill>
              </a:rPr>
              <a:t>Launching</a:t>
            </a:r>
            <a:r>
              <a:rPr i="1" lang="en-GB" sz="1800">
                <a:solidFill>
                  <a:schemeClr val="lt1"/>
                </a:solidFill>
              </a:rPr>
              <a:t> the first case study series on Zenodo </a:t>
            </a:r>
            <a:endParaRPr i="1" sz="1800">
              <a:solidFill>
                <a:schemeClr val="lt1"/>
              </a:solidFill>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2"/>
        </a:solidFill>
      </p:bgPr>
    </p:bg>
    <p:spTree>
      <p:nvGrpSpPr>
        <p:cNvPr id="473" name="Shape 473"/>
        <p:cNvGrpSpPr/>
        <p:nvPr/>
      </p:nvGrpSpPr>
      <p:grpSpPr>
        <a:xfrm>
          <a:off x="0" y="0"/>
          <a:ext cx="0" cy="0"/>
          <a:chOff x="0" y="0"/>
          <a:chExt cx="0" cy="0"/>
        </a:xfrm>
      </p:grpSpPr>
      <p:sp>
        <p:nvSpPr>
          <p:cNvPr id="474" name="Google Shape;474;g2a54d93943a_0_839"/>
          <p:cNvSpPr txBox="1"/>
          <p:nvPr/>
        </p:nvSpPr>
        <p:spPr>
          <a:xfrm>
            <a:off x="367925" y="134125"/>
            <a:ext cx="7733700" cy="523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chemeClr val="lt1"/>
              </a:buClr>
              <a:buSzPts val="2800"/>
              <a:buFont typeface="Arial"/>
              <a:buNone/>
            </a:pPr>
            <a:r>
              <a:rPr lang="en-GB" sz="2200">
                <a:solidFill>
                  <a:schemeClr val="lt1"/>
                </a:solidFill>
              </a:rPr>
              <a:t>Read and share case studies</a:t>
            </a:r>
            <a:endParaRPr b="0" i="0" sz="2200" u="none" cap="none" strike="noStrike">
              <a:solidFill>
                <a:schemeClr val="lt1"/>
              </a:solidFill>
              <a:latin typeface="Arial"/>
              <a:ea typeface="Arial"/>
              <a:cs typeface="Arial"/>
              <a:sym typeface="Arial"/>
            </a:endParaRPr>
          </a:p>
        </p:txBody>
      </p:sp>
      <p:sp>
        <p:nvSpPr>
          <p:cNvPr id="475" name="Google Shape;475;g2a54d93943a_0_839"/>
          <p:cNvSpPr txBox="1"/>
          <p:nvPr/>
        </p:nvSpPr>
        <p:spPr>
          <a:xfrm>
            <a:off x="4994100" y="195625"/>
            <a:ext cx="3959700" cy="4002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GB" u="sng">
                <a:solidFill>
                  <a:srgbClr val="F9C100"/>
                </a:solidFill>
                <a:hlinkClick r:id="rId3">
                  <a:extLst>
                    <a:ext uri="{A12FA001-AC4F-418D-AE19-62706E023703}">
                      <ahyp:hlinkClr val="tx"/>
                    </a:ext>
                  </a:extLst>
                </a:hlinkClick>
              </a:rPr>
              <a:t>https://zenodo.org/communities/the-turing-way</a:t>
            </a:r>
            <a:r>
              <a:rPr lang="en-GB">
                <a:solidFill>
                  <a:srgbClr val="F9C100"/>
                </a:solidFill>
              </a:rPr>
              <a:t> </a:t>
            </a:r>
            <a:endParaRPr>
              <a:solidFill>
                <a:srgbClr val="F9C100"/>
              </a:solidFill>
            </a:endParaRPr>
          </a:p>
        </p:txBody>
      </p:sp>
      <p:grpSp>
        <p:nvGrpSpPr>
          <p:cNvPr id="476" name="Google Shape;476;g2a54d93943a_0_839"/>
          <p:cNvGrpSpPr/>
          <p:nvPr/>
        </p:nvGrpSpPr>
        <p:grpSpPr>
          <a:xfrm>
            <a:off x="1201659" y="745783"/>
            <a:ext cx="6740668" cy="4303342"/>
            <a:chOff x="431797" y="745783"/>
            <a:chExt cx="6740668" cy="4303342"/>
          </a:xfrm>
        </p:grpSpPr>
        <p:grpSp>
          <p:nvGrpSpPr>
            <p:cNvPr id="477" name="Google Shape;477;g2a54d93943a_0_839"/>
            <p:cNvGrpSpPr/>
            <p:nvPr/>
          </p:nvGrpSpPr>
          <p:grpSpPr>
            <a:xfrm>
              <a:off x="431797" y="745783"/>
              <a:ext cx="6740668" cy="2763985"/>
              <a:chOff x="431800" y="783100"/>
              <a:chExt cx="6957750" cy="2807501"/>
            </a:xfrm>
          </p:grpSpPr>
          <p:pic>
            <p:nvPicPr>
              <p:cNvPr id="478" name="Google Shape;478;g2a54d93943a_0_839"/>
              <p:cNvPicPr preferRelativeResize="0"/>
              <p:nvPr/>
            </p:nvPicPr>
            <p:blipFill rotWithShape="1">
              <a:blip r:embed="rId4">
                <a:alphaModFix/>
              </a:blip>
              <a:srcRect b="33575" l="4790" r="5490" t="5423"/>
              <a:stretch/>
            </p:blipFill>
            <p:spPr>
              <a:xfrm>
                <a:off x="431800" y="783100"/>
                <a:ext cx="3395773" cy="1323624"/>
              </a:xfrm>
              <a:prstGeom prst="rect">
                <a:avLst/>
              </a:prstGeom>
              <a:noFill/>
              <a:ln>
                <a:noFill/>
              </a:ln>
            </p:spPr>
          </p:pic>
          <p:pic>
            <p:nvPicPr>
              <p:cNvPr id="479" name="Google Shape;479;g2a54d93943a_0_839"/>
              <p:cNvPicPr preferRelativeResize="0"/>
              <p:nvPr/>
            </p:nvPicPr>
            <p:blipFill>
              <a:blip r:embed="rId5">
                <a:alphaModFix/>
              </a:blip>
              <a:stretch>
                <a:fillRect/>
              </a:stretch>
            </p:blipFill>
            <p:spPr>
              <a:xfrm>
                <a:off x="431800" y="2204974"/>
                <a:ext cx="3395774" cy="1385627"/>
              </a:xfrm>
              <a:prstGeom prst="rect">
                <a:avLst/>
              </a:prstGeom>
              <a:noFill/>
              <a:ln>
                <a:noFill/>
              </a:ln>
            </p:spPr>
          </p:pic>
          <p:pic>
            <p:nvPicPr>
              <p:cNvPr id="480" name="Google Shape;480;g2a54d93943a_0_839"/>
              <p:cNvPicPr preferRelativeResize="0"/>
              <p:nvPr/>
            </p:nvPicPr>
            <p:blipFill rotWithShape="1">
              <a:blip r:embed="rId6">
                <a:alphaModFix/>
              </a:blip>
              <a:srcRect b="0" l="2047" r="0" t="0"/>
              <a:stretch/>
            </p:blipFill>
            <p:spPr>
              <a:xfrm>
                <a:off x="3940650" y="2205450"/>
                <a:ext cx="3448900" cy="1384678"/>
              </a:xfrm>
              <a:prstGeom prst="rect">
                <a:avLst/>
              </a:prstGeom>
              <a:noFill/>
              <a:ln>
                <a:noFill/>
              </a:ln>
            </p:spPr>
          </p:pic>
          <p:pic>
            <p:nvPicPr>
              <p:cNvPr id="481" name="Google Shape;481;g2a54d93943a_0_839"/>
              <p:cNvPicPr preferRelativeResize="0"/>
              <p:nvPr/>
            </p:nvPicPr>
            <p:blipFill>
              <a:blip r:embed="rId7">
                <a:alphaModFix/>
              </a:blip>
              <a:stretch>
                <a:fillRect/>
              </a:stretch>
            </p:blipFill>
            <p:spPr>
              <a:xfrm>
                <a:off x="3940638" y="783101"/>
                <a:ext cx="3448903" cy="1323625"/>
              </a:xfrm>
              <a:prstGeom prst="rect">
                <a:avLst/>
              </a:prstGeom>
              <a:noFill/>
              <a:ln>
                <a:noFill/>
              </a:ln>
            </p:spPr>
          </p:pic>
        </p:grpSp>
        <p:pic>
          <p:nvPicPr>
            <p:cNvPr id="482" name="Google Shape;482;g2a54d93943a_0_839"/>
            <p:cNvPicPr preferRelativeResize="0"/>
            <p:nvPr/>
          </p:nvPicPr>
          <p:blipFill>
            <a:blip r:embed="rId8">
              <a:alphaModFix/>
            </a:blip>
            <a:stretch>
              <a:fillRect/>
            </a:stretch>
          </p:blipFill>
          <p:spPr>
            <a:xfrm>
              <a:off x="2008600" y="3598225"/>
              <a:ext cx="3657724" cy="1450900"/>
            </a:xfrm>
            <a:prstGeom prst="rect">
              <a:avLst/>
            </a:prstGeom>
            <a:noFill/>
            <a:ln>
              <a:noFill/>
            </a:ln>
          </p:spPr>
        </p:pic>
      </p:gr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87" name="Shape 487"/>
        <p:cNvGrpSpPr/>
        <p:nvPr/>
      </p:nvGrpSpPr>
      <p:grpSpPr>
        <a:xfrm>
          <a:off x="0" y="0"/>
          <a:ext cx="0" cy="0"/>
          <a:chOff x="0" y="0"/>
          <a:chExt cx="0" cy="0"/>
        </a:xfrm>
      </p:grpSpPr>
      <p:sp>
        <p:nvSpPr>
          <p:cNvPr id="488" name="Google Shape;488;g2a54d93943a_0_865"/>
          <p:cNvSpPr txBox="1"/>
          <p:nvPr>
            <p:ph idx="1" type="body"/>
          </p:nvPr>
        </p:nvSpPr>
        <p:spPr>
          <a:xfrm>
            <a:off x="431801" y="449663"/>
            <a:ext cx="8280300" cy="701400"/>
          </a:xfrm>
          <a:prstGeom prst="rect">
            <a:avLst/>
          </a:prstGeom>
          <a:noFill/>
          <a:ln>
            <a:noFill/>
          </a:ln>
        </p:spPr>
        <p:txBody>
          <a:bodyPr anchorCtr="0" anchor="t" bIns="0" lIns="0" spcFirstLastPara="1" rIns="0" wrap="square" tIns="0">
            <a:noAutofit/>
          </a:bodyPr>
          <a:lstStyle/>
          <a:p>
            <a:pPr indent="0" lvl="0" marL="0" rtl="0" algn="l">
              <a:lnSpc>
                <a:spcPct val="100000"/>
              </a:lnSpc>
              <a:spcBef>
                <a:spcPts val="0"/>
              </a:spcBef>
              <a:spcAft>
                <a:spcPts val="0"/>
              </a:spcAft>
              <a:buClr>
                <a:schemeClr val="lt1"/>
              </a:buClr>
              <a:buSzPts val="3600"/>
              <a:buNone/>
            </a:pPr>
            <a:r>
              <a:rPr lang="en-GB" sz="2400"/>
              <a:t>What to expect in 2024?</a:t>
            </a:r>
            <a:endParaRPr sz="2400"/>
          </a:p>
        </p:txBody>
      </p:sp>
      <p:sp>
        <p:nvSpPr>
          <p:cNvPr id="489" name="Google Shape;489;g2a54d93943a_0_865"/>
          <p:cNvSpPr txBox="1"/>
          <p:nvPr>
            <p:ph idx="2" type="body"/>
          </p:nvPr>
        </p:nvSpPr>
        <p:spPr>
          <a:xfrm>
            <a:off x="431800" y="1151075"/>
            <a:ext cx="4106100" cy="3649200"/>
          </a:xfrm>
          <a:prstGeom prst="rect">
            <a:avLst/>
          </a:prstGeom>
          <a:noFill/>
          <a:ln>
            <a:noFill/>
          </a:ln>
        </p:spPr>
        <p:txBody>
          <a:bodyPr anchorCtr="0" anchor="t" bIns="0" lIns="0" spcFirstLastPara="1" rIns="0" wrap="square" tIns="0">
            <a:noAutofit/>
          </a:bodyPr>
          <a:lstStyle/>
          <a:p>
            <a:pPr indent="-342900" lvl="0" marL="457200" rtl="0" algn="l">
              <a:lnSpc>
                <a:spcPct val="115000"/>
              </a:lnSpc>
              <a:spcBef>
                <a:spcPts val="1000"/>
              </a:spcBef>
              <a:spcAft>
                <a:spcPts val="0"/>
              </a:spcAft>
              <a:buSzPts val="1800"/>
              <a:buChar char="–"/>
            </a:pPr>
            <a:r>
              <a:rPr lang="en-GB" sz="1800"/>
              <a:t>Practitioners Hub Cohort 1 </a:t>
            </a:r>
            <a:r>
              <a:rPr lang="en-GB" sz="1800">
                <a:solidFill>
                  <a:srgbClr val="FFC000"/>
                </a:solidFill>
              </a:rPr>
              <a:t>collaboration &amp; celebration </a:t>
            </a:r>
            <a:r>
              <a:rPr lang="en-GB" sz="1800"/>
              <a:t>event</a:t>
            </a:r>
            <a:endParaRPr sz="1800"/>
          </a:p>
          <a:p>
            <a:pPr indent="-342900" lvl="0" marL="457200" rtl="0" algn="l">
              <a:lnSpc>
                <a:spcPct val="115000"/>
              </a:lnSpc>
              <a:spcBef>
                <a:spcPts val="1000"/>
              </a:spcBef>
              <a:spcAft>
                <a:spcPts val="0"/>
              </a:spcAft>
              <a:buSzPts val="1800"/>
              <a:buChar char="–"/>
            </a:pPr>
            <a:r>
              <a:rPr i="1" lang="en-GB" sz="1800"/>
              <a:t>The Turing Way</a:t>
            </a:r>
            <a:r>
              <a:rPr lang="en-GB" sz="1800"/>
              <a:t> and BridgeAI </a:t>
            </a:r>
            <a:r>
              <a:rPr lang="en-GB" sz="1800">
                <a:solidFill>
                  <a:srgbClr val="FFC000"/>
                </a:solidFill>
              </a:rPr>
              <a:t>webinar and outreach</a:t>
            </a:r>
            <a:r>
              <a:rPr lang="en-GB" sz="1800"/>
              <a:t> series</a:t>
            </a:r>
            <a:endParaRPr sz="1800"/>
          </a:p>
          <a:p>
            <a:pPr indent="-342900" lvl="0" marL="457200" rtl="0" algn="l">
              <a:lnSpc>
                <a:spcPct val="115000"/>
              </a:lnSpc>
              <a:spcBef>
                <a:spcPts val="1000"/>
              </a:spcBef>
              <a:spcAft>
                <a:spcPts val="0"/>
              </a:spcAft>
              <a:buSzPts val="1800"/>
              <a:buChar char="–"/>
            </a:pPr>
            <a:r>
              <a:rPr lang="en-GB" sz="1800">
                <a:solidFill>
                  <a:srgbClr val="FFC000"/>
                </a:solidFill>
              </a:rPr>
              <a:t>Skill-building opportunities</a:t>
            </a:r>
            <a:r>
              <a:rPr lang="en-GB" sz="1800"/>
              <a:t>: </a:t>
            </a:r>
            <a:br>
              <a:rPr lang="en-GB" sz="1800"/>
            </a:br>
            <a:r>
              <a:rPr i="1" lang="en-GB" sz="1600"/>
              <a:t>open source, maintenance, community building, data governance, AI ethics, Thinking in systems, roadmapping for open science and AI adoption</a:t>
            </a:r>
            <a:endParaRPr i="1" sz="1600"/>
          </a:p>
          <a:p>
            <a:pPr indent="-342900" lvl="0" marL="457200" rtl="0" algn="l">
              <a:lnSpc>
                <a:spcPct val="115000"/>
              </a:lnSpc>
              <a:spcBef>
                <a:spcPts val="1000"/>
              </a:spcBef>
              <a:spcAft>
                <a:spcPts val="0"/>
              </a:spcAft>
              <a:buSzPts val="1800"/>
              <a:buChar char="–"/>
            </a:pPr>
            <a:r>
              <a:rPr lang="en-GB" sz="1800">
                <a:solidFill>
                  <a:srgbClr val="F9C100"/>
                </a:solidFill>
              </a:rPr>
              <a:t>Job and collaboration</a:t>
            </a:r>
            <a:r>
              <a:rPr lang="en-GB" sz="1800"/>
              <a:t> opportunities</a:t>
            </a:r>
            <a:endParaRPr sz="1800"/>
          </a:p>
        </p:txBody>
      </p:sp>
      <p:sp>
        <p:nvSpPr>
          <p:cNvPr id="490" name="Google Shape;490;g2a54d93943a_0_865"/>
          <p:cNvSpPr txBox="1"/>
          <p:nvPr/>
        </p:nvSpPr>
        <p:spPr>
          <a:xfrm>
            <a:off x="431800" y="4797444"/>
            <a:ext cx="8712300" cy="313200"/>
          </a:xfrm>
          <a:prstGeom prst="rect">
            <a:avLst/>
          </a:prstGeom>
          <a:noFill/>
          <a:ln>
            <a:noFill/>
          </a:ln>
        </p:spPr>
        <p:txBody>
          <a:bodyPr anchorCtr="0" anchor="b" bIns="72000" lIns="0" spcFirstLastPara="1" rIns="108000" wrap="square" tIns="0">
            <a:normAutofit fontScale="85000" lnSpcReduction="20000"/>
          </a:bodyPr>
          <a:lstStyle/>
          <a:p>
            <a:pPr indent="0" lvl="0" marL="0" marR="0" rtl="0" algn="r">
              <a:lnSpc>
                <a:spcPct val="100000"/>
              </a:lnSpc>
              <a:spcBef>
                <a:spcPts val="0"/>
              </a:spcBef>
              <a:spcAft>
                <a:spcPts val="0"/>
              </a:spcAft>
              <a:buClr>
                <a:schemeClr val="hlink"/>
              </a:buClr>
              <a:buSzPct val="100000"/>
              <a:buFont typeface="Arial"/>
              <a:buNone/>
            </a:pPr>
            <a:br>
              <a:rPr b="0" i="0" lang="en-GB" sz="1100" u="none" cap="none" strike="noStrike">
                <a:solidFill>
                  <a:schemeClr val="lt1"/>
                </a:solidFill>
                <a:latin typeface="Arial"/>
                <a:ea typeface="Arial"/>
                <a:cs typeface="Arial"/>
                <a:sym typeface="Arial"/>
              </a:rPr>
            </a:br>
            <a:r>
              <a:rPr b="0" i="0" lang="en-GB" sz="1100" u="none" cap="none" strike="noStrike">
                <a:solidFill>
                  <a:schemeClr val="lt1"/>
                </a:solidFill>
                <a:latin typeface="Arial"/>
                <a:ea typeface="Arial"/>
                <a:cs typeface="Arial"/>
                <a:sym typeface="Arial"/>
              </a:rPr>
              <a:t>CC-BY 4.0 image by The Turing Way community and Scriberia. DOI:</a:t>
            </a:r>
            <a:r>
              <a:rPr b="0" i="0" lang="en-GB" sz="1100" u="none" cap="none" strike="noStrike">
                <a:solidFill>
                  <a:schemeClr val="lt1"/>
                </a:solidFill>
                <a:uFill>
                  <a:noFill/>
                </a:uFill>
                <a:latin typeface="Arial"/>
                <a:ea typeface="Arial"/>
                <a:cs typeface="Arial"/>
                <a:sym typeface="Arial"/>
                <a:hlinkClick r:id="rId3">
                  <a:extLst>
                    <a:ext uri="{A12FA001-AC4F-418D-AE19-62706E023703}">
                      <ahyp:hlinkClr val="tx"/>
                    </a:ext>
                  </a:extLst>
                </a:hlinkClick>
              </a:rPr>
              <a:t> </a:t>
            </a:r>
            <a:r>
              <a:rPr b="0" i="0" lang="en-GB" sz="1100" u="sng" cap="none" strike="noStrike">
                <a:solidFill>
                  <a:schemeClr val="lt1"/>
                </a:solidFill>
                <a:latin typeface="Arial"/>
                <a:ea typeface="Arial"/>
                <a:cs typeface="Arial"/>
                <a:sym typeface="Arial"/>
                <a:hlinkClick r:id="rId4">
                  <a:extLst>
                    <a:ext uri="{A12FA001-AC4F-418D-AE19-62706E023703}">
                      <ahyp:hlinkClr val="tx"/>
                    </a:ext>
                  </a:extLst>
                </a:hlinkClick>
              </a:rPr>
              <a:t>10.5281/zenodo.3332807</a:t>
            </a:r>
            <a:endParaRPr b="0" i="0" sz="1100" u="none" cap="none" strike="noStrike">
              <a:solidFill>
                <a:schemeClr val="lt1"/>
              </a:solidFill>
              <a:latin typeface="Arial"/>
              <a:ea typeface="Arial"/>
              <a:cs typeface="Arial"/>
              <a:sym typeface="Arial"/>
            </a:endParaRPr>
          </a:p>
        </p:txBody>
      </p:sp>
      <p:pic>
        <p:nvPicPr>
          <p:cNvPr id="491" name="Google Shape;491;g2a54d93943a_0_865"/>
          <p:cNvPicPr preferRelativeResize="0"/>
          <p:nvPr/>
        </p:nvPicPr>
        <p:blipFill rotWithShape="1">
          <a:blip r:embed="rId5">
            <a:alphaModFix/>
          </a:blip>
          <a:srcRect b="0" l="0" r="0" t="0"/>
          <a:stretch/>
        </p:blipFill>
        <p:spPr>
          <a:xfrm>
            <a:off x="4706725" y="1347576"/>
            <a:ext cx="4005376" cy="2975275"/>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96" name="Shape 496"/>
        <p:cNvGrpSpPr/>
        <p:nvPr/>
      </p:nvGrpSpPr>
      <p:grpSpPr>
        <a:xfrm>
          <a:off x="0" y="0"/>
          <a:ext cx="0" cy="0"/>
          <a:chOff x="0" y="0"/>
          <a:chExt cx="0" cy="0"/>
        </a:xfrm>
      </p:grpSpPr>
      <p:sp>
        <p:nvSpPr>
          <p:cNvPr id="497" name="Google Shape;497;p15"/>
          <p:cNvSpPr txBox="1"/>
          <p:nvPr/>
        </p:nvSpPr>
        <p:spPr>
          <a:xfrm>
            <a:off x="431850" y="212877"/>
            <a:ext cx="8280300" cy="701400"/>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lt1"/>
              </a:buClr>
              <a:buSzPts val="3600"/>
              <a:buFont typeface="Arial"/>
              <a:buNone/>
            </a:pPr>
            <a:r>
              <a:rPr lang="en-GB" sz="2400">
                <a:solidFill>
                  <a:schemeClr val="lt1"/>
                </a:solidFill>
              </a:rPr>
              <a:t>The Turing Way </a:t>
            </a:r>
            <a:r>
              <a:rPr b="0" i="0" lang="en-GB" sz="2400" u="none" cap="none" strike="noStrike">
                <a:solidFill>
                  <a:schemeClr val="lt1"/>
                </a:solidFill>
                <a:latin typeface="Arial"/>
                <a:ea typeface="Arial"/>
                <a:cs typeface="Arial"/>
                <a:sym typeface="Arial"/>
              </a:rPr>
              <a:t>Practitioners Hub Team </a:t>
            </a:r>
            <a:endParaRPr b="0" i="0" sz="2400" u="none" cap="none" strike="noStrike">
              <a:solidFill>
                <a:schemeClr val="lt1"/>
              </a:solidFill>
              <a:latin typeface="Arial"/>
              <a:ea typeface="Arial"/>
              <a:cs typeface="Arial"/>
              <a:sym typeface="Arial"/>
            </a:endParaRPr>
          </a:p>
        </p:txBody>
      </p:sp>
      <p:pic>
        <p:nvPicPr>
          <p:cNvPr descr="A picture containing person, wall, indoor&#10;&#10;Description automatically generated" id="498" name="Google Shape;498;p15"/>
          <p:cNvPicPr preferRelativeResize="0"/>
          <p:nvPr/>
        </p:nvPicPr>
        <p:blipFill rotWithShape="1">
          <a:blip r:embed="rId3">
            <a:alphaModFix/>
          </a:blip>
          <a:srcRect b="0" l="0" r="0" t="0"/>
          <a:stretch/>
        </p:blipFill>
        <p:spPr>
          <a:xfrm>
            <a:off x="575298" y="1114883"/>
            <a:ext cx="1155000" cy="1386000"/>
          </a:xfrm>
          <a:prstGeom prst="rect">
            <a:avLst/>
          </a:prstGeom>
          <a:noFill/>
          <a:ln>
            <a:noFill/>
          </a:ln>
        </p:spPr>
      </p:pic>
      <p:sp>
        <p:nvSpPr>
          <p:cNvPr id="499" name="Google Shape;499;p15"/>
          <p:cNvSpPr txBox="1"/>
          <p:nvPr/>
        </p:nvSpPr>
        <p:spPr>
          <a:xfrm>
            <a:off x="499100" y="2809919"/>
            <a:ext cx="1620900" cy="407400"/>
          </a:xfrm>
          <a:prstGeom prst="rect">
            <a:avLst/>
          </a:prstGeom>
          <a:noFill/>
          <a:ln>
            <a:noFill/>
          </a:ln>
        </p:spPr>
        <p:txBody>
          <a:bodyPr anchorCtr="0" anchor="t" bIns="72000" lIns="0" spcFirstLastPara="1" rIns="108000" wrap="square" tIns="0">
            <a:noAutofit/>
          </a:bodyPr>
          <a:lstStyle/>
          <a:p>
            <a:pPr indent="0" lvl="0" marL="0" marR="0" rtl="0" algn="ctr">
              <a:lnSpc>
                <a:spcPct val="114000"/>
              </a:lnSpc>
              <a:spcBef>
                <a:spcPts val="0"/>
              </a:spcBef>
              <a:spcAft>
                <a:spcPts val="0"/>
              </a:spcAft>
              <a:buClr>
                <a:srgbClr val="FFFFFF"/>
              </a:buClr>
              <a:buSzPts val="1100"/>
              <a:buFont typeface="Arial"/>
              <a:buNone/>
            </a:pPr>
            <a:r>
              <a:rPr b="0" i="0" lang="en-GB" sz="1100" u="none" cap="none" strike="noStrike">
                <a:solidFill>
                  <a:srgbClr val="FFFFFF"/>
                </a:solidFill>
                <a:latin typeface="Arial"/>
                <a:ea typeface="Arial"/>
                <a:cs typeface="Arial"/>
                <a:sym typeface="Arial"/>
              </a:rPr>
              <a:t>TPS Senior Researcher, The Turing Way co-lead</a:t>
            </a:r>
            <a:endParaRPr b="0" i="0" sz="1100" u="none" cap="none" strike="noStrike">
              <a:solidFill>
                <a:srgbClr val="FFFFFF"/>
              </a:solidFill>
              <a:latin typeface="Arial"/>
              <a:ea typeface="Arial"/>
              <a:cs typeface="Arial"/>
              <a:sym typeface="Arial"/>
            </a:endParaRPr>
          </a:p>
        </p:txBody>
      </p:sp>
      <p:sp>
        <p:nvSpPr>
          <p:cNvPr id="500" name="Google Shape;500;p15"/>
          <p:cNvSpPr/>
          <p:nvPr/>
        </p:nvSpPr>
        <p:spPr>
          <a:xfrm>
            <a:off x="4466200" y="2500875"/>
            <a:ext cx="1521900" cy="4305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600"/>
              <a:buFont typeface="Arial"/>
              <a:buNone/>
            </a:pPr>
            <a:r>
              <a:rPr b="0" i="0" lang="en-GB" sz="1600" u="none" cap="none" strike="noStrike">
                <a:solidFill>
                  <a:srgbClr val="F9C100"/>
                </a:solidFill>
                <a:latin typeface="Arial"/>
                <a:ea typeface="Arial"/>
                <a:cs typeface="Arial"/>
                <a:sym typeface="Arial"/>
              </a:rPr>
              <a:t>Alexandra Araujo Alvarez</a:t>
            </a:r>
            <a:endParaRPr b="0" i="0" sz="1600" u="none" cap="none" strike="noStrike">
              <a:solidFill>
                <a:srgbClr val="F9C100"/>
              </a:solidFill>
              <a:latin typeface="Arial"/>
              <a:ea typeface="Arial"/>
              <a:cs typeface="Arial"/>
              <a:sym typeface="Arial"/>
            </a:endParaRPr>
          </a:p>
        </p:txBody>
      </p:sp>
      <p:sp>
        <p:nvSpPr>
          <p:cNvPr id="501" name="Google Shape;501;p15"/>
          <p:cNvSpPr txBox="1"/>
          <p:nvPr/>
        </p:nvSpPr>
        <p:spPr>
          <a:xfrm>
            <a:off x="4466200" y="3023425"/>
            <a:ext cx="1890900" cy="233400"/>
          </a:xfrm>
          <a:prstGeom prst="rect">
            <a:avLst/>
          </a:prstGeom>
          <a:noFill/>
          <a:ln>
            <a:noFill/>
          </a:ln>
        </p:spPr>
        <p:txBody>
          <a:bodyPr anchorCtr="0" anchor="t" bIns="72000" lIns="0" spcFirstLastPara="1" rIns="108000" wrap="square" tIns="0">
            <a:noAutofit/>
          </a:bodyPr>
          <a:lstStyle/>
          <a:p>
            <a:pPr indent="0" lvl="0" marL="0" marR="0" rtl="0" algn="ctr">
              <a:lnSpc>
                <a:spcPct val="114000"/>
              </a:lnSpc>
              <a:spcBef>
                <a:spcPts val="0"/>
              </a:spcBef>
              <a:spcAft>
                <a:spcPts val="0"/>
              </a:spcAft>
              <a:buClr>
                <a:srgbClr val="000000"/>
              </a:buClr>
              <a:buSzPts val="1100"/>
              <a:buFont typeface="Arial"/>
              <a:buNone/>
            </a:pPr>
            <a:r>
              <a:rPr b="0" i="0" lang="en-GB" sz="1100" u="none" cap="none" strike="noStrike">
                <a:solidFill>
                  <a:srgbClr val="FFFFFF"/>
                </a:solidFill>
                <a:latin typeface="Arial"/>
                <a:ea typeface="Arial"/>
                <a:cs typeface="Arial"/>
                <a:sym typeface="Arial"/>
              </a:rPr>
              <a:t>Research Project Manager</a:t>
            </a:r>
            <a:endParaRPr b="0" i="0" sz="1100" u="none" cap="none" strike="noStrike">
              <a:solidFill>
                <a:srgbClr val="FFFFFF"/>
              </a:solidFill>
              <a:latin typeface="Arial"/>
              <a:ea typeface="Arial"/>
              <a:cs typeface="Arial"/>
              <a:sym typeface="Arial"/>
            </a:endParaRPr>
          </a:p>
        </p:txBody>
      </p:sp>
      <p:sp>
        <p:nvSpPr>
          <p:cNvPr id="502" name="Google Shape;502;p15"/>
          <p:cNvSpPr/>
          <p:nvPr/>
        </p:nvSpPr>
        <p:spPr>
          <a:xfrm>
            <a:off x="431854" y="2466532"/>
            <a:ext cx="1890900" cy="4074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FFFFFF"/>
              </a:buClr>
              <a:buSzPts val="1600"/>
              <a:buFont typeface="Arial"/>
              <a:buNone/>
            </a:pPr>
            <a:r>
              <a:rPr b="0" i="0" lang="en-GB" sz="1600" u="none" cap="none" strike="noStrike">
                <a:solidFill>
                  <a:srgbClr val="F9C100"/>
                </a:solidFill>
                <a:latin typeface="Arial"/>
                <a:ea typeface="Arial"/>
                <a:cs typeface="Arial"/>
                <a:sym typeface="Arial"/>
              </a:rPr>
              <a:t>Malvika Sharan</a:t>
            </a:r>
            <a:endParaRPr b="0" i="0" sz="1600" u="none" cap="none" strike="noStrike">
              <a:solidFill>
                <a:srgbClr val="F9C100"/>
              </a:solidFill>
              <a:latin typeface="Arial"/>
              <a:ea typeface="Arial"/>
              <a:cs typeface="Arial"/>
              <a:sym typeface="Arial"/>
            </a:endParaRPr>
          </a:p>
        </p:txBody>
      </p:sp>
      <p:sp>
        <p:nvSpPr>
          <p:cNvPr id="503" name="Google Shape;503;p15"/>
          <p:cNvSpPr/>
          <p:nvPr/>
        </p:nvSpPr>
        <p:spPr>
          <a:xfrm>
            <a:off x="2466750" y="2763175"/>
            <a:ext cx="1818000" cy="4074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100"/>
              <a:buFont typeface="Arial"/>
              <a:buNone/>
            </a:pPr>
            <a:r>
              <a:rPr b="0" i="0" lang="en-GB" sz="1100" u="none" cap="none" strike="noStrike">
                <a:solidFill>
                  <a:schemeClr val="lt1"/>
                </a:solidFill>
                <a:latin typeface="Arial"/>
                <a:ea typeface="Arial"/>
                <a:cs typeface="Arial"/>
                <a:sym typeface="Arial"/>
              </a:rPr>
              <a:t>TPS Programme Director, The Turing Way Lead </a:t>
            </a:r>
            <a:endParaRPr b="0" i="0" sz="1100" u="none" cap="none" strike="noStrike">
              <a:solidFill>
                <a:schemeClr val="lt1"/>
              </a:solidFill>
              <a:latin typeface="Arial"/>
              <a:ea typeface="Arial"/>
              <a:cs typeface="Arial"/>
              <a:sym typeface="Arial"/>
            </a:endParaRPr>
          </a:p>
        </p:txBody>
      </p:sp>
      <p:sp>
        <p:nvSpPr>
          <p:cNvPr id="504" name="Google Shape;504;p15"/>
          <p:cNvSpPr/>
          <p:nvPr/>
        </p:nvSpPr>
        <p:spPr>
          <a:xfrm>
            <a:off x="2466757" y="2462689"/>
            <a:ext cx="1620900" cy="3387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FFFFFF"/>
              </a:buClr>
              <a:buSzPts val="1600"/>
              <a:buFont typeface="Arial"/>
              <a:buNone/>
            </a:pPr>
            <a:r>
              <a:rPr b="0" i="0" lang="en-GB" sz="1600" u="none" cap="none" strike="noStrike">
                <a:solidFill>
                  <a:srgbClr val="F9C100"/>
                </a:solidFill>
                <a:latin typeface="Arial"/>
                <a:ea typeface="Arial"/>
                <a:cs typeface="Arial"/>
                <a:sym typeface="Arial"/>
              </a:rPr>
              <a:t>Kirstie Whitaker</a:t>
            </a:r>
            <a:endParaRPr b="0" i="0" sz="1800" u="none" cap="none" strike="noStrike">
              <a:solidFill>
                <a:srgbClr val="F9C100"/>
              </a:solidFill>
              <a:latin typeface="Arial"/>
              <a:ea typeface="Arial"/>
              <a:cs typeface="Arial"/>
              <a:sym typeface="Arial"/>
            </a:endParaRPr>
          </a:p>
        </p:txBody>
      </p:sp>
      <p:pic>
        <p:nvPicPr>
          <p:cNvPr descr="A person wearing sunglasses&#10;&#10;Description automatically generated with medium confidence" id="505" name="Google Shape;505;p15"/>
          <p:cNvPicPr preferRelativeResize="0"/>
          <p:nvPr/>
        </p:nvPicPr>
        <p:blipFill rotWithShape="1">
          <a:blip r:embed="rId4">
            <a:alphaModFix/>
          </a:blip>
          <a:srcRect b="0" l="12665" r="13993" t="6120"/>
          <a:stretch/>
        </p:blipFill>
        <p:spPr>
          <a:xfrm>
            <a:off x="4533450" y="1114863"/>
            <a:ext cx="1155000" cy="1386000"/>
          </a:xfrm>
          <a:prstGeom prst="rect">
            <a:avLst/>
          </a:prstGeom>
          <a:noFill/>
          <a:ln>
            <a:noFill/>
          </a:ln>
        </p:spPr>
      </p:pic>
      <p:pic>
        <p:nvPicPr>
          <p:cNvPr descr="Image result for kirstie whitaker" id="506" name="Google Shape;506;p15"/>
          <p:cNvPicPr preferRelativeResize="0"/>
          <p:nvPr/>
        </p:nvPicPr>
        <p:blipFill rotWithShape="1">
          <a:blip r:embed="rId5">
            <a:alphaModFix/>
          </a:blip>
          <a:srcRect b="0" l="0" r="0" t="0"/>
          <a:stretch/>
        </p:blipFill>
        <p:spPr>
          <a:xfrm>
            <a:off x="2542951" y="1114870"/>
            <a:ext cx="1250438" cy="1385997"/>
          </a:xfrm>
          <a:prstGeom prst="rect">
            <a:avLst/>
          </a:prstGeom>
          <a:noFill/>
          <a:ln>
            <a:noFill/>
          </a:ln>
        </p:spPr>
      </p:pic>
      <p:pic>
        <p:nvPicPr>
          <p:cNvPr descr="ATI_logo_white.ai" id="507" name="Google Shape;507;p15"/>
          <p:cNvPicPr preferRelativeResize="0"/>
          <p:nvPr/>
        </p:nvPicPr>
        <p:blipFill rotWithShape="1">
          <a:blip r:embed="rId6">
            <a:alphaModFix/>
          </a:blip>
          <a:srcRect b="0" l="0" r="0" t="0"/>
          <a:stretch/>
        </p:blipFill>
        <p:spPr>
          <a:xfrm>
            <a:off x="7582664" y="212876"/>
            <a:ext cx="1381298" cy="576000"/>
          </a:xfrm>
          <a:prstGeom prst="rect">
            <a:avLst/>
          </a:prstGeom>
          <a:noFill/>
          <a:ln>
            <a:noFill/>
          </a:ln>
        </p:spPr>
      </p:pic>
      <p:pic>
        <p:nvPicPr>
          <p:cNvPr id="508" name="Google Shape;508;p15"/>
          <p:cNvPicPr preferRelativeResize="0"/>
          <p:nvPr/>
        </p:nvPicPr>
        <p:blipFill rotWithShape="1">
          <a:blip r:embed="rId7">
            <a:alphaModFix/>
          </a:blip>
          <a:srcRect b="0" l="0" r="0" t="0"/>
          <a:stretch/>
        </p:blipFill>
        <p:spPr>
          <a:xfrm>
            <a:off x="7682485" y="1027872"/>
            <a:ext cx="1181661" cy="1378538"/>
          </a:xfrm>
          <a:prstGeom prst="rect">
            <a:avLst/>
          </a:prstGeom>
          <a:noFill/>
          <a:ln>
            <a:noFill/>
          </a:ln>
        </p:spPr>
      </p:pic>
      <p:sp>
        <p:nvSpPr>
          <p:cNvPr id="509" name="Google Shape;509;p15"/>
          <p:cNvSpPr txBox="1"/>
          <p:nvPr>
            <p:ph idx="3" type="body"/>
          </p:nvPr>
        </p:nvSpPr>
        <p:spPr>
          <a:xfrm>
            <a:off x="431800" y="3217325"/>
            <a:ext cx="6781200" cy="1761000"/>
          </a:xfrm>
          <a:prstGeom prst="rect">
            <a:avLst/>
          </a:prstGeom>
          <a:noFill/>
          <a:ln>
            <a:noFill/>
          </a:ln>
        </p:spPr>
        <p:txBody>
          <a:bodyPr anchorCtr="0" anchor="t" bIns="0" lIns="0" spcFirstLastPara="1" rIns="0" wrap="square" tIns="0">
            <a:noAutofit/>
          </a:bodyPr>
          <a:lstStyle/>
          <a:p>
            <a:pPr indent="0" lvl="0" marL="0" rtl="0" algn="l">
              <a:lnSpc>
                <a:spcPct val="100000"/>
              </a:lnSpc>
              <a:spcBef>
                <a:spcPts val="0"/>
              </a:spcBef>
              <a:spcAft>
                <a:spcPts val="0"/>
              </a:spcAft>
              <a:buClr>
                <a:schemeClr val="lt1"/>
              </a:buClr>
              <a:buSzPts val="2400"/>
              <a:buNone/>
            </a:pPr>
            <a:r>
              <a:t/>
            </a:r>
            <a:endParaRPr sz="1600"/>
          </a:p>
          <a:p>
            <a:pPr indent="-281305" lvl="0" marL="287655" rtl="0" algn="l">
              <a:lnSpc>
                <a:spcPct val="100000"/>
              </a:lnSpc>
              <a:spcBef>
                <a:spcPts val="1000"/>
              </a:spcBef>
              <a:spcAft>
                <a:spcPts val="0"/>
              </a:spcAft>
              <a:buClr>
                <a:srgbClr val="FFC000"/>
              </a:buClr>
              <a:buSzPts val="1500"/>
              <a:buChar char="–"/>
            </a:pPr>
            <a:r>
              <a:rPr lang="en-GB" sz="1500">
                <a:solidFill>
                  <a:srgbClr val="FFC000"/>
                </a:solidFill>
              </a:rPr>
              <a:t>Book:</a:t>
            </a:r>
            <a:r>
              <a:rPr lang="en-GB" sz="1500">
                <a:solidFill>
                  <a:srgbClr val="90CAC4"/>
                </a:solidFill>
              </a:rPr>
              <a:t> </a:t>
            </a:r>
            <a:r>
              <a:rPr lang="en-GB" sz="1500"/>
              <a:t>the-turing-way.netlify.com, </a:t>
            </a:r>
            <a:r>
              <a:rPr lang="en-GB" sz="1500">
                <a:solidFill>
                  <a:srgbClr val="FFC000"/>
                </a:solidFill>
              </a:rPr>
              <a:t>Twitter: </a:t>
            </a:r>
            <a:r>
              <a:rPr lang="en-GB" sz="1500"/>
              <a:t>twitter.com/turingway</a:t>
            </a:r>
            <a:endParaRPr sz="1500"/>
          </a:p>
          <a:p>
            <a:pPr indent="-281305" lvl="0" marL="287655" rtl="0" algn="l">
              <a:lnSpc>
                <a:spcPct val="100000"/>
              </a:lnSpc>
              <a:spcBef>
                <a:spcPts val="1000"/>
              </a:spcBef>
              <a:spcAft>
                <a:spcPts val="0"/>
              </a:spcAft>
              <a:buClr>
                <a:srgbClr val="FFC000"/>
              </a:buClr>
              <a:buSzPts val="1500"/>
              <a:buChar char="–"/>
            </a:pPr>
            <a:r>
              <a:rPr lang="en-GB" sz="1500">
                <a:solidFill>
                  <a:srgbClr val="FFC000"/>
                </a:solidFill>
              </a:rPr>
              <a:t>GitHub: </a:t>
            </a:r>
            <a:r>
              <a:rPr lang="en-GB" sz="1500"/>
              <a:t>github.com/alan-turing-institute/the-turing-way</a:t>
            </a:r>
            <a:endParaRPr sz="1500"/>
          </a:p>
          <a:p>
            <a:pPr indent="-281305" lvl="0" marL="287655" rtl="0" algn="l">
              <a:lnSpc>
                <a:spcPct val="100000"/>
              </a:lnSpc>
              <a:spcBef>
                <a:spcPts val="1000"/>
              </a:spcBef>
              <a:spcAft>
                <a:spcPts val="0"/>
              </a:spcAft>
              <a:buClr>
                <a:srgbClr val="FFC000"/>
              </a:buClr>
              <a:buSzPts val="1500"/>
              <a:buChar char="–"/>
            </a:pPr>
            <a:r>
              <a:rPr lang="en-GB" sz="1500"/>
              <a:t>Start page: </a:t>
            </a:r>
            <a:r>
              <a:rPr lang="en-GB" sz="1500">
                <a:solidFill>
                  <a:srgbClr val="FFC000"/>
                </a:solidFill>
              </a:rPr>
              <a:t>https://the-turing-way.start.page/</a:t>
            </a:r>
            <a:endParaRPr sz="1500">
              <a:solidFill>
                <a:srgbClr val="FFC000"/>
              </a:solidFill>
            </a:endParaRPr>
          </a:p>
          <a:p>
            <a:pPr indent="-281305" lvl="0" marL="287655" rtl="0" algn="l">
              <a:lnSpc>
                <a:spcPct val="100000"/>
              </a:lnSpc>
              <a:spcBef>
                <a:spcPts val="1000"/>
              </a:spcBef>
              <a:spcAft>
                <a:spcPts val="0"/>
              </a:spcAft>
              <a:buClr>
                <a:srgbClr val="FFC000"/>
              </a:buClr>
              <a:buSzPts val="1500"/>
              <a:buChar char="–"/>
            </a:pPr>
            <a:r>
              <a:rPr lang="en-GB" sz="1500"/>
              <a:t>Email: </a:t>
            </a:r>
            <a:r>
              <a:rPr lang="en-GB" sz="1500">
                <a:solidFill>
                  <a:srgbClr val="FFC000"/>
                </a:solidFill>
              </a:rPr>
              <a:t>turingway@turing.ac.uk</a:t>
            </a:r>
            <a:endParaRPr sz="1500">
              <a:solidFill>
                <a:srgbClr val="FFC000"/>
              </a:solidFill>
            </a:endParaRPr>
          </a:p>
        </p:txBody>
      </p:sp>
      <p:sp>
        <p:nvSpPr>
          <p:cNvPr id="510" name="Google Shape;510;p15"/>
          <p:cNvSpPr/>
          <p:nvPr/>
        </p:nvSpPr>
        <p:spPr>
          <a:xfrm>
            <a:off x="6307475" y="3664950"/>
            <a:ext cx="2595300" cy="1211100"/>
          </a:xfrm>
          <a:prstGeom prst="roundRect">
            <a:avLst>
              <a:gd fmla="val 16667" name="adj"/>
            </a:avLst>
          </a:prstGeom>
          <a:solidFill>
            <a:srgbClr val="2A9686"/>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511" name="Google Shape;511;p15"/>
          <p:cNvSpPr txBox="1"/>
          <p:nvPr/>
        </p:nvSpPr>
        <p:spPr>
          <a:xfrm>
            <a:off x="6354575" y="3843875"/>
            <a:ext cx="2501100" cy="8313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GB" sz="2100">
                <a:solidFill>
                  <a:schemeClr val="lt1"/>
                </a:solidFill>
              </a:rPr>
              <a:t>Job opportunities coming soon!</a:t>
            </a:r>
            <a:endParaRPr sz="2100">
              <a:solidFill>
                <a:schemeClr val="lt1"/>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9" name="Shape 369"/>
        <p:cNvGrpSpPr/>
        <p:nvPr/>
      </p:nvGrpSpPr>
      <p:grpSpPr>
        <a:xfrm>
          <a:off x="0" y="0"/>
          <a:ext cx="0" cy="0"/>
          <a:chOff x="0" y="0"/>
          <a:chExt cx="0" cy="0"/>
        </a:xfrm>
      </p:grpSpPr>
      <p:sp>
        <p:nvSpPr>
          <p:cNvPr id="370" name="Google Shape;370;g2a5804106b1_0_0"/>
          <p:cNvSpPr txBox="1"/>
          <p:nvPr>
            <p:ph idx="1" type="body"/>
          </p:nvPr>
        </p:nvSpPr>
        <p:spPr>
          <a:xfrm>
            <a:off x="431800" y="156224"/>
            <a:ext cx="6331500" cy="570000"/>
          </a:xfrm>
          <a:prstGeom prst="rect">
            <a:avLst/>
          </a:prstGeom>
          <a:noFill/>
          <a:ln>
            <a:noFill/>
          </a:ln>
        </p:spPr>
        <p:txBody>
          <a:bodyPr anchorCtr="0" anchor="t" bIns="0" lIns="0" spcFirstLastPara="1" rIns="0" wrap="square" tIns="0">
            <a:noAutofit/>
          </a:bodyPr>
          <a:lstStyle/>
          <a:p>
            <a:pPr indent="0" lvl="0" marL="0" rtl="0" algn="l">
              <a:lnSpc>
                <a:spcPct val="100000"/>
              </a:lnSpc>
              <a:spcBef>
                <a:spcPts val="0"/>
              </a:spcBef>
              <a:spcAft>
                <a:spcPts val="0"/>
              </a:spcAft>
              <a:buClr>
                <a:schemeClr val="lt1"/>
              </a:buClr>
              <a:buSzPts val="2400"/>
              <a:buNone/>
            </a:pPr>
            <a:r>
              <a:rPr i="1" lang="en-GB" sz="2400"/>
              <a:t>The Turing Way</a:t>
            </a:r>
            <a:endParaRPr sz="2400"/>
          </a:p>
        </p:txBody>
      </p:sp>
      <p:sp>
        <p:nvSpPr>
          <p:cNvPr id="371" name="Google Shape;371;g2a5804106b1_0_0"/>
          <p:cNvSpPr txBox="1"/>
          <p:nvPr/>
        </p:nvSpPr>
        <p:spPr>
          <a:xfrm>
            <a:off x="169720" y="4583257"/>
            <a:ext cx="8974200" cy="570000"/>
          </a:xfrm>
          <a:prstGeom prst="rect">
            <a:avLst/>
          </a:prstGeom>
          <a:noFill/>
          <a:ln>
            <a:noFill/>
          </a:ln>
        </p:spPr>
        <p:txBody>
          <a:bodyPr anchorCtr="0" anchor="b" bIns="72000" lIns="0" spcFirstLastPara="1" rIns="108000" wrap="square" tIns="0">
            <a:normAutofit/>
          </a:bodyPr>
          <a:lstStyle/>
          <a:p>
            <a:pPr indent="0" lvl="0" marL="0" rtl="0" algn="r">
              <a:spcBef>
                <a:spcPts val="0"/>
              </a:spcBef>
              <a:spcAft>
                <a:spcPts val="0"/>
              </a:spcAft>
              <a:buClr>
                <a:schemeClr val="hlink"/>
              </a:buClr>
              <a:buFont typeface="Arial"/>
              <a:buNone/>
            </a:pPr>
            <a:r>
              <a:rPr lang="en-GB" sz="1100">
                <a:solidFill>
                  <a:schemeClr val="lt2"/>
                </a:solidFill>
              </a:rPr>
              <a:t>CC-BY 4.0, Zenodo:</a:t>
            </a:r>
            <a:r>
              <a:rPr lang="en-GB" sz="1100">
                <a:solidFill>
                  <a:srgbClr val="545454"/>
                </a:solidFill>
              </a:rPr>
              <a:t> </a:t>
            </a:r>
            <a:r>
              <a:rPr lang="en-GB" sz="1100" u="sng">
                <a:solidFill>
                  <a:srgbClr val="FFC000"/>
                </a:solidFill>
                <a:hlinkClick r:id="rId3">
                  <a:extLst>
                    <a:ext uri="{A12FA001-AC4F-418D-AE19-62706E023703}">
                      <ahyp:hlinkClr val="tx"/>
                    </a:ext>
                  </a:extLst>
                </a:hlinkClick>
              </a:rPr>
              <a:t>https://zenodo.org/record/10.5281/zenodo.10358146</a:t>
            </a:r>
            <a:r>
              <a:rPr lang="en-GB" sz="1100">
                <a:solidFill>
                  <a:schemeClr val="lt1"/>
                </a:solidFill>
              </a:rPr>
              <a:t>, </a:t>
            </a:r>
            <a:r>
              <a:rPr lang="en-GB" sz="1200">
                <a:solidFill>
                  <a:schemeClr val="lt1"/>
                </a:solidFill>
              </a:rPr>
              <a:t>CC-BY 4.0</a:t>
            </a:r>
            <a:r>
              <a:rPr lang="en-GB" sz="1100">
                <a:solidFill>
                  <a:schemeClr val="lt1"/>
                </a:solidFill>
              </a:rPr>
              <a:t> Image by Scriberia for The Turing Way</a:t>
            </a:r>
            <a:endParaRPr sz="1100">
              <a:solidFill>
                <a:schemeClr val="lt1"/>
              </a:solidFill>
            </a:endParaRPr>
          </a:p>
        </p:txBody>
      </p:sp>
      <p:sp>
        <p:nvSpPr>
          <p:cNvPr id="372" name="Google Shape;372;g2a5804106b1_0_0"/>
          <p:cNvSpPr txBox="1"/>
          <p:nvPr>
            <p:ph idx="3" type="body"/>
          </p:nvPr>
        </p:nvSpPr>
        <p:spPr>
          <a:xfrm>
            <a:off x="431800" y="1166350"/>
            <a:ext cx="4222500" cy="3214200"/>
          </a:xfrm>
          <a:prstGeom prst="rect">
            <a:avLst/>
          </a:prstGeom>
          <a:noFill/>
          <a:ln>
            <a:noFill/>
          </a:ln>
        </p:spPr>
        <p:txBody>
          <a:bodyPr anchorCtr="0" anchor="t" bIns="0" lIns="0" spcFirstLastPara="1" rIns="0" wrap="square" tIns="0">
            <a:noAutofit/>
          </a:bodyPr>
          <a:lstStyle/>
          <a:p>
            <a:pPr indent="0" lvl="0" marL="0" rtl="0" algn="l">
              <a:lnSpc>
                <a:spcPct val="130000"/>
              </a:lnSpc>
              <a:spcBef>
                <a:spcPts val="0"/>
              </a:spcBef>
              <a:spcAft>
                <a:spcPts val="0"/>
              </a:spcAft>
              <a:buClr>
                <a:srgbClr val="90CAC4"/>
              </a:buClr>
              <a:buSzPts val="2800"/>
              <a:buNone/>
            </a:pPr>
            <a:r>
              <a:rPr lang="en-GB" sz="2000"/>
              <a:t>An open science project and</a:t>
            </a:r>
            <a:r>
              <a:rPr lang="en-GB" sz="2000">
                <a:solidFill>
                  <a:srgbClr val="FFC000"/>
                </a:solidFill>
              </a:rPr>
              <a:t> community-driven handbook</a:t>
            </a:r>
            <a:r>
              <a:rPr lang="en-GB" sz="2000"/>
              <a:t> on data science and research practices.</a:t>
            </a:r>
            <a:endParaRPr sz="2000"/>
          </a:p>
          <a:p>
            <a:pPr indent="0" lvl="0" marL="0" rtl="0" algn="l">
              <a:lnSpc>
                <a:spcPct val="130000"/>
              </a:lnSpc>
              <a:spcBef>
                <a:spcPts val="0"/>
              </a:spcBef>
              <a:spcAft>
                <a:spcPts val="0"/>
              </a:spcAft>
              <a:buClr>
                <a:srgbClr val="90CAC4"/>
              </a:buClr>
              <a:buSzPts val="2800"/>
              <a:buNone/>
            </a:pPr>
            <a:r>
              <a:t/>
            </a:r>
            <a:endParaRPr sz="1100"/>
          </a:p>
          <a:p>
            <a:pPr indent="0" lvl="0" marL="0" rtl="0" algn="l">
              <a:lnSpc>
                <a:spcPct val="130000"/>
              </a:lnSpc>
              <a:spcBef>
                <a:spcPts val="800"/>
              </a:spcBef>
              <a:spcAft>
                <a:spcPts val="0"/>
              </a:spcAft>
              <a:buClr>
                <a:schemeClr val="lt1"/>
              </a:buClr>
              <a:buSzPts val="2800"/>
              <a:buFont typeface="Arial"/>
              <a:buNone/>
            </a:pPr>
            <a:r>
              <a:rPr i="1" lang="en-GB" sz="1500">
                <a:solidFill>
                  <a:srgbClr val="FFC000"/>
                </a:solidFill>
              </a:rPr>
              <a:t>5 years</a:t>
            </a:r>
            <a:r>
              <a:rPr i="1" lang="en-GB" sz="1500"/>
              <a:t>; 450+ co-authors; 5000+ monthly users, informal </a:t>
            </a:r>
            <a:r>
              <a:rPr i="1" lang="en-GB" sz="1500">
                <a:solidFill>
                  <a:srgbClr val="F9C100"/>
                </a:solidFill>
              </a:rPr>
              <a:t>collaboration with 50+ organisations</a:t>
            </a:r>
            <a:r>
              <a:rPr i="1" lang="en-GB" sz="1500"/>
              <a:t>; citations in peer reviewed papers, reports, policies and articles; two awards; </a:t>
            </a:r>
            <a:r>
              <a:rPr i="1" lang="en-GB" sz="1500">
                <a:solidFill>
                  <a:srgbClr val="FFC000"/>
                </a:solidFill>
              </a:rPr>
              <a:t>influenced and inspired many resources &amp; community projects</a:t>
            </a:r>
            <a:r>
              <a:rPr i="1" lang="en-GB" sz="1500"/>
              <a:t>.</a:t>
            </a:r>
            <a:endParaRPr i="1" sz="1400"/>
          </a:p>
          <a:p>
            <a:pPr indent="0" lvl="0" marL="0" rtl="0" algn="l">
              <a:lnSpc>
                <a:spcPct val="130000"/>
              </a:lnSpc>
              <a:spcBef>
                <a:spcPts val="0"/>
              </a:spcBef>
              <a:spcAft>
                <a:spcPts val="0"/>
              </a:spcAft>
              <a:buClr>
                <a:srgbClr val="90CAC4"/>
              </a:buClr>
              <a:buSzPts val="2800"/>
              <a:buNone/>
            </a:pPr>
            <a:r>
              <a:t/>
            </a:r>
            <a:endParaRPr sz="2000"/>
          </a:p>
          <a:p>
            <a:pPr indent="0" lvl="0" marL="0" rtl="0" algn="l">
              <a:lnSpc>
                <a:spcPct val="130000"/>
              </a:lnSpc>
              <a:spcBef>
                <a:spcPts val="800"/>
              </a:spcBef>
              <a:spcAft>
                <a:spcPts val="0"/>
              </a:spcAft>
              <a:buClr>
                <a:schemeClr val="lt1"/>
              </a:buClr>
              <a:buSzPts val="2800"/>
              <a:buNone/>
            </a:pPr>
            <a:r>
              <a:t/>
            </a:r>
            <a:endParaRPr sz="2200">
              <a:solidFill>
                <a:srgbClr val="808080"/>
              </a:solidFill>
            </a:endParaRPr>
          </a:p>
        </p:txBody>
      </p:sp>
      <p:pic>
        <p:nvPicPr>
          <p:cNvPr id="373" name="Google Shape;373;g2a5804106b1_0_0"/>
          <p:cNvPicPr preferRelativeResize="0"/>
          <p:nvPr/>
        </p:nvPicPr>
        <p:blipFill rotWithShape="1">
          <a:blip r:embed="rId4">
            <a:alphaModFix/>
          </a:blip>
          <a:srcRect b="0" l="0" r="2922" t="0"/>
          <a:stretch/>
        </p:blipFill>
        <p:spPr>
          <a:xfrm>
            <a:off x="4802425" y="1166350"/>
            <a:ext cx="4150998" cy="2883951"/>
          </a:xfrm>
          <a:prstGeom prst="rect">
            <a:avLst/>
          </a:prstGeom>
          <a:noFill/>
          <a:ln>
            <a:noFill/>
          </a:ln>
        </p:spPr>
      </p:pic>
      <p:pic>
        <p:nvPicPr>
          <p:cNvPr id="374" name="Google Shape;374;g2a5804106b1_0_0"/>
          <p:cNvPicPr preferRelativeResize="0"/>
          <p:nvPr/>
        </p:nvPicPr>
        <p:blipFill rotWithShape="1">
          <a:blip r:embed="rId5">
            <a:alphaModFix/>
          </a:blip>
          <a:srcRect b="0" l="0" r="0" t="0"/>
          <a:stretch/>
        </p:blipFill>
        <p:spPr>
          <a:xfrm>
            <a:off x="4881300" y="1261725"/>
            <a:ext cx="516325" cy="602350"/>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9" name="Shape 379"/>
        <p:cNvGrpSpPr/>
        <p:nvPr/>
      </p:nvGrpSpPr>
      <p:grpSpPr>
        <a:xfrm>
          <a:off x="0" y="0"/>
          <a:ext cx="0" cy="0"/>
          <a:chOff x="0" y="0"/>
          <a:chExt cx="0" cy="0"/>
        </a:xfrm>
      </p:grpSpPr>
      <p:sp>
        <p:nvSpPr>
          <p:cNvPr id="380" name="Google Shape;380;p2"/>
          <p:cNvSpPr txBox="1"/>
          <p:nvPr>
            <p:ph idx="1" type="body"/>
          </p:nvPr>
        </p:nvSpPr>
        <p:spPr>
          <a:xfrm>
            <a:off x="431799" y="702659"/>
            <a:ext cx="4572280" cy="545115"/>
          </a:xfrm>
          <a:prstGeom prst="rect">
            <a:avLst/>
          </a:prstGeom>
          <a:noFill/>
          <a:ln>
            <a:noFill/>
          </a:ln>
        </p:spPr>
        <p:txBody>
          <a:bodyPr anchorCtr="0" anchor="t" bIns="0" lIns="0" spcFirstLastPara="1" rIns="0" wrap="square" tIns="0">
            <a:noAutofit/>
          </a:bodyPr>
          <a:lstStyle/>
          <a:p>
            <a:pPr indent="0" lvl="0" marL="0" rtl="0" algn="l">
              <a:lnSpc>
                <a:spcPct val="100000"/>
              </a:lnSpc>
              <a:spcBef>
                <a:spcPts val="0"/>
              </a:spcBef>
              <a:spcAft>
                <a:spcPts val="0"/>
              </a:spcAft>
              <a:buClr>
                <a:schemeClr val="lt1"/>
              </a:buClr>
              <a:buSzPts val="3200"/>
              <a:buNone/>
            </a:pPr>
            <a:r>
              <a:rPr lang="en-GB" sz="2400"/>
              <a:t>The Alan Turing Institute</a:t>
            </a:r>
            <a:endParaRPr sz="2400"/>
          </a:p>
          <a:p>
            <a:pPr indent="0" lvl="0" marL="0" rtl="0" algn="l">
              <a:lnSpc>
                <a:spcPct val="100000"/>
              </a:lnSpc>
              <a:spcBef>
                <a:spcPts val="800"/>
              </a:spcBef>
              <a:spcAft>
                <a:spcPts val="0"/>
              </a:spcAft>
              <a:buClr>
                <a:schemeClr val="lt1"/>
              </a:buClr>
              <a:buSzPts val="3200"/>
              <a:buNone/>
            </a:pPr>
            <a:r>
              <a:t/>
            </a:r>
            <a:endParaRPr sz="2400"/>
          </a:p>
        </p:txBody>
      </p:sp>
      <p:pic>
        <p:nvPicPr>
          <p:cNvPr id="381" name="Google Shape;381;p2"/>
          <p:cNvPicPr preferRelativeResize="0"/>
          <p:nvPr/>
        </p:nvPicPr>
        <p:blipFill rotWithShape="1">
          <a:blip r:embed="rId3">
            <a:alphaModFix/>
          </a:blip>
          <a:srcRect b="0" l="24536" r="24536" t="0"/>
          <a:stretch/>
        </p:blipFill>
        <p:spPr>
          <a:xfrm>
            <a:off x="5505658" y="0"/>
            <a:ext cx="3635451" cy="4767964"/>
          </a:xfrm>
          <a:custGeom>
            <a:rect b="b" l="l" r="r" t="t"/>
            <a:pathLst>
              <a:path extrusionOk="0" h="4573587" w="3608388">
                <a:moveTo>
                  <a:pt x="1682750" y="0"/>
                </a:moveTo>
                <a:lnTo>
                  <a:pt x="3606800" y="0"/>
                </a:lnTo>
                <a:cubicBezTo>
                  <a:pt x="3608917" y="1365779"/>
                  <a:pt x="3606271" y="3207808"/>
                  <a:pt x="3608388" y="4573587"/>
                </a:cubicBezTo>
                <a:lnTo>
                  <a:pt x="0" y="2014537"/>
                </a:lnTo>
                <a:lnTo>
                  <a:pt x="1682750" y="0"/>
                </a:lnTo>
                <a:close/>
              </a:path>
            </a:pathLst>
          </a:custGeom>
          <a:noFill/>
          <a:ln>
            <a:noFill/>
          </a:ln>
        </p:spPr>
      </p:pic>
      <p:sp>
        <p:nvSpPr>
          <p:cNvPr id="382" name="Google Shape;382;p2"/>
          <p:cNvSpPr txBox="1"/>
          <p:nvPr>
            <p:ph idx="3" type="body"/>
          </p:nvPr>
        </p:nvSpPr>
        <p:spPr>
          <a:xfrm>
            <a:off x="431799" y="1493970"/>
            <a:ext cx="4979400" cy="2828700"/>
          </a:xfrm>
          <a:prstGeom prst="rect">
            <a:avLst/>
          </a:prstGeom>
          <a:noFill/>
          <a:ln>
            <a:noFill/>
          </a:ln>
        </p:spPr>
        <p:txBody>
          <a:bodyPr anchorCtr="0" anchor="t" bIns="0" lIns="0" spcFirstLastPara="1" rIns="0" wrap="square" tIns="0">
            <a:noAutofit/>
          </a:bodyPr>
          <a:lstStyle/>
          <a:p>
            <a:pPr indent="0" lvl="0" marL="50800" rtl="0" algn="l">
              <a:lnSpc>
                <a:spcPct val="100000"/>
              </a:lnSpc>
              <a:spcBef>
                <a:spcPts val="0"/>
              </a:spcBef>
              <a:spcAft>
                <a:spcPts val="0"/>
              </a:spcAft>
              <a:buSzPts val="2800"/>
              <a:buNone/>
            </a:pPr>
            <a:r>
              <a:rPr lang="en-GB" sz="1800"/>
              <a:t>UK’s </a:t>
            </a:r>
            <a:r>
              <a:rPr b="0" i="0" lang="en-GB" sz="1800" u="none" strike="noStrike">
                <a:solidFill>
                  <a:schemeClr val="lt1"/>
                </a:solidFill>
                <a:latin typeface="Arial"/>
                <a:ea typeface="Arial"/>
                <a:cs typeface="Arial"/>
                <a:sym typeface="Arial"/>
              </a:rPr>
              <a:t>National Institute for Data Science and AI</a:t>
            </a:r>
            <a:endParaRPr/>
          </a:p>
          <a:p>
            <a:pPr indent="0" lvl="0" marL="50800" rtl="0" algn="l">
              <a:lnSpc>
                <a:spcPct val="100000"/>
              </a:lnSpc>
              <a:spcBef>
                <a:spcPts val="0"/>
              </a:spcBef>
              <a:spcAft>
                <a:spcPts val="0"/>
              </a:spcAft>
              <a:buSzPts val="2800"/>
              <a:buNone/>
            </a:pPr>
            <a:r>
              <a:t/>
            </a:r>
            <a:endParaRPr b="0" sz="1700">
              <a:solidFill>
                <a:schemeClr val="lt1"/>
              </a:solidFill>
            </a:endParaRPr>
          </a:p>
          <a:p>
            <a:pPr indent="-406400" lvl="0" marL="457200" rtl="0" algn="l">
              <a:lnSpc>
                <a:spcPct val="100000"/>
              </a:lnSpc>
              <a:spcBef>
                <a:spcPts val="0"/>
              </a:spcBef>
              <a:spcAft>
                <a:spcPts val="0"/>
              </a:spcAft>
              <a:buSzPts val="2800"/>
              <a:buChar char="•"/>
            </a:pPr>
            <a:r>
              <a:rPr lang="en-GB" sz="1800"/>
              <a:t>Advance world-class research and apply it to national and global challenges</a:t>
            </a:r>
            <a:endParaRPr sz="1800"/>
          </a:p>
          <a:p>
            <a:pPr indent="-406400" lvl="0" marL="457200" rtl="0" algn="l">
              <a:lnSpc>
                <a:spcPct val="100000"/>
              </a:lnSpc>
              <a:spcBef>
                <a:spcPts val="0"/>
              </a:spcBef>
              <a:spcAft>
                <a:spcPts val="0"/>
              </a:spcAft>
              <a:buSzPts val="2800"/>
              <a:buFont typeface="Arial"/>
              <a:buChar char="•"/>
            </a:pPr>
            <a:r>
              <a:rPr lang="en-GB" sz="1800"/>
              <a:t>Build skills for</a:t>
            </a:r>
            <a:r>
              <a:rPr b="0" i="0" lang="en-GB" sz="1800" u="none" strike="noStrike">
                <a:solidFill>
                  <a:schemeClr val="lt1"/>
                </a:solidFill>
                <a:latin typeface="Arial"/>
                <a:ea typeface="Arial"/>
                <a:cs typeface="Arial"/>
                <a:sym typeface="Arial"/>
              </a:rPr>
              <a:t> the future</a:t>
            </a:r>
            <a:endParaRPr/>
          </a:p>
          <a:p>
            <a:pPr indent="-406400" lvl="0" marL="457200" rtl="0" algn="l">
              <a:lnSpc>
                <a:spcPct val="100000"/>
              </a:lnSpc>
              <a:spcBef>
                <a:spcPts val="0"/>
              </a:spcBef>
              <a:spcAft>
                <a:spcPts val="0"/>
              </a:spcAft>
              <a:buSzPts val="2800"/>
              <a:buFont typeface="Arial"/>
              <a:buChar char="•"/>
            </a:pPr>
            <a:r>
              <a:rPr lang="en-GB" sz="1800"/>
              <a:t>Drive an informed public conversation</a:t>
            </a:r>
            <a:endParaRPr/>
          </a:p>
          <a:p>
            <a:pPr indent="0" lvl="0" marL="50800" rtl="0" algn="l">
              <a:lnSpc>
                <a:spcPct val="150000"/>
              </a:lnSpc>
              <a:spcBef>
                <a:spcPts val="0"/>
              </a:spcBef>
              <a:spcAft>
                <a:spcPts val="0"/>
              </a:spcAft>
              <a:buSzPts val="2800"/>
              <a:buNone/>
            </a:pPr>
            <a:r>
              <a:t/>
            </a:r>
            <a:endParaRPr>
              <a:solidFill>
                <a:schemeClr val="lt1"/>
              </a:solidFill>
            </a:endParaRPr>
          </a:p>
        </p:txBody>
      </p:sp>
      <p:sp>
        <p:nvSpPr>
          <p:cNvPr id="383" name="Google Shape;383;p2"/>
          <p:cNvSpPr txBox="1"/>
          <p:nvPr/>
        </p:nvSpPr>
        <p:spPr>
          <a:xfrm>
            <a:off x="236350" y="4666050"/>
            <a:ext cx="8755200" cy="430800"/>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chemeClr val="hlink"/>
              </a:buClr>
              <a:buSzPts val="1100"/>
              <a:buFont typeface="Arial"/>
              <a:buNone/>
            </a:pPr>
            <a:r>
              <a:rPr b="0" i="0" lang="en-GB" sz="1100" u="none" cap="none" strike="noStrike">
                <a:solidFill>
                  <a:schemeClr val="lt1"/>
                </a:solidFill>
                <a:latin typeface="Arial"/>
                <a:ea typeface="Arial"/>
                <a:cs typeface="Arial"/>
                <a:sym typeface="Arial"/>
              </a:rPr>
              <a:t>Enigma machine goes on display at The Alan Turing Institute. https://www.turing.ac.uk/news/enigma-machine-goes-display-alan-turing-institute</a:t>
            </a:r>
            <a:endParaRPr b="0" i="0" sz="1100" u="none" cap="none" strike="noStrike">
              <a:solidFill>
                <a:schemeClr val="lt1"/>
              </a:solidFill>
              <a:latin typeface="Arial"/>
              <a:ea typeface="Arial"/>
              <a:cs typeface="Arial"/>
              <a:sym typeface="Arial"/>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8" name="Shape 388"/>
        <p:cNvGrpSpPr/>
        <p:nvPr/>
      </p:nvGrpSpPr>
      <p:grpSpPr>
        <a:xfrm>
          <a:off x="0" y="0"/>
          <a:ext cx="0" cy="0"/>
          <a:chOff x="0" y="0"/>
          <a:chExt cx="0" cy="0"/>
        </a:xfrm>
      </p:grpSpPr>
      <p:sp>
        <p:nvSpPr>
          <p:cNvPr id="389" name="Google Shape;389;g2a57e94cf69_2_0"/>
          <p:cNvSpPr txBox="1"/>
          <p:nvPr>
            <p:ph idx="1" type="body"/>
          </p:nvPr>
        </p:nvSpPr>
        <p:spPr>
          <a:xfrm>
            <a:off x="431799" y="702659"/>
            <a:ext cx="4572300" cy="545100"/>
          </a:xfrm>
          <a:prstGeom prst="rect">
            <a:avLst/>
          </a:prstGeom>
          <a:noFill/>
          <a:ln>
            <a:noFill/>
          </a:ln>
        </p:spPr>
        <p:txBody>
          <a:bodyPr anchorCtr="0" anchor="t" bIns="0" lIns="0" spcFirstLastPara="1" rIns="0" wrap="square" tIns="0">
            <a:noAutofit/>
          </a:bodyPr>
          <a:lstStyle/>
          <a:p>
            <a:pPr indent="0" lvl="0" marL="0" rtl="0" algn="l">
              <a:lnSpc>
                <a:spcPct val="100000"/>
              </a:lnSpc>
              <a:spcBef>
                <a:spcPts val="0"/>
              </a:spcBef>
              <a:spcAft>
                <a:spcPts val="0"/>
              </a:spcAft>
              <a:buClr>
                <a:schemeClr val="lt1"/>
              </a:buClr>
              <a:buSzPts val="3200"/>
              <a:buNone/>
            </a:pPr>
            <a:r>
              <a:rPr lang="en-GB" sz="2400"/>
              <a:t>The Turing Way Code of Conduct</a:t>
            </a:r>
            <a:endParaRPr sz="2400"/>
          </a:p>
          <a:p>
            <a:pPr indent="0" lvl="0" marL="0" rtl="0" algn="l">
              <a:lnSpc>
                <a:spcPct val="100000"/>
              </a:lnSpc>
              <a:spcBef>
                <a:spcPts val="800"/>
              </a:spcBef>
              <a:spcAft>
                <a:spcPts val="0"/>
              </a:spcAft>
              <a:buClr>
                <a:schemeClr val="lt1"/>
              </a:buClr>
              <a:buSzPts val="3200"/>
              <a:buNone/>
            </a:pPr>
            <a:r>
              <a:t/>
            </a:r>
            <a:endParaRPr sz="2400"/>
          </a:p>
        </p:txBody>
      </p:sp>
      <p:sp>
        <p:nvSpPr>
          <p:cNvPr id="390" name="Google Shape;390;g2a57e94cf69_2_0"/>
          <p:cNvSpPr txBox="1"/>
          <p:nvPr>
            <p:ph idx="3" type="body"/>
          </p:nvPr>
        </p:nvSpPr>
        <p:spPr>
          <a:xfrm>
            <a:off x="252900" y="1522475"/>
            <a:ext cx="8638200" cy="2828700"/>
          </a:xfrm>
          <a:prstGeom prst="rect">
            <a:avLst/>
          </a:prstGeom>
          <a:noFill/>
          <a:ln>
            <a:noFill/>
          </a:ln>
        </p:spPr>
        <p:txBody>
          <a:bodyPr anchorCtr="0" anchor="t" bIns="0" lIns="0" spcFirstLastPara="1" rIns="0" wrap="square" tIns="0">
            <a:noAutofit/>
          </a:bodyPr>
          <a:lstStyle/>
          <a:p>
            <a:pPr indent="-336550" lvl="0" marL="457200" marR="0" rtl="0" algn="l">
              <a:lnSpc>
                <a:spcPct val="115000"/>
              </a:lnSpc>
              <a:spcBef>
                <a:spcPts val="1000"/>
              </a:spcBef>
              <a:spcAft>
                <a:spcPts val="0"/>
              </a:spcAft>
              <a:buSzPts val="1700"/>
              <a:buChar char="•"/>
            </a:pPr>
            <a:r>
              <a:rPr lang="en-GB" sz="1700"/>
              <a:t>Code of conduct: </a:t>
            </a:r>
            <a:r>
              <a:rPr lang="en-GB" sz="1700">
                <a:solidFill>
                  <a:srgbClr val="FFC000"/>
                </a:solidFill>
                <a:uFill>
                  <a:noFill/>
                </a:uFill>
                <a:hlinkClick r:id="rId3">
                  <a:extLst>
                    <a:ext uri="{A12FA001-AC4F-418D-AE19-62706E023703}">
                      <ahyp:hlinkClr val="tx"/>
                    </a:ext>
                  </a:extLst>
                </a:hlinkClick>
              </a:rPr>
              <a:t>https://the-turing-way.netlify.app/community-handbook/coc.html</a:t>
            </a:r>
            <a:endParaRPr sz="1700"/>
          </a:p>
          <a:p>
            <a:pPr indent="-336550" lvl="0" marL="457200" marR="0" rtl="0" algn="l">
              <a:lnSpc>
                <a:spcPct val="115000"/>
              </a:lnSpc>
              <a:spcBef>
                <a:spcPts val="1000"/>
              </a:spcBef>
              <a:spcAft>
                <a:spcPts val="0"/>
              </a:spcAft>
              <a:buSzPts val="1700"/>
              <a:buChar char="•"/>
            </a:pPr>
            <a:r>
              <a:rPr lang="en-GB" sz="1700"/>
              <a:t>If you experience or witness unacceptable behaviour, or have any other concerns, please report it by contacting the project members (</a:t>
            </a:r>
            <a:r>
              <a:rPr lang="en-GB" sz="1700">
                <a:solidFill>
                  <a:srgbClr val="FFC000"/>
                </a:solidFill>
              </a:rPr>
              <a:t>theturingway@gmail.com</a:t>
            </a:r>
            <a:r>
              <a:rPr lang="en-GB" sz="1700"/>
              <a:t>).</a:t>
            </a:r>
            <a:endParaRPr sz="1700"/>
          </a:p>
          <a:p>
            <a:pPr indent="-336550" lvl="0" marL="457200" marR="0" rtl="0" algn="l">
              <a:lnSpc>
                <a:spcPct val="115000"/>
              </a:lnSpc>
              <a:spcBef>
                <a:spcPts val="1000"/>
              </a:spcBef>
              <a:spcAft>
                <a:spcPts val="0"/>
              </a:spcAft>
              <a:buSzPts val="1700"/>
              <a:buChar char="•"/>
            </a:pPr>
            <a:r>
              <a:rPr lang="en-GB" sz="1700"/>
              <a:t>To report an issue at this event involving one of the organisers, please email one of the project leads individually (</a:t>
            </a:r>
            <a:r>
              <a:rPr lang="en-GB" sz="1700">
                <a:solidFill>
                  <a:srgbClr val="FFC000"/>
                </a:solidFill>
              </a:rPr>
              <a:t>kwhitaker@turing.ac.uk, msharan@turing.ac.uk</a:t>
            </a:r>
            <a:r>
              <a:rPr lang="en-GB" sz="1700"/>
              <a:t>)</a:t>
            </a:r>
            <a:endParaRPr sz="1700"/>
          </a:p>
          <a:p>
            <a:pPr indent="-336550" lvl="0" marL="457200" marR="0" rtl="0" algn="l">
              <a:lnSpc>
                <a:spcPct val="115000"/>
              </a:lnSpc>
              <a:spcBef>
                <a:spcPts val="1000"/>
              </a:spcBef>
              <a:spcAft>
                <a:spcPts val="1000"/>
              </a:spcAft>
              <a:buSzPts val="1700"/>
              <a:buChar char="•"/>
            </a:pPr>
            <a:r>
              <a:rPr lang="en-GB" sz="1700"/>
              <a:t>You can also reach out to our Code of Conduct reporting facilitators </a:t>
            </a:r>
            <a:r>
              <a:rPr lang="en-GB" sz="1700">
                <a:solidFill>
                  <a:srgbClr val="FFC000"/>
                </a:solidFill>
              </a:rPr>
              <a:t>Anne Lee Steele </a:t>
            </a:r>
            <a:r>
              <a:rPr lang="en-GB" sz="1700"/>
              <a:t>(asteele@turing.ac.uk) and </a:t>
            </a:r>
            <a:r>
              <a:rPr lang="en-GB" sz="1700">
                <a:solidFill>
                  <a:srgbClr val="FFC000"/>
                </a:solidFill>
              </a:rPr>
              <a:t>Alexandra Araujo Alvarez</a:t>
            </a:r>
            <a:r>
              <a:rPr lang="en-GB" sz="1700"/>
              <a:t> (araujo.alvarez@turing.ac.uk).</a:t>
            </a:r>
            <a:endParaRPr sz="1700"/>
          </a:p>
        </p:txBody>
      </p:sp>
      <p:sp>
        <p:nvSpPr>
          <p:cNvPr id="391" name="Google Shape;391;g2a57e94cf69_2_0"/>
          <p:cNvSpPr txBox="1"/>
          <p:nvPr/>
        </p:nvSpPr>
        <p:spPr>
          <a:xfrm>
            <a:off x="26202" y="4835725"/>
            <a:ext cx="8965500" cy="261600"/>
          </a:xfrm>
          <a:prstGeom prst="rect">
            <a:avLst/>
          </a:prstGeom>
          <a:noFill/>
          <a:ln>
            <a:noFill/>
          </a:ln>
        </p:spPr>
        <p:txBody>
          <a:bodyPr anchorCtr="0" anchor="t" bIns="45700" lIns="91425" spcFirstLastPara="1" rIns="91425" wrap="square" tIns="45700">
            <a:spAutoFit/>
          </a:bodyPr>
          <a:lstStyle/>
          <a:p>
            <a:pPr indent="0" lvl="0" marL="0" rtl="0" algn="r">
              <a:spcBef>
                <a:spcPts val="0"/>
              </a:spcBef>
              <a:spcAft>
                <a:spcPts val="0"/>
              </a:spcAft>
              <a:buClr>
                <a:schemeClr val="hlink"/>
              </a:buClr>
              <a:buFont typeface="Arial"/>
              <a:buNone/>
            </a:pPr>
            <a:r>
              <a:rPr lang="en-GB" sz="1100">
                <a:solidFill>
                  <a:schemeClr val="lt2"/>
                </a:solidFill>
              </a:rPr>
              <a:t>CC-BY 4.0, Zenodo:</a:t>
            </a:r>
            <a:r>
              <a:rPr lang="en-GB" sz="1100">
                <a:solidFill>
                  <a:srgbClr val="545454"/>
                </a:solidFill>
              </a:rPr>
              <a:t> </a:t>
            </a:r>
            <a:r>
              <a:rPr lang="en-GB" sz="1100" u="sng">
                <a:solidFill>
                  <a:srgbClr val="FFC000"/>
                </a:solidFill>
                <a:hlinkClick r:id="rId4">
                  <a:extLst>
                    <a:ext uri="{A12FA001-AC4F-418D-AE19-62706E023703}">
                      <ahyp:hlinkClr val="tx"/>
                    </a:ext>
                  </a:extLst>
                </a:hlinkClick>
              </a:rPr>
              <a:t>https://zenodo.org/record/10.5281/zenodo.10358146</a:t>
            </a:r>
            <a:r>
              <a:rPr lang="en-GB" sz="1100">
                <a:solidFill>
                  <a:srgbClr val="FFC000"/>
                </a:solidFill>
              </a:rPr>
              <a:t>,</a:t>
            </a:r>
            <a:r>
              <a:rPr lang="en-GB" sz="1100">
                <a:solidFill>
                  <a:schemeClr val="lt1"/>
                </a:solidFill>
              </a:rPr>
              <a:t> DOI: 10.5281/zenodo.10358388</a:t>
            </a:r>
            <a:endParaRPr b="0" i="0" sz="1100" u="none" cap="none" strike="noStrike">
              <a:solidFill>
                <a:schemeClr val="lt1"/>
              </a:solidFill>
              <a:latin typeface="Arial"/>
              <a:ea typeface="Arial"/>
              <a:cs typeface="Arial"/>
              <a:sym typeface="Arial"/>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396" name="Shape 396"/>
        <p:cNvGrpSpPr/>
        <p:nvPr/>
      </p:nvGrpSpPr>
      <p:grpSpPr>
        <a:xfrm>
          <a:off x="0" y="0"/>
          <a:ext cx="0" cy="0"/>
          <a:chOff x="0" y="0"/>
          <a:chExt cx="0" cy="0"/>
        </a:xfrm>
      </p:grpSpPr>
      <p:grpSp>
        <p:nvGrpSpPr>
          <p:cNvPr id="397" name="Google Shape;397;g2a54d93943a_0_405"/>
          <p:cNvGrpSpPr/>
          <p:nvPr/>
        </p:nvGrpSpPr>
        <p:grpSpPr>
          <a:xfrm>
            <a:off x="-86" y="-21680"/>
            <a:ext cx="8795670" cy="5174117"/>
            <a:chOff x="-86" y="-30387"/>
            <a:chExt cx="8587006" cy="5071172"/>
          </a:xfrm>
        </p:grpSpPr>
        <p:grpSp>
          <p:nvGrpSpPr>
            <p:cNvPr id="398" name="Google Shape;398;g2a54d93943a_0_405"/>
            <p:cNvGrpSpPr/>
            <p:nvPr/>
          </p:nvGrpSpPr>
          <p:grpSpPr>
            <a:xfrm>
              <a:off x="-86" y="-30387"/>
              <a:ext cx="5015929" cy="2782230"/>
              <a:chOff x="0" y="-39098"/>
              <a:chExt cx="6570512" cy="3775075"/>
            </a:xfrm>
          </p:grpSpPr>
          <p:pic>
            <p:nvPicPr>
              <p:cNvPr id="399" name="Google Shape;399;g2a54d93943a_0_405"/>
              <p:cNvPicPr preferRelativeResize="0"/>
              <p:nvPr/>
            </p:nvPicPr>
            <p:blipFill rotWithShape="1">
              <a:blip r:embed="rId3">
                <a:alphaModFix/>
              </a:blip>
              <a:srcRect b="0" l="0" r="0" t="0"/>
              <a:stretch/>
            </p:blipFill>
            <p:spPr>
              <a:xfrm>
                <a:off x="3272048" y="-21315"/>
                <a:ext cx="3298464" cy="3757292"/>
              </a:xfrm>
              <a:prstGeom prst="rect">
                <a:avLst/>
              </a:prstGeom>
              <a:noFill/>
              <a:ln>
                <a:noFill/>
              </a:ln>
            </p:spPr>
          </p:pic>
          <p:pic>
            <p:nvPicPr>
              <p:cNvPr id="400" name="Google Shape;400;g2a54d93943a_0_405"/>
              <p:cNvPicPr preferRelativeResize="0"/>
              <p:nvPr/>
            </p:nvPicPr>
            <p:blipFill rotWithShape="1">
              <a:blip r:embed="rId4">
                <a:alphaModFix/>
              </a:blip>
              <a:srcRect b="0" l="0" r="0" t="0"/>
              <a:stretch/>
            </p:blipFill>
            <p:spPr>
              <a:xfrm>
                <a:off x="0" y="-39098"/>
                <a:ext cx="3295571" cy="3766366"/>
              </a:xfrm>
              <a:prstGeom prst="rect">
                <a:avLst/>
              </a:prstGeom>
              <a:noFill/>
              <a:ln>
                <a:noFill/>
              </a:ln>
            </p:spPr>
          </p:pic>
        </p:grpSp>
        <p:pic>
          <p:nvPicPr>
            <p:cNvPr id="401" name="Google Shape;401;g2a54d93943a_0_405"/>
            <p:cNvPicPr preferRelativeResize="0"/>
            <p:nvPr/>
          </p:nvPicPr>
          <p:blipFill rotWithShape="1">
            <a:blip r:embed="rId5">
              <a:alphaModFix/>
            </a:blip>
            <a:srcRect b="0" l="0" r="0" t="0"/>
            <a:stretch/>
          </p:blipFill>
          <p:spPr>
            <a:xfrm>
              <a:off x="4989136" y="-17282"/>
              <a:ext cx="2571015" cy="2741787"/>
            </a:xfrm>
            <a:prstGeom prst="rect">
              <a:avLst/>
            </a:prstGeom>
            <a:noFill/>
            <a:ln>
              <a:noFill/>
            </a:ln>
          </p:spPr>
        </p:pic>
        <p:pic>
          <p:nvPicPr>
            <p:cNvPr id="402" name="Google Shape;402;g2a54d93943a_0_405"/>
            <p:cNvPicPr preferRelativeResize="0"/>
            <p:nvPr/>
          </p:nvPicPr>
          <p:blipFill rotWithShape="1">
            <a:blip r:embed="rId6">
              <a:alphaModFix/>
            </a:blip>
            <a:srcRect b="0" l="0" r="0" t="0"/>
            <a:stretch/>
          </p:blipFill>
          <p:spPr>
            <a:xfrm>
              <a:off x="1" y="2736783"/>
              <a:ext cx="2497942" cy="2304002"/>
            </a:xfrm>
            <a:prstGeom prst="rect">
              <a:avLst/>
            </a:prstGeom>
            <a:noFill/>
            <a:ln>
              <a:noFill/>
            </a:ln>
          </p:spPr>
        </p:pic>
        <p:pic>
          <p:nvPicPr>
            <p:cNvPr id="403" name="Google Shape;403;g2a54d93943a_0_405"/>
            <p:cNvPicPr preferRelativeResize="0"/>
            <p:nvPr/>
          </p:nvPicPr>
          <p:blipFill rotWithShape="1">
            <a:blip r:embed="rId7">
              <a:alphaModFix/>
            </a:blip>
            <a:srcRect b="0" l="0" r="0" t="0"/>
            <a:stretch/>
          </p:blipFill>
          <p:spPr>
            <a:xfrm>
              <a:off x="2481064" y="2736783"/>
              <a:ext cx="2557363" cy="2304002"/>
            </a:xfrm>
            <a:prstGeom prst="rect">
              <a:avLst/>
            </a:prstGeom>
            <a:noFill/>
            <a:ln>
              <a:noFill/>
            </a:ln>
          </p:spPr>
        </p:pic>
        <p:pic>
          <p:nvPicPr>
            <p:cNvPr id="404" name="Google Shape;404;g2a54d93943a_0_405"/>
            <p:cNvPicPr preferRelativeResize="0"/>
            <p:nvPr/>
          </p:nvPicPr>
          <p:blipFill rotWithShape="1">
            <a:blip r:embed="rId8">
              <a:alphaModFix/>
            </a:blip>
            <a:srcRect b="0" l="0" r="0" t="0"/>
            <a:stretch/>
          </p:blipFill>
          <p:spPr>
            <a:xfrm>
              <a:off x="5013928" y="2719302"/>
              <a:ext cx="2546221" cy="2316280"/>
            </a:xfrm>
            <a:prstGeom prst="rect">
              <a:avLst/>
            </a:prstGeom>
            <a:noFill/>
            <a:ln>
              <a:noFill/>
            </a:ln>
          </p:spPr>
        </p:pic>
        <p:grpSp>
          <p:nvGrpSpPr>
            <p:cNvPr id="405" name="Google Shape;405;g2a54d93943a_0_405"/>
            <p:cNvGrpSpPr/>
            <p:nvPr/>
          </p:nvGrpSpPr>
          <p:grpSpPr>
            <a:xfrm>
              <a:off x="7560385" y="-30387"/>
              <a:ext cx="1026535" cy="5065937"/>
              <a:chOff x="7560149" y="-30388"/>
              <a:chExt cx="1048233" cy="5312991"/>
            </a:xfrm>
          </p:grpSpPr>
          <p:pic>
            <p:nvPicPr>
              <p:cNvPr id="406" name="Google Shape;406;g2a54d93943a_0_405"/>
              <p:cNvPicPr preferRelativeResize="0"/>
              <p:nvPr/>
            </p:nvPicPr>
            <p:blipFill rotWithShape="1">
              <a:blip r:embed="rId9">
                <a:alphaModFix/>
              </a:blip>
              <a:srcRect b="0" l="0" r="0" t="0"/>
              <a:stretch/>
            </p:blipFill>
            <p:spPr>
              <a:xfrm>
                <a:off x="7560149" y="-30388"/>
                <a:ext cx="1017793" cy="2470781"/>
              </a:xfrm>
              <a:prstGeom prst="rect">
                <a:avLst/>
              </a:prstGeom>
              <a:noFill/>
              <a:ln>
                <a:noFill/>
              </a:ln>
            </p:spPr>
          </p:pic>
          <p:pic>
            <p:nvPicPr>
              <p:cNvPr id="407" name="Google Shape;407;g2a54d93943a_0_405"/>
              <p:cNvPicPr preferRelativeResize="0"/>
              <p:nvPr/>
            </p:nvPicPr>
            <p:blipFill rotWithShape="1">
              <a:blip r:embed="rId10">
                <a:alphaModFix/>
              </a:blip>
              <a:srcRect b="0" l="0" r="0" t="0"/>
              <a:stretch/>
            </p:blipFill>
            <p:spPr>
              <a:xfrm>
                <a:off x="7582438" y="2427803"/>
                <a:ext cx="1025944" cy="2854800"/>
              </a:xfrm>
              <a:prstGeom prst="rect">
                <a:avLst/>
              </a:prstGeom>
              <a:noFill/>
              <a:ln>
                <a:noFill/>
              </a:ln>
            </p:spPr>
          </p:pic>
        </p:grpSp>
      </p:grpSp>
      <p:pic>
        <p:nvPicPr>
          <p:cNvPr id="408" name="Google Shape;408;g2a54d93943a_0_405"/>
          <p:cNvPicPr preferRelativeResize="0"/>
          <p:nvPr/>
        </p:nvPicPr>
        <p:blipFill rotWithShape="1">
          <a:blip r:embed="rId11">
            <a:alphaModFix/>
          </a:blip>
          <a:srcRect b="0" l="0" r="0" t="0"/>
          <a:stretch/>
        </p:blipFill>
        <p:spPr>
          <a:xfrm>
            <a:off x="8795659" y="-21679"/>
            <a:ext cx="318566" cy="2512330"/>
          </a:xfrm>
          <a:prstGeom prst="rect">
            <a:avLst/>
          </a:prstGeom>
          <a:noFill/>
          <a:ln>
            <a:noFill/>
          </a:ln>
        </p:spPr>
      </p:pic>
      <p:pic>
        <p:nvPicPr>
          <p:cNvPr id="409" name="Google Shape;409;g2a54d93943a_0_405"/>
          <p:cNvPicPr preferRelativeResize="0"/>
          <p:nvPr/>
        </p:nvPicPr>
        <p:blipFill rotWithShape="1">
          <a:blip r:embed="rId12">
            <a:alphaModFix/>
          </a:blip>
          <a:srcRect b="0" l="0" r="0" t="0"/>
          <a:stretch/>
        </p:blipFill>
        <p:spPr>
          <a:xfrm>
            <a:off x="8807862" y="2381945"/>
            <a:ext cx="322780" cy="1101484"/>
          </a:xfrm>
          <a:prstGeom prst="rect">
            <a:avLst/>
          </a:prstGeom>
          <a:noFill/>
          <a:ln>
            <a:noFill/>
          </a:ln>
        </p:spPr>
      </p:pic>
      <p:pic>
        <p:nvPicPr>
          <p:cNvPr id="410" name="Google Shape;410;g2a54d93943a_0_405"/>
          <p:cNvPicPr preferRelativeResize="0"/>
          <p:nvPr/>
        </p:nvPicPr>
        <p:blipFill rotWithShape="1">
          <a:blip r:embed="rId13">
            <a:alphaModFix/>
          </a:blip>
          <a:srcRect b="0" l="0" r="0" t="0"/>
          <a:stretch/>
        </p:blipFill>
        <p:spPr>
          <a:xfrm>
            <a:off x="8781714" y="3460206"/>
            <a:ext cx="346456" cy="1010194"/>
          </a:xfrm>
          <a:prstGeom prst="rect">
            <a:avLst/>
          </a:prstGeom>
          <a:noFill/>
          <a:ln>
            <a:noFill/>
          </a:ln>
        </p:spPr>
      </p:pic>
      <p:sp>
        <p:nvSpPr>
          <p:cNvPr id="411" name="Google Shape;411;g2a54d93943a_0_405"/>
          <p:cNvSpPr/>
          <p:nvPr/>
        </p:nvSpPr>
        <p:spPr>
          <a:xfrm>
            <a:off x="29775" y="1740819"/>
            <a:ext cx="9131700" cy="601200"/>
          </a:xfrm>
          <a:prstGeom prst="rect">
            <a:avLst/>
          </a:prstGeom>
          <a:solidFill>
            <a:schemeClr val="dk1">
              <a:alpha val="64709"/>
            </a:scheme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lang="en-GB" sz="2800">
                <a:solidFill>
                  <a:schemeClr val="lt1"/>
                </a:solidFill>
                <a:latin typeface="Arial"/>
                <a:ea typeface="Arial"/>
                <a:cs typeface="Arial"/>
                <a:sym typeface="Arial"/>
              </a:rPr>
              <a:t>Thanks to our community of contributors &amp; users!</a:t>
            </a:r>
            <a:endParaRPr b="1" sz="2800">
              <a:solidFill>
                <a:schemeClr val="lt1"/>
              </a:solidFill>
              <a:latin typeface="Arial"/>
              <a:ea typeface="Arial"/>
              <a:cs typeface="Arial"/>
              <a:sym typeface="Arial"/>
            </a:endParaRPr>
          </a:p>
        </p:txBody>
      </p:sp>
      <p:pic>
        <p:nvPicPr>
          <p:cNvPr id="412" name="Google Shape;412;g2a54d93943a_0_405"/>
          <p:cNvPicPr preferRelativeResize="0"/>
          <p:nvPr/>
        </p:nvPicPr>
        <p:blipFill rotWithShape="1">
          <a:blip r:embed="rId14">
            <a:alphaModFix/>
          </a:blip>
          <a:srcRect b="0" l="0" r="0" t="0"/>
          <a:stretch/>
        </p:blipFill>
        <p:spPr>
          <a:xfrm>
            <a:off x="8795658" y="4422514"/>
            <a:ext cx="331289" cy="398670"/>
          </a:xfrm>
          <a:prstGeom prst="rect">
            <a:avLst/>
          </a:prstGeom>
          <a:noFill/>
          <a:ln>
            <a:noFill/>
          </a:ln>
        </p:spPr>
      </p:pic>
      <p:pic>
        <p:nvPicPr>
          <p:cNvPr id="413" name="Google Shape;413;g2a54d93943a_0_405"/>
          <p:cNvPicPr preferRelativeResize="0"/>
          <p:nvPr/>
        </p:nvPicPr>
        <p:blipFill rotWithShape="1">
          <a:blip r:embed="rId15">
            <a:alphaModFix/>
          </a:blip>
          <a:srcRect b="0" l="0" r="0" t="0"/>
          <a:stretch/>
        </p:blipFill>
        <p:spPr>
          <a:xfrm>
            <a:off x="8794435" y="4803985"/>
            <a:ext cx="296209" cy="299652"/>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8" name="Shape 418"/>
        <p:cNvGrpSpPr/>
        <p:nvPr/>
      </p:nvGrpSpPr>
      <p:grpSpPr>
        <a:xfrm>
          <a:off x="0" y="0"/>
          <a:ext cx="0" cy="0"/>
          <a:chOff x="0" y="0"/>
          <a:chExt cx="0" cy="0"/>
        </a:xfrm>
      </p:grpSpPr>
      <p:sp>
        <p:nvSpPr>
          <p:cNvPr id="419" name="Google Shape;419;p10"/>
          <p:cNvSpPr txBox="1"/>
          <p:nvPr>
            <p:ph idx="1" type="body"/>
          </p:nvPr>
        </p:nvSpPr>
        <p:spPr>
          <a:xfrm>
            <a:off x="431801" y="449663"/>
            <a:ext cx="8280400" cy="701301"/>
          </a:xfrm>
          <a:prstGeom prst="rect">
            <a:avLst/>
          </a:prstGeom>
          <a:noFill/>
          <a:ln>
            <a:noFill/>
          </a:ln>
        </p:spPr>
        <p:txBody>
          <a:bodyPr anchorCtr="0" anchor="t" bIns="0" lIns="0" spcFirstLastPara="1" rIns="0" wrap="square" tIns="0">
            <a:noAutofit/>
          </a:bodyPr>
          <a:lstStyle/>
          <a:p>
            <a:pPr indent="0" lvl="0" marL="0" rtl="0" algn="l">
              <a:lnSpc>
                <a:spcPct val="100000"/>
              </a:lnSpc>
              <a:spcBef>
                <a:spcPts val="0"/>
              </a:spcBef>
              <a:spcAft>
                <a:spcPts val="0"/>
              </a:spcAft>
              <a:buClr>
                <a:schemeClr val="lt1"/>
              </a:buClr>
              <a:buSzPts val="3600"/>
              <a:buNone/>
            </a:pPr>
            <a:r>
              <a:rPr lang="en-GB" sz="2400"/>
              <a:t>Scaling</a:t>
            </a:r>
            <a:r>
              <a:rPr lang="en-GB" sz="2400"/>
              <a:t> the impact of The Turing Way</a:t>
            </a:r>
            <a:endParaRPr sz="2400"/>
          </a:p>
        </p:txBody>
      </p:sp>
      <p:sp>
        <p:nvSpPr>
          <p:cNvPr id="420" name="Google Shape;420;p10"/>
          <p:cNvSpPr txBox="1"/>
          <p:nvPr>
            <p:ph idx="2" type="body"/>
          </p:nvPr>
        </p:nvSpPr>
        <p:spPr>
          <a:xfrm>
            <a:off x="431800" y="1234800"/>
            <a:ext cx="3909600" cy="28263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1200"/>
              </a:spcBef>
              <a:spcAft>
                <a:spcPts val="0"/>
              </a:spcAft>
              <a:buSzPts val="2800"/>
              <a:buNone/>
            </a:pPr>
            <a:r>
              <a:rPr lang="en-GB" sz="1800"/>
              <a:t>Systematic approach for </a:t>
            </a:r>
            <a:r>
              <a:rPr lang="en-GB" sz="1800">
                <a:solidFill>
                  <a:srgbClr val="FFC000"/>
                </a:solidFill>
              </a:rPr>
              <a:t>cross-sector collaboration</a:t>
            </a:r>
            <a:r>
              <a:rPr lang="en-GB" sz="1800"/>
              <a:t>, knowledge exchange and skill building with </a:t>
            </a:r>
            <a:r>
              <a:rPr lang="en-GB" sz="1800">
                <a:solidFill>
                  <a:srgbClr val="FFC000"/>
                </a:solidFill>
              </a:rPr>
              <a:t>organisations leading data science initiatives</a:t>
            </a:r>
            <a:r>
              <a:rPr lang="en-GB" sz="1800"/>
              <a:t>.</a:t>
            </a:r>
            <a:endParaRPr sz="1800"/>
          </a:p>
          <a:p>
            <a:pPr indent="0" lvl="0" marL="0" rtl="0" algn="l">
              <a:lnSpc>
                <a:spcPct val="115000"/>
              </a:lnSpc>
              <a:spcBef>
                <a:spcPts val="1200"/>
              </a:spcBef>
              <a:spcAft>
                <a:spcPts val="0"/>
              </a:spcAft>
              <a:buSzPts val="2800"/>
              <a:buNone/>
            </a:pPr>
            <a:r>
              <a:rPr lang="en-GB" sz="1800"/>
              <a:t>Combining grassroots championing of best practices with </a:t>
            </a:r>
            <a:r>
              <a:rPr lang="en-GB" sz="1800">
                <a:solidFill>
                  <a:srgbClr val="FFC000"/>
                </a:solidFill>
              </a:rPr>
              <a:t>system-level adoption and culture change</a:t>
            </a:r>
            <a:r>
              <a:rPr lang="en-GB" sz="1800"/>
              <a:t>.</a:t>
            </a:r>
            <a:endParaRPr sz="1800"/>
          </a:p>
        </p:txBody>
      </p:sp>
      <p:sp>
        <p:nvSpPr>
          <p:cNvPr id="421" name="Google Shape;421;p10"/>
          <p:cNvSpPr txBox="1"/>
          <p:nvPr/>
        </p:nvSpPr>
        <p:spPr>
          <a:xfrm>
            <a:off x="431800" y="4247040"/>
            <a:ext cx="8712300" cy="863700"/>
          </a:xfrm>
          <a:prstGeom prst="rect">
            <a:avLst/>
          </a:prstGeom>
          <a:noFill/>
          <a:ln>
            <a:noFill/>
          </a:ln>
        </p:spPr>
        <p:txBody>
          <a:bodyPr anchorCtr="0" anchor="b" bIns="72000" lIns="0" spcFirstLastPara="1" rIns="108000" wrap="square" tIns="0">
            <a:normAutofit/>
          </a:bodyPr>
          <a:lstStyle/>
          <a:p>
            <a:pPr indent="0" lvl="0" marL="0" marR="0" rtl="0" algn="r">
              <a:lnSpc>
                <a:spcPct val="100000"/>
              </a:lnSpc>
              <a:spcBef>
                <a:spcPts val="0"/>
              </a:spcBef>
              <a:spcAft>
                <a:spcPts val="0"/>
              </a:spcAft>
              <a:buClr>
                <a:schemeClr val="hlink"/>
              </a:buClr>
              <a:buSzPts val="1100"/>
              <a:buFont typeface="Arial"/>
              <a:buNone/>
            </a:pPr>
            <a:br>
              <a:rPr b="0" i="0" lang="en-GB" sz="1100" u="none" cap="none" strike="noStrike">
                <a:solidFill>
                  <a:schemeClr val="lt1"/>
                </a:solidFill>
                <a:latin typeface="Arial"/>
                <a:ea typeface="Arial"/>
                <a:cs typeface="Arial"/>
                <a:sym typeface="Arial"/>
              </a:rPr>
            </a:br>
            <a:r>
              <a:rPr b="0" i="0" lang="en-GB" sz="1100" u="none" cap="none" strike="noStrike">
                <a:solidFill>
                  <a:schemeClr val="lt1"/>
                </a:solidFill>
                <a:latin typeface="Arial"/>
                <a:ea typeface="Arial"/>
                <a:cs typeface="Arial"/>
                <a:sym typeface="Arial"/>
              </a:rPr>
              <a:t>CC-BY 4.0 image by The Turing Way community and Scriberia. </a:t>
            </a:r>
            <a:r>
              <a:rPr lang="en-GB" sz="1100">
                <a:solidFill>
                  <a:schemeClr val="lt2"/>
                </a:solidFill>
              </a:rPr>
              <a:t>CC-BY 4.0, Zenodo:</a:t>
            </a:r>
            <a:r>
              <a:rPr lang="en-GB" sz="1100">
                <a:solidFill>
                  <a:srgbClr val="545454"/>
                </a:solidFill>
              </a:rPr>
              <a:t> </a:t>
            </a:r>
            <a:r>
              <a:rPr lang="en-GB" sz="1100" u="sng">
                <a:solidFill>
                  <a:srgbClr val="FFC000"/>
                </a:solidFill>
                <a:hlinkClick r:id="rId3">
                  <a:extLst>
                    <a:ext uri="{A12FA001-AC4F-418D-AE19-62706E023703}">
                      <ahyp:hlinkClr val="tx"/>
                    </a:ext>
                  </a:extLst>
                </a:hlinkClick>
              </a:rPr>
              <a:t>https://zenodo.org/record/10.5281/zenodo.10358146</a:t>
            </a:r>
            <a:endParaRPr sz="1100">
              <a:solidFill>
                <a:schemeClr val="lt1"/>
              </a:solidFill>
            </a:endParaRPr>
          </a:p>
        </p:txBody>
      </p:sp>
      <p:pic>
        <p:nvPicPr>
          <p:cNvPr id="422" name="Google Shape;422;p10"/>
          <p:cNvPicPr preferRelativeResize="0"/>
          <p:nvPr/>
        </p:nvPicPr>
        <p:blipFill rotWithShape="1">
          <a:blip r:embed="rId4">
            <a:alphaModFix/>
          </a:blip>
          <a:srcRect b="0" l="0" r="0" t="0"/>
          <a:stretch/>
        </p:blipFill>
        <p:spPr>
          <a:xfrm>
            <a:off x="4706825" y="1150976"/>
            <a:ext cx="4005376" cy="2975275"/>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7" name="Shape 427"/>
        <p:cNvGrpSpPr/>
        <p:nvPr/>
      </p:nvGrpSpPr>
      <p:grpSpPr>
        <a:xfrm>
          <a:off x="0" y="0"/>
          <a:ext cx="0" cy="0"/>
          <a:chOff x="0" y="0"/>
          <a:chExt cx="0" cy="0"/>
        </a:xfrm>
      </p:grpSpPr>
      <p:sp>
        <p:nvSpPr>
          <p:cNvPr id="428" name="Google Shape;428;g2a54d93943a_0_384"/>
          <p:cNvSpPr txBox="1"/>
          <p:nvPr/>
        </p:nvSpPr>
        <p:spPr>
          <a:xfrm>
            <a:off x="385375" y="4766000"/>
            <a:ext cx="8458800" cy="344700"/>
          </a:xfrm>
          <a:prstGeom prst="rect">
            <a:avLst/>
          </a:prstGeom>
          <a:noFill/>
          <a:ln>
            <a:noFill/>
          </a:ln>
        </p:spPr>
        <p:txBody>
          <a:bodyPr anchorCtr="0" anchor="b" bIns="72000" lIns="0" spcFirstLastPara="1" rIns="108000" wrap="square" tIns="0">
            <a:noAutofit/>
          </a:bodyPr>
          <a:lstStyle/>
          <a:p>
            <a:pPr indent="0" lvl="0" marL="0" rtl="0" algn="r">
              <a:spcBef>
                <a:spcPts val="0"/>
              </a:spcBef>
              <a:spcAft>
                <a:spcPts val="0"/>
              </a:spcAft>
              <a:buClr>
                <a:schemeClr val="hlink"/>
              </a:buClr>
              <a:buFont typeface="Arial"/>
              <a:buNone/>
            </a:pPr>
            <a:r>
              <a:rPr lang="en-GB" sz="1100">
                <a:solidFill>
                  <a:schemeClr val="lt2"/>
                </a:solidFill>
              </a:rPr>
              <a:t>CC-BY 4.0, Zenodo:</a:t>
            </a:r>
            <a:r>
              <a:rPr lang="en-GB" sz="1100">
                <a:solidFill>
                  <a:srgbClr val="545454"/>
                </a:solidFill>
              </a:rPr>
              <a:t> </a:t>
            </a:r>
            <a:r>
              <a:rPr lang="en-GB" sz="1100" u="sng">
                <a:solidFill>
                  <a:srgbClr val="FFC000"/>
                </a:solidFill>
                <a:hlinkClick r:id="rId3">
                  <a:extLst>
                    <a:ext uri="{A12FA001-AC4F-418D-AE19-62706E023703}">
                      <ahyp:hlinkClr val="tx"/>
                    </a:ext>
                  </a:extLst>
                </a:hlinkClick>
              </a:rPr>
              <a:t>https://zenodo.org/record/10.5281/zenodo.10358146</a:t>
            </a:r>
            <a:r>
              <a:rPr lang="en-GB" sz="1100">
                <a:solidFill>
                  <a:srgbClr val="FFC000"/>
                </a:solidFill>
              </a:rPr>
              <a:t>,</a:t>
            </a:r>
            <a:r>
              <a:rPr lang="en-GB" sz="1100">
                <a:solidFill>
                  <a:schemeClr val="lt1"/>
                </a:solidFill>
              </a:rPr>
              <a:t> DOI: 10.5281/zenodo.10358388</a:t>
            </a:r>
            <a:endParaRPr sz="1100">
              <a:solidFill>
                <a:schemeClr val="lt1"/>
              </a:solidFill>
            </a:endParaRPr>
          </a:p>
          <a:p>
            <a:pPr indent="0" lvl="0" marL="0" marR="0" rtl="0" algn="r">
              <a:lnSpc>
                <a:spcPct val="114000"/>
              </a:lnSpc>
              <a:spcBef>
                <a:spcPts val="0"/>
              </a:spcBef>
              <a:spcAft>
                <a:spcPts val="600"/>
              </a:spcAft>
              <a:buClr>
                <a:schemeClr val="lt1"/>
              </a:buClr>
              <a:buSzPts val="1200"/>
              <a:buFont typeface="Arial"/>
              <a:buNone/>
            </a:pPr>
            <a:r>
              <a:rPr b="0" i="0" lang="en-GB" sz="1100" u="none" cap="none" strike="noStrike">
                <a:solidFill>
                  <a:schemeClr val="lt1"/>
                </a:solidFill>
                <a:latin typeface="Arial"/>
                <a:ea typeface="Arial"/>
                <a:cs typeface="Arial"/>
                <a:sym typeface="Arial"/>
              </a:rPr>
              <a:t>Logos taken from the respective organisations</a:t>
            </a:r>
            <a:endParaRPr b="0" i="0" sz="1100" u="none" cap="none" strike="noStrike">
              <a:solidFill>
                <a:schemeClr val="lt1"/>
              </a:solidFill>
              <a:latin typeface="Arial"/>
              <a:ea typeface="Arial"/>
              <a:cs typeface="Arial"/>
              <a:sym typeface="Arial"/>
            </a:endParaRPr>
          </a:p>
        </p:txBody>
      </p:sp>
      <p:sp>
        <p:nvSpPr>
          <p:cNvPr id="429" name="Google Shape;429;g2a54d93943a_0_384"/>
          <p:cNvSpPr txBox="1"/>
          <p:nvPr>
            <p:ph idx="2" type="body"/>
          </p:nvPr>
        </p:nvSpPr>
        <p:spPr>
          <a:xfrm>
            <a:off x="431800" y="1223250"/>
            <a:ext cx="3838800" cy="26970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1200"/>
              </a:spcBef>
              <a:spcAft>
                <a:spcPts val="0"/>
              </a:spcAft>
              <a:buClr>
                <a:schemeClr val="lt1"/>
              </a:buClr>
              <a:buSzPts val="2800"/>
              <a:buNone/>
            </a:pPr>
            <a:r>
              <a:rPr lang="en-GB" sz="1800"/>
              <a:t>Funded by the </a:t>
            </a:r>
            <a:r>
              <a:rPr lang="en-GB" sz="1800">
                <a:solidFill>
                  <a:srgbClr val="FFC000"/>
                </a:solidFill>
              </a:rPr>
              <a:t>InnovateUK Bridge AI </a:t>
            </a:r>
            <a:r>
              <a:rPr lang="en-GB" sz="1800"/>
              <a:t>and The Alan Turing Institute.</a:t>
            </a:r>
            <a:endParaRPr sz="1800"/>
          </a:p>
          <a:p>
            <a:pPr indent="0" lvl="0" marL="0" rtl="0" algn="l">
              <a:lnSpc>
                <a:spcPct val="115000"/>
              </a:lnSpc>
              <a:spcBef>
                <a:spcPts val="1200"/>
              </a:spcBef>
              <a:spcAft>
                <a:spcPts val="0"/>
              </a:spcAft>
              <a:buClr>
                <a:schemeClr val="lt1"/>
              </a:buClr>
              <a:buSzPts val="2800"/>
              <a:buNone/>
            </a:pPr>
            <a:r>
              <a:t/>
            </a:r>
            <a:endParaRPr sz="700"/>
          </a:p>
          <a:p>
            <a:pPr indent="0" lvl="0" marL="0" rtl="0" algn="l">
              <a:lnSpc>
                <a:spcPct val="115000"/>
              </a:lnSpc>
              <a:spcBef>
                <a:spcPts val="1200"/>
              </a:spcBef>
              <a:spcAft>
                <a:spcPts val="0"/>
              </a:spcAft>
              <a:buClr>
                <a:schemeClr val="lt1"/>
              </a:buClr>
              <a:buSzPts val="2800"/>
              <a:buNone/>
            </a:pPr>
            <a:r>
              <a:rPr lang="en-GB" sz="1800"/>
              <a:t>Mission is to help businesses in </a:t>
            </a:r>
            <a:r>
              <a:rPr lang="en-GB" sz="1800">
                <a:solidFill>
                  <a:srgbClr val="FFC000"/>
                </a:solidFill>
              </a:rPr>
              <a:t>high growth potential sectors</a:t>
            </a:r>
            <a:r>
              <a:rPr lang="en-GB" sz="1800"/>
              <a:t> such as</a:t>
            </a:r>
            <a:r>
              <a:rPr lang="en-GB" sz="1800">
                <a:uFill>
                  <a:noFill/>
                </a:uFill>
                <a:hlinkClick r:id="rId4"/>
              </a:rPr>
              <a:t> agriculture and food processing</a:t>
            </a:r>
            <a:r>
              <a:rPr lang="en-GB" sz="1800"/>
              <a:t>,</a:t>
            </a:r>
            <a:r>
              <a:rPr lang="en-GB" sz="1800">
                <a:uFill>
                  <a:noFill/>
                </a:uFill>
                <a:hlinkClick r:id="rId5"/>
              </a:rPr>
              <a:t> construction</a:t>
            </a:r>
            <a:r>
              <a:rPr lang="en-GB" sz="1800"/>
              <a:t>,</a:t>
            </a:r>
            <a:r>
              <a:rPr lang="en-GB" sz="1800">
                <a:uFill>
                  <a:noFill/>
                </a:uFill>
                <a:hlinkClick r:id="rId6"/>
              </a:rPr>
              <a:t> creative</a:t>
            </a:r>
            <a:r>
              <a:rPr lang="en-GB" sz="1800"/>
              <a:t> and</a:t>
            </a:r>
            <a:r>
              <a:rPr lang="en-GB" sz="1800">
                <a:uFill>
                  <a:noFill/>
                </a:uFill>
                <a:hlinkClick r:id="rId7"/>
              </a:rPr>
              <a:t> transport</a:t>
            </a:r>
            <a:r>
              <a:rPr lang="en-GB" sz="1800"/>
              <a:t> to </a:t>
            </a:r>
            <a:r>
              <a:rPr lang="en-GB" sz="1800">
                <a:solidFill>
                  <a:srgbClr val="FFC000"/>
                </a:solidFill>
              </a:rPr>
              <a:t>harness the power of AI and unlock their full potential</a:t>
            </a:r>
            <a:r>
              <a:rPr lang="en-GB" sz="1800"/>
              <a:t>.</a:t>
            </a:r>
            <a:endParaRPr sz="2500"/>
          </a:p>
        </p:txBody>
      </p:sp>
      <p:sp>
        <p:nvSpPr>
          <p:cNvPr id="430" name="Google Shape;430;g2a54d93943a_0_384"/>
          <p:cNvSpPr txBox="1"/>
          <p:nvPr>
            <p:ph idx="1" type="body"/>
          </p:nvPr>
        </p:nvSpPr>
        <p:spPr>
          <a:xfrm>
            <a:off x="431801" y="449663"/>
            <a:ext cx="8280300" cy="701400"/>
          </a:xfrm>
          <a:prstGeom prst="rect">
            <a:avLst/>
          </a:prstGeom>
          <a:noFill/>
          <a:ln>
            <a:noFill/>
          </a:ln>
        </p:spPr>
        <p:txBody>
          <a:bodyPr anchorCtr="0" anchor="t" bIns="0" lIns="0" spcFirstLastPara="1" rIns="0" wrap="square" tIns="0">
            <a:noAutofit/>
          </a:bodyPr>
          <a:lstStyle/>
          <a:p>
            <a:pPr indent="0" lvl="0" marL="0" rtl="0" algn="l">
              <a:spcBef>
                <a:spcPts val="0"/>
              </a:spcBef>
              <a:spcAft>
                <a:spcPts val="0"/>
              </a:spcAft>
              <a:buClr>
                <a:schemeClr val="lt1"/>
              </a:buClr>
              <a:buSzPts val="3600"/>
              <a:buNone/>
            </a:pPr>
            <a:r>
              <a:rPr lang="en-GB" sz="2400"/>
              <a:t>Scaling</a:t>
            </a:r>
            <a:r>
              <a:rPr lang="en-GB" sz="2400"/>
              <a:t> the impact of The Turing Way</a:t>
            </a:r>
            <a:endParaRPr sz="2400"/>
          </a:p>
          <a:p>
            <a:pPr indent="0" lvl="0" marL="0" rtl="0" algn="l">
              <a:lnSpc>
                <a:spcPct val="100000"/>
              </a:lnSpc>
              <a:spcBef>
                <a:spcPts val="0"/>
              </a:spcBef>
              <a:spcAft>
                <a:spcPts val="0"/>
              </a:spcAft>
              <a:buClr>
                <a:schemeClr val="lt1"/>
              </a:buClr>
              <a:buSzPts val="3600"/>
              <a:buNone/>
            </a:pPr>
            <a:r>
              <a:t/>
            </a:r>
            <a:endParaRPr sz="2400"/>
          </a:p>
        </p:txBody>
      </p:sp>
      <p:pic>
        <p:nvPicPr>
          <p:cNvPr id="431" name="Google Shape;431;g2a54d93943a_0_384"/>
          <p:cNvPicPr preferRelativeResize="0"/>
          <p:nvPr/>
        </p:nvPicPr>
        <p:blipFill rotWithShape="1">
          <a:blip r:embed="rId8">
            <a:alphaModFix/>
          </a:blip>
          <a:srcRect b="14368" l="0" r="0" t="0"/>
          <a:stretch/>
        </p:blipFill>
        <p:spPr>
          <a:xfrm>
            <a:off x="4740550" y="1223254"/>
            <a:ext cx="3971551" cy="1834597"/>
          </a:xfrm>
          <a:prstGeom prst="rect">
            <a:avLst/>
          </a:prstGeom>
          <a:noFill/>
          <a:ln>
            <a:noFill/>
          </a:ln>
        </p:spPr>
      </p:pic>
      <p:pic>
        <p:nvPicPr>
          <p:cNvPr id="432" name="Google Shape;432;g2a54d93943a_0_384"/>
          <p:cNvPicPr preferRelativeResize="0"/>
          <p:nvPr/>
        </p:nvPicPr>
        <p:blipFill>
          <a:blip r:embed="rId9">
            <a:alphaModFix/>
          </a:blip>
          <a:stretch>
            <a:fillRect/>
          </a:stretch>
        </p:blipFill>
        <p:spPr>
          <a:xfrm>
            <a:off x="4740550" y="3401175"/>
            <a:ext cx="3971550" cy="519075"/>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7" name="Shape 437"/>
        <p:cNvGrpSpPr/>
        <p:nvPr/>
      </p:nvGrpSpPr>
      <p:grpSpPr>
        <a:xfrm>
          <a:off x="0" y="0"/>
          <a:ext cx="0" cy="0"/>
          <a:chOff x="0" y="0"/>
          <a:chExt cx="0" cy="0"/>
        </a:xfrm>
      </p:grpSpPr>
      <p:sp>
        <p:nvSpPr>
          <p:cNvPr id="438" name="Google Shape;438;g2a54d93943a_0_794"/>
          <p:cNvSpPr txBox="1"/>
          <p:nvPr>
            <p:ph idx="2" type="body"/>
          </p:nvPr>
        </p:nvSpPr>
        <p:spPr>
          <a:xfrm>
            <a:off x="400325" y="1151075"/>
            <a:ext cx="8311800" cy="25428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1200"/>
              </a:spcBef>
              <a:spcAft>
                <a:spcPts val="0"/>
              </a:spcAft>
              <a:buClr>
                <a:schemeClr val="lt1"/>
              </a:buClr>
              <a:buSzPts val="2800"/>
              <a:buNone/>
            </a:pPr>
            <a:r>
              <a:rPr lang="en-GB" sz="1800"/>
              <a:t>The inaugural cohort from </a:t>
            </a:r>
            <a:r>
              <a:rPr lang="en-GB" sz="1800">
                <a:solidFill>
                  <a:srgbClr val="FFC000"/>
                </a:solidFill>
              </a:rPr>
              <a:t>June to December 2023</a:t>
            </a:r>
            <a:r>
              <a:rPr lang="en-GB" sz="1800"/>
              <a:t> brought together </a:t>
            </a:r>
            <a:r>
              <a:rPr lang="en-GB" sz="1800">
                <a:solidFill>
                  <a:srgbClr val="FFC000"/>
                </a:solidFill>
              </a:rPr>
              <a:t>five Experts in Residence </a:t>
            </a:r>
            <a:r>
              <a:rPr lang="en-GB" sz="1800"/>
              <a:t>from </a:t>
            </a:r>
            <a:r>
              <a:rPr i="1" lang="en-GB" sz="1800"/>
              <a:t>The Turing Way</a:t>
            </a:r>
            <a:r>
              <a:rPr lang="en-GB" sz="1800"/>
              <a:t> and the BridgeAI networks.</a:t>
            </a:r>
            <a:endParaRPr sz="1800">
              <a:solidFill>
                <a:srgbClr val="FFC000"/>
              </a:solidFill>
            </a:endParaRPr>
          </a:p>
        </p:txBody>
      </p:sp>
      <p:sp>
        <p:nvSpPr>
          <p:cNvPr id="439" name="Google Shape;439;g2a54d93943a_0_794"/>
          <p:cNvSpPr txBox="1"/>
          <p:nvPr>
            <p:ph idx="1" type="body"/>
          </p:nvPr>
        </p:nvSpPr>
        <p:spPr>
          <a:xfrm>
            <a:off x="431801" y="449663"/>
            <a:ext cx="8280300" cy="701400"/>
          </a:xfrm>
          <a:prstGeom prst="rect">
            <a:avLst/>
          </a:prstGeom>
          <a:noFill/>
          <a:ln>
            <a:noFill/>
          </a:ln>
        </p:spPr>
        <p:txBody>
          <a:bodyPr anchorCtr="0" anchor="t" bIns="0" lIns="0" spcFirstLastPara="1" rIns="0" wrap="square" tIns="0">
            <a:noAutofit/>
          </a:bodyPr>
          <a:lstStyle/>
          <a:p>
            <a:pPr indent="0" lvl="0" marL="0" rtl="0" algn="l">
              <a:lnSpc>
                <a:spcPct val="100000"/>
              </a:lnSpc>
              <a:spcBef>
                <a:spcPts val="0"/>
              </a:spcBef>
              <a:spcAft>
                <a:spcPts val="0"/>
              </a:spcAft>
              <a:buClr>
                <a:schemeClr val="lt1"/>
              </a:buClr>
              <a:buSzPts val="3600"/>
              <a:buNone/>
            </a:pPr>
            <a:r>
              <a:rPr lang="en-GB" sz="2400"/>
              <a:t>The Turing Way Practitioners Hub: Cohort 1</a:t>
            </a:r>
            <a:endParaRPr sz="2400"/>
          </a:p>
        </p:txBody>
      </p:sp>
      <p:grpSp>
        <p:nvGrpSpPr>
          <p:cNvPr id="440" name="Google Shape;440;g2a54d93943a_0_794"/>
          <p:cNvGrpSpPr/>
          <p:nvPr/>
        </p:nvGrpSpPr>
        <p:grpSpPr>
          <a:xfrm>
            <a:off x="171716" y="2170745"/>
            <a:ext cx="8645138" cy="2492813"/>
            <a:chOff x="400324" y="2021425"/>
            <a:chExt cx="9584410" cy="2854802"/>
          </a:xfrm>
        </p:grpSpPr>
        <p:sp>
          <p:nvSpPr>
            <p:cNvPr id="441" name="Google Shape;441;g2a54d93943a_0_794"/>
            <p:cNvSpPr/>
            <p:nvPr/>
          </p:nvSpPr>
          <p:spPr>
            <a:xfrm>
              <a:off x="400334" y="4380627"/>
              <a:ext cx="9584400" cy="495600"/>
            </a:xfrm>
            <a:prstGeom prst="rect">
              <a:avLst/>
            </a:prstGeom>
            <a:solidFill>
              <a:schemeClr val="lt1"/>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pic>
          <p:nvPicPr>
            <p:cNvPr descr="Text&#10;&#10;Description automatically generated" id="442" name="Google Shape;442;g2a54d93943a_0_794"/>
            <p:cNvPicPr preferRelativeResize="0"/>
            <p:nvPr/>
          </p:nvPicPr>
          <p:blipFill rotWithShape="1">
            <a:blip r:embed="rId3">
              <a:alphaModFix/>
            </a:blip>
            <a:srcRect b="0" l="0" r="0" t="0"/>
            <a:stretch/>
          </p:blipFill>
          <p:spPr>
            <a:xfrm>
              <a:off x="400324" y="4446511"/>
              <a:ext cx="1626373" cy="344700"/>
            </a:xfrm>
            <a:prstGeom prst="rect">
              <a:avLst/>
            </a:prstGeom>
            <a:noFill/>
            <a:ln>
              <a:noFill/>
            </a:ln>
          </p:spPr>
        </p:pic>
        <p:pic>
          <p:nvPicPr>
            <p:cNvPr descr="A picture containing company name&#10;&#10;Description automatically generated" id="443" name="Google Shape;443;g2a54d93943a_0_794"/>
            <p:cNvPicPr preferRelativeResize="0"/>
            <p:nvPr/>
          </p:nvPicPr>
          <p:blipFill rotWithShape="1">
            <a:blip r:embed="rId4">
              <a:alphaModFix/>
            </a:blip>
            <a:srcRect b="0" l="0" r="0" t="10023"/>
            <a:stretch/>
          </p:blipFill>
          <p:spPr>
            <a:xfrm>
              <a:off x="7131506" y="4410641"/>
              <a:ext cx="923986" cy="435562"/>
            </a:xfrm>
            <a:prstGeom prst="rect">
              <a:avLst/>
            </a:prstGeom>
            <a:noFill/>
            <a:ln>
              <a:noFill/>
            </a:ln>
          </p:spPr>
        </p:pic>
        <p:pic>
          <p:nvPicPr>
            <p:cNvPr descr="A picture containing logo&#10;&#10;Description automatically generated" id="444" name="Google Shape;444;g2a54d93943a_0_794"/>
            <p:cNvPicPr preferRelativeResize="0"/>
            <p:nvPr/>
          </p:nvPicPr>
          <p:blipFill rotWithShape="1">
            <a:blip r:embed="rId5">
              <a:alphaModFix/>
            </a:blip>
            <a:srcRect b="0" l="0" r="0" t="0"/>
            <a:stretch/>
          </p:blipFill>
          <p:spPr>
            <a:xfrm>
              <a:off x="2180342" y="4446499"/>
              <a:ext cx="1380857" cy="344700"/>
            </a:xfrm>
            <a:prstGeom prst="rect">
              <a:avLst/>
            </a:prstGeom>
            <a:noFill/>
            <a:ln>
              <a:noFill/>
            </a:ln>
          </p:spPr>
        </p:pic>
        <p:pic>
          <p:nvPicPr>
            <p:cNvPr descr="Logo, company name&#10;&#10;Description automatically generated" id="445" name="Google Shape;445;g2a54d93943a_0_794"/>
            <p:cNvPicPr preferRelativeResize="0"/>
            <p:nvPr/>
          </p:nvPicPr>
          <p:blipFill rotWithShape="1">
            <a:blip r:embed="rId6">
              <a:alphaModFix/>
            </a:blip>
            <a:srcRect b="23906" l="5138" r="2448" t="13854"/>
            <a:stretch/>
          </p:blipFill>
          <p:spPr>
            <a:xfrm>
              <a:off x="3714847" y="4401786"/>
              <a:ext cx="1402594" cy="434162"/>
            </a:xfrm>
            <a:prstGeom prst="rect">
              <a:avLst/>
            </a:prstGeom>
            <a:noFill/>
            <a:ln>
              <a:noFill/>
            </a:ln>
          </p:spPr>
        </p:pic>
        <p:pic>
          <p:nvPicPr>
            <p:cNvPr id="446" name="Google Shape;446;g2a54d93943a_0_794"/>
            <p:cNvPicPr preferRelativeResize="0"/>
            <p:nvPr/>
          </p:nvPicPr>
          <p:blipFill rotWithShape="1">
            <a:blip r:embed="rId7">
              <a:alphaModFix/>
            </a:blip>
            <a:srcRect b="0" l="0" r="0" t="0"/>
            <a:stretch/>
          </p:blipFill>
          <p:spPr>
            <a:xfrm>
              <a:off x="5270149" y="4401074"/>
              <a:ext cx="1540650" cy="435564"/>
            </a:xfrm>
            <a:prstGeom prst="rect">
              <a:avLst/>
            </a:prstGeom>
            <a:noFill/>
            <a:ln>
              <a:noFill/>
            </a:ln>
          </p:spPr>
        </p:pic>
        <p:pic>
          <p:nvPicPr>
            <p:cNvPr id="447" name="Google Shape;447;g2a54d93943a_0_794"/>
            <p:cNvPicPr preferRelativeResize="0"/>
            <p:nvPr/>
          </p:nvPicPr>
          <p:blipFill rotWithShape="1">
            <a:blip r:embed="rId8">
              <a:alphaModFix/>
            </a:blip>
            <a:srcRect b="0" l="0" r="596" t="0"/>
            <a:stretch/>
          </p:blipFill>
          <p:spPr>
            <a:xfrm>
              <a:off x="400325" y="2021425"/>
              <a:ext cx="6410476" cy="2242026"/>
            </a:xfrm>
            <a:prstGeom prst="rect">
              <a:avLst/>
            </a:prstGeom>
            <a:noFill/>
            <a:ln>
              <a:noFill/>
            </a:ln>
          </p:spPr>
        </p:pic>
        <p:pic>
          <p:nvPicPr>
            <p:cNvPr id="448" name="Google Shape;448;g2a54d93943a_0_794"/>
            <p:cNvPicPr preferRelativeResize="0"/>
            <p:nvPr/>
          </p:nvPicPr>
          <p:blipFill rotWithShape="1">
            <a:blip r:embed="rId9">
              <a:alphaModFix/>
            </a:blip>
            <a:srcRect b="0" l="-2354" r="0" t="0"/>
            <a:stretch/>
          </p:blipFill>
          <p:spPr>
            <a:xfrm>
              <a:off x="6755750" y="2021425"/>
              <a:ext cx="1675525" cy="2242026"/>
            </a:xfrm>
            <a:prstGeom prst="rect">
              <a:avLst/>
            </a:prstGeom>
            <a:noFill/>
            <a:ln>
              <a:noFill/>
            </a:ln>
          </p:spPr>
        </p:pic>
      </p:grpSp>
      <p:pic>
        <p:nvPicPr>
          <p:cNvPr id="449" name="Google Shape;449;g2a54d93943a_0_794"/>
          <p:cNvPicPr preferRelativeResize="0"/>
          <p:nvPr/>
        </p:nvPicPr>
        <p:blipFill rotWithShape="1">
          <a:blip r:embed="rId10">
            <a:alphaModFix/>
          </a:blip>
          <a:srcRect b="0" l="0" r="0" t="0"/>
          <a:stretch/>
        </p:blipFill>
        <p:spPr>
          <a:xfrm>
            <a:off x="7381500" y="2170750"/>
            <a:ext cx="1406825" cy="1958200"/>
          </a:xfrm>
          <a:prstGeom prst="rect">
            <a:avLst/>
          </a:prstGeom>
          <a:noFill/>
          <a:ln>
            <a:noFill/>
          </a:ln>
        </p:spPr>
      </p:pic>
      <p:sp>
        <p:nvSpPr>
          <p:cNvPr id="450" name="Google Shape;450;g2a54d93943a_0_794"/>
          <p:cNvSpPr txBox="1"/>
          <p:nvPr/>
        </p:nvSpPr>
        <p:spPr>
          <a:xfrm>
            <a:off x="7329900" y="3848275"/>
            <a:ext cx="1585800" cy="354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GB" sz="550">
                <a:solidFill>
                  <a:schemeClr val="dk1"/>
                </a:solidFill>
              </a:rPr>
              <a:t>Previous Open Source Manager</a:t>
            </a:r>
            <a:br>
              <a:rPr lang="en-GB" sz="550">
                <a:solidFill>
                  <a:schemeClr val="dk1"/>
                </a:solidFill>
              </a:rPr>
            </a:br>
            <a:r>
              <a:rPr lang="en-GB" sz="550">
                <a:solidFill>
                  <a:schemeClr val="dk1"/>
                </a:solidFill>
              </a:rPr>
              <a:t>(Currently: Director of OSPO Now)</a:t>
            </a:r>
            <a:endParaRPr sz="550">
              <a:solidFill>
                <a:schemeClr val="dk1"/>
              </a:solidFill>
            </a:endParaRPr>
          </a:p>
        </p:txBody>
      </p:sp>
      <p:sp>
        <p:nvSpPr>
          <p:cNvPr id="451" name="Google Shape;451;g2a54d93943a_0_794"/>
          <p:cNvSpPr txBox="1"/>
          <p:nvPr/>
        </p:nvSpPr>
        <p:spPr>
          <a:xfrm>
            <a:off x="385375" y="4766000"/>
            <a:ext cx="8458800" cy="344700"/>
          </a:xfrm>
          <a:prstGeom prst="rect">
            <a:avLst/>
          </a:prstGeom>
          <a:noFill/>
          <a:ln>
            <a:noFill/>
          </a:ln>
        </p:spPr>
        <p:txBody>
          <a:bodyPr anchorCtr="0" anchor="b" bIns="72000" lIns="0" spcFirstLastPara="1" rIns="108000" wrap="square" tIns="0">
            <a:noAutofit/>
          </a:bodyPr>
          <a:lstStyle/>
          <a:p>
            <a:pPr indent="0" lvl="0" marL="0" rtl="0" algn="r">
              <a:spcBef>
                <a:spcPts val="0"/>
              </a:spcBef>
              <a:spcAft>
                <a:spcPts val="0"/>
              </a:spcAft>
              <a:buClr>
                <a:schemeClr val="hlink"/>
              </a:buClr>
              <a:buFont typeface="Arial"/>
              <a:buNone/>
            </a:pPr>
            <a:r>
              <a:rPr lang="en-GB" sz="1100">
                <a:solidFill>
                  <a:schemeClr val="lt2"/>
                </a:solidFill>
              </a:rPr>
              <a:t>CC-BY 4.0, Zenodo:</a:t>
            </a:r>
            <a:r>
              <a:rPr lang="en-GB" sz="1100">
                <a:solidFill>
                  <a:srgbClr val="545454"/>
                </a:solidFill>
              </a:rPr>
              <a:t> </a:t>
            </a:r>
            <a:r>
              <a:rPr lang="en-GB" sz="1100" u="sng">
                <a:solidFill>
                  <a:srgbClr val="FFC000"/>
                </a:solidFill>
                <a:hlinkClick r:id="rId11">
                  <a:extLst>
                    <a:ext uri="{A12FA001-AC4F-418D-AE19-62706E023703}">
                      <ahyp:hlinkClr val="tx"/>
                    </a:ext>
                  </a:extLst>
                </a:hlinkClick>
              </a:rPr>
              <a:t>https://zenodo.org/record/10.5281/zenodo.10358146</a:t>
            </a:r>
            <a:r>
              <a:rPr lang="en-GB" sz="1100">
                <a:solidFill>
                  <a:srgbClr val="FFC000"/>
                </a:solidFill>
              </a:rPr>
              <a:t>,</a:t>
            </a:r>
            <a:r>
              <a:rPr lang="en-GB" sz="1100">
                <a:solidFill>
                  <a:schemeClr val="lt1"/>
                </a:solidFill>
              </a:rPr>
              <a:t> DOI: 10.5281/zenodo.10358388</a:t>
            </a:r>
            <a:endParaRPr sz="1100">
              <a:solidFill>
                <a:schemeClr val="lt1"/>
              </a:solidFill>
            </a:endParaRPr>
          </a:p>
          <a:p>
            <a:pPr indent="0" lvl="0" marL="0" marR="0" rtl="0" algn="r">
              <a:lnSpc>
                <a:spcPct val="114000"/>
              </a:lnSpc>
              <a:spcBef>
                <a:spcPts val="0"/>
              </a:spcBef>
              <a:spcAft>
                <a:spcPts val="600"/>
              </a:spcAft>
              <a:buClr>
                <a:schemeClr val="lt1"/>
              </a:buClr>
              <a:buSzPts val="1200"/>
              <a:buFont typeface="Arial"/>
              <a:buNone/>
            </a:pPr>
            <a:r>
              <a:rPr b="0" i="0" lang="en-GB" sz="1100" u="none" cap="none" strike="noStrike">
                <a:solidFill>
                  <a:schemeClr val="lt1"/>
                </a:solidFill>
                <a:latin typeface="Arial"/>
                <a:ea typeface="Arial"/>
                <a:cs typeface="Arial"/>
                <a:sym typeface="Arial"/>
              </a:rPr>
              <a:t>Logos taken from the respective organisations</a:t>
            </a:r>
            <a:endParaRPr b="0" i="0" sz="1100" u="none" cap="none" strike="noStrike">
              <a:solidFill>
                <a:schemeClr val="lt1"/>
              </a:solidFill>
              <a:latin typeface="Arial"/>
              <a:ea typeface="Arial"/>
              <a:cs typeface="Arial"/>
              <a:sym typeface="Arial"/>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2"/>
        </a:solidFill>
      </p:bgPr>
    </p:bg>
    <p:spTree>
      <p:nvGrpSpPr>
        <p:cNvPr id="456" name="Shape 456"/>
        <p:cNvGrpSpPr/>
        <p:nvPr/>
      </p:nvGrpSpPr>
      <p:grpSpPr>
        <a:xfrm>
          <a:off x="0" y="0"/>
          <a:ext cx="0" cy="0"/>
          <a:chOff x="0" y="0"/>
          <a:chExt cx="0" cy="0"/>
        </a:xfrm>
      </p:grpSpPr>
      <p:sp>
        <p:nvSpPr>
          <p:cNvPr id="457" name="Google Shape;457;g1f9b174de22_2_2655"/>
          <p:cNvSpPr txBox="1"/>
          <p:nvPr>
            <p:ph idx="3" type="body"/>
          </p:nvPr>
        </p:nvSpPr>
        <p:spPr>
          <a:xfrm>
            <a:off x="406500" y="1072450"/>
            <a:ext cx="4107900" cy="3588300"/>
          </a:xfrm>
          <a:prstGeom prst="rect">
            <a:avLst/>
          </a:prstGeom>
          <a:noFill/>
          <a:ln>
            <a:noFill/>
          </a:ln>
        </p:spPr>
        <p:txBody>
          <a:bodyPr anchorCtr="0" anchor="t" bIns="0" lIns="0" spcFirstLastPara="1" rIns="0" wrap="square" tIns="0">
            <a:noAutofit/>
          </a:bodyPr>
          <a:lstStyle/>
          <a:p>
            <a:pPr indent="-336550" lvl="0" marL="457200" rtl="0" algn="l">
              <a:lnSpc>
                <a:spcPct val="110000"/>
              </a:lnSpc>
              <a:spcBef>
                <a:spcPts val="1000"/>
              </a:spcBef>
              <a:spcAft>
                <a:spcPts val="0"/>
              </a:spcAft>
              <a:buSzPts val="1700"/>
              <a:buChar char="–"/>
            </a:pPr>
            <a:r>
              <a:rPr lang="en-GB" sz="1700">
                <a:solidFill>
                  <a:srgbClr val="FFC000"/>
                </a:solidFill>
              </a:rPr>
              <a:t>Cohort of Experts in Residence</a:t>
            </a:r>
            <a:r>
              <a:rPr lang="en-GB" sz="1700"/>
              <a:t> representing different sectors</a:t>
            </a:r>
            <a:endParaRPr sz="1700"/>
          </a:p>
          <a:p>
            <a:pPr indent="-336550" lvl="0" marL="457200" rtl="0" algn="l">
              <a:lnSpc>
                <a:spcPct val="110000"/>
              </a:lnSpc>
              <a:spcBef>
                <a:spcPts val="1000"/>
              </a:spcBef>
              <a:spcAft>
                <a:spcPts val="0"/>
              </a:spcAft>
              <a:buSzPts val="1700"/>
              <a:buChar char="–"/>
            </a:pPr>
            <a:r>
              <a:rPr lang="en-GB" sz="1700">
                <a:solidFill>
                  <a:srgbClr val="FFC000"/>
                </a:solidFill>
              </a:rPr>
              <a:t>Recognising their leadership</a:t>
            </a:r>
            <a:r>
              <a:rPr lang="en-GB" sz="1700"/>
              <a:t> for advocating for best practices</a:t>
            </a:r>
            <a:endParaRPr sz="1700"/>
          </a:p>
          <a:p>
            <a:pPr indent="-336550" lvl="0" marL="457200" rtl="0" algn="l">
              <a:lnSpc>
                <a:spcPct val="110000"/>
              </a:lnSpc>
              <a:spcBef>
                <a:spcPts val="1000"/>
              </a:spcBef>
              <a:spcAft>
                <a:spcPts val="0"/>
              </a:spcAft>
              <a:buSzPts val="1700"/>
              <a:buChar char="–"/>
            </a:pPr>
            <a:r>
              <a:rPr lang="en-GB" sz="1700"/>
              <a:t>Providing professional </a:t>
            </a:r>
            <a:r>
              <a:rPr lang="en-GB" sz="1700">
                <a:solidFill>
                  <a:srgbClr val="FFC000"/>
                </a:solidFill>
              </a:rPr>
              <a:t>skill building </a:t>
            </a:r>
            <a:r>
              <a:rPr lang="en-GB" sz="1700"/>
              <a:t>opportunities </a:t>
            </a:r>
            <a:r>
              <a:rPr lang="en-GB" sz="1700"/>
              <a:t>and </a:t>
            </a:r>
            <a:r>
              <a:rPr lang="en-GB" sz="1700">
                <a:solidFill>
                  <a:srgbClr val="FFC000"/>
                </a:solidFill>
              </a:rPr>
              <a:t>expert consultation</a:t>
            </a:r>
            <a:r>
              <a:rPr lang="en-GB" sz="1700"/>
              <a:t> </a:t>
            </a:r>
            <a:endParaRPr sz="1700"/>
          </a:p>
          <a:p>
            <a:pPr indent="-336550" lvl="0" marL="457200" rtl="0" algn="l">
              <a:lnSpc>
                <a:spcPct val="110000"/>
              </a:lnSpc>
              <a:spcBef>
                <a:spcPts val="1000"/>
              </a:spcBef>
              <a:spcAft>
                <a:spcPts val="0"/>
              </a:spcAft>
              <a:buSzPts val="1700"/>
              <a:buChar char="–"/>
            </a:pPr>
            <a:r>
              <a:rPr lang="en-GB" sz="1700"/>
              <a:t>Co-creating </a:t>
            </a:r>
            <a:r>
              <a:rPr lang="en-GB" sz="1700">
                <a:solidFill>
                  <a:srgbClr val="FFC000"/>
                </a:solidFill>
              </a:rPr>
              <a:t>case studies capturing </a:t>
            </a:r>
            <a:r>
              <a:rPr lang="en-GB" sz="1700"/>
              <a:t>‘open </a:t>
            </a:r>
            <a:r>
              <a:rPr lang="en-GB" sz="1700"/>
              <a:t>practices’ in their org/sector</a:t>
            </a:r>
            <a:endParaRPr sz="1700"/>
          </a:p>
          <a:p>
            <a:pPr indent="-336550" lvl="0" marL="457200" rtl="0" algn="l">
              <a:lnSpc>
                <a:spcPct val="110000"/>
              </a:lnSpc>
              <a:spcBef>
                <a:spcPts val="1000"/>
              </a:spcBef>
              <a:spcAft>
                <a:spcPts val="0"/>
              </a:spcAft>
              <a:buSzPts val="1700"/>
              <a:buChar char="–"/>
            </a:pPr>
            <a:r>
              <a:rPr lang="en-GB" sz="1700"/>
              <a:t>Providing a forum to </a:t>
            </a:r>
            <a:r>
              <a:rPr lang="en-GB" sz="1700">
                <a:solidFill>
                  <a:srgbClr val="FFC000"/>
                </a:solidFill>
              </a:rPr>
              <a:t>highlight, connect and elevate </a:t>
            </a:r>
            <a:r>
              <a:rPr lang="en-GB" sz="1700"/>
              <a:t>their work</a:t>
            </a:r>
            <a:endParaRPr sz="1700"/>
          </a:p>
          <a:p>
            <a:pPr indent="0" lvl="0" marL="0" rtl="0" algn="l">
              <a:lnSpc>
                <a:spcPct val="110000"/>
              </a:lnSpc>
              <a:spcBef>
                <a:spcPts val="1000"/>
              </a:spcBef>
              <a:spcAft>
                <a:spcPts val="1000"/>
              </a:spcAft>
              <a:buSzPts val="2800"/>
              <a:buNone/>
            </a:pPr>
            <a:r>
              <a:t/>
            </a:r>
            <a:endParaRPr sz="1700"/>
          </a:p>
        </p:txBody>
      </p:sp>
      <p:sp>
        <p:nvSpPr>
          <p:cNvPr id="458" name="Google Shape;458;g1f9b174de22_2_2655"/>
          <p:cNvSpPr txBox="1"/>
          <p:nvPr>
            <p:ph idx="4" type="body"/>
          </p:nvPr>
        </p:nvSpPr>
        <p:spPr>
          <a:xfrm>
            <a:off x="100" y="4279700"/>
            <a:ext cx="9144000" cy="863700"/>
          </a:xfrm>
          <a:prstGeom prst="rect">
            <a:avLst/>
          </a:prstGeom>
          <a:noFill/>
          <a:ln>
            <a:noFill/>
          </a:ln>
        </p:spPr>
        <p:txBody>
          <a:bodyPr anchorCtr="0" anchor="b" bIns="72000" lIns="0" spcFirstLastPara="1" rIns="108000" wrap="square" tIns="0">
            <a:noAutofit/>
          </a:bodyPr>
          <a:lstStyle/>
          <a:p>
            <a:pPr indent="0" lvl="0" marL="0" rtl="0" algn="r">
              <a:lnSpc>
                <a:spcPct val="100000"/>
              </a:lnSpc>
              <a:spcBef>
                <a:spcPts val="0"/>
              </a:spcBef>
              <a:spcAft>
                <a:spcPts val="0"/>
              </a:spcAft>
              <a:buClr>
                <a:schemeClr val="hlink"/>
              </a:buClr>
              <a:buSzPts val="1400"/>
              <a:buNone/>
            </a:pPr>
            <a:br>
              <a:rPr lang="en-GB" sz="1100"/>
            </a:br>
            <a:r>
              <a:rPr lang="en-GB" sz="1100"/>
              <a:t>CC-BY 4.0 image by The Turing Way community and Scriberia. </a:t>
            </a:r>
            <a:r>
              <a:rPr lang="en-GB" sz="1100">
                <a:solidFill>
                  <a:schemeClr val="lt2"/>
                </a:solidFill>
              </a:rPr>
              <a:t>CC-BY 4.0, Zenodo:</a:t>
            </a:r>
            <a:r>
              <a:rPr lang="en-GB" sz="1100">
                <a:solidFill>
                  <a:srgbClr val="545454"/>
                </a:solidFill>
              </a:rPr>
              <a:t> </a:t>
            </a:r>
            <a:r>
              <a:rPr lang="en-GB" sz="1100" u="sng">
                <a:solidFill>
                  <a:srgbClr val="FFC000"/>
                </a:solidFill>
                <a:hlinkClick r:id="rId3">
                  <a:extLst>
                    <a:ext uri="{A12FA001-AC4F-418D-AE19-62706E023703}">
                      <ahyp:hlinkClr val="tx"/>
                    </a:ext>
                  </a:extLst>
                </a:hlinkClick>
              </a:rPr>
              <a:t>https://zenodo.org/record/10.5281/zenodo.10358146</a:t>
            </a:r>
            <a:endParaRPr sz="1100"/>
          </a:p>
        </p:txBody>
      </p:sp>
      <p:sp>
        <p:nvSpPr>
          <p:cNvPr id="459" name="Google Shape;459;g1f9b174de22_2_2655"/>
          <p:cNvSpPr txBox="1"/>
          <p:nvPr/>
        </p:nvSpPr>
        <p:spPr>
          <a:xfrm>
            <a:off x="367925" y="134125"/>
            <a:ext cx="7733700" cy="523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chemeClr val="lt1"/>
              </a:buClr>
              <a:buSzPts val="2800"/>
              <a:buFont typeface="Arial"/>
              <a:buNone/>
            </a:pPr>
            <a:r>
              <a:rPr b="0" i="0" lang="en-GB" sz="2200" u="none" cap="none" strike="noStrike">
                <a:solidFill>
                  <a:schemeClr val="lt1"/>
                </a:solidFill>
                <a:latin typeface="Arial"/>
                <a:ea typeface="Arial"/>
                <a:cs typeface="Arial"/>
                <a:sym typeface="Arial"/>
              </a:rPr>
              <a:t>Practitioner Hub’s “Expert in Residence”</a:t>
            </a:r>
            <a:endParaRPr b="0" i="0" sz="2200" u="none" cap="none" strike="noStrike">
              <a:solidFill>
                <a:schemeClr val="lt1"/>
              </a:solidFill>
              <a:latin typeface="Arial"/>
              <a:ea typeface="Arial"/>
              <a:cs typeface="Arial"/>
              <a:sym typeface="Arial"/>
            </a:endParaRPr>
          </a:p>
        </p:txBody>
      </p:sp>
      <p:pic>
        <p:nvPicPr>
          <p:cNvPr id="460" name="Google Shape;460;g1f9b174de22_2_2655"/>
          <p:cNvPicPr preferRelativeResize="0"/>
          <p:nvPr/>
        </p:nvPicPr>
        <p:blipFill rotWithShape="1">
          <a:blip r:embed="rId4">
            <a:alphaModFix/>
          </a:blip>
          <a:srcRect b="0" l="0" r="0" t="0"/>
          <a:stretch/>
        </p:blipFill>
        <p:spPr>
          <a:xfrm>
            <a:off x="4781625" y="1270625"/>
            <a:ext cx="3822397" cy="3057175"/>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1_Office Theme">
  <a:themeElements>
    <a:clrScheme name="Turing Presentation Palette">
      <a:dk1>
        <a:srgbClr val="1C1C1C"/>
      </a:dk1>
      <a:lt1>
        <a:srgbClr val="FFFFFF"/>
      </a:lt1>
      <a:dk2>
        <a:srgbClr val="404040"/>
      </a:dk2>
      <a:lt2>
        <a:srgbClr val="DEDEDE"/>
      </a:lt2>
      <a:accent1>
        <a:srgbClr val="00B0F0"/>
      </a:accent1>
      <a:accent2>
        <a:srgbClr val="0070C0"/>
      </a:accent2>
      <a:accent3>
        <a:srgbClr val="06CA7B"/>
      </a:accent3>
      <a:accent4>
        <a:srgbClr val="002060"/>
      </a:accent4>
      <a:accent5>
        <a:srgbClr val="7D02C2"/>
      </a:accent5>
      <a:accent6>
        <a:srgbClr val="FF007D"/>
      </a:accent6>
      <a:hlink>
        <a:srgbClr val="000000"/>
      </a:hlink>
      <a:folHlink>
        <a:srgbClr val="00000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2017-03-06T16:45:41Z</dcterms:created>
  <dc:creator>Sophie Mclvor</dc:creator>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0x010100DEBBF6FC637E8E41B86469F051603FFD</vt:lpwstr>
  </property>
  <property fmtid="{D5CDD505-2E9C-101B-9397-08002B2CF9AE}" pid="3" name="Document Keywords">
    <vt:lpwstr/>
  </property>
  <property fmtid="{D5CDD505-2E9C-101B-9397-08002B2CF9AE}" pid="4" name="MediaServiceImageTags">
    <vt:lpwstr/>
  </property>
</Properties>
</file>