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5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36"/>
  </p:notesMasterIdLst>
  <p:sldIdLst>
    <p:sldId id="256" r:id="rId3"/>
    <p:sldId id="273" r:id="rId4"/>
    <p:sldId id="272" r:id="rId5"/>
    <p:sldId id="275" r:id="rId6"/>
    <p:sldId id="265" r:id="rId7"/>
    <p:sldId id="276" r:id="rId8"/>
    <p:sldId id="1050" r:id="rId9"/>
    <p:sldId id="1054" r:id="rId10"/>
    <p:sldId id="1052" r:id="rId11"/>
    <p:sldId id="286" r:id="rId12"/>
    <p:sldId id="290" r:id="rId13"/>
    <p:sldId id="257" r:id="rId14"/>
    <p:sldId id="259" r:id="rId15"/>
    <p:sldId id="270" r:id="rId16"/>
    <p:sldId id="297" r:id="rId17"/>
    <p:sldId id="298" r:id="rId18"/>
    <p:sldId id="302" r:id="rId19"/>
    <p:sldId id="293" r:id="rId20"/>
    <p:sldId id="1055" r:id="rId21"/>
    <p:sldId id="1063" r:id="rId22"/>
    <p:sldId id="260" r:id="rId23"/>
    <p:sldId id="1056" r:id="rId24"/>
    <p:sldId id="1057" r:id="rId25"/>
    <p:sldId id="261" r:id="rId26"/>
    <p:sldId id="1064" r:id="rId27"/>
    <p:sldId id="262" r:id="rId28"/>
    <p:sldId id="1058" r:id="rId29"/>
    <p:sldId id="303" r:id="rId30"/>
    <p:sldId id="1062" r:id="rId31"/>
    <p:sldId id="258" r:id="rId32"/>
    <p:sldId id="1059" r:id="rId33"/>
    <p:sldId id="1060" r:id="rId34"/>
    <p:sldId id="271" r:id="rId35"/>
  </p:sldIdLst>
  <p:sldSz cx="12192000" cy="6858000"/>
  <p:notesSz cx="12192000" cy="6858000"/>
  <p:defaultTextStyle>
    <a:defPPr>
      <a:defRPr lang="it-IT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1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8"/>
    <p:restoredTop sz="94694"/>
  </p:normalViewPr>
  <p:slideViewPr>
    <p:cSldViewPr>
      <p:cViewPr varScale="1">
        <p:scale>
          <a:sx n="121" d="100"/>
          <a:sy n="121" d="100"/>
        </p:scale>
        <p:origin x="776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hyperlink" Target="https://fair-by-design-methodology.github.io/FAIR-by-Design_ToT/latest/" TargetMode="External"/><Relationship Id="rId2" Type="http://schemas.openxmlformats.org/officeDocument/2006/relationships/hyperlink" Target="https://learning.skills4eosc.eu/course/view.php?id=19" TargetMode="External"/><Relationship Id="rId1" Type="http://schemas.openxmlformats.org/officeDocument/2006/relationships/hyperlink" Target="https://fair-by-design-methodology.github.io/FAIR-by-Design_Book/" TargetMode="External"/><Relationship Id="rId4" Type="http://schemas.openxmlformats.org/officeDocument/2006/relationships/hyperlink" Target="https://github.com/FAIR-by-Design-Methodology/FAIR-by-Design_ToT" TargetMode="External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hyperlink" Target="https://fair-by-design-methodology.github.io/FAIR-by-Design_ToT/latest/" TargetMode="External"/><Relationship Id="rId2" Type="http://schemas.openxmlformats.org/officeDocument/2006/relationships/hyperlink" Target="https://learning.skills4eosc.eu/course/view.php?id=19" TargetMode="External"/><Relationship Id="rId1" Type="http://schemas.openxmlformats.org/officeDocument/2006/relationships/hyperlink" Target="https://fair-by-design-methodology.github.io/FAIR-by-Design_Book/" TargetMode="External"/><Relationship Id="rId4" Type="http://schemas.openxmlformats.org/officeDocument/2006/relationships/hyperlink" Target="https://github.com/FAIR-by-Design-Methodology/FAIR-by-Design_ToT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054D45-227D-499A-BF41-EBC6E66AF839}" type="doc">
      <dgm:prSet loTypeId="urn:microsoft.com/office/officeart/2016/7/layout/VerticalSolidActionList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1E0B345-ACB9-43F4-B8A2-9272E978C1BA}">
      <dgm:prSet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Do</a:t>
          </a:r>
        </a:p>
      </dgm:t>
      <dgm:extLst>
        <a:ext uri="{E40237B7-FDA0-4F09-8148-C483321AD2D9}">
          <dgm14:cNvPr xmlns:dgm14="http://schemas.microsoft.com/office/drawing/2010/diagram" id="0" name="" descr="Do - Practice what you preach&#10;Show - Lead by example&#10;Join - Build a community for co-creation&#10;Persist - Be a reflection of what you’d like to see in others&#10;"/>
        </a:ext>
      </dgm:extLst>
    </dgm:pt>
    <dgm:pt modelId="{948BFA07-0547-442E-BA7E-36D3F2769450}" type="parTrans" cxnId="{7795A64A-0E35-4414-B47A-667730ED6C99}">
      <dgm:prSet/>
      <dgm:spPr/>
      <dgm:t>
        <a:bodyPr/>
        <a:lstStyle/>
        <a:p>
          <a:endParaRPr lang="en-US"/>
        </a:p>
      </dgm:t>
    </dgm:pt>
    <dgm:pt modelId="{57F07F5B-B95D-4708-8A1A-610F30D1DE00}" type="sibTrans" cxnId="{7795A64A-0E35-4414-B47A-667730ED6C99}">
      <dgm:prSet/>
      <dgm:spPr/>
      <dgm:t>
        <a:bodyPr/>
        <a:lstStyle/>
        <a:p>
          <a:endParaRPr lang="en-US"/>
        </a:p>
      </dgm:t>
    </dgm:pt>
    <dgm:pt modelId="{A83E176E-1637-834E-B01A-02AC08F55F08}">
      <dgm:prSet/>
      <dgm:spPr/>
      <dgm:t>
        <a:bodyPr/>
        <a:lstStyle/>
        <a:p>
          <a:r>
            <a:rPr lang="en-US" dirty="0"/>
            <a:t>Practice what you preach</a:t>
          </a:r>
        </a:p>
      </dgm:t>
    </dgm:pt>
    <dgm:pt modelId="{9EE17687-11C4-3F45-A671-D0A3B5DDCB7C}" type="parTrans" cxnId="{3897B0B9-1D4C-CD42-B5DF-114190C126DB}">
      <dgm:prSet/>
      <dgm:spPr/>
      <dgm:t>
        <a:bodyPr/>
        <a:lstStyle/>
        <a:p>
          <a:endParaRPr lang="en-GB"/>
        </a:p>
      </dgm:t>
    </dgm:pt>
    <dgm:pt modelId="{3DAF30C6-2B72-9646-ACB2-5D8222C72AC9}" type="sibTrans" cxnId="{3897B0B9-1D4C-CD42-B5DF-114190C126DB}">
      <dgm:prSet/>
      <dgm:spPr/>
      <dgm:t>
        <a:bodyPr/>
        <a:lstStyle/>
        <a:p>
          <a:endParaRPr lang="en-GB"/>
        </a:p>
      </dgm:t>
    </dgm:pt>
    <dgm:pt modelId="{E36E8FB6-B4F1-124F-B29C-C28577F3E71F}">
      <dgm:prSet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Show</a:t>
          </a:r>
        </a:p>
      </dgm:t>
      <dgm:extLst>
        <a:ext uri="{E40237B7-FDA0-4F09-8148-C483321AD2D9}">
          <dgm14:cNvPr xmlns:dgm14="http://schemas.microsoft.com/office/drawing/2010/diagram" id="0" name="" descr="Do - Practice what you preach&#10;Show - Lead by example&#10;Join - Build a community for co-creation&#10;Persist - Be a reflection of what you’d like to see in others&#10;"/>
        </a:ext>
      </dgm:extLst>
    </dgm:pt>
    <dgm:pt modelId="{627306E9-F1CE-744E-931C-E9808E2C5026}" type="parTrans" cxnId="{E034E42F-B6C2-D24F-870C-95716425AAC5}">
      <dgm:prSet/>
      <dgm:spPr/>
      <dgm:t>
        <a:bodyPr/>
        <a:lstStyle/>
        <a:p>
          <a:endParaRPr lang="en-GB"/>
        </a:p>
      </dgm:t>
    </dgm:pt>
    <dgm:pt modelId="{1EDF9E3F-0C40-0D49-819A-900CAF00C78D}" type="sibTrans" cxnId="{E034E42F-B6C2-D24F-870C-95716425AAC5}">
      <dgm:prSet/>
      <dgm:spPr/>
      <dgm:t>
        <a:bodyPr/>
        <a:lstStyle/>
        <a:p>
          <a:endParaRPr lang="en-GB"/>
        </a:p>
      </dgm:t>
    </dgm:pt>
    <dgm:pt modelId="{24ED3067-B3D7-DF47-8CC0-8552ED83E589}">
      <dgm:prSet/>
      <dgm:spPr/>
      <dgm:t>
        <a:bodyPr/>
        <a:lstStyle/>
        <a:p>
          <a:r>
            <a:rPr lang="en-US" dirty="0"/>
            <a:t>Lead by example</a:t>
          </a:r>
        </a:p>
      </dgm:t>
      <dgm:extLst>
        <a:ext uri="{E40237B7-FDA0-4F09-8148-C483321AD2D9}">
          <dgm14:cNvPr xmlns:dgm14="http://schemas.microsoft.com/office/drawing/2010/diagram" id="0" name="" descr="Do - Practice what you preach&#10;Show - Lead by example&#10;Join - Build a community for co-creation&#10;Persist - Be a reflection of what you’d like to see in others&#10;"/>
        </a:ext>
      </dgm:extLst>
    </dgm:pt>
    <dgm:pt modelId="{62481001-0379-B24C-87B3-2685CE2CAFBC}" type="parTrans" cxnId="{01B5CAEF-7439-4947-ADAA-57F342DFACB4}">
      <dgm:prSet/>
      <dgm:spPr/>
      <dgm:t>
        <a:bodyPr/>
        <a:lstStyle/>
        <a:p>
          <a:endParaRPr lang="en-GB"/>
        </a:p>
      </dgm:t>
    </dgm:pt>
    <dgm:pt modelId="{4B96489D-3FFA-0F4F-9657-575F030818E9}" type="sibTrans" cxnId="{01B5CAEF-7439-4947-ADAA-57F342DFACB4}">
      <dgm:prSet/>
      <dgm:spPr/>
      <dgm:t>
        <a:bodyPr/>
        <a:lstStyle/>
        <a:p>
          <a:endParaRPr lang="en-GB"/>
        </a:p>
      </dgm:t>
    </dgm:pt>
    <dgm:pt modelId="{BF890632-C509-054C-9197-C55B3F5C8DF2}">
      <dgm:prSet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Join</a:t>
          </a:r>
        </a:p>
      </dgm:t>
      <dgm:extLst>
        <a:ext uri="{E40237B7-FDA0-4F09-8148-C483321AD2D9}">
          <dgm14:cNvPr xmlns:dgm14="http://schemas.microsoft.com/office/drawing/2010/diagram" id="0" name="" descr="Do - Practice what you preach&#10;Show - Lead by example&#10;Join - Build a community for co-creation&#10;Persist - Be a reflection of what you’d like to see in others&#10;"/>
        </a:ext>
      </dgm:extLst>
    </dgm:pt>
    <dgm:pt modelId="{A9225F42-E3EA-484D-8A65-9C767A1FB789}" type="parTrans" cxnId="{04E3866C-78B6-074C-9FE8-16BAE3738E17}">
      <dgm:prSet/>
      <dgm:spPr/>
      <dgm:t>
        <a:bodyPr/>
        <a:lstStyle/>
        <a:p>
          <a:endParaRPr lang="en-GB"/>
        </a:p>
      </dgm:t>
    </dgm:pt>
    <dgm:pt modelId="{57B6CDCD-10DC-5B46-9D4B-C7681EC07C9D}" type="sibTrans" cxnId="{04E3866C-78B6-074C-9FE8-16BAE3738E17}">
      <dgm:prSet/>
      <dgm:spPr/>
      <dgm:t>
        <a:bodyPr/>
        <a:lstStyle/>
        <a:p>
          <a:endParaRPr lang="en-GB"/>
        </a:p>
      </dgm:t>
    </dgm:pt>
    <dgm:pt modelId="{852C5FD9-84E5-CE41-9C4D-679B417264B4}">
      <dgm:prSet/>
      <dgm:spPr/>
      <dgm:t>
        <a:bodyPr/>
        <a:lstStyle/>
        <a:p>
          <a:r>
            <a:rPr lang="en-US" dirty="0"/>
            <a:t>Build a community for co-creation</a:t>
          </a:r>
        </a:p>
      </dgm:t>
      <dgm:extLst>
        <a:ext uri="{E40237B7-FDA0-4F09-8148-C483321AD2D9}">
          <dgm14:cNvPr xmlns:dgm14="http://schemas.microsoft.com/office/drawing/2010/diagram" id="0" name="" descr="Do - Practice what you preach&#10;Show - Lead by example&#10;Join - Build a community for co-creation&#10;Persist - Be a reflection of what you’d like to see in others&#10;"/>
        </a:ext>
      </dgm:extLst>
    </dgm:pt>
    <dgm:pt modelId="{04022E1C-D990-6442-AADF-36AA41B6B05B}" type="parTrans" cxnId="{B5152B4E-E2E2-324C-97D4-9384B944AE69}">
      <dgm:prSet/>
      <dgm:spPr/>
      <dgm:t>
        <a:bodyPr/>
        <a:lstStyle/>
        <a:p>
          <a:endParaRPr lang="en-GB"/>
        </a:p>
      </dgm:t>
    </dgm:pt>
    <dgm:pt modelId="{A7665259-CBAE-1842-8151-5E3221A5E029}" type="sibTrans" cxnId="{B5152B4E-E2E2-324C-97D4-9384B944AE69}">
      <dgm:prSet/>
      <dgm:spPr/>
      <dgm:t>
        <a:bodyPr/>
        <a:lstStyle/>
        <a:p>
          <a:endParaRPr lang="en-GB"/>
        </a:p>
      </dgm:t>
    </dgm:pt>
    <dgm:pt modelId="{B746B136-E83D-1741-B333-A17231840DC2}">
      <dgm:prSet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Persist</a:t>
          </a:r>
        </a:p>
      </dgm:t>
      <dgm:extLst>
        <a:ext uri="{E40237B7-FDA0-4F09-8148-C483321AD2D9}">
          <dgm14:cNvPr xmlns:dgm14="http://schemas.microsoft.com/office/drawing/2010/diagram" id="0" name="" descr="Do - Practice what you preach&#10;Show - Lead by example&#10;Join - Build a community for co-creation&#10;Persist - Be a reflection of what you’d like to see in others&#10;"/>
        </a:ext>
      </dgm:extLst>
    </dgm:pt>
    <dgm:pt modelId="{4EB9BB31-68C8-464C-9993-CE57FC60D5DC}" type="parTrans" cxnId="{B7F18955-C329-3747-9045-DF2CD10ED1A8}">
      <dgm:prSet/>
      <dgm:spPr/>
      <dgm:t>
        <a:bodyPr/>
        <a:lstStyle/>
        <a:p>
          <a:endParaRPr lang="en-GB"/>
        </a:p>
      </dgm:t>
    </dgm:pt>
    <dgm:pt modelId="{4CA81C7E-F440-B54A-8809-8C2097380D5E}" type="sibTrans" cxnId="{B7F18955-C329-3747-9045-DF2CD10ED1A8}">
      <dgm:prSet/>
      <dgm:spPr/>
      <dgm:t>
        <a:bodyPr/>
        <a:lstStyle/>
        <a:p>
          <a:endParaRPr lang="en-GB"/>
        </a:p>
      </dgm:t>
    </dgm:pt>
    <dgm:pt modelId="{3C49F59B-B5A8-3944-B694-354EE24F9A3C}">
      <dgm:prSet/>
      <dgm:spPr/>
      <dgm:t>
        <a:bodyPr/>
        <a:lstStyle/>
        <a:p>
          <a:r>
            <a:rPr lang="en-US" dirty="0"/>
            <a:t>Be a reflection of what you’d like to see in others</a:t>
          </a:r>
        </a:p>
      </dgm:t>
      <dgm:extLst>
        <a:ext uri="{E40237B7-FDA0-4F09-8148-C483321AD2D9}">
          <dgm14:cNvPr xmlns:dgm14="http://schemas.microsoft.com/office/drawing/2010/diagram" id="0" name="" descr="Do - Practice what you preach&#10;Show - Lead by example&#10;Join - Build a community for co-creation&#10;Persist - Be a reflection of what you’d like to see in others&#10;"/>
        </a:ext>
      </dgm:extLst>
    </dgm:pt>
    <dgm:pt modelId="{EE0C6B2F-4C6E-BB48-B3E2-165C3668CE1C}" type="parTrans" cxnId="{CBB503D3-6FE8-6D4F-8BF0-F00A0857980A}">
      <dgm:prSet/>
      <dgm:spPr/>
      <dgm:t>
        <a:bodyPr/>
        <a:lstStyle/>
        <a:p>
          <a:endParaRPr lang="en-GB"/>
        </a:p>
      </dgm:t>
    </dgm:pt>
    <dgm:pt modelId="{F24EB152-FBC9-D54A-A5B9-D4B93A9301B5}" type="sibTrans" cxnId="{CBB503D3-6FE8-6D4F-8BF0-F00A0857980A}">
      <dgm:prSet/>
      <dgm:spPr/>
      <dgm:t>
        <a:bodyPr/>
        <a:lstStyle/>
        <a:p>
          <a:endParaRPr lang="en-GB"/>
        </a:p>
      </dgm:t>
    </dgm:pt>
    <dgm:pt modelId="{8356393E-888B-D54F-AAD0-9B81B6F729BD}" type="pres">
      <dgm:prSet presAssocID="{CB054D45-227D-499A-BF41-EBC6E66AF839}" presName="Name0" presStyleCnt="0">
        <dgm:presLayoutVars>
          <dgm:dir/>
          <dgm:animLvl val="lvl"/>
          <dgm:resizeHandles val="exact"/>
        </dgm:presLayoutVars>
      </dgm:prSet>
      <dgm:spPr/>
    </dgm:pt>
    <dgm:pt modelId="{EAC0AED6-0CCE-BF4D-ADE3-08247D9BB9B0}" type="pres">
      <dgm:prSet presAssocID="{E1E0B345-ACB9-43F4-B8A2-9272E978C1BA}" presName="linNode" presStyleCnt="0"/>
      <dgm:spPr/>
    </dgm:pt>
    <dgm:pt modelId="{03B6FDEE-182C-E54C-BE79-9FD3C85035F9}" type="pres">
      <dgm:prSet presAssocID="{E1E0B345-ACB9-43F4-B8A2-9272E978C1BA}" presName="parentText" presStyleLbl="alignNode1" presStyleIdx="0" presStyleCnt="4">
        <dgm:presLayoutVars>
          <dgm:chMax val="1"/>
          <dgm:bulletEnabled/>
        </dgm:presLayoutVars>
      </dgm:prSet>
      <dgm:spPr/>
    </dgm:pt>
    <dgm:pt modelId="{B7C59562-332B-6446-B3F5-03D39AB014B3}" type="pres">
      <dgm:prSet presAssocID="{E1E0B345-ACB9-43F4-B8A2-9272E978C1BA}" presName="descendantText" presStyleLbl="alignAccFollowNode1" presStyleIdx="0" presStyleCnt="4">
        <dgm:presLayoutVars>
          <dgm:bulletEnabled/>
        </dgm:presLayoutVars>
      </dgm:prSet>
      <dgm:spPr/>
    </dgm:pt>
    <dgm:pt modelId="{F3EE1049-2641-0E47-BF36-418EFDA2D7D0}" type="pres">
      <dgm:prSet presAssocID="{57F07F5B-B95D-4708-8A1A-610F30D1DE00}" presName="sp" presStyleCnt="0"/>
      <dgm:spPr/>
    </dgm:pt>
    <dgm:pt modelId="{8C2270BE-419D-AC46-A6A9-A6C38A8074EF}" type="pres">
      <dgm:prSet presAssocID="{E36E8FB6-B4F1-124F-B29C-C28577F3E71F}" presName="linNode" presStyleCnt="0"/>
      <dgm:spPr/>
    </dgm:pt>
    <dgm:pt modelId="{8D6C9B7A-4F09-3F49-9941-9952D4A28BB6}" type="pres">
      <dgm:prSet presAssocID="{E36E8FB6-B4F1-124F-B29C-C28577F3E71F}" presName="parentText" presStyleLbl="alignNode1" presStyleIdx="1" presStyleCnt="4">
        <dgm:presLayoutVars>
          <dgm:chMax val="1"/>
          <dgm:bulletEnabled/>
        </dgm:presLayoutVars>
      </dgm:prSet>
      <dgm:spPr/>
    </dgm:pt>
    <dgm:pt modelId="{0E05C640-23DC-804F-80A4-DF4FA06295C2}" type="pres">
      <dgm:prSet presAssocID="{E36E8FB6-B4F1-124F-B29C-C28577F3E71F}" presName="descendantText" presStyleLbl="alignAccFollowNode1" presStyleIdx="1" presStyleCnt="4">
        <dgm:presLayoutVars>
          <dgm:bulletEnabled/>
        </dgm:presLayoutVars>
      </dgm:prSet>
      <dgm:spPr/>
    </dgm:pt>
    <dgm:pt modelId="{20E9C748-C7DF-1247-A6B2-245898B4D693}" type="pres">
      <dgm:prSet presAssocID="{1EDF9E3F-0C40-0D49-819A-900CAF00C78D}" presName="sp" presStyleCnt="0"/>
      <dgm:spPr/>
    </dgm:pt>
    <dgm:pt modelId="{F339035B-C76D-E94A-8289-84F9DFA0944D}" type="pres">
      <dgm:prSet presAssocID="{BF890632-C509-054C-9197-C55B3F5C8DF2}" presName="linNode" presStyleCnt="0"/>
      <dgm:spPr/>
    </dgm:pt>
    <dgm:pt modelId="{0DDE984E-EFFE-1B4F-8714-F145B94BAFD7}" type="pres">
      <dgm:prSet presAssocID="{BF890632-C509-054C-9197-C55B3F5C8DF2}" presName="parentText" presStyleLbl="alignNode1" presStyleIdx="2" presStyleCnt="4">
        <dgm:presLayoutVars>
          <dgm:chMax val="1"/>
          <dgm:bulletEnabled/>
        </dgm:presLayoutVars>
      </dgm:prSet>
      <dgm:spPr/>
    </dgm:pt>
    <dgm:pt modelId="{BC10E383-F572-4545-BC50-7BC3EB9AA591}" type="pres">
      <dgm:prSet presAssocID="{BF890632-C509-054C-9197-C55B3F5C8DF2}" presName="descendantText" presStyleLbl="alignAccFollowNode1" presStyleIdx="2" presStyleCnt="4">
        <dgm:presLayoutVars>
          <dgm:bulletEnabled/>
        </dgm:presLayoutVars>
      </dgm:prSet>
      <dgm:spPr/>
    </dgm:pt>
    <dgm:pt modelId="{F698772E-37B8-5741-AEFB-5D4B921AD05C}" type="pres">
      <dgm:prSet presAssocID="{57B6CDCD-10DC-5B46-9D4B-C7681EC07C9D}" presName="sp" presStyleCnt="0"/>
      <dgm:spPr/>
    </dgm:pt>
    <dgm:pt modelId="{36D370EB-81F0-9144-9DA6-0261D2B31AF3}" type="pres">
      <dgm:prSet presAssocID="{B746B136-E83D-1741-B333-A17231840DC2}" presName="linNode" presStyleCnt="0"/>
      <dgm:spPr/>
    </dgm:pt>
    <dgm:pt modelId="{2C97048A-F2BD-C641-8765-C184F4E84D44}" type="pres">
      <dgm:prSet presAssocID="{B746B136-E83D-1741-B333-A17231840DC2}" presName="parentText" presStyleLbl="alignNode1" presStyleIdx="3" presStyleCnt="4">
        <dgm:presLayoutVars>
          <dgm:chMax val="1"/>
          <dgm:bulletEnabled/>
        </dgm:presLayoutVars>
      </dgm:prSet>
      <dgm:spPr/>
    </dgm:pt>
    <dgm:pt modelId="{002F9C27-C5D3-564A-B496-3FA7924942B6}" type="pres">
      <dgm:prSet presAssocID="{B746B136-E83D-1741-B333-A17231840DC2}" presName="descendantText" presStyleLbl="alignAccFollowNode1" presStyleIdx="3" presStyleCnt="4">
        <dgm:presLayoutVars>
          <dgm:bulletEnabled/>
        </dgm:presLayoutVars>
      </dgm:prSet>
      <dgm:spPr/>
    </dgm:pt>
  </dgm:ptLst>
  <dgm:cxnLst>
    <dgm:cxn modelId="{E034E42F-B6C2-D24F-870C-95716425AAC5}" srcId="{CB054D45-227D-499A-BF41-EBC6E66AF839}" destId="{E36E8FB6-B4F1-124F-B29C-C28577F3E71F}" srcOrd="1" destOrd="0" parTransId="{627306E9-F1CE-744E-931C-E9808E2C5026}" sibTransId="{1EDF9E3F-0C40-0D49-819A-900CAF00C78D}"/>
    <dgm:cxn modelId="{7795A64A-0E35-4414-B47A-667730ED6C99}" srcId="{CB054D45-227D-499A-BF41-EBC6E66AF839}" destId="{E1E0B345-ACB9-43F4-B8A2-9272E978C1BA}" srcOrd="0" destOrd="0" parTransId="{948BFA07-0547-442E-BA7E-36D3F2769450}" sibTransId="{57F07F5B-B95D-4708-8A1A-610F30D1DE00}"/>
    <dgm:cxn modelId="{B5152B4E-E2E2-324C-97D4-9384B944AE69}" srcId="{BF890632-C509-054C-9197-C55B3F5C8DF2}" destId="{852C5FD9-84E5-CE41-9C4D-679B417264B4}" srcOrd="0" destOrd="0" parTransId="{04022E1C-D990-6442-AADF-36AA41B6B05B}" sibTransId="{A7665259-CBAE-1842-8151-5E3221A5E029}"/>
    <dgm:cxn modelId="{B7F18955-C329-3747-9045-DF2CD10ED1A8}" srcId="{CB054D45-227D-499A-BF41-EBC6E66AF839}" destId="{B746B136-E83D-1741-B333-A17231840DC2}" srcOrd="3" destOrd="0" parTransId="{4EB9BB31-68C8-464C-9993-CE57FC60D5DC}" sibTransId="{4CA81C7E-F440-B54A-8809-8C2097380D5E}"/>
    <dgm:cxn modelId="{A791AB64-3167-2045-AEC6-6E9A365CA8BD}" type="presOf" srcId="{CB054D45-227D-499A-BF41-EBC6E66AF839}" destId="{8356393E-888B-D54F-AAD0-9B81B6F729BD}" srcOrd="0" destOrd="0" presId="urn:microsoft.com/office/officeart/2016/7/layout/VerticalSolidActionList"/>
    <dgm:cxn modelId="{04E3866C-78B6-074C-9FE8-16BAE3738E17}" srcId="{CB054D45-227D-499A-BF41-EBC6E66AF839}" destId="{BF890632-C509-054C-9197-C55B3F5C8DF2}" srcOrd="2" destOrd="0" parTransId="{A9225F42-E3EA-484D-8A65-9C767A1FB789}" sibTransId="{57B6CDCD-10DC-5B46-9D4B-C7681EC07C9D}"/>
    <dgm:cxn modelId="{4F4C897A-7BBF-0B4D-9C2A-F57C4F7E28FB}" type="presOf" srcId="{E1E0B345-ACB9-43F4-B8A2-9272E978C1BA}" destId="{03B6FDEE-182C-E54C-BE79-9FD3C85035F9}" srcOrd="0" destOrd="0" presId="urn:microsoft.com/office/officeart/2016/7/layout/VerticalSolidActionList"/>
    <dgm:cxn modelId="{9AAAC486-0804-8C40-A20E-850B14674134}" type="presOf" srcId="{E36E8FB6-B4F1-124F-B29C-C28577F3E71F}" destId="{8D6C9B7A-4F09-3F49-9941-9952D4A28BB6}" srcOrd="0" destOrd="0" presId="urn:microsoft.com/office/officeart/2016/7/layout/VerticalSolidActionList"/>
    <dgm:cxn modelId="{D487F892-1D1B-C14E-8325-78C3F5B85F89}" type="presOf" srcId="{A83E176E-1637-834E-B01A-02AC08F55F08}" destId="{B7C59562-332B-6446-B3F5-03D39AB014B3}" srcOrd="0" destOrd="0" presId="urn:microsoft.com/office/officeart/2016/7/layout/VerticalSolidActionList"/>
    <dgm:cxn modelId="{EE774896-9271-BD41-BDEA-1B397BCB05A0}" type="presOf" srcId="{24ED3067-B3D7-DF47-8CC0-8552ED83E589}" destId="{0E05C640-23DC-804F-80A4-DF4FA06295C2}" srcOrd="0" destOrd="0" presId="urn:microsoft.com/office/officeart/2016/7/layout/VerticalSolidActionList"/>
    <dgm:cxn modelId="{7C2A72A2-A6B8-E740-A17E-CB4E81124252}" type="presOf" srcId="{852C5FD9-84E5-CE41-9C4D-679B417264B4}" destId="{BC10E383-F572-4545-BC50-7BC3EB9AA591}" srcOrd="0" destOrd="0" presId="urn:microsoft.com/office/officeart/2016/7/layout/VerticalSolidActionList"/>
    <dgm:cxn modelId="{3897B0B9-1D4C-CD42-B5DF-114190C126DB}" srcId="{E1E0B345-ACB9-43F4-B8A2-9272E978C1BA}" destId="{A83E176E-1637-834E-B01A-02AC08F55F08}" srcOrd="0" destOrd="0" parTransId="{9EE17687-11C4-3F45-A671-D0A3B5DDCB7C}" sibTransId="{3DAF30C6-2B72-9646-ACB2-5D8222C72AC9}"/>
    <dgm:cxn modelId="{CBB503D3-6FE8-6D4F-8BF0-F00A0857980A}" srcId="{B746B136-E83D-1741-B333-A17231840DC2}" destId="{3C49F59B-B5A8-3944-B694-354EE24F9A3C}" srcOrd="0" destOrd="0" parTransId="{EE0C6B2F-4C6E-BB48-B3E2-165C3668CE1C}" sibTransId="{F24EB152-FBC9-D54A-A5B9-D4B93A9301B5}"/>
    <dgm:cxn modelId="{68E8B1E1-D576-674A-BDFD-3B623F85F382}" type="presOf" srcId="{B746B136-E83D-1741-B333-A17231840DC2}" destId="{2C97048A-F2BD-C641-8765-C184F4E84D44}" srcOrd="0" destOrd="0" presId="urn:microsoft.com/office/officeart/2016/7/layout/VerticalSolidActionList"/>
    <dgm:cxn modelId="{6707C8E4-A64F-2B4C-92FD-9F0AA425F441}" type="presOf" srcId="{3C49F59B-B5A8-3944-B694-354EE24F9A3C}" destId="{002F9C27-C5D3-564A-B496-3FA7924942B6}" srcOrd="0" destOrd="0" presId="urn:microsoft.com/office/officeart/2016/7/layout/VerticalSolidActionList"/>
    <dgm:cxn modelId="{C6B36AE6-8EFB-0F44-8EC6-6EDBBF2CE0C5}" type="presOf" srcId="{BF890632-C509-054C-9197-C55B3F5C8DF2}" destId="{0DDE984E-EFFE-1B4F-8714-F145B94BAFD7}" srcOrd="0" destOrd="0" presId="urn:microsoft.com/office/officeart/2016/7/layout/VerticalSolidActionList"/>
    <dgm:cxn modelId="{01B5CAEF-7439-4947-ADAA-57F342DFACB4}" srcId="{E36E8FB6-B4F1-124F-B29C-C28577F3E71F}" destId="{24ED3067-B3D7-DF47-8CC0-8552ED83E589}" srcOrd="0" destOrd="0" parTransId="{62481001-0379-B24C-87B3-2685CE2CAFBC}" sibTransId="{4B96489D-3FFA-0F4F-9657-575F030818E9}"/>
    <dgm:cxn modelId="{0EFFABB3-D9DD-4649-9B5D-157740D00D4E}" type="presParOf" srcId="{8356393E-888B-D54F-AAD0-9B81B6F729BD}" destId="{EAC0AED6-0CCE-BF4D-ADE3-08247D9BB9B0}" srcOrd="0" destOrd="0" presId="urn:microsoft.com/office/officeart/2016/7/layout/VerticalSolidActionList"/>
    <dgm:cxn modelId="{9A9E5EB8-B200-3841-9B75-92E92B6A1585}" type="presParOf" srcId="{EAC0AED6-0CCE-BF4D-ADE3-08247D9BB9B0}" destId="{03B6FDEE-182C-E54C-BE79-9FD3C85035F9}" srcOrd="0" destOrd="0" presId="urn:microsoft.com/office/officeart/2016/7/layout/VerticalSolidActionList"/>
    <dgm:cxn modelId="{C797608D-E6D7-914D-956A-36C8FCE83E71}" type="presParOf" srcId="{EAC0AED6-0CCE-BF4D-ADE3-08247D9BB9B0}" destId="{B7C59562-332B-6446-B3F5-03D39AB014B3}" srcOrd="1" destOrd="0" presId="urn:microsoft.com/office/officeart/2016/7/layout/VerticalSolidActionList"/>
    <dgm:cxn modelId="{4D5B20A5-7CF8-8C4D-BF29-CBE177CE5FAB}" type="presParOf" srcId="{8356393E-888B-D54F-AAD0-9B81B6F729BD}" destId="{F3EE1049-2641-0E47-BF36-418EFDA2D7D0}" srcOrd="1" destOrd="0" presId="urn:microsoft.com/office/officeart/2016/7/layout/VerticalSolidActionList"/>
    <dgm:cxn modelId="{23BCC0A1-0D0B-A64C-9D38-4614B632E251}" type="presParOf" srcId="{8356393E-888B-D54F-AAD0-9B81B6F729BD}" destId="{8C2270BE-419D-AC46-A6A9-A6C38A8074EF}" srcOrd="2" destOrd="0" presId="urn:microsoft.com/office/officeart/2016/7/layout/VerticalSolidActionList"/>
    <dgm:cxn modelId="{BB658530-1E37-7D4C-8B67-5AB042136519}" type="presParOf" srcId="{8C2270BE-419D-AC46-A6A9-A6C38A8074EF}" destId="{8D6C9B7A-4F09-3F49-9941-9952D4A28BB6}" srcOrd="0" destOrd="0" presId="urn:microsoft.com/office/officeart/2016/7/layout/VerticalSolidActionList"/>
    <dgm:cxn modelId="{96C26CDD-8E8C-5445-9ADF-25AE1685A069}" type="presParOf" srcId="{8C2270BE-419D-AC46-A6A9-A6C38A8074EF}" destId="{0E05C640-23DC-804F-80A4-DF4FA06295C2}" srcOrd="1" destOrd="0" presId="urn:microsoft.com/office/officeart/2016/7/layout/VerticalSolidActionList"/>
    <dgm:cxn modelId="{7233A28A-C011-1A4F-A3E2-20683E444FB4}" type="presParOf" srcId="{8356393E-888B-D54F-AAD0-9B81B6F729BD}" destId="{20E9C748-C7DF-1247-A6B2-245898B4D693}" srcOrd="3" destOrd="0" presId="urn:microsoft.com/office/officeart/2016/7/layout/VerticalSolidActionList"/>
    <dgm:cxn modelId="{5C596FCD-ABFC-414B-9507-F332F4212422}" type="presParOf" srcId="{8356393E-888B-D54F-AAD0-9B81B6F729BD}" destId="{F339035B-C76D-E94A-8289-84F9DFA0944D}" srcOrd="4" destOrd="0" presId="urn:microsoft.com/office/officeart/2016/7/layout/VerticalSolidActionList"/>
    <dgm:cxn modelId="{A89545FC-C462-F846-8241-DFBDDF229F50}" type="presParOf" srcId="{F339035B-C76D-E94A-8289-84F9DFA0944D}" destId="{0DDE984E-EFFE-1B4F-8714-F145B94BAFD7}" srcOrd="0" destOrd="0" presId="urn:microsoft.com/office/officeart/2016/7/layout/VerticalSolidActionList"/>
    <dgm:cxn modelId="{7498EC89-5AF8-4C46-9755-95FE036A899B}" type="presParOf" srcId="{F339035B-C76D-E94A-8289-84F9DFA0944D}" destId="{BC10E383-F572-4545-BC50-7BC3EB9AA591}" srcOrd="1" destOrd="0" presId="urn:microsoft.com/office/officeart/2016/7/layout/VerticalSolidActionList"/>
    <dgm:cxn modelId="{EBAE76E9-885A-6D4C-A662-26E61CA196B1}" type="presParOf" srcId="{8356393E-888B-D54F-AAD0-9B81B6F729BD}" destId="{F698772E-37B8-5741-AEFB-5D4B921AD05C}" srcOrd="5" destOrd="0" presId="urn:microsoft.com/office/officeart/2016/7/layout/VerticalSolidActionList"/>
    <dgm:cxn modelId="{D3DFC9F8-633D-C842-9CC4-A2D8791B7473}" type="presParOf" srcId="{8356393E-888B-D54F-AAD0-9B81B6F729BD}" destId="{36D370EB-81F0-9144-9DA6-0261D2B31AF3}" srcOrd="6" destOrd="0" presId="urn:microsoft.com/office/officeart/2016/7/layout/VerticalSolidActionList"/>
    <dgm:cxn modelId="{ECE017DB-882F-DB4A-8C7B-7E12B3AFA493}" type="presParOf" srcId="{36D370EB-81F0-9144-9DA6-0261D2B31AF3}" destId="{2C97048A-F2BD-C641-8765-C184F4E84D44}" srcOrd="0" destOrd="0" presId="urn:microsoft.com/office/officeart/2016/7/layout/VerticalSolidActionList"/>
    <dgm:cxn modelId="{346DA177-CD31-DF40-9B80-EEB2C0460125}" type="presParOf" srcId="{36D370EB-81F0-9144-9DA6-0261D2B31AF3}" destId="{002F9C27-C5D3-564A-B496-3FA7924942B6}" srcOrd="1" destOrd="0" presId="urn:microsoft.com/office/officeart/2016/7/layout/VerticalSolidAc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1187F52-957C-45B6-B24E-395F93DA12B7}" type="doc">
      <dgm:prSet loTypeId="urn:microsoft.com/office/officeart/2005/8/layout/default" loCatId="list" qsTypeId="urn:microsoft.com/office/officeart/2005/8/quickstyle/simple1" qsCatId="simple" csTypeId="urn:microsoft.com/office/officeart/2005/8/colors/accent6_2" csCatId="accent6"/>
      <dgm:spPr/>
      <dgm:t>
        <a:bodyPr/>
        <a:lstStyle/>
        <a:p>
          <a:endParaRPr lang="en-US"/>
        </a:p>
      </dgm:t>
    </dgm:pt>
    <dgm:pt modelId="{8E568871-F485-4829-A5C1-0A466909C483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present the information in multiple ways and formats</a:t>
          </a:r>
          <a:endParaRPr lang="en-US" dirty="0">
            <a:solidFill>
              <a:schemeClr val="tx1"/>
            </a:solidFill>
          </a:endParaRPr>
        </a:p>
      </dgm:t>
    </dgm:pt>
    <dgm:pt modelId="{E9FF0706-12AA-4DF1-AB23-69296851BB6B}" type="parTrans" cxnId="{61E2563D-174E-47B1-9006-3F6620DAF67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61F5EAA-FA9F-4C92-B8E3-D2775115B431}" type="sibTrans" cxnId="{61E2563D-174E-47B1-9006-3F6620DAF67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76223C5-D794-495C-A446-1F691A5321F2}">
      <dgm:prSet/>
      <dgm:spPr/>
      <dgm:t>
        <a:bodyPr/>
        <a:lstStyle/>
        <a:p>
          <a:pPr algn="ctr"/>
          <a:r>
            <a:rPr lang="en-GB" dirty="0">
              <a:solidFill>
                <a:schemeClr val="tx1"/>
              </a:solidFill>
            </a:rPr>
            <a:t>use simple language</a:t>
          </a:r>
          <a:endParaRPr lang="en-US" dirty="0">
            <a:solidFill>
              <a:schemeClr val="tx1"/>
            </a:solidFill>
          </a:endParaRPr>
        </a:p>
      </dgm:t>
    </dgm:pt>
    <dgm:pt modelId="{AC5D4E83-6049-48FE-88D9-3E42E851F046}" type="parTrans" cxnId="{99D79C79-C630-4E1C-9174-127BFDE0622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3B7FDB5-2F29-4B91-B86B-B974E35BCABE}" type="sibTrans" cxnId="{99D79C79-C630-4E1C-9174-127BFDE0622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ECD26CE-25AB-43A4-A880-A86729F51234}">
      <dgm:prSet/>
      <dgm:spPr/>
      <dgm:t>
        <a:bodyPr/>
        <a:lstStyle/>
        <a:p>
          <a:pPr algn="l"/>
          <a:r>
            <a:rPr lang="en-GB" dirty="0">
              <a:solidFill>
                <a:schemeClr val="tx1"/>
              </a:solidFill>
            </a:rPr>
            <a:t>option to provide additional resources</a:t>
          </a:r>
          <a:endParaRPr lang="en-US" dirty="0">
            <a:solidFill>
              <a:schemeClr val="tx1"/>
            </a:solidFill>
          </a:endParaRPr>
        </a:p>
      </dgm:t>
    </dgm:pt>
    <dgm:pt modelId="{7B30A753-6B6E-4B2F-9792-BE83E0980325}" type="parTrans" cxnId="{EC0ADEDB-0621-4EFA-806C-08C03D1C502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39A10CB-8E79-4D61-8400-B6F24AC37665}" type="sibTrans" cxnId="{EC0ADEDB-0621-4EFA-806C-08C03D1C502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A858BA6-8018-40B4-A5A6-146B56FF2D14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use headings</a:t>
          </a:r>
          <a:endParaRPr lang="en-US" dirty="0">
            <a:solidFill>
              <a:schemeClr val="tx1"/>
            </a:solidFill>
          </a:endParaRPr>
        </a:p>
      </dgm:t>
    </dgm:pt>
    <dgm:pt modelId="{AE1E9F75-29A1-455B-AFEB-CFCE79A34C04}" type="parTrans" cxnId="{F5017167-677D-411E-932F-EFD7D6C0DF1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251D2E2-E4D4-4849-96E2-C7B632DCDB01}" type="sibTrans" cxnId="{F5017167-677D-411E-932F-EFD7D6C0DF1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AF41D63-8435-4F17-B632-5C3FB9F41E38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use table of content</a:t>
          </a:r>
          <a:endParaRPr lang="en-US" dirty="0">
            <a:solidFill>
              <a:schemeClr val="tx1"/>
            </a:solidFill>
          </a:endParaRPr>
        </a:p>
      </dgm:t>
    </dgm:pt>
    <dgm:pt modelId="{DD717A24-294E-4DFE-AF98-0D424A5A906B}" type="parTrans" cxnId="{8088257D-1E2F-40AF-BD3D-46CC64C06DB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B0996E6-C6C6-464D-85A0-6ABF9017E02B}" type="sibTrans" cxnId="{8088257D-1E2F-40AF-BD3D-46CC64C06DB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08047D5-66DF-450B-B95D-85E41E29973B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provide alternative text for images</a:t>
          </a:r>
          <a:endParaRPr lang="en-US" dirty="0">
            <a:solidFill>
              <a:schemeClr val="tx1"/>
            </a:solidFill>
          </a:endParaRPr>
        </a:p>
      </dgm:t>
    </dgm:pt>
    <dgm:pt modelId="{9BFD065D-303C-4FCA-A0AE-C6FF1001DE98}" type="parTrans" cxnId="{08712A99-2322-444C-BCEA-4B9048C4A7A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BEE28B-6996-4253-B54D-BD654A126128}" type="sibTrans" cxnId="{08712A99-2322-444C-BCEA-4B9048C4A7A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7F597BD-B3A5-4B6F-A9E3-87198C7C17BC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use equation editors for math expressions</a:t>
          </a:r>
          <a:endParaRPr lang="en-US" dirty="0">
            <a:solidFill>
              <a:schemeClr val="tx1"/>
            </a:solidFill>
          </a:endParaRPr>
        </a:p>
      </dgm:t>
    </dgm:pt>
    <dgm:pt modelId="{D4DF0F4B-F1CB-4515-AAC4-A255A62D3EFD}" type="parTrans" cxnId="{06D5E0CA-B8D9-48A2-A066-29FB8E7191C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1412B0C-CEF3-4762-B2AF-783AB1651DAE}" type="sibTrans" cxnId="{06D5E0CA-B8D9-48A2-A066-29FB8E7191C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9141787-2E20-4F88-8749-9F48AB5B69DE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use a high contrast colour palette</a:t>
          </a:r>
          <a:endParaRPr lang="en-US" dirty="0">
            <a:solidFill>
              <a:schemeClr val="tx1"/>
            </a:solidFill>
          </a:endParaRPr>
        </a:p>
      </dgm:t>
    </dgm:pt>
    <dgm:pt modelId="{1546FF0B-B557-4654-AF1D-03271BCB9BE2}" type="parTrans" cxnId="{676DDFD3-D699-405C-9C2C-7D37EAB3B66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26AAF0C-8B0F-4F13-AA90-B78911362C9B}" type="sibTrans" cxnId="{676DDFD3-D699-405C-9C2C-7D37EAB3B66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D7FB4B6-F0CD-4203-B670-7A199DB0477C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don't use colour as the only way to convey information</a:t>
          </a:r>
          <a:endParaRPr lang="en-US" dirty="0">
            <a:solidFill>
              <a:schemeClr val="tx1"/>
            </a:solidFill>
          </a:endParaRPr>
        </a:p>
      </dgm:t>
    </dgm:pt>
    <dgm:pt modelId="{8756C8DB-140A-42E6-86BE-AEED1E364D09}" type="parTrans" cxnId="{52DCF81C-4B72-455A-BBD2-D7FCA893EC2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DAF507E-8B6B-4748-A1C6-353153F9E1B5}" type="sibTrans" cxnId="{52DCF81C-4B72-455A-BBD2-D7FCA893EC2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538B2F3-F6EE-4E19-8584-86FFD396DE13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use descriptive links</a:t>
          </a:r>
          <a:endParaRPr lang="en-US" dirty="0">
            <a:solidFill>
              <a:schemeClr val="tx1"/>
            </a:solidFill>
          </a:endParaRPr>
        </a:p>
      </dgm:t>
    </dgm:pt>
    <dgm:pt modelId="{135E6F6C-C459-4197-AC69-43227304641C}" type="parTrans" cxnId="{52EAB26A-6C29-4DF2-BB2A-55422D63B64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9FE0436-5DF8-4405-9EBE-394C6C99B61A}" type="sibTrans" cxnId="{52EAB26A-6C29-4DF2-BB2A-55422D63B64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B064E36-C3E0-4F00-8184-552BB6AEB04A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use tables only when required</a:t>
          </a:r>
          <a:endParaRPr lang="en-US" dirty="0">
            <a:solidFill>
              <a:schemeClr val="tx1"/>
            </a:solidFill>
          </a:endParaRPr>
        </a:p>
      </dgm:t>
    </dgm:pt>
    <dgm:pt modelId="{CF8A566E-7EE2-4FB0-9037-093563D48ED6}" type="parTrans" cxnId="{DA566403-14CC-490F-89F5-83CD30DC112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1A2A583-8D0A-4DA3-BE25-51FFDDB29DFD}" type="sibTrans" cxnId="{DA566403-14CC-490F-89F5-83CD30DC112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57D01F1-185D-45B9-8D7C-8E96A3CBECFD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provide closed captions and transcripts</a:t>
          </a:r>
          <a:endParaRPr lang="en-US" dirty="0">
            <a:solidFill>
              <a:schemeClr val="tx1"/>
            </a:solidFill>
          </a:endParaRPr>
        </a:p>
      </dgm:t>
    </dgm:pt>
    <dgm:pt modelId="{EEA68B24-090F-474E-B2AC-FB9A991886A9}" type="parTrans" cxnId="{47BE8F6A-5410-4411-88F5-0B264D13DB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346DD4C-20B9-464D-9B38-D8C31F5DD751}" type="sibTrans" cxnId="{47BE8F6A-5410-4411-88F5-0B264D13DB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ECF98E8-8766-1542-A3DB-A5030C6DDBBD}" type="pres">
      <dgm:prSet presAssocID="{E1187F52-957C-45B6-B24E-395F93DA12B7}" presName="diagram" presStyleCnt="0">
        <dgm:presLayoutVars>
          <dgm:dir/>
          <dgm:resizeHandles val="exact"/>
        </dgm:presLayoutVars>
      </dgm:prSet>
      <dgm:spPr/>
    </dgm:pt>
    <dgm:pt modelId="{75C999C2-785A-614F-9BF5-EDC9E05B45A6}" type="pres">
      <dgm:prSet presAssocID="{8E568871-F485-4829-A5C1-0A466909C483}" presName="node" presStyleLbl="node1" presStyleIdx="0" presStyleCnt="11">
        <dgm:presLayoutVars>
          <dgm:bulletEnabled val="1"/>
        </dgm:presLayoutVars>
      </dgm:prSet>
      <dgm:spPr/>
    </dgm:pt>
    <dgm:pt modelId="{780F2156-2C97-2745-9F1C-9A6822B53B7F}" type="pres">
      <dgm:prSet presAssocID="{C61F5EAA-FA9F-4C92-B8E3-D2775115B431}" presName="sibTrans" presStyleCnt="0"/>
      <dgm:spPr/>
    </dgm:pt>
    <dgm:pt modelId="{6EAAFE63-F3D3-A54F-A8D1-97113093FE66}" type="pres">
      <dgm:prSet presAssocID="{276223C5-D794-495C-A446-1F691A5321F2}" presName="node" presStyleLbl="node1" presStyleIdx="1" presStyleCnt="11">
        <dgm:presLayoutVars>
          <dgm:bulletEnabled val="1"/>
        </dgm:presLayoutVars>
      </dgm:prSet>
      <dgm:spPr/>
    </dgm:pt>
    <dgm:pt modelId="{CE8F9DEF-0FDC-6D44-9ACB-8F449974DA17}" type="pres">
      <dgm:prSet presAssocID="{83B7FDB5-2F29-4B91-B86B-B974E35BCABE}" presName="sibTrans" presStyleCnt="0"/>
      <dgm:spPr/>
    </dgm:pt>
    <dgm:pt modelId="{E108503E-CAD5-3F43-923C-BAD9C67F6546}" type="pres">
      <dgm:prSet presAssocID="{AA858BA6-8018-40B4-A5A6-146B56FF2D14}" presName="node" presStyleLbl="node1" presStyleIdx="2" presStyleCnt="11">
        <dgm:presLayoutVars>
          <dgm:bulletEnabled val="1"/>
        </dgm:presLayoutVars>
      </dgm:prSet>
      <dgm:spPr/>
    </dgm:pt>
    <dgm:pt modelId="{D7157B61-BB18-5D47-A7DE-5C96C3F41C81}" type="pres">
      <dgm:prSet presAssocID="{B251D2E2-E4D4-4849-96E2-C7B632DCDB01}" presName="sibTrans" presStyleCnt="0"/>
      <dgm:spPr/>
    </dgm:pt>
    <dgm:pt modelId="{C6349516-D422-CF4B-B8C5-DC8C59CF8B16}" type="pres">
      <dgm:prSet presAssocID="{AAF41D63-8435-4F17-B632-5C3FB9F41E38}" presName="node" presStyleLbl="node1" presStyleIdx="3" presStyleCnt="11">
        <dgm:presLayoutVars>
          <dgm:bulletEnabled val="1"/>
        </dgm:presLayoutVars>
      </dgm:prSet>
      <dgm:spPr/>
    </dgm:pt>
    <dgm:pt modelId="{2E294E1F-D1FE-A84E-B8C2-743E391DD360}" type="pres">
      <dgm:prSet presAssocID="{2B0996E6-C6C6-464D-85A0-6ABF9017E02B}" presName="sibTrans" presStyleCnt="0"/>
      <dgm:spPr/>
    </dgm:pt>
    <dgm:pt modelId="{39312C12-23DF-4748-9968-D810A432C5DA}" type="pres">
      <dgm:prSet presAssocID="{A08047D5-66DF-450B-B95D-85E41E29973B}" presName="node" presStyleLbl="node1" presStyleIdx="4" presStyleCnt="11">
        <dgm:presLayoutVars>
          <dgm:bulletEnabled val="1"/>
        </dgm:presLayoutVars>
      </dgm:prSet>
      <dgm:spPr/>
    </dgm:pt>
    <dgm:pt modelId="{ACC840FD-F52D-0C4F-B881-A2DAB176AC90}" type="pres">
      <dgm:prSet presAssocID="{F5BEE28B-6996-4253-B54D-BD654A126128}" presName="sibTrans" presStyleCnt="0"/>
      <dgm:spPr/>
    </dgm:pt>
    <dgm:pt modelId="{A8BD9509-84B2-9640-9582-D5427A411F37}" type="pres">
      <dgm:prSet presAssocID="{E7F597BD-B3A5-4B6F-A9E3-87198C7C17BC}" presName="node" presStyleLbl="node1" presStyleIdx="5" presStyleCnt="11">
        <dgm:presLayoutVars>
          <dgm:bulletEnabled val="1"/>
        </dgm:presLayoutVars>
      </dgm:prSet>
      <dgm:spPr/>
    </dgm:pt>
    <dgm:pt modelId="{20E81F79-6191-C641-B714-D193F810ACCC}" type="pres">
      <dgm:prSet presAssocID="{11412B0C-CEF3-4762-B2AF-783AB1651DAE}" presName="sibTrans" presStyleCnt="0"/>
      <dgm:spPr/>
    </dgm:pt>
    <dgm:pt modelId="{B678134B-04B8-2F43-869B-79F904909CAE}" type="pres">
      <dgm:prSet presAssocID="{B9141787-2E20-4F88-8749-9F48AB5B69DE}" presName="node" presStyleLbl="node1" presStyleIdx="6" presStyleCnt="11">
        <dgm:presLayoutVars>
          <dgm:bulletEnabled val="1"/>
        </dgm:presLayoutVars>
      </dgm:prSet>
      <dgm:spPr/>
    </dgm:pt>
    <dgm:pt modelId="{564BC776-D9EF-3D4C-9CB3-0CC08D5B8472}" type="pres">
      <dgm:prSet presAssocID="{E26AAF0C-8B0F-4F13-AA90-B78911362C9B}" presName="sibTrans" presStyleCnt="0"/>
      <dgm:spPr/>
    </dgm:pt>
    <dgm:pt modelId="{C2040C50-874A-4D49-8F0F-A238F2CDD07B}" type="pres">
      <dgm:prSet presAssocID="{6D7FB4B6-F0CD-4203-B670-7A199DB0477C}" presName="node" presStyleLbl="node1" presStyleIdx="7" presStyleCnt="11">
        <dgm:presLayoutVars>
          <dgm:bulletEnabled val="1"/>
        </dgm:presLayoutVars>
      </dgm:prSet>
      <dgm:spPr/>
    </dgm:pt>
    <dgm:pt modelId="{F99E53DC-6356-7147-B5C4-8915FCF79F18}" type="pres">
      <dgm:prSet presAssocID="{0DAF507E-8B6B-4748-A1C6-353153F9E1B5}" presName="sibTrans" presStyleCnt="0"/>
      <dgm:spPr/>
    </dgm:pt>
    <dgm:pt modelId="{1A90DFA1-524E-3E42-A5E5-EFCFD33A9439}" type="pres">
      <dgm:prSet presAssocID="{A538B2F3-F6EE-4E19-8584-86FFD396DE13}" presName="node" presStyleLbl="node1" presStyleIdx="8" presStyleCnt="11">
        <dgm:presLayoutVars>
          <dgm:bulletEnabled val="1"/>
        </dgm:presLayoutVars>
      </dgm:prSet>
      <dgm:spPr/>
    </dgm:pt>
    <dgm:pt modelId="{7DABDB76-EC3D-5A4D-94F1-4BCEE44B4E23}" type="pres">
      <dgm:prSet presAssocID="{C9FE0436-5DF8-4405-9EBE-394C6C99B61A}" presName="sibTrans" presStyleCnt="0"/>
      <dgm:spPr/>
    </dgm:pt>
    <dgm:pt modelId="{B59126D6-7679-A646-B2B4-A5FA3D28C490}" type="pres">
      <dgm:prSet presAssocID="{2B064E36-C3E0-4F00-8184-552BB6AEB04A}" presName="node" presStyleLbl="node1" presStyleIdx="9" presStyleCnt="11">
        <dgm:presLayoutVars>
          <dgm:bulletEnabled val="1"/>
        </dgm:presLayoutVars>
      </dgm:prSet>
      <dgm:spPr/>
    </dgm:pt>
    <dgm:pt modelId="{35B76876-BEF6-3B46-95F9-EA08614210B4}" type="pres">
      <dgm:prSet presAssocID="{01A2A583-8D0A-4DA3-BE25-51FFDDB29DFD}" presName="sibTrans" presStyleCnt="0"/>
      <dgm:spPr/>
    </dgm:pt>
    <dgm:pt modelId="{52840B78-2A88-534C-B6F6-03878B59107F}" type="pres">
      <dgm:prSet presAssocID="{D57D01F1-185D-45B9-8D7C-8E96A3CBECFD}" presName="node" presStyleLbl="node1" presStyleIdx="10" presStyleCnt="11">
        <dgm:presLayoutVars>
          <dgm:bulletEnabled val="1"/>
        </dgm:presLayoutVars>
      </dgm:prSet>
      <dgm:spPr/>
    </dgm:pt>
  </dgm:ptLst>
  <dgm:cxnLst>
    <dgm:cxn modelId="{DA566403-14CC-490F-89F5-83CD30DC1121}" srcId="{E1187F52-957C-45B6-B24E-395F93DA12B7}" destId="{2B064E36-C3E0-4F00-8184-552BB6AEB04A}" srcOrd="9" destOrd="0" parTransId="{CF8A566E-7EE2-4FB0-9037-093563D48ED6}" sibTransId="{01A2A583-8D0A-4DA3-BE25-51FFDDB29DFD}"/>
    <dgm:cxn modelId="{0BD2D20E-4014-BC48-91FC-6CB0F404F109}" type="presOf" srcId="{E7F597BD-B3A5-4B6F-A9E3-87198C7C17BC}" destId="{A8BD9509-84B2-9640-9582-D5427A411F37}" srcOrd="0" destOrd="0" presId="urn:microsoft.com/office/officeart/2005/8/layout/default"/>
    <dgm:cxn modelId="{78672711-B9C1-FC47-9C37-399583447A46}" type="presOf" srcId="{8E568871-F485-4829-A5C1-0A466909C483}" destId="{75C999C2-785A-614F-9BF5-EDC9E05B45A6}" srcOrd="0" destOrd="0" presId="urn:microsoft.com/office/officeart/2005/8/layout/default"/>
    <dgm:cxn modelId="{52DCF81C-4B72-455A-BBD2-D7FCA893EC2E}" srcId="{E1187F52-957C-45B6-B24E-395F93DA12B7}" destId="{6D7FB4B6-F0CD-4203-B670-7A199DB0477C}" srcOrd="7" destOrd="0" parTransId="{8756C8DB-140A-42E6-86BE-AEED1E364D09}" sibTransId="{0DAF507E-8B6B-4748-A1C6-353153F9E1B5}"/>
    <dgm:cxn modelId="{50DF832E-9684-2C4E-92CB-A9B604C94814}" type="presOf" srcId="{A08047D5-66DF-450B-B95D-85E41E29973B}" destId="{39312C12-23DF-4748-9968-D810A432C5DA}" srcOrd="0" destOrd="0" presId="urn:microsoft.com/office/officeart/2005/8/layout/default"/>
    <dgm:cxn modelId="{61E2563D-174E-47B1-9006-3F6620DAF673}" srcId="{E1187F52-957C-45B6-B24E-395F93DA12B7}" destId="{8E568871-F485-4829-A5C1-0A466909C483}" srcOrd="0" destOrd="0" parTransId="{E9FF0706-12AA-4DF1-AB23-69296851BB6B}" sibTransId="{C61F5EAA-FA9F-4C92-B8E3-D2775115B431}"/>
    <dgm:cxn modelId="{688AF13D-BC6B-4E42-8F4A-108D996E0B60}" type="presOf" srcId="{2B064E36-C3E0-4F00-8184-552BB6AEB04A}" destId="{B59126D6-7679-A646-B2B4-A5FA3D28C490}" srcOrd="0" destOrd="0" presId="urn:microsoft.com/office/officeart/2005/8/layout/default"/>
    <dgm:cxn modelId="{2D02164A-B111-ED49-9887-CE148A95C231}" type="presOf" srcId="{AAF41D63-8435-4F17-B632-5C3FB9F41E38}" destId="{C6349516-D422-CF4B-B8C5-DC8C59CF8B16}" srcOrd="0" destOrd="0" presId="urn:microsoft.com/office/officeart/2005/8/layout/default"/>
    <dgm:cxn modelId="{9EF26A4D-BCE3-9D42-B660-477EC3417651}" type="presOf" srcId="{6D7FB4B6-F0CD-4203-B670-7A199DB0477C}" destId="{C2040C50-874A-4D49-8F0F-A238F2CDD07B}" srcOrd="0" destOrd="0" presId="urn:microsoft.com/office/officeart/2005/8/layout/default"/>
    <dgm:cxn modelId="{DF69C35F-A679-B648-8F32-E6B174AB38F0}" type="presOf" srcId="{B9141787-2E20-4F88-8749-9F48AB5B69DE}" destId="{B678134B-04B8-2F43-869B-79F904909CAE}" srcOrd="0" destOrd="0" presId="urn:microsoft.com/office/officeart/2005/8/layout/default"/>
    <dgm:cxn modelId="{F5017167-677D-411E-932F-EFD7D6C0DF13}" srcId="{E1187F52-957C-45B6-B24E-395F93DA12B7}" destId="{AA858BA6-8018-40B4-A5A6-146B56FF2D14}" srcOrd="2" destOrd="0" parTransId="{AE1E9F75-29A1-455B-AFEB-CFCE79A34C04}" sibTransId="{B251D2E2-E4D4-4849-96E2-C7B632DCDB01}"/>
    <dgm:cxn modelId="{47BE8F6A-5410-4411-88F5-0B264D13DBEF}" srcId="{E1187F52-957C-45B6-B24E-395F93DA12B7}" destId="{D57D01F1-185D-45B9-8D7C-8E96A3CBECFD}" srcOrd="10" destOrd="0" parTransId="{EEA68B24-090F-474E-B2AC-FB9A991886A9}" sibTransId="{4346DD4C-20B9-464D-9B38-D8C31F5DD751}"/>
    <dgm:cxn modelId="{52EAB26A-6C29-4DF2-BB2A-55422D63B64E}" srcId="{E1187F52-957C-45B6-B24E-395F93DA12B7}" destId="{A538B2F3-F6EE-4E19-8584-86FFD396DE13}" srcOrd="8" destOrd="0" parTransId="{135E6F6C-C459-4197-AC69-43227304641C}" sibTransId="{C9FE0436-5DF8-4405-9EBE-394C6C99B61A}"/>
    <dgm:cxn modelId="{F697966F-7B5E-354E-88F2-B708A20B66C9}" type="presOf" srcId="{5ECD26CE-25AB-43A4-A880-A86729F51234}" destId="{6EAAFE63-F3D3-A54F-A8D1-97113093FE66}" srcOrd="0" destOrd="1" presId="urn:microsoft.com/office/officeart/2005/8/layout/default"/>
    <dgm:cxn modelId="{99D79C79-C630-4E1C-9174-127BFDE06222}" srcId="{E1187F52-957C-45B6-B24E-395F93DA12B7}" destId="{276223C5-D794-495C-A446-1F691A5321F2}" srcOrd="1" destOrd="0" parTransId="{AC5D4E83-6049-48FE-88D9-3E42E851F046}" sibTransId="{83B7FDB5-2F29-4B91-B86B-B974E35BCABE}"/>
    <dgm:cxn modelId="{8088257D-1E2F-40AF-BD3D-46CC64C06DB3}" srcId="{E1187F52-957C-45B6-B24E-395F93DA12B7}" destId="{AAF41D63-8435-4F17-B632-5C3FB9F41E38}" srcOrd="3" destOrd="0" parTransId="{DD717A24-294E-4DFE-AF98-0D424A5A906B}" sibTransId="{2B0996E6-C6C6-464D-85A0-6ABF9017E02B}"/>
    <dgm:cxn modelId="{545B3E92-6C0B-614C-9759-E8D0A0A57228}" type="presOf" srcId="{D57D01F1-185D-45B9-8D7C-8E96A3CBECFD}" destId="{52840B78-2A88-534C-B6F6-03878B59107F}" srcOrd="0" destOrd="0" presId="urn:microsoft.com/office/officeart/2005/8/layout/default"/>
    <dgm:cxn modelId="{52493996-442F-9044-A830-D9EB9EA5012C}" type="presOf" srcId="{276223C5-D794-495C-A446-1F691A5321F2}" destId="{6EAAFE63-F3D3-A54F-A8D1-97113093FE66}" srcOrd="0" destOrd="0" presId="urn:microsoft.com/office/officeart/2005/8/layout/default"/>
    <dgm:cxn modelId="{08712A99-2322-444C-BCEA-4B9048C4A7A6}" srcId="{E1187F52-957C-45B6-B24E-395F93DA12B7}" destId="{A08047D5-66DF-450B-B95D-85E41E29973B}" srcOrd="4" destOrd="0" parTransId="{9BFD065D-303C-4FCA-A0AE-C6FF1001DE98}" sibTransId="{F5BEE28B-6996-4253-B54D-BD654A126128}"/>
    <dgm:cxn modelId="{753739B5-9251-B245-BF39-A4ACB03AEDEF}" type="presOf" srcId="{A538B2F3-F6EE-4E19-8584-86FFD396DE13}" destId="{1A90DFA1-524E-3E42-A5E5-EFCFD33A9439}" srcOrd="0" destOrd="0" presId="urn:microsoft.com/office/officeart/2005/8/layout/default"/>
    <dgm:cxn modelId="{06D5E0CA-B8D9-48A2-A066-29FB8E7191CC}" srcId="{E1187F52-957C-45B6-B24E-395F93DA12B7}" destId="{E7F597BD-B3A5-4B6F-A9E3-87198C7C17BC}" srcOrd="5" destOrd="0" parTransId="{D4DF0F4B-F1CB-4515-AAC4-A255A62D3EFD}" sibTransId="{11412B0C-CEF3-4762-B2AF-783AB1651DAE}"/>
    <dgm:cxn modelId="{676DDFD3-D699-405C-9C2C-7D37EAB3B667}" srcId="{E1187F52-957C-45B6-B24E-395F93DA12B7}" destId="{B9141787-2E20-4F88-8749-9F48AB5B69DE}" srcOrd="6" destOrd="0" parTransId="{1546FF0B-B557-4654-AF1D-03271BCB9BE2}" sibTransId="{E26AAF0C-8B0F-4F13-AA90-B78911362C9B}"/>
    <dgm:cxn modelId="{EC0ADEDB-0621-4EFA-806C-08C03D1C502A}" srcId="{276223C5-D794-495C-A446-1F691A5321F2}" destId="{5ECD26CE-25AB-43A4-A880-A86729F51234}" srcOrd="0" destOrd="0" parTransId="{7B30A753-6B6E-4B2F-9792-BE83E0980325}" sibTransId="{039A10CB-8E79-4D61-8400-B6F24AC37665}"/>
    <dgm:cxn modelId="{10A42BE8-462C-B146-8126-8A20B3203558}" type="presOf" srcId="{E1187F52-957C-45B6-B24E-395F93DA12B7}" destId="{7ECF98E8-8766-1542-A3DB-A5030C6DDBBD}" srcOrd="0" destOrd="0" presId="urn:microsoft.com/office/officeart/2005/8/layout/default"/>
    <dgm:cxn modelId="{E32377F5-C58F-AB45-B7E0-1313A9257BFF}" type="presOf" srcId="{AA858BA6-8018-40B4-A5A6-146B56FF2D14}" destId="{E108503E-CAD5-3F43-923C-BAD9C67F6546}" srcOrd="0" destOrd="0" presId="urn:microsoft.com/office/officeart/2005/8/layout/default"/>
    <dgm:cxn modelId="{67E4C1B1-67EE-9D40-A445-E24D66EC6EBC}" type="presParOf" srcId="{7ECF98E8-8766-1542-A3DB-A5030C6DDBBD}" destId="{75C999C2-785A-614F-9BF5-EDC9E05B45A6}" srcOrd="0" destOrd="0" presId="urn:microsoft.com/office/officeart/2005/8/layout/default"/>
    <dgm:cxn modelId="{BFE486C1-B471-8245-9A16-C0BFA6BFB575}" type="presParOf" srcId="{7ECF98E8-8766-1542-A3DB-A5030C6DDBBD}" destId="{780F2156-2C97-2745-9F1C-9A6822B53B7F}" srcOrd="1" destOrd="0" presId="urn:microsoft.com/office/officeart/2005/8/layout/default"/>
    <dgm:cxn modelId="{F0CDAB60-C478-0B4D-9A96-819A11CE0C5D}" type="presParOf" srcId="{7ECF98E8-8766-1542-A3DB-A5030C6DDBBD}" destId="{6EAAFE63-F3D3-A54F-A8D1-97113093FE66}" srcOrd="2" destOrd="0" presId="urn:microsoft.com/office/officeart/2005/8/layout/default"/>
    <dgm:cxn modelId="{6BEF7545-2355-1242-8E72-D962E9A5C38F}" type="presParOf" srcId="{7ECF98E8-8766-1542-A3DB-A5030C6DDBBD}" destId="{CE8F9DEF-0FDC-6D44-9ACB-8F449974DA17}" srcOrd="3" destOrd="0" presId="urn:microsoft.com/office/officeart/2005/8/layout/default"/>
    <dgm:cxn modelId="{785A64AC-E5B2-454D-A235-A3DDF912A157}" type="presParOf" srcId="{7ECF98E8-8766-1542-A3DB-A5030C6DDBBD}" destId="{E108503E-CAD5-3F43-923C-BAD9C67F6546}" srcOrd="4" destOrd="0" presId="urn:microsoft.com/office/officeart/2005/8/layout/default"/>
    <dgm:cxn modelId="{D9580EBC-88C4-C944-B4B4-3033BC15EFA0}" type="presParOf" srcId="{7ECF98E8-8766-1542-A3DB-A5030C6DDBBD}" destId="{D7157B61-BB18-5D47-A7DE-5C96C3F41C81}" srcOrd="5" destOrd="0" presId="urn:microsoft.com/office/officeart/2005/8/layout/default"/>
    <dgm:cxn modelId="{DCB42E28-6F9C-A244-B30D-42BB7BE413BE}" type="presParOf" srcId="{7ECF98E8-8766-1542-A3DB-A5030C6DDBBD}" destId="{C6349516-D422-CF4B-B8C5-DC8C59CF8B16}" srcOrd="6" destOrd="0" presId="urn:microsoft.com/office/officeart/2005/8/layout/default"/>
    <dgm:cxn modelId="{719337D8-77EB-6E4E-943E-619AE98FA41A}" type="presParOf" srcId="{7ECF98E8-8766-1542-A3DB-A5030C6DDBBD}" destId="{2E294E1F-D1FE-A84E-B8C2-743E391DD360}" srcOrd="7" destOrd="0" presId="urn:microsoft.com/office/officeart/2005/8/layout/default"/>
    <dgm:cxn modelId="{C4A76A20-43AF-3E42-A8D8-BD2EC89DE3CA}" type="presParOf" srcId="{7ECF98E8-8766-1542-A3DB-A5030C6DDBBD}" destId="{39312C12-23DF-4748-9968-D810A432C5DA}" srcOrd="8" destOrd="0" presId="urn:microsoft.com/office/officeart/2005/8/layout/default"/>
    <dgm:cxn modelId="{3E9EF972-1DF1-C74E-93BE-178A85A048FC}" type="presParOf" srcId="{7ECF98E8-8766-1542-A3DB-A5030C6DDBBD}" destId="{ACC840FD-F52D-0C4F-B881-A2DAB176AC90}" srcOrd="9" destOrd="0" presId="urn:microsoft.com/office/officeart/2005/8/layout/default"/>
    <dgm:cxn modelId="{3D0D1746-5474-C145-8E54-841F541AC9C4}" type="presParOf" srcId="{7ECF98E8-8766-1542-A3DB-A5030C6DDBBD}" destId="{A8BD9509-84B2-9640-9582-D5427A411F37}" srcOrd="10" destOrd="0" presId="urn:microsoft.com/office/officeart/2005/8/layout/default"/>
    <dgm:cxn modelId="{945F3255-61ED-8847-BB1C-3A42BBC9AEB6}" type="presParOf" srcId="{7ECF98E8-8766-1542-A3DB-A5030C6DDBBD}" destId="{20E81F79-6191-C641-B714-D193F810ACCC}" srcOrd="11" destOrd="0" presId="urn:microsoft.com/office/officeart/2005/8/layout/default"/>
    <dgm:cxn modelId="{42317D2B-0937-D74C-9CAE-EA9A06AAE6C1}" type="presParOf" srcId="{7ECF98E8-8766-1542-A3DB-A5030C6DDBBD}" destId="{B678134B-04B8-2F43-869B-79F904909CAE}" srcOrd="12" destOrd="0" presId="urn:microsoft.com/office/officeart/2005/8/layout/default"/>
    <dgm:cxn modelId="{36FB1BEC-5C20-3143-8FEB-AE1B933B0446}" type="presParOf" srcId="{7ECF98E8-8766-1542-A3DB-A5030C6DDBBD}" destId="{564BC776-D9EF-3D4C-9CB3-0CC08D5B8472}" srcOrd="13" destOrd="0" presId="urn:microsoft.com/office/officeart/2005/8/layout/default"/>
    <dgm:cxn modelId="{08A2571F-493D-9941-B490-E17B22E45300}" type="presParOf" srcId="{7ECF98E8-8766-1542-A3DB-A5030C6DDBBD}" destId="{C2040C50-874A-4D49-8F0F-A238F2CDD07B}" srcOrd="14" destOrd="0" presId="urn:microsoft.com/office/officeart/2005/8/layout/default"/>
    <dgm:cxn modelId="{5F3FD450-BC2F-2B46-9889-FD59EC747F81}" type="presParOf" srcId="{7ECF98E8-8766-1542-A3DB-A5030C6DDBBD}" destId="{F99E53DC-6356-7147-B5C4-8915FCF79F18}" srcOrd="15" destOrd="0" presId="urn:microsoft.com/office/officeart/2005/8/layout/default"/>
    <dgm:cxn modelId="{68A5A918-AAC5-6F4B-A0C4-D66D9E22EFF7}" type="presParOf" srcId="{7ECF98E8-8766-1542-A3DB-A5030C6DDBBD}" destId="{1A90DFA1-524E-3E42-A5E5-EFCFD33A9439}" srcOrd="16" destOrd="0" presId="urn:microsoft.com/office/officeart/2005/8/layout/default"/>
    <dgm:cxn modelId="{CECE9830-289E-F74B-ACCF-D9E81399ABC5}" type="presParOf" srcId="{7ECF98E8-8766-1542-A3DB-A5030C6DDBBD}" destId="{7DABDB76-EC3D-5A4D-94F1-4BCEE44B4E23}" srcOrd="17" destOrd="0" presId="urn:microsoft.com/office/officeart/2005/8/layout/default"/>
    <dgm:cxn modelId="{B3AA9152-E728-054C-8892-F344A4FA1BDE}" type="presParOf" srcId="{7ECF98E8-8766-1542-A3DB-A5030C6DDBBD}" destId="{B59126D6-7679-A646-B2B4-A5FA3D28C490}" srcOrd="18" destOrd="0" presId="urn:microsoft.com/office/officeart/2005/8/layout/default"/>
    <dgm:cxn modelId="{88659332-A764-8747-BDF5-A430F1E13B86}" type="presParOf" srcId="{7ECF98E8-8766-1542-A3DB-A5030C6DDBBD}" destId="{35B76876-BEF6-3B46-95F9-EA08614210B4}" srcOrd="19" destOrd="0" presId="urn:microsoft.com/office/officeart/2005/8/layout/default"/>
    <dgm:cxn modelId="{D9678045-2CBF-424A-A636-A8EAD07852B7}" type="presParOf" srcId="{7ECF98E8-8766-1542-A3DB-A5030C6DDBBD}" destId="{52840B78-2A88-534C-B6F6-03878B59107F}" srcOrd="2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09AE719-7FAD-493C-A80D-BFA013A611B4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E1AE120-A3F8-4EA5-8649-6B9AB7F2C9DA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Up-to-Date Methodology</a:t>
          </a:r>
          <a:endParaRPr lang="en-US" dirty="0">
            <a:solidFill>
              <a:schemeClr val="tx1"/>
            </a:solidFill>
          </a:endParaRPr>
        </a:p>
      </dgm:t>
    </dgm:pt>
    <dgm:pt modelId="{92135ECA-D539-4F89-AAEA-54E0C6F6B1A3}" type="parTrans" cxnId="{5A2A6798-BD78-404A-9844-0BEBA95A48F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8F8F484-EDAB-493B-B024-5436CE044F15}" type="sibTrans" cxnId="{5A2A6798-BD78-404A-9844-0BEBA95A48F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69E76E7-39CE-4BAA-881E-7990AD778096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  <a:hlinkClick xmlns:r="http://schemas.openxmlformats.org/officeDocument/2006/relationships" r:id="rId1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https://fair-by-design-methodology.github.io/FAIR-by-Design_Book/</a:t>
          </a:r>
          <a:r>
            <a:rPr lang="en-GB" dirty="0">
              <a:solidFill>
                <a:schemeClr val="tx1"/>
              </a:solidFill>
            </a:rPr>
            <a:t> </a:t>
          </a:r>
          <a:endParaRPr lang="en-US" dirty="0">
            <a:solidFill>
              <a:schemeClr val="tx1"/>
            </a:solidFill>
          </a:endParaRPr>
        </a:p>
      </dgm:t>
    </dgm:pt>
    <dgm:pt modelId="{25737657-213A-4997-B282-F3D4FDF32A3F}" type="parTrans" cxnId="{C052B721-CFA3-45AD-9BB9-D43567067BC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DB2A8FA-7DF0-494B-A8BB-15B81A169EC3}" type="sibTrans" cxnId="{C052B721-CFA3-45AD-9BB9-D43567067BC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A14306C-EA87-4E31-B578-0BC9982BDDC3}">
      <dgm:prSet/>
      <dgm:spPr>
        <a:solidFill>
          <a:srgbClr val="E6017D"/>
        </a:solidFill>
      </dgm:spPr>
      <dgm:t>
        <a:bodyPr/>
        <a:lstStyle/>
        <a:p>
          <a:r>
            <a:rPr lang="en-GB" dirty="0" err="1">
              <a:solidFill>
                <a:schemeClr val="tx1"/>
              </a:solidFill>
            </a:rPr>
            <a:t>ToT</a:t>
          </a:r>
          <a:r>
            <a:rPr lang="en-GB" dirty="0">
              <a:solidFill>
                <a:schemeClr val="tx1"/>
              </a:solidFill>
            </a:rPr>
            <a:t> course on Skills4EOSC LMS</a:t>
          </a:r>
          <a:endParaRPr lang="en-US" dirty="0">
            <a:solidFill>
              <a:schemeClr val="tx1"/>
            </a:solidFill>
          </a:endParaRPr>
        </a:p>
      </dgm:t>
    </dgm:pt>
    <dgm:pt modelId="{CACA2A04-2DBB-4641-BBBB-00EB73F08C98}" type="parTrans" cxnId="{E143EE93-A7CB-4598-B8CB-47E17B8679B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48C7090-F3A0-487E-BFFF-150D51C30F3D}" type="sibTrans" cxnId="{E143EE93-A7CB-4598-B8CB-47E17B8679B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AF89D0E-8FA5-41F2-81BC-9C73A256F413}">
      <dgm:prSet/>
      <dgm:spPr>
        <a:ln>
          <a:solidFill>
            <a:srgbClr val="E6017D"/>
          </a:solidFill>
        </a:ln>
      </dgm:spPr>
      <dgm:t>
        <a:bodyPr/>
        <a:lstStyle/>
        <a:p>
          <a:r>
            <a:rPr lang="en-GB" dirty="0">
              <a:solidFill>
                <a:schemeClr val="tx1"/>
              </a:solidFill>
              <a:hlinkClick xmlns:r="http://schemas.openxmlformats.org/officeDocument/2006/relationships"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https://learning.skills4eosc.eu/course/view.php?id=19</a:t>
          </a:r>
          <a:r>
            <a:rPr lang="en-GB" dirty="0">
              <a:solidFill>
                <a:schemeClr val="tx1"/>
              </a:solidFill>
            </a:rPr>
            <a:t> </a:t>
          </a:r>
          <a:endParaRPr lang="en-US" dirty="0">
            <a:solidFill>
              <a:schemeClr val="tx1"/>
            </a:solidFill>
          </a:endParaRPr>
        </a:p>
      </dgm:t>
    </dgm:pt>
    <dgm:pt modelId="{A3382B08-F147-4869-9894-EBAC662D4341}" type="parTrans" cxnId="{6C9284BB-9220-4FCF-885E-6B354C21B08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F34951C-12F9-4CB1-AFC2-35717ABA0880}" type="sibTrans" cxnId="{6C9284BB-9220-4FCF-885E-6B354C21B08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38B581C-D202-4F22-938A-D031BD03AA41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Training </a:t>
          </a:r>
          <a:r>
            <a:rPr lang="en-GB" dirty="0" err="1">
              <a:solidFill>
                <a:schemeClr val="tx1"/>
              </a:solidFill>
            </a:rPr>
            <a:t>GitBook</a:t>
          </a:r>
          <a:endParaRPr lang="en-US" dirty="0">
            <a:solidFill>
              <a:schemeClr val="tx1"/>
            </a:solidFill>
          </a:endParaRPr>
        </a:p>
      </dgm:t>
    </dgm:pt>
    <dgm:pt modelId="{F3A0D3F8-4D7D-474B-832A-76088126F422}" type="parTrans" cxnId="{AEB7E0B9-D006-47C2-AD0E-CC8DA3AA908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F69CC28-2D60-45EE-B465-34331FB7B2F2}" type="sibTrans" cxnId="{AEB7E0B9-D006-47C2-AD0E-CC8DA3AA908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4C416B4-9137-413B-8F51-4540E0215BD1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https://fair-by-design-methodology.github.io/FAIR-by-Design_ToT/latest/</a:t>
          </a:r>
          <a:endParaRPr lang="en-US" dirty="0">
            <a:solidFill>
              <a:schemeClr val="tx1"/>
            </a:solidFill>
          </a:endParaRPr>
        </a:p>
      </dgm:t>
    </dgm:pt>
    <dgm:pt modelId="{8D3010CD-7D94-4C67-A1F2-7209C48E3BDC}" type="parTrans" cxnId="{4E81A465-BAFD-47AE-8575-97E358977BC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921CE3F-E6D9-4080-A590-8F2513F2965E}" type="sibTrans" cxnId="{4E81A465-BAFD-47AE-8575-97E358977BC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FAABF83-D339-405C-A706-4DC82279747B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GitHub</a:t>
          </a:r>
          <a:endParaRPr lang="en-US" dirty="0">
            <a:solidFill>
              <a:schemeClr val="tx1"/>
            </a:solidFill>
          </a:endParaRPr>
        </a:p>
      </dgm:t>
    </dgm:pt>
    <dgm:pt modelId="{DE8F03FE-7816-49DC-B763-9AFD090B58FD}" type="parTrans" cxnId="{FC9F2BBE-8085-4641-B7DA-6EB083E86C3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ABE9BB9-85D1-4172-9CC7-5B45BA3B3AEC}" type="sibTrans" cxnId="{FC9F2BBE-8085-4641-B7DA-6EB083E86C3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7CC3256-32AA-4BA7-AC5B-E6251F888243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  <a:hlinkClick xmlns:r="http://schemas.openxmlformats.org/officeDocument/2006/relationships"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https://github.com/FAIR-by-Design-Methodology/FAIR-by-Design_ToT</a:t>
          </a:r>
          <a:r>
            <a:rPr lang="en-GB" dirty="0">
              <a:solidFill>
                <a:schemeClr val="tx1"/>
              </a:solidFill>
            </a:rPr>
            <a:t> </a:t>
          </a:r>
          <a:endParaRPr lang="en-US" dirty="0">
            <a:solidFill>
              <a:schemeClr val="tx1"/>
            </a:solidFill>
          </a:endParaRPr>
        </a:p>
      </dgm:t>
    </dgm:pt>
    <dgm:pt modelId="{93FF324D-68D9-42C6-9FB0-8FCBBAB6CB88}" type="parTrans" cxnId="{1E1762D6-C14C-4736-98DC-8F16D744125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B634EA0-60F2-49D0-9BE9-5DB79955972C}" type="sibTrans" cxnId="{1E1762D6-C14C-4736-98DC-8F16D744125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01810D3-796A-4E4A-AC18-CFE91ED9CE43}" type="pres">
      <dgm:prSet presAssocID="{309AE719-7FAD-493C-A80D-BFA013A611B4}" presName="linear" presStyleCnt="0">
        <dgm:presLayoutVars>
          <dgm:dir/>
          <dgm:animLvl val="lvl"/>
          <dgm:resizeHandles val="exact"/>
        </dgm:presLayoutVars>
      </dgm:prSet>
      <dgm:spPr/>
    </dgm:pt>
    <dgm:pt modelId="{3030E55F-0A0D-7E4D-BA71-7482CC4C8C44}" type="pres">
      <dgm:prSet presAssocID="{BE1AE120-A3F8-4EA5-8649-6B9AB7F2C9DA}" presName="parentLin" presStyleCnt="0"/>
      <dgm:spPr/>
    </dgm:pt>
    <dgm:pt modelId="{E2422CD8-6265-C541-B18E-3C595E34146C}" type="pres">
      <dgm:prSet presAssocID="{BE1AE120-A3F8-4EA5-8649-6B9AB7F2C9DA}" presName="parentLeftMargin" presStyleLbl="node1" presStyleIdx="0" presStyleCnt="3"/>
      <dgm:spPr/>
    </dgm:pt>
    <dgm:pt modelId="{3BC7E479-2F46-754D-B9E9-A5B90E9AE70A}" type="pres">
      <dgm:prSet presAssocID="{BE1AE120-A3F8-4EA5-8649-6B9AB7F2C9DA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641A347C-C171-2B4C-95CC-A0DC726642B8}" type="pres">
      <dgm:prSet presAssocID="{BE1AE120-A3F8-4EA5-8649-6B9AB7F2C9DA}" presName="negativeSpace" presStyleCnt="0"/>
      <dgm:spPr/>
    </dgm:pt>
    <dgm:pt modelId="{4A66173A-CD99-114C-B06B-0453E09FD5AB}" type="pres">
      <dgm:prSet presAssocID="{BE1AE120-A3F8-4EA5-8649-6B9AB7F2C9DA}" presName="childText" presStyleLbl="conFgAcc1" presStyleIdx="0" presStyleCnt="3">
        <dgm:presLayoutVars>
          <dgm:bulletEnabled val="1"/>
        </dgm:presLayoutVars>
      </dgm:prSet>
      <dgm:spPr/>
    </dgm:pt>
    <dgm:pt modelId="{2CE85246-33FA-C744-BC93-5D343D20A284}" type="pres">
      <dgm:prSet presAssocID="{88F8F484-EDAB-493B-B024-5436CE044F15}" presName="spaceBetweenRectangles" presStyleCnt="0"/>
      <dgm:spPr/>
    </dgm:pt>
    <dgm:pt modelId="{02939BF8-09A2-2A4C-8BD9-3F9EB3B2D95F}" type="pres">
      <dgm:prSet presAssocID="{7A14306C-EA87-4E31-B578-0BC9982BDDC3}" presName="parentLin" presStyleCnt="0"/>
      <dgm:spPr/>
    </dgm:pt>
    <dgm:pt modelId="{229F6BC7-DD66-BE40-AC40-01A048061FDC}" type="pres">
      <dgm:prSet presAssocID="{7A14306C-EA87-4E31-B578-0BC9982BDDC3}" presName="parentLeftMargin" presStyleLbl="node1" presStyleIdx="0" presStyleCnt="3"/>
      <dgm:spPr/>
    </dgm:pt>
    <dgm:pt modelId="{49F9F2C0-489A-3D40-9BE5-5FD260308A38}" type="pres">
      <dgm:prSet presAssocID="{7A14306C-EA87-4E31-B578-0BC9982BDDC3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E749A9D-2984-3940-8241-7DC920133955}" type="pres">
      <dgm:prSet presAssocID="{7A14306C-EA87-4E31-B578-0BC9982BDDC3}" presName="negativeSpace" presStyleCnt="0"/>
      <dgm:spPr/>
    </dgm:pt>
    <dgm:pt modelId="{C13767F1-31D5-EE45-B4A0-DC670019352B}" type="pres">
      <dgm:prSet presAssocID="{7A14306C-EA87-4E31-B578-0BC9982BDDC3}" presName="childText" presStyleLbl="conFgAcc1" presStyleIdx="1" presStyleCnt="3">
        <dgm:presLayoutVars>
          <dgm:bulletEnabled val="1"/>
        </dgm:presLayoutVars>
      </dgm:prSet>
      <dgm:spPr/>
    </dgm:pt>
    <dgm:pt modelId="{4595C650-6B58-DB47-A5AD-18052B9E3A67}" type="pres">
      <dgm:prSet presAssocID="{248C7090-F3A0-487E-BFFF-150D51C30F3D}" presName="spaceBetweenRectangles" presStyleCnt="0"/>
      <dgm:spPr/>
    </dgm:pt>
    <dgm:pt modelId="{C7614578-F935-BA4A-97DB-B3D784287DAE}" type="pres">
      <dgm:prSet presAssocID="{C38B581C-D202-4F22-938A-D031BD03AA41}" presName="parentLin" presStyleCnt="0"/>
      <dgm:spPr/>
    </dgm:pt>
    <dgm:pt modelId="{BD2D3180-0045-AD45-821D-DE882C2C906B}" type="pres">
      <dgm:prSet presAssocID="{C38B581C-D202-4F22-938A-D031BD03AA41}" presName="parentLeftMargin" presStyleLbl="node1" presStyleIdx="1" presStyleCnt="3"/>
      <dgm:spPr/>
    </dgm:pt>
    <dgm:pt modelId="{2F88E871-2C14-5A42-A3BF-3BAD0BABAC1C}" type="pres">
      <dgm:prSet presAssocID="{C38B581C-D202-4F22-938A-D031BD03AA41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98F3869F-2585-3641-A0B5-7137FDD903EA}" type="pres">
      <dgm:prSet presAssocID="{C38B581C-D202-4F22-938A-D031BD03AA41}" presName="negativeSpace" presStyleCnt="0"/>
      <dgm:spPr/>
    </dgm:pt>
    <dgm:pt modelId="{7AA6639C-5A42-CE46-8E05-DB2A016C3CBC}" type="pres">
      <dgm:prSet presAssocID="{C38B581C-D202-4F22-938A-D031BD03AA4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BAE5A11-C576-3D47-8977-39149A9D6143}" type="presOf" srcId="{BE1AE120-A3F8-4EA5-8649-6B9AB7F2C9DA}" destId="{3BC7E479-2F46-754D-B9E9-A5B90E9AE70A}" srcOrd="1" destOrd="0" presId="urn:microsoft.com/office/officeart/2005/8/layout/list1"/>
    <dgm:cxn modelId="{D508261A-C03E-3F47-9B0C-DC721D8CE255}" type="presOf" srcId="{EFAABF83-D339-405C-A706-4DC82279747B}" destId="{7AA6639C-5A42-CE46-8E05-DB2A016C3CBC}" srcOrd="0" destOrd="1" presId="urn:microsoft.com/office/officeart/2005/8/layout/list1"/>
    <dgm:cxn modelId="{C052B721-CFA3-45AD-9BB9-D43567067BCA}" srcId="{BE1AE120-A3F8-4EA5-8649-6B9AB7F2C9DA}" destId="{D69E76E7-39CE-4BAA-881E-7990AD778096}" srcOrd="0" destOrd="0" parTransId="{25737657-213A-4997-B282-F3D4FDF32A3F}" sibTransId="{6DB2A8FA-7DF0-494B-A8BB-15B81A169EC3}"/>
    <dgm:cxn modelId="{D3783E4A-12BA-4749-A2F4-1B4FDA567EB1}" type="presOf" srcId="{7A14306C-EA87-4E31-B578-0BC9982BDDC3}" destId="{49F9F2C0-489A-3D40-9BE5-5FD260308A38}" srcOrd="1" destOrd="0" presId="urn:microsoft.com/office/officeart/2005/8/layout/list1"/>
    <dgm:cxn modelId="{ADF5BA56-C677-024A-B573-48712DDBA8FB}" type="presOf" srcId="{309AE719-7FAD-493C-A80D-BFA013A611B4}" destId="{E01810D3-796A-4E4A-AC18-CFE91ED9CE43}" srcOrd="0" destOrd="0" presId="urn:microsoft.com/office/officeart/2005/8/layout/list1"/>
    <dgm:cxn modelId="{4E81A465-BAFD-47AE-8575-97E358977BC5}" srcId="{C38B581C-D202-4F22-938A-D031BD03AA41}" destId="{B4C416B4-9137-413B-8F51-4540E0215BD1}" srcOrd="0" destOrd="0" parTransId="{8D3010CD-7D94-4C67-A1F2-7209C48E3BDC}" sibTransId="{9921CE3F-E6D9-4080-A590-8F2513F2965E}"/>
    <dgm:cxn modelId="{B36BF066-71D9-5141-9468-2CBE0CA0978B}" type="presOf" srcId="{9AF89D0E-8FA5-41F2-81BC-9C73A256F413}" destId="{C13767F1-31D5-EE45-B4A0-DC670019352B}" srcOrd="0" destOrd="0" presId="urn:microsoft.com/office/officeart/2005/8/layout/list1"/>
    <dgm:cxn modelId="{36CE176D-5B37-FF4A-8B78-03A2A2E7C3CF}" type="presOf" srcId="{C38B581C-D202-4F22-938A-D031BD03AA41}" destId="{BD2D3180-0045-AD45-821D-DE882C2C906B}" srcOrd="0" destOrd="0" presId="urn:microsoft.com/office/officeart/2005/8/layout/list1"/>
    <dgm:cxn modelId="{0F839B74-A2F6-4742-B85B-72C9217DEC6E}" type="presOf" srcId="{C38B581C-D202-4F22-938A-D031BD03AA41}" destId="{2F88E871-2C14-5A42-A3BF-3BAD0BABAC1C}" srcOrd="1" destOrd="0" presId="urn:microsoft.com/office/officeart/2005/8/layout/list1"/>
    <dgm:cxn modelId="{BB62457C-2357-6942-9DC2-1924548BC24F}" type="presOf" srcId="{B4C416B4-9137-413B-8F51-4540E0215BD1}" destId="{7AA6639C-5A42-CE46-8E05-DB2A016C3CBC}" srcOrd="0" destOrd="0" presId="urn:microsoft.com/office/officeart/2005/8/layout/list1"/>
    <dgm:cxn modelId="{AF6D0183-C27E-364A-A0EC-8077EEC80DA0}" type="presOf" srcId="{BE1AE120-A3F8-4EA5-8649-6B9AB7F2C9DA}" destId="{E2422CD8-6265-C541-B18E-3C595E34146C}" srcOrd="0" destOrd="0" presId="urn:microsoft.com/office/officeart/2005/8/layout/list1"/>
    <dgm:cxn modelId="{E143EE93-A7CB-4598-B8CB-47E17B8679BA}" srcId="{309AE719-7FAD-493C-A80D-BFA013A611B4}" destId="{7A14306C-EA87-4E31-B578-0BC9982BDDC3}" srcOrd="1" destOrd="0" parTransId="{CACA2A04-2DBB-4641-BBBB-00EB73F08C98}" sibTransId="{248C7090-F3A0-487E-BFFF-150D51C30F3D}"/>
    <dgm:cxn modelId="{5A2A6798-BD78-404A-9844-0BEBA95A48F7}" srcId="{309AE719-7FAD-493C-A80D-BFA013A611B4}" destId="{BE1AE120-A3F8-4EA5-8649-6B9AB7F2C9DA}" srcOrd="0" destOrd="0" parTransId="{92135ECA-D539-4F89-AAEA-54E0C6F6B1A3}" sibTransId="{88F8F484-EDAB-493B-B024-5436CE044F15}"/>
    <dgm:cxn modelId="{9EDB119E-06F5-B243-8CBC-14A4B98F2421}" type="presOf" srcId="{7A14306C-EA87-4E31-B578-0BC9982BDDC3}" destId="{229F6BC7-DD66-BE40-AC40-01A048061FDC}" srcOrd="0" destOrd="0" presId="urn:microsoft.com/office/officeart/2005/8/layout/list1"/>
    <dgm:cxn modelId="{AEB7E0B9-D006-47C2-AD0E-CC8DA3AA9081}" srcId="{309AE719-7FAD-493C-A80D-BFA013A611B4}" destId="{C38B581C-D202-4F22-938A-D031BD03AA41}" srcOrd="2" destOrd="0" parTransId="{F3A0D3F8-4D7D-474B-832A-76088126F422}" sibTransId="{CF69CC28-2D60-45EE-B465-34331FB7B2F2}"/>
    <dgm:cxn modelId="{6C9284BB-9220-4FCF-885E-6B354C21B089}" srcId="{7A14306C-EA87-4E31-B578-0BC9982BDDC3}" destId="{9AF89D0E-8FA5-41F2-81BC-9C73A256F413}" srcOrd="0" destOrd="0" parTransId="{A3382B08-F147-4869-9894-EBAC662D4341}" sibTransId="{CF34951C-12F9-4CB1-AFC2-35717ABA0880}"/>
    <dgm:cxn modelId="{FC9F2BBE-8085-4641-B7DA-6EB083E86C39}" srcId="{C38B581C-D202-4F22-938A-D031BD03AA41}" destId="{EFAABF83-D339-405C-A706-4DC82279747B}" srcOrd="1" destOrd="0" parTransId="{DE8F03FE-7816-49DC-B763-9AFD090B58FD}" sibTransId="{8ABE9BB9-85D1-4172-9CC7-5B45BA3B3AEC}"/>
    <dgm:cxn modelId="{1E1762D6-C14C-4736-98DC-8F16D7441251}" srcId="{EFAABF83-D339-405C-A706-4DC82279747B}" destId="{87CC3256-32AA-4BA7-AC5B-E6251F888243}" srcOrd="0" destOrd="0" parTransId="{93FF324D-68D9-42C6-9FB0-8FCBBAB6CB88}" sibTransId="{3B634EA0-60F2-49D0-9BE9-5DB79955972C}"/>
    <dgm:cxn modelId="{C46714D9-E6D5-2A49-A5E4-146082821BC6}" type="presOf" srcId="{D69E76E7-39CE-4BAA-881E-7990AD778096}" destId="{4A66173A-CD99-114C-B06B-0453E09FD5AB}" srcOrd="0" destOrd="0" presId="urn:microsoft.com/office/officeart/2005/8/layout/list1"/>
    <dgm:cxn modelId="{66E3CCF5-92A7-6C48-80F9-134206755BF4}" type="presOf" srcId="{87CC3256-32AA-4BA7-AC5B-E6251F888243}" destId="{7AA6639C-5A42-CE46-8E05-DB2A016C3CBC}" srcOrd="0" destOrd="2" presId="urn:microsoft.com/office/officeart/2005/8/layout/list1"/>
    <dgm:cxn modelId="{29A0A66D-C75E-AC4A-BDDB-28F7E760ECC5}" type="presParOf" srcId="{E01810D3-796A-4E4A-AC18-CFE91ED9CE43}" destId="{3030E55F-0A0D-7E4D-BA71-7482CC4C8C44}" srcOrd="0" destOrd="0" presId="urn:microsoft.com/office/officeart/2005/8/layout/list1"/>
    <dgm:cxn modelId="{866FBE62-4583-4747-AEEE-0457F398512A}" type="presParOf" srcId="{3030E55F-0A0D-7E4D-BA71-7482CC4C8C44}" destId="{E2422CD8-6265-C541-B18E-3C595E34146C}" srcOrd="0" destOrd="0" presId="urn:microsoft.com/office/officeart/2005/8/layout/list1"/>
    <dgm:cxn modelId="{963E8F08-E513-2949-9798-3336E414158E}" type="presParOf" srcId="{3030E55F-0A0D-7E4D-BA71-7482CC4C8C44}" destId="{3BC7E479-2F46-754D-B9E9-A5B90E9AE70A}" srcOrd="1" destOrd="0" presId="urn:microsoft.com/office/officeart/2005/8/layout/list1"/>
    <dgm:cxn modelId="{14E9EA57-F8B7-5D40-96D6-8F2B2A3E8198}" type="presParOf" srcId="{E01810D3-796A-4E4A-AC18-CFE91ED9CE43}" destId="{641A347C-C171-2B4C-95CC-A0DC726642B8}" srcOrd="1" destOrd="0" presId="urn:microsoft.com/office/officeart/2005/8/layout/list1"/>
    <dgm:cxn modelId="{3D7C7E8D-3A5B-8042-8285-5A586F8D7265}" type="presParOf" srcId="{E01810D3-796A-4E4A-AC18-CFE91ED9CE43}" destId="{4A66173A-CD99-114C-B06B-0453E09FD5AB}" srcOrd="2" destOrd="0" presId="urn:microsoft.com/office/officeart/2005/8/layout/list1"/>
    <dgm:cxn modelId="{CCAD0A3A-208A-7549-A01D-342E14526F66}" type="presParOf" srcId="{E01810D3-796A-4E4A-AC18-CFE91ED9CE43}" destId="{2CE85246-33FA-C744-BC93-5D343D20A284}" srcOrd="3" destOrd="0" presId="urn:microsoft.com/office/officeart/2005/8/layout/list1"/>
    <dgm:cxn modelId="{B24238C7-E40C-134C-B81C-2A0A65D738DF}" type="presParOf" srcId="{E01810D3-796A-4E4A-AC18-CFE91ED9CE43}" destId="{02939BF8-09A2-2A4C-8BD9-3F9EB3B2D95F}" srcOrd="4" destOrd="0" presId="urn:microsoft.com/office/officeart/2005/8/layout/list1"/>
    <dgm:cxn modelId="{C8F4A4B4-6B0D-FD49-9753-603A7E95363D}" type="presParOf" srcId="{02939BF8-09A2-2A4C-8BD9-3F9EB3B2D95F}" destId="{229F6BC7-DD66-BE40-AC40-01A048061FDC}" srcOrd="0" destOrd="0" presId="urn:microsoft.com/office/officeart/2005/8/layout/list1"/>
    <dgm:cxn modelId="{D66FC174-AE2C-4242-9778-71E21BF363CF}" type="presParOf" srcId="{02939BF8-09A2-2A4C-8BD9-3F9EB3B2D95F}" destId="{49F9F2C0-489A-3D40-9BE5-5FD260308A38}" srcOrd="1" destOrd="0" presId="urn:microsoft.com/office/officeart/2005/8/layout/list1"/>
    <dgm:cxn modelId="{6D2413A0-7041-9041-9143-941D14E15A85}" type="presParOf" srcId="{E01810D3-796A-4E4A-AC18-CFE91ED9CE43}" destId="{9E749A9D-2984-3940-8241-7DC920133955}" srcOrd="5" destOrd="0" presId="urn:microsoft.com/office/officeart/2005/8/layout/list1"/>
    <dgm:cxn modelId="{AEC43C11-D90B-F048-B717-59EC4ABA89BE}" type="presParOf" srcId="{E01810D3-796A-4E4A-AC18-CFE91ED9CE43}" destId="{C13767F1-31D5-EE45-B4A0-DC670019352B}" srcOrd="6" destOrd="0" presId="urn:microsoft.com/office/officeart/2005/8/layout/list1"/>
    <dgm:cxn modelId="{B85B1A46-A978-594D-A973-C12D4FB88809}" type="presParOf" srcId="{E01810D3-796A-4E4A-AC18-CFE91ED9CE43}" destId="{4595C650-6B58-DB47-A5AD-18052B9E3A67}" srcOrd="7" destOrd="0" presId="urn:microsoft.com/office/officeart/2005/8/layout/list1"/>
    <dgm:cxn modelId="{B7CD5D18-3A30-0C44-8293-BED84423BB4E}" type="presParOf" srcId="{E01810D3-796A-4E4A-AC18-CFE91ED9CE43}" destId="{C7614578-F935-BA4A-97DB-B3D784287DAE}" srcOrd="8" destOrd="0" presId="urn:microsoft.com/office/officeart/2005/8/layout/list1"/>
    <dgm:cxn modelId="{8529A508-4120-2945-90AD-01E751394578}" type="presParOf" srcId="{C7614578-F935-BA4A-97DB-B3D784287DAE}" destId="{BD2D3180-0045-AD45-821D-DE882C2C906B}" srcOrd="0" destOrd="0" presId="urn:microsoft.com/office/officeart/2005/8/layout/list1"/>
    <dgm:cxn modelId="{11627D0F-EC45-B740-A053-E4DAF355D3C0}" type="presParOf" srcId="{C7614578-F935-BA4A-97DB-B3D784287DAE}" destId="{2F88E871-2C14-5A42-A3BF-3BAD0BABAC1C}" srcOrd="1" destOrd="0" presId="urn:microsoft.com/office/officeart/2005/8/layout/list1"/>
    <dgm:cxn modelId="{746C1F11-3CA6-DC43-AB1D-B82EEE9764F3}" type="presParOf" srcId="{E01810D3-796A-4E4A-AC18-CFE91ED9CE43}" destId="{98F3869F-2585-3641-A0B5-7137FDD903EA}" srcOrd="9" destOrd="0" presId="urn:microsoft.com/office/officeart/2005/8/layout/list1"/>
    <dgm:cxn modelId="{E1771F39-1407-EB4D-BEA9-77EC28FD4686}" type="presParOf" srcId="{E01810D3-796A-4E4A-AC18-CFE91ED9CE43}" destId="{7AA6639C-5A42-CE46-8E05-DB2A016C3CB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E96AE0-5886-9841-98EF-FA82EACF7975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GB"/>
        </a:p>
      </dgm:t>
    </dgm:pt>
    <dgm:pt modelId="{81534F1A-7900-8444-9F3E-327D087E98B3}">
      <dgm:prSet/>
      <dgm:spPr/>
      <dgm:t>
        <a:bodyPr/>
        <a:lstStyle/>
        <a:p>
          <a:r>
            <a:rPr lang="en-GB" b="0" dirty="0">
              <a:solidFill>
                <a:schemeClr val="tx1"/>
              </a:solidFill>
            </a:rPr>
            <a:t>Contain learning content and information on tools and implementation resources</a:t>
          </a:r>
        </a:p>
      </dgm:t>
    </dgm:pt>
    <dgm:pt modelId="{7020302A-A40B-6740-9A65-90DF5DF7A98C}" type="parTrans" cxnId="{03696379-FDCF-B64A-B5CD-5A7F2E30D577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977BF017-B4A5-DA49-B1E3-87991CF1A79F}" type="sibTrans" cxnId="{03696379-FDCF-B64A-B5CD-5A7F2E30D577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CF339E70-7F21-434D-8EA4-B5284B554E96}">
      <dgm:prSet/>
      <dgm:spPr/>
      <dgm:t>
        <a:bodyPr/>
        <a:lstStyle/>
        <a:p>
          <a:r>
            <a:rPr lang="en-GB" b="0" dirty="0">
              <a:solidFill>
                <a:schemeClr val="tx1"/>
              </a:solidFill>
            </a:rPr>
            <a:t>Have an explicit learning objective</a:t>
          </a:r>
        </a:p>
      </dgm:t>
    </dgm:pt>
    <dgm:pt modelId="{092B1557-3678-3440-A932-A8559B499DE1}" type="parTrans" cxnId="{D9D8E158-0CBF-2F4D-9C9D-3C0303988629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8E41864E-90CE-BC44-81A8-738840A310EE}" type="sibTrans" cxnId="{D9D8E158-0CBF-2F4D-9C9D-3C0303988629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6C9996F1-1BCE-A84C-943A-FB75FCC3113D}">
      <dgm:prSet/>
      <dgm:spPr/>
      <dgm:t>
        <a:bodyPr/>
        <a:lstStyle/>
        <a:p>
          <a:r>
            <a:rPr lang="en-GB" b="0" dirty="0">
              <a:solidFill>
                <a:schemeClr val="tx1"/>
              </a:solidFill>
            </a:rPr>
            <a:t>Tend to be, but are not necessarily, small or granular in nature</a:t>
          </a:r>
        </a:p>
      </dgm:t>
    </dgm:pt>
    <dgm:pt modelId="{180E2EDF-618F-D64E-A682-AD1BBF9E71F1}" type="parTrans" cxnId="{9352F753-3774-A647-B784-E196179CE28F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BC370699-92F8-DB4F-97CF-148DDDB77A40}" type="sibTrans" cxnId="{9352F753-3774-A647-B784-E196179CE28F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08CA225-8A3C-C441-A301-06691D1B7296}">
      <dgm:prSet/>
      <dgm:spPr/>
      <dgm:t>
        <a:bodyPr/>
        <a:lstStyle/>
        <a:p>
          <a:r>
            <a:rPr lang="en-GB" b="0" dirty="0">
              <a:solidFill>
                <a:schemeClr val="tx1"/>
              </a:solidFill>
            </a:rPr>
            <a:t>Tend to be, but are not necessarily, disassociated from context</a:t>
          </a:r>
        </a:p>
      </dgm:t>
    </dgm:pt>
    <dgm:pt modelId="{02FDEA10-E603-324E-87F1-C0A8313B36A2}" type="parTrans" cxnId="{E6137748-FBB8-9543-94FD-B05C1ECF4D89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DE640476-6DAB-9D49-8ED0-607A88E15FC7}" type="sibTrans" cxnId="{E6137748-FBB8-9543-94FD-B05C1ECF4D89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1C68D70-193C-C645-B1EC-BF3D311030C4}">
      <dgm:prSet/>
      <dgm:spPr/>
      <dgm:t>
        <a:bodyPr/>
        <a:lstStyle/>
        <a:p>
          <a:r>
            <a:rPr lang="en-GB" b="0" dirty="0">
              <a:solidFill>
                <a:schemeClr val="tx1"/>
              </a:solidFill>
            </a:rPr>
            <a:t>Are stored in a repository</a:t>
          </a:r>
        </a:p>
      </dgm:t>
    </dgm:pt>
    <dgm:pt modelId="{38CF332F-D070-7641-82AC-4EEF10D73871}" type="parTrans" cxnId="{8519930F-1E8A-DC43-A3B2-F846D9E9665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B84C672-8193-2145-93C6-B35E20F8A1EE}" type="sibTrans" cxnId="{8519930F-1E8A-DC43-A3B2-F846D9E9665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0025A686-B76B-B24D-98B6-ABF294B5BFAE}">
      <dgm:prSet/>
      <dgm:spPr/>
      <dgm:t>
        <a:bodyPr/>
        <a:lstStyle/>
        <a:p>
          <a:r>
            <a:rPr lang="en-GB" b="0" dirty="0">
              <a:solidFill>
                <a:schemeClr val="tx1"/>
              </a:solidFill>
            </a:rPr>
            <a:t>Are described using a metadata specification</a:t>
          </a:r>
        </a:p>
      </dgm:t>
    </dgm:pt>
    <dgm:pt modelId="{81875CC5-6B7E-4D45-94F2-2D726271CAFF}" type="parTrans" cxnId="{5092A7BD-6099-624E-A9F9-44498DE23BC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03E467E-C671-9947-9C1B-C0FEC697448A}" type="sibTrans" cxnId="{5092A7BD-6099-624E-A9F9-44498DE23BC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21DA0B0-85C4-2446-92D8-BB7424CDAB35}">
      <dgm:prSet/>
      <dgm:spPr/>
      <dgm:t>
        <a:bodyPr/>
        <a:lstStyle/>
        <a:p>
          <a:r>
            <a:rPr lang="en-GB" b="0" dirty="0">
              <a:solidFill>
                <a:schemeClr val="tx1"/>
              </a:solidFill>
            </a:rPr>
            <a:t>Are findable by searching a catalogue</a:t>
          </a:r>
        </a:p>
      </dgm:t>
    </dgm:pt>
    <dgm:pt modelId="{6C5B67C8-1CAD-B141-9E13-DA08CB0028D1}" type="parTrans" cxnId="{3DD6E4B4-D738-3643-A22E-E71DFFE4BB9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3753C4A-1EA2-CE4E-889F-2A75B097A575}" type="sibTrans" cxnId="{3DD6E4B4-D738-3643-A22E-E71DFFE4BB9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7B84868-D0ED-414E-9E23-FABD06455DA2}">
      <dgm:prSet/>
      <dgm:spPr/>
      <dgm:t>
        <a:bodyPr/>
        <a:lstStyle/>
        <a:p>
          <a:r>
            <a:rPr lang="en-GB" b="0" dirty="0">
              <a:solidFill>
                <a:schemeClr val="tx1"/>
              </a:solidFill>
            </a:rPr>
            <a:t>Are interoperable in that they can be used in multiple learning environments</a:t>
          </a:r>
        </a:p>
      </dgm:t>
    </dgm:pt>
    <dgm:pt modelId="{FD8AD620-87F3-E640-A52B-F644E71F857F}" type="parTrans" cxnId="{C7AAED6B-9895-C94C-AA84-D3C1075CCEA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6DB5AE9A-DC53-3444-99F6-5988C15E366D}" type="sibTrans" cxnId="{C7AAED6B-9895-C94C-AA84-D3C1075CCEA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B5F4D232-60F6-424E-8B6A-A05AB1BABBD3}">
      <dgm:prSet/>
      <dgm:spPr/>
      <dgm:t>
        <a:bodyPr/>
        <a:lstStyle/>
        <a:p>
          <a:r>
            <a:rPr lang="en-GB" b="0" dirty="0">
              <a:solidFill>
                <a:schemeClr val="tx1"/>
              </a:solidFill>
            </a:rPr>
            <a:t>Are reusable by both other instructors and learners</a:t>
          </a:r>
        </a:p>
      </dgm:t>
    </dgm:pt>
    <dgm:pt modelId="{3CBB282A-0E47-B64F-B7DE-71315BFCD99C}" type="parTrans" cxnId="{89CB1D3A-690E-8A41-A967-8720741AB099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C095A06-86F9-9A4F-BCB1-F97A3F8C09ED}" type="sibTrans" cxnId="{89CB1D3A-690E-8A41-A967-8720741AB099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0579006B-288E-6346-A80B-3B773E30AB30}">
      <dgm:prSet/>
      <dgm:spPr/>
      <dgm:t>
        <a:bodyPr/>
        <a:lstStyle/>
        <a:p>
          <a:r>
            <a:rPr lang="en-GB" b="0" dirty="0">
              <a:solidFill>
                <a:schemeClr val="tx1"/>
              </a:solidFill>
            </a:rPr>
            <a:t>Can be repurposed for different learning contexts</a:t>
          </a:r>
        </a:p>
      </dgm:t>
    </dgm:pt>
    <dgm:pt modelId="{86F40378-50E9-5E4D-A572-708F8D3B29B0}" type="parTrans" cxnId="{E76D00CE-E904-7746-B810-9A3C0FF3844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B2B33C73-6ACB-184C-8020-B0AB44829B20}" type="sibTrans" cxnId="{E76D00CE-E904-7746-B810-9A3C0FF3844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8698364-24EB-7744-B7EA-7C14E2FFED12}">
      <dgm:prSet/>
      <dgm:spPr/>
      <dgm:t>
        <a:bodyPr/>
        <a:lstStyle/>
        <a:p>
          <a:r>
            <a:rPr lang="en-GB" b="0" dirty="0">
              <a:solidFill>
                <a:schemeClr val="tx1"/>
              </a:solidFill>
            </a:rPr>
            <a:t>Are composable into aggregates</a:t>
          </a:r>
        </a:p>
      </dgm:t>
    </dgm:pt>
    <dgm:pt modelId="{20085DC0-850F-A042-B5AA-149EF9ADD4C0}" type="parTrans" cxnId="{9B5F5E87-BADC-3845-B390-99AAD31DCE9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D1B4BC69-1DA9-2F4A-8B52-754D9D4F3948}" type="sibTrans" cxnId="{9B5F5E87-BADC-3845-B390-99AAD31DCE9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81A9410E-06AF-0244-A194-E36BBCEC3A23}" type="pres">
      <dgm:prSet presAssocID="{86E96AE0-5886-9841-98EF-FA82EACF7975}" presName="linear" presStyleCnt="0">
        <dgm:presLayoutVars>
          <dgm:animLvl val="lvl"/>
          <dgm:resizeHandles val="exact"/>
        </dgm:presLayoutVars>
      </dgm:prSet>
      <dgm:spPr/>
    </dgm:pt>
    <dgm:pt modelId="{3B580EC3-234F-964C-A732-DE3907CEBED4}" type="pres">
      <dgm:prSet presAssocID="{81534F1A-7900-8444-9F3E-327D087E98B3}" presName="parentText" presStyleLbl="node1" presStyleIdx="0" presStyleCnt="11">
        <dgm:presLayoutVars>
          <dgm:chMax val="0"/>
          <dgm:bulletEnabled val="1"/>
        </dgm:presLayoutVars>
      </dgm:prSet>
      <dgm:spPr/>
    </dgm:pt>
    <dgm:pt modelId="{19CA4994-166D-354C-B0B7-63B94995D764}" type="pres">
      <dgm:prSet presAssocID="{977BF017-B4A5-DA49-B1E3-87991CF1A79F}" presName="spacer" presStyleCnt="0"/>
      <dgm:spPr/>
    </dgm:pt>
    <dgm:pt modelId="{574CB7B5-ECC3-6A45-BE63-6D72B8E8E7C7}" type="pres">
      <dgm:prSet presAssocID="{CF339E70-7F21-434D-8EA4-B5284B554E96}" presName="parentText" presStyleLbl="node1" presStyleIdx="1" presStyleCnt="11">
        <dgm:presLayoutVars>
          <dgm:chMax val="0"/>
          <dgm:bulletEnabled val="1"/>
        </dgm:presLayoutVars>
      </dgm:prSet>
      <dgm:spPr/>
    </dgm:pt>
    <dgm:pt modelId="{FB0E008D-F406-134E-820F-D236B6B57810}" type="pres">
      <dgm:prSet presAssocID="{8E41864E-90CE-BC44-81A8-738840A310EE}" presName="spacer" presStyleCnt="0"/>
      <dgm:spPr/>
    </dgm:pt>
    <dgm:pt modelId="{D31DB29E-1DAB-EE4E-975A-504C489C283B}" type="pres">
      <dgm:prSet presAssocID="{6C9996F1-1BCE-A84C-943A-FB75FCC3113D}" presName="parentText" presStyleLbl="node1" presStyleIdx="2" presStyleCnt="11">
        <dgm:presLayoutVars>
          <dgm:chMax val="0"/>
          <dgm:bulletEnabled val="1"/>
        </dgm:presLayoutVars>
      </dgm:prSet>
      <dgm:spPr/>
    </dgm:pt>
    <dgm:pt modelId="{CD538DD6-9481-9144-A410-8EA12F053FD3}" type="pres">
      <dgm:prSet presAssocID="{BC370699-92F8-DB4F-97CF-148DDDB77A40}" presName="spacer" presStyleCnt="0"/>
      <dgm:spPr/>
    </dgm:pt>
    <dgm:pt modelId="{DB41C333-C296-BA4C-82E6-A21562DA2515}" type="pres">
      <dgm:prSet presAssocID="{708CA225-8A3C-C441-A301-06691D1B7296}" presName="parentText" presStyleLbl="node1" presStyleIdx="3" presStyleCnt="11">
        <dgm:presLayoutVars>
          <dgm:chMax val="0"/>
          <dgm:bulletEnabled val="1"/>
        </dgm:presLayoutVars>
      </dgm:prSet>
      <dgm:spPr/>
    </dgm:pt>
    <dgm:pt modelId="{AA9CB970-6DCB-9F42-9AD4-BFAAD4205399}" type="pres">
      <dgm:prSet presAssocID="{DE640476-6DAB-9D49-8ED0-607A88E15FC7}" presName="spacer" presStyleCnt="0"/>
      <dgm:spPr/>
    </dgm:pt>
    <dgm:pt modelId="{08BAA828-E917-DE40-A8B2-68411FB5A433}" type="pres">
      <dgm:prSet presAssocID="{11C68D70-193C-C645-B1EC-BF3D311030C4}" presName="parentText" presStyleLbl="node1" presStyleIdx="4" presStyleCnt="11">
        <dgm:presLayoutVars>
          <dgm:chMax val="0"/>
          <dgm:bulletEnabled val="1"/>
        </dgm:presLayoutVars>
      </dgm:prSet>
      <dgm:spPr/>
    </dgm:pt>
    <dgm:pt modelId="{213EA5A8-348A-C04D-8429-50F2420542D9}" type="pres">
      <dgm:prSet presAssocID="{AB84C672-8193-2145-93C6-B35E20F8A1EE}" presName="spacer" presStyleCnt="0"/>
      <dgm:spPr/>
    </dgm:pt>
    <dgm:pt modelId="{2AA670F3-05CA-BD40-B34A-35B3D7F7BB22}" type="pres">
      <dgm:prSet presAssocID="{0025A686-B76B-B24D-98B6-ABF294B5BFAE}" presName="parentText" presStyleLbl="node1" presStyleIdx="5" presStyleCnt="11">
        <dgm:presLayoutVars>
          <dgm:chMax val="0"/>
          <dgm:bulletEnabled val="1"/>
        </dgm:presLayoutVars>
      </dgm:prSet>
      <dgm:spPr/>
    </dgm:pt>
    <dgm:pt modelId="{FFCA640D-253F-B64A-B364-4599B1E58E66}" type="pres">
      <dgm:prSet presAssocID="{503E467E-C671-9947-9C1B-C0FEC697448A}" presName="spacer" presStyleCnt="0"/>
      <dgm:spPr/>
    </dgm:pt>
    <dgm:pt modelId="{E861D8C9-009C-AC4A-91F2-5DDA0BCB67BB}" type="pres">
      <dgm:prSet presAssocID="{221DA0B0-85C4-2446-92D8-BB7424CDAB35}" presName="parentText" presStyleLbl="node1" presStyleIdx="6" presStyleCnt="11">
        <dgm:presLayoutVars>
          <dgm:chMax val="0"/>
          <dgm:bulletEnabled val="1"/>
        </dgm:presLayoutVars>
      </dgm:prSet>
      <dgm:spPr/>
    </dgm:pt>
    <dgm:pt modelId="{1B049CDB-86B5-3349-8CCD-C9EFE420D88A}" type="pres">
      <dgm:prSet presAssocID="{A3753C4A-1EA2-CE4E-889F-2A75B097A575}" presName="spacer" presStyleCnt="0"/>
      <dgm:spPr/>
    </dgm:pt>
    <dgm:pt modelId="{7B03144B-BE84-E547-87DD-CBFF4263BC44}" type="pres">
      <dgm:prSet presAssocID="{77B84868-D0ED-414E-9E23-FABD06455DA2}" presName="parentText" presStyleLbl="node1" presStyleIdx="7" presStyleCnt="11">
        <dgm:presLayoutVars>
          <dgm:chMax val="0"/>
          <dgm:bulletEnabled val="1"/>
        </dgm:presLayoutVars>
      </dgm:prSet>
      <dgm:spPr/>
    </dgm:pt>
    <dgm:pt modelId="{F514B645-EE2E-8642-BDBA-1D70FF24F288}" type="pres">
      <dgm:prSet presAssocID="{6DB5AE9A-DC53-3444-99F6-5988C15E366D}" presName="spacer" presStyleCnt="0"/>
      <dgm:spPr/>
    </dgm:pt>
    <dgm:pt modelId="{371F4074-A34C-A046-97BA-046A68E250CE}" type="pres">
      <dgm:prSet presAssocID="{B5F4D232-60F6-424E-8B6A-A05AB1BABBD3}" presName="parentText" presStyleLbl="node1" presStyleIdx="8" presStyleCnt="11">
        <dgm:presLayoutVars>
          <dgm:chMax val="0"/>
          <dgm:bulletEnabled val="1"/>
        </dgm:presLayoutVars>
      </dgm:prSet>
      <dgm:spPr/>
    </dgm:pt>
    <dgm:pt modelId="{E014C777-E53A-F64D-B120-76AE4B140BCB}" type="pres">
      <dgm:prSet presAssocID="{3C095A06-86F9-9A4F-BCB1-F97A3F8C09ED}" presName="spacer" presStyleCnt="0"/>
      <dgm:spPr/>
    </dgm:pt>
    <dgm:pt modelId="{E8BF2DEC-88C9-AB4B-9AFD-391F9EDDB249}" type="pres">
      <dgm:prSet presAssocID="{0579006B-288E-6346-A80B-3B773E30AB30}" presName="parentText" presStyleLbl="node1" presStyleIdx="9" presStyleCnt="11">
        <dgm:presLayoutVars>
          <dgm:chMax val="0"/>
          <dgm:bulletEnabled val="1"/>
        </dgm:presLayoutVars>
      </dgm:prSet>
      <dgm:spPr/>
    </dgm:pt>
    <dgm:pt modelId="{0B46D971-9B09-A94D-80D9-ECD28D468BF0}" type="pres">
      <dgm:prSet presAssocID="{B2B33C73-6ACB-184C-8020-B0AB44829B20}" presName="spacer" presStyleCnt="0"/>
      <dgm:spPr/>
    </dgm:pt>
    <dgm:pt modelId="{7E1FF822-9DCE-EE44-9AB0-E31702854215}" type="pres">
      <dgm:prSet presAssocID="{A8698364-24EB-7744-B7EA-7C14E2FFED12}" presName="parentText" presStyleLbl="node1" presStyleIdx="10" presStyleCnt="11">
        <dgm:presLayoutVars>
          <dgm:chMax val="0"/>
          <dgm:bulletEnabled val="1"/>
        </dgm:presLayoutVars>
      </dgm:prSet>
      <dgm:spPr/>
    </dgm:pt>
  </dgm:ptLst>
  <dgm:cxnLst>
    <dgm:cxn modelId="{724A3906-0993-B246-8386-39FDA3B2D954}" type="presOf" srcId="{6C9996F1-1BCE-A84C-943A-FB75FCC3113D}" destId="{D31DB29E-1DAB-EE4E-975A-504C489C283B}" srcOrd="0" destOrd="0" presId="urn:microsoft.com/office/officeart/2005/8/layout/vList2"/>
    <dgm:cxn modelId="{8519930F-1E8A-DC43-A3B2-F846D9E96651}" srcId="{86E96AE0-5886-9841-98EF-FA82EACF7975}" destId="{11C68D70-193C-C645-B1EC-BF3D311030C4}" srcOrd="4" destOrd="0" parTransId="{38CF332F-D070-7641-82AC-4EEF10D73871}" sibTransId="{AB84C672-8193-2145-93C6-B35E20F8A1EE}"/>
    <dgm:cxn modelId="{8B90F212-D46A-B24D-8F40-F5D800388698}" type="presOf" srcId="{0579006B-288E-6346-A80B-3B773E30AB30}" destId="{E8BF2DEC-88C9-AB4B-9AFD-391F9EDDB249}" srcOrd="0" destOrd="0" presId="urn:microsoft.com/office/officeart/2005/8/layout/vList2"/>
    <dgm:cxn modelId="{8FA7C235-6A24-444C-B156-DD706DFB61B8}" type="presOf" srcId="{0025A686-B76B-B24D-98B6-ABF294B5BFAE}" destId="{2AA670F3-05CA-BD40-B34A-35B3D7F7BB22}" srcOrd="0" destOrd="0" presId="urn:microsoft.com/office/officeart/2005/8/layout/vList2"/>
    <dgm:cxn modelId="{89CB1D3A-690E-8A41-A967-8720741AB099}" srcId="{86E96AE0-5886-9841-98EF-FA82EACF7975}" destId="{B5F4D232-60F6-424E-8B6A-A05AB1BABBD3}" srcOrd="8" destOrd="0" parTransId="{3CBB282A-0E47-B64F-B7DE-71315BFCD99C}" sibTransId="{3C095A06-86F9-9A4F-BCB1-F97A3F8C09ED}"/>
    <dgm:cxn modelId="{5DFFF93E-A24D-0E44-B80C-2724C1F7B5E4}" type="presOf" srcId="{B5F4D232-60F6-424E-8B6A-A05AB1BABBD3}" destId="{371F4074-A34C-A046-97BA-046A68E250CE}" srcOrd="0" destOrd="0" presId="urn:microsoft.com/office/officeart/2005/8/layout/vList2"/>
    <dgm:cxn modelId="{E6137748-FBB8-9543-94FD-B05C1ECF4D89}" srcId="{86E96AE0-5886-9841-98EF-FA82EACF7975}" destId="{708CA225-8A3C-C441-A301-06691D1B7296}" srcOrd="3" destOrd="0" parTransId="{02FDEA10-E603-324E-87F1-C0A8313B36A2}" sibTransId="{DE640476-6DAB-9D49-8ED0-607A88E15FC7}"/>
    <dgm:cxn modelId="{9352F753-3774-A647-B784-E196179CE28F}" srcId="{86E96AE0-5886-9841-98EF-FA82EACF7975}" destId="{6C9996F1-1BCE-A84C-943A-FB75FCC3113D}" srcOrd="2" destOrd="0" parTransId="{180E2EDF-618F-D64E-A682-AD1BBF9E71F1}" sibTransId="{BC370699-92F8-DB4F-97CF-148DDDB77A40}"/>
    <dgm:cxn modelId="{D9D8E158-0CBF-2F4D-9C9D-3C0303988629}" srcId="{86E96AE0-5886-9841-98EF-FA82EACF7975}" destId="{CF339E70-7F21-434D-8EA4-B5284B554E96}" srcOrd="1" destOrd="0" parTransId="{092B1557-3678-3440-A932-A8559B499DE1}" sibTransId="{8E41864E-90CE-BC44-81A8-738840A310EE}"/>
    <dgm:cxn modelId="{C7AAED6B-9895-C94C-AA84-D3C1075CCEAA}" srcId="{86E96AE0-5886-9841-98EF-FA82EACF7975}" destId="{77B84868-D0ED-414E-9E23-FABD06455DA2}" srcOrd="7" destOrd="0" parTransId="{FD8AD620-87F3-E640-A52B-F644E71F857F}" sibTransId="{6DB5AE9A-DC53-3444-99F6-5988C15E366D}"/>
    <dgm:cxn modelId="{03696379-FDCF-B64A-B5CD-5A7F2E30D577}" srcId="{86E96AE0-5886-9841-98EF-FA82EACF7975}" destId="{81534F1A-7900-8444-9F3E-327D087E98B3}" srcOrd="0" destOrd="0" parTransId="{7020302A-A40B-6740-9A65-90DF5DF7A98C}" sibTransId="{977BF017-B4A5-DA49-B1E3-87991CF1A79F}"/>
    <dgm:cxn modelId="{9B5F5E87-BADC-3845-B390-99AAD31DCE94}" srcId="{86E96AE0-5886-9841-98EF-FA82EACF7975}" destId="{A8698364-24EB-7744-B7EA-7C14E2FFED12}" srcOrd="10" destOrd="0" parTransId="{20085DC0-850F-A042-B5AA-149EF9ADD4C0}" sibTransId="{D1B4BC69-1DA9-2F4A-8B52-754D9D4F3948}"/>
    <dgm:cxn modelId="{9AD70A8B-04DA-154E-8445-329CC7655C1D}" type="presOf" srcId="{A8698364-24EB-7744-B7EA-7C14E2FFED12}" destId="{7E1FF822-9DCE-EE44-9AB0-E31702854215}" srcOrd="0" destOrd="0" presId="urn:microsoft.com/office/officeart/2005/8/layout/vList2"/>
    <dgm:cxn modelId="{51642C90-779A-1048-8DF4-41E4989D4CAC}" type="presOf" srcId="{77B84868-D0ED-414E-9E23-FABD06455DA2}" destId="{7B03144B-BE84-E547-87DD-CBFF4263BC44}" srcOrd="0" destOrd="0" presId="urn:microsoft.com/office/officeart/2005/8/layout/vList2"/>
    <dgm:cxn modelId="{3DD6E4B4-D738-3643-A22E-E71DFFE4BB9D}" srcId="{86E96AE0-5886-9841-98EF-FA82EACF7975}" destId="{221DA0B0-85C4-2446-92D8-BB7424CDAB35}" srcOrd="6" destOrd="0" parTransId="{6C5B67C8-1CAD-B141-9E13-DA08CB0028D1}" sibTransId="{A3753C4A-1EA2-CE4E-889F-2A75B097A575}"/>
    <dgm:cxn modelId="{823575B5-1F70-164D-B8A9-1D782FD65BE5}" type="presOf" srcId="{CF339E70-7F21-434D-8EA4-B5284B554E96}" destId="{574CB7B5-ECC3-6A45-BE63-6D72B8E8E7C7}" srcOrd="0" destOrd="0" presId="urn:microsoft.com/office/officeart/2005/8/layout/vList2"/>
    <dgm:cxn modelId="{EDEA1FB8-0428-E542-851D-52C6F0E91827}" type="presOf" srcId="{11C68D70-193C-C645-B1EC-BF3D311030C4}" destId="{08BAA828-E917-DE40-A8B2-68411FB5A433}" srcOrd="0" destOrd="0" presId="urn:microsoft.com/office/officeart/2005/8/layout/vList2"/>
    <dgm:cxn modelId="{2E7E99B8-10C0-2245-A68E-B24D0569B84D}" type="presOf" srcId="{81534F1A-7900-8444-9F3E-327D087E98B3}" destId="{3B580EC3-234F-964C-A732-DE3907CEBED4}" srcOrd="0" destOrd="0" presId="urn:microsoft.com/office/officeart/2005/8/layout/vList2"/>
    <dgm:cxn modelId="{5092A7BD-6099-624E-A9F9-44498DE23BCD}" srcId="{86E96AE0-5886-9841-98EF-FA82EACF7975}" destId="{0025A686-B76B-B24D-98B6-ABF294B5BFAE}" srcOrd="5" destOrd="0" parTransId="{81875CC5-6B7E-4D45-94F2-2D726271CAFF}" sibTransId="{503E467E-C671-9947-9C1B-C0FEC697448A}"/>
    <dgm:cxn modelId="{1575A4BE-0380-6F46-9A10-E2CA6A142E30}" type="presOf" srcId="{221DA0B0-85C4-2446-92D8-BB7424CDAB35}" destId="{E861D8C9-009C-AC4A-91F2-5DDA0BCB67BB}" srcOrd="0" destOrd="0" presId="urn:microsoft.com/office/officeart/2005/8/layout/vList2"/>
    <dgm:cxn modelId="{E76D00CE-E904-7746-B810-9A3C0FF3844E}" srcId="{86E96AE0-5886-9841-98EF-FA82EACF7975}" destId="{0579006B-288E-6346-A80B-3B773E30AB30}" srcOrd="9" destOrd="0" parTransId="{86F40378-50E9-5E4D-A572-708F8D3B29B0}" sibTransId="{B2B33C73-6ACB-184C-8020-B0AB44829B20}"/>
    <dgm:cxn modelId="{93FD68E1-2436-EA4F-A2FB-A33A895AF138}" type="presOf" srcId="{708CA225-8A3C-C441-A301-06691D1B7296}" destId="{DB41C333-C296-BA4C-82E6-A21562DA2515}" srcOrd="0" destOrd="0" presId="urn:microsoft.com/office/officeart/2005/8/layout/vList2"/>
    <dgm:cxn modelId="{C6CCFBF6-8876-9743-99FC-BAC3B268139A}" type="presOf" srcId="{86E96AE0-5886-9841-98EF-FA82EACF7975}" destId="{81A9410E-06AF-0244-A194-E36BBCEC3A23}" srcOrd="0" destOrd="0" presId="urn:microsoft.com/office/officeart/2005/8/layout/vList2"/>
    <dgm:cxn modelId="{78E8BD24-16C8-194F-8F4C-5699244935FC}" type="presParOf" srcId="{81A9410E-06AF-0244-A194-E36BBCEC3A23}" destId="{3B580EC3-234F-964C-A732-DE3907CEBED4}" srcOrd="0" destOrd="0" presId="urn:microsoft.com/office/officeart/2005/8/layout/vList2"/>
    <dgm:cxn modelId="{D0E04228-0CA6-E346-A43D-B2BEA9AEAA8F}" type="presParOf" srcId="{81A9410E-06AF-0244-A194-E36BBCEC3A23}" destId="{19CA4994-166D-354C-B0B7-63B94995D764}" srcOrd="1" destOrd="0" presId="urn:microsoft.com/office/officeart/2005/8/layout/vList2"/>
    <dgm:cxn modelId="{25FFDD43-EA86-7A4B-8D8D-091D3B31C93B}" type="presParOf" srcId="{81A9410E-06AF-0244-A194-E36BBCEC3A23}" destId="{574CB7B5-ECC3-6A45-BE63-6D72B8E8E7C7}" srcOrd="2" destOrd="0" presId="urn:microsoft.com/office/officeart/2005/8/layout/vList2"/>
    <dgm:cxn modelId="{4A4B1475-1D9E-DE48-8A8A-C4440E4F65AB}" type="presParOf" srcId="{81A9410E-06AF-0244-A194-E36BBCEC3A23}" destId="{FB0E008D-F406-134E-820F-D236B6B57810}" srcOrd="3" destOrd="0" presId="urn:microsoft.com/office/officeart/2005/8/layout/vList2"/>
    <dgm:cxn modelId="{E5174FDC-355D-884C-ACE7-6B8139131D97}" type="presParOf" srcId="{81A9410E-06AF-0244-A194-E36BBCEC3A23}" destId="{D31DB29E-1DAB-EE4E-975A-504C489C283B}" srcOrd="4" destOrd="0" presId="urn:microsoft.com/office/officeart/2005/8/layout/vList2"/>
    <dgm:cxn modelId="{48E26D43-9B20-2C4C-9D39-A7D4952CC738}" type="presParOf" srcId="{81A9410E-06AF-0244-A194-E36BBCEC3A23}" destId="{CD538DD6-9481-9144-A410-8EA12F053FD3}" srcOrd="5" destOrd="0" presId="urn:microsoft.com/office/officeart/2005/8/layout/vList2"/>
    <dgm:cxn modelId="{557EC9EC-FDDF-9942-8A58-F7FB5700C845}" type="presParOf" srcId="{81A9410E-06AF-0244-A194-E36BBCEC3A23}" destId="{DB41C333-C296-BA4C-82E6-A21562DA2515}" srcOrd="6" destOrd="0" presId="urn:microsoft.com/office/officeart/2005/8/layout/vList2"/>
    <dgm:cxn modelId="{EC9B3C04-7322-1743-9180-829C7F098D1D}" type="presParOf" srcId="{81A9410E-06AF-0244-A194-E36BBCEC3A23}" destId="{AA9CB970-6DCB-9F42-9AD4-BFAAD4205399}" srcOrd="7" destOrd="0" presId="urn:microsoft.com/office/officeart/2005/8/layout/vList2"/>
    <dgm:cxn modelId="{3AEE6B0B-A517-7442-B797-C5E96DCC5B93}" type="presParOf" srcId="{81A9410E-06AF-0244-A194-E36BBCEC3A23}" destId="{08BAA828-E917-DE40-A8B2-68411FB5A433}" srcOrd="8" destOrd="0" presId="urn:microsoft.com/office/officeart/2005/8/layout/vList2"/>
    <dgm:cxn modelId="{BB93B3EE-28F5-BE46-B8E0-DDCB7C15B7E0}" type="presParOf" srcId="{81A9410E-06AF-0244-A194-E36BBCEC3A23}" destId="{213EA5A8-348A-C04D-8429-50F2420542D9}" srcOrd="9" destOrd="0" presId="urn:microsoft.com/office/officeart/2005/8/layout/vList2"/>
    <dgm:cxn modelId="{39B472D9-1B9E-9244-89B2-A3ABE89E3FB3}" type="presParOf" srcId="{81A9410E-06AF-0244-A194-E36BBCEC3A23}" destId="{2AA670F3-05CA-BD40-B34A-35B3D7F7BB22}" srcOrd="10" destOrd="0" presId="urn:microsoft.com/office/officeart/2005/8/layout/vList2"/>
    <dgm:cxn modelId="{525B024B-8039-0E47-B138-D14E9B0A356B}" type="presParOf" srcId="{81A9410E-06AF-0244-A194-E36BBCEC3A23}" destId="{FFCA640D-253F-B64A-B364-4599B1E58E66}" srcOrd="11" destOrd="0" presId="urn:microsoft.com/office/officeart/2005/8/layout/vList2"/>
    <dgm:cxn modelId="{340A3B64-B0F3-4449-A376-476ED880E81F}" type="presParOf" srcId="{81A9410E-06AF-0244-A194-E36BBCEC3A23}" destId="{E861D8C9-009C-AC4A-91F2-5DDA0BCB67BB}" srcOrd="12" destOrd="0" presId="urn:microsoft.com/office/officeart/2005/8/layout/vList2"/>
    <dgm:cxn modelId="{A82F934D-1376-2147-8203-45A8D2FC6849}" type="presParOf" srcId="{81A9410E-06AF-0244-A194-E36BBCEC3A23}" destId="{1B049CDB-86B5-3349-8CCD-C9EFE420D88A}" srcOrd="13" destOrd="0" presId="urn:microsoft.com/office/officeart/2005/8/layout/vList2"/>
    <dgm:cxn modelId="{B1B42E05-C72B-EB4C-9926-0FC3C2BC75C1}" type="presParOf" srcId="{81A9410E-06AF-0244-A194-E36BBCEC3A23}" destId="{7B03144B-BE84-E547-87DD-CBFF4263BC44}" srcOrd="14" destOrd="0" presId="urn:microsoft.com/office/officeart/2005/8/layout/vList2"/>
    <dgm:cxn modelId="{AEECAB80-79F0-7645-A2BD-8B5C9DC9FE23}" type="presParOf" srcId="{81A9410E-06AF-0244-A194-E36BBCEC3A23}" destId="{F514B645-EE2E-8642-BDBA-1D70FF24F288}" srcOrd="15" destOrd="0" presId="urn:microsoft.com/office/officeart/2005/8/layout/vList2"/>
    <dgm:cxn modelId="{6A16DF12-04F7-E94B-A11B-803D4379A276}" type="presParOf" srcId="{81A9410E-06AF-0244-A194-E36BBCEC3A23}" destId="{371F4074-A34C-A046-97BA-046A68E250CE}" srcOrd="16" destOrd="0" presId="urn:microsoft.com/office/officeart/2005/8/layout/vList2"/>
    <dgm:cxn modelId="{36BF34D7-D4E6-5645-A6E7-182CAC0BB0E2}" type="presParOf" srcId="{81A9410E-06AF-0244-A194-E36BBCEC3A23}" destId="{E014C777-E53A-F64D-B120-76AE4B140BCB}" srcOrd="17" destOrd="0" presId="urn:microsoft.com/office/officeart/2005/8/layout/vList2"/>
    <dgm:cxn modelId="{D1C79B7B-EF5D-594E-AE7A-03B9EE838A55}" type="presParOf" srcId="{81A9410E-06AF-0244-A194-E36BBCEC3A23}" destId="{E8BF2DEC-88C9-AB4B-9AFD-391F9EDDB249}" srcOrd="18" destOrd="0" presId="urn:microsoft.com/office/officeart/2005/8/layout/vList2"/>
    <dgm:cxn modelId="{0C67910F-CF58-A84F-8ACB-DC18041F9068}" type="presParOf" srcId="{81A9410E-06AF-0244-A194-E36BBCEC3A23}" destId="{0B46D971-9B09-A94D-80D9-ECD28D468BF0}" srcOrd="19" destOrd="0" presId="urn:microsoft.com/office/officeart/2005/8/layout/vList2"/>
    <dgm:cxn modelId="{DA29C2A7-3826-0847-B69E-AC280446ACF6}" type="presParOf" srcId="{81A9410E-06AF-0244-A194-E36BBCEC3A23}" destId="{7E1FF822-9DCE-EE44-9AB0-E31702854215}" srcOrd="2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CA65D7-AE95-244B-8F1A-B561525389D7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92DCAAE2-3768-AD44-8B4C-1936FAC6812E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Title</a:t>
          </a:r>
          <a:endParaRPr lang="en-MK" dirty="0">
            <a:solidFill>
              <a:schemeClr val="tx1"/>
            </a:solidFill>
          </a:endParaRPr>
        </a:p>
      </dgm:t>
    </dgm:pt>
    <dgm:pt modelId="{EBBA2BAE-43E1-3346-8BDC-38FD95804DF0}" type="parTrans" cxnId="{50A73CF8-2601-3C43-B635-1306B21EF42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9D0B464-24CD-6E47-B135-EB3851005D5B}" type="sibTrans" cxnId="{50A73CF8-2601-3C43-B635-1306B21EF42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91D133F-9B11-D24C-9CB0-FE373643759F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Training Description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27B1A45B-427C-3846-84AA-94425D9ED792}" type="parTrans" cxnId="{C106EBB9-8AE8-654B-B961-5C70192BDCC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6F965B12-D430-6442-AB6E-9C6B591761FB}" type="sibTrans" cxnId="{C106EBB9-8AE8-654B-B961-5C70192BDCC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98ED6EF-7BD4-4B44-94FD-0E13495E0E17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Target audience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739A61AB-43C3-254C-B755-30F5892F39AA}" type="parTrans" cxnId="{FAF4F3B5-D397-5F40-9C01-292D8FC7B776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F08E4501-1717-2145-B5C4-E2EA4DE34FFC}" type="sibTrans" cxnId="{FAF4F3B5-D397-5F40-9C01-292D8FC7B776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CDF65594-90FE-A34F-8150-7884180AA511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Primary Language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86A5033F-0C51-394C-9CCC-DD608DE523B9}" type="parTrans" cxnId="{BCB7C521-AF97-C944-A472-C84DE953A053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498278F1-F0F2-6344-A28F-D44DCC1BA314}" type="sibTrans" cxnId="{BCB7C521-AF97-C944-A472-C84DE953A053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C82EFBC7-E21C-F142-AFC8-79E046653DCA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Prerequisites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3B403835-FBFD-B744-B27B-E3EBE7AB0425}" type="parTrans" cxnId="{48371CED-ADD1-054C-BBD8-B49B79267D9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E1BD4327-ED47-1740-9872-4CA69FB669C0}" type="sibTrans" cxnId="{48371CED-ADD1-054C-BBD8-B49B79267D9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493B55B8-56C8-F546-BC95-DBBE34649F4F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Duration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8EA80EFF-2F16-DD49-899F-C54B56354D17}" type="parTrans" cxnId="{3853A2EF-2A6E-A841-B85A-215E7A7B78E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783EB97-A383-6C4A-B89C-0C221A74A98C}" type="sibTrans" cxnId="{3853A2EF-2A6E-A841-B85A-215E7A7B78E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252DB11-87BF-D44A-8BFE-985925700125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Certification Information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307C55AD-2FE3-7745-9674-8A121C9E444F}" type="parTrans" cxnId="{E25FA5AC-E492-F847-A60F-83B55CF73F2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06D71175-EE2B-9948-AE90-FFDCDAEF3E82}" type="sibTrans" cxnId="{E25FA5AC-E492-F847-A60F-83B55CF73F2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83F9A92-B3A7-7448-BA20-1E708A471080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Author(s)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72A2D069-7686-C543-8DA0-88CD22B98A30}" type="parTrans" cxnId="{3D766E96-6AB6-DA45-A942-943A710F2440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90CF460E-E2D0-F94F-8E19-270E32B59BBF}" type="sibTrans" cxnId="{3D766E96-6AB6-DA45-A942-943A710F2440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0C5AF9B-D838-7B46-A848-A287344FEE5E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PID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5B1CBF92-62C7-3C4F-855F-99215425AECD}" type="parTrans" cxnId="{1AE7C963-C9B5-8949-BFE5-14F8C78D3A0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E773AC5F-6C7A-B54E-8656-9BCB06329CC3}" type="sibTrans" cxnId="{1AE7C963-C9B5-8949-BFE5-14F8C78D3A0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7186170-013B-DB4D-A8EC-A1B3C14555F0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Accessibility Mission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DEBC1EF1-4F2B-3240-BADC-9603128B86DA}" type="parTrans" cxnId="{B8919963-CE9C-0446-8B19-AEC3D648388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527684F-D048-E449-8B9A-6F7F9E40CE5E}" type="sibTrans" cxnId="{B8919963-CE9C-0446-8B19-AEC3D648388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DD10F8C-3C23-B647-A27B-91D121FBC57F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Type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2F95B3B1-56E8-2644-92EB-F7504116F5CC}" type="parTrans" cxnId="{5BA683F5-23DB-D94C-882A-98E9A4F673D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CD56DE5-F428-724A-80C8-F2986525C938}" type="sibTrans" cxnId="{5BA683F5-23DB-D94C-882A-98E9A4F673D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BA0D03B2-FDA8-C248-9531-496F0AF50BBE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Date/Time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1D7518F7-1030-F94F-BCD6-CF42B12295BA}" type="parTrans" cxnId="{02FDB3B4-F1B0-DA4F-930F-83BC5C678C6F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CDAD09AC-25AE-4448-AAA6-B54C232CDF58}" type="sibTrans" cxnId="{02FDB3B4-F1B0-DA4F-930F-83BC5C678C6F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4B5B9338-6A9D-E44B-B369-90156C3FA235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Location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43CF7802-503D-8148-98B8-F5F079B0F8FD}" type="parTrans" cxnId="{E86660D9-71BB-6449-952A-35549F54F1F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07B5BE07-7D37-2746-AE5D-DAC8EDCAE294}" type="sibTrans" cxnId="{E86660D9-71BB-6449-952A-35549F54F1F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0E81167F-3253-6947-A21B-9E2DB92A08D0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Expertise Level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7B0C3421-26A3-8A46-879E-4C42920E0149}" type="parTrans" cxnId="{90CD2758-2F6B-4349-83C0-947001FE698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54D5427-8D44-0A4E-AC50-34EF4E418BED}" type="sibTrans" cxnId="{90CD2758-2F6B-4349-83C0-947001FE698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4D355064-144B-984A-ABA7-6696FDDE4049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Access Cost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3DC27AA5-95E3-284B-80AE-54299D017E49}" type="parTrans" cxnId="{A18FCB2D-C70E-9B4D-9D83-0FAC8ED2CFF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BEC26BD2-2832-F947-92F3-230CD90E71F0}" type="sibTrans" cxnId="{A18FCB2D-C70E-9B4D-9D83-0FAC8ED2CFF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DD6E313-F04A-4949-A1E2-0EFECC4C817C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Training objectives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849C18DC-9227-2347-A390-AFAF815D805B}" type="parTrans" cxnId="{503650F1-3536-094F-8A82-5B75F3172E78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0E7F82C-D243-E04E-A267-A6B5884E1A21}" type="sibTrans" cxnId="{503650F1-3536-094F-8A82-5B75F3172E78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DBA01B3-DC36-DD48-8B24-8724236E2A8A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Keywords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98CC3C07-869A-AD45-8DB9-F3892DB0294E}" type="parTrans" cxnId="{7BE11C7E-4B0A-F74D-AAC7-4C35D56B56E8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DB95DC49-DA01-6844-A5B2-916B22B8B6F7}" type="sibTrans" cxnId="{7BE11C7E-4B0A-F74D-AAC7-4C35D56B56E8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4F1BAADE-BB64-8545-B8E2-0DB64D0F08BC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Agenda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7B0B9029-C73E-E64F-A7CE-D43ACFB1C041}" type="parTrans" cxnId="{CC775D04-FDB2-F74A-A79D-7EBF16A37158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A895FC7-B1AC-9446-A4BD-64B9B32EC2FB}" type="sibTrans" cxnId="{CC775D04-FDB2-F74A-A79D-7EBF16A37158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6939FE7F-2B07-614D-9F90-B62A9FDAA162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Resources and Materials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77EB8996-2816-034F-9710-AE0774609DCB}" type="parTrans" cxnId="{FF598206-7224-D641-A3AD-5BC8866C2C76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1A8EEDE-C9C0-7C4F-ADCC-C1029FD438DE}" type="sibTrans" cxnId="{FF598206-7224-D641-A3AD-5BC8866C2C76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41E28673-CFCA-C343-9407-AC622AED5D65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Trainer(s)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DC8E2AEF-9D8B-2E4D-9910-EF60AF22BBC4}" type="parTrans" cxnId="{21707E34-A4C4-6F4D-81C7-B34CB53597B0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6D993DF4-3B5F-2949-8A6E-64E3028AC3DE}" type="sibTrans" cxnId="{21707E34-A4C4-6F4D-81C7-B34CB53597B0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FC93C703-587D-6641-9DCF-474A95FA1BD8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Contact information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979DDA5A-2FC0-A742-8884-0C49978AF9D9}" type="parTrans" cxnId="{A39FCE48-D939-D649-A35F-1DA71ED444E3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955DA0D-02C2-A24D-9DF1-6FC1B83CA4FE}" type="sibTrans" cxnId="{A39FCE48-D939-D649-A35F-1DA71ED444E3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90F968FD-7457-474F-924B-823D3D06FECA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License</a:t>
          </a:r>
          <a:endParaRPr lang="en-MK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/>
        </a:ext>
      </dgm:extLst>
    </dgm:pt>
    <dgm:pt modelId="{22F73337-6EC1-8C46-BC58-E1012497F4E0}" type="parTrans" cxnId="{6D9328E2-DC67-7243-AD72-48E71B0C984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8E7AA52-ECC4-B34C-AAF9-62204DD51B42}" type="sibTrans" cxnId="{6D9328E2-DC67-7243-AD72-48E71B0C984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476A947-108A-564F-9DDF-E17627A99FEE}" type="pres">
      <dgm:prSet presAssocID="{D4CA65D7-AE95-244B-8F1A-B561525389D7}" presName="diagram" presStyleCnt="0">
        <dgm:presLayoutVars>
          <dgm:dir/>
          <dgm:resizeHandles val="exact"/>
        </dgm:presLayoutVars>
      </dgm:prSet>
      <dgm:spPr/>
    </dgm:pt>
    <dgm:pt modelId="{0D55E7DE-75BE-964F-BD09-72A1AE969C51}" type="pres">
      <dgm:prSet presAssocID="{92DCAAE2-3768-AD44-8B4C-1936FAC6812E}" presName="node" presStyleLbl="node1" presStyleIdx="0" presStyleCnt="22">
        <dgm:presLayoutVars>
          <dgm:bulletEnabled val="1"/>
        </dgm:presLayoutVars>
      </dgm:prSet>
      <dgm:spPr/>
    </dgm:pt>
    <dgm:pt modelId="{348654FF-39C1-C640-82E8-9C4FF6611C9E}" type="pres">
      <dgm:prSet presAssocID="{39D0B464-24CD-6E47-B135-EB3851005D5B}" presName="sibTrans" presStyleCnt="0"/>
      <dgm:spPr/>
    </dgm:pt>
    <dgm:pt modelId="{710E2454-D6D9-894F-9807-FD147D04F935}" type="pres">
      <dgm:prSet presAssocID="{7DD10F8C-3C23-B647-A27B-91D121FBC57F}" presName="node" presStyleLbl="node1" presStyleIdx="1" presStyleCnt="22">
        <dgm:presLayoutVars>
          <dgm:bulletEnabled val="1"/>
        </dgm:presLayoutVars>
      </dgm:prSet>
      <dgm:spPr/>
    </dgm:pt>
    <dgm:pt modelId="{F3924E12-D987-B04E-8CE7-BB2076CD81F7}" type="pres">
      <dgm:prSet presAssocID="{5CD56DE5-F428-724A-80C8-F2986525C938}" presName="sibTrans" presStyleCnt="0"/>
      <dgm:spPr/>
    </dgm:pt>
    <dgm:pt modelId="{5C15ABB5-BD37-B54D-A11B-61212AB9EBF4}" type="pres">
      <dgm:prSet presAssocID="{BA0D03B2-FDA8-C248-9531-496F0AF50BBE}" presName="node" presStyleLbl="node1" presStyleIdx="2" presStyleCnt="22">
        <dgm:presLayoutVars>
          <dgm:bulletEnabled val="1"/>
        </dgm:presLayoutVars>
      </dgm:prSet>
      <dgm:spPr/>
    </dgm:pt>
    <dgm:pt modelId="{5827FF29-DACD-CF4A-9276-8F9AC8B7435B}" type="pres">
      <dgm:prSet presAssocID="{CDAD09AC-25AE-4448-AAA6-B54C232CDF58}" presName="sibTrans" presStyleCnt="0"/>
      <dgm:spPr/>
    </dgm:pt>
    <dgm:pt modelId="{F04BCE97-C6C9-5649-BD15-2A643916F346}" type="pres">
      <dgm:prSet presAssocID="{4B5B9338-6A9D-E44B-B369-90156C3FA235}" presName="node" presStyleLbl="node1" presStyleIdx="3" presStyleCnt="22">
        <dgm:presLayoutVars>
          <dgm:bulletEnabled val="1"/>
        </dgm:presLayoutVars>
      </dgm:prSet>
      <dgm:spPr/>
    </dgm:pt>
    <dgm:pt modelId="{63C1DA75-D39A-5D41-8FC0-50AD52801B08}" type="pres">
      <dgm:prSet presAssocID="{07B5BE07-7D37-2746-AE5D-DAC8EDCAE294}" presName="sibTrans" presStyleCnt="0"/>
      <dgm:spPr/>
    </dgm:pt>
    <dgm:pt modelId="{3D665073-A436-214F-939E-F461E3C66C4F}" type="pres">
      <dgm:prSet presAssocID="{791D133F-9B11-D24C-9CB0-FE373643759F}" presName="node" presStyleLbl="node1" presStyleIdx="4" presStyleCnt="22">
        <dgm:presLayoutVars>
          <dgm:bulletEnabled val="1"/>
        </dgm:presLayoutVars>
      </dgm:prSet>
      <dgm:spPr/>
    </dgm:pt>
    <dgm:pt modelId="{F1D89B60-0499-2B46-9DC9-D827F365F847}" type="pres">
      <dgm:prSet presAssocID="{6F965B12-D430-6442-AB6E-9C6B591761FB}" presName="sibTrans" presStyleCnt="0"/>
      <dgm:spPr/>
    </dgm:pt>
    <dgm:pt modelId="{3C4CAD77-B80F-2040-881A-5A42D4E77167}" type="pres">
      <dgm:prSet presAssocID="{A98ED6EF-7BD4-4B44-94FD-0E13495E0E17}" presName="node" presStyleLbl="node1" presStyleIdx="5" presStyleCnt="22">
        <dgm:presLayoutVars>
          <dgm:bulletEnabled val="1"/>
        </dgm:presLayoutVars>
      </dgm:prSet>
      <dgm:spPr/>
    </dgm:pt>
    <dgm:pt modelId="{D42A166C-FE6A-5741-92D4-610002C5536D}" type="pres">
      <dgm:prSet presAssocID="{F08E4501-1717-2145-B5C4-E2EA4DE34FFC}" presName="sibTrans" presStyleCnt="0"/>
      <dgm:spPr/>
    </dgm:pt>
    <dgm:pt modelId="{F9BC0883-5AC6-2447-914D-1F3A392BB60B}" type="pres">
      <dgm:prSet presAssocID="{0E81167F-3253-6947-A21B-9E2DB92A08D0}" presName="node" presStyleLbl="node1" presStyleIdx="6" presStyleCnt="22">
        <dgm:presLayoutVars>
          <dgm:bulletEnabled val="1"/>
        </dgm:presLayoutVars>
      </dgm:prSet>
      <dgm:spPr/>
    </dgm:pt>
    <dgm:pt modelId="{24C52C45-5178-B14E-8392-30B524D7A3E9}" type="pres">
      <dgm:prSet presAssocID="{554D5427-8D44-0A4E-AC50-34EF4E418BED}" presName="sibTrans" presStyleCnt="0"/>
      <dgm:spPr/>
    </dgm:pt>
    <dgm:pt modelId="{F0EA58DE-7430-CC42-ABE6-AEC58989DFCB}" type="pres">
      <dgm:prSet presAssocID="{CDF65594-90FE-A34F-8150-7884180AA511}" presName="node" presStyleLbl="node1" presStyleIdx="7" presStyleCnt="22">
        <dgm:presLayoutVars>
          <dgm:bulletEnabled val="1"/>
        </dgm:presLayoutVars>
      </dgm:prSet>
      <dgm:spPr/>
    </dgm:pt>
    <dgm:pt modelId="{8FE4316D-B1E3-3744-8217-9DD55BCB429B}" type="pres">
      <dgm:prSet presAssocID="{498278F1-F0F2-6344-A28F-D44DCC1BA314}" presName="sibTrans" presStyleCnt="0"/>
      <dgm:spPr/>
    </dgm:pt>
    <dgm:pt modelId="{86F20B7B-6140-D443-B707-54ED3D2B62EA}" type="pres">
      <dgm:prSet presAssocID="{4D355064-144B-984A-ABA7-6696FDDE4049}" presName="node" presStyleLbl="node1" presStyleIdx="8" presStyleCnt="22">
        <dgm:presLayoutVars>
          <dgm:bulletEnabled val="1"/>
        </dgm:presLayoutVars>
      </dgm:prSet>
      <dgm:spPr/>
    </dgm:pt>
    <dgm:pt modelId="{4BDAE325-92AD-DD47-9D92-47330B8728F1}" type="pres">
      <dgm:prSet presAssocID="{BEC26BD2-2832-F947-92F3-230CD90E71F0}" presName="sibTrans" presStyleCnt="0"/>
      <dgm:spPr/>
    </dgm:pt>
    <dgm:pt modelId="{DE85C723-EEC4-4F49-AADF-FF362DA2AD2F}" type="pres">
      <dgm:prSet presAssocID="{C82EFBC7-E21C-F142-AFC8-79E046653DCA}" presName="node" presStyleLbl="node1" presStyleIdx="9" presStyleCnt="22">
        <dgm:presLayoutVars>
          <dgm:bulletEnabled val="1"/>
        </dgm:presLayoutVars>
      </dgm:prSet>
      <dgm:spPr/>
    </dgm:pt>
    <dgm:pt modelId="{39950B1B-B386-CB42-BF62-0198435C805D}" type="pres">
      <dgm:prSet presAssocID="{E1BD4327-ED47-1740-9872-4CA69FB669C0}" presName="sibTrans" presStyleCnt="0"/>
      <dgm:spPr/>
    </dgm:pt>
    <dgm:pt modelId="{1ED7E3F8-9D30-FE4F-86FB-19389CDB5E76}" type="pres">
      <dgm:prSet presAssocID="{493B55B8-56C8-F546-BC95-DBBE34649F4F}" presName="node" presStyleLbl="node1" presStyleIdx="10" presStyleCnt="22">
        <dgm:presLayoutVars>
          <dgm:bulletEnabled val="1"/>
        </dgm:presLayoutVars>
      </dgm:prSet>
      <dgm:spPr/>
    </dgm:pt>
    <dgm:pt modelId="{C39C9B94-2EDC-7B4F-8836-97EF29545E1A}" type="pres">
      <dgm:prSet presAssocID="{7783EB97-A383-6C4A-B89C-0C221A74A98C}" presName="sibTrans" presStyleCnt="0"/>
      <dgm:spPr/>
    </dgm:pt>
    <dgm:pt modelId="{CBCFD88C-55E9-E34A-8EA4-45D1DAA3F328}" type="pres">
      <dgm:prSet presAssocID="{1DD6E313-F04A-4949-A1E2-0EFECC4C817C}" presName="node" presStyleLbl="node1" presStyleIdx="11" presStyleCnt="22">
        <dgm:presLayoutVars>
          <dgm:bulletEnabled val="1"/>
        </dgm:presLayoutVars>
      </dgm:prSet>
      <dgm:spPr/>
    </dgm:pt>
    <dgm:pt modelId="{46742F36-2CE3-5D4D-A485-4F06C1D549B2}" type="pres">
      <dgm:prSet presAssocID="{50E7F82C-D243-E04E-A267-A6B5884E1A21}" presName="sibTrans" presStyleCnt="0"/>
      <dgm:spPr/>
    </dgm:pt>
    <dgm:pt modelId="{42234C12-45F9-084D-A435-E798A95A8704}" type="pres">
      <dgm:prSet presAssocID="{1DBA01B3-DC36-DD48-8B24-8724236E2A8A}" presName="node" presStyleLbl="node1" presStyleIdx="12" presStyleCnt="22">
        <dgm:presLayoutVars>
          <dgm:bulletEnabled val="1"/>
        </dgm:presLayoutVars>
      </dgm:prSet>
      <dgm:spPr/>
    </dgm:pt>
    <dgm:pt modelId="{A41F79DD-22D2-5A4C-A72F-E1805D20506F}" type="pres">
      <dgm:prSet presAssocID="{DB95DC49-DA01-6844-A5B2-916B22B8B6F7}" presName="sibTrans" presStyleCnt="0"/>
      <dgm:spPr/>
    </dgm:pt>
    <dgm:pt modelId="{050E00D0-53DA-F846-A507-656EB97031AC}" type="pres">
      <dgm:prSet presAssocID="{4F1BAADE-BB64-8545-B8E2-0DB64D0F08BC}" presName="node" presStyleLbl="node1" presStyleIdx="13" presStyleCnt="22">
        <dgm:presLayoutVars>
          <dgm:bulletEnabled val="1"/>
        </dgm:presLayoutVars>
      </dgm:prSet>
      <dgm:spPr/>
    </dgm:pt>
    <dgm:pt modelId="{CF9774FB-2584-B448-91B5-AF555397CD62}" type="pres">
      <dgm:prSet presAssocID="{2A895FC7-B1AC-9446-A4BD-64B9B32EC2FB}" presName="sibTrans" presStyleCnt="0"/>
      <dgm:spPr/>
    </dgm:pt>
    <dgm:pt modelId="{1D0EF20B-CE2B-1C4A-8343-3B8329E71054}" type="pres">
      <dgm:prSet presAssocID="{6939FE7F-2B07-614D-9F90-B62A9FDAA162}" presName="node" presStyleLbl="node1" presStyleIdx="14" presStyleCnt="22">
        <dgm:presLayoutVars>
          <dgm:bulletEnabled val="1"/>
        </dgm:presLayoutVars>
      </dgm:prSet>
      <dgm:spPr/>
    </dgm:pt>
    <dgm:pt modelId="{5BC792CD-BB5D-D543-ACC2-A3867442E2F3}" type="pres">
      <dgm:prSet presAssocID="{21A8EEDE-C9C0-7C4F-ADCC-C1029FD438DE}" presName="sibTrans" presStyleCnt="0"/>
      <dgm:spPr/>
    </dgm:pt>
    <dgm:pt modelId="{2D2FE784-4DFA-EC4B-A8FF-6B7F6A93166A}" type="pres">
      <dgm:prSet presAssocID="{1252DB11-87BF-D44A-8BFE-985925700125}" presName="node" presStyleLbl="node1" presStyleIdx="15" presStyleCnt="22">
        <dgm:presLayoutVars>
          <dgm:bulletEnabled val="1"/>
        </dgm:presLayoutVars>
      </dgm:prSet>
      <dgm:spPr/>
    </dgm:pt>
    <dgm:pt modelId="{E3620AC5-3A06-3547-98E2-8D9128A5E286}" type="pres">
      <dgm:prSet presAssocID="{06D71175-EE2B-9948-AE90-FFDCDAEF3E82}" presName="sibTrans" presStyleCnt="0"/>
      <dgm:spPr/>
    </dgm:pt>
    <dgm:pt modelId="{53861F4A-EC7E-4A4D-9CBC-3D2BFF370F71}" type="pres">
      <dgm:prSet presAssocID="{183F9A92-B3A7-7448-BA20-1E708A471080}" presName="node" presStyleLbl="node1" presStyleIdx="16" presStyleCnt="22">
        <dgm:presLayoutVars>
          <dgm:bulletEnabled val="1"/>
        </dgm:presLayoutVars>
      </dgm:prSet>
      <dgm:spPr/>
    </dgm:pt>
    <dgm:pt modelId="{E50BCB14-5033-4545-8967-FFAF422A7F63}" type="pres">
      <dgm:prSet presAssocID="{90CF460E-E2D0-F94F-8E19-270E32B59BBF}" presName="sibTrans" presStyleCnt="0"/>
      <dgm:spPr/>
    </dgm:pt>
    <dgm:pt modelId="{829619E8-B3B3-5941-83E5-F22601230C9D}" type="pres">
      <dgm:prSet presAssocID="{41E28673-CFCA-C343-9407-AC622AED5D65}" presName="node" presStyleLbl="node1" presStyleIdx="17" presStyleCnt="22">
        <dgm:presLayoutVars>
          <dgm:bulletEnabled val="1"/>
        </dgm:presLayoutVars>
      </dgm:prSet>
      <dgm:spPr/>
    </dgm:pt>
    <dgm:pt modelId="{A3FB74C1-887A-0446-8B89-8BEAEC0C378A}" type="pres">
      <dgm:prSet presAssocID="{6D993DF4-3B5F-2949-8A6E-64E3028AC3DE}" presName="sibTrans" presStyleCnt="0"/>
      <dgm:spPr/>
    </dgm:pt>
    <dgm:pt modelId="{E09CCBEA-CD52-424D-8BDD-D86C883035D8}" type="pres">
      <dgm:prSet presAssocID="{FC93C703-587D-6641-9DCF-474A95FA1BD8}" presName="node" presStyleLbl="node1" presStyleIdx="18" presStyleCnt="22">
        <dgm:presLayoutVars>
          <dgm:bulletEnabled val="1"/>
        </dgm:presLayoutVars>
      </dgm:prSet>
      <dgm:spPr/>
    </dgm:pt>
    <dgm:pt modelId="{5F159AAC-5174-8F40-AEC3-D744E1D0BF81}" type="pres">
      <dgm:prSet presAssocID="{7955DA0D-02C2-A24D-9DF1-6FC1B83CA4FE}" presName="sibTrans" presStyleCnt="0"/>
      <dgm:spPr/>
    </dgm:pt>
    <dgm:pt modelId="{CCE9D749-ACFC-6C4A-9B47-C0B2F66CD957}" type="pres">
      <dgm:prSet presAssocID="{90F968FD-7457-474F-924B-823D3D06FECA}" presName="node" presStyleLbl="node1" presStyleIdx="19" presStyleCnt="22">
        <dgm:presLayoutVars>
          <dgm:bulletEnabled val="1"/>
        </dgm:presLayoutVars>
      </dgm:prSet>
      <dgm:spPr/>
    </dgm:pt>
    <dgm:pt modelId="{68604D89-9AB6-6549-8679-BD6ED308F0F4}" type="pres">
      <dgm:prSet presAssocID="{A8E7AA52-ECC4-B34C-AAF9-62204DD51B42}" presName="sibTrans" presStyleCnt="0"/>
      <dgm:spPr/>
    </dgm:pt>
    <dgm:pt modelId="{46D47F76-0679-A24D-8C25-9E00A7ED1E43}" type="pres">
      <dgm:prSet presAssocID="{10C5AF9B-D838-7B46-A848-A287344FEE5E}" presName="node" presStyleLbl="node1" presStyleIdx="20" presStyleCnt="22">
        <dgm:presLayoutVars>
          <dgm:bulletEnabled val="1"/>
        </dgm:presLayoutVars>
      </dgm:prSet>
      <dgm:spPr/>
    </dgm:pt>
    <dgm:pt modelId="{79B2197F-0652-E647-A52B-69BA71DFB258}" type="pres">
      <dgm:prSet presAssocID="{E773AC5F-6C7A-B54E-8656-9BCB06329CC3}" presName="sibTrans" presStyleCnt="0"/>
      <dgm:spPr/>
    </dgm:pt>
    <dgm:pt modelId="{FDCCCF00-282C-0042-9E63-149651D1ADFC}" type="pres">
      <dgm:prSet presAssocID="{17186170-013B-DB4D-A8EC-A1B3C14555F0}" presName="node" presStyleLbl="node1" presStyleIdx="21" presStyleCnt="22">
        <dgm:presLayoutVars>
          <dgm:bulletEnabled val="1"/>
        </dgm:presLayoutVars>
      </dgm:prSet>
      <dgm:spPr/>
    </dgm:pt>
  </dgm:ptLst>
  <dgm:cxnLst>
    <dgm:cxn modelId="{CC775D04-FDB2-F74A-A79D-7EBF16A37158}" srcId="{D4CA65D7-AE95-244B-8F1A-B561525389D7}" destId="{4F1BAADE-BB64-8545-B8E2-0DB64D0F08BC}" srcOrd="13" destOrd="0" parTransId="{7B0B9029-C73E-E64F-A7CE-D43ACFB1C041}" sibTransId="{2A895FC7-B1AC-9446-A4BD-64B9B32EC2FB}"/>
    <dgm:cxn modelId="{FF598206-7224-D641-A3AD-5BC8866C2C76}" srcId="{D4CA65D7-AE95-244B-8F1A-B561525389D7}" destId="{6939FE7F-2B07-614D-9F90-B62A9FDAA162}" srcOrd="14" destOrd="0" parTransId="{77EB8996-2816-034F-9710-AE0774609DCB}" sibTransId="{21A8EEDE-C9C0-7C4F-ADCC-C1029FD438DE}"/>
    <dgm:cxn modelId="{72D19806-72B2-0F42-B09F-16737B3D0C2F}" type="presOf" srcId="{17186170-013B-DB4D-A8EC-A1B3C14555F0}" destId="{FDCCCF00-282C-0042-9E63-149651D1ADFC}" srcOrd="0" destOrd="0" presId="urn:microsoft.com/office/officeart/2005/8/layout/default"/>
    <dgm:cxn modelId="{166BF214-986D-6F4C-90DE-370417843916}" type="presOf" srcId="{90F968FD-7457-474F-924B-823D3D06FECA}" destId="{CCE9D749-ACFC-6C4A-9B47-C0B2F66CD957}" srcOrd="0" destOrd="0" presId="urn:microsoft.com/office/officeart/2005/8/layout/default"/>
    <dgm:cxn modelId="{6D303F1A-AE55-FD4E-8FCA-EB25E04C9C40}" type="presOf" srcId="{4D355064-144B-984A-ABA7-6696FDDE4049}" destId="{86F20B7B-6140-D443-B707-54ED3D2B62EA}" srcOrd="0" destOrd="0" presId="urn:microsoft.com/office/officeart/2005/8/layout/default"/>
    <dgm:cxn modelId="{9320821C-70C3-5945-946D-AE0174AC9F2A}" type="presOf" srcId="{1DBA01B3-DC36-DD48-8B24-8724236E2A8A}" destId="{42234C12-45F9-084D-A435-E798A95A8704}" srcOrd="0" destOrd="0" presId="urn:microsoft.com/office/officeart/2005/8/layout/default"/>
    <dgm:cxn modelId="{1BCF0F1D-B41C-D24D-9A1E-FD90A254F218}" type="presOf" srcId="{10C5AF9B-D838-7B46-A848-A287344FEE5E}" destId="{46D47F76-0679-A24D-8C25-9E00A7ED1E43}" srcOrd="0" destOrd="0" presId="urn:microsoft.com/office/officeart/2005/8/layout/default"/>
    <dgm:cxn modelId="{AD53A621-88CD-174B-8659-757D352D92CD}" type="presOf" srcId="{A98ED6EF-7BD4-4B44-94FD-0E13495E0E17}" destId="{3C4CAD77-B80F-2040-881A-5A42D4E77167}" srcOrd="0" destOrd="0" presId="urn:microsoft.com/office/officeart/2005/8/layout/default"/>
    <dgm:cxn modelId="{BCB7C521-AF97-C944-A472-C84DE953A053}" srcId="{D4CA65D7-AE95-244B-8F1A-B561525389D7}" destId="{CDF65594-90FE-A34F-8150-7884180AA511}" srcOrd="7" destOrd="0" parTransId="{86A5033F-0C51-394C-9CCC-DD608DE523B9}" sibTransId="{498278F1-F0F2-6344-A28F-D44DCC1BA314}"/>
    <dgm:cxn modelId="{A18FCB2D-C70E-9B4D-9D83-0FAC8ED2CFF1}" srcId="{D4CA65D7-AE95-244B-8F1A-B561525389D7}" destId="{4D355064-144B-984A-ABA7-6696FDDE4049}" srcOrd="8" destOrd="0" parTransId="{3DC27AA5-95E3-284B-80AE-54299D017E49}" sibTransId="{BEC26BD2-2832-F947-92F3-230CD90E71F0}"/>
    <dgm:cxn modelId="{22A00131-09E1-0D41-B650-296A25D3662F}" type="presOf" srcId="{493B55B8-56C8-F546-BC95-DBBE34649F4F}" destId="{1ED7E3F8-9D30-FE4F-86FB-19389CDB5E76}" srcOrd="0" destOrd="0" presId="urn:microsoft.com/office/officeart/2005/8/layout/default"/>
    <dgm:cxn modelId="{21707E34-A4C4-6F4D-81C7-B34CB53597B0}" srcId="{D4CA65D7-AE95-244B-8F1A-B561525389D7}" destId="{41E28673-CFCA-C343-9407-AC622AED5D65}" srcOrd="17" destOrd="0" parTransId="{DC8E2AEF-9D8B-2E4D-9910-EF60AF22BBC4}" sibTransId="{6D993DF4-3B5F-2949-8A6E-64E3028AC3DE}"/>
    <dgm:cxn modelId="{7C342D37-0FD7-084D-9E0F-3E53B0A91EA1}" type="presOf" srcId="{7DD10F8C-3C23-B647-A27B-91D121FBC57F}" destId="{710E2454-D6D9-894F-9807-FD147D04F935}" srcOrd="0" destOrd="0" presId="urn:microsoft.com/office/officeart/2005/8/layout/default"/>
    <dgm:cxn modelId="{3FFB3F37-6ED3-484D-A733-B54F557BAD3E}" type="presOf" srcId="{41E28673-CFCA-C343-9407-AC622AED5D65}" destId="{829619E8-B3B3-5941-83E5-F22601230C9D}" srcOrd="0" destOrd="0" presId="urn:microsoft.com/office/officeart/2005/8/layout/default"/>
    <dgm:cxn modelId="{36166843-7925-A44B-B669-19F74BD74C57}" type="presOf" srcId="{1DD6E313-F04A-4949-A1E2-0EFECC4C817C}" destId="{CBCFD88C-55E9-E34A-8EA4-45D1DAA3F328}" srcOrd="0" destOrd="0" presId="urn:microsoft.com/office/officeart/2005/8/layout/default"/>
    <dgm:cxn modelId="{A39FCE48-D939-D649-A35F-1DA71ED444E3}" srcId="{D4CA65D7-AE95-244B-8F1A-B561525389D7}" destId="{FC93C703-587D-6641-9DCF-474A95FA1BD8}" srcOrd="18" destOrd="0" parTransId="{979DDA5A-2FC0-A742-8884-0C49978AF9D9}" sibTransId="{7955DA0D-02C2-A24D-9DF1-6FC1B83CA4FE}"/>
    <dgm:cxn modelId="{1543F44D-0B68-2C44-8F6B-AE1A52C07EF7}" type="presOf" srcId="{4B5B9338-6A9D-E44B-B369-90156C3FA235}" destId="{F04BCE97-C6C9-5649-BD15-2A643916F346}" srcOrd="0" destOrd="0" presId="urn:microsoft.com/office/officeart/2005/8/layout/default"/>
    <dgm:cxn modelId="{ABC0EA4F-FDA9-C249-8365-4EA4789F484C}" type="presOf" srcId="{1252DB11-87BF-D44A-8BFE-985925700125}" destId="{2D2FE784-4DFA-EC4B-A8FF-6B7F6A93166A}" srcOrd="0" destOrd="0" presId="urn:microsoft.com/office/officeart/2005/8/layout/default"/>
    <dgm:cxn modelId="{90CD2758-2F6B-4349-83C0-947001FE698A}" srcId="{D4CA65D7-AE95-244B-8F1A-B561525389D7}" destId="{0E81167F-3253-6947-A21B-9E2DB92A08D0}" srcOrd="6" destOrd="0" parTransId="{7B0C3421-26A3-8A46-879E-4C42920E0149}" sibTransId="{554D5427-8D44-0A4E-AC50-34EF4E418BED}"/>
    <dgm:cxn modelId="{C9E61662-4241-C14D-9A18-FC64DA91F9D2}" type="presOf" srcId="{4F1BAADE-BB64-8545-B8E2-0DB64D0F08BC}" destId="{050E00D0-53DA-F846-A507-656EB97031AC}" srcOrd="0" destOrd="0" presId="urn:microsoft.com/office/officeart/2005/8/layout/default"/>
    <dgm:cxn modelId="{B8919963-CE9C-0446-8B19-AEC3D6483881}" srcId="{D4CA65D7-AE95-244B-8F1A-B561525389D7}" destId="{17186170-013B-DB4D-A8EC-A1B3C14555F0}" srcOrd="21" destOrd="0" parTransId="{DEBC1EF1-4F2B-3240-BADC-9603128B86DA}" sibTransId="{2527684F-D048-E449-8B9A-6F7F9E40CE5E}"/>
    <dgm:cxn modelId="{1AE7C963-C9B5-8949-BFE5-14F8C78D3A02}" srcId="{D4CA65D7-AE95-244B-8F1A-B561525389D7}" destId="{10C5AF9B-D838-7B46-A848-A287344FEE5E}" srcOrd="20" destOrd="0" parTransId="{5B1CBF92-62C7-3C4F-855F-99215425AECD}" sibTransId="{E773AC5F-6C7A-B54E-8656-9BCB06329CC3}"/>
    <dgm:cxn modelId="{7BE11C7E-4B0A-F74D-AAC7-4C35D56B56E8}" srcId="{D4CA65D7-AE95-244B-8F1A-B561525389D7}" destId="{1DBA01B3-DC36-DD48-8B24-8724236E2A8A}" srcOrd="12" destOrd="0" parTransId="{98CC3C07-869A-AD45-8DB9-F3892DB0294E}" sibTransId="{DB95DC49-DA01-6844-A5B2-916B22B8B6F7}"/>
    <dgm:cxn modelId="{F1E66580-6390-7B4A-A9F2-A074B4FAAF5F}" type="presOf" srcId="{C82EFBC7-E21C-F142-AFC8-79E046653DCA}" destId="{DE85C723-EEC4-4F49-AADF-FF362DA2AD2F}" srcOrd="0" destOrd="0" presId="urn:microsoft.com/office/officeart/2005/8/layout/default"/>
    <dgm:cxn modelId="{5341C184-1336-F34C-ACCB-1EA4BF5EB5BD}" type="presOf" srcId="{183F9A92-B3A7-7448-BA20-1E708A471080}" destId="{53861F4A-EC7E-4A4D-9CBC-3D2BFF370F71}" srcOrd="0" destOrd="0" presId="urn:microsoft.com/office/officeart/2005/8/layout/default"/>
    <dgm:cxn modelId="{73AE1D8E-950B-9141-BEAE-94FD45D10125}" type="presOf" srcId="{CDF65594-90FE-A34F-8150-7884180AA511}" destId="{F0EA58DE-7430-CC42-ABE6-AEC58989DFCB}" srcOrd="0" destOrd="0" presId="urn:microsoft.com/office/officeart/2005/8/layout/default"/>
    <dgm:cxn modelId="{DF49AB94-42B0-494F-AAF2-B0E173DA90C7}" type="presOf" srcId="{791D133F-9B11-D24C-9CB0-FE373643759F}" destId="{3D665073-A436-214F-939E-F461E3C66C4F}" srcOrd="0" destOrd="0" presId="urn:microsoft.com/office/officeart/2005/8/layout/default"/>
    <dgm:cxn modelId="{3D766E96-6AB6-DA45-A942-943A710F2440}" srcId="{D4CA65D7-AE95-244B-8F1A-B561525389D7}" destId="{183F9A92-B3A7-7448-BA20-1E708A471080}" srcOrd="16" destOrd="0" parTransId="{72A2D069-7686-C543-8DA0-88CD22B98A30}" sibTransId="{90CF460E-E2D0-F94F-8E19-270E32B59BBF}"/>
    <dgm:cxn modelId="{E25FA5AC-E492-F847-A60F-83B55CF73F24}" srcId="{D4CA65D7-AE95-244B-8F1A-B561525389D7}" destId="{1252DB11-87BF-D44A-8BFE-985925700125}" srcOrd="15" destOrd="0" parTransId="{307C55AD-2FE3-7745-9674-8A121C9E444F}" sibTransId="{06D71175-EE2B-9948-AE90-FFDCDAEF3E82}"/>
    <dgm:cxn modelId="{02FDB3B4-F1B0-DA4F-930F-83BC5C678C6F}" srcId="{D4CA65D7-AE95-244B-8F1A-B561525389D7}" destId="{BA0D03B2-FDA8-C248-9531-496F0AF50BBE}" srcOrd="2" destOrd="0" parTransId="{1D7518F7-1030-F94F-BCD6-CF42B12295BA}" sibTransId="{CDAD09AC-25AE-4448-AAA6-B54C232CDF58}"/>
    <dgm:cxn modelId="{FAF4F3B5-D397-5F40-9C01-292D8FC7B776}" srcId="{D4CA65D7-AE95-244B-8F1A-B561525389D7}" destId="{A98ED6EF-7BD4-4B44-94FD-0E13495E0E17}" srcOrd="5" destOrd="0" parTransId="{739A61AB-43C3-254C-B755-30F5892F39AA}" sibTransId="{F08E4501-1717-2145-B5C4-E2EA4DE34FFC}"/>
    <dgm:cxn modelId="{D5365CB7-C72B-8848-9AA3-2D5046FA3400}" type="presOf" srcId="{BA0D03B2-FDA8-C248-9531-496F0AF50BBE}" destId="{5C15ABB5-BD37-B54D-A11B-61212AB9EBF4}" srcOrd="0" destOrd="0" presId="urn:microsoft.com/office/officeart/2005/8/layout/default"/>
    <dgm:cxn modelId="{C106EBB9-8AE8-654B-B961-5C70192BDCC1}" srcId="{D4CA65D7-AE95-244B-8F1A-B561525389D7}" destId="{791D133F-9B11-D24C-9CB0-FE373643759F}" srcOrd="4" destOrd="0" parTransId="{27B1A45B-427C-3846-84AA-94425D9ED792}" sibTransId="{6F965B12-D430-6442-AB6E-9C6B591761FB}"/>
    <dgm:cxn modelId="{D85D5CC7-EC2E-3748-8074-5FCBC6AE9D32}" type="presOf" srcId="{6939FE7F-2B07-614D-9F90-B62A9FDAA162}" destId="{1D0EF20B-CE2B-1C4A-8343-3B8329E71054}" srcOrd="0" destOrd="0" presId="urn:microsoft.com/office/officeart/2005/8/layout/default"/>
    <dgm:cxn modelId="{AC6531D5-B418-0A43-AE4B-254977201FE2}" type="presOf" srcId="{0E81167F-3253-6947-A21B-9E2DB92A08D0}" destId="{F9BC0883-5AC6-2447-914D-1F3A392BB60B}" srcOrd="0" destOrd="0" presId="urn:microsoft.com/office/officeart/2005/8/layout/default"/>
    <dgm:cxn modelId="{E86660D9-71BB-6449-952A-35549F54F1FA}" srcId="{D4CA65D7-AE95-244B-8F1A-B561525389D7}" destId="{4B5B9338-6A9D-E44B-B369-90156C3FA235}" srcOrd="3" destOrd="0" parTransId="{43CF7802-503D-8148-98B8-F5F079B0F8FD}" sibTransId="{07B5BE07-7D37-2746-AE5D-DAC8EDCAE294}"/>
    <dgm:cxn modelId="{921DB7E1-741B-7649-9570-7EF521C8650A}" type="presOf" srcId="{D4CA65D7-AE95-244B-8F1A-B561525389D7}" destId="{1476A947-108A-564F-9DDF-E17627A99FEE}" srcOrd="0" destOrd="0" presId="urn:microsoft.com/office/officeart/2005/8/layout/default"/>
    <dgm:cxn modelId="{6D9328E2-DC67-7243-AD72-48E71B0C984E}" srcId="{D4CA65D7-AE95-244B-8F1A-B561525389D7}" destId="{90F968FD-7457-474F-924B-823D3D06FECA}" srcOrd="19" destOrd="0" parTransId="{22F73337-6EC1-8C46-BC58-E1012497F4E0}" sibTransId="{A8E7AA52-ECC4-B34C-AAF9-62204DD51B42}"/>
    <dgm:cxn modelId="{3055E6EA-DB6B-CF4A-8835-CFFF28AF5000}" type="presOf" srcId="{92DCAAE2-3768-AD44-8B4C-1936FAC6812E}" destId="{0D55E7DE-75BE-964F-BD09-72A1AE969C51}" srcOrd="0" destOrd="0" presId="urn:microsoft.com/office/officeart/2005/8/layout/default"/>
    <dgm:cxn modelId="{48371CED-ADD1-054C-BBD8-B49B79267D92}" srcId="{D4CA65D7-AE95-244B-8F1A-B561525389D7}" destId="{C82EFBC7-E21C-F142-AFC8-79E046653DCA}" srcOrd="9" destOrd="0" parTransId="{3B403835-FBFD-B744-B27B-E3EBE7AB0425}" sibTransId="{E1BD4327-ED47-1740-9872-4CA69FB669C0}"/>
    <dgm:cxn modelId="{3853A2EF-2A6E-A841-B85A-215E7A7B78EB}" srcId="{D4CA65D7-AE95-244B-8F1A-B561525389D7}" destId="{493B55B8-56C8-F546-BC95-DBBE34649F4F}" srcOrd="10" destOrd="0" parTransId="{8EA80EFF-2F16-DD49-899F-C54B56354D17}" sibTransId="{7783EB97-A383-6C4A-B89C-0C221A74A98C}"/>
    <dgm:cxn modelId="{503650F1-3536-094F-8A82-5B75F3172E78}" srcId="{D4CA65D7-AE95-244B-8F1A-B561525389D7}" destId="{1DD6E313-F04A-4949-A1E2-0EFECC4C817C}" srcOrd="11" destOrd="0" parTransId="{849C18DC-9227-2347-A390-AFAF815D805B}" sibTransId="{50E7F82C-D243-E04E-A267-A6B5884E1A21}"/>
    <dgm:cxn modelId="{365743F2-9DF5-A646-A3F3-541B7D73ED8B}" type="presOf" srcId="{FC93C703-587D-6641-9DCF-474A95FA1BD8}" destId="{E09CCBEA-CD52-424D-8BDD-D86C883035D8}" srcOrd="0" destOrd="0" presId="urn:microsoft.com/office/officeart/2005/8/layout/default"/>
    <dgm:cxn modelId="{5BA683F5-23DB-D94C-882A-98E9A4F673DE}" srcId="{D4CA65D7-AE95-244B-8F1A-B561525389D7}" destId="{7DD10F8C-3C23-B647-A27B-91D121FBC57F}" srcOrd="1" destOrd="0" parTransId="{2F95B3B1-56E8-2644-92EB-F7504116F5CC}" sibTransId="{5CD56DE5-F428-724A-80C8-F2986525C938}"/>
    <dgm:cxn modelId="{50A73CF8-2601-3C43-B635-1306B21EF42E}" srcId="{D4CA65D7-AE95-244B-8F1A-B561525389D7}" destId="{92DCAAE2-3768-AD44-8B4C-1936FAC6812E}" srcOrd="0" destOrd="0" parTransId="{EBBA2BAE-43E1-3346-8BDC-38FD95804DF0}" sibTransId="{39D0B464-24CD-6E47-B135-EB3851005D5B}"/>
    <dgm:cxn modelId="{679A8E29-31B7-BC47-B99C-A9DAC20A2846}" type="presParOf" srcId="{1476A947-108A-564F-9DDF-E17627A99FEE}" destId="{0D55E7DE-75BE-964F-BD09-72A1AE969C51}" srcOrd="0" destOrd="0" presId="urn:microsoft.com/office/officeart/2005/8/layout/default"/>
    <dgm:cxn modelId="{122C6EBC-47DA-2443-92A3-C0606B181B87}" type="presParOf" srcId="{1476A947-108A-564F-9DDF-E17627A99FEE}" destId="{348654FF-39C1-C640-82E8-9C4FF6611C9E}" srcOrd="1" destOrd="0" presId="urn:microsoft.com/office/officeart/2005/8/layout/default"/>
    <dgm:cxn modelId="{8D7DF796-7689-ED47-BB8A-07E771EBAEFF}" type="presParOf" srcId="{1476A947-108A-564F-9DDF-E17627A99FEE}" destId="{710E2454-D6D9-894F-9807-FD147D04F935}" srcOrd="2" destOrd="0" presId="urn:microsoft.com/office/officeart/2005/8/layout/default"/>
    <dgm:cxn modelId="{2C061020-3FFD-A54A-B4C0-E8C09AAAB8B9}" type="presParOf" srcId="{1476A947-108A-564F-9DDF-E17627A99FEE}" destId="{F3924E12-D987-B04E-8CE7-BB2076CD81F7}" srcOrd="3" destOrd="0" presId="urn:microsoft.com/office/officeart/2005/8/layout/default"/>
    <dgm:cxn modelId="{A3283F24-C862-E54A-95DA-8FC48FCF089C}" type="presParOf" srcId="{1476A947-108A-564F-9DDF-E17627A99FEE}" destId="{5C15ABB5-BD37-B54D-A11B-61212AB9EBF4}" srcOrd="4" destOrd="0" presId="urn:microsoft.com/office/officeart/2005/8/layout/default"/>
    <dgm:cxn modelId="{DB8B8872-AB99-F54F-9DF0-11F58CB25415}" type="presParOf" srcId="{1476A947-108A-564F-9DDF-E17627A99FEE}" destId="{5827FF29-DACD-CF4A-9276-8F9AC8B7435B}" srcOrd="5" destOrd="0" presId="urn:microsoft.com/office/officeart/2005/8/layout/default"/>
    <dgm:cxn modelId="{F2A32140-F841-5F4A-B2A9-BE79F13B5871}" type="presParOf" srcId="{1476A947-108A-564F-9DDF-E17627A99FEE}" destId="{F04BCE97-C6C9-5649-BD15-2A643916F346}" srcOrd="6" destOrd="0" presId="urn:microsoft.com/office/officeart/2005/8/layout/default"/>
    <dgm:cxn modelId="{ED485C51-0883-6B43-98B0-CE10B1CCCE3C}" type="presParOf" srcId="{1476A947-108A-564F-9DDF-E17627A99FEE}" destId="{63C1DA75-D39A-5D41-8FC0-50AD52801B08}" srcOrd="7" destOrd="0" presId="urn:microsoft.com/office/officeart/2005/8/layout/default"/>
    <dgm:cxn modelId="{B42F37B4-A55A-8848-961A-D1F2CD59269F}" type="presParOf" srcId="{1476A947-108A-564F-9DDF-E17627A99FEE}" destId="{3D665073-A436-214F-939E-F461E3C66C4F}" srcOrd="8" destOrd="0" presId="urn:microsoft.com/office/officeart/2005/8/layout/default"/>
    <dgm:cxn modelId="{7A55F548-A46F-E145-93AB-5740AFA4EB04}" type="presParOf" srcId="{1476A947-108A-564F-9DDF-E17627A99FEE}" destId="{F1D89B60-0499-2B46-9DC9-D827F365F847}" srcOrd="9" destOrd="0" presId="urn:microsoft.com/office/officeart/2005/8/layout/default"/>
    <dgm:cxn modelId="{CD5ACFDB-BC98-2642-941E-0F92BD15C240}" type="presParOf" srcId="{1476A947-108A-564F-9DDF-E17627A99FEE}" destId="{3C4CAD77-B80F-2040-881A-5A42D4E77167}" srcOrd="10" destOrd="0" presId="urn:microsoft.com/office/officeart/2005/8/layout/default"/>
    <dgm:cxn modelId="{BC64CDAA-B566-7341-A930-19B3847357E8}" type="presParOf" srcId="{1476A947-108A-564F-9DDF-E17627A99FEE}" destId="{D42A166C-FE6A-5741-92D4-610002C5536D}" srcOrd="11" destOrd="0" presId="urn:microsoft.com/office/officeart/2005/8/layout/default"/>
    <dgm:cxn modelId="{85005861-888D-CB48-9604-A1FD8EC9C9BC}" type="presParOf" srcId="{1476A947-108A-564F-9DDF-E17627A99FEE}" destId="{F9BC0883-5AC6-2447-914D-1F3A392BB60B}" srcOrd="12" destOrd="0" presId="urn:microsoft.com/office/officeart/2005/8/layout/default"/>
    <dgm:cxn modelId="{D968D620-F7AC-8F4F-AF50-6515283E3A91}" type="presParOf" srcId="{1476A947-108A-564F-9DDF-E17627A99FEE}" destId="{24C52C45-5178-B14E-8392-30B524D7A3E9}" srcOrd="13" destOrd="0" presId="urn:microsoft.com/office/officeart/2005/8/layout/default"/>
    <dgm:cxn modelId="{19A9B3E8-38EC-C949-BC9B-6113C04375AE}" type="presParOf" srcId="{1476A947-108A-564F-9DDF-E17627A99FEE}" destId="{F0EA58DE-7430-CC42-ABE6-AEC58989DFCB}" srcOrd="14" destOrd="0" presId="urn:microsoft.com/office/officeart/2005/8/layout/default"/>
    <dgm:cxn modelId="{4CB7AA3F-925D-4D40-AB49-CA0448CF1814}" type="presParOf" srcId="{1476A947-108A-564F-9DDF-E17627A99FEE}" destId="{8FE4316D-B1E3-3744-8217-9DD55BCB429B}" srcOrd="15" destOrd="0" presId="urn:microsoft.com/office/officeart/2005/8/layout/default"/>
    <dgm:cxn modelId="{F4A8EDF3-5FF7-5D44-8B1D-361BD7DB8214}" type="presParOf" srcId="{1476A947-108A-564F-9DDF-E17627A99FEE}" destId="{86F20B7B-6140-D443-B707-54ED3D2B62EA}" srcOrd="16" destOrd="0" presId="urn:microsoft.com/office/officeart/2005/8/layout/default"/>
    <dgm:cxn modelId="{FF46FA6F-3AE0-DD4D-BC34-88E53915B147}" type="presParOf" srcId="{1476A947-108A-564F-9DDF-E17627A99FEE}" destId="{4BDAE325-92AD-DD47-9D92-47330B8728F1}" srcOrd="17" destOrd="0" presId="urn:microsoft.com/office/officeart/2005/8/layout/default"/>
    <dgm:cxn modelId="{87317220-DA85-DD4B-A44F-BBEA103A4F12}" type="presParOf" srcId="{1476A947-108A-564F-9DDF-E17627A99FEE}" destId="{DE85C723-EEC4-4F49-AADF-FF362DA2AD2F}" srcOrd="18" destOrd="0" presId="urn:microsoft.com/office/officeart/2005/8/layout/default"/>
    <dgm:cxn modelId="{A8E2BFFE-CDB2-AA47-8886-637E54C82D38}" type="presParOf" srcId="{1476A947-108A-564F-9DDF-E17627A99FEE}" destId="{39950B1B-B386-CB42-BF62-0198435C805D}" srcOrd="19" destOrd="0" presId="urn:microsoft.com/office/officeart/2005/8/layout/default"/>
    <dgm:cxn modelId="{28373A53-807B-C749-AF63-742C5FD967D8}" type="presParOf" srcId="{1476A947-108A-564F-9DDF-E17627A99FEE}" destId="{1ED7E3F8-9D30-FE4F-86FB-19389CDB5E76}" srcOrd="20" destOrd="0" presId="urn:microsoft.com/office/officeart/2005/8/layout/default"/>
    <dgm:cxn modelId="{0AFA80CA-DEFB-C549-BC4B-1A955812EC41}" type="presParOf" srcId="{1476A947-108A-564F-9DDF-E17627A99FEE}" destId="{C39C9B94-2EDC-7B4F-8836-97EF29545E1A}" srcOrd="21" destOrd="0" presId="urn:microsoft.com/office/officeart/2005/8/layout/default"/>
    <dgm:cxn modelId="{B1417163-1FB3-2C41-A55F-3C5D5822E2D6}" type="presParOf" srcId="{1476A947-108A-564F-9DDF-E17627A99FEE}" destId="{CBCFD88C-55E9-E34A-8EA4-45D1DAA3F328}" srcOrd="22" destOrd="0" presId="urn:microsoft.com/office/officeart/2005/8/layout/default"/>
    <dgm:cxn modelId="{BAFF0FF2-8D7C-504A-B202-4403995B58E3}" type="presParOf" srcId="{1476A947-108A-564F-9DDF-E17627A99FEE}" destId="{46742F36-2CE3-5D4D-A485-4F06C1D549B2}" srcOrd="23" destOrd="0" presId="urn:microsoft.com/office/officeart/2005/8/layout/default"/>
    <dgm:cxn modelId="{8A57CF2F-B020-904A-81F4-055C04C0D63D}" type="presParOf" srcId="{1476A947-108A-564F-9DDF-E17627A99FEE}" destId="{42234C12-45F9-084D-A435-E798A95A8704}" srcOrd="24" destOrd="0" presId="urn:microsoft.com/office/officeart/2005/8/layout/default"/>
    <dgm:cxn modelId="{CA61A8F1-EF19-6D4E-9A00-96A4E1ED6867}" type="presParOf" srcId="{1476A947-108A-564F-9DDF-E17627A99FEE}" destId="{A41F79DD-22D2-5A4C-A72F-E1805D20506F}" srcOrd="25" destOrd="0" presId="urn:microsoft.com/office/officeart/2005/8/layout/default"/>
    <dgm:cxn modelId="{95834B16-9BF6-9A40-B735-00D94B3DBE14}" type="presParOf" srcId="{1476A947-108A-564F-9DDF-E17627A99FEE}" destId="{050E00D0-53DA-F846-A507-656EB97031AC}" srcOrd="26" destOrd="0" presId="urn:microsoft.com/office/officeart/2005/8/layout/default"/>
    <dgm:cxn modelId="{59FD489E-61E6-1440-9EE4-17DC17B437C6}" type="presParOf" srcId="{1476A947-108A-564F-9DDF-E17627A99FEE}" destId="{CF9774FB-2584-B448-91B5-AF555397CD62}" srcOrd="27" destOrd="0" presId="urn:microsoft.com/office/officeart/2005/8/layout/default"/>
    <dgm:cxn modelId="{B1ED0FB2-F009-BC4B-9B3B-2A73F5FD4C22}" type="presParOf" srcId="{1476A947-108A-564F-9DDF-E17627A99FEE}" destId="{1D0EF20B-CE2B-1C4A-8343-3B8329E71054}" srcOrd="28" destOrd="0" presId="urn:microsoft.com/office/officeart/2005/8/layout/default"/>
    <dgm:cxn modelId="{A4EAA58E-21B0-EA4C-9252-36893F475725}" type="presParOf" srcId="{1476A947-108A-564F-9DDF-E17627A99FEE}" destId="{5BC792CD-BB5D-D543-ACC2-A3867442E2F3}" srcOrd="29" destOrd="0" presId="urn:microsoft.com/office/officeart/2005/8/layout/default"/>
    <dgm:cxn modelId="{B906DEAB-3730-214A-AAD2-5AB97ABBE68B}" type="presParOf" srcId="{1476A947-108A-564F-9DDF-E17627A99FEE}" destId="{2D2FE784-4DFA-EC4B-A8FF-6B7F6A93166A}" srcOrd="30" destOrd="0" presId="urn:microsoft.com/office/officeart/2005/8/layout/default"/>
    <dgm:cxn modelId="{E2AF8DEB-505B-BE40-8DE4-7C4CB05D5E1C}" type="presParOf" srcId="{1476A947-108A-564F-9DDF-E17627A99FEE}" destId="{E3620AC5-3A06-3547-98E2-8D9128A5E286}" srcOrd="31" destOrd="0" presId="urn:microsoft.com/office/officeart/2005/8/layout/default"/>
    <dgm:cxn modelId="{47D76989-2F40-D149-90E4-84660FC86DB8}" type="presParOf" srcId="{1476A947-108A-564F-9DDF-E17627A99FEE}" destId="{53861F4A-EC7E-4A4D-9CBC-3D2BFF370F71}" srcOrd="32" destOrd="0" presId="urn:microsoft.com/office/officeart/2005/8/layout/default"/>
    <dgm:cxn modelId="{DCB452C8-CC74-8F4F-AC91-6AC147CF83D5}" type="presParOf" srcId="{1476A947-108A-564F-9DDF-E17627A99FEE}" destId="{E50BCB14-5033-4545-8967-FFAF422A7F63}" srcOrd="33" destOrd="0" presId="urn:microsoft.com/office/officeart/2005/8/layout/default"/>
    <dgm:cxn modelId="{DC5011EC-FCFD-E44A-B1B2-BCE1772AAB96}" type="presParOf" srcId="{1476A947-108A-564F-9DDF-E17627A99FEE}" destId="{829619E8-B3B3-5941-83E5-F22601230C9D}" srcOrd="34" destOrd="0" presId="urn:microsoft.com/office/officeart/2005/8/layout/default"/>
    <dgm:cxn modelId="{8472E5CD-57B7-2341-8355-4AA07E5BF503}" type="presParOf" srcId="{1476A947-108A-564F-9DDF-E17627A99FEE}" destId="{A3FB74C1-887A-0446-8B89-8BEAEC0C378A}" srcOrd="35" destOrd="0" presId="urn:microsoft.com/office/officeart/2005/8/layout/default"/>
    <dgm:cxn modelId="{D89485E5-E6B6-8649-9DAD-42F60F4C567E}" type="presParOf" srcId="{1476A947-108A-564F-9DDF-E17627A99FEE}" destId="{E09CCBEA-CD52-424D-8BDD-D86C883035D8}" srcOrd="36" destOrd="0" presId="urn:microsoft.com/office/officeart/2005/8/layout/default"/>
    <dgm:cxn modelId="{CB852051-BC7F-7F44-928A-EF030F71BBF0}" type="presParOf" srcId="{1476A947-108A-564F-9DDF-E17627A99FEE}" destId="{5F159AAC-5174-8F40-AEC3-D744E1D0BF81}" srcOrd="37" destOrd="0" presId="urn:microsoft.com/office/officeart/2005/8/layout/default"/>
    <dgm:cxn modelId="{35381990-14F9-3941-A713-6BF97CC1A7BE}" type="presParOf" srcId="{1476A947-108A-564F-9DDF-E17627A99FEE}" destId="{CCE9D749-ACFC-6C4A-9B47-C0B2F66CD957}" srcOrd="38" destOrd="0" presId="urn:microsoft.com/office/officeart/2005/8/layout/default"/>
    <dgm:cxn modelId="{5C29843F-8C57-5745-8CB0-FB4D284A842D}" type="presParOf" srcId="{1476A947-108A-564F-9DDF-E17627A99FEE}" destId="{68604D89-9AB6-6549-8679-BD6ED308F0F4}" srcOrd="39" destOrd="0" presId="urn:microsoft.com/office/officeart/2005/8/layout/default"/>
    <dgm:cxn modelId="{3DAC6B82-CF68-814E-AE8F-09A6B825142E}" type="presParOf" srcId="{1476A947-108A-564F-9DDF-E17627A99FEE}" destId="{46D47F76-0679-A24D-8C25-9E00A7ED1E43}" srcOrd="40" destOrd="0" presId="urn:microsoft.com/office/officeart/2005/8/layout/default"/>
    <dgm:cxn modelId="{48796F88-8EFE-8B46-9684-77F1CDB356C2}" type="presParOf" srcId="{1476A947-108A-564F-9DDF-E17627A99FEE}" destId="{79B2197F-0652-E647-A52B-69BA71DFB258}" srcOrd="41" destOrd="0" presId="urn:microsoft.com/office/officeart/2005/8/layout/default"/>
    <dgm:cxn modelId="{4471C953-4DED-9C4F-969E-0DC8E5E6E1E7}" type="presParOf" srcId="{1476A947-108A-564F-9DDF-E17627A99FEE}" destId="{FDCCCF00-282C-0042-9E63-149651D1ADFC}" srcOrd="4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A2ABB7-63DE-1644-BEAD-11280BF07996}" type="doc">
      <dgm:prSet loTypeId="urn:microsoft.com/office/officeart/2005/8/layout/process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9EBFF211-64ED-4741-BC59-8E9E3D81680B}">
      <dgm:prSet custT="1"/>
      <dgm:spPr/>
      <dgm:t>
        <a:bodyPr/>
        <a:lstStyle/>
        <a:p>
          <a:r>
            <a:rPr lang="en-GB" sz="2800" dirty="0">
              <a:solidFill>
                <a:schemeClr val="tx1"/>
              </a:solidFill>
            </a:rPr>
            <a:t>Set learning objectives</a:t>
          </a:r>
          <a:endParaRPr lang="en-MK" sz="2800" dirty="0">
            <a:solidFill>
              <a:schemeClr val="tx1"/>
            </a:solidFill>
          </a:endParaRPr>
        </a:p>
      </dgm:t>
    </dgm:pt>
    <dgm:pt modelId="{24EB0F8A-506C-2748-B7D6-C99BC1C938A6}" type="parTrans" cxnId="{35C428F1-FBB7-7241-BDC7-9FC52D48F54A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ABCE0D99-321C-1C49-B4B6-7E8F1B9F8187}" type="sibTrans" cxnId="{35C428F1-FBB7-7241-BDC7-9FC52D48F54A}">
      <dgm:prSet custT="1"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5C414D21-26CA-0E4F-8137-8A68C2E8B23C}">
      <dgm:prSet custT="1"/>
      <dgm:spPr/>
      <dgm:t>
        <a:bodyPr/>
        <a:lstStyle/>
        <a:p>
          <a:r>
            <a:rPr lang="en-GB" sz="2800" dirty="0">
              <a:solidFill>
                <a:schemeClr val="tx1"/>
              </a:solidFill>
            </a:rPr>
            <a:t>Identify needs</a:t>
          </a:r>
          <a:endParaRPr lang="en-MK" sz="2800" dirty="0">
            <a:solidFill>
              <a:schemeClr val="tx1"/>
            </a:solidFill>
          </a:endParaRPr>
        </a:p>
      </dgm:t>
    </dgm:pt>
    <dgm:pt modelId="{E4C3EFEC-5139-994E-89BF-F08D18ABF1A6}" type="parTrans" cxnId="{D51AD675-E6E9-D247-8566-CAFCFB0C109F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EE4106BC-2E5B-664B-ABB4-4F6DC3AAF6C2}" type="sibTrans" cxnId="{D51AD675-E6E9-D247-8566-CAFCFB0C109F}">
      <dgm:prSet custT="1"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A6DA6F02-3DF8-D244-B3A0-C50FA650B00C}">
      <dgm:prSet custT="1"/>
      <dgm:spPr/>
      <dgm:t>
        <a:bodyPr/>
        <a:lstStyle/>
        <a:p>
          <a:r>
            <a:rPr lang="en-GB" sz="2800" dirty="0">
              <a:solidFill>
                <a:schemeClr val="tx1"/>
              </a:solidFill>
            </a:rPr>
            <a:t>Plan</a:t>
          </a:r>
          <a:endParaRPr lang="en-MK" sz="2800" dirty="0">
            <a:solidFill>
              <a:schemeClr val="tx1"/>
            </a:solidFill>
          </a:endParaRPr>
        </a:p>
      </dgm:t>
    </dgm:pt>
    <dgm:pt modelId="{9AD72E6C-6991-F74B-AC48-27E15D0660B6}" type="parTrans" cxnId="{6904CE27-EB8C-1D40-9E42-BA7B52E35201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E13CC405-2543-2E43-ADC6-30D55B5EF243}" type="sibTrans" cxnId="{6904CE27-EB8C-1D40-9E42-BA7B52E35201}">
      <dgm:prSet custT="1"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A50AF783-251A-964B-ADF8-F146ABC672BD}">
      <dgm:prSet custT="1"/>
      <dgm:spPr>
        <a:solidFill>
          <a:schemeClr val="accent1"/>
        </a:solidFill>
      </dgm:spPr>
      <dgm:t>
        <a:bodyPr/>
        <a:lstStyle/>
        <a:p>
          <a:r>
            <a:rPr lang="en-GB" sz="2800" dirty="0">
              <a:solidFill>
                <a:schemeClr val="tx1"/>
              </a:solidFill>
            </a:rPr>
            <a:t>Hook</a:t>
          </a:r>
          <a:endParaRPr lang="en-MK" sz="2800" dirty="0">
            <a:solidFill>
              <a:schemeClr val="tx1"/>
            </a:solidFill>
          </a:endParaRPr>
        </a:p>
      </dgm:t>
    </dgm:pt>
    <dgm:pt modelId="{F6A2AF93-82BC-0F4D-B811-B66E3F81DF15}" type="parTrans" cxnId="{73D38D2C-0BAA-4E4D-9032-0056680C38FD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614A0934-64BF-3646-A773-352A457071B3}" type="sibTrans" cxnId="{73D38D2C-0BAA-4E4D-9032-0056680C38FD}">
      <dgm:prSet custT="1"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9F4C9A59-FB98-A74A-BC69-11CBA73B1FEB}">
      <dgm:prSet custT="1"/>
      <dgm:spPr/>
      <dgm:t>
        <a:bodyPr/>
        <a:lstStyle/>
        <a:p>
          <a:r>
            <a:rPr lang="en-GB" sz="2800" dirty="0">
              <a:solidFill>
                <a:schemeClr val="tx1"/>
              </a:solidFill>
            </a:rPr>
            <a:t>Instruct</a:t>
          </a:r>
          <a:endParaRPr lang="en-MK" sz="2800" dirty="0">
            <a:solidFill>
              <a:schemeClr val="tx1"/>
            </a:solidFill>
          </a:endParaRPr>
        </a:p>
      </dgm:t>
    </dgm:pt>
    <dgm:pt modelId="{D5F22E61-623C-524D-BA4E-E1436660B7DD}" type="parTrans" cxnId="{BF701654-554B-8F49-938C-31C7E085F075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AA50AC64-6EE3-1A45-A319-16BDAB5FDE95}" type="sibTrans" cxnId="{BF701654-554B-8F49-938C-31C7E085F075}">
      <dgm:prSet custT="1"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B81E4A08-9348-A341-ADD8-D5FED45D7E31}">
      <dgm:prSet custT="1"/>
      <dgm:spPr/>
      <dgm:t>
        <a:bodyPr/>
        <a:lstStyle/>
        <a:p>
          <a:r>
            <a:rPr lang="en-GB" sz="2800" dirty="0">
              <a:solidFill>
                <a:schemeClr val="tx1"/>
              </a:solidFill>
            </a:rPr>
            <a:t>Practice</a:t>
          </a:r>
          <a:endParaRPr lang="en-MK" sz="2800" dirty="0">
            <a:solidFill>
              <a:schemeClr val="tx1"/>
            </a:solidFill>
          </a:endParaRPr>
        </a:p>
      </dgm:t>
    </dgm:pt>
    <dgm:pt modelId="{E349918E-2136-BB4C-BAE0-E7F3F441818D}" type="parTrans" cxnId="{72F10F02-05B3-D442-A6DF-645FAE3332D1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30C74BCA-D18E-0F4B-9256-4C9EC76A0168}" type="sibTrans" cxnId="{72F10F02-05B3-D442-A6DF-645FAE3332D1}">
      <dgm:prSet custT="1"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8C898F13-BDEA-A243-BB8A-22B889E8B4E0}">
      <dgm:prSet custT="1"/>
      <dgm:spPr/>
      <dgm:t>
        <a:bodyPr/>
        <a:lstStyle/>
        <a:p>
          <a:r>
            <a:rPr lang="en-GB" sz="2800">
              <a:solidFill>
                <a:schemeClr val="tx1"/>
              </a:solidFill>
            </a:rPr>
            <a:t>Wrap-up</a:t>
          </a:r>
          <a:endParaRPr lang="en-MK" sz="2800">
            <a:solidFill>
              <a:schemeClr val="tx1"/>
            </a:solidFill>
          </a:endParaRPr>
        </a:p>
      </dgm:t>
    </dgm:pt>
    <dgm:pt modelId="{1D5B9F2A-2449-BB45-9EC5-A77E3A117610}" type="parTrans" cxnId="{2755A034-7F3B-0E46-9310-E48AF6A69406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E329C581-0466-E747-8B60-22DCDE976D9D}" type="sibTrans" cxnId="{2755A034-7F3B-0E46-9310-E48AF6A69406}">
      <dgm:prSet custT="1"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B940C10F-53CA-3A44-97F6-16F65938233D}">
      <dgm:prSet custT="1"/>
      <dgm:spPr/>
      <dgm:t>
        <a:bodyPr/>
        <a:lstStyle/>
        <a:p>
          <a:r>
            <a:rPr lang="en-GB" sz="2800">
              <a:solidFill>
                <a:schemeClr val="tx1"/>
              </a:solidFill>
            </a:rPr>
            <a:t>Evaluate</a:t>
          </a:r>
          <a:endParaRPr lang="en-MK" sz="2800">
            <a:solidFill>
              <a:schemeClr val="tx1"/>
            </a:solidFill>
          </a:endParaRPr>
        </a:p>
      </dgm:t>
    </dgm:pt>
    <dgm:pt modelId="{DD4E4EAF-7B8A-EA4E-AB6B-7FD4D7C9B4D9}" type="parTrans" cxnId="{25FBE741-D427-3E43-B0CB-0C4D44970E32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566BDBB6-61FC-2D48-BAA1-2E818D15F90B}" type="sibTrans" cxnId="{25FBE741-D427-3E43-B0CB-0C4D44970E32}">
      <dgm:prSet custT="1"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054E583E-72D7-5741-BCE8-907F19B854CD}">
      <dgm:prSet custT="1"/>
      <dgm:spPr>
        <a:solidFill>
          <a:schemeClr val="accent1"/>
        </a:solidFill>
      </dgm:spPr>
      <dgm:t>
        <a:bodyPr/>
        <a:lstStyle/>
        <a:p>
          <a:r>
            <a:rPr lang="en-GB" sz="2800">
              <a:solidFill>
                <a:schemeClr val="tx1"/>
              </a:solidFill>
            </a:rPr>
            <a:t>Reflection</a:t>
          </a:r>
          <a:endParaRPr lang="en-MK" sz="2800">
            <a:solidFill>
              <a:schemeClr val="tx1"/>
            </a:solidFill>
          </a:endParaRPr>
        </a:p>
      </dgm:t>
    </dgm:pt>
    <dgm:pt modelId="{1787FEFB-926A-5341-8CC7-87F13266C5A1}" type="parTrans" cxnId="{04BA6025-AD28-8748-82A5-40E516D4CEA3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D1F3484C-0604-0742-9652-CD9066CEFC1C}" type="sibTrans" cxnId="{04BA6025-AD28-8748-82A5-40E516D4CEA3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A801A10A-52BD-D547-9124-8AA986ADE9B2}" type="pres">
      <dgm:prSet presAssocID="{3CA2ABB7-63DE-1644-BEAD-11280BF07996}" presName="diagram" presStyleCnt="0">
        <dgm:presLayoutVars>
          <dgm:dir/>
          <dgm:resizeHandles val="exact"/>
        </dgm:presLayoutVars>
      </dgm:prSet>
      <dgm:spPr/>
    </dgm:pt>
    <dgm:pt modelId="{E61759F0-1B4F-DB42-B3DC-EC98532F7DC0}" type="pres">
      <dgm:prSet presAssocID="{9EBFF211-64ED-4741-BC59-8E9E3D81680B}" presName="node" presStyleLbl="node1" presStyleIdx="0" presStyleCnt="9">
        <dgm:presLayoutVars>
          <dgm:bulletEnabled val="1"/>
        </dgm:presLayoutVars>
      </dgm:prSet>
      <dgm:spPr/>
    </dgm:pt>
    <dgm:pt modelId="{1851B7D0-31D2-FC4B-9729-2FA4041156CD}" type="pres">
      <dgm:prSet presAssocID="{ABCE0D99-321C-1C49-B4B6-7E8F1B9F8187}" presName="sibTrans" presStyleLbl="sibTrans2D1" presStyleIdx="0" presStyleCnt="8"/>
      <dgm:spPr/>
    </dgm:pt>
    <dgm:pt modelId="{9A234CD5-1120-0F43-B45C-EFED96B836F9}" type="pres">
      <dgm:prSet presAssocID="{ABCE0D99-321C-1C49-B4B6-7E8F1B9F8187}" presName="connectorText" presStyleLbl="sibTrans2D1" presStyleIdx="0" presStyleCnt="8"/>
      <dgm:spPr/>
    </dgm:pt>
    <dgm:pt modelId="{CD052AFE-0000-D44F-8132-60DBB5384FD4}" type="pres">
      <dgm:prSet presAssocID="{5C414D21-26CA-0E4F-8137-8A68C2E8B23C}" presName="node" presStyleLbl="node1" presStyleIdx="1" presStyleCnt="9">
        <dgm:presLayoutVars>
          <dgm:bulletEnabled val="1"/>
        </dgm:presLayoutVars>
      </dgm:prSet>
      <dgm:spPr/>
    </dgm:pt>
    <dgm:pt modelId="{D9A180B7-3670-2E4D-AE50-840EA7364C7A}" type="pres">
      <dgm:prSet presAssocID="{EE4106BC-2E5B-664B-ABB4-4F6DC3AAF6C2}" presName="sibTrans" presStyleLbl="sibTrans2D1" presStyleIdx="1" presStyleCnt="8"/>
      <dgm:spPr/>
    </dgm:pt>
    <dgm:pt modelId="{EAC6C5ED-ABAF-6449-9041-61E1B6019D97}" type="pres">
      <dgm:prSet presAssocID="{EE4106BC-2E5B-664B-ABB4-4F6DC3AAF6C2}" presName="connectorText" presStyleLbl="sibTrans2D1" presStyleIdx="1" presStyleCnt="8"/>
      <dgm:spPr/>
    </dgm:pt>
    <dgm:pt modelId="{8D97C14D-8714-F14B-AD25-3EF73D441E1A}" type="pres">
      <dgm:prSet presAssocID="{A6DA6F02-3DF8-D244-B3A0-C50FA650B00C}" presName="node" presStyleLbl="node1" presStyleIdx="2" presStyleCnt="9">
        <dgm:presLayoutVars>
          <dgm:bulletEnabled val="1"/>
        </dgm:presLayoutVars>
      </dgm:prSet>
      <dgm:spPr/>
    </dgm:pt>
    <dgm:pt modelId="{EFE68888-9189-BE43-8CF8-243C534EC10A}" type="pres">
      <dgm:prSet presAssocID="{E13CC405-2543-2E43-ADC6-30D55B5EF243}" presName="sibTrans" presStyleLbl="sibTrans2D1" presStyleIdx="2" presStyleCnt="8"/>
      <dgm:spPr/>
    </dgm:pt>
    <dgm:pt modelId="{9E0EADAD-9794-D747-990D-2FBBD6FC09F2}" type="pres">
      <dgm:prSet presAssocID="{E13CC405-2543-2E43-ADC6-30D55B5EF243}" presName="connectorText" presStyleLbl="sibTrans2D1" presStyleIdx="2" presStyleCnt="8"/>
      <dgm:spPr/>
    </dgm:pt>
    <dgm:pt modelId="{F6185E44-12DA-3B46-AE76-4D2B0DD26288}" type="pres">
      <dgm:prSet presAssocID="{A50AF783-251A-964B-ADF8-F146ABC672BD}" presName="node" presStyleLbl="node1" presStyleIdx="3" presStyleCnt="9">
        <dgm:presLayoutVars>
          <dgm:bulletEnabled val="1"/>
        </dgm:presLayoutVars>
      </dgm:prSet>
      <dgm:spPr/>
    </dgm:pt>
    <dgm:pt modelId="{1B4FE710-3BE2-DC42-88BA-B24DBB2AE783}" type="pres">
      <dgm:prSet presAssocID="{614A0934-64BF-3646-A773-352A457071B3}" presName="sibTrans" presStyleLbl="sibTrans2D1" presStyleIdx="3" presStyleCnt="8"/>
      <dgm:spPr/>
    </dgm:pt>
    <dgm:pt modelId="{62DD82E3-008B-4C43-807C-58F8ECD1D46C}" type="pres">
      <dgm:prSet presAssocID="{614A0934-64BF-3646-A773-352A457071B3}" presName="connectorText" presStyleLbl="sibTrans2D1" presStyleIdx="3" presStyleCnt="8"/>
      <dgm:spPr/>
    </dgm:pt>
    <dgm:pt modelId="{297C1E3A-F20F-F24C-BC89-97408F5D5C0F}" type="pres">
      <dgm:prSet presAssocID="{9F4C9A59-FB98-A74A-BC69-11CBA73B1FEB}" presName="node" presStyleLbl="node1" presStyleIdx="4" presStyleCnt="9">
        <dgm:presLayoutVars>
          <dgm:bulletEnabled val="1"/>
        </dgm:presLayoutVars>
      </dgm:prSet>
      <dgm:spPr/>
    </dgm:pt>
    <dgm:pt modelId="{29293024-0C00-2145-99D3-2658A83BA007}" type="pres">
      <dgm:prSet presAssocID="{AA50AC64-6EE3-1A45-A319-16BDAB5FDE95}" presName="sibTrans" presStyleLbl="sibTrans2D1" presStyleIdx="4" presStyleCnt="8"/>
      <dgm:spPr/>
    </dgm:pt>
    <dgm:pt modelId="{5CECA7DE-785D-DD43-BCA6-D35E8F5B5E51}" type="pres">
      <dgm:prSet presAssocID="{AA50AC64-6EE3-1A45-A319-16BDAB5FDE95}" presName="connectorText" presStyleLbl="sibTrans2D1" presStyleIdx="4" presStyleCnt="8"/>
      <dgm:spPr/>
    </dgm:pt>
    <dgm:pt modelId="{79D1015E-A7C0-C94A-95BB-04DEC3299A4D}" type="pres">
      <dgm:prSet presAssocID="{B81E4A08-9348-A341-ADD8-D5FED45D7E31}" presName="node" presStyleLbl="node1" presStyleIdx="5" presStyleCnt="9">
        <dgm:presLayoutVars>
          <dgm:bulletEnabled val="1"/>
        </dgm:presLayoutVars>
      </dgm:prSet>
      <dgm:spPr/>
    </dgm:pt>
    <dgm:pt modelId="{A953811E-AC51-444B-B461-0B7B4804B661}" type="pres">
      <dgm:prSet presAssocID="{30C74BCA-D18E-0F4B-9256-4C9EC76A0168}" presName="sibTrans" presStyleLbl="sibTrans2D1" presStyleIdx="5" presStyleCnt="8"/>
      <dgm:spPr/>
    </dgm:pt>
    <dgm:pt modelId="{31B432BE-9170-FF49-9E75-B58F9B40719B}" type="pres">
      <dgm:prSet presAssocID="{30C74BCA-D18E-0F4B-9256-4C9EC76A0168}" presName="connectorText" presStyleLbl="sibTrans2D1" presStyleIdx="5" presStyleCnt="8"/>
      <dgm:spPr/>
    </dgm:pt>
    <dgm:pt modelId="{3CF1780A-72BB-0A41-960A-127643EB8836}" type="pres">
      <dgm:prSet presAssocID="{8C898F13-BDEA-A243-BB8A-22B889E8B4E0}" presName="node" presStyleLbl="node1" presStyleIdx="6" presStyleCnt="9">
        <dgm:presLayoutVars>
          <dgm:bulletEnabled val="1"/>
        </dgm:presLayoutVars>
      </dgm:prSet>
      <dgm:spPr/>
    </dgm:pt>
    <dgm:pt modelId="{48AD1F03-AC76-A748-A09C-CF47B100210E}" type="pres">
      <dgm:prSet presAssocID="{E329C581-0466-E747-8B60-22DCDE976D9D}" presName="sibTrans" presStyleLbl="sibTrans2D1" presStyleIdx="6" presStyleCnt="8"/>
      <dgm:spPr/>
    </dgm:pt>
    <dgm:pt modelId="{C888B069-3C60-BC4B-95FF-6B1E703D414A}" type="pres">
      <dgm:prSet presAssocID="{E329C581-0466-E747-8B60-22DCDE976D9D}" presName="connectorText" presStyleLbl="sibTrans2D1" presStyleIdx="6" presStyleCnt="8"/>
      <dgm:spPr/>
    </dgm:pt>
    <dgm:pt modelId="{51F5D914-8153-904F-B52A-AFFB394C0FE2}" type="pres">
      <dgm:prSet presAssocID="{B940C10F-53CA-3A44-97F6-16F65938233D}" presName="node" presStyleLbl="node1" presStyleIdx="7" presStyleCnt="9">
        <dgm:presLayoutVars>
          <dgm:bulletEnabled val="1"/>
        </dgm:presLayoutVars>
      </dgm:prSet>
      <dgm:spPr/>
    </dgm:pt>
    <dgm:pt modelId="{851B9D34-B37E-CC42-8F2E-5DBBC6074746}" type="pres">
      <dgm:prSet presAssocID="{566BDBB6-61FC-2D48-BAA1-2E818D15F90B}" presName="sibTrans" presStyleLbl="sibTrans2D1" presStyleIdx="7" presStyleCnt="8"/>
      <dgm:spPr/>
    </dgm:pt>
    <dgm:pt modelId="{CB630A91-4A1D-8E44-9B8B-3BD1CE639ECB}" type="pres">
      <dgm:prSet presAssocID="{566BDBB6-61FC-2D48-BAA1-2E818D15F90B}" presName="connectorText" presStyleLbl="sibTrans2D1" presStyleIdx="7" presStyleCnt="8"/>
      <dgm:spPr/>
    </dgm:pt>
    <dgm:pt modelId="{ED811EAD-07B5-034B-8EAE-64D47B2F5FA1}" type="pres">
      <dgm:prSet presAssocID="{054E583E-72D7-5741-BCE8-907F19B854CD}" presName="node" presStyleLbl="node1" presStyleIdx="8" presStyleCnt="9">
        <dgm:presLayoutVars>
          <dgm:bulletEnabled val="1"/>
        </dgm:presLayoutVars>
      </dgm:prSet>
      <dgm:spPr/>
    </dgm:pt>
  </dgm:ptLst>
  <dgm:cxnLst>
    <dgm:cxn modelId="{72F10F02-05B3-D442-A6DF-645FAE3332D1}" srcId="{3CA2ABB7-63DE-1644-BEAD-11280BF07996}" destId="{B81E4A08-9348-A341-ADD8-D5FED45D7E31}" srcOrd="5" destOrd="0" parTransId="{E349918E-2136-BB4C-BAE0-E7F3F441818D}" sibTransId="{30C74BCA-D18E-0F4B-9256-4C9EC76A0168}"/>
    <dgm:cxn modelId="{6B48BC09-2871-EA47-BF45-18EB1F25E3B5}" type="presOf" srcId="{A50AF783-251A-964B-ADF8-F146ABC672BD}" destId="{F6185E44-12DA-3B46-AE76-4D2B0DD26288}" srcOrd="0" destOrd="0" presId="urn:microsoft.com/office/officeart/2005/8/layout/process5"/>
    <dgm:cxn modelId="{D5C1990B-69A0-804B-9B00-C36C9060F967}" type="presOf" srcId="{566BDBB6-61FC-2D48-BAA1-2E818D15F90B}" destId="{CB630A91-4A1D-8E44-9B8B-3BD1CE639ECB}" srcOrd="1" destOrd="0" presId="urn:microsoft.com/office/officeart/2005/8/layout/process5"/>
    <dgm:cxn modelId="{A2710C11-B3B3-C243-97F2-392183E43013}" type="presOf" srcId="{614A0934-64BF-3646-A773-352A457071B3}" destId="{1B4FE710-3BE2-DC42-88BA-B24DBB2AE783}" srcOrd="0" destOrd="0" presId="urn:microsoft.com/office/officeart/2005/8/layout/process5"/>
    <dgm:cxn modelId="{0380921A-153F-ED43-B8E5-2661CCEEE94D}" type="presOf" srcId="{EE4106BC-2E5B-664B-ABB4-4F6DC3AAF6C2}" destId="{EAC6C5ED-ABAF-6449-9041-61E1B6019D97}" srcOrd="1" destOrd="0" presId="urn:microsoft.com/office/officeart/2005/8/layout/process5"/>
    <dgm:cxn modelId="{5041111E-0186-F748-9509-0238F2C04DA4}" type="presOf" srcId="{3CA2ABB7-63DE-1644-BEAD-11280BF07996}" destId="{A801A10A-52BD-D547-9124-8AA986ADE9B2}" srcOrd="0" destOrd="0" presId="urn:microsoft.com/office/officeart/2005/8/layout/process5"/>
    <dgm:cxn modelId="{04BA6025-AD28-8748-82A5-40E516D4CEA3}" srcId="{3CA2ABB7-63DE-1644-BEAD-11280BF07996}" destId="{054E583E-72D7-5741-BCE8-907F19B854CD}" srcOrd="8" destOrd="0" parTransId="{1787FEFB-926A-5341-8CC7-87F13266C5A1}" sibTransId="{D1F3484C-0604-0742-9652-CD9066CEFC1C}"/>
    <dgm:cxn modelId="{A3E99F27-165F-7146-A60A-1363F2CAD17E}" type="presOf" srcId="{AA50AC64-6EE3-1A45-A319-16BDAB5FDE95}" destId="{29293024-0C00-2145-99D3-2658A83BA007}" srcOrd="0" destOrd="0" presId="urn:microsoft.com/office/officeart/2005/8/layout/process5"/>
    <dgm:cxn modelId="{6904CE27-EB8C-1D40-9E42-BA7B52E35201}" srcId="{3CA2ABB7-63DE-1644-BEAD-11280BF07996}" destId="{A6DA6F02-3DF8-D244-B3A0-C50FA650B00C}" srcOrd="2" destOrd="0" parTransId="{9AD72E6C-6991-F74B-AC48-27E15D0660B6}" sibTransId="{E13CC405-2543-2E43-ADC6-30D55B5EF243}"/>
    <dgm:cxn modelId="{73D38D2C-0BAA-4E4D-9032-0056680C38FD}" srcId="{3CA2ABB7-63DE-1644-BEAD-11280BF07996}" destId="{A50AF783-251A-964B-ADF8-F146ABC672BD}" srcOrd="3" destOrd="0" parTransId="{F6A2AF93-82BC-0F4D-B811-B66E3F81DF15}" sibTransId="{614A0934-64BF-3646-A773-352A457071B3}"/>
    <dgm:cxn modelId="{F38DB933-879A-6F43-A82F-2BFE76AC72C4}" type="presOf" srcId="{054E583E-72D7-5741-BCE8-907F19B854CD}" destId="{ED811EAD-07B5-034B-8EAE-64D47B2F5FA1}" srcOrd="0" destOrd="0" presId="urn:microsoft.com/office/officeart/2005/8/layout/process5"/>
    <dgm:cxn modelId="{2755A034-7F3B-0E46-9310-E48AF6A69406}" srcId="{3CA2ABB7-63DE-1644-BEAD-11280BF07996}" destId="{8C898F13-BDEA-A243-BB8A-22B889E8B4E0}" srcOrd="6" destOrd="0" parTransId="{1D5B9F2A-2449-BB45-9EC5-A77E3A117610}" sibTransId="{E329C581-0466-E747-8B60-22DCDE976D9D}"/>
    <dgm:cxn modelId="{FF70FC3C-6864-3047-8CDE-15F1199E3337}" type="presOf" srcId="{ABCE0D99-321C-1C49-B4B6-7E8F1B9F8187}" destId="{1851B7D0-31D2-FC4B-9729-2FA4041156CD}" srcOrd="0" destOrd="0" presId="urn:microsoft.com/office/officeart/2005/8/layout/process5"/>
    <dgm:cxn modelId="{25FBE741-D427-3E43-B0CB-0C4D44970E32}" srcId="{3CA2ABB7-63DE-1644-BEAD-11280BF07996}" destId="{B940C10F-53CA-3A44-97F6-16F65938233D}" srcOrd="7" destOrd="0" parTransId="{DD4E4EAF-7B8A-EA4E-AB6B-7FD4D7C9B4D9}" sibTransId="{566BDBB6-61FC-2D48-BAA1-2E818D15F90B}"/>
    <dgm:cxn modelId="{2FE27D43-F0B7-424F-AF7B-B3EECF3591AA}" type="presOf" srcId="{9F4C9A59-FB98-A74A-BC69-11CBA73B1FEB}" destId="{297C1E3A-F20F-F24C-BC89-97408F5D5C0F}" srcOrd="0" destOrd="0" presId="urn:microsoft.com/office/officeart/2005/8/layout/process5"/>
    <dgm:cxn modelId="{B0A9EE46-8BB4-2A42-9267-6B4530E340E4}" type="presOf" srcId="{E13CC405-2543-2E43-ADC6-30D55B5EF243}" destId="{9E0EADAD-9794-D747-990D-2FBBD6FC09F2}" srcOrd="1" destOrd="0" presId="urn:microsoft.com/office/officeart/2005/8/layout/process5"/>
    <dgm:cxn modelId="{BF701654-554B-8F49-938C-31C7E085F075}" srcId="{3CA2ABB7-63DE-1644-BEAD-11280BF07996}" destId="{9F4C9A59-FB98-A74A-BC69-11CBA73B1FEB}" srcOrd="4" destOrd="0" parTransId="{D5F22E61-623C-524D-BA4E-E1436660B7DD}" sibTransId="{AA50AC64-6EE3-1A45-A319-16BDAB5FDE95}"/>
    <dgm:cxn modelId="{139CAE5F-6250-9140-8C9C-966A54CCFA6E}" type="presOf" srcId="{AA50AC64-6EE3-1A45-A319-16BDAB5FDE95}" destId="{5CECA7DE-785D-DD43-BCA6-D35E8F5B5E51}" srcOrd="1" destOrd="0" presId="urn:microsoft.com/office/officeart/2005/8/layout/process5"/>
    <dgm:cxn modelId="{80BBFC63-900E-E34B-B73D-3431FC4D7512}" type="presOf" srcId="{A6DA6F02-3DF8-D244-B3A0-C50FA650B00C}" destId="{8D97C14D-8714-F14B-AD25-3EF73D441E1A}" srcOrd="0" destOrd="0" presId="urn:microsoft.com/office/officeart/2005/8/layout/process5"/>
    <dgm:cxn modelId="{30DAF96F-A3B2-E14B-9BDD-DD5295956BFD}" type="presOf" srcId="{30C74BCA-D18E-0F4B-9256-4C9EC76A0168}" destId="{A953811E-AC51-444B-B461-0B7B4804B661}" srcOrd="0" destOrd="0" presId="urn:microsoft.com/office/officeart/2005/8/layout/process5"/>
    <dgm:cxn modelId="{6BDB1074-160B-9948-8E05-5106E3F5975C}" type="presOf" srcId="{8C898F13-BDEA-A243-BB8A-22B889E8B4E0}" destId="{3CF1780A-72BB-0A41-960A-127643EB8836}" srcOrd="0" destOrd="0" presId="urn:microsoft.com/office/officeart/2005/8/layout/process5"/>
    <dgm:cxn modelId="{D51AD675-E6E9-D247-8566-CAFCFB0C109F}" srcId="{3CA2ABB7-63DE-1644-BEAD-11280BF07996}" destId="{5C414D21-26CA-0E4F-8137-8A68C2E8B23C}" srcOrd="1" destOrd="0" parTransId="{E4C3EFEC-5139-994E-89BF-F08D18ABF1A6}" sibTransId="{EE4106BC-2E5B-664B-ABB4-4F6DC3AAF6C2}"/>
    <dgm:cxn modelId="{7EB2417B-7978-3B43-ADB5-55B96E03B583}" type="presOf" srcId="{E329C581-0466-E747-8B60-22DCDE976D9D}" destId="{48AD1F03-AC76-A748-A09C-CF47B100210E}" srcOrd="0" destOrd="0" presId="urn:microsoft.com/office/officeart/2005/8/layout/process5"/>
    <dgm:cxn modelId="{9BA1807F-8A02-C64B-9127-78DD47107D6A}" type="presOf" srcId="{5C414D21-26CA-0E4F-8137-8A68C2E8B23C}" destId="{CD052AFE-0000-D44F-8132-60DBB5384FD4}" srcOrd="0" destOrd="0" presId="urn:microsoft.com/office/officeart/2005/8/layout/process5"/>
    <dgm:cxn modelId="{411B3684-1E4F-F640-8E14-A9D61BC4E273}" type="presOf" srcId="{E329C581-0466-E747-8B60-22DCDE976D9D}" destId="{C888B069-3C60-BC4B-95FF-6B1E703D414A}" srcOrd="1" destOrd="0" presId="urn:microsoft.com/office/officeart/2005/8/layout/process5"/>
    <dgm:cxn modelId="{CFBC7D9A-20D8-FE45-BD54-D0F80FA52721}" type="presOf" srcId="{B81E4A08-9348-A341-ADD8-D5FED45D7E31}" destId="{79D1015E-A7C0-C94A-95BB-04DEC3299A4D}" srcOrd="0" destOrd="0" presId="urn:microsoft.com/office/officeart/2005/8/layout/process5"/>
    <dgm:cxn modelId="{F341BEAA-3BB9-5447-B3B3-7BD90DA1A7D9}" type="presOf" srcId="{9EBFF211-64ED-4741-BC59-8E9E3D81680B}" destId="{E61759F0-1B4F-DB42-B3DC-EC98532F7DC0}" srcOrd="0" destOrd="0" presId="urn:microsoft.com/office/officeart/2005/8/layout/process5"/>
    <dgm:cxn modelId="{8CCB38AB-5BF8-B74E-B00E-069BD1A418FE}" type="presOf" srcId="{614A0934-64BF-3646-A773-352A457071B3}" destId="{62DD82E3-008B-4C43-807C-58F8ECD1D46C}" srcOrd="1" destOrd="0" presId="urn:microsoft.com/office/officeart/2005/8/layout/process5"/>
    <dgm:cxn modelId="{59F7CDBF-B0BD-5548-8554-DD75FE301DA1}" type="presOf" srcId="{30C74BCA-D18E-0F4B-9256-4C9EC76A0168}" destId="{31B432BE-9170-FF49-9E75-B58F9B40719B}" srcOrd="1" destOrd="0" presId="urn:microsoft.com/office/officeart/2005/8/layout/process5"/>
    <dgm:cxn modelId="{3238C7CE-8E77-B94F-A02F-B15AAB731B9B}" type="presOf" srcId="{E13CC405-2543-2E43-ADC6-30D55B5EF243}" destId="{EFE68888-9189-BE43-8CF8-243C534EC10A}" srcOrd="0" destOrd="0" presId="urn:microsoft.com/office/officeart/2005/8/layout/process5"/>
    <dgm:cxn modelId="{EB8981D7-4B5D-C143-9BBC-03992DFC2F34}" type="presOf" srcId="{566BDBB6-61FC-2D48-BAA1-2E818D15F90B}" destId="{851B9D34-B37E-CC42-8F2E-5DBBC6074746}" srcOrd="0" destOrd="0" presId="urn:microsoft.com/office/officeart/2005/8/layout/process5"/>
    <dgm:cxn modelId="{F8F0F8D7-63BF-534D-B1F8-45CF64F9666A}" type="presOf" srcId="{ABCE0D99-321C-1C49-B4B6-7E8F1B9F8187}" destId="{9A234CD5-1120-0F43-B45C-EFED96B836F9}" srcOrd="1" destOrd="0" presId="urn:microsoft.com/office/officeart/2005/8/layout/process5"/>
    <dgm:cxn modelId="{D9A9B2E7-4DB0-BE4B-8FD4-0AFF15D77909}" type="presOf" srcId="{B940C10F-53CA-3A44-97F6-16F65938233D}" destId="{51F5D914-8153-904F-B52A-AFFB394C0FE2}" srcOrd="0" destOrd="0" presId="urn:microsoft.com/office/officeart/2005/8/layout/process5"/>
    <dgm:cxn modelId="{E8C103EB-47B6-584C-B2D9-3CC68C71DB5C}" type="presOf" srcId="{EE4106BC-2E5B-664B-ABB4-4F6DC3AAF6C2}" destId="{D9A180B7-3670-2E4D-AE50-840EA7364C7A}" srcOrd="0" destOrd="0" presId="urn:microsoft.com/office/officeart/2005/8/layout/process5"/>
    <dgm:cxn modelId="{35C428F1-FBB7-7241-BDC7-9FC52D48F54A}" srcId="{3CA2ABB7-63DE-1644-BEAD-11280BF07996}" destId="{9EBFF211-64ED-4741-BC59-8E9E3D81680B}" srcOrd="0" destOrd="0" parTransId="{24EB0F8A-506C-2748-B7D6-C99BC1C938A6}" sibTransId="{ABCE0D99-321C-1C49-B4B6-7E8F1B9F8187}"/>
    <dgm:cxn modelId="{AB85A964-5F9C-D948-97B7-A1A354CF2CAE}" type="presParOf" srcId="{A801A10A-52BD-D547-9124-8AA986ADE9B2}" destId="{E61759F0-1B4F-DB42-B3DC-EC98532F7DC0}" srcOrd="0" destOrd="0" presId="urn:microsoft.com/office/officeart/2005/8/layout/process5"/>
    <dgm:cxn modelId="{E1B0906C-D830-1341-9CA4-E9CEFB52C60B}" type="presParOf" srcId="{A801A10A-52BD-D547-9124-8AA986ADE9B2}" destId="{1851B7D0-31D2-FC4B-9729-2FA4041156CD}" srcOrd="1" destOrd="0" presId="urn:microsoft.com/office/officeart/2005/8/layout/process5"/>
    <dgm:cxn modelId="{ACBF8EF4-263B-8E43-AA64-1B121FE2CC61}" type="presParOf" srcId="{1851B7D0-31D2-FC4B-9729-2FA4041156CD}" destId="{9A234CD5-1120-0F43-B45C-EFED96B836F9}" srcOrd="0" destOrd="0" presId="urn:microsoft.com/office/officeart/2005/8/layout/process5"/>
    <dgm:cxn modelId="{ADAF1029-774F-764F-8281-B86CA1368691}" type="presParOf" srcId="{A801A10A-52BD-D547-9124-8AA986ADE9B2}" destId="{CD052AFE-0000-D44F-8132-60DBB5384FD4}" srcOrd="2" destOrd="0" presId="urn:microsoft.com/office/officeart/2005/8/layout/process5"/>
    <dgm:cxn modelId="{A93FB9E4-C1F4-7047-9EAE-2D6E4CAF19FB}" type="presParOf" srcId="{A801A10A-52BD-D547-9124-8AA986ADE9B2}" destId="{D9A180B7-3670-2E4D-AE50-840EA7364C7A}" srcOrd="3" destOrd="0" presId="urn:microsoft.com/office/officeart/2005/8/layout/process5"/>
    <dgm:cxn modelId="{D73FF270-50AA-1D49-AC75-B3DC71CF9821}" type="presParOf" srcId="{D9A180B7-3670-2E4D-AE50-840EA7364C7A}" destId="{EAC6C5ED-ABAF-6449-9041-61E1B6019D97}" srcOrd="0" destOrd="0" presId="urn:microsoft.com/office/officeart/2005/8/layout/process5"/>
    <dgm:cxn modelId="{74F29479-035F-BC4F-BAD3-92B4FD60A100}" type="presParOf" srcId="{A801A10A-52BD-D547-9124-8AA986ADE9B2}" destId="{8D97C14D-8714-F14B-AD25-3EF73D441E1A}" srcOrd="4" destOrd="0" presId="urn:microsoft.com/office/officeart/2005/8/layout/process5"/>
    <dgm:cxn modelId="{B7AD74A1-349D-0942-A779-EA467FD68089}" type="presParOf" srcId="{A801A10A-52BD-D547-9124-8AA986ADE9B2}" destId="{EFE68888-9189-BE43-8CF8-243C534EC10A}" srcOrd="5" destOrd="0" presId="urn:microsoft.com/office/officeart/2005/8/layout/process5"/>
    <dgm:cxn modelId="{173726C2-5934-7140-9B76-B4B5147F2373}" type="presParOf" srcId="{EFE68888-9189-BE43-8CF8-243C534EC10A}" destId="{9E0EADAD-9794-D747-990D-2FBBD6FC09F2}" srcOrd="0" destOrd="0" presId="urn:microsoft.com/office/officeart/2005/8/layout/process5"/>
    <dgm:cxn modelId="{7D682E75-4C3E-574C-8C29-F871C7557578}" type="presParOf" srcId="{A801A10A-52BD-D547-9124-8AA986ADE9B2}" destId="{F6185E44-12DA-3B46-AE76-4D2B0DD26288}" srcOrd="6" destOrd="0" presId="urn:microsoft.com/office/officeart/2005/8/layout/process5"/>
    <dgm:cxn modelId="{50831C73-F63A-EA49-9080-68B174F5FA8E}" type="presParOf" srcId="{A801A10A-52BD-D547-9124-8AA986ADE9B2}" destId="{1B4FE710-3BE2-DC42-88BA-B24DBB2AE783}" srcOrd="7" destOrd="0" presId="urn:microsoft.com/office/officeart/2005/8/layout/process5"/>
    <dgm:cxn modelId="{0BB4993C-7C2A-364A-9306-A08B1AA6CDBA}" type="presParOf" srcId="{1B4FE710-3BE2-DC42-88BA-B24DBB2AE783}" destId="{62DD82E3-008B-4C43-807C-58F8ECD1D46C}" srcOrd="0" destOrd="0" presId="urn:microsoft.com/office/officeart/2005/8/layout/process5"/>
    <dgm:cxn modelId="{8CDF6B99-7F88-154A-BD3E-838A0F932606}" type="presParOf" srcId="{A801A10A-52BD-D547-9124-8AA986ADE9B2}" destId="{297C1E3A-F20F-F24C-BC89-97408F5D5C0F}" srcOrd="8" destOrd="0" presId="urn:microsoft.com/office/officeart/2005/8/layout/process5"/>
    <dgm:cxn modelId="{AD8C7DB3-BE76-F74B-94AF-1CF114AFE56F}" type="presParOf" srcId="{A801A10A-52BD-D547-9124-8AA986ADE9B2}" destId="{29293024-0C00-2145-99D3-2658A83BA007}" srcOrd="9" destOrd="0" presId="urn:microsoft.com/office/officeart/2005/8/layout/process5"/>
    <dgm:cxn modelId="{C1396307-67FD-F243-8A1B-A0120EC3F1EF}" type="presParOf" srcId="{29293024-0C00-2145-99D3-2658A83BA007}" destId="{5CECA7DE-785D-DD43-BCA6-D35E8F5B5E51}" srcOrd="0" destOrd="0" presId="urn:microsoft.com/office/officeart/2005/8/layout/process5"/>
    <dgm:cxn modelId="{E9E830DC-7534-C74D-9A38-8BCEB1DC7037}" type="presParOf" srcId="{A801A10A-52BD-D547-9124-8AA986ADE9B2}" destId="{79D1015E-A7C0-C94A-95BB-04DEC3299A4D}" srcOrd="10" destOrd="0" presId="urn:microsoft.com/office/officeart/2005/8/layout/process5"/>
    <dgm:cxn modelId="{17319338-D7FD-074B-A2F8-677D30FA2754}" type="presParOf" srcId="{A801A10A-52BD-D547-9124-8AA986ADE9B2}" destId="{A953811E-AC51-444B-B461-0B7B4804B661}" srcOrd="11" destOrd="0" presId="urn:microsoft.com/office/officeart/2005/8/layout/process5"/>
    <dgm:cxn modelId="{51501F61-C068-2941-923A-E1BF7D98A8B8}" type="presParOf" srcId="{A953811E-AC51-444B-B461-0B7B4804B661}" destId="{31B432BE-9170-FF49-9E75-B58F9B40719B}" srcOrd="0" destOrd="0" presId="urn:microsoft.com/office/officeart/2005/8/layout/process5"/>
    <dgm:cxn modelId="{76D64FE2-3274-3347-8A00-E93D36BD657C}" type="presParOf" srcId="{A801A10A-52BD-D547-9124-8AA986ADE9B2}" destId="{3CF1780A-72BB-0A41-960A-127643EB8836}" srcOrd="12" destOrd="0" presId="urn:microsoft.com/office/officeart/2005/8/layout/process5"/>
    <dgm:cxn modelId="{32D3C3D3-8856-FA47-80B9-C116C4499F13}" type="presParOf" srcId="{A801A10A-52BD-D547-9124-8AA986ADE9B2}" destId="{48AD1F03-AC76-A748-A09C-CF47B100210E}" srcOrd="13" destOrd="0" presId="urn:microsoft.com/office/officeart/2005/8/layout/process5"/>
    <dgm:cxn modelId="{814FB586-56D9-AC42-B35F-849403FF37F8}" type="presParOf" srcId="{48AD1F03-AC76-A748-A09C-CF47B100210E}" destId="{C888B069-3C60-BC4B-95FF-6B1E703D414A}" srcOrd="0" destOrd="0" presId="urn:microsoft.com/office/officeart/2005/8/layout/process5"/>
    <dgm:cxn modelId="{BAC63DC3-EF59-6D4F-AC5A-70CB6358E443}" type="presParOf" srcId="{A801A10A-52BD-D547-9124-8AA986ADE9B2}" destId="{51F5D914-8153-904F-B52A-AFFB394C0FE2}" srcOrd="14" destOrd="0" presId="urn:microsoft.com/office/officeart/2005/8/layout/process5"/>
    <dgm:cxn modelId="{2E779CFB-4BC8-9641-86BC-58FDBA23D6F6}" type="presParOf" srcId="{A801A10A-52BD-D547-9124-8AA986ADE9B2}" destId="{851B9D34-B37E-CC42-8F2E-5DBBC6074746}" srcOrd="15" destOrd="0" presId="urn:microsoft.com/office/officeart/2005/8/layout/process5"/>
    <dgm:cxn modelId="{43307799-85BF-454D-BFD0-CB804B50A8A5}" type="presParOf" srcId="{851B9D34-B37E-CC42-8F2E-5DBBC6074746}" destId="{CB630A91-4A1D-8E44-9B8B-3BD1CE639ECB}" srcOrd="0" destOrd="0" presId="urn:microsoft.com/office/officeart/2005/8/layout/process5"/>
    <dgm:cxn modelId="{F55FF80A-B2D3-6C43-90BB-A439641B0978}" type="presParOf" srcId="{A801A10A-52BD-D547-9124-8AA986ADE9B2}" destId="{ED811EAD-07B5-034B-8EAE-64D47B2F5FA1}" srcOrd="1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7FB3CE5-B8B1-9947-853A-D797D8BD6139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403BF922-AFDD-454E-8FB4-02D7F731C551}">
      <dgm:prSet custT="1"/>
      <dgm:spPr/>
      <dgm:t>
        <a:bodyPr/>
        <a:lstStyle/>
        <a:p>
          <a:r>
            <a:rPr lang="en-GB" sz="2400">
              <a:solidFill>
                <a:schemeClr val="tx1"/>
              </a:solidFill>
            </a:rPr>
            <a:t>Unit Name</a:t>
          </a:r>
          <a:endParaRPr lang="en-MK" sz="2400">
            <a:solidFill>
              <a:schemeClr val="tx1"/>
            </a:solidFill>
          </a:endParaRPr>
        </a:p>
      </dgm:t>
    </dgm:pt>
    <dgm:pt modelId="{F019FB40-02AA-B645-977A-CE061112C9E4}" type="parTrans" cxnId="{4E750F33-524A-CA4B-AB5A-F6F3E07EF55C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902E6422-41D6-274A-94D8-104F056DDC89}" type="sibTrans" cxnId="{4E750F33-524A-CA4B-AB5A-F6F3E07EF55C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0452DDC4-60CA-AB48-9ECE-1083949D36C5}">
      <dgm:prSet custT="1"/>
      <dgm:spPr/>
      <dgm:t>
        <a:bodyPr/>
        <a:lstStyle/>
        <a:p>
          <a:r>
            <a:rPr lang="en-GB" sz="2400">
              <a:solidFill>
                <a:schemeClr val="tx1"/>
              </a:solidFill>
            </a:rPr>
            <a:t>Purpose of the unit</a:t>
          </a:r>
          <a:endParaRPr lang="en-MK" sz="2400">
            <a:solidFill>
              <a:schemeClr val="tx1"/>
            </a:solidFill>
          </a:endParaRPr>
        </a:p>
      </dgm:t>
    </dgm:pt>
    <dgm:pt modelId="{60530F21-5A0C-0A44-91CA-007374413A12}" type="parTrans" cxnId="{2008129E-C567-F749-A075-CB489A726C30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6326F941-7139-F746-BA4F-8B6485D4E279}" type="sibTrans" cxnId="{2008129E-C567-F749-A075-CB489A726C30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D9B25D11-1217-BA48-B929-69075621AD47}">
      <dgm:prSet custT="1"/>
      <dgm:spPr/>
      <dgm:t>
        <a:bodyPr/>
        <a:lstStyle/>
        <a:p>
          <a:r>
            <a:rPr lang="en-GB" sz="2400">
              <a:solidFill>
                <a:schemeClr val="tx1"/>
              </a:solidFill>
            </a:rPr>
            <a:t>Location</a:t>
          </a:r>
          <a:endParaRPr lang="en-MK" sz="2400">
            <a:solidFill>
              <a:schemeClr val="tx1"/>
            </a:solidFill>
          </a:endParaRPr>
        </a:p>
      </dgm:t>
    </dgm:pt>
    <dgm:pt modelId="{232FAA11-787B-6642-B84A-670C210BCE7E}" type="parTrans" cxnId="{4F901B98-B513-0D46-B8D8-892F46405F31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874BC90A-5A4C-4F4B-A15C-EF305AD12F6D}" type="sibTrans" cxnId="{4F901B98-B513-0D46-B8D8-892F46405F31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EF6EEDB8-29CF-4E4E-BD94-F36DF265394C}">
      <dgm:prSet custT="1"/>
      <dgm:spPr>
        <a:solidFill>
          <a:schemeClr val="accent1"/>
        </a:solidFill>
      </dgm:spPr>
      <dgm:t>
        <a:bodyPr/>
        <a:lstStyle/>
        <a:p>
          <a:r>
            <a:rPr lang="en-GB" sz="2400">
              <a:solidFill>
                <a:schemeClr val="tx1"/>
              </a:solidFill>
            </a:rPr>
            <a:t>Duration</a:t>
          </a:r>
          <a:endParaRPr lang="en-MK" sz="2400">
            <a:solidFill>
              <a:schemeClr val="tx1"/>
            </a:solidFill>
          </a:endParaRPr>
        </a:p>
      </dgm:t>
    </dgm:pt>
    <dgm:pt modelId="{3717ED15-3E9A-9048-A70E-FB72F02228D1}" type="parTrans" cxnId="{8D47BE53-BFD2-3048-88B9-F826ADC5CA1B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135F753D-3C65-B447-8364-9C11FF1D5F4E}" type="sibTrans" cxnId="{8D47BE53-BFD2-3048-88B9-F826ADC5CA1B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6599A154-C37C-9C48-9799-752DCC4E8C35}">
      <dgm:prSet custT="1"/>
      <dgm:spPr/>
      <dgm:t>
        <a:bodyPr/>
        <a:lstStyle/>
        <a:p>
          <a:r>
            <a:rPr lang="en-GB" sz="2400">
              <a:solidFill>
                <a:schemeClr val="tx1"/>
              </a:solidFill>
            </a:rPr>
            <a:t>Number of attendees</a:t>
          </a:r>
          <a:endParaRPr lang="en-MK" sz="2400">
            <a:solidFill>
              <a:schemeClr val="tx1"/>
            </a:solidFill>
          </a:endParaRPr>
        </a:p>
      </dgm:t>
    </dgm:pt>
    <dgm:pt modelId="{9A3FAE27-A608-1248-89B5-61F823628809}" type="parTrans" cxnId="{4B0B5CF2-94EF-C947-A6AA-F2C4260A4DC4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D0078524-DE25-464A-B930-F2E9BB94E0BD}" type="sibTrans" cxnId="{4B0B5CF2-94EF-C947-A6AA-F2C4260A4DC4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9CC89CD9-2918-B642-A762-CBCD65F9A2F6}">
      <dgm:prSet custT="1"/>
      <dgm:spPr/>
      <dgm:t>
        <a:bodyPr/>
        <a:lstStyle/>
        <a:p>
          <a:r>
            <a:rPr lang="en-GB" sz="2400">
              <a:solidFill>
                <a:schemeClr val="tx1"/>
              </a:solidFill>
            </a:rPr>
            <a:t>Learning objectives</a:t>
          </a:r>
          <a:endParaRPr lang="en-MK" sz="2400">
            <a:solidFill>
              <a:schemeClr val="tx1"/>
            </a:solidFill>
          </a:endParaRPr>
        </a:p>
      </dgm:t>
    </dgm:pt>
    <dgm:pt modelId="{B403A464-657C-2A4C-A161-F18C51F09D67}" type="parTrans" cxnId="{A6CD2D22-93C4-EC4C-970A-5A275C127201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2C866343-885E-3F45-B534-06CFB3685075}" type="sibTrans" cxnId="{A6CD2D22-93C4-EC4C-970A-5A275C127201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E1C5F17C-0CF4-0E48-94A5-5529AA13D126}">
      <dgm:prSet custT="1"/>
      <dgm:spPr/>
      <dgm:t>
        <a:bodyPr/>
        <a:lstStyle/>
        <a:p>
          <a:r>
            <a:rPr lang="en-GB" sz="2400">
              <a:solidFill>
                <a:schemeClr val="tx1"/>
              </a:solidFill>
            </a:rPr>
            <a:t>Plan </a:t>
          </a:r>
          <a:endParaRPr lang="en-MK" sz="2400">
            <a:solidFill>
              <a:schemeClr val="tx1"/>
            </a:solidFill>
          </a:endParaRPr>
        </a:p>
      </dgm:t>
    </dgm:pt>
    <dgm:pt modelId="{623537C3-BA96-2D40-9611-2BA2028B4D31}" type="parTrans" cxnId="{B1FCB72A-8186-9E47-A6B5-4BF47949F735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8E69471F-084B-8F40-9923-8293F69313C9}" type="sibTrans" cxnId="{B1FCB72A-8186-9E47-A6B5-4BF47949F735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7E784DAE-B8A6-5844-8E11-94CCD2B464F9}">
      <dgm:prSet custT="1"/>
      <dgm:spPr/>
      <dgm:t>
        <a:bodyPr/>
        <a:lstStyle/>
        <a:p>
          <a:r>
            <a:rPr lang="en-GB" sz="1600" dirty="0">
              <a:solidFill>
                <a:schemeClr val="tx1"/>
              </a:solidFill>
            </a:rPr>
            <a:t>topic, duration, key points, teaching methods, activities and resources</a:t>
          </a:r>
          <a:endParaRPr lang="en-MK" sz="1600" dirty="0">
            <a:solidFill>
              <a:schemeClr val="tx1"/>
            </a:solidFill>
          </a:endParaRPr>
        </a:p>
      </dgm:t>
    </dgm:pt>
    <dgm:pt modelId="{2CF5B795-DF01-7946-BBE9-4B818CE80FF0}" type="parTrans" cxnId="{FC5EFEBA-221D-6E44-85C1-352897BA0B69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40CA7E5B-DAEE-8A4E-ACE7-12EA5B12D41E}" type="sibTrans" cxnId="{FC5EFEBA-221D-6E44-85C1-352897BA0B69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EBD1BDCA-AEC0-BF4D-ABA0-FA5E1A1FDFCA}">
      <dgm:prSet custT="1"/>
      <dgm:spPr/>
      <dgm:t>
        <a:bodyPr/>
        <a:lstStyle/>
        <a:p>
          <a:r>
            <a:rPr lang="en-GB" sz="2400">
              <a:solidFill>
                <a:schemeClr val="tx1"/>
              </a:solidFill>
            </a:rPr>
            <a:t>Assessment</a:t>
          </a:r>
          <a:endParaRPr lang="en-MK" sz="2400">
            <a:solidFill>
              <a:schemeClr val="tx1"/>
            </a:solidFill>
          </a:endParaRPr>
        </a:p>
      </dgm:t>
    </dgm:pt>
    <dgm:pt modelId="{66B2BD74-77E9-4A4D-8319-5A5009F46055}" type="parTrans" cxnId="{BD648F9A-160F-554A-BE86-89CCB51F88C0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37D95817-1017-F541-BF7C-F69954644F23}" type="sibTrans" cxnId="{BD648F9A-160F-554A-BE86-89CCB51F88C0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814611F5-B7AA-3943-B6C7-A11D97B3514B}">
      <dgm:prSet custT="1"/>
      <dgm:spPr>
        <a:solidFill>
          <a:schemeClr val="accent1"/>
        </a:solidFill>
      </dgm:spPr>
      <dgm:t>
        <a:bodyPr/>
        <a:lstStyle/>
        <a:p>
          <a:r>
            <a:rPr lang="en-GB" sz="2400">
              <a:solidFill>
                <a:schemeClr val="tx1"/>
              </a:solidFill>
            </a:rPr>
            <a:t>Certification</a:t>
          </a:r>
          <a:endParaRPr lang="en-MK" sz="2400">
            <a:solidFill>
              <a:schemeClr val="tx1"/>
            </a:solidFill>
          </a:endParaRPr>
        </a:p>
      </dgm:t>
    </dgm:pt>
    <dgm:pt modelId="{FF215A0B-B87A-D646-A89A-C94DCA2EF995}" type="parTrans" cxnId="{786E28F0-A67A-1B44-98CE-0AA3EB8FC5A1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FDA6B25B-08B1-7E42-B9F2-48A7F201E2AD}" type="sibTrans" cxnId="{786E28F0-A67A-1B44-98CE-0AA3EB8FC5A1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B6A1C135-598D-3B49-81A3-DB6410EB6251}">
      <dgm:prSet custT="1"/>
      <dgm:spPr/>
      <dgm:t>
        <a:bodyPr/>
        <a:lstStyle/>
        <a:p>
          <a:r>
            <a:rPr lang="en-GB" sz="2400">
              <a:solidFill>
                <a:schemeClr val="tx1"/>
              </a:solidFill>
            </a:rPr>
            <a:t>Reflection</a:t>
          </a:r>
          <a:endParaRPr lang="en-MK" sz="2400">
            <a:solidFill>
              <a:schemeClr val="tx1"/>
            </a:solidFill>
          </a:endParaRPr>
        </a:p>
      </dgm:t>
    </dgm:pt>
    <dgm:pt modelId="{D8FF9929-FB06-9245-A3B3-2F75F597E41E}" type="parTrans" cxnId="{46F5B51B-22A6-2F47-83B5-6A5F14C38E37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145AF3A3-6EDB-9643-A4D5-C4B48836036C}" type="sibTrans" cxnId="{46F5B51B-22A6-2F47-83B5-6A5F14C38E37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EDFD4211-05E3-504C-8EE3-59362406684E}" type="pres">
      <dgm:prSet presAssocID="{A7FB3CE5-B8B1-9947-853A-D797D8BD6139}" presName="diagram" presStyleCnt="0">
        <dgm:presLayoutVars>
          <dgm:dir/>
          <dgm:resizeHandles val="exact"/>
        </dgm:presLayoutVars>
      </dgm:prSet>
      <dgm:spPr/>
    </dgm:pt>
    <dgm:pt modelId="{CB961887-A3D3-4C41-A7F0-DE3011384882}" type="pres">
      <dgm:prSet presAssocID="{403BF922-AFDD-454E-8FB4-02D7F731C551}" presName="node" presStyleLbl="node1" presStyleIdx="0" presStyleCnt="10">
        <dgm:presLayoutVars>
          <dgm:bulletEnabled val="1"/>
        </dgm:presLayoutVars>
      </dgm:prSet>
      <dgm:spPr/>
    </dgm:pt>
    <dgm:pt modelId="{891228D2-99CA-E84C-B4CB-1C63FDD80B15}" type="pres">
      <dgm:prSet presAssocID="{902E6422-41D6-274A-94D8-104F056DDC89}" presName="sibTrans" presStyleCnt="0"/>
      <dgm:spPr/>
    </dgm:pt>
    <dgm:pt modelId="{2C584966-3E6A-864E-A743-EF03AA585817}" type="pres">
      <dgm:prSet presAssocID="{0452DDC4-60CA-AB48-9ECE-1083949D36C5}" presName="node" presStyleLbl="node1" presStyleIdx="1" presStyleCnt="10">
        <dgm:presLayoutVars>
          <dgm:bulletEnabled val="1"/>
        </dgm:presLayoutVars>
      </dgm:prSet>
      <dgm:spPr/>
    </dgm:pt>
    <dgm:pt modelId="{981950BB-9933-A64C-8310-3CEE25EA2CAE}" type="pres">
      <dgm:prSet presAssocID="{6326F941-7139-F746-BA4F-8B6485D4E279}" presName="sibTrans" presStyleCnt="0"/>
      <dgm:spPr/>
    </dgm:pt>
    <dgm:pt modelId="{E37175D0-4AA6-E740-9A3C-EBE9F2065CF1}" type="pres">
      <dgm:prSet presAssocID="{D9B25D11-1217-BA48-B929-69075621AD47}" presName="node" presStyleLbl="node1" presStyleIdx="2" presStyleCnt="10">
        <dgm:presLayoutVars>
          <dgm:bulletEnabled val="1"/>
        </dgm:presLayoutVars>
      </dgm:prSet>
      <dgm:spPr/>
    </dgm:pt>
    <dgm:pt modelId="{25DE025D-F272-AF44-8CB1-249B12F6C8CD}" type="pres">
      <dgm:prSet presAssocID="{874BC90A-5A4C-4F4B-A15C-EF305AD12F6D}" presName="sibTrans" presStyleCnt="0"/>
      <dgm:spPr/>
    </dgm:pt>
    <dgm:pt modelId="{FC5EDF33-DC98-C54D-9EA2-1FA7A73C9720}" type="pres">
      <dgm:prSet presAssocID="{EF6EEDB8-29CF-4E4E-BD94-F36DF265394C}" presName="node" presStyleLbl="node1" presStyleIdx="3" presStyleCnt="10">
        <dgm:presLayoutVars>
          <dgm:bulletEnabled val="1"/>
        </dgm:presLayoutVars>
      </dgm:prSet>
      <dgm:spPr/>
    </dgm:pt>
    <dgm:pt modelId="{278B4649-6AF0-574A-B3E7-F371CE5B5BBE}" type="pres">
      <dgm:prSet presAssocID="{135F753D-3C65-B447-8364-9C11FF1D5F4E}" presName="sibTrans" presStyleCnt="0"/>
      <dgm:spPr/>
    </dgm:pt>
    <dgm:pt modelId="{C0B4F3B8-642E-7C44-AFEA-4E6057AD4780}" type="pres">
      <dgm:prSet presAssocID="{6599A154-C37C-9C48-9799-752DCC4E8C35}" presName="node" presStyleLbl="node1" presStyleIdx="4" presStyleCnt="10">
        <dgm:presLayoutVars>
          <dgm:bulletEnabled val="1"/>
        </dgm:presLayoutVars>
      </dgm:prSet>
      <dgm:spPr/>
    </dgm:pt>
    <dgm:pt modelId="{61F0C69D-4534-694E-9BA5-DBA2D00C5BAC}" type="pres">
      <dgm:prSet presAssocID="{D0078524-DE25-464A-B930-F2E9BB94E0BD}" presName="sibTrans" presStyleCnt="0"/>
      <dgm:spPr/>
    </dgm:pt>
    <dgm:pt modelId="{B091C212-76D8-E849-8AE2-071445F5BB7C}" type="pres">
      <dgm:prSet presAssocID="{9CC89CD9-2918-B642-A762-CBCD65F9A2F6}" presName="node" presStyleLbl="node1" presStyleIdx="5" presStyleCnt="10">
        <dgm:presLayoutVars>
          <dgm:bulletEnabled val="1"/>
        </dgm:presLayoutVars>
      </dgm:prSet>
      <dgm:spPr/>
    </dgm:pt>
    <dgm:pt modelId="{DE182AEC-4AFD-5A45-8B0B-8655986CD4D8}" type="pres">
      <dgm:prSet presAssocID="{2C866343-885E-3F45-B534-06CFB3685075}" presName="sibTrans" presStyleCnt="0"/>
      <dgm:spPr/>
    </dgm:pt>
    <dgm:pt modelId="{B2EC8C02-D73C-E543-94EA-4A7EBA6EE61F}" type="pres">
      <dgm:prSet presAssocID="{E1C5F17C-0CF4-0E48-94A5-5529AA13D126}" presName="node" presStyleLbl="node1" presStyleIdx="6" presStyleCnt="10">
        <dgm:presLayoutVars>
          <dgm:bulletEnabled val="1"/>
        </dgm:presLayoutVars>
      </dgm:prSet>
      <dgm:spPr/>
    </dgm:pt>
    <dgm:pt modelId="{122E0143-0B87-BF43-9487-A8199A8FB72B}" type="pres">
      <dgm:prSet presAssocID="{8E69471F-084B-8F40-9923-8293F69313C9}" presName="sibTrans" presStyleCnt="0"/>
      <dgm:spPr/>
    </dgm:pt>
    <dgm:pt modelId="{1D225168-3874-0445-ADB9-C8663AE7604F}" type="pres">
      <dgm:prSet presAssocID="{EBD1BDCA-AEC0-BF4D-ABA0-FA5E1A1FDFCA}" presName="node" presStyleLbl="node1" presStyleIdx="7" presStyleCnt="10">
        <dgm:presLayoutVars>
          <dgm:bulletEnabled val="1"/>
        </dgm:presLayoutVars>
      </dgm:prSet>
      <dgm:spPr/>
    </dgm:pt>
    <dgm:pt modelId="{79114164-323C-6740-9949-9E9745FC0D83}" type="pres">
      <dgm:prSet presAssocID="{37D95817-1017-F541-BF7C-F69954644F23}" presName="sibTrans" presStyleCnt="0"/>
      <dgm:spPr/>
    </dgm:pt>
    <dgm:pt modelId="{971A675A-E986-3E48-AEF0-5FF5D350238A}" type="pres">
      <dgm:prSet presAssocID="{814611F5-B7AA-3943-B6C7-A11D97B3514B}" presName="node" presStyleLbl="node1" presStyleIdx="8" presStyleCnt="10">
        <dgm:presLayoutVars>
          <dgm:bulletEnabled val="1"/>
        </dgm:presLayoutVars>
      </dgm:prSet>
      <dgm:spPr/>
    </dgm:pt>
    <dgm:pt modelId="{E6FAF6D5-89A5-FD47-8E7C-E9F084E56E07}" type="pres">
      <dgm:prSet presAssocID="{FDA6B25B-08B1-7E42-B9F2-48A7F201E2AD}" presName="sibTrans" presStyleCnt="0"/>
      <dgm:spPr/>
    </dgm:pt>
    <dgm:pt modelId="{6A176370-603D-4E43-A8F5-635C521839FC}" type="pres">
      <dgm:prSet presAssocID="{B6A1C135-598D-3B49-81A3-DB6410EB6251}" presName="node" presStyleLbl="node1" presStyleIdx="9" presStyleCnt="10">
        <dgm:presLayoutVars>
          <dgm:bulletEnabled val="1"/>
        </dgm:presLayoutVars>
      </dgm:prSet>
      <dgm:spPr/>
    </dgm:pt>
  </dgm:ptLst>
  <dgm:cxnLst>
    <dgm:cxn modelId="{46F5B51B-22A6-2F47-83B5-6A5F14C38E37}" srcId="{A7FB3CE5-B8B1-9947-853A-D797D8BD6139}" destId="{B6A1C135-598D-3B49-81A3-DB6410EB6251}" srcOrd="9" destOrd="0" parTransId="{D8FF9929-FB06-9245-A3B3-2F75F597E41E}" sibTransId="{145AF3A3-6EDB-9643-A4D5-C4B48836036C}"/>
    <dgm:cxn modelId="{ABAEC120-A20F-F64F-BDFE-D694DA59DF5A}" type="presOf" srcId="{E1C5F17C-0CF4-0E48-94A5-5529AA13D126}" destId="{B2EC8C02-D73C-E543-94EA-4A7EBA6EE61F}" srcOrd="0" destOrd="0" presId="urn:microsoft.com/office/officeart/2005/8/layout/default"/>
    <dgm:cxn modelId="{A6CD2D22-93C4-EC4C-970A-5A275C127201}" srcId="{A7FB3CE5-B8B1-9947-853A-D797D8BD6139}" destId="{9CC89CD9-2918-B642-A762-CBCD65F9A2F6}" srcOrd="5" destOrd="0" parTransId="{B403A464-657C-2A4C-A161-F18C51F09D67}" sibTransId="{2C866343-885E-3F45-B534-06CFB3685075}"/>
    <dgm:cxn modelId="{B1FCB72A-8186-9E47-A6B5-4BF47949F735}" srcId="{A7FB3CE5-B8B1-9947-853A-D797D8BD6139}" destId="{E1C5F17C-0CF4-0E48-94A5-5529AA13D126}" srcOrd="6" destOrd="0" parTransId="{623537C3-BA96-2D40-9611-2BA2028B4D31}" sibTransId="{8E69471F-084B-8F40-9923-8293F69313C9}"/>
    <dgm:cxn modelId="{CACE4B2B-D2B5-C944-9563-BCD1F5112135}" type="presOf" srcId="{B6A1C135-598D-3B49-81A3-DB6410EB6251}" destId="{6A176370-603D-4E43-A8F5-635C521839FC}" srcOrd="0" destOrd="0" presId="urn:microsoft.com/office/officeart/2005/8/layout/default"/>
    <dgm:cxn modelId="{4E750F33-524A-CA4B-AB5A-F6F3E07EF55C}" srcId="{A7FB3CE5-B8B1-9947-853A-D797D8BD6139}" destId="{403BF922-AFDD-454E-8FB4-02D7F731C551}" srcOrd="0" destOrd="0" parTransId="{F019FB40-02AA-B645-977A-CE061112C9E4}" sibTransId="{902E6422-41D6-274A-94D8-104F056DDC89}"/>
    <dgm:cxn modelId="{10798A3A-A832-F642-91E8-1F7117FDC618}" type="presOf" srcId="{A7FB3CE5-B8B1-9947-853A-D797D8BD6139}" destId="{EDFD4211-05E3-504C-8EE3-59362406684E}" srcOrd="0" destOrd="0" presId="urn:microsoft.com/office/officeart/2005/8/layout/default"/>
    <dgm:cxn modelId="{8B92E14E-0335-1044-BDFE-A936FBCE40BC}" type="presOf" srcId="{403BF922-AFDD-454E-8FB4-02D7F731C551}" destId="{CB961887-A3D3-4C41-A7F0-DE3011384882}" srcOrd="0" destOrd="0" presId="urn:microsoft.com/office/officeart/2005/8/layout/default"/>
    <dgm:cxn modelId="{8D47BE53-BFD2-3048-88B9-F826ADC5CA1B}" srcId="{A7FB3CE5-B8B1-9947-853A-D797D8BD6139}" destId="{EF6EEDB8-29CF-4E4E-BD94-F36DF265394C}" srcOrd="3" destOrd="0" parTransId="{3717ED15-3E9A-9048-A70E-FB72F02228D1}" sibTransId="{135F753D-3C65-B447-8364-9C11FF1D5F4E}"/>
    <dgm:cxn modelId="{BB9DFA68-FD2A-FB4A-8AB8-03363FA71E23}" type="presOf" srcId="{D9B25D11-1217-BA48-B929-69075621AD47}" destId="{E37175D0-4AA6-E740-9A3C-EBE9F2065CF1}" srcOrd="0" destOrd="0" presId="urn:microsoft.com/office/officeart/2005/8/layout/default"/>
    <dgm:cxn modelId="{1DA00B7F-4864-3F45-92FD-BC2F41A6868D}" type="presOf" srcId="{6599A154-C37C-9C48-9799-752DCC4E8C35}" destId="{C0B4F3B8-642E-7C44-AFEA-4E6057AD4780}" srcOrd="0" destOrd="0" presId="urn:microsoft.com/office/officeart/2005/8/layout/default"/>
    <dgm:cxn modelId="{A4FFB491-C398-E04F-A587-3619D30019D5}" type="presOf" srcId="{0452DDC4-60CA-AB48-9ECE-1083949D36C5}" destId="{2C584966-3E6A-864E-A743-EF03AA585817}" srcOrd="0" destOrd="0" presId="urn:microsoft.com/office/officeart/2005/8/layout/default"/>
    <dgm:cxn modelId="{4F901B98-B513-0D46-B8D8-892F46405F31}" srcId="{A7FB3CE5-B8B1-9947-853A-D797D8BD6139}" destId="{D9B25D11-1217-BA48-B929-69075621AD47}" srcOrd="2" destOrd="0" parTransId="{232FAA11-787B-6642-B84A-670C210BCE7E}" sibTransId="{874BC90A-5A4C-4F4B-A15C-EF305AD12F6D}"/>
    <dgm:cxn modelId="{BD648F9A-160F-554A-BE86-89CCB51F88C0}" srcId="{A7FB3CE5-B8B1-9947-853A-D797D8BD6139}" destId="{EBD1BDCA-AEC0-BF4D-ABA0-FA5E1A1FDFCA}" srcOrd="7" destOrd="0" parTransId="{66B2BD74-77E9-4A4D-8319-5A5009F46055}" sibTransId="{37D95817-1017-F541-BF7C-F69954644F23}"/>
    <dgm:cxn modelId="{2008129E-C567-F749-A075-CB489A726C30}" srcId="{A7FB3CE5-B8B1-9947-853A-D797D8BD6139}" destId="{0452DDC4-60CA-AB48-9ECE-1083949D36C5}" srcOrd="1" destOrd="0" parTransId="{60530F21-5A0C-0A44-91CA-007374413A12}" sibTransId="{6326F941-7139-F746-BA4F-8B6485D4E279}"/>
    <dgm:cxn modelId="{331B5AAC-82F0-2A40-8D1E-DE579E8A813B}" type="presOf" srcId="{EF6EEDB8-29CF-4E4E-BD94-F36DF265394C}" destId="{FC5EDF33-DC98-C54D-9EA2-1FA7A73C9720}" srcOrd="0" destOrd="0" presId="urn:microsoft.com/office/officeart/2005/8/layout/default"/>
    <dgm:cxn modelId="{0F5B52B1-59C4-8B47-8227-505A97A83CFB}" type="presOf" srcId="{EBD1BDCA-AEC0-BF4D-ABA0-FA5E1A1FDFCA}" destId="{1D225168-3874-0445-ADB9-C8663AE7604F}" srcOrd="0" destOrd="0" presId="urn:microsoft.com/office/officeart/2005/8/layout/default"/>
    <dgm:cxn modelId="{F25194B1-6D46-744F-BA5E-E2CD3AFAAF1D}" type="presOf" srcId="{9CC89CD9-2918-B642-A762-CBCD65F9A2F6}" destId="{B091C212-76D8-E849-8AE2-071445F5BB7C}" srcOrd="0" destOrd="0" presId="urn:microsoft.com/office/officeart/2005/8/layout/default"/>
    <dgm:cxn modelId="{FC5EFEBA-221D-6E44-85C1-352897BA0B69}" srcId="{E1C5F17C-0CF4-0E48-94A5-5529AA13D126}" destId="{7E784DAE-B8A6-5844-8E11-94CCD2B464F9}" srcOrd="0" destOrd="0" parTransId="{2CF5B795-DF01-7946-BBE9-4B818CE80FF0}" sibTransId="{40CA7E5B-DAEE-8A4E-ACE7-12EA5B12D41E}"/>
    <dgm:cxn modelId="{050A4CBE-B443-CE45-BAC6-38BBE4AC04BE}" type="presOf" srcId="{7E784DAE-B8A6-5844-8E11-94CCD2B464F9}" destId="{B2EC8C02-D73C-E543-94EA-4A7EBA6EE61F}" srcOrd="0" destOrd="1" presId="urn:microsoft.com/office/officeart/2005/8/layout/default"/>
    <dgm:cxn modelId="{167C25D7-BE7B-4D48-81E3-EDADDE30B3C2}" type="presOf" srcId="{814611F5-B7AA-3943-B6C7-A11D97B3514B}" destId="{971A675A-E986-3E48-AEF0-5FF5D350238A}" srcOrd="0" destOrd="0" presId="urn:microsoft.com/office/officeart/2005/8/layout/default"/>
    <dgm:cxn modelId="{786E28F0-A67A-1B44-98CE-0AA3EB8FC5A1}" srcId="{A7FB3CE5-B8B1-9947-853A-D797D8BD6139}" destId="{814611F5-B7AA-3943-B6C7-A11D97B3514B}" srcOrd="8" destOrd="0" parTransId="{FF215A0B-B87A-D646-A89A-C94DCA2EF995}" sibTransId="{FDA6B25B-08B1-7E42-B9F2-48A7F201E2AD}"/>
    <dgm:cxn modelId="{4B0B5CF2-94EF-C947-A6AA-F2C4260A4DC4}" srcId="{A7FB3CE5-B8B1-9947-853A-D797D8BD6139}" destId="{6599A154-C37C-9C48-9799-752DCC4E8C35}" srcOrd="4" destOrd="0" parTransId="{9A3FAE27-A608-1248-89B5-61F823628809}" sibTransId="{D0078524-DE25-464A-B930-F2E9BB94E0BD}"/>
    <dgm:cxn modelId="{0C88A26A-7518-8F44-B795-D8A1ECE25167}" type="presParOf" srcId="{EDFD4211-05E3-504C-8EE3-59362406684E}" destId="{CB961887-A3D3-4C41-A7F0-DE3011384882}" srcOrd="0" destOrd="0" presId="urn:microsoft.com/office/officeart/2005/8/layout/default"/>
    <dgm:cxn modelId="{679763FE-62CA-3441-82F0-E965443788CC}" type="presParOf" srcId="{EDFD4211-05E3-504C-8EE3-59362406684E}" destId="{891228D2-99CA-E84C-B4CB-1C63FDD80B15}" srcOrd="1" destOrd="0" presId="urn:microsoft.com/office/officeart/2005/8/layout/default"/>
    <dgm:cxn modelId="{9FBC1D24-3891-4043-B5D4-B5A7AD1CB2F4}" type="presParOf" srcId="{EDFD4211-05E3-504C-8EE3-59362406684E}" destId="{2C584966-3E6A-864E-A743-EF03AA585817}" srcOrd="2" destOrd="0" presId="urn:microsoft.com/office/officeart/2005/8/layout/default"/>
    <dgm:cxn modelId="{8CF0FF60-A390-D940-9861-B60A7C2B8685}" type="presParOf" srcId="{EDFD4211-05E3-504C-8EE3-59362406684E}" destId="{981950BB-9933-A64C-8310-3CEE25EA2CAE}" srcOrd="3" destOrd="0" presId="urn:microsoft.com/office/officeart/2005/8/layout/default"/>
    <dgm:cxn modelId="{8E1EE7FA-33F1-5C41-83EB-092FDE050D41}" type="presParOf" srcId="{EDFD4211-05E3-504C-8EE3-59362406684E}" destId="{E37175D0-4AA6-E740-9A3C-EBE9F2065CF1}" srcOrd="4" destOrd="0" presId="urn:microsoft.com/office/officeart/2005/8/layout/default"/>
    <dgm:cxn modelId="{263E5AD8-B032-8C44-BD14-E2671A129D75}" type="presParOf" srcId="{EDFD4211-05E3-504C-8EE3-59362406684E}" destId="{25DE025D-F272-AF44-8CB1-249B12F6C8CD}" srcOrd="5" destOrd="0" presId="urn:microsoft.com/office/officeart/2005/8/layout/default"/>
    <dgm:cxn modelId="{FB18BE40-9C45-6C48-9142-94B4700923C9}" type="presParOf" srcId="{EDFD4211-05E3-504C-8EE3-59362406684E}" destId="{FC5EDF33-DC98-C54D-9EA2-1FA7A73C9720}" srcOrd="6" destOrd="0" presId="urn:microsoft.com/office/officeart/2005/8/layout/default"/>
    <dgm:cxn modelId="{D05A9A3C-A1F4-934C-9D22-427B4A5912B6}" type="presParOf" srcId="{EDFD4211-05E3-504C-8EE3-59362406684E}" destId="{278B4649-6AF0-574A-B3E7-F371CE5B5BBE}" srcOrd="7" destOrd="0" presId="urn:microsoft.com/office/officeart/2005/8/layout/default"/>
    <dgm:cxn modelId="{0B74138C-B827-034C-A8D8-07BEE0ECD8FB}" type="presParOf" srcId="{EDFD4211-05E3-504C-8EE3-59362406684E}" destId="{C0B4F3B8-642E-7C44-AFEA-4E6057AD4780}" srcOrd="8" destOrd="0" presId="urn:microsoft.com/office/officeart/2005/8/layout/default"/>
    <dgm:cxn modelId="{DDC1EB78-FE93-9744-A351-C247B7D33C4D}" type="presParOf" srcId="{EDFD4211-05E3-504C-8EE3-59362406684E}" destId="{61F0C69D-4534-694E-9BA5-DBA2D00C5BAC}" srcOrd="9" destOrd="0" presId="urn:microsoft.com/office/officeart/2005/8/layout/default"/>
    <dgm:cxn modelId="{F1157278-08DF-D44C-BE94-E54C95DDCDBB}" type="presParOf" srcId="{EDFD4211-05E3-504C-8EE3-59362406684E}" destId="{B091C212-76D8-E849-8AE2-071445F5BB7C}" srcOrd="10" destOrd="0" presId="urn:microsoft.com/office/officeart/2005/8/layout/default"/>
    <dgm:cxn modelId="{E51E34AE-3A4B-A144-B005-17DE7987F4D7}" type="presParOf" srcId="{EDFD4211-05E3-504C-8EE3-59362406684E}" destId="{DE182AEC-4AFD-5A45-8B0B-8655986CD4D8}" srcOrd="11" destOrd="0" presId="urn:microsoft.com/office/officeart/2005/8/layout/default"/>
    <dgm:cxn modelId="{C2677363-21F6-5F42-87FD-0385BF4D1A86}" type="presParOf" srcId="{EDFD4211-05E3-504C-8EE3-59362406684E}" destId="{B2EC8C02-D73C-E543-94EA-4A7EBA6EE61F}" srcOrd="12" destOrd="0" presId="urn:microsoft.com/office/officeart/2005/8/layout/default"/>
    <dgm:cxn modelId="{C07435A1-6C67-E544-A2E4-768E2EA5DAE7}" type="presParOf" srcId="{EDFD4211-05E3-504C-8EE3-59362406684E}" destId="{122E0143-0B87-BF43-9487-A8199A8FB72B}" srcOrd="13" destOrd="0" presId="urn:microsoft.com/office/officeart/2005/8/layout/default"/>
    <dgm:cxn modelId="{11313717-91F6-444B-B145-AD11FCC07FDD}" type="presParOf" srcId="{EDFD4211-05E3-504C-8EE3-59362406684E}" destId="{1D225168-3874-0445-ADB9-C8663AE7604F}" srcOrd="14" destOrd="0" presId="urn:microsoft.com/office/officeart/2005/8/layout/default"/>
    <dgm:cxn modelId="{E0082D41-F64B-F94C-AFF8-A1E62EDCF2C1}" type="presParOf" srcId="{EDFD4211-05E3-504C-8EE3-59362406684E}" destId="{79114164-323C-6740-9949-9E9745FC0D83}" srcOrd="15" destOrd="0" presId="urn:microsoft.com/office/officeart/2005/8/layout/default"/>
    <dgm:cxn modelId="{502060F9-2F25-C848-9162-9764D4389155}" type="presParOf" srcId="{EDFD4211-05E3-504C-8EE3-59362406684E}" destId="{971A675A-E986-3E48-AEF0-5FF5D350238A}" srcOrd="16" destOrd="0" presId="urn:microsoft.com/office/officeart/2005/8/layout/default"/>
    <dgm:cxn modelId="{43FD33EA-1761-0B4E-8E28-770285B4B8DA}" type="presParOf" srcId="{EDFD4211-05E3-504C-8EE3-59362406684E}" destId="{E6FAF6D5-89A5-FD47-8E7C-E9F084E56E07}" srcOrd="17" destOrd="0" presId="urn:microsoft.com/office/officeart/2005/8/layout/default"/>
    <dgm:cxn modelId="{ADED42E1-6BCD-D74A-B4AC-AC9BD668EFEB}" type="presParOf" srcId="{EDFD4211-05E3-504C-8EE3-59362406684E}" destId="{6A176370-603D-4E43-A8F5-635C521839FC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1B7043D-FD94-A446-8C24-5852576416FF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50512198-B3AE-4749-B649-27DB80AE8911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activity name</a:t>
          </a:r>
          <a:endParaRPr lang="en-MK" dirty="0">
            <a:solidFill>
              <a:schemeClr val="tx1"/>
            </a:solidFill>
          </a:endParaRPr>
        </a:p>
      </dgm:t>
    </dgm:pt>
    <dgm:pt modelId="{2A5C8D1C-AE7A-C04F-8D03-5909F669868C}" type="parTrans" cxnId="{A37B3617-02D9-ED46-9048-F64B0849BD0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BEC47136-FA3D-CC4A-96C3-6FD37DC63A5C}" type="sibTrans" cxnId="{A37B3617-02D9-ED46-9048-F64B0849BD0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C2B3A989-156D-C948-A33F-9790899DBFFA}">
      <dgm:prSet/>
      <dgm:spPr/>
      <dgm:t>
        <a:bodyPr/>
        <a:lstStyle/>
        <a:p>
          <a:r>
            <a:rPr lang="en-GB">
              <a:solidFill>
                <a:schemeClr val="tx1"/>
              </a:solidFill>
            </a:rPr>
            <a:t>short description</a:t>
          </a:r>
          <a:endParaRPr lang="en-MK">
            <a:solidFill>
              <a:schemeClr val="tx1"/>
            </a:solidFill>
          </a:endParaRPr>
        </a:p>
      </dgm:t>
    </dgm:pt>
    <dgm:pt modelId="{6820AB31-23E9-C94B-9B34-1E394E98D66A}" type="parTrans" cxnId="{3053D246-7735-4445-9AD3-1CB88B910F77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09DB065B-AC20-0343-A6CC-3F2A13A8BCA5}" type="sibTrans" cxnId="{3053D246-7735-4445-9AD3-1CB88B910F77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45AA1332-D309-9546-BAEB-ACD2C9BBBF9A}">
      <dgm:prSet/>
      <dgm:spPr/>
      <dgm:t>
        <a:bodyPr/>
        <a:lstStyle/>
        <a:p>
          <a:r>
            <a:rPr lang="en-GB">
              <a:solidFill>
                <a:schemeClr val="tx1"/>
              </a:solidFill>
            </a:rPr>
            <a:t>duration</a:t>
          </a:r>
          <a:endParaRPr lang="en-MK">
            <a:solidFill>
              <a:schemeClr val="tx1"/>
            </a:solidFill>
          </a:endParaRPr>
        </a:p>
      </dgm:t>
    </dgm:pt>
    <dgm:pt modelId="{22FE15DD-BC39-584E-B449-47C6A770A920}" type="parTrans" cxnId="{59D240F0-CADF-9545-8397-B78A24C81D5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CA0AB0D5-1D30-4141-AC70-342BE152E8B4}" type="sibTrans" cxnId="{59D240F0-CADF-9545-8397-B78A24C81D5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D3B3A21B-120C-754C-8F8F-FEF549E3D862}">
      <dgm:prSet/>
      <dgm:spPr>
        <a:solidFill>
          <a:schemeClr val="accent1"/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number of people</a:t>
          </a:r>
          <a:endParaRPr lang="en-MK" dirty="0">
            <a:solidFill>
              <a:schemeClr val="tx1"/>
            </a:solidFill>
          </a:endParaRPr>
        </a:p>
      </dgm:t>
    </dgm:pt>
    <dgm:pt modelId="{332DDF5C-8F9D-3346-851D-D4AC5841325D}" type="parTrans" cxnId="{B87B5F5A-1C9D-1143-AD9F-4BFD08DFFA39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34BFD9E-E7F9-8947-923C-74CE833BDFE4}" type="sibTrans" cxnId="{B87B5F5A-1C9D-1143-AD9F-4BFD08DFFA39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E7CFE0A-7E1D-9C4B-A03F-131B2073E90D}">
      <dgm:prSet/>
      <dgm:spPr/>
      <dgm:t>
        <a:bodyPr/>
        <a:lstStyle/>
        <a:p>
          <a:r>
            <a:rPr lang="en-GB">
              <a:solidFill>
                <a:schemeClr val="tx1"/>
              </a:solidFill>
            </a:rPr>
            <a:t>goal</a:t>
          </a:r>
          <a:endParaRPr lang="en-MK">
            <a:solidFill>
              <a:schemeClr val="tx1"/>
            </a:solidFill>
          </a:endParaRPr>
        </a:p>
      </dgm:t>
    </dgm:pt>
    <dgm:pt modelId="{26C65BB0-EB38-284F-B225-214C51E432DF}" type="parTrans" cxnId="{642BB053-9942-2E43-9B5A-D75486AB2C39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F5F74A01-9D39-FB45-B444-2E51D406EC7D}" type="sibTrans" cxnId="{642BB053-9942-2E43-9B5A-D75486AB2C39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4796BD5A-9E2B-3E4E-9912-3DDB41929409}">
      <dgm:prSet/>
      <dgm:spPr/>
      <dgm:t>
        <a:bodyPr/>
        <a:lstStyle/>
        <a:p>
          <a:r>
            <a:rPr lang="en-GB">
              <a:solidFill>
                <a:schemeClr val="tx1"/>
              </a:solidFill>
            </a:rPr>
            <a:t>materials</a:t>
          </a:r>
          <a:endParaRPr lang="en-MK">
            <a:solidFill>
              <a:schemeClr val="tx1"/>
            </a:solidFill>
          </a:endParaRPr>
        </a:p>
      </dgm:t>
    </dgm:pt>
    <dgm:pt modelId="{679F1600-029C-6C42-AD36-84AE8FD0403D}" type="parTrans" cxnId="{BBD089C6-E224-1848-B715-522B12A6A9D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C85C7BA2-75E2-C647-BB57-253AF7D4FC6A}" type="sibTrans" cxnId="{BBD089C6-E224-1848-B715-522B12A6A9D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5A4DB93-B5E2-4C4D-8DBE-9FC11078DD56}">
      <dgm:prSet/>
      <dgm:spPr/>
      <dgm:t>
        <a:bodyPr/>
        <a:lstStyle/>
        <a:p>
          <a:r>
            <a:rPr lang="en-GB">
              <a:solidFill>
                <a:schemeClr val="tx1"/>
              </a:solidFill>
            </a:rPr>
            <a:t>instructions</a:t>
          </a:r>
          <a:endParaRPr lang="en-MK">
            <a:solidFill>
              <a:schemeClr val="tx1"/>
            </a:solidFill>
          </a:endParaRPr>
        </a:p>
      </dgm:t>
    </dgm:pt>
    <dgm:pt modelId="{E2827E3F-32B8-964B-8B02-4272AE4E5258}" type="parTrans" cxnId="{447E0AA0-B6DB-4449-9A5F-DFE1B98D0EF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C1051FC-0B3E-9D47-9A61-3C75EEA93558}" type="sibTrans" cxnId="{447E0AA0-B6DB-4449-9A5F-DFE1B98D0EF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E3083C5B-5F83-A540-BB91-3D1A80A18B11}">
      <dgm:prSet/>
      <dgm:spPr/>
      <dgm:t>
        <a:bodyPr/>
        <a:lstStyle/>
        <a:p>
          <a:r>
            <a:rPr lang="en-GB">
              <a:solidFill>
                <a:schemeClr val="tx1"/>
              </a:solidFill>
            </a:rPr>
            <a:t>tips and tricks</a:t>
          </a:r>
          <a:endParaRPr lang="en-MK">
            <a:solidFill>
              <a:schemeClr val="tx1"/>
            </a:solidFill>
          </a:endParaRPr>
        </a:p>
      </dgm:t>
    </dgm:pt>
    <dgm:pt modelId="{04E4DDD8-A4CA-B743-8AFC-BBC60934663A}" type="parTrans" cxnId="{7C5B8F9B-AD2D-7D47-A3C8-015717A2F527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0C71877E-F425-BB4B-B2AA-A33BAF046F24}" type="sibTrans" cxnId="{7C5B8F9B-AD2D-7D47-A3C8-015717A2F527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91E4B700-D116-C94D-B503-4320C552ECCA}">
      <dgm:prSet/>
      <dgm:spPr>
        <a:solidFill>
          <a:schemeClr val="accent1"/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related sources</a:t>
          </a:r>
          <a:endParaRPr lang="en-MK" dirty="0">
            <a:solidFill>
              <a:schemeClr val="tx1"/>
            </a:solidFill>
          </a:endParaRPr>
        </a:p>
      </dgm:t>
    </dgm:pt>
    <dgm:pt modelId="{6EE31692-9C05-4044-8E40-130989812E2B}" type="parTrans" cxnId="{882CA173-3C49-3440-9253-7C6CE21B4B2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F3B28E0-DE42-3D4D-BA43-223AC3BAC30F}" type="sibTrans" cxnId="{882CA173-3C49-3440-9253-7C6CE21B4B2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7BF4FB6-C0F9-2748-8589-E7715CD6FC24}">
      <dgm:prSet/>
      <dgm:spPr/>
      <dgm:t>
        <a:bodyPr/>
        <a:lstStyle/>
        <a:p>
          <a:r>
            <a:rPr lang="en-GB">
              <a:solidFill>
                <a:schemeClr val="tx1"/>
              </a:solidFill>
            </a:rPr>
            <a:t>comments</a:t>
          </a:r>
          <a:endParaRPr lang="en-MK">
            <a:solidFill>
              <a:schemeClr val="tx1"/>
            </a:solidFill>
          </a:endParaRPr>
        </a:p>
      </dgm:t>
    </dgm:pt>
    <dgm:pt modelId="{FDE07E5F-CB2A-EB46-A8CF-FD52A4C157DD}" type="parTrans" cxnId="{FD4FD865-36FD-3047-A6A9-EA39B104C8D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AAFB0CE-A62D-C341-A007-50B2663F5C1F}" type="sibTrans" cxnId="{FD4FD865-36FD-3047-A6A9-EA39B104C8D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407BB4C0-CD28-D444-AB17-9C96A60E61C1}" type="pres">
      <dgm:prSet presAssocID="{91B7043D-FD94-A446-8C24-5852576416FF}" presName="diagram" presStyleCnt="0">
        <dgm:presLayoutVars>
          <dgm:dir/>
          <dgm:resizeHandles val="exact"/>
        </dgm:presLayoutVars>
      </dgm:prSet>
      <dgm:spPr/>
    </dgm:pt>
    <dgm:pt modelId="{122C3BE0-E0B5-9643-BEDA-AE362BFEAAEB}" type="pres">
      <dgm:prSet presAssocID="{50512198-B3AE-4749-B649-27DB80AE8911}" presName="node" presStyleLbl="node1" presStyleIdx="0" presStyleCnt="10">
        <dgm:presLayoutVars>
          <dgm:bulletEnabled val="1"/>
        </dgm:presLayoutVars>
      </dgm:prSet>
      <dgm:spPr/>
    </dgm:pt>
    <dgm:pt modelId="{3D6B6171-6574-3648-A3D7-4DD8A81C9099}" type="pres">
      <dgm:prSet presAssocID="{BEC47136-FA3D-CC4A-96C3-6FD37DC63A5C}" presName="sibTrans" presStyleCnt="0"/>
      <dgm:spPr/>
    </dgm:pt>
    <dgm:pt modelId="{9706CC65-E2E6-474F-A86C-21513000591C}" type="pres">
      <dgm:prSet presAssocID="{C2B3A989-156D-C948-A33F-9790899DBFFA}" presName="node" presStyleLbl="node1" presStyleIdx="1" presStyleCnt="10">
        <dgm:presLayoutVars>
          <dgm:bulletEnabled val="1"/>
        </dgm:presLayoutVars>
      </dgm:prSet>
      <dgm:spPr/>
    </dgm:pt>
    <dgm:pt modelId="{BCE4206C-D17E-8640-B223-E557BD55DD8E}" type="pres">
      <dgm:prSet presAssocID="{09DB065B-AC20-0343-A6CC-3F2A13A8BCA5}" presName="sibTrans" presStyleCnt="0"/>
      <dgm:spPr/>
    </dgm:pt>
    <dgm:pt modelId="{77017FF9-9405-0344-BFEF-317CC41F832E}" type="pres">
      <dgm:prSet presAssocID="{45AA1332-D309-9546-BAEB-ACD2C9BBBF9A}" presName="node" presStyleLbl="node1" presStyleIdx="2" presStyleCnt="10">
        <dgm:presLayoutVars>
          <dgm:bulletEnabled val="1"/>
        </dgm:presLayoutVars>
      </dgm:prSet>
      <dgm:spPr/>
    </dgm:pt>
    <dgm:pt modelId="{949C0FE9-60DE-A245-88BE-EFDA0AA71044}" type="pres">
      <dgm:prSet presAssocID="{CA0AB0D5-1D30-4141-AC70-342BE152E8B4}" presName="sibTrans" presStyleCnt="0"/>
      <dgm:spPr/>
    </dgm:pt>
    <dgm:pt modelId="{DB860FD0-3742-9646-85AE-F02F56D30DD4}" type="pres">
      <dgm:prSet presAssocID="{D3B3A21B-120C-754C-8F8F-FEF549E3D862}" presName="node" presStyleLbl="node1" presStyleIdx="3" presStyleCnt="10">
        <dgm:presLayoutVars>
          <dgm:bulletEnabled val="1"/>
        </dgm:presLayoutVars>
      </dgm:prSet>
      <dgm:spPr/>
    </dgm:pt>
    <dgm:pt modelId="{3A084900-1FE9-814B-AB11-553E60E998B2}" type="pres">
      <dgm:prSet presAssocID="{234BFD9E-E7F9-8947-923C-74CE833BDFE4}" presName="sibTrans" presStyleCnt="0"/>
      <dgm:spPr/>
    </dgm:pt>
    <dgm:pt modelId="{BBF9989A-A48B-8142-9BF1-A765B733643F}" type="pres">
      <dgm:prSet presAssocID="{AE7CFE0A-7E1D-9C4B-A03F-131B2073E90D}" presName="node" presStyleLbl="node1" presStyleIdx="4" presStyleCnt="10">
        <dgm:presLayoutVars>
          <dgm:bulletEnabled val="1"/>
        </dgm:presLayoutVars>
      </dgm:prSet>
      <dgm:spPr/>
    </dgm:pt>
    <dgm:pt modelId="{7257A3C5-16A6-AD4A-A5BA-64D51A3317BA}" type="pres">
      <dgm:prSet presAssocID="{F5F74A01-9D39-FB45-B444-2E51D406EC7D}" presName="sibTrans" presStyleCnt="0"/>
      <dgm:spPr/>
    </dgm:pt>
    <dgm:pt modelId="{2853F741-D898-1246-BDB0-D4D9526E1479}" type="pres">
      <dgm:prSet presAssocID="{4796BD5A-9E2B-3E4E-9912-3DDB41929409}" presName="node" presStyleLbl="node1" presStyleIdx="5" presStyleCnt="10">
        <dgm:presLayoutVars>
          <dgm:bulletEnabled val="1"/>
        </dgm:presLayoutVars>
      </dgm:prSet>
      <dgm:spPr/>
    </dgm:pt>
    <dgm:pt modelId="{DF82686E-B6B8-0C4E-A979-EA5BE4F57DB5}" type="pres">
      <dgm:prSet presAssocID="{C85C7BA2-75E2-C647-BB57-253AF7D4FC6A}" presName="sibTrans" presStyleCnt="0"/>
      <dgm:spPr/>
    </dgm:pt>
    <dgm:pt modelId="{4946B6CE-AC94-1642-A354-5BB5D3E94292}" type="pres">
      <dgm:prSet presAssocID="{35A4DB93-B5E2-4C4D-8DBE-9FC11078DD56}" presName="node" presStyleLbl="node1" presStyleIdx="6" presStyleCnt="10">
        <dgm:presLayoutVars>
          <dgm:bulletEnabled val="1"/>
        </dgm:presLayoutVars>
      </dgm:prSet>
      <dgm:spPr/>
    </dgm:pt>
    <dgm:pt modelId="{5B719095-7FA7-0B4D-AAA5-94F981F8217B}" type="pres">
      <dgm:prSet presAssocID="{1C1051FC-0B3E-9D47-9A61-3C75EEA93558}" presName="sibTrans" presStyleCnt="0"/>
      <dgm:spPr/>
    </dgm:pt>
    <dgm:pt modelId="{20F2158D-B4FD-A045-AD0D-E3ACC04FEAB9}" type="pres">
      <dgm:prSet presAssocID="{E3083C5B-5F83-A540-BB91-3D1A80A18B11}" presName="node" presStyleLbl="node1" presStyleIdx="7" presStyleCnt="10">
        <dgm:presLayoutVars>
          <dgm:bulletEnabled val="1"/>
        </dgm:presLayoutVars>
      </dgm:prSet>
      <dgm:spPr/>
    </dgm:pt>
    <dgm:pt modelId="{E25DBF17-A79E-C74C-B83E-1BD4571F7875}" type="pres">
      <dgm:prSet presAssocID="{0C71877E-F425-BB4B-B2AA-A33BAF046F24}" presName="sibTrans" presStyleCnt="0"/>
      <dgm:spPr/>
    </dgm:pt>
    <dgm:pt modelId="{50700826-8F6E-4A48-9D1C-4442DAF5050A}" type="pres">
      <dgm:prSet presAssocID="{91E4B700-D116-C94D-B503-4320C552ECCA}" presName="node" presStyleLbl="node1" presStyleIdx="8" presStyleCnt="10">
        <dgm:presLayoutVars>
          <dgm:bulletEnabled val="1"/>
        </dgm:presLayoutVars>
      </dgm:prSet>
      <dgm:spPr/>
    </dgm:pt>
    <dgm:pt modelId="{9C25AE80-F6FC-AF40-9B63-F8102158E7F2}" type="pres">
      <dgm:prSet presAssocID="{5F3B28E0-DE42-3D4D-BA43-223AC3BAC30F}" presName="sibTrans" presStyleCnt="0"/>
      <dgm:spPr/>
    </dgm:pt>
    <dgm:pt modelId="{A6494F03-2234-284A-B1DF-DD6301932785}" type="pres">
      <dgm:prSet presAssocID="{17BF4FB6-C0F9-2748-8589-E7715CD6FC24}" presName="node" presStyleLbl="node1" presStyleIdx="9" presStyleCnt="10">
        <dgm:presLayoutVars>
          <dgm:bulletEnabled val="1"/>
        </dgm:presLayoutVars>
      </dgm:prSet>
      <dgm:spPr/>
    </dgm:pt>
  </dgm:ptLst>
  <dgm:cxnLst>
    <dgm:cxn modelId="{AA83080C-C016-224E-9F98-A71D6C672F48}" type="presOf" srcId="{91E4B700-D116-C94D-B503-4320C552ECCA}" destId="{50700826-8F6E-4A48-9D1C-4442DAF5050A}" srcOrd="0" destOrd="0" presId="urn:microsoft.com/office/officeart/2005/8/layout/default"/>
    <dgm:cxn modelId="{A37B3617-02D9-ED46-9048-F64B0849BD0A}" srcId="{91B7043D-FD94-A446-8C24-5852576416FF}" destId="{50512198-B3AE-4749-B649-27DB80AE8911}" srcOrd="0" destOrd="0" parTransId="{2A5C8D1C-AE7A-C04F-8D03-5909F669868C}" sibTransId="{BEC47136-FA3D-CC4A-96C3-6FD37DC63A5C}"/>
    <dgm:cxn modelId="{4B134630-15DF-7547-B383-A1850CE48AE7}" type="presOf" srcId="{45AA1332-D309-9546-BAEB-ACD2C9BBBF9A}" destId="{77017FF9-9405-0344-BFEF-317CC41F832E}" srcOrd="0" destOrd="0" presId="urn:microsoft.com/office/officeart/2005/8/layout/default"/>
    <dgm:cxn modelId="{0075F436-8722-1243-8D1D-A14CC53388DE}" type="presOf" srcId="{4796BD5A-9E2B-3E4E-9912-3DDB41929409}" destId="{2853F741-D898-1246-BDB0-D4D9526E1479}" srcOrd="0" destOrd="0" presId="urn:microsoft.com/office/officeart/2005/8/layout/default"/>
    <dgm:cxn modelId="{3053D246-7735-4445-9AD3-1CB88B910F77}" srcId="{91B7043D-FD94-A446-8C24-5852576416FF}" destId="{C2B3A989-156D-C948-A33F-9790899DBFFA}" srcOrd="1" destOrd="0" parTransId="{6820AB31-23E9-C94B-9B34-1E394E98D66A}" sibTransId="{09DB065B-AC20-0343-A6CC-3F2A13A8BCA5}"/>
    <dgm:cxn modelId="{C463C749-753A-0A41-B01E-E447E469325F}" type="presOf" srcId="{D3B3A21B-120C-754C-8F8F-FEF549E3D862}" destId="{DB860FD0-3742-9646-85AE-F02F56D30DD4}" srcOrd="0" destOrd="0" presId="urn:microsoft.com/office/officeart/2005/8/layout/default"/>
    <dgm:cxn modelId="{642BB053-9942-2E43-9B5A-D75486AB2C39}" srcId="{91B7043D-FD94-A446-8C24-5852576416FF}" destId="{AE7CFE0A-7E1D-9C4B-A03F-131B2073E90D}" srcOrd="4" destOrd="0" parTransId="{26C65BB0-EB38-284F-B225-214C51E432DF}" sibTransId="{F5F74A01-9D39-FB45-B444-2E51D406EC7D}"/>
    <dgm:cxn modelId="{B87B5F5A-1C9D-1143-AD9F-4BFD08DFFA39}" srcId="{91B7043D-FD94-A446-8C24-5852576416FF}" destId="{D3B3A21B-120C-754C-8F8F-FEF549E3D862}" srcOrd="3" destOrd="0" parTransId="{332DDF5C-8F9D-3346-851D-D4AC5841325D}" sibTransId="{234BFD9E-E7F9-8947-923C-74CE833BDFE4}"/>
    <dgm:cxn modelId="{FD4FD865-36FD-3047-A6A9-EA39B104C8D1}" srcId="{91B7043D-FD94-A446-8C24-5852576416FF}" destId="{17BF4FB6-C0F9-2748-8589-E7715CD6FC24}" srcOrd="9" destOrd="0" parTransId="{FDE07E5F-CB2A-EB46-A8CF-FD52A4C157DD}" sibTransId="{7AAFB0CE-A62D-C341-A007-50B2663F5C1F}"/>
    <dgm:cxn modelId="{882CA173-3C49-3440-9253-7C6CE21B4B24}" srcId="{91B7043D-FD94-A446-8C24-5852576416FF}" destId="{91E4B700-D116-C94D-B503-4320C552ECCA}" srcOrd="8" destOrd="0" parTransId="{6EE31692-9C05-4044-8E40-130989812E2B}" sibTransId="{5F3B28E0-DE42-3D4D-BA43-223AC3BAC30F}"/>
    <dgm:cxn modelId="{6970857A-1862-8E43-AD8E-D3E4710586AB}" type="presOf" srcId="{91B7043D-FD94-A446-8C24-5852576416FF}" destId="{407BB4C0-CD28-D444-AB17-9C96A60E61C1}" srcOrd="0" destOrd="0" presId="urn:microsoft.com/office/officeart/2005/8/layout/default"/>
    <dgm:cxn modelId="{7C5B8F9B-AD2D-7D47-A3C8-015717A2F527}" srcId="{91B7043D-FD94-A446-8C24-5852576416FF}" destId="{E3083C5B-5F83-A540-BB91-3D1A80A18B11}" srcOrd="7" destOrd="0" parTransId="{04E4DDD8-A4CA-B743-8AFC-BBC60934663A}" sibTransId="{0C71877E-F425-BB4B-B2AA-A33BAF046F24}"/>
    <dgm:cxn modelId="{447E0AA0-B6DB-4449-9A5F-DFE1B98D0EF2}" srcId="{91B7043D-FD94-A446-8C24-5852576416FF}" destId="{35A4DB93-B5E2-4C4D-8DBE-9FC11078DD56}" srcOrd="6" destOrd="0" parTransId="{E2827E3F-32B8-964B-8B02-4272AE4E5258}" sibTransId="{1C1051FC-0B3E-9D47-9A61-3C75EEA93558}"/>
    <dgm:cxn modelId="{EFE163A1-090F-8A4B-B33A-488D64F97894}" type="presOf" srcId="{C2B3A989-156D-C948-A33F-9790899DBFFA}" destId="{9706CC65-E2E6-474F-A86C-21513000591C}" srcOrd="0" destOrd="0" presId="urn:microsoft.com/office/officeart/2005/8/layout/default"/>
    <dgm:cxn modelId="{237B7BBC-0929-EC45-97C0-E6EF77788C16}" type="presOf" srcId="{50512198-B3AE-4749-B649-27DB80AE8911}" destId="{122C3BE0-E0B5-9643-BEDA-AE362BFEAAEB}" srcOrd="0" destOrd="0" presId="urn:microsoft.com/office/officeart/2005/8/layout/default"/>
    <dgm:cxn modelId="{D7E469C4-7B6A-F44F-8FBB-3162375E09DD}" type="presOf" srcId="{E3083C5B-5F83-A540-BB91-3D1A80A18B11}" destId="{20F2158D-B4FD-A045-AD0D-E3ACC04FEAB9}" srcOrd="0" destOrd="0" presId="urn:microsoft.com/office/officeart/2005/8/layout/default"/>
    <dgm:cxn modelId="{BBD089C6-E224-1848-B715-522B12A6A9D1}" srcId="{91B7043D-FD94-A446-8C24-5852576416FF}" destId="{4796BD5A-9E2B-3E4E-9912-3DDB41929409}" srcOrd="5" destOrd="0" parTransId="{679F1600-029C-6C42-AD36-84AE8FD0403D}" sibTransId="{C85C7BA2-75E2-C647-BB57-253AF7D4FC6A}"/>
    <dgm:cxn modelId="{ADACFBC8-4E9A-BB41-BB65-99DD4BEF8678}" type="presOf" srcId="{AE7CFE0A-7E1D-9C4B-A03F-131B2073E90D}" destId="{BBF9989A-A48B-8142-9BF1-A765B733643F}" srcOrd="0" destOrd="0" presId="urn:microsoft.com/office/officeart/2005/8/layout/default"/>
    <dgm:cxn modelId="{DEE462E4-7F00-DD40-87C0-D5977410B205}" type="presOf" srcId="{17BF4FB6-C0F9-2748-8589-E7715CD6FC24}" destId="{A6494F03-2234-284A-B1DF-DD6301932785}" srcOrd="0" destOrd="0" presId="urn:microsoft.com/office/officeart/2005/8/layout/default"/>
    <dgm:cxn modelId="{59D240F0-CADF-9545-8397-B78A24C81D5C}" srcId="{91B7043D-FD94-A446-8C24-5852576416FF}" destId="{45AA1332-D309-9546-BAEB-ACD2C9BBBF9A}" srcOrd="2" destOrd="0" parTransId="{22FE15DD-BC39-584E-B449-47C6A770A920}" sibTransId="{CA0AB0D5-1D30-4141-AC70-342BE152E8B4}"/>
    <dgm:cxn modelId="{A9AE06F1-B799-D342-A6A0-5E90B3391442}" type="presOf" srcId="{35A4DB93-B5E2-4C4D-8DBE-9FC11078DD56}" destId="{4946B6CE-AC94-1642-A354-5BB5D3E94292}" srcOrd="0" destOrd="0" presId="urn:microsoft.com/office/officeart/2005/8/layout/default"/>
    <dgm:cxn modelId="{D6883F18-924C-F242-834D-E2696D6E2036}" type="presParOf" srcId="{407BB4C0-CD28-D444-AB17-9C96A60E61C1}" destId="{122C3BE0-E0B5-9643-BEDA-AE362BFEAAEB}" srcOrd="0" destOrd="0" presId="urn:microsoft.com/office/officeart/2005/8/layout/default"/>
    <dgm:cxn modelId="{1DA6C27B-B8AC-EF41-8AF7-023401CFF9B7}" type="presParOf" srcId="{407BB4C0-CD28-D444-AB17-9C96A60E61C1}" destId="{3D6B6171-6574-3648-A3D7-4DD8A81C9099}" srcOrd="1" destOrd="0" presId="urn:microsoft.com/office/officeart/2005/8/layout/default"/>
    <dgm:cxn modelId="{6A6131CA-F2F4-5046-8A8E-73E685293004}" type="presParOf" srcId="{407BB4C0-CD28-D444-AB17-9C96A60E61C1}" destId="{9706CC65-E2E6-474F-A86C-21513000591C}" srcOrd="2" destOrd="0" presId="urn:microsoft.com/office/officeart/2005/8/layout/default"/>
    <dgm:cxn modelId="{13557CCB-E2F0-684B-830A-4DFD0BC883E5}" type="presParOf" srcId="{407BB4C0-CD28-D444-AB17-9C96A60E61C1}" destId="{BCE4206C-D17E-8640-B223-E557BD55DD8E}" srcOrd="3" destOrd="0" presId="urn:microsoft.com/office/officeart/2005/8/layout/default"/>
    <dgm:cxn modelId="{82C93E76-E3EB-E945-A7DD-7FA474001617}" type="presParOf" srcId="{407BB4C0-CD28-D444-AB17-9C96A60E61C1}" destId="{77017FF9-9405-0344-BFEF-317CC41F832E}" srcOrd="4" destOrd="0" presId="urn:microsoft.com/office/officeart/2005/8/layout/default"/>
    <dgm:cxn modelId="{7FFC1B60-69DC-7C43-9D19-C27DE7DBBF73}" type="presParOf" srcId="{407BB4C0-CD28-D444-AB17-9C96A60E61C1}" destId="{949C0FE9-60DE-A245-88BE-EFDA0AA71044}" srcOrd="5" destOrd="0" presId="urn:microsoft.com/office/officeart/2005/8/layout/default"/>
    <dgm:cxn modelId="{1F457FB1-7BC7-2249-9EFC-1E8BA8319605}" type="presParOf" srcId="{407BB4C0-CD28-D444-AB17-9C96A60E61C1}" destId="{DB860FD0-3742-9646-85AE-F02F56D30DD4}" srcOrd="6" destOrd="0" presId="urn:microsoft.com/office/officeart/2005/8/layout/default"/>
    <dgm:cxn modelId="{A49388EB-5850-4746-A9AC-2CD5C9C8DFB1}" type="presParOf" srcId="{407BB4C0-CD28-D444-AB17-9C96A60E61C1}" destId="{3A084900-1FE9-814B-AB11-553E60E998B2}" srcOrd="7" destOrd="0" presId="urn:microsoft.com/office/officeart/2005/8/layout/default"/>
    <dgm:cxn modelId="{752EB33A-07FA-BE48-AFF5-2431939CDE3F}" type="presParOf" srcId="{407BB4C0-CD28-D444-AB17-9C96A60E61C1}" destId="{BBF9989A-A48B-8142-9BF1-A765B733643F}" srcOrd="8" destOrd="0" presId="urn:microsoft.com/office/officeart/2005/8/layout/default"/>
    <dgm:cxn modelId="{6AD38D0E-41FF-A54E-80FA-8B649EE1C6BE}" type="presParOf" srcId="{407BB4C0-CD28-D444-AB17-9C96A60E61C1}" destId="{7257A3C5-16A6-AD4A-A5BA-64D51A3317BA}" srcOrd="9" destOrd="0" presId="urn:microsoft.com/office/officeart/2005/8/layout/default"/>
    <dgm:cxn modelId="{5A7A03AD-D465-1043-AEF8-80DA278EFEC1}" type="presParOf" srcId="{407BB4C0-CD28-D444-AB17-9C96A60E61C1}" destId="{2853F741-D898-1246-BDB0-D4D9526E1479}" srcOrd="10" destOrd="0" presId="urn:microsoft.com/office/officeart/2005/8/layout/default"/>
    <dgm:cxn modelId="{B7AAA16C-D39A-0E41-87A9-9CB92A2A78EE}" type="presParOf" srcId="{407BB4C0-CD28-D444-AB17-9C96A60E61C1}" destId="{DF82686E-B6B8-0C4E-A979-EA5BE4F57DB5}" srcOrd="11" destOrd="0" presId="urn:microsoft.com/office/officeart/2005/8/layout/default"/>
    <dgm:cxn modelId="{9AA0975A-F580-9246-AF02-04A6C004324B}" type="presParOf" srcId="{407BB4C0-CD28-D444-AB17-9C96A60E61C1}" destId="{4946B6CE-AC94-1642-A354-5BB5D3E94292}" srcOrd="12" destOrd="0" presId="urn:microsoft.com/office/officeart/2005/8/layout/default"/>
    <dgm:cxn modelId="{7751B207-9C77-884C-93C4-ACA20F184019}" type="presParOf" srcId="{407BB4C0-CD28-D444-AB17-9C96A60E61C1}" destId="{5B719095-7FA7-0B4D-AAA5-94F981F8217B}" srcOrd="13" destOrd="0" presId="urn:microsoft.com/office/officeart/2005/8/layout/default"/>
    <dgm:cxn modelId="{B2A3D200-3515-004A-A5BD-9691C3EA101E}" type="presParOf" srcId="{407BB4C0-CD28-D444-AB17-9C96A60E61C1}" destId="{20F2158D-B4FD-A045-AD0D-E3ACC04FEAB9}" srcOrd="14" destOrd="0" presId="urn:microsoft.com/office/officeart/2005/8/layout/default"/>
    <dgm:cxn modelId="{2D1825DC-5E4C-E94B-94EE-5C0F5B6FA9C9}" type="presParOf" srcId="{407BB4C0-CD28-D444-AB17-9C96A60E61C1}" destId="{E25DBF17-A79E-C74C-B83E-1BD4571F7875}" srcOrd="15" destOrd="0" presId="urn:microsoft.com/office/officeart/2005/8/layout/default"/>
    <dgm:cxn modelId="{98DEBC22-C23F-9D49-A02D-67674BFC0BF8}" type="presParOf" srcId="{407BB4C0-CD28-D444-AB17-9C96A60E61C1}" destId="{50700826-8F6E-4A48-9D1C-4442DAF5050A}" srcOrd="16" destOrd="0" presId="urn:microsoft.com/office/officeart/2005/8/layout/default"/>
    <dgm:cxn modelId="{1F6ADFEC-8777-314D-B32D-62117CE64142}" type="presParOf" srcId="{407BB4C0-CD28-D444-AB17-9C96A60E61C1}" destId="{9C25AE80-F6FC-AF40-9B63-F8102158E7F2}" srcOrd="17" destOrd="0" presId="urn:microsoft.com/office/officeart/2005/8/layout/default"/>
    <dgm:cxn modelId="{8B95C1A5-53A0-6D49-979D-F85F96E8F2AC}" type="presParOf" srcId="{407BB4C0-CD28-D444-AB17-9C96A60E61C1}" destId="{A6494F03-2234-284A-B1DF-DD6301932785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873CC9C-3BF5-3348-BFDF-5A74B7369279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2441EB28-1DEA-5C49-BA86-1DCEFCA047F1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2400" b="0" i="0">
              <a:solidFill>
                <a:schemeClr val="tx1"/>
              </a:solidFill>
            </a:rPr>
            <a:t>what to do</a:t>
          </a:r>
          <a:endParaRPr lang="en-GB" sz="2400">
            <a:solidFill>
              <a:schemeClr val="tx1"/>
            </a:solidFill>
          </a:endParaRPr>
        </a:p>
      </dgm:t>
    </dgm:pt>
    <dgm:pt modelId="{EF4AD7EC-3978-D04B-804B-E5F21650CF51}" type="parTrans" cxnId="{ABB2348A-999E-4C4F-8C59-F2952DF2D8DC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8E6AA5C6-8129-6541-AE02-0D3562D580A5}" type="sibTrans" cxnId="{ABB2348A-999E-4C4F-8C59-F2952DF2D8DC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7FC1A66B-5A54-0448-B730-656ED93FEB33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1800" b="0" i="0" dirty="0">
              <a:solidFill>
                <a:schemeClr val="tx1"/>
              </a:solidFill>
            </a:rPr>
            <a:t>Before, during and after the training</a:t>
          </a:r>
        </a:p>
      </dgm:t>
    </dgm:pt>
    <dgm:pt modelId="{265F5F6E-F6A3-C945-875B-D03F8CD0D77A}" type="parTrans" cxnId="{38A0AB90-1DFA-F244-90FE-617D1B1F2A72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C5884DEA-BC3A-D445-8808-0C0A47ABDCA9}" type="sibTrans" cxnId="{38A0AB90-1DFA-F244-90FE-617D1B1F2A72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147A7B97-86AE-754E-AD86-B5F2CC60FB31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2400" b="0" i="0">
              <a:solidFill>
                <a:schemeClr val="tx1"/>
              </a:solidFill>
            </a:rPr>
            <a:t>where are all of the materials that should be used during the training</a:t>
          </a:r>
        </a:p>
      </dgm:t>
    </dgm:pt>
    <dgm:pt modelId="{A677D7B8-BF98-B44C-96FD-14F90E0B7F58}" type="parTrans" cxnId="{C08C4D98-50B6-0847-92F8-67E17F70C5FB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58852ADE-3FC6-184E-A6FB-5AD1B26D0B49}" type="sibTrans" cxnId="{C08C4D98-50B6-0847-92F8-67E17F70C5FB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55D0C15F-A6ED-764F-BFC7-33708126D9EF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1800" b="0" i="0">
              <a:solidFill>
                <a:schemeClr val="tx1"/>
              </a:solidFill>
            </a:rPr>
            <a:t>digital materials location</a:t>
          </a:r>
        </a:p>
      </dgm:t>
    </dgm:pt>
    <dgm:pt modelId="{2EB8BBEC-AC0E-D44F-9DB3-134DB3A7B398}" type="parTrans" cxnId="{F829C150-11D3-C149-8A2A-D188D0B14BC8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EEC59C71-60AE-5940-AE10-0314CB7BA212}" type="sibTrans" cxnId="{F829C150-11D3-C149-8A2A-D188D0B14BC8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910F9065-4B44-7B48-BD1A-15F14F442E57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1800" b="0" i="0">
              <a:solidFill>
                <a:schemeClr val="tx1"/>
              </a:solidFill>
            </a:rPr>
            <a:t>physical resources and equipment needed</a:t>
          </a:r>
        </a:p>
      </dgm:t>
    </dgm:pt>
    <dgm:pt modelId="{B79BC47A-428E-414C-9D16-686565EB889D}" type="parTrans" cxnId="{441ABD91-1FD9-A14E-A911-2CF6B1DB0BE1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D7C5F1FA-8369-8A43-B53D-C08CD8092803}" type="sibTrans" cxnId="{441ABD91-1FD9-A14E-A911-2CF6B1DB0BE1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165BAD0A-C3FE-4F4C-88B6-7F708D709C59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1800" b="0" i="0" dirty="0">
              <a:solidFill>
                <a:schemeClr val="tx1"/>
              </a:solidFill>
            </a:rPr>
            <a:t>e.g. projector, activity resources such as card decks, ...</a:t>
          </a:r>
        </a:p>
      </dgm:t>
    </dgm:pt>
    <dgm:pt modelId="{7DC7DC87-8281-804D-AA99-7BA0BB2B8252}" type="parTrans" cxnId="{A2772038-C664-BD45-9033-5C23AE285070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581A4136-2366-2347-83B7-A6799A504CFC}" type="sibTrans" cxnId="{A2772038-C664-BD45-9033-5C23AE285070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7386A058-F6C7-9348-9229-DFC59E31C215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2400" b="0" i="0">
              <a:solidFill>
                <a:schemeClr val="tx1"/>
              </a:solidFill>
            </a:rPr>
            <a:t>how to prepare the materials beforehand</a:t>
          </a:r>
        </a:p>
      </dgm:t>
    </dgm:pt>
    <dgm:pt modelId="{D2F0DCF0-4147-884A-8041-5FB99524D7AA}" type="parTrans" cxnId="{E23C59C2-C108-9B4D-BB9D-D38E370986A9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40735888-2D6E-B942-A5EE-C6AA65970383}" type="sibTrans" cxnId="{E23C59C2-C108-9B4D-BB9D-D38E370986A9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93B3C07A-2F52-A149-A4F0-4A829426A12C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1800" b="0" i="0">
              <a:solidFill>
                <a:schemeClr val="tx1"/>
              </a:solidFill>
            </a:rPr>
            <a:t>e.g. something needs to be written on flip charts</a:t>
          </a:r>
        </a:p>
      </dgm:t>
    </dgm:pt>
    <dgm:pt modelId="{CF168AAD-AB57-394E-B75D-7E0D2B405B75}" type="parTrans" cxnId="{9FF8ABD6-4C6A-8645-A513-5DE106E9127A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CC775DB7-0678-054C-885F-3BDB9310944E}" type="sibTrans" cxnId="{9FF8ABD6-4C6A-8645-A513-5DE106E9127A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3B6C330C-DD4E-A94F-BCAB-39DC231AD3E8}">
      <dgm:prSet custT="1"/>
      <dgm:spPr>
        <a:solidFill>
          <a:schemeClr val="accent1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2400" b="0" i="0">
              <a:solidFill>
                <a:schemeClr val="tx1"/>
              </a:solidFill>
            </a:rPr>
            <a:t>how to prepare the learning environment</a:t>
          </a:r>
        </a:p>
      </dgm:t>
    </dgm:pt>
    <dgm:pt modelId="{3500FF11-E0DD-D14E-80D4-418558628474}" type="parTrans" cxnId="{ACC25CF1-DF84-FA41-9A93-50AE9602AC02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08F54743-0994-FF47-BB14-247AA33DDD94}" type="sibTrans" cxnId="{ACC25CF1-DF84-FA41-9A93-50AE9602AC02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3DB04C29-28AA-3340-8834-40E481A6B7E1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1800" b="0" i="0">
              <a:solidFill>
                <a:schemeClr val="tx1"/>
              </a:solidFill>
            </a:rPr>
            <a:t>room layout and any other specifics (e.g. name tags, sign-in sheet, etc.)</a:t>
          </a:r>
        </a:p>
      </dgm:t>
    </dgm:pt>
    <dgm:pt modelId="{139A0B0F-9952-2048-950E-204287014DE8}" type="parTrans" cxnId="{1BC7EFA2-5476-DA49-8DC4-9B444960B39D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86600DD8-8413-7D4A-94BA-300FA4C0DAD8}" type="sibTrans" cxnId="{1BC7EFA2-5476-DA49-8DC4-9B444960B39D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D6BA6F4C-5B53-F446-8676-69902657DA50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1800" b="0" i="0" dirty="0">
              <a:solidFill>
                <a:schemeClr val="tx1"/>
              </a:solidFill>
            </a:rPr>
            <a:t>in case of an online training this includes preparation of the virtual room, providing access, sending out or publishing reading materials, ...</a:t>
          </a:r>
        </a:p>
      </dgm:t>
    </dgm:pt>
    <dgm:pt modelId="{36DD40ED-19F4-B042-AF40-65F25ED1893D}" type="parTrans" cxnId="{AF0A7F9E-9D09-2A48-9887-50611E566E65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8BF0AEAA-A0A8-A44A-BB6A-3BB9FE3B71A6}" type="sibTrans" cxnId="{AF0A7F9E-9D09-2A48-9887-50611E566E65}">
      <dgm:prSet/>
      <dgm:spPr/>
      <dgm:t>
        <a:bodyPr/>
        <a:lstStyle/>
        <a:p>
          <a:endParaRPr lang="en-GB" sz="2400">
            <a:solidFill>
              <a:schemeClr val="tx1"/>
            </a:solidFill>
          </a:endParaRPr>
        </a:p>
      </dgm:t>
    </dgm:pt>
    <dgm:pt modelId="{D2D83872-3775-194E-871D-E5054F93D898}" type="pres">
      <dgm:prSet presAssocID="{4873CC9C-3BF5-3348-BFDF-5A74B7369279}" presName="linear" presStyleCnt="0">
        <dgm:presLayoutVars>
          <dgm:animLvl val="lvl"/>
          <dgm:resizeHandles val="exact"/>
        </dgm:presLayoutVars>
      </dgm:prSet>
      <dgm:spPr/>
    </dgm:pt>
    <dgm:pt modelId="{917D9EC6-DE2D-E947-8632-66C392E92D01}" type="pres">
      <dgm:prSet presAssocID="{2441EB28-1DEA-5C49-BA86-1DCEFCA047F1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B5997A81-F8F5-5B4B-8A2A-5C4371B0A374}" type="pres">
      <dgm:prSet presAssocID="{2441EB28-1DEA-5C49-BA86-1DCEFCA047F1}" presName="childText" presStyleLbl="revTx" presStyleIdx="0" presStyleCnt="4">
        <dgm:presLayoutVars>
          <dgm:bulletEnabled val="1"/>
        </dgm:presLayoutVars>
      </dgm:prSet>
      <dgm:spPr/>
    </dgm:pt>
    <dgm:pt modelId="{522C6ECB-138B-1543-89BE-8FC4B967E4EF}" type="pres">
      <dgm:prSet presAssocID="{147A7B97-86AE-754E-AD86-B5F2CC60FB31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A2761A4B-A079-504B-B77E-28E1D7AB82FB}" type="pres">
      <dgm:prSet presAssocID="{147A7B97-86AE-754E-AD86-B5F2CC60FB31}" presName="childText" presStyleLbl="revTx" presStyleIdx="1" presStyleCnt="4">
        <dgm:presLayoutVars>
          <dgm:bulletEnabled val="1"/>
        </dgm:presLayoutVars>
      </dgm:prSet>
      <dgm:spPr/>
    </dgm:pt>
    <dgm:pt modelId="{335730E3-150E-704B-92A0-FFFAAA62D02C}" type="pres">
      <dgm:prSet presAssocID="{7386A058-F6C7-9348-9229-DFC59E31C215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C7C85879-75DD-A14B-8386-5988FAA8E361}" type="pres">
      <dgm:prSet presAssocID="{7386A058-F6C7-9348-9229-DFC59E31C215}" presName="childText" presStyleLbl="revTx" presStyleIdx="2" presStyleCnt="4">
        <dgm:presLayoutVars>
          <dgm:bulletEnabled val="1"/>
        </dgm:presLayoutVars>
      </dgm:prSet>
      <dgm:spPr/>
    </dgm:pt>
    <dgm:pt modelId="{8E957AF8-C1A7-7B43-9D06-EA16BDB5D105}" type="pres">
      <dgm:prSet presAssocID="{3B6C330C-DD4E-A94F-BCAB-39DC231AD3E8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851E7D1B-35CD-644B-A126-8DAFFB297DC2}" type="pres">
      <dgm:prSet presAssocID="{3B6C330C-DD4E-A94F-BCAB-39DC231AD3E8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D16FAC07-69C3-2C46-82C9-731EBFE513F2}" type="presOf" srcId="{7386A058-F6C7-9348-9229-DFC59E31C215}" destId="{335730E3-150E-704B-92A0-FFFAAA62D02C}" srcOrd="0" destOrd="0" presId="urn:microsoft.com/office/officeart/2005/8/layout/vList2"/>
    <dgm:cxn modelId="{0249B816-10B7-A44A-AEE7-7B74CFBDDDF5}" type="presOf" srcId="{910F9065-4B44-7B48-BD1A-15F14F442E57}" destId="{A2761A4B-A079-504B-B77E-28E1D7AB82FB}" srcOrd="0" destOrd="1" presId="urn:microsoft.com/office/officeart/2005/8/layout/vList2"/>
    <dgm:cxn modelId="{D8DA902C-82FF-DC44-860F-3B9B98A9256E}" type="presOf" srcId="{3DB04C29-28AA-3340-8834-40E481A6B7E1}" destId="{851E7D1B-35CD-644B-A126-8DAFFB297DC2}" srcOrd="0" destOrd="0" presId="urn:microsoft.com/office/officeart/2005/8/layout/vList2"/>
    <dgm:cxn modelId="{A2772038-C664-BD45-9033-5C23AE285070}" srcId="{910F9065-4B44-7B48-BD1A-15F14F442E57}" destId="{165BAD0A-C3FE-4F4C-88B6-7F708D709C59}" srcOrd="0" destOrd="0" parTransId="{7DC7DC87-8281-804D-AA99-7BA0BB2B8252}" sibTransId="{581A4136-2366-2347-83B7-A6799A504CFC}"/>
    <dgm:cxn modelId="{F829C150-11D3-C149-8A2A-D188D0B14BC8}" srcId="{147A7B97-86AE-754E-AD86-B5F2CC60FB31}" destId="{55D0C15F-A6ED-764F-BFC7-33708126D9EF}" srcOrd="0" destOrd="0" parTransId="{2EB8BBEC-AC0E-D44F-9DB3-134DB3A7B398}" sibTransId="{EEC59C71-60AE-5940-AE10-0314CB7BA212}"/>
    <dgm:cxn modelId="{C4E89655-FD02-E842-85D5-706043314FBD}" type="presOf" srcId="{93B3C07A-2F52-A149-A4F0-4A829426A12C}" destId="{C7C85879-75DD-A14B-8386-5988FAA8E361}" srcOrd="0" destOrd="0" presId="urn:microsoft.com/office/officeart/2005/8/layout/vList2"/>
    <dgm:cxn modelId="{ABB2348A-999E-4C4F-8C59-F2952DF2D8DC}" srcId="{4873CC9C-3BF5-3348-BFDF-5A74B7369279}" destId="{2441EB28-1DEA-5C49-BA86-1DCEFCA047F1}" srcOrd="0" destOrd="0" parTransId="{EF4AD7EC-3978-D04B-804B-E5F21650CF51}" sibTransId="{8E6AA5C6-8129-6541-AE02-0D3562D580A5}"/>
    <dgm:cxn modelId="{A662B78E-E8C8-B64F-A1EB-93C366D248B7}" type="presOf" srcId="{4873CC9C-3BF5-3348-BFDF-5A74B7369279}" destId="{D2D83872-3775-194E-871D-E5054F93D898}" srcOrd="0" destOrd="0" presId="urn:microsoft.com/office/officeart/2005/8/layout/vList2"/>
    <dgm:cxn modelId="{5F00C88E-7848-7348-AB85-B070F783F533}" type="presOf" srcId="{2441EB28-1DEA-5C49-BA86-1DCEFCA047F1}" destId="{917D9EC6-DE2D-E947-8632-66C392E92D01}" srcOrd="0" destOrd="0" presId="urn:microsoft.com/office/officeart/2005/8/layout/vList2"/>
    <dgm:cxn modelId="{38A0AB90-1DFA-F244-90FE-617D1B1F2A72}" srcId="{2441EB28-1DEA-5C49-BA86-1DCEFCA047F1}" destId="{7FC1A66B-5A54-0448-B730-656ED93FEB33}" srcOrd="0" destOrd="0" parTransId="{265F5F6E-F6A3-C945-875B-D03F8CD0D77A}" sibTransId="{C5884DEA-BC3A-D445-8808-0C0A47ABDCA9}"/>
    <dgm:cxn modelId="{441ABD91-1FD9-A14E-A911-2CF6B1DB0BE1}" srcId="{147A7B97-86AE-754E-AD86-B5F2CC60FB31}" destId="{910F9065-4B44-7B48-BD1A-15F14F442E57}" srcOrd="1" destOrd="0" parTransId="{B79BC47A-428E-414C-9D16-686565EB889D}" sibTransId="{D7C5F1FA-8369-8A43-B53D-C08CD8092803}"/>
    <dgm:cxn modelId="{76591F95-F46F-8C45-84C8-88D62CD4B9CF}" type="presOf" srcId="{147A7B97-86AE-754E-AD86-B5F2CC60FB31}" destId="{522C6ECB-138B-1543-89BE-8FC4B967E4EF}" srcOrd="0" destOrd="0" presId="urn:microsoft.com/office/officeart/2005/8/layout/vList2"/>
    <dgm:cxn modelId="{C08C4D98-50B6-0847-92F8-67E17F70C5FB}" srcId="{4873CC9C-3BF5-3348-BFDF-5A74B7369279}" destId="{147A7B97-86AE-754E-AD86-B5F2CC60FB31}" srcOrd="1" destOrd="0" parTransId="{A677D7B8-BF98-B44C-96FD-14F90E0B7F58}" sibTransId="{58852ADE-3FC6-184E-A6FB-5AD1B26D0B49}"/>
    <dgm:cxn modelId="{AF0A7F9E-9D09-2A48-9887-50611E566E65}" srcId="{3B6C330C-DD4E-A94F-BCAB-39DC231AD3E8}" destId="{D6BA6F4C-5B53-F446-8676-69902657DA50}" srcOrd="1" destOrd="0" parTransId="{36DD40ED-19F4-B042-AF40-65F25ED1893D}" sibTransId="{8BF0AEAA-A0A8-A44A-BB6A-3BB9FE3B71A6}"/>
    <dgm:cxn modelId="{1BC7EFA2-5476-DA49-8DC4-9B444960B39D}" srcId="{3B6C330C-DD4E-A94F-BCAB-39DC231AD3E8}" destId="{3DB04C29-28AA-3340-8834-40E481A6B7E1}" srcOrd="0" destOrd="0" parTransId="{139A0B0F-9952-2048-950E-204287014DE8}" sibTransId="{86600DD8-8413-7D4A-94BA-300FA4C0DAD8}"/>
    <dgm:cxn modelId="{75C124A8-C986-D841-B66D-4EB01671C525}" type="presOf" srcId="{55D0C15F-A6ED-764F-BFC7-33708126D9EF}" destId="{A2761A4B-A079-504B-B77E-28E1D7AB82FB}" srcOrd="0" destOrd="0" presId="urn:microsoft.com/office/officeart/2005/8/layout/vList2"/>
    <dgm:cxn modelId="{4F4B61A8-7B0C-CE41-96E8-F1C88DB0D875}" type="presOf" srcId="{3B6C330C-DD4E-A94F-BCAB-39DC231AD3E8}" destId="{8E957AF8-C1A7-7B43-9D06-EA16BDB5D105}" srcOrd="0" destOrd="0" presId="urn:microsoft.com/office/officeart/2005/8/layout/vList2"/>
    <dgm:cxn modelId="{E23C59C2-C108-9B4D-BB9D-D38E370986A9}" srcId="{4873CC9C-3BF5-3348-BFDF-5A74B7369279}" destId="{7386A058-F6C7-9348-9229-DFC59E31C215}" srcOrd="2" destOrd="0" parTransId="{D2F0DCF0-4147-884A-8041-5FB99524D7AA}" sibTransId="{40735888-2D6E-B942-A5EE-C6AA65970383}"/>
    <dgm:cxn modelId="{2C99C9D1-C532-F54D-91F3-8A726831BB5C}" type="presOf" srcId="{7FC1A66B-5A54-0448-B730-656ED93FEB33}" destId="{B5997A81-F8F5-5B4B-8A2A-5C4371B0A374}" srcOrd="0" destOrd="0" presId="urn:microsoft.com/office/officeart/2005/8/layout/vList2"/>
    <dgm:cxn modelId="{9FF8ABD6-4C6A-8645-A513-5DE106E9127A}" srcId="{7386A058-F6C7-9348-9229-DFC59E31C215}" destId="{93B3C07A-2F52-A149-A4F0-4A829426A12C}" srcOrd="0" destOrd="0" parTransId="{CF168AAD-AB57-394E-B75D-7E0D2B405B75}" sibTransId="{CC775DB7-0678-054C-885F-3BDB9310944E}"/>
    <dgm:cxn modelId="{ACC25CF1-DF84-FA41-9A93-50AE9602AC02}" srcId="{4873CC9C-3BF5-3348-BFDF-5A74B7369279}" destId="{3B6C330C-DD4E-A94F-BCAB-39DC231AD3E8}" srcOrd="3" destOrd="0" parTransId="{3500FF11-E0DD-D14E-80D4-418558628474}" sibTransId="{08F54743-0994-FF47-BB14-247AA33DDD94}"/>
    <dgm:cxn modelId="{A4F18FF1-3CD1-6747-9C9C-2ADF3E59D2DE}" type="presOf" srcId="{D6BA6F4C-5B53-F446-8676-69902657DA50}" destId="{851E7D1B-35CD-644B-A126-8DAFFB297DC2}" srcOrd="0" destOrd="1" presId="urn:microsoft.com/office/officeart/2005/8/layout/vList2"/>
    <dgm:cxn modelId="{89C854FC-1A55-C040-9E3D-C1D2BFCAEAC9}" type="presOf" srcId="{165BAD0A-C3FE-4F4C-88B6-7F708D709C59}" destId="{A2761A4B-A079-504B-B77E-28E1D7AB82FB}" srcOrd="0" destOrd="2" presId="urn:microsoft.com/office/officeart/2005/8/layout/vList2"/>
    <dgm:cxn modelId="{D68B940D-19E0-9C42-AC6C-76F7253B4A0D}" type="presParOf" srcId="{D2D83872-3775-194E-871D-E5054F93D898}" destId="{917D9EC6-DE2D-E947-8632-66C392E92D01}" srcOrd="0" destOrd="0" presId="urn:microsoft.com/office/officeart/2005/8/layout/vList2"/>
    <dgm:cxn modelId="{87A0033C-D704-294A-9C10-C3A5BF412C52}" type="presParOf" srcId="{D2D83872-3775-194E-871D-E5054F93D898}" destId="{B5997A81-F8F5-5B4B-8A2A-5C4371B0A374}" srcOrd="1" destOrd="0" presId="urn:microsoft.com/office/officeart/2005/8/layout/vList2"/>
    <dgm:cxn modelId="{EBF500E8-ADE2-EE45-8A34-3E2B9D22CC4D}" type="presParOf" srcId="{D2D83872-3775-194E-871D-E5054F93D898}" destId="{522C6ECB-138B-1543-89BE-8FC4B967E4EF}" srcOrd="2" destOrd="0" presId="urn:microsoft.com/office/officeart/2005/8/layout/vList2"/>
    <dgm:cxn modelId="{84F739FE-D78D-2444-B364-A5114FDF1122}" type="presParOf" srcId="{D2D83872-3775-194E-871D-E5054F93D898}" destId="{A2761A4B-A079-504B-B77E-28E1D7AB82FB}" srcOrd="3" destOrd="0" presId="urn:microsoft.com/office/officeart/2005/8/layout/vList2"/>
    <dgm:cxn modelId="{B1B04C5D-DB15-9049-A341-7BDC7EF4AAB8}" type="presParOf" srcId="{D2D83872-3775-194E-871D-E5054F93D898}" destId="{335730E3-150E-704B-92A0-FFFAAA62D02C}" srcOrd="4" destOrd="0" presId="urn:microsoft.com/office/officeart/2005/8/layout/vList2"/>
    <dgm:cxn modelId="{134CEB3B-8774-864F-B2F9-DBBF21D70795}" type="presParOf" srcId="{D2D83872-3775-194E-871D-E5054F93D898}" destId="{C7C85879-75DD-A14B-8386-5988FAA8E361}" srcOrd="5" destOrd="0" presId="urn:microsoft.com/office/officeart/2005/8/layout/vList2"/>
    <dgm:cxn modelId="{D961F160-07A8-8149-BC65-FBD318053E74}" type="presParOf" srcId="{D2D83872-3775-194E-871D-E5054F93D898}" destId="{8E957AF8-C1A7-7B43-9D06-EA16BDB5D105}" srcOrd="6" destOrd="0" presId="urn:microsoft.com/office/officeart/2005/8/layout/vList2"/>
    <dgm:cxn modelId="{61B7DCF7-2A42-9549-9DBC-8CD5A9C33D9E}" type="presParOf" srcId="{D2D83872-3775-194E-871D-E5054F93D898}" destId="{851E7D1B-35CD-644B-A126-8DAFFB297DC2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ABF8790-5296-C043-B468-4BC649F756F6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A9B71617-B1A4-4747-875A-E2C54598F6F8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Root</a:t>
          </a:r>
          <a:endParaRPr lang="en-MK" sz="1400" b="1" dirty="0">
            <a:solidFill>
              <a:schemeClr val="tx1"/>
            </a:solidFill>
          </a:endParaRPr>
        </a:p>
      </dgm:t>
    </dgm:pt>
    <dgm:pt modelId="{5171FF05-9605-0A4E-9B42-5B8DB055C376}" type="parTrans" cxnId="{EBD0EA2D-9405-5446-B0DC-70BDE7A35BA7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D9B198F3-1C5E-AC4E-A91C-4401B13C875C}" type="sibTrans" cxnId="{EBD0EA2D-9405-5446-B0DC-70BDE7A35BA7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C6C6A89B-2774-D54E-9E4F-00B87684988B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resources</a:t>
          </a:r>
          <a:endParaRPr lang="en-MK" sz="1400" b="1" dirty="0">
            <a:solidFill>
              <a:schemeClr val="tx1"/>
            </a:solidFill>
          </a:endParaRPr>
        </a:p>
      </dgm:t>
    </dgm:pt>
    <dgm:pt modelId="{3021F933-0A5F-0247-8373-9FBE000B111C}" type="parTrans" cxnId="{AF2AA768-8B59-B543-830B-14806A6C3E29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100B058D-A2FF-374B-B034-C4402F799197}" type="sibTrans" cxnId="{AF2AA768-8B59-B543-830B-14806A6C3E29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023CF265-F294-B84C-8CDC-47EB5AD3824C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attachments</a:t>
          </a:r>
          <a:endParaRPr lang="en-MK" sz="1400" b="1" dirty="0">
            <a:solidFill>
              <a:schemeClr val="tx1"/>
            </a:solidFill>
          </a:endParaRPr>
        </a:p>
      </dgm:t>
    </dgm:pt>
    <dgm:pt modelId="{ABCED529-A2D6-244C-9D9D-8C25C8C627A4}" type="parTrans" cxnId="{4BF5B853-63EB-F54F-9C24-190EBF5A36F5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5F478516-5D4B-4044-BD8C-87CD32261C28}" type="sibTrans" cxnId="{4BF5B853-63EB-F54F-9C24-190EBF5A36F5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BFF29DBC-6969-6549-B28C-192AFA4BA907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media files</a:t>
          </a:r>
          <a:endParaRPr lang="en-MK" sz="1400" b="1" dirty="0">
            <a:solidFill>
              <a:schemeClr val="tx1"/>
            </a:solidFill>
          </a:endParaRPr>
        </a:p>
      </dgm:t>
    </dgm:pt>
    <dgm:pt modelId="{148576D1-728B-6941-B92F-49DC592D5FE9}" type="parTrans" cxnId="{38A038F5-EE54-D741-BEB1-873EDE93924F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C5F033A4-D6A0-FF48-9459-E8DEAB5E5B20}" type="sibTrans" cxnId="{38A038F5-EE54-D741-BEB1-873EDE93924F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92172D48-CFE5-F34D-AE6F-CA374FA6AB8A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questions file</a:t>
          </a:r>
          <a:endParaRPr lang="en-MK" sz="1400" b="1" dirty="0">
            <a:solidFill>
              <a:schemeClr val="tx1"/>
            </a:solidFill>
          </a:endParaRPr>
        </a:p>
      </dgm:t>
    </dgm:pt>
    <dgm:pt modelId="{A0CCDDB8-DD97-DF4D-9537-786DD6366A50}" type="parTrans" cxnId="{8D62FF67-B228-F14B-9C54-BA7BDD7978FD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37F68DE6-31EE-6C4B-9FC1-B88E54695601}" type="sibTrans" cxnId="{8D62FF67-B228-F14B-9C54-BA7BDD7978FD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544CF5B8-C52F-0345-ABB9-2A2F5E620323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(opt) 01 Section</a:t>
          </a:r>
          <a:endParaRPr lang="en-MK" sz="1400" b="1" dirty="0">
            <a:solidFill>
              <a:schemeClr val="tx1"/>
            </a:solidFill>
          </a:endParaRPr>
        </a:p>
      </dgm:t>
    </dgm:pt>
    <dgm:pt modelId="{B6B5E33B-A61A-8D4C-9920-F53B949FFB9D}" type="parTrans" cxnId="{3E6C87A1-E90D-F541-9091-4EAE484901C0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069F40FB-269B-D74B-A0B5-51425F6D2F86}" type="sibTrans" cxnId="{3E6C87A1-E90D-F541-9091-4EAE484901C0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F0F8819B-B607-534D-BAAA-A2868E64F91C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(opt) 01 Module</a:t>
          </a:r>
          <a:endParaRPr lang="en-MK" sz="1400" b="1" dirty="0">
            <a:solidFill>
              <a:schemeClr val="tx1"/>
            </a:solidFill>
          </a:endParaRPr>
        </a:p>
      </dgm:t>
    </dgm:pt>
    <dgm:pt modelId="{D228D16C-3DF5-514E-8726-5359A52CE31C}" type="parTrans" cxnId="{97F795BE-97CC-464A-ACE3-D3ECDAA9058C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5692EB79-E5F0-E743-9AF3-0CC421F3EC1E}" type="sibTrans" cxnId="{97F795BE-97CC-464A-ACE3-D3ECDAA9058C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7B64BF8D-FD09-254B-BBE4-175E957E1530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01 Learning Unit</a:t>
          </a:r>
          <a:endParaRPr lang="en-MK" sz="1400" b="1" dirty="0">
            <a:solidFill>
              <a:schemeClr val="tx1"/>
            </a:solidFill>
          </a:endParaRPr>
        </a:p>
      </dgm:t>
    </dgm:pt>
    <dgm:pt modelId="{A1D18189-C62E-7745-A62F-425656E5504D}" type="parTrans" cxnId="{6D1AA29F-6909-244D-B0B0-08AE9DC35161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BA1CC1E9-362D-BE42-A111-809A5EFC9905}" type="sibTrans" cxnId="{6D1AA29F-6909-244D-B0B0-08AE9DC35161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D726D469-5C5D-E743-B55A-41ADF6662416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Activities</a:t>
          </a:r>
          <a:endParaRPr lang="en-MK" sz="1400" b="1" dirty="0">
            <a:solidFill>
              <a:schemeClr val="tx1"/>
            </a:solidFill>
          </a:endParaRPr>
        </a:p>
      </dgm:t>
    </dgm:pt>
    <dgm:pt modelId="{6307D737-B598-B345-8212-81A4DE435056}" type="parTrans" cxnId="{260F7A45-9986-3149-B2A5-D033442C9945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FAC95966-B0C3-CA46-A8DC-96E5954979CA}" type="sibTrans" cxnId="{260F7A45-9986-3149-B2A5-D033442C9945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8BBFA17D-9A52-434A-B200-97690888F8FA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01 activity details</a:t>
          </a:r>
          <a:endParaRPr lang="en-MK" sz="1400" b="1" dirty="0">
            <a:solidFill>
              <a:schemeClr val="tx1"/>
            </a:solidFill>
          </a:endParaRPr>
        </a:p>
      </dgm:t>
    </dgm:pt>
    <dgm:pt modelId="{CFB12531-B1DE-7B45-AFC3-FDCEC59C0333}" type="parTrans" cxnId="{E4C8F5E9-30FC-1546-A24D-12FD714F6ED8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7DEF4A7C-8D67-9647-B394-9C063E579779}" type="sibTrans" cxnId="{E4C8F5E9-30FC-1546-A24D-12FD714F6ED8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DDC1AD91-2301-CD4E-AD54-7120B6C97F5F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...</a:t>
          </a:r>
          <a:endParaRPr lang="en-MK" sz="1400" b="1" dirty="0">
            <a:solidFill>
              <a:schemeClr val="tx1"/>
            </a:solidFill>
          </a:endParaRPr>
        </a:p>
      </dgm:t>
    </dgm:pt>
    <dgm:pt modelId="{328558C2-336B-CF4B-A845-219C7A6416F6}" type="parTrans" cxnId="{3CC992AE-A93E-534A-AEAA-6D5321097C3A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96FDE474-86B5-FD46-B8C4-1DFC704D9B21}" type="sibTrans" cxnId="{3CC992AE-A93E-534A-AEAA-6D5321097C3A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B454573D-C739-F440-B073-712314C7A7E5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N activity details</a:t>
          </a:r>
          <a:endParaRPr lang="en-MK" sz="1400" b="1" dirty="0">
            <a:solidFill>
              <a:schemeClr val="tx1"/>
            </a:solidFill>
          </a:endParaRPr>
        </a:p>
      </dgm:t>
    </dgm:pt>
    <dgm:pt modelId="{2DF572AF-1BF6-2740-A32C-A284FDBE42B9}" type="parTrans" cxnId="{491FA14E-C55D-594E-ACB2-377D5222899F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976B78C1-4510-AC4F-A8D7-AB6B9A866192}" type="sibTrans" cxnId="{491FA14E-C55D-594E-ACB2-377D5222899F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70D8C1C7-E1AE-E54E-A39D-07238140E50F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Assessment</a:t>
          </a:r>
          <a:endParaRPr lang="en-MK" sz="1400" b="1" dirty="0">
            <a:solidFill>
              <a:schemeClr val="tx1"/>
            </a:solidFill>
          </a:endParaRPr>
        </a:p>
      </dgm:t>
    </dgm:pt>
    <dgm:pt modelId="{8E1878BB-21B5-EC40-A405-1083758D8E2B}" type="parTrans" cxnId="{09EC7316-06EC-7347-A0E1-45FA51910DF0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40B1379D-7878-F34A-B034-2D0E205D47A9}" type="sibTrans" cxnId="{09EC7316-06EC-7347-A0E1-45FA51910DF0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31167CF7-5515-F04B-A2F1-3DF78E7DEF63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question bank</a:t>
          </a:r>
          <a:endParaRPr lang="en-MK" sz="1400" b="1" dirty="0">
            <a:solidFill>
              <a:schemeClr val="tx1"/>
            </a:solidFill>
          </a:endParaRPr>
        </a:p>
      </dgm:t>
    </dgm:pt>
    <dgm:pt modelId="{2D3634C0-DC43-A747-97A1-2C9366317972}" type="parTrans" cxnId="{7FC60340-0D3B-0B4C-9A9C-FCBA767E52F2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0F731677-9B9A-E44C-95B9-BCE39B623BD7}" type="sibTrans" cxnId="{7FC60340-0D3B-0B4C-9A9C-FCBA767E52F2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B3599C21-11C9-D14B-B614-6E04842C13C8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(opt) strategy</a:t>
          </a:r>
          <a:endParaRPr lang="en-MK" sz="1400" b="1" dirty="0">
            <a:solidFill>
              <a:schemeClr val="tx1"/>
            </a:solidFill>
          </a:endParaRPr>
        </a:p>
      </dgm:t>
    </dgm:pt>
    <dgm:pt modelId="{F23E1388-768C-9741-BF60-B2330D5A9C0E}" type="parTrans" cxnId="{9CBC254F-86C6-5E4E-BB32-BF079AFAD8E2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BF7124E1-323C-3749-A8E9-59A867ADE71E}" type="sibTrans" cxnId="{9CBC254F-86C6-5E4E-BB32-BF079AFAD8E2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D8AAD72A-8767-DF47-9C17-A5DA5D179764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attachments</a:t>
          </a:r>
          <a:endParaRPr lang="en-MK" sz="1400" b="1" dirty="0">
            <a:solidFill>
              <a:schemeClr val="tx1"/>
            </a:solidFill>
          </a:endParaRPr>
        </a:p>
      </dgm:t>
    </dgm:pt>
    <dgm:pt modelId="{803B536D-EB5B-0440-A87D-982BE947A8F5}" type="parTrans" cxnId="{5B929C2B-094D-6B46-B6E8-516329752BCE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132812EF-8BED-B449-945E-CCA1EA059852}" type="sibTrans" cxnId="{5B929C2B-094D-6B46-B6E8-516329752BCE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8CE7FEC7-41B9-0F49-957A-74D5E73976C9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media files</a:t>
          </a:r>
          <a:endParaRPr lang="en-MK" sz="1400" b="1" dirty="0">
            <a:solidFill>
              <a:schemeClr val="tx1"/>
            </a:solidFill>
          </a:endParaRPr>
        </a:p>
      </dgm:t>
    </dgm:pt>
    <dgm:pt modelId="{EBF1FC88-FB60-A04D-ADA0-65C47DC5A6A9}" type="parTrans" cxnId="{B18272B5-D6E9-4642-A428-0A5BB6535E5B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3509275E-BA87-B54B-96CA-B6424D1437D3}" type="sibTrans" cxnId="{B18272B5-D6E9-4642-A428-0A5BB6535E5B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85B34DF8-623A-0F40-98AF-5F53EB0665AC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learning content</a:t>
          </a:r>
          <a:endParaRPr lang="en-MK" sz="1400" b="1" dirty="0">
            <a:solidFill>
              <a:schemeClr val="tx1"/>
            </a:solidFill>
          </a:endParaRPr>
        </a:p>
      </dgm:t>
    </dgm:pt>
    <dgm:pt modelId="{F364625C-A717-1E40-B5F0-3AA6384559A4}" type="parTrans" cxnId="{D9995D9D-2F3E-564F-B50A-D5819C3B5200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DFF96444-1AA4-4744-B8C1-384B25302A76}" type="sibTrans" cxnId="{D9995D9D-2F3E-564F-B50A-D5819C3B5200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5E0B7C45-05BF-C84C-8AED-D5689521AE0A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slide deck</a:t>
          </a:r>
          <a:endParaRPr lang="en-MK" sz="1400" b="1" dirty="0">
            <a:solidFill>
              <a:schemeClr val="tx1"/>
            </a:solidFill>
          </a:endParaRPr>
        </a:p>
      </dgm:t>
    </dgm:pt>
    <dgm:pt modelId="{645260E3-750C-794F-AC75-A1AF69CEE4E3}" type="parTrans" cxnId="{D2F3461A-E6D8-DD41-A5F2-4F49C53A7855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A373536A-E37D-0447-B86A-5F60C189C940}" type="sibTrans" cxnId="{D2F3461A-E6D8-DD41-A5F2-4F49C53A7855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9C91B405-0EA5-2F40-9D3F-6B3F54396AF4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learning unit plan</a:t>
          </a:r>
          <a:endParaRPr lang="en-MK" sz="1400" b="1" dirty="0">
            <a:solidFill>
              <a:schemeClr val="tx1"/>
            </a:solidFill>
          </a:endParaRPr>
        </a:p>
      </dgm:t>
    </dgm:pt>
    <dgm:pt modelId="{CB078CF5-FD59-1043-A3CA-3F8638130033}" type="parTrans" cxnId="{AF66CFB7-695D-CD42-8894-07659C355AFF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5EAE2326-2BE3-3541-87CD-99FA527F5168}" type="sibTrans" cxnId="{AF66CFB7-695D-CD42-8894-07659C355AFF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B6399AA7-AAD1-AB4B-95EE-FD147AA214BF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...</a:t>
          </a:r>
          <a:endParaRPr lang="en-MK" sz="1400" b="1" dirty="0">
            <a:solidFill>
              <a:schemeClr val="tx1"/>
            </a:solidFill>
          </a:endParaRPr>
        </a:p>
      </dgm:t>
    </dgm:pt>
    <dgm:pt modelId="{0FC76B42-4D92-D94F-BFA7-B818BCC65496}" type="parTrans" cxnId="{19B23FD4-A2E1-7C4F-9DBE-566D9ED09BEC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70BAB847-9BFC-7541-BEA2-A8CAACA6D667}" type="sibTrans" cxnId="{19B23FD4-A2E1-7C4F-9DBE-566D9ED09BEC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BB01F823-E816-BE4F-8652-E47152948146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N Learning Unit</a:t>
          </a:r>
          <a:endParaRPr lang="en-MK" sz="1400" b="1" dirty="0">
            <a:solidFill>
              <a:schemeClr val="tx1"/>
            </a:solidFill>
          </a:endParaRPr>
        </a:p>
      </dgm:t>
    </dgm:pt>
    <dgm:pt modelId="{C3F30353-C9AB-6946-8A44-55E2A4D63B7B}" type="parTrans" cxnId="{8188642D-071E-2345-8A64-C3D48A9AD50A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0F203BE5-87FC-8745-BFEB-F990F664873F}" type="sibTrans" cxnId="{8188642D-071E-2345-8A64-C3D48A9AD50A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EBA8D7A6-BE74-A042-9B97-D66C9DCD0B60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syllabus</a:t>
          </a:r>
          <a:endParaRPr lang="en-MK" sz="1400" b="1" dirty="0">
            <a:solidFill>
              <a:schemeClr val="tx1"/>
            </a:solidFill>
          </a:endParaRPr>
        </a:p>
      </dgm:t>
    </dgm:pt>
    <dgm:pt modelId="{FAABEB3A-A34F-A24A-8F20-424E358A1F31}" type="parTrans" cxnId="{5F05069D-62FF-7944-81FC-6BD8F538345C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0B11C560-7294-CB49-945F-07E08C718204}" type="sibTrans" cxnId="{5F05069D-62FF-7944-81FC-6BD8F538345C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BFD7B1CD-FEF2-A54D-9955-FB71F0E37697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facilitator guide</a:t>
          </a:r>
          <a:endParaRPr lang="en-MK" sz="1400" b="1" dirty="0">
            <a:solidFill>
              <a:schemeClr val="tx1"/>
            </a:solidFill>
          </a:endParaRPr>
        </a:p>
      </dgm:t>
    </dgm:pt>
    <dgm:pt modelId="{C7089F52-DE66-9449-BA6A-4D2018AFC257}" type="parTrans" cxnId="{E4F1362D-0C56-E340-AC22-4FE0426C8094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82FAFDCE-9730-A54C-9451-F1B4264EC4A9}" type="sibTrans" cxnId="{E4F1362D-0C56-E340-AC22-4FE0426C8094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386DD50D-6708-464B-A882-05D4757B3CDC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README</a:t>
          </a:r>
          <a:endParaRPr lang="en-MK" sz="1400" b="1" dirty="0">
            <a:solidFill>
              <a:schemeClr val="tx1"/>
            </a:solidFill>
          </a:endParaRPr>
        </a:p>
      </dgm:t>
    </dgm:pt>
    <dgm:pt modelId="{07B315A3-5A41-9448-98C4-6C92AE883BB4}" type="parTrans" cxnId="{3531F1A4-B622-2442-B368-497EB040FD24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CB650ABD-0E22-3F43-80DD-6C69C58831EA}" type="sibTrans" cxnId="{3531F1A4-B622-2442-B368-497EB040FD24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916F5C89-BC06-1048-ACF7-D174F6D10999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LICENSE</a:t>
          </a:r>
          <a:endParaRPr lang="en-MK" sz="1400" b="1" dirty="0">
            <a:solidFill>
              <a:schemeClr val="tx1"/>
            </a:solidFill>
          </a:endParaRPr>
        </a:p>
      </dgm:t>
    </dgm:pt>
    <dgm:pt modelId="{199423B9-8B93-A841-8D53-7B0F803779ED}" type="parTrans" cxnId="{9F71F200-3A0C-0142-A45B-BCC7350B1C66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D05C1B4A-3417-D349-8E53-FB5B0E3F36E1}" type="sibTrans" cxnId="{9F71F200-3A0C-0142-A45B-BCC7350B1C66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0E4A3C8D-CF99-1941-A0A9-FE9B68AE688B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CITATION</a:t>
          </a:r>
          <a:endParaRPr lang="en-MK" sz="1400" b="1" dirty="0">
            <a:solidFill>
              <a:schemeClr val="tx1"/>
            </a:solidFill>
          </a:endParaRPr>
        </a:p>
      </dgm:t>
    </dgm:pt>
    <dgm:pt modelId="{78D2B2F0-EFBF-EB49-8C98-72F1C5B6F0C4}" type="parTrans" cxnId="{A2F6D324-CA9F-7345-816B-CFF8610F0E12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ABF64C6B-0693-6E47-8FBD-77122980B511}" type="sibTrans" cxnId="{A2F6D324-CA9F-7345-816B-CFF8610F0E12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BC749346-1D10-9B48-AD34-288D79F42338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CODE_OF_CONDUCT</a:t>
          </a:r>
          <a:endParaRPr lang="en-MK" sz="1400" b="1" dirty="0">
            <a:solidFill>
              <a:schemeClr val="tx1"/>
            </a:solidFill>
          </a:endParaRPr>
        </a:p>
      </dgm:t>
    </dgm:pt>
    <dgm:pt modelId="{225998E3-68EA-2E4F-8832-CAF65C3ECA5D}" type="parTrans" cxnId="{A2E4B10D-144E-9F43-A1E1-D49E3B9854D0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83417282-76FB-3A41-BEE3-921DAB8482A5}" type="sibTrans" cxnId="{A2E4B10D-144E-9F43-A1E1-D49E3B9854D0}">
      <dgm:prSet/>
      <dgm:spPr/>
      <dgm:t>
        <a:bodyPr/>
        <a:lstStyle/>
        <a:p>
          <a:endParaRPr lang="en-GB" sz="3600" b="1">
            <a:solidFill>
              <a:schemeClr val="tx1"/>
            </a:solidFill>
          </a:endParaRPr>
        </a:p>
      </dgm:t>
    </dgm:pt>
    <dgm:pt modelId="{6D72DBA4-FCC0-094B-82F6-94E3B1A6C078}">
      <dgm:prSet custT="1"/>
      <dgm:spPr/>
      <dgm:t>
        <a:bodyPr/>
        <a:lstStyle/>
        <a:p>
          <a:r>
            <a:rPr lang="en-GB" sz="1400" b="1" dirty="0">
              <a:solidFill>
                <a:schemeClr val="tx1"/>
              </a:solidFill>
            </a:rPr>
            <a:t>Feedback</a:t>
          </a:r>
          <a:endParaRPr lang="en-MK" sz="1400" b="1" dirty="0">
            <a:solidFill>
              <a:schemeClr val="tx1"/>
            </a:solidFill>
          </a:endParaRPr>
        </a:p>
      </dgm:t>
    </dgm:pt>
    <dgm:pt modelId="{7FA9A746-E479-4E4D-9AAB-3B79B5FD9F9F}" type="parTrans" cxnId="{C976E06C-FC7B-7E44-93DF-7CCF9F593657}">
      <dgm:prSet/>
      <dgm:spPr/>
      <dgm:t>
        <a:bodyPr/>
        <a:lstStyle/>
        <a:p>
          <a:endParaRPr lang="en-GB" sz="3600"/>
        </a:p>
      </dgm:t>
    </dgm:pt>
    <dgm:pt modelId="{F995BF90-522E-D045-9C48-F61993495F8E}" type="sibTrans" cxnId="{C976E06C-FC7B-7E44-93DF-7CCF9F593657}">
      <dgm:prSet/>
      <dgm:spPr/>
      <dgm:t>
        <a:bodyPr/>
        <a:lstStyle/>
        <a:p>
          <a:endParaRPr lang="en-GB" sz="3600"/>
        </a:p>
      </dgm:t>
    </dgm:pt>
    <dgm:pt modelId="{8321455A-83AE-6B41-8E50-1C8739802DF7}" type="pres">
      <dgm:prSet presAssocID="{4ABF8790-5296-C043-B468-4BC649F756F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E46F3E7-1956-C643-BD83-85F3E334C877}" type="pres">
      <dgm:prSet presAssocID="{A9B71617-B1A4-4747-875A-E2C54598F6F8}" presName="hierRoot1" presStyleCnt="0">
        <dgm:presLayoutVars>
          <dgm:hierBranch val="init"/>
        </dgm:presLayoutVars>
      </dgm:prSet>
      <dgm:spPr/>
    </dgm:pt>
    <dgm:pt modelId="{50071FAE-9C75-0C4D-87E9-DEADAC2E53A5}" type="pres">
      <dgm:prSet presAssocID="{A9B71617-B1A4-4747-875A-E2C54598F6F8}" presName="rootComposite1" presStyleCnt="0"/>
      <dgm:spPr/>
    </dgm:pt>
    <dgm:pt modelId="{1EA41BF4-6885-5D49-A102-80A61E5595AE}" type="pres">
      <dgm:prSet presAssocID="{A9B71617-B1A4-4747-875A-E2C54598F6F8}" presName="rootText1" presStyleLbl="node0" presStyleIdx="0" presStyleCnt="1" custScaleX="110921">
        <dgm:presLayoutVars>
          <dgm:chPref val="3"/>
        </dgm:presLayoutVars>
      </dgm:prSet>
      <dgm:spPr/>
    </dgm:pt>
    <dgm:pt modelId="{CFE4C13B-0058-4940-BF52-FA5DFA4C8394}" type="pres">
      <dgm:prSet presAssocID="{A9B71617-B1A4-4747-875A-E2C54598F6F8}" presName="rootConnector1" presStyleLbl="node1" presStyleIdx="0" presStyleCnt="0"/>
      <dgm:spPr/>
    </dgm:pt>
    <dgm:pt modelId="{65437B86-0212-7341-9771-F79B6D955ACC}" type="pres">
      <dgm:prSet presAssocID="{A9B71617-B1A4-4747-875A-E2C54598F6F8}" presName="hierChild2" presStyleCnt="0"/>
      <dgm:spPr/>
    </dgm:pt>
    <dgm:pt modelId="{077C0596-F824-9743-B148-D4F32B7A3129}" type="pres">
      <dgm:prSet presAssocID="{3021F933-0A5F-0247-8373-9FBE000B111C}" presName="Name64" presStyleLbl="parChTrans1D2" presStyleIdx="0" presStyleCnt="5" custSzX="310765"/>
      <dgm:spPr/>
    </dgm:pt>
    <dgm:pt modelId="{2321AB21-0AA1-BC41-AAC7-0C797A15D3C0}" type="pres">
      <dgm:prSet presAssocID="{C6C6A89B-2774-D54E-9E4F-00B87684988B}" presName="hierRoot2" presStyleCnt="0">
        <dgm:presLayoutVars>
          <dgm:hierBranch val="init"/>
        </dgm:presLayoutVars>
      </dgm:prSet>
      <dgm:spPr/>
    </dgm:pt>
    <dgm:pt modelId="{1AC1ABB0-B126-DD45-B05A-59BDD378093B}" type="pres">
      <dgm:prSet presAssocID="{C6C6A89B-2774-D54E-9E4F-00B87684988B}" presName="rootComposite" presStyleCnt="0"/>
      <dgm:spPr/>
    </dgm:pt>
    <dgm:pt modelId="{30491DA2-1E15-3344-843A-E8628EDC2CE7}" type="pres">
      <dgm:prSet presAssocID="{C6C6A89B-2774-D54E-9E4F-00B87684988B}" presName="rootText" presStyleLbl="node2" presStyleIdx="0" presStyleCnt="5" custScaleX="110921">
        <dgm:presLayoutVars>
          <dgm:chPref val="3"/>
        </dgm:presLayoutVars>
      </dgm:prSet>
      <dgm:spPr/>
    </dgm:pt>
    <dgm:pt modelId="{AAAB6984-D0E4-F14E-981B-BDBDCDE42CA6}" type="pres">
      <dgm:prSet presAssocID="{C6C6A89B-2774-D54E-9E4F-00B87684988B}" presName="rootConnector" presStyleLbl="node2" presStyleIdx="0" presStyleCnt="5"/>
      <dgm:spPr/>
    </dgm:pt>
    <dgm:pt modelId="{971FF8E5-6EC5-714A-B718-641DC0CE3747}" type="pres">
      <dgm:prSet presAssocID="{C6C6A89B-2774-D54E-9E4F-00B87684988B}" presName="hierChild4" presStyleCnt="0"/>
      <dgm:spPr/>
    </dgm:pt>
    <dgm:pt modelId="{A0496D20-D3E5-3847-8218-3118C4D50BA2}" type="pres">
      <dgm:prSet presAssocID="{ABCED529-A2D6-244C-9D9D-8C25C8C627A4}" presName="Name64" presStyleLbl="parChTrans1D3" presStyleIdx="0" presStyleCnt="5" custSzX="310765"/>
      <dgm:spPr/>
    </dgm:pt>
    <dgm:pt modelId="{F5673DF3-D3BA-174D-A235-05AFEFD8FEA5}" type="pres">
      <dgm:prSet presAssocID="{023CF265-F294-B84C-8CDC-47EB5AD3824C}" presName="hierRoot2" presStyleCnt="0">
        <dgm:presLayoutVars>
          <dgm:hierBranch val="init"/>
        </dgm:presLayoutVars>
      </dgm:prSet>
      <dgm:spPr/>
    </dgm:pt>
    <dgm:pt modelId="{3F934935-4707-7140-8A59-15D722545798}" type="pres">
      <dgm:prSet presAssocID="{023CF265-F294-B84C-8CDC-47EB5AD3824C}" presName="rootComposite" presStyleCnt="0"/>
      <dgm:spPr/>
    </dgm:pt>
    <dgm:pt modelId="{84F86C5C-7812-E244-BDAA-5290162735E4}" type="pres">
      <dgm:prSet presAssocID="{023CF265-F294-B84C-8CDC-47EB5AD3824C}" presName="rootText" presStyleLbl="node3" presStyleIdx="0" presStyleCnt="5" custScaleX="110921">
        <dgm:presLayoutVars>
          <dgm:chPref val="3"/>
        </dgm:presLayoutVars>
      </dgm:prSet>
      <dgm:spPr/>
    </dgm:pt>
    <dgm:pt modelId="{5D02195F-2B5D-9644-974A-4443031952B5}" type="pres">
      <dgm:prSet presAssocID="{023CF265-F294-B84C-8CDC-47EB5AD3824C}" presName="rootConnector" presStyleLbl="node3" presStyleIdx="0" presStyleCnt="5"/>
      <dgm:spPr/>
    </dgm:pt>
    <dgm:pt modelId="{5863F6D9-1A3B-A548-9EAB-13B581669DF5}" type="pres">
      <dgm:prSet presAssocID="{023CF265-F294-B84C-8CDC-47EB5AD3824C}" presName="hierChild4" presStyleCnt="0"/>
      <dgm:spPr/>
    </dgm:pt>
    <dgm:pt modelId="{CC54FD2B-BC53-A94C-81F6-E56A3E06015C}" type="pres">
      <dgm:prSet presAssocID="{148576D1-728B-6941-B92F-49DC592D5FE9}" presName="Name64" presStyleLbl="parChTrans1D4" presStyleIdx="0" presStyleCnt="18" custSzX="310765"/>
      <dgm:spPr/>
    </dgm:pt>
    <dgm:pt modelId="{792A16AA-240E-F74D-ADE6-2B098C866590}" type="pres">
      <dgm:prSet presAssocID="{BFF29DBC-6969-6549-B28C-192AFA4BA907}" presName="hierRoot2" presStyleCnt="0">
        <dgm:presLayoutVars>
          <dgm:hierBranch val="init"/>
        </dgm:presLayoutVars>
      </dgm:prSet>
      <dgm:spPr/>
    </dgm:pt>
    <dgm:pt modelId="{7F4C8E55-877A-6246-B92B-6C145A444CAF}" type="pres">
      <dgm:prSet presAssocID="{BFF29DBC-6969-6549-B28C-192AFA4BA907}" presName="rootComposite" presStyleCnt="0"/>
      <dgm:spPr/>
    </dgm:pt>
    <dgm:pt modelId="{1246582A-C065-8540-9E5D-267DB02010C4}" type="pres">
      <dgm:prSet presAssocID="{BFF29DBC-6969-6549-B28C-192AFA4BA907}" presName="rootText" presStyleLbl="node4" presStyleIdx="0" presStyleCnt="18" custScaleX="110921">
        <dgm:presLayoutVars>
          <dgm:chPref val="3"/>
        </dgm:presLayoutVars>
      </dgm:prSet>
      <dgm:spPr/>
    </dgm:pt>
    <dgm:pt modelId="{8C5EE287-F722-554F-A293-2D699827E064}" type="pres">
      <dgm:prSet presAssocID="{BFF29DBC-6969-6549-B28C-192AFA4BA907}" presName="rootConnector" presStyleLbl="node4" presStyleIdx="0" presStyleCnt="18"/>
      <dgm:spPr/>
    </dgm:pt>
    <dgm:pt modelId="{471C69B8-0BF6-8344-A9E5-6FC79DD48826}" type="pres">
      <dgm:prSet presAssocID="{BFF29DBC-6969-6549-B28C-192AFA4BA907}" presName="hierChild4" presStyleCnt="0"/>
      <dgm:spPr/>
    </dgm:pt>
    <dgm:pt modelId="{69A6DE8C-0C29-E24B-BB9E-E44CBF61A5D6}" type="pres">
      <dgm:prSet presAssocID="{BFF29DBC-6969-6549-B28C-192AFA4BA907}" presName="hierChild5" presStyleCnt="0"/>
      <dgm:spPr/>
    </dgm:pt>
    <dgm:pt modelId="{FFDD39EA-E5E9-984E-9BB4-63FA682228C7}" type="pres">
      <dgm:prSet presAssocID="{023CF265-F294-B84C-8CDC-47EB5AD3824C}" presName="hierChild5" presStyleCnt="0"/>
      <dgm:spPr/>
    </dgm:pt>
    <dgm:pt modelId="{B405B9F5-B9C6-6345-9553-67D1481197C9}" type="pres">
      <dgm:prSet presAssocID="{7FA9A746-E479-4E4D-9AAB-3B79B5FD9F9F}" presName="Name64" presStyleLbl="parChTrans1D3" presStyleIdx="1" presStyleCnt="5" custSzX="310765"/>
      <dgm:spPr/>
    </dgm:pt>
    <dgm:pt modelId="{AA3BDB56-51B0-3C4B-8E7B-B3BA3EB58E27}" type="pres">
      <dgm:prSet presAssocID="{6D72DBA4-FCC0-094B-82F6-94E3B1A6C078}" presName="hierRoot2" presStyleCnt="0">
        <dgm:presLayoutVars>
          <dgm:hierBranch val="init"/>
        </dgm:presLayoutVars>
      </dgm:prSet>
      <dgm:spPr/>
    </dgm:pt>
    <dgm:pt modelId="{295B4373-99CD-8347-8985-A3AD779D6E0A}" type="pres">
      <dgm:prSet presAssocID="{6D72DBA4-FCC0-094B-82F6-94E3B1A6C078}" presName="rootComposite" presStyleCnt="0"/>
      <dgm:spPr/>
    </dgm:pt>
    <dgm:pt modelId="{1E71D345-4BDD-5946-9716-00F65ECEF7A5}" type="pres">
      <dgm:prSet presAssocID="{6D72DBA4-FCC0-094B-82F6-94E3B1A6C078}" presName="rootText" presStyleLbl="node3" presStyleIdx="1" presStyleCnt="5" custScaleX="110921">
        <dgm:presLayoutVars>
          <dgm:chPref val="3"/>
        </dgm:presLayoutVars>
      </dgm:prSet>
      <dgm:spPr/>
    </dgm:pt>
    <dgm:pt modelId="{138D40B8-2007-C24A-84F0-A8125550CC6B}" type="pres">
      <dgm:prSet presAssocID="{6D72DBA4-FCC0-094B-82F6-94E3B1A6C078}" presName="rootConnector" presStyleLbl="node3" presStyleIdx="1" presStyleCnt="5"/>
      <dgm:spPr/>
    </dgm:pt>
    <dgm:pt modelId="{88D1D7E8-F522-F44D-8A9D-8E5D8DAAC063}" type="pres">
      <dgm:prSet presAssocID="{6D72DBA4-FCC0-094B-82F6-94E3B1A6C078}" presName="hierChild4" presStyleCnt="0"/>
      <dgm:spPr/>
    </dgm:pt>
    <dgm:pt modelId="{6E2606F5-35D4-0647-9D3B-CA68360868F2}" type="pres">
      <dgm:prSet presAssocID="{A0CCDDB8-DD97-DF4D-9537-786DD6366A50}" presName="Name64" presStyleLbl="parChTrans1D4" presStyleIdx="1" presStyleCnt="18" custSzX="310765"/>
      <dgm:spPr/>
    </dgm:pt>
    <dgm:pt modelId="{153C1EC7-3518-8C41-A114-A2A0C6B05AEE}" type="pres">
      <dgm:prSet presAssocID="{92172D48-CFE5-F34D-AE6F-CA374FA6AB8A}" presName="hierRoot2" presStyleCnt="0">
        <dgm:presLayoutVars>
          <dgm:hierBranch val="init"/>
        </dgm:presLayoutVars>
      </dgm:prSet>
      <dgm:spPr/>
    </dgm:pt>
    <dgm:pt modelId="{BF1615F2-EDCD-0246-BB57-51DD348695C3}" type="pres">
      <dgm:prSet presAssocID="{92172D48-CFE5-F34D-AE6F-CA374FA6AB8A}" presName="rootComposite" presStyleCnt="0"/>
      <dgm:spPr/>
    </dgm:pt>
    <dgm:pt modelId="{E9833248-76E3-3F47-A529-91190B8774E6}" type="pres">
      <dgm:prSet presAssocID="{92172D48-CFE5-F34D-AE6F-CA374FA6AB8A}" presName="rootText" presStyleLbl="node4" presStyleIdx="1" presStyleCnt="18" custScaleX="110921">
        <dgm:presLayoutVars>
          <dgm:chPref val="3"/>
        </dgm:presLayoutVars>
      </dgm:prSet>
      <dgm:spPr/>
    </dgm:pt>
    <dgm:pt modelId="{E1C332D2-621B-AA46-98CB-07B4B6F7533B}" type="pres">
      <dgm:prSet presAssocID="{92172D48-CFE5-F34D-AE6F-CA374FA6AB8A}" presName="rootConnector" presStyleLbl="node4" presStyleIdx="1" presStyleCnt="18"/>
      <dgm:spPr/>
    </dgm:pt>
    <dgm:pt modelId="{DACD7A01-7622-BD41-8F1D-26F53D65C584}" type="pres">
      <dgm:prSet presAssocID="{92172D48-CFE5-F34D-AE6F-CA374FA6AB8A}" presName="hierChild4" presStyleCnt="0"/>
      <dgm:spPr/>
    </dgm:pt>
    <dgm:pt modelId="{9B3CBE45-BDFA-6B41-B38B-E2F4B207CC92}" type="pres">
      <dgm:prSet presAssocID="{92172D48-CFE5-F34D-AE6F-CA374FA6AB8A}" presName="hierChild5" presStyleCnt="0"/>
      <dgm:spPr/>
    </dgm:pt>
    <dgm:pt modelId="{B58F03C3-F47A-1D4D-895F-E69B4170D1A4}" type="pres">
      <dgm:prSet presAssocID="{6D72DBA4-FCC0-094B-82F6-94E3B1A6C078}" presName="hierChild5" presStyleCnt="0"/>
      <dgm:spPr/>
    </dgm:pt>
    <dgm:pt modelId="{2A3713A6-643A-FD42-85F7-52FF4CF129A0}" type="pres">
      <dgm:prSet presAssocID="{B6B5E33B-A61A-8D4C-9920-F53B949FFB9D}" presName="Name64" presStyleLbl="parChTrans1D3" presStyleIdx="2" presStyleCnt="5" custSzX="310765"/>
      <dgm:spPr/>
    </dgm:pt>
    <dgm:pt modelId="{455F426B-B846-FD4D-9A12-90F2AC6501DD}" type="pres">
      <dgm:prSet presAssocID="{544CF5B8-C52F-0345-ABB9-2A2F5E620323}" presName="hierRoot2" presStyleCnt="0">
        <dgm:presLayoutVars>
          <dgm:hierBranch val="init"/>
        </dgm:presLayoutVars>
      </dgm:prSet>
      <dgm:spPr/>
    </dgm:pt>
    <dgm:pt modelId="{9D06465E-BB2E-0E43-B981-E69A23BA6D0D}" type="pres">
      <dgm:prSet presAssocID="{544CF5B8-C52F-0345-ABB9-2A2F5E620323}" presName="rootComposite" presStyleCnt="0"/>
      <dgm:spPr/>
    </dgm:pt>
    <dgm:pt modelId="{06487A0B-8F44-A046-89BC-49444E6953A6}" type="pres">
      <dgm:prSet presAssocID="{544CF5B8-C52F-0345-ABB9-2A2F5E620323}" presName="rootText" presStyleLbl="node3" presStyleIdx="2" presStyleCnt="5" custScaleX="110921">
        <dgm:presLayoutVars>
          <dgm:chPref val="3"/>
        </dgm:presLayoutVars>
      </dgm:prSet>
      <dgm:spPr/>
    </dgm:pt>
    <dgm:pt modelId="{35143AE9-739F-AB45-A2A6-27FBDA1EEB2B}" type="pres">
      <dgm:prSet presAssocID="{544CF5B8-C52F-0345-ABB9-2A2F5E620323}" presName="rootConnector" presStyleLbl="node3" presStyleIdx="2" presStyleCnt="5"/>
      <dgm:spPr/>
    </dgm:pt>
    <dgm:pt modelId="{6F193676-2215-0E41-9C04-A5DC6613D64E}" type="pres">
      <dgm:prSet presAssocID="{544CF5B8-C52F-0345-ABB9-2A2F5E620323}" presName="hierChild4" presStyleCnt="0"/>
      <dgm:spPr/>
    </dgm:pt>
    <dgm:pt modelId="{07FB4CF9-8CF5-9A44-A57B-9D0FB41C91A8}" type="pres">
      <dgm:prSet presAssocID="{D228D16C-3DF5-514E-8726-5359A52CE31C}" presName="Name64" presStyleLbl="parChTrans1D4" presStyleIdx="2" presStyleCnt="18" custSzX="310765"/>
      <dgm:spPr/>
    </dgm:pt>
    <dgm:pt modelId="{DD66E6F3-236A-7E45-8E2A-B82C542A4884}" type="pres">
      <dgm:prSet presAssocID="{F0F8819B-B607-534D-BAAA-A2868E64F91C}" presName="hierRoot2" presStyleCnt="0">
        <dgm:presLayoutVars>
          <dgm:hierBranch val="init"/>
        </dgm:presLayoutVars>
      </dgm:prSet>
      <dgm:spPr/>
    </dgm:pt>
    <dgm:pt modelId="{11C4FBE7-F0B3-F941-A7E6-7C34C204CD33}" type="pres">
      <dgm:prSet presAssocID="{F0F8819B-B607-534D-BAAA-A2868E64F91C}" presName="rootComposite" presStyleCnt="0"/>
      <dgm:spPr/>
    </dgm:pt>
    <dgm:pt modelId="{6FBB7094-C3C6-4646-A364-8F99ECAB2090}" type="pres">
      <dgm:prSet presAssocID="{F0F8819B-B607-534D-BAAA-A2868E64F91C}" presName="rootText" presStyleLbl="node4" presStyleIdx="2" presStyleCnt="18" custScaleX="110921">
        <dgm:presLayoutVars>
          <dgm:chPref val="3"/>
        </dgm:presLayoutVars>
      </dgm:prSet>
      <dgm:spPr/>
    </dgm:pt>
    <dgm:pt modelId="{D3EEEEB9-689A-7D42-90A8-1486ED508519}" type="pres">
      <dgm:prSet presAssocID="{F0F8819B-B607-534D-BAAA-A2868E64F91C}" presName="rootConnector" presStyleLbl="node4" presStyleIdx="2" presStyleCnt="18"/>
      <dgm:spPr/>
    </dgm:pt>
    <dgm:pt modelId="{2C239EC7-A13C-0343-B3F0-E2C9F79E5A99}" type="pres">
      <dgm:prSet presAssocID="{F0F8819B-B607-534D-BAAA-A2868E64F91C}" presName="hierChild4" presStyleCnt="0"/>
      <dgm:spPr/>
    </dgm:pt>
    <dgm:pt modelId="{C14C504C-37C2-9742-87F3-CCE44C666D63}" type="pres">
      <dgm:prSet presAssocID="{A1D18189-C62E-7745-A62F-425656E5504D}" presName="Name64" presStyleLbl="parChTrans1D4" presStyleIdx="3" presStyleCnt="18" custSzX="310765"/>
      <dgm:spPr/>
    </dgm:pt>
    <dgm:pt modelId="{6681916A-F5A9-5741-B45A-0C6BB6BB9C14}" type="pres">
      <dgm:prSet presAssocID="{7B64BF8D-FD09-254B-BBE4-175E957E1530}" presName="hierRoot2" presStyleCnt="0">
        <dgm:presLayoutVars>
          <dgm:hierBranch val="init"/>
        </dgm:presLayoutVars>
      </dgm:prSet>
      <dgm:spPr/>
    </dgm:pt>
    <dgm:pt modelId="{7CF5577A-FD7C-504D-BA05-782FEFF4B2CA}" type="pres">
      <dgm:prSet presAssocID="{7B64BF8D-FD09-254B-BBE4-175E957E1530}" presName="rootComposite" presStyleCnt="0"/>
      <dgm:spPr/>
    </dgm:pt>
    <dgm:pt modelId="{15B7D702-FB7F-4244-AB69-0027B7063DEA}" type="pres">
      <dgm:prSet presAssocID="{7B64BF8D-FD09-254B-BBE4-175E957E1530}" presName="rootText" presStyleLbl="node4" presStyleIdx="3" presStyleCnt="18" custScaleX="110921">
        <dgm:presLayoutVars>
          <dgm:chPref val="3"/>
        </dgm:presLayoutVars>
      </dgm:prSet>
      <dgm:spPr/>
    </dgm:pt>
    <dgm:pt modelId="{5B4372EF-666C-AE4C-9684-9DFEF81FF2F8}" type="pres">
      <dgm:prSet presAssocID="{7B64BF8D-FD09-254B-BBE4-175E957E1530}" presName="rootConnector" presStyleLbl="node4" presStyleIdx="3" presStyleCnt="18"/>
      <dgm:spPr/>
    </dgm:pt>
    <dgm:pt modelId="{15CFED0F-A8D7-E441-B7FC-8B11E6486A78}" type="pres">
      <dgm:prSet presAssocID="{7B64BF8D-FD09-254B-BBE4-175E957E1530}" presName="hierChild4" presStyleCnt="0"/>
      <dgm:spPr/>
    </dgm:pt>
    <dgm:pt modelId="{54C50811-ADBC-FF46-8BC8-F5E12DCCB034}" type="pres">
      <dgm:prSet presAssocID="{6307D737-B598-B345-8212-81A4DE435056}" presName="Name64" presStyleLbl="parChTrans1D4" presStyleIdx="4" presStyleCnt="18" custSzX="310765"/>
      <dgm:spPr/>
    </dgm:pt>
    <dgm:pt modelId="{7C573EC2-6CF4-C54B-934B-221CAB942DAF}" type="pres">
      <dgm:prSet presAssocID="{D726D469-5C5D-E743-B55A-41ADF6662416}" presName="hierRoot2" presStyleCnt="0">
        <dgm:presLayoutVars>
          <dgm:hierBranch val="init"/>
        </dgm:presLayoutVars>
      </dgm:prSet>
      <dgm:spPr/>
    </dgm:pt>
    <dgm:pt modelId="{1643AFAE-5B3A-824B-A846-7B5ABDDF18B5}" type="pres">
      <dgm:prSet presAssocID="{D726D469-5C5D-E743-B55A-41ADF6662416}" presName="rootComposite" presStyleCnt="0"/>
      <dgm:spPr/>
    </dgm:pt>
    <dgm:pt modelId="{A7D00A65-E191-D048-AA09-DC56E17E143F}" type="pres">
      <dgm:prSet presAssocID="{D726D469-5C5D-E743-B55A-41ADF6662416}" presName="rootText" presStyleLbl="node4" presStyleIdx="4" presStyleCnt="18" custScaleX="110921">
        <dgm:presLayoutVars>
          <dgm:chPref val="3"/>
        </dgm:presLayoutVars>
      </dgm:prSet>
      <dgm:spPr/>
    </dgm:pt>
    <dgm:pt modelId="{8575AB77-1A25-6740-A1FD-8DA356A21C0B}" type="pres">
      <dgm:prSet presAssocID="{D726D469-5C5D-E743-B55A-41ADF6662416}" presName="rootConnector" presStyleLbl="node4" presStyleIdx="4" presStyleCnt="18"/>
      <dgm:spPr/>
    </dgm:pt>
    <dgm:pt modelId="{75A33F40-70E2-BB4D-B7DE-29779F6DBF37}" type="pres">
      <dgm:prSet presAssocID="{D726D469-5C5D-E743-B55A-41ADF6662416}" presName="hierChild4" presStyleCnt="0"/>
      <dgm:spPr/>
    </dgm:pt>
    <dgm:pt modelId="{CAC98345-8AC8-E04E-A625-EEAE92765CF4}" type="pres">
      <dgm:prSet presAssocID="{CFB12531-B1DE-7B45-AFC3-FDCEC59C0333}" presName="Name64" presStyleLbl="parChTrans1D4" presStyleIdx="5" presStyleCnt="18" custSzX="310765"/>
      <dgm:spPr/>
    </dgm:pt>
    <dgm:pt modelId="{E7EA26CC-96D1-B74F-9D00-9CCD9D4F7918}" type="pres">
      <dgm:prSet presAssocID="{8BBFA17D-9A52-434A-B200-97690888F8FA}" presName="hierRoot2" presStyleCnt="0">
        <dgm:presLayoutVars>
          <dgm:hierBranch val="init"/>
        </dgm:presLayoutVars>
      </dgm:prSet>
      <dgm:spPr/>
    </dgm:pt>
    <dgm:pt modelId="{2960C51E-73E4-B145-BA7B-8840A937A167}" type="pres">
      <dgm:prSet presAssocID="{8BBFA17D-9A52-434A-B200-97690888F8FA}" presName="rootComposite" presStyleCnt="0"/>
      <dgm:spPr/>
    </dgm:pt>
    <dgm:pt modelId="{AB9BEDBE-AEF8-C644-A997-39C531F46EDB}" type="pres">
      <dgm:prSet presAssocID="{8BBFA17D-9A52-434A-B200-97690888F8FA}" presName="rootText" presStyleLbl="node4" presStyleIdx="5" presStyleCnt="18" custScaleX="110921">
        <dgm:presLayoutVars>
          <dgm:chPref val="3"/>
        </dgm:presLayoutVars>
      </dgm:prSet>
      <dgm:spPr/>
    </dgm:pt>
    <dgm:pt modelId="{AEDF17DC-917A-E549-9F53-FA3195AFECCE}" type="pres">
      <dgm:prSet presAssocID="{8BBFA17D-9A52-434A-B200-97690888F8FA}" presName="rootConnector" presStyleLbl="node4" presStyleIdx="5" presStyleCnt="18"/>
      <dgm:spPr/>
    </dgm:pt>
    <dgm:pt modelId="{0DD51A8F-F899-934F-B55A-A5473B1B1994}" type="pres">
      <dgm:prSet presAssocID="{8BBFA17D-9A52-434A-B200-97690888F8FA}" presName="hierChild4" presStyleCnt="0"/>
      <dgm:spPr/>
    </dgm:pt>
    <dgm:pt modelId="{DE99EA2A-B273-A84C-8B1F-8764137717DF}" type="pres">
      <dgm:prSet presAssocID="{8BBFA17D-9A52-434A-B200-97690888F8FA}" presName="hierChild5" presStyleCnt="0"/>
      <dgm:spPr/>
    </dgm:pt>
    <dgm:pt modelId="{0B64F52A-E6A3-D541-B3FC-E45A6C5068AF}" type="pres">
      <dgm:prSet presAssocID="{328558C2-336B-CF4B-A845-219C7A6416F6}" presName="Name64" presStyleLbl="parChTrans1D4" presStyleIdx="6" presStyleCnt="18" custSzX="310765"/>
      <dgm:spPr/>
    </dgm:pt>
    <dgm:pt modelId="{B9CD8781-80BD-9041-B34B-89E9FFF07AEF}" type="pres">
      <dgm:prSet presAssocID="{DDC1AD91-2301-CD4E-AD54-7120B6C97F5F}" presName="hierRoot2" presStyleCnt="0">
        <dgm:presLayoutVars>
          <dgm:hierBranch val="init"/>
        </dgm:presLayoutVars>
      </dgm:prSet>
      <dgm:spPr/>
    </dgm:pt>
    <dgm:pt modelId="{31854FE5-8D0A-E04B-879A-4C9D5159CCB1}" type="pres">
      <dgm:prSet presAssocID="{DDC1AD91-2301-CD4E-AD54-7120B6C97F5F}" presName="rootComposite" presStyleCnt="0"/>
      <dgm:spPr/>
    </dgm:pt>
    <dgm:pt modelId="{4911CB2B-6E84-7E46-999C-8FE531A1548A}" type="pres">
      <dgm:prSet presAssocID="{DDC1AD91-2301-CD4E-AD54-7120B6C97F5F}" presName="rootText" presStyleLbl="node4" presStyleIdx="6" presStyleCnt="18" custScaleX="110921">
        <dgm:presLayoutVars>
          <dgm:chPref val="3"/>
        </dgm:presLayoutVars>
      </dgm:prSet>
      <dgm:spPr/>
    </dgm:pt>
    <dgm:pt modelId="{0DA7DA3C-D0B8-FD42-A366-698FE0E74ACD}" type="pres">
      <dgm:prSet presAssocID="{DDC1AD91-2301-CD4E-AD54-7120B6C97F5F}" presName="rootConnector" presStyleLbl="node4" presStyleIdx="6" presStyleCnt="18"/>
      <dgm:spPr/>
    </dgm:pt>
    <dgm:pt modelId="{15FF1003-E546-2D40-BE05-2EFD666B7660}" type="pres">
      <dgm:prSet presAssocID="{DDC1AD91-2301-CD4E-AD54-7120B6C97F5F}" presName="hierChild4" presStyleCnt="0"/>
      <dgm:spPr/>
    </dgm:pt>
    <dgm:pt modelId="{71B36B7B-814E-264F-9332-5581EA37272C}" type="pres">
      <dgm:prSet presAssocID="{DDC1AD91-2301-CD4E-AD54-7120B6C97F5F}" presName="hierChild5" presStyleCnt="0"/>
      <dgm:spPr/>
    </dgm:pt>
    <dgm:pt modelId="{1D4352D2-A4C7-F94A-AA8E-BC426FC7EB29}" type="pres">
      <dgm:prSet presAssocID="{2DF572AF-1BF6-2740-A32C-A284FDBE42B9}" presName="Name64" presStyleLbl="parChTrans1D4" presStyleIdx="7" presStyleCnt="18" custSzX="310765"/>
      <dgm:spPr/>
    </dgm:pt>
    <dgm:pt modelId="{7A1AE6DE-B1CC-CA48-BA58-CC43E01A9A17}" type="pres">
      <dgm:prSet presAssocID="{B454573D-C739-F440-B073-712314C7A7E5}" presName="hierRoot2" presStyleCnt="0">
        <dgm:presLayoutVars>
          <dgm:hierBranch val="init"/>
        </dgm:presLayoutVars>
      </dgm:prSet>
      <dgm:spPr/>
    </dgm:pt>
    <dgm:pt modelId="{18377014-B773-5A4F-8CAE-4B3C5E2CCFA0}" type="pres">
      <dgm:prSet presAssocID="{B454573D-C739-F440-B073-712314C7A7E5}" presName="rootComposite" presStyleCnt="0"/>
      <dgm:spPr/>
    </dgm:pt>
    <dgm:pt modelId="{66209CF4-5077-114D-820C-5FF1E6289B1D}" type="pres">
      <dgm:prSet presAssocID="{B454573D-C739-F440-B073-712314C7A7E5}" presName="rootText" presStyleLbl="node4" presStyleIdx="7" presStyleCnt="18" custScaleX="110921">
        <dgm:presLayoutVars>
          <dgm:chPref val="3"/>
        </dgm:presLayoutVars>
      </dgm:prSet>
      <dgm:spPr/>
    </dgm:pt>
    <dgm:pt modelId="{62752B77-B13E-9446-BEE5-28E516FF1E9E}" type="pres">
      <dgm:prSet presAssocID="{B454573D-C739-F440-B073-712314C7A7E5}" presName="rootConnector" presStyleLbl="node4" presStyleIdx="7" presStyleCnt="18"/>
      <dgm:spPr/>
    </dgm:pt>
    <dgm:pt modelId="{779163D9-94D8-904A-8855-3E7BE1A53B55}" type="pres">
      <dgm:prSet presAssocID="{B454573D-C739-F440-B073-712314C7A7E5}" presName="hierChild4" presStyleCnt="0"/>
      <dgm:spPr/>
    </dgm:pt>
    <dgm:pt modelId="{6CB8B31B-90EB-DA4F-B867-97B812C6E2FF}" type="pres">
      <dgm:prSet presAssocID="{B454573D-C739-F440-B073-712314C7A7E5}" presName="hierChild5" presStyleCnt="0"/>
      <dgm:spPr/>
    </dgm:pt>
    <dgm:pt modelId="{8CCAD9BD-6823-DF40-B33F-CDAC5E0AA009}" type="pres">
      <dgm:prSet presAssocID="{D726D469-5C5D-E743-B55A-41ADF6662416}" presName="hierChild5" presStyleCnt="0"/>
      <dgm:spPr/>
    </dgm:pt>
    <dgm:pt modelId="{6F779EF5-AAE1-F648-B41C-A74776958E53}" type="pres">
      <dgm:prSet presAssocID="{8E1878BB-21B5-EC40-A405-1083758D8E2B}" presName="Name64" presStyleLbl="parChTrans1D4" presStyleIdx="8" presStyleCnt="18" custSzX="310765"/>
      <dgm:spPr/>
    </dgm:pt>
    <dgm:pt modelId="{58593E06-179B-664B-9F45-283C6B25BCA3}" type="pres">
      <dgm:prSet presAssocID="{70D8C1C7-E1AE-E54E-A39D-07238140E50F}" presName="hierRoot2" presStyleCnt="0">
        <dgm:presLayoutVars>
          <dgm:hierBranch val="init"/>
        </dgm:presLayoutVars>
      </dgm:prSet>
      <dgm:spPr/>
    </dgm:pt>
    <dgm:pt modelId="{54BEA741-2B8A-2548-A49F-10069CCC2900}" type="pres">
      <dgm:prSet presAssocID="{70D8C1C7-E1AE-E54E-A39D-07238140E50F}" presName="rootComposite" presStyleCnt="0"/>
      <dgm:spPr/>
    </dgm:pt>
    <dgm:pt modelId="{6D5856A5-28A1-534E-AC3A-C356B9019E32}" type="pres">
      <dgm:prSet presAssocID="{70D8C1C7-E1AE-E54E-A39D-07238140E50F}" presName="rootText" presStyleLbl="node4" presStyleIdx="8" presStyleCnt="18" custScaleX="110921">
        <dgm:presLayoutVars>
          <dgm:chPref val="3"/>
        </dgm:presLayoutVars>
      </dgm:prSet>
      <dgm:spPr/>
    </dgm:pt>
    <dgm:pt modelId="{BDC30749-0C41-DC4C-993F-3C6BB99071E2}" type="pres">
      <dgm:prSet presAssocID="{70D8C1C7-E1AE-E54E-A39D-07238140E50F}" presName="rootConnector" presStyleLbl="node4" presStyleIdx="8" presStyleCnt="18"/>
      <dgm:spPr/>
    </dgm:pt>
    <dgm:pt modelId="{F63FCCA5-69F8-B742-9841-9F695EB87D5B}" type="pres">
      <dgm:prSet presAssocID="{70D8C1C7-E1AE-E54E-A39D-07238140E50F}" presName="hierChild4" presStyleCnt="0"/>
      <dgm:spPr/>
    </dgm:pt>
    <dgm:pt modelId="{B6E197A1-DC59-984D-A4FF-C0B8269E0F95}" type="pres">
      <dgm:prSet presAssocID="{2D3634C0-DC43-A747-97A1-2C9366317972}" presName="Name64" presStyleLbl="parChTrans1D4" presStyleIdx="9" presStyleCnt="18" custSzX="310765"/>
      <dgm:spPr/>
    </dgm:pt>
    <dgm:pt modelId="{3EC1D6A0-81A2-CB46-940C-A24DB9A9F4D8}" type="pres">
      <dgm:prSet presAssocID="{31167CF7-5515-F04B-A2F1-3DF78E7DEF63}" presName="hierRoot2" presStyleCnt="0">
        <dgm:presLayoutVars>
          <dgm:hierBranch val="init"/>
        </dgm:presLayoutVars>
      </dgm:prSet>
      <dgm:spPr/>
    </dgm:pt>
    <dgm:pt modelId="{8158D27D-0ED6-164D-BAD9-922379CECF3F}" type="pres">
      <dgm:prSet presAssocID="{31167CF7-5515-F04B-A2F1-3DF78E7DEF63}" presName="rootComposite" presStyleCnt="0"/>
      <dgm:spPr/>
    </dgm:pt>
    <dgm:pt modelId="{04A66468-D2D2-024C-9E0D-2C1AC9085B36}" type="pres">
      <dgm:prSet presAssocID="{31167CF7-5515-F04B-A2F1-3DF78E7DEF63}" presName="rootText" presStyleLbl="node4" presStyleIdx="9" presStyleCnt="18" custScaleX="110921">
        <dgm:presLayoutVars>
          <dgm:chPref val="3"/>
        </dgm:presLayoutVars>
      </dgm:prSet>
      <dgm:spPr/>
    </dgm:pt>
    <dgm:pt modelId="{6FF6F819-8543-2148-8DE2-DD31D1473849}" type="pres">
      <dgm:prSet presAssocID="{31167CF7-5515-F04B-A2F1-3DF78E7DEF63}" presName="rootConnector" presStyleLbl="node4" presStyleIdx="9" presStyleCnt="18"/>
      <dgm:spPr/>
    </dgm:pt>
    <dgm:pt modelId="{AD59C89E-8A54-3343-917A-9A9A2A8DC82F}" type="pres">
      <dgm:prSet presAssocID="{31167CF7-5515-F04B-A2F1-3DF78E7DEF63}" presName="hierChild4" presStyleCnt="0"/>
      <dgm:spPr/>
    </dgm:pt>
    <dgm:pt modelId="{8024CA5A-D79B-5F4A-BEFD-A2C0B2053CCE}" type="pres">
      <dgm:prSet presAssocID="{31167CF7-5515-F04B-A2F1-3DF78E7DEF63}" presName="hierChild5" presStyleCnt="0"/>
      <dgm:spPr/>
    </dgm:pt>
    <dgm:pt modelId="{B2885F66-AED7-B64A-B3D5-4981DB240208}" type="pres">
      <dgm:prSet presAssocID="{F23E1388-768C-9741-BF60-B2330D5A9C0E}" presName="Name64" presStyleLbl="parChTrans1D4" presStyleIdx="10" presStyleCnt="18" custSzX="310765"/>
      <dgm:spPr/>
    </dgm:pt>
    <dgm:pt modelId="{0E4A3E7D-ED0D-454A-AF6A-367B1D990F4C}" type="pres">
      <dgm:prSet presAssocID="{B3599C21-11C9-D14B-B614-6E04842C13C8}" presName="hierRoot2" presStyleCnt="0">
        <dgm:presLayoutVars>
          <dgm:hierBranch val="init"/>
        </dgm:presLayoutVars>
      </dgm:prSet>
      <dgm:spPr/>
    </dgm:pt>
    <dgm:pt modelId="{DE6073D2-1F4C-9340-A8DC-A8CA9F38F8C2}" type="pres">
      <dgm:prSet presAssocID="{B3599C21-11C9-D14B-B614-6E04842C13C8}" presName="rootComposite" presStyleCnt="0"/>
      <dgm:spPr/>
    </dgm:pt>
    <dgm:pt modelId="{A57ACB15-3233-544D-A0C5-ADA7C93ECE32}" type="pres">
      <dgm:prSet presAssocID="{B3599C21-11C9-D14B-B614-6E04842C13C8}" presName="rootText" presStyleLbl="node4" presStyleIdx="10" presStyleCnt="18" custScaleX="110921">
        <dgm:presLayoutVars>
          <dgm:chPref val="3"/>
        </dgm:presLayoutVars>
      </dgm:prSet>
      <dgm:spPr/>
    </dgm:pt>
    <dgm:pt modelId="{ADFE2B5D-4C75-CB4F-A859-C9B4390EF0AF}" type="pres">
      <dgm:prSet presAssocID="{B3599C21-11C9-D14B-B614-6E04842C13C8}" presName="rootConnector" presStyleLbl="node4" presStyleIdx="10" presStyleCnt="18"/>
      <dgm:spPr/>
    </dgm:pt>
    <dgm:pt modelId="{196DF635-8E52-B949-9230-18241E81C002}" type="pres">
      <dgm:prSet presAssocID="{B3599C21-11C9-D14B-B614-6E04842C13C8}" presName="hierChild4" presStyleCnt="0"/>
      <dgm:spPr/>
    </dgm:pt>
    <dgm:pt modelId="{355CD509-A368-CB4B-8C1C-638910A9B90C}" type="pres">
      <dgm:prSet presAssocID="{B3599C21-11C9-D14B-B614-6E04842C13C8}" presName="hierChild5" presStyleCnt="0"/>
      <dgm:spPr/>
    </dgm:pt>
    <dgm:pt modelId="{8213CD47-93D1-7844-A567-8EEDE3E65A62}" type="pres">
      <dgm:prSet presAssocID="{70D8C1C7-E1AE-E54E-A39D-07238140E50F}" presName="hierChild5" presStyleCnt="0"/>
      <dgm:spPr/>
    </dgm:pt>
    <dgm:pt modelId="{4265CB75-F3B3-FA46-95A1-CCF667C359EC}" type="pres">
      <dgm:prSet presAssocID="{803B536D-EB5B-0440-A87D-982BE947A8F5}" presName="Name64" presStyleLbl="parChTrans1D4" presStyleIdx="11" presStyleCnt="18" custSzX="310765"/>
      <dgm:spPr/>
    </dgm:pt>
    <dgm:pt modelId="{2D6639F1-3C3C-4A4C-9BB2-6EE003CC26DE}" type="pres">
      <dgm:prSet presAssocID="{D8AAD72A-8767-DF47-9C17-A5DA5D179764}" presName="hierRoot2" presStyleCnt="0">
        <dgm:presLayoutVars>
          <dgm:hierBranch val="init"/>
        </dgm:presLayoutVars>
      </dgm:prSet>
      <dgm:spPr/>
    </dgm:pt>
    <dgm:pt modelId="{FF82FFBA-5446-594E-AD87-C8B474B0859D}" type="pres">
      <dgm:prSet presAssocID="{D8AAD72A-8767-DF47-9C17-A5DA5D179764}" presName="rootComposite" presStyleCnt="0"/>
      <dgm:spPr/>
    </dgm:pt>
    <dgm:pt modelId="{D75B7EAD-3844-BC4A-AEFE-A463D33816D4}" type="pres">
      <dgm:prSet presAssocID="{D8AAD72A-8767-DF47-9C17-A5DA5D179764}" presName="rootText" presStyleLbl="node4" presStyleIdx="11" presStyleCnt="18" custScaleX="110921">
        <dgm:presLayoutVars>
          <dgm:chPref val="3"/>
        </dgm:presLayoutVars>
      </dgm:prSet>
      <dgm:spPr/>
    </dgm:pt>
    <dgm:pt modelId="{3ECA129B-56F8-0E44-8C8F-DB97A97B6211}" type="pres">
      <dgm:prSet presAssocID="{D8AAD72A-8767-DF47-9C17-A5DA5D179764}" presName="rootConnector" presStyleLbl="node4" presStyleIdx="11" presStyleCnt="18"/>
      <dgm:spPr/>
    </dgm:pt>
    <dgm:pt modelId="{8DB2F4BE-361E-9C4E-AD1B-C182E5BFB139}" type="pres">
      <dgm:prSet presAssocID="{D8AAD72A-8767-DF47-9C17-A5DA5D179764}" presName="hierChild4" presStyleCnt="0"/>
      <dgm:spPr/>
    </dgm:pt>
    <dgm:pt modelId="{A19EE508-8EB6-6D48-AE23-756C814149B0}" type="pres">
      <dgm:prSet presAssocID="{EBF1FC88-FB60-A04D-ADA0-65C47DC5A6A9}" presName="Name64" presStyleLbl="parChTrans1D4" presStyleIdx="12" presStyleCnt="18" custSzX="310765"/>
      <dgm:spPr/>
    </dgm:pt>
    <dgm:pt modelId="{7DAE3B30-F059-D44F-9590-97A8E191BEC1}" type="pres">
      <dgm:prSet presAssocID="{8CE7FEC7-41B9-0F49-957A-74D5E73976C9}" presName="hierRoot2" presStyleCnt="0">
        <dgm:presLayoutVars>
          <dgm:hierBranch val="init"/>
        </dgm:presLayoutVars>
      </dgm:prSet>
      <dgm:spPr/>
    </dgm:pt>
    <dgm:pt modelId="{B1F880EB-685F-1448-A8D6-533E18ADF050}" type="pres">
      <dgm:prSet presAssocID="{8CE7FEC7-41B9-0F49-957A-74D5E73976C9}" presName="rootComposite" presStyleCnt="0"/>
      <dgm:spPr/>
    </dgm:pt>
    <dgm:pt modelId="{B7C97F15-0D1D-FF43-A070-E6896C554D46}" type="pres">
      <dgm:prSet presAssocID="{8CE7FEC7-41B9-0F49-957A-74D5E73976C9}" presName="rootText" presStyleLbl="node4" presStyleIdx="12" presStyleCnt="18" custScaleX="110921">
        <dgm:presLayoutVars>
          <dgm:chPref val="3"/>
        </dgm:presLayoutVars>
      </dgm:prSet>
      <dgm:spPr/>
    </dgm:pt>
    <dgm:pt modelId="{4D07D178-A389-C840-82F7-5DB7C1F546A5}" type="pres">
      <dgm:prSet presAssocID="{8CE7FEC7-41B9-0F49-957A-74D5E73976C9}" presName="rootConnector" presStyleLbl="node4" presStyleIdx="12" presStyleCnt="18"/>
      <dgm:spPr/>
    </dgm:pt>
    <dgm:pt modelId="{4A4E90A7-B312-2E42-9539-AACCF0619A58}" type="pres">
      <dgm:prSet presAssocID="{8CE7FEC7-41B9-0F49-957A-74D5E73976C9}" presName="hierChild4" presStyleCnt="0"/>
      <dgm:spPr/>
    </dgm:pt>
    <dgm:pt modelId="{4A87E1E6-0207-FF4D-BDC7-45491C9DDD8D}" type="pres">
      <dgm:prSet presAssocID="{8CE7FEC7-41B9-0F49-957A-74D5E73976C9}" presName="hierChild5" presStyleCnt="0"/>
      <dgm:spPr/>
    </dgm:pt>
    <dgm:pt modelId="{6924272B-BFE7-AB4A-B6A9-603043BDA214}" type="pres">
      <dgm:prSet presAssocID="{D8AAD72A-8767-DF47-9C17-A5DA5D179764}" presName="hierChild5" presStyleCnt="0"/>
      <dgm:spPr/>
    </dgm:pt>
    <dgm:pt modelId="{2679A54E-390A-CE48-829B-293C648E3478}" type="pres">
      <dgm:prSet presAssocID="{F364625C-A717-1E40-B5F0-3AA6384559A4}" presName="Name64" presStyleLbl="parChTrans1D4" presStyleIdx="13" presStyleCnt="18" custSzX="310765"/>
      <dgm:spPr/>
    </dgm:pt>
    <dgm:pt modelId="{B2EF57DC-CF47-1B4D-B750-4859C88F09C6}" type="pres">
      <dgm:prSet presAssocID="{85B34DF8-623A-0F40-98AF-5F53EB0665AC}" presName="hierRoot2" presStyleCnt="0">
        <dgm:presLayoutVars>
          <dgm:hierBranch val="init"/>
        </dgm:presLayoutVars>
      </dgm:prSet>
      <dgm:spPr/>
    </dgm:pt>
    <dgm:pt modelId="{9466EFC6-91BE-264E-9BD7-386C99E4F975}" type="pres">
      <dgm:prSet presAssocID="{85B34DF8-623A-0F40-98AF-5F53EB0665AC}" presName="rootComposite" presStyleCnt="0"/>
      <dgm:spPr/>
    </dgm:pt>
    <dgm:pt modelId="{4391BBA2-F3D1-D449-B887-07E771CA0713}" type="pres">
      <dgm:prSet presAssocID="{85B34DF8-623A-0F40-98AF-5F53EB0665AC}" presName="rootText" presStyleLbl="node4" presStyleIdx="13" presStyleCnt="18" custScaleX="110921">
        <dgm:presLayoutVars>
          <dgm:chPref val="3"/>
        </dgm:presLayoutVars>
      </dgm:prSet>
      <dgm:spPr/>
    </dgm:pt>
    <dgm:pt modelId="{7B98FC2A-7A48-CD49-9E17-63A135D5950C}" type="pres">
      <dgm:prSet presAssocID="{85B34DF8-623A-0F40-98AF-5F53EB0665AC}" presName="rootConnector" presStyleLbl="node4" presStyleIdx="13" presStyleCnt="18"/>
      <dgm:spPr/>
    </dgm:pt>
    <dgm:pt modelId="{D4AC21BE-E351-814E-B3C5-30CF14F60B52}" type="pres">
      <dgm:prSet presAssocID="{85B34DF8-623A-0F40-98AF-5F53EB0665AC}" presName="hierChild4" presStyleCnt="0"/>
      <dgm:spPr/>
    </dgm:pt>
    <dgm:pt modelId="{0B1CB4FA-99E4-8F4A-BC3D-694F57F17D85}" type="pres">
      <dgm:prSet presAssocID="{85B34DF8-623A-0F40-98AF-5F53EB0665AC}" presName="hierChild5" presStyleCnt="0"/>
      <dgm:spPr/>
    </dgm:pt>
    <dgm:pt modelId="{A631E1C1-D8D2-1642-BD7C-F6D9463A0E1D}" type="pres">
      <dgm:prSet presAssocID="{645260E3-750C-794F-AC75-A1AF69CEE4E3}" presName="Name64" presStyleLbl="parChTrans1D4" presStyleIdx="14" presStyleCnt="18" custSzX="310765"/>
      <dgm:spPr/>
    </dgm:pt>
    <dgm:pt modelId="{42287354-84CC-0445-9556-05F4AE206061}" type="pres">
      <dgm:prSet presAssocID="{5E0B7C45-05BF-C84C-8AED-D5689521AE0A}" presName="hierRoot2" presStyleCnt="0">
        <dgm:presLayoutVars>
          <dgm:hierBranch val="init"/>
        </dgm:presLayoutVars>
      </dgm:prSet>
      <dgm:spPr/>
    </dgm:pt>
    <dgm:pt modelId="{E562F6BF-18BE-B247-82CE-702ED1387FB9}" type="pres">
      <dgm:prSet presAssocID="{5E0B7C45-05BF-C84C-8AED-D5689521AE0A}" presName="rootComposite" presStyleCnt="0"/>
      <dgm:spPr/>
    </dgm:pt>
    <dgm:pt modelId="{DD8EA461-A2A6-F44E-92CA-9CC717E7082C}" type="pres">
      <dgm:prSet presAssocID="{5E0B7C45-05BF-C84C-8AED-D5689521AE0A}" presName="rootText" presStyleLbl="node4" presStyleIdx="14" presStyleCnt="18" custScaleX="110921">
        <dgm:presLayoutVars>
          <dgm:chPref val="3"/>
        </dgm:presLayoutVars>
      </dgm:prSet>
      <dgm:spPr/>
    </dgm:pt>
    <dgm:pt modelId="{0CC2B1B7-273D-AE47-91B6-27AC31E6CA32}" type="pres">
      <dgm:prSet presAssocID="{5E0B7C45-05BF-C84C-8AED-D5689521AE0A}" presName="rootConnector" presStyleLbl="node4" presStyleIdx="14" presStyleCnt="18"/>
      <dgm:spPr/>
    </dgm:pt>
    <dgm:pt modelId="{BE619515-348E-B846-958D-CCDBDB79C948}" type="pres">
      <dgm:prSet presAssocID="{5E0B7C45-05BF-C84C-8AED-D5689521AE0A}" presName="hierChild4" presStyleCnt="0"/>
      <dgm:spPr/>
    </dgm:pt>
    <dgm:pt modelId="{0003BFE8-43EA-8D4A-B2BC-E3F2AEC75939}" type="pres">
      <dgm:prSet presAssocID="{5E0B7C45-05BF-C84C-8AED-D5689521AE0A}" presName="hierChild5" presStyleCnt="0"/>
      <dgm:spPr/>
    </dgm:pt>
    <dgm:pt modelId="{DB6D226E-7C3F-9F44-88AF-F66B2A9B5296}" type="pres">
      <dgm:prSet presAssocID="{CB078CF5-FD59-1043-A3CA-3F8638130033}" presName="Name64" presStyleLbl="parChTrans1D4" presStyleIdx="15" presStyleCnt="18" custSzX="310765"/>
      <dgm:spPr/>
    </dgm:pt>
    <dgm:pt modelId="{CAAE2CD3-C35F-DC4D-AC8A-197E611F3B60}" type="pres">
      <dgm:prSet presAssocID="{9C91B405-0EA5-2F40-9D3F-6B3F54396AF4}" presName="hierRoot2" presStyleCnt="0">
        <dgm:presLayoutVars>
          <dgm:hierBranch val="init"/>
        </dgm:presLayoutVars>
      </dgm:prSet>
      <dgm:spPr/>
    </dgm:pt>
    <dgm:pt modelId="{0B1FD597-1BFF-234A-B106-AD5FB0D82DEB}" type="pres">
      <dgm:prSet presAssocID="{9C91B405-0EA5-2F40-9D3F-6B3F54396AF4}" presName="rootComposite" presStyleCnt="0"/>
      <dgm:spPr/>
    </dgm:pt>
    <dgm:pt modelId="{C4C712DB-08F9-A042-843E-F2483D49D67F}" type="pres">
      <dgm:prSet presAssocID="{9C91B405-0EA5-2F40-9D3F-6B3F54396AF4}" presName="rootText" presStyleLbl="node4" presStyleIdx="15" presStyleCnt="18" custScaleX="110921">
        <dgm:presLayoutVars>
          <dgm:chPref val="3"/>
        </dgm:presLayoutVars>
      </dgm:prSet>
      <dgm:spPr/>
    </dgm:pt>
    <dgm:pt modelId="{58D45D16-CAD4-9144-90BB-5A5E33F0EE4C}" type="pres">
      <dgm:prSet presAssocID="{9C91B405-0EA5-2F40-9D3F-6B3F54396AF4}" presName="rootConnector" presStyleLbl="node4" presStyleIdx="15" presStyleCnt="18"/>
      <dgm:spPr/>
    </dgm:pt>
    <dgm:pt modelId="{DCA76FDD-B5FB-4247-ADD4-EEE522DD825A}" type="pres">
      <dgm:prSet presAssocID="{9C91B405-0EA5-2F40-9D3F-6B3F54396AF4}" presName="hierChild4" presStyleCnt="0"/>
      <dgm:spPr/>
    </dgm:pt>
    <dgm:pt modelId="{60FF37B5-6982-0F49-9663-47E5208E9D29}" type="pres">
      <dgm:prSet presAssocID="{9C91B405-0EA5-2F40-9D3F-6B3F54396AF4}" presName="hierChild5" presStyleCnt="0"/>
      <dgm:spPr/>
    </dgm:pt>
    <dgm:pt modelId="{D9BC17FE-86D0-7E42-A8AB-1C89ECE6C8F0}" type="pres">
      <dgm:prSet presAssocID="{7B64BF8D-FD09-254B-BBE4-175E957E1530}" presName="hierChild5" presStyleCnt="0"/>
      <dgm:spPr/>
    </dgm:pt>
    <dgm:pt modelId="{8EBA6214-13C4-1B42-AF30-6E7D67F9E307}" type="pres">
      <dgm:prSet presAssocID="{0FC76B42-4D92-D94F-BFA7-B818BCC65496}" presName="Name64" presStyleLbl="parChTrans1D4" presStyleIdx="16" presStyleCnt="18" custSzX="310765"/>
      <dgm:spPr/>
    </dgm:pt>
    <dgm:pt modelId="{A6337C25-766D-0948-85B6-859BFD8DAC3F}" type="pres">
      <dgm:prSet presAssocID="{B6399AA7-AAD1-AB4B-95EE-FD147AA214BF}" presName="hierRoot2" presStyleCnt="0">
        <dgm:presLayoutVars>
          <dgm:hierBranch val="init"/>
        </dgm:presLayoutVars>
      </dgm:prSet>
      <dgm:spPr/>
    </dgm:pt>
    <dgm:pt modelId="{7430EBC0-0744-7E4C-B5B2-75DE97EAC9DA}" type="pres">
      <dgm:prSet presAssocID="{B6399AA7-AAD1-AB4B-95EE-FD147AA214BF}" presName="rootComposite" presStyleCnt="0"/>
      <dgm:spPr/>
    </dgm:pt>
    <dgm:pt modelId="{D9BBB7AE-3F82-7C41-96F4-D5A24B6EFE6D}" type="pres">
      <dgm:prSet presAssocID="{B6399AA7-AAD1-AB4B-95EE-FD147AA214BF}" presName="rootText" presStyleLbl="node4" presStyleIdx="16" presStyleCnt="18" custScaleX="110921">
        <dgm:presLayoutVars>
          <dgm:chPref val="3"/>
        </dgm:presLayoutVars>
      </dgm:prSet>
      <dgm:spPr/>
    </dgm:pt>
    <dgm:pt modelId="{006E174C-855C-6641-A3CA-0762E9280DDA}" type="pres">
      <dgm:prSet presAssocID="{B6399AA7-AAD1-AB4B-95EE-FD147AA214BF}" presName="rootConnector" presStyleLbl="node4" presStyleIdx="16" presStyleCnt="18"/>
      <dgm:spPr/>
    </dgm:pt>
    <dgm:pt modelId="{4647F27B-A904-8141-80B1-B2B77C2270B0}" type="pres">
      <dgm:prSet presAssocID="{B6399AA7-AAD1-AB4B-95EE-FD147AA214BF}" presName="hierChild4" presStyleCnt="0"/>
      <dgm:spPr/>
    </dgm:pt>
    <dgm:pt modelId="{09A98F49-AE90-604F-9758-99FE19CE87CC}" type="pres">
      <dgm:prSet presAssocID="{B6399AA7-AAD1-AB4B-95EE-FD147AA214BF}" presName="hierChild5" presStyleCnt="0"/>
      <dgm:spPr/>
    </dgm:pt>
    <dgm:pt modelId="{73EE2003-9776-D345-B140-D85DB7D906FC}" type="pres">
      <dgm:prSet presAssocID="{C3F30353-C9AB-6946-8A44-55E2A4D63B7B}" presName="Name64" presStyleLbl="parChTrans1D4" presStyleIdx="17" presStyleCnt="18" custSzX="310765"/>
      <dgm:spPr/>
    </dgm:pt>
    <dgm:pt modelId="{615BEF19-C9DC-4248-A163-EC4B51E4684C}" type="pres">
      <dgm:prSet presAssocID="{BB01F823-E816-BE4F-8652-E47152948146}" presName="hierRoot2" presStyleCnt="0">
        <dgm:presLayoutVars>
          <dgm:hierBranch val="init"/>
        </dgm:presLayoutVars>
      </dgm:prSet>
      <dgm:spPr/>
    </dgm:pt>
    <dgm:pt modelId="{534B0854-BAEA-0D47-ABAC-AB2420C94D36}" type="pres">
      <dgm:prSet presAssocID="{BB01F823-E816-BE4F-8652-E47152948146}" presName="rootComposite" presStyleCnt="0"/>
      <dgm:spPr/>
    </dgm:pt>
    <dgm:pt modelId="{549687FC-623D-2B4B-ABD4-336801926D96}" type="pres">
      <dgm:prSet presAssocID="{BB01F823-E816-BE4F-8652-E47152948146}" presName="rootText" presStyleLbl="node4" presStyleIdx="17" presStyleCnt="18" custScaleX="110921">
        <dgm:presLayoutVars>
          <dgm:chPref val="3"/>
        </dgm:presLayoutVars>
      </dgm:prSet>
      <dgm:spPr/>
    </dgm:pt>
    <dgm:pt modelId="{E8898CF7-6B5F-0440-998F-BC93FFA0C0CE}" type="pres">
      <dgm:prSet presAssocID="{BB01F823-E816-BE4F-8652-E47152948146}" presName="rootConnector" presStyleLbl="node4" presStyleIdx="17" presStyleCnt="18"/>
      <dgm:spPr/>
    </dgm:pt>
    <dgm:pt modelId="{FC83A545-9877-544C-B659-84A6BC96E393}" type="pres">
      <dgm:prSet presAssocID="{BB01F823-E816-BE4F-8652-E47152948146}" presName="hierChild4" presStyleCnt="0"/>
      <dgm:spPr/>
    </dgm:pt>
    <dgm:pt modelId="{FC106B62-9A0F-4244-9AF6-BCB66EE0C104}" type="pres">
      <dgm:prSet presAssocID="{BB01F823-E816-BE4F-8652-E47152948146}" presName="hierChild5" presStyleCnt="0"/>
      <dgm:spPr/>
    </dgm:pt>
    <dgm:pt modelId="{A0A48127-F0AA-8D45-9909-1B115F9404BC}" type="pres">
      <dgm:prSet presAssocID="{F0F8819B-B607-534D-BAAA-A2868E64F91C}" presName="hierChild5" presStyleCnt="0"/>
      <dgm:spPr/>
    </dgm:pt>
    <dgm:pt modelId="{8FD91BA9-8AE9-3141-81D7-B01106213E18}" type="pres">
      <dgm:prSet presAssocID="{544CF5B8-C52F-0345-ABB9-2A2F5E620323}" presName="hierChild5" presStyleCnt="0"/>
      <dgm:spPr/>
    </dgm:pt>
    <dgm:pt modelId="{29D3A6E5-A9D5-5A45-9A5B-1A3FC4B9D409}" type="pres">
      <dgm:prSet presAssocID="{FAABEB3A-A34F-A24A-8F20-424E358A1F31}" presName="Name64" presStyleLbl="parChTrans1D3" presStyleIdx="3" presStyleCnt="5" custSzX="310765"/>
      <dgm:spPr/>
    </dgm:pt>
    <dgm:pt modelId="{8F3A1115-86B8-7841-BEB0-DE8E94A2B9F8}" type="pres">
      <dgm:prSet presAssocID="{EBA8D7A6-BE74-A042-9B97-D66C9DCD0B60}" presName="hierRoot2" presStyleCnt="0">
        <dgm:presLayoutVars>
          <dgm:hierBranch val="init"/>
        </dgm:presLayoutVars>
      </dgm:prSet>
      <dgm:spPr/>
    </dgm:pt>
    <dgm:pt modelId="{CD51BE4B-DC74-8641-8A26-80379CC57A95}" type="pres">
      <dgm:prSet presAssocID="{EBA8D7A6-BE74-A042-9B97-D66C9DCD0B60}" presName="rootComposite" presStyleCnt="0"/>
      <dgm:spPr/>
    </dgm:pt>
    <dgm:pt modelId="{E81F0564-7B1B-7341-8B75-2DA8E936FAF1}" type="pres">
      <dgm:prSet presAssocID="{EBA8D7A6-BE74-A042-9B97-D66C9DCD0B60}" presName="rootText" presStyleLbl="node3" presStyleIdx="3" presStyleCnt="5" custScaleX="110921">
        <dgm:presLayoutVars>
          <dgm:chPref val="3"/>
        </dgm:presLayoutVars>
      </dgm:prSet>
      <dgm:spPr/>
    </dgm:pt>
    <dgm:pt modelId="{37BC2A0B-5DE5-0848-AE34-13A83401E826}" type="pres">
      <dgm:prSet presAssocID="{EBA8D7A6-BE74-A042-9B97-D66C9DCD0B60}" presName="rootConnector" presStyleLbl="node3" presStyleIdx="3" presStyleCnt="5"/>
      <dgm:spPr/>
    </dgm:pt>
    <dgm:pt modelId="{D6959E54-3490-FB44-918A-32F51F25E714}" type="pres">
      <dgm:prSet presAssocID="{EBA8D7A6-BE74-A042-9B97-D66C9DCD0B60}" presName="hierChild4" presStyleCnt="0"/>
      <dgm:spPr/>
    </dgm:pt>
    <dgm:pt modelId="{61318EEA-E294-4A45-871E-AA5CF84D332F}" type="pres">
      <dgm:prSet presAssocID="{EBA8D7A6-BE74-A042-9B97-D66C9DCD0B60}" presName="hierChild5" presStyleCnt="0"/>
      <dgm:spPr/>
    </dgm:pt>
    <dgm:pt modelId="{2888006B-AF02-9041-9160-45554715131E}" type="pres">
      <dgm:prSet presAssocID="{C7089F52-DE66-9449-BA6A-4D2018AFC257}" presName="Name64" presStyleLbl="parChTrans1D3" presStyleIdx="4" presStyleCnt="5" custSzX="310765"/>
      <dgm:spPr/>
    </dgm:pt>
    <dgm:pt modelId="{1D6A2EF2-D702-6149-A9C4-5E523A72889A}" type="pres">
      <dgm:prSet presAssocID="{BFD7B1CD-FEF2-A54D-9955-FB71F0E37697}" presName="hierRoot2" presStyleCnt="0">
        <dgm:presLayoutVars>
          <dgm:hierBranch val="init"/>
        </dgm:presLayoutVars>
      </dgm:prSet>
      <dgm:spPr/>
    </dgm:pt>
    <dgm:pt modelId="{7CCF007D-8FA2-814A-8C46-222DB65FDFBB}" type="pres">
      <dgm:prSet presAssocID="{BFD7B1CD-FEF2-A54D-9955-FB71F0E37697}" presName="rootComposite" presStyleCnt="0"/>
      <dgm:spPr/>
    </dgm:pt>
    <dgm:pt modelId="{D7610AB8-98C4-2E4E-9749-286CFD159ED9}" type="pres">
      <dgm:prSet presAssocID="{BFD7B1CD-FEF2-A54D-9955-FB71F0E37697}" presName="rootText" presStyleLbl="node3" presStyleIdx="4" presStyleCnt="5" custScaleX="110921">
        <dgm:presLayoutVars>
          <dgm:chPref val="3"/>
        </dgm:presLayoutVars>
      </dgm:prSet>
      <dgm:spPr/>
    </dgm:pt>
    <dgm:pt modelId="{A69A4AFB-11FE-294C-917D-38A2EA357CC5}" type="pres">
      <dgm:prSet presAssocID="{BFD7B1CD-FEF2-A54D-9955-FB71F0E37697}" presName="rootConnector" presStyleLbl="node3" presStyleIdx="4" presStyleCnt="5"/>
      <dgm:spPr/>
    </dgm:pt>
    <dgm:pt modelId="{EE14CF73-836E-624B-98F4-1AD64208B24D}" type="pres">
      <dgm:prSet presAssocID="{BFD7B1CD-FEF2-A54D-9955-FB71F0E37697}" presName="hierChild4" presStyleCnt="0"/>
      <dgm:spPr/>
    </dgm:pt>
    <dgm:pt modelId="{4D9DF844-E857-204A-9695-C5C6DCFAB3F2}" type="pres">
      <dgm:prSet presAssocID="{BFD7B1CD-FEF2-A54D-9955-FB71F0E37697}" presName="hierChild5" presStyleCnt="0"/>
      <dgm:spPr/>
    </dgm:pt>
    <dgm:pt modelId="{B7C2BB9F-44DB-E649-A8A9-E20C4CACAA3B}" type="pres">
      <dgm:prSet presAssocID="{C6C6A89B-2774-D54E-9E4F-00B87684988B}" presName="hierChild5" presStyleCnt="0"/>
      <dgm:spPr/>
    </dgm:pt>
    <dgm:pt modelId="{05ECFE71-3C0B-FE4B-8FD4-C71A9A7EE6B8}" type="pres">
      <dgm:prSet presAssocID="{07B315A3-5A41-9448-98C4-6C92AE883BB4}" presName="Name64" presStyleLbl="parChTrans1D2" presStyleIdx="1" presStyleCnt="5" custSzX="310765"/>
      <dgm:spPr/>
    </dgm:pt>
    <dgm:pt modelId="{9B2EB31A-D77B-8F4F-B64E-851C9F20521D}" type="pres">
      <dgm:prSet presAssocID="{386DD50D-6708-464B-A882-05D4757B3CDC}" presName="hierRoot2" presStyleCnt="0">
        <dgm:presLayoutVars>
          <dgm:hierBranch val="init"/>
        </dgm:presLayoutVars>
      </dgm:prSet>
      <dgm:spPr/>
    </dgm:pt>
    <dgm:pt modelId="{82C68EE3-6CBB-AB4B-8EAC-BCDD81940292}" type="pres">
      <dgm:prSet presAssocID="{386DD50D-6708-464B-A882-05D4757B3CDC}" presName="rootComposite" presStyleCnt="0"/>
      <dgm:spPr/>
    </dgm:pt>
    <dgm:pt modelId="{C2E71A89-B035-9F49-9F95-B7047C8107FE}" type="pres">
      <dgm:prSet presAssocID="{386DD50D-6708-464B-A882-05D4757B3CDC}" presName="rootText" presStyleLbl="node2" presStyleIdx="1" presStyleCnt="5" custScaleX="110921">
        <dgm:presLayoutVars>
          <dgm:chPref val="3"/>
        </dgm:presLayoutVars>
      </dgm:prSet>
      <dgm:spPr/>
    </dgm:pt>
    <dgm:pt modelId="{CA32736C-2488-D548-BEF9-B020C090BF9A}" type="pres">
      <dgm:prSet presAssocID="{386DD50D-6708-464B-A882-05D4757B3CDC}" presName="rootConnector" presStyleLbl="node2" presStyleIdx="1" presStyleCnt="5"/>
      <dgm:spPr/>
    </dgm:pt>
    <dgm:pt modelId="{09DB90A8-D256-E644-B9B3-BE9FC95B0808}" type="pres">
      <dgm:prSet presAssocID="{386DD50D-6708-464B-A882-05D4757B3CDC}" presName="hierChild4" presStyleCnt="0"/>
      <dgm:spPr/>
    </dgm:pt>
    <dgm:pt modelId="{63DA4305-C5D2-8D49-9CEB-4C3D41931AA9}" type="pres">
      <dgm:prSet presAssocID="{386DD50D-6708-464B-A882-05D4757B3CDC}" presName="hierChild5" presStyleCnt="0"/>
      <dgm:spPr/>
    </dgm:pt>
    <dgm:pt modelId="{184F8FE0-A8C3-F344-9A45-BF0638A3822C}" type="pres">
      <dgm:prSet presAssocID="{199423B9-8B93-A841-8D53-7B0F803779ED}" presName="Name64" presStyleLbl="parChTrans1D2" presStyleIdx="2" presStyleCnt="5" custSzX="310765"/>
      <dgm:spPr/>
    </dgm:pt>
    <dgm:pt modelId="{B4B6C477-58A4-7F40-872B-B1F7C3E1F0FE}" type="pres">
      <dgm:prSet presAssocID="{916F5C89-BC06-1048-ACF7-D174F6D10999}" presName="hierRoot2" presStyleCnt="0">
        <dgm:presLayoutVars>
          <dgm:hierBranch val="init"/>
        </dgm:presLayoutVars>
      </dgm:prSet>
      <dgm:spPr/>
    </dgm:pt>
    <dgm:pt modelId="{0BF6B09E-F910-DB43-B421-2FBBFDF517AD}" type="pres">
      <dgm:prSet presAssocID="{916F5C89-BC06-1048-ACF7-D174F6D10999}" presName="rootComposite" presStyleCnt="0"/>
      <dgm:spPr/>
    </dgm:pt>
    <dgm:pt modelId="{DC1E33C3-CE42-0E4C-87A4-5388069EF6FD}" type="pres">
      <dgm:prSet presAssocID="{916F5C89-BC06-1048-ACF7-D174F6D10999}" presName="rootText" presStyleLbl="node2" presStyleIdx="2" presStyleCnt="5" custScaleX="110921">
        <dgm:presLayoutVars>
          <dgm:chPref val="3"/>
        </dgm:presLayoutVars>
      </dgm:prSet>
      <dgm:spPr/>
    </dgm:pt>
    <dgm:pt modelId="{4F794D73-262F-F84D-83E1-DAC045456618}" type="pres">
      <dgm:prSet presAssocID="{916F5C89-BC06-1048-ACF7-D174F6D10999}" presName="rootConnector" presStyleLbl="node2" presStyleIdx="2" presStyleCnt="5"/>
      <dgm:spPr/>
    </dgm:pt>
    <dgm:pt modelId="{D3E33668-9F0F-4643-971B-47C0A5028ED9}" type="pres">
      <dgm:prSet presAssocID="{916F5C89-BC06-1048-ACF7-D174F6D10999}" presName="hierChild4" presStyleCnt="0"/>
      <dgm:spPr/>
    </dgm:pt>
    <dgm:pt modelId="{CA986DC6-C0C2-8A47-B26A-F7A5722D5317}" type="pres">
      <dgm:prSet presAssocID="{916F5C89-BC06-1048-ACF7-D174F6D10999}" presName="hierChild5" presStyleCnt="0"/>
      <dgm:spPr/>
    </dgm:pt>
    <dgm:pt modelId="{4AC3C9ED-4AEF-B347-9843-34CCA39BA2B1}" type="pres">
      <dgm:prSet presAssocID="{78D2B2F0-EFBF-EB49-8C98-72F1C5B6F0C4}" presName="Name64" presStyleLbl="parChTrans1D2" presStyleIdx="3" presStyleCnt="5" custSzX="310765"/>
      <dgm:spPr/>
    </dgm:pt>
    <dgm:pt modelId="{98EB086F-9088-604F-9F98-1F8E61F7CC8B}" type="pres">
      <dgm:prSet presAssocID="{0E4A3C8D-CF99-1941-A0A9-FE9B68AE688B}" presName="hierRoot2" presStyleCnt="0">
        <dgm:presLayoutVars>
          <dgm:hierBranch val="init"/>
        </dgm:presLayoutVars>
      </dgm:prSet>
      <dgm:spPr/>
    </dgm:pt>
    <dgm:pt modelId="{740A9D9D-101A-BD46-B250-C4371E20072B}" type="pres">
      <dgm:prSet presAssocID="{0E4A3C8D-CF99-1941-A0A9-FE9B68AE688B}" presName="rootComposite" presStyleCnt="0"/>
      <dgm:spPr/>
    </dgm:pt>
    <dgm:pt modelId="{67CE04AD-6A1A-954F-8FF8-438130364507}" type="pres">
      <dgm:prSet presAssocID="{0E4A3C8D-CF99-1941-A0A9-FE9B68AE688B}" presName="rootText" presStyleLbl="node2" presStyleIdx="3" presStyleCnt="5" custScaleX="110921">
        <dgm:presLayoutVars>
          <dgm:chPref val="3"/>
        </dgm:presLayoutVars>
      </dgm:prSet>
      <dgm:spPr/>
    </dgm:pt>
    <dgm:pt modelId="{C835BCB9-DBBF-984F-AC9C-0537D51ADEDA}" type="pres">
      <dgm:prSet presAssocID="{0E4A3C8D-CF99-1941-A0A9-FE9B68AE688B}" presName="rootConnector" presStyleLbl="node2" presStyleIdx="3" presStyleCnt="5"/>
      <dgm:spPr/>
    </dgm:pt>
    <dgm:pt modelId="{4FE84AEF-5C28-0B44-B541-7B399DA74DB2}" type="pres">
      <dgm:prSet presAssocID="{0E4A3C8D-CF99-1941-A0A9-FE9B68AE688B}" presName="hierChild4" presStyleCnt="0"/>
      <dgm:spPr/>
    </dgm:pt>
    <dgm:pt modelId="{DAE7B3F6-8C56-1C46-995E-F611FE81E2E9}" type="pres">
      <dgm:prSet presAssocID="{0E4A3C8D-CF99-1941-A0A9-FE9B68AE688B}" presName="hierChild5" presStyleCnt="0"/>
      <dgm:spPr/>
    </dgm:pt>
    <dgm:pt modelId="{6235C191-6C40-1042-A0E8-308F6B6980D4}" type="pres">
      <dgm:prSet presAssocID="{225998E3-68EA-2E4F-8832-CAF65C3ECA5D}" presName="Name64" presStyleLbl="parChTrans1D2" presStyleIdx="4" presStyleCnt="5" custSzX="310765"/>
      <dgm:spPr/>
    </dgm:pt>
    <dgm:pt modelId="{1D477942-9A9A-0340-893A-9F4C7EE5AB46}" type="pres">
      <dgm:prSet presAssocID="{BC749346-1D10-9B48-AD34-288D79F42338}" presName="hierRoot2" presStyleCnt="0">
        <dgm:presLayoutVars>
          <dgm:hierBranch val="init"/>
        </dgm:presLayoutVars>
      </dgm:prSet>
      <dgm:spPr/>
    </dgm:pt>
    <dgm:pt modelId="{E387F565-47E6-4A46-8D2A-F5A70D257817}" type="pres">
      <dgm:prSet presAssocID="{BC749346-1D10-9B48-AD34-288D79F42338}" presName="rootComposite" presStyleCnt="0"/>
      <dgm:spPr/>
    </dgm:pt>
    <dgm:pt modelId="{F51530C5-CCF5-F54F-943D-C8A0250B4C18}" type="pres">
      <dgm:prSet presAssocID="{BC749346-1D10-9B48-AD34-288D79F42338}" presName="rootText" presStyleLbl="node2" presStyleIdx="4" presStyleCnt="5" custScaleX="126611">
        <dgm:presLayoutVars>
          <dgm:chPref val="3"/>
        </dgm:presLayoutVars>
      </dgm:prSet>
      <dgm:spPr/>
    </dgm:pt>
    <dgm:pt modelId="{537844F8-9E6C-F14A-B187-BCCB71910D24}" type="pres">
      <dgm:prSet presAssocID="{BC749346-1D10-9B48-AD34-288D79F42338}" presName="rootConnector" presStyleLbl="node2" presStyleIdx="4" presStyleCnt="5"/>
      <dgm:spPr/>
    </dgm:pt>
    <dgm:pt modelId="{F5ECA70C-CF06-0C4E-91B1-FEC18871018D}" type="pres">
      <dgm:prSet presAssocID="{BC749346-1D10-9B48-AD34-288D79F42338}" presName="hierChild4" presStyleCnt="0"/>
      <dgm:spPr/>
    </dgm:pt>
    <dgm:pt modelId="{65688218-225B-1940-A9CC-63A4409F9628}" type="pres">
      <dgm:prSet presAssocID="{BC749346-1D10-9B48-AD34-288D79F42338}" presName="hierChild5" presStyleCnt="0"/>
      <dgm:spPr/>
    </dgm:pt>
    <dgm:pt modelId="{7A67FB61-3263-8443-86AF-0134A804EB88}" type="pres">
      <dgm:prSet presAssocID="{A9B71617-B1A4-4747-875A-E2C54598F6F8}" presName="hierChild3" presStyleCnt="0"/>
      <dgm:spPr/>
    </dgm:pt>
  </dgm:ptLst>
  <dgm:cxnLst>
    <dgm:cxn modelId="{9F71F200-3A0C-0142-A45B-BCC7350B1C66}" srcId="{A9B71617-B1A4-4747-875A-E2C54598F6F8}" destId="{916F5C89-BC06-1048-ACF7-D174F6D10999}" srcOrd="2" destOrd="0" parTransId="{199423B9-8B93-A841-8D53-7B0F803779ED}" sibTransId="{D05C1B4A-3417-D349-8E53-FB5B0E3F36E1}"/>
    <dgm:cxn modelId="{9B949A01-6E0C-434C-AAC4-28B0462386DB}" type="presOf" srcId="{31167CF7-5515-F04B-A2F1-3DF78E7DEF63}" destId="{6FF6F819-8543-2148-8DE2-DD31D1473849}" srcOrd="1" destOrd="0" presId="urn:microsoft.com/office/officeart/2009/3/layout/HorizontalOrganizationChart"/>
    <dgm:cxn modelId="{A2E4B10D-144E-9F43-A1E1-D49E3B9854D0}" srcId="{A9B71617-B1A4-4747-875A-E2C54598F6F8}" destId="{BC749346-1D10-9B48-AD34-288D79F42338}" srcOrd="4" destOrd="0" parTransId="{225998E3-68EA-2E4F-8832-CAF65C3ECA5D}" sibTransId="{83417282-76FB-3A41-BEE3-921DAB8482A5}"/>
    <dgm:cxn modelId="{75D5450F-D5DA-1543-B749-33862FAD280F}" type="presOf" srcId="{BFD7B1CD-FEF2-A54D-9955-FB71F0E37697}" destId="{A69A4AFB-11FE-294C-917D-38A2EA357CC5}" srcOrd="1" destOrd="0" presId="urn:microsoft.com/office/officeart/2009/3/layout/HorizontalOrganizationChart"/>
    <dgm:cxn modelId="{3AD04711-4FE1-DB4D-AADD-F2044FD67E70}" type="presOf" srcId="{5E0B7C45-05BF-C84C-8AED-D5689521AE0A}" destId="{0CC2B1B7-273D-AE47-91B6-27AC31E6CA32}" srcOrd="1" destOrd="0" presId="urn:microsoft.com/office/officeart/2009/3/layout/HorizontalOrganizationChart"/>
    <dgm:cxn modelId="{4F2D0315-F500-634A-BAF6-A57BCB8E5F3E}" type="presOf" srcId="{DDC1AD91-2301-CD4E-AD54-7120B6C97F5F}" destId="{4911CB2B-6E84-7E46-999C-8FE531A1548A}" srcOrd="0" destOrd="0" presId="urn:microsoft.com/office/officeart/2009/3/layout/HorizontalOrganizationChart"/>
    <dgm:cxn modelId="{09EC7316-06EC-7347-A0E1-45FA51910DF0}" srcId="{7B64BF8D-FD09-254B-BBE4-175E957E1530}" destId="{70D8C1C7-E1AE-E54E-A39D-07238140E50F}" srcOrd="1" destOrd="0" parTransId="{8E1878BB-21B5-EC40-A405-1083758D8E2B}" sibTransId="{40B1379D-7878-F34A-B034-2D0E205D47A9}"/>
    <dgm:cxn modelId="{D2F3461A-E6D8-DD41-A5F2-4F49C53A7855}" srcId="{7B64BF8D-FD09-254B-BBE4-175E957E1530}" destId="{5E0B7C45-05BF-C84C-8AED-D5689521AE0A}" srcOrd="4" destOrd="0" parTransId="{645260E3-750C-794F-AC75-A1AF69CEE4E3}" sibTransId="{A373536A-E37D-0447-B86A-5F60C189C940}"/>
    <dgm:cxn modelId="{1AAB2F1E-2413-A142-9A82-20E7A2B123B6}" type="presOf" srcId="{92172D48-CFE5-F34D-AE6F-CA374FA6AB8A}" destId="{E9833248-76E3-3F47-A529-91190B8774E6}" srcOrd="0" destOrd="0" presId="urn:microsoft.com/office/officeart/2009/3/layout/HorizontalOrganizationChart"/>
    <dgm:cxn modelId="{2333611E-E4B9-2D4A-8BD5-9BADB1C3657D}" type="presOf" srcId="{9C91B405-0EA5-2F40-9D3F-6B3F54396AF4}" destId="{C4C712DB-08F9-A042-843E-F2483D49D67F}" srcOrd="0" destOrd="0" presId="urn:microsoft.com/office/officeart/2009/3/layout/HorizontalOrganizationChart"/>
    <dgm:cxn modelId="{1696BF1E-6E9F-114E-807C-CB925EE951B0}" type="presOf" srcId="{BFF29DBC-6969-6549-B28C-192AFA4BA907}" destId="{8C5EE287-F722-554F-A293-2D699827E064}" srcOrd="1" destOrd="0" presId="urn:microsoft.com/office/officeart/2009/3/layout/HorizontalOrganizationChart"/>
    <dgm:cxn modelId="{0D19EA22-413F-E745-B9B5-BEA68BDE8E86}" type="presOf" srcId="{31167CF7-5515-F04B-A2F1-3DF78E7DEF63}" destId="{04A66468-D2D2-024C-9E0D-2C1AC9085B36}" srcOrd="0" destOrd="0" presId="urn:microsoft.com/office/officeart/2009/3/layout/HorizontalOrganizationChart"/>
    <dgm:cxn modelId="{562E9123-66A5-014A-B7E7-EBB35CE6D913}" type="presOf" srcId="{544CF5B8-C52F-0345-ABB9-2A2F5E620323}" destId="{06487A0B-8F44-A046-89BC-49444E6953A6}" srcOrd="0" destOrd="0" presId="urn:microsoft.com/office/officeart/2009/3/layout/HorizontalOrganizationChart"/>
    <dgm:cxn modelId="{A2F6D324-CA9F-7345-816B-CFF8610F0E12}" srcId="{A9B71617-B1A4-4747-875A-E2C54598F6F8}" destId="{0E4A3C8D-CF99-1941-A0A9-FE9B68AE688B}" srcOrd="3" destOrd="0" parTransId="{78D2B2F0-EFBF-EB49-8C98-72F1C5B6F0C4}" sibTransId="{ABF64C6B-0693-6E47-8FBD-77122980B511}"/>
    <dgm:cxn modelId="{24930425-6F50-1F4C-AD55-7663C64526C5}" type="presOf" srcId="{BB01F823-E816-BE4F-8652-E47152948146}" destId="{549687FC-623D-2B4B-ABD4-336801926D96}" srcOrd="0" destOrd="0" presId="urn:microsoft.com/office/officeart/2009/3/layout/HorizontalOrganizationChart"/>
    <dgm:cxn modelId="{89157E25-0B08-4E42-9424-DF34C4AF4D71}" type="presOf" srcId="{A9B71617-B1A4-4747-875A-E2C54598F6F8}" destId="{1EA41BF4-6885-5D49-A102-80A61E5595AE}" srcOrd="0" destOrd="0" presId="urn:microsoft.com/office/officeart/2009/3/layout/HorizontalOrganizationChart"/>
    <dgm:cxn modelId="{1DA9B226-6B18-F942-8CDE-52F744843514}" type="presOf" srcId="{023CF265-F294-B84C-8CDC-47EB5AD3824C}" destId="{5D02195F-2B5D-9644-974A-4443031952B5}" srcOrd="1" destOrd="0" presId="urn:microsoft.com/office/officeart/2009/3/layout/HorizontalOrganizationChart"/>
    <dgm:cxn modelId="{83470627-ED6D-F840-97B1-04A228BE7A22}" type="presOf" srcId="{85B34DF8-623A-0F40-98AF-5F53EB0665AC}" destId="{4391BBA2-F3D1-D449-B887-07E771CA0713}" srcOrd="0" destOrd="0" presId="urn:microsoft.com/office/officeart/2009/3/layout/HorizontalOrganizationChart"/>
    <dgm:cxn modelId="{B5D68129-CBE3-A246-8F42-9E7A3BA44104}" type="presOf" srcId="{6307D737-B598-B345-8212-81A4DE435056}" destId="{54C50811-ADBC-FF46-8BC8-F5E12DCCB034}" srcOrd="0" destOrd="0" presId="urn:microsoft.com/office/officeart/2009/3/layout/HorizontalOrganizationChart"/>
    <dgm:cxn modelId="{4AECEB29-69AB-0F4B-9245-BFD90C53AC8D}" type="presOf" srcId="{BFD7B1CD-FEF2-A54D-9955-FB71F0E37697}" destId="{D7610AB8-98C4-2E4E-9749-286CFD159ED9}" srcOrd="0" destOrd="0" presId="urn:microsoft.com/office/officeart/2009/3/layout/HorizontalOrganizationChart"/>
    <dgm:cxn modelId="{5B929C2B-094D-6B46-B6E8-516329752BCE}" srcId="{7B64BF8D-FD09-254B-BBE4-175E957E1530}" destId="{D8AAD72A-8767-DF47-9C17-A5DA5D179764}" srcOrd="2" destOrd="0" parTransId="{803B536D-EB5B-0440-A87D-982BE947A8F5}" sibTransId="{132812EF-8BED-B449-945E-CCA1EA059852}"/>
    <dgm:cxn modelId="{E4F1362D-0C56-E340-AC22-4FE0426C8094}" srcId="{C6C6A89B-2774-D54E-9E4F-00B87684988B}" destId="{BFD7B1CD-FEF2-A54D-9955-FB71F0E37697}" srcOrd="4" destOrd="0" parTransId="{C7089F52-DE66-9449-BA6A-4D2018AFC257}" sibTransId="{82FAFDCE-9730-A54C-9451-F1B4264EC4A9}"/>
    <dgm:cxn modelId="{8188642D-071E-2345-8A64-C3D48A9AD50A}" srcId="{F0F8819B-B607-534D-BAAA-A2868E64F91C}" destId="{BB01F823-E816-BE4F-8652-E47152948146}" srcOrd="2" destOrd="0" parTransId="{C3F30353-C9AB-6946-8A44-55E2A4D63B7B}" sibTransId="{0F203BE5-87FC-8745-BFEB-F990F664873F}"/>
    <dgm:cxn modelId="{EBD0EA2D-9405-5446-B0DC-70BDE7A35BA7}" srcId="{4ABF8790-5296-C043-B468-4BC649F756F6}" destId="{A9B71617-B1A4-4747-875A-E2C54598F6F8}" srcOrd="0" destOrd="0" parTransId="{5171FF05-9605-0A4E-9B42-5B8DB055C376}" sibTransId="{D9B198F3-1C5E-AC4E-A91C-4401B13C875C}"/>
    <dgm:cxn modelId="{70BA922F-D544-4447-8E4F-1D0FBCD8F575}" type="presOf" srcId="{F0F8819B-B607-534D-BAAA-A2868E64F91C}" destId="{D3EEEEB9-689A-7D42-90A8-1486ED508519}" srcOrd="1" destOrd="0" presId="urn:microsoft.com/office/officeart/2009/3/layout/HorizontalOrganizationChart"/>
    <dgm:cxn modelId="{AB974D39-56C5-D949-901D-8D4E6B7447E9}" type="presOf" srcId="{DDC1AD91-2301-CD4E-AD54-7120B6C97F5F}" destId="{0DA7DA3C-D0B8-FD42-A366-698FE0E74ACD}" srcOrd="1" destOrd="0" presId="urn:microsoft.com/office/officeart/2009/3/layout/HorizontalOrganizationChart"/>
    <dgm:cxn modelId="{E843653A-1128-F846-A1BF-C045FE6B2D01}" type="presOf" srcId="{A0CCDDB8-DD97-DF4D-9537-786DD6366A50}" destId="{6E2606F5-35D4-0647-9D3B-CA68360868F2}" srcOrd="0" destOrd="0" presId="urn:microsoft.com/office/officeart/2009/3/layout/HorizontalOrganizationChart"/>
    <dgm:cxn modelId="{256BCE3A-C7A8-0C40-94AE-1D4750CFB628}" type="presOf" srcId="{B6B5E33B-A61A-8D4C-9920-F53B949FFB9D}" destId="{2A3713A6-643A-FD42-85F7-52FF4CF129A0}" srcOrd="0" destOrd="0" presId="urn:microsoft.com/office/officeart/2009/3/layout/HorizontalOrganizationChart"/>
    <dgm:cxn modelId="{310FDA3D-DE7B-5945-A73F-8DEEC68ECA6A}" type="presOf" srcId="{ABCED529-A2D6-244C-9D9D-8C25C8C627A4}" destId="{A0496D20-D3E5-3847-8218-3118C4D50BA2}" srcOrd="0" destOrd="0" presId="urn:microsoft.com/office/officeart/2009/3/layout/HorizontalOrganizationChart"/>
    <dgm:cxn modelId="{D453A93E-1621-8846-A57A-D8C074532613}" type="presOf" srcId="{70D8C1C7-E1AE-E54E-A39D-07238140E50F}" destId="{6D5856A5-28A1-534E-AC3A-C356B9019E32}" srcOrd="0" destOrd="0" presId="urn:microsoft.com/office/officeart/2009/3/layout/HorizontalOrganizationChart"/>
    <dgm:cxn modelId="{7FC60340-0D3B-0B4C-9A9C-FCBA767E52F2}" srcId="{70D8C1C7-E1AE-E54E-A39D-07238140E50F}" destId="{31167CF7-5515-F04B-A2F1-3DF78E7DEF63}" srcOrd="0" destOrd="0" parTransId="{2D3634C0-DC43-A747-97A1-2C9366317972}" sibTransId="{0F731677-9B9A-E44C-95B9-BCE39B623BD7}"/>
    <dgm:cxn modelId="{E0335040-28CF-7E4B-A329-8146143E0515}" type="presOf" srcId="{386DD50D-6708-464B-A882-05D4757B3CDC}" destId="{CA32736C-2488-D548-BEF9-B020C090BF9A}" srcOrd="1" destOrd="0" presId="urn:microsoft.com/office/officeart/2009/3/layout/HorizontalOrganizationChart"/>
    <dgm:cxn modelId="{0F4FF342-AAE3-624B-B851-7E78DF773E73}" type="presOf" srcId="{8CE7FEC7-41B9-0F49-957A-74D5E73976C9}" destId="{4D07D178-A389-C840-82F7-5DB7C1F546A5}" srcOrd="1" destOrd="0" presId="urn:microsoft.com/office/officeart/2009/3/layout/HorizontalOrganizationChart"/>
    <dgm:cxn modelId="{260F7A45-9986-3149-B2A5-D033442C9945}" srcId="{7B64BF8D-FD09-254B-BBE4-175E957E1530}" destId="{D726D469-5C5D-E743-B55A-41ADF6662416}" srcOrd="0" destOrd="0" parTransId="{6307D737-B598-B345-8212-81A4DE435056}" sibTransId="{FAC95966-B0C3-CA46-A8DC-96E5954979CA}"/>
    <dgm:cxn modelId="{7367854B-6285-864D-998D-B73699AFA00D}" type="presOf" srcId="{148576D1-728B-6941-B92F-49DC592D5FE9}" destId="{CC54FD2B-BC53-A94C-81F6-E56A3E06015C}" srcOrd="0" destOrd="0" presId="urn:microsoft.com/office/officeart/2009/3/layout/HorizontalOrganizationChart"/>
    <dgm:cxn modelId="{9375B14B-2D35-F24C-97F3-4EF42838D284}" type="presOf" srcId="{B3599C21-11C9-D14B-B614-6E04842C13C8}" destId="{A57ACB15-3233-544D-A0C5-ADA7C93ECE32}" srcOrd="0" destOrd="0" presId="urn:microsoft.com/office/officeart/2009/3/layout/HorizontalOrganizationChart"/>
    <dgm:cxn modelId="{F9E5014C-E010-5044-AB5F-A42016CC14F4}" type="presOf" srcId="{CFB12531-B1DE-7B45-AFC3-FDCEC59C0333}" destId="{CAC98345-8AC8-E04E-A625-EEAE92765CF4}" srcOrd="0" destOrd="0" presId="urn:microsoft.com/office/officeart/2009/3/layout/HorizontalOrganizationChart"/>
    <dgm:cxn modelId="{246E344D-544B-F846-BBCF-242422DE106B}" type="presOf" srcId="{EBA8D7A6-BE74-A042-9B97-D66C9DCD0B60}" destId="{E81F0564-7B1B-7341-8B75-2DA8E936FAF1}" srcOrd="0" destOrd="0" presId="urn:microsoft.com/office/officeart/2009/3/layout/HorizontalOrganizationChart"/>
    <dgm:cxn modelId="{491FA14E-C55D-594E-ACB2-377D5222899F}" srcId="{D726D469-5C5D-E743-B55A-41ADF6662416}" destId="{B454573D-C739-F440-B073-712314C7A7E5}" srcOrd="2" destOrd="0" parTransId="{2DF572AF-1BF6-2740-A32C-A284FDBE42B9}" sibTransId="{976B78C1-4510-AC4F-A8D7-AB6B9A866192}"/>
    <dgm:cxn modelId="{9CBC254F-86C6-5E4E-BB32-BF079AFAD8E2}" srcId="{70D8C1C7-E1AE-E54E-A39D-07238140E50F}" destId="{B3599C21-11C9-D14B-B614-6E04842C13C8}" srcOrd="1" destOrd="0" parTransId="{F23E1388-768C-9741-BF60-B2330D5A9C0E}" sibTransId="{BF7124E1-323C-3749-A8E9-59A867ADE71E}"/>
    <dgm:cxn modelId="{6EA09252-54D7-2244-AFB8-12D218827314}" type="presOf" srcId="{CB078CF5-FD59-1043-A3CA-3F8638130033}" destId="{DB6D226E-7C3F-9F44-88AF-F66B2A9B5296}" srcOrd="0" destOrd="0" presId="urn:microsoft.com/office/officeart/2009/3/layout/HorizontalOrganizationChart"/>
    <dgm:cxn modelId="{85A55953-A111-B549-8F29-137846B6FE65}" type="presOf" srcId="{0E4A3C8D-CF99-1941-A0A9-FE9B68AE688B}" destId="{67CE04AD-6A1A-954F-8FF8-438130364507}" srcOrd="0" destOrd="0" presId="urn:microsoft.com/office/officeart/2009/3/layout/HorizontalOrganizationChart"/>
    <dgm:cxn modelId="{4BF5B853-63EB-F54F-9C24-190EBF5A36F5}" srcId="{C6C6A89B-2774-D54E-9E4F-00B87684988B}" destId="{023CF265-F294-B84C-8CDC-47EB5AD3824C}" srcOrd="0" destOrd="0" parTransId="{ABCED529-A2D6-244C-9D9D-8C25C8C627A4}" sibTransId="{5F478516-5D4B-4044-BD8C-87CD32261C28}"/>
    <dgm:cxn modelId="{65E5BE53-EBF4-D444-99A8-FAEADE8553EF}" type="presOf" srcId="{C7089F52-DE66-9449-BA6A-4D2018AFC257}" destId="{2888006B-AF02-9041-9160-45554715131E}" srcOrd="0" destOrd="0" presId="urn:microsoft.com/office/officeart/2009/3/layout/HorizontalOrganizationChart"/>
    <dgm:cxn modelId="{806C6454-C392-E942-8686-ADE5779FB5B6}" type="presOf" srcId="{8E1878BB-21B5-EC40-A405-1083758D8E2B}" destId="{6F779EF5-AAE1-F648-B41C-A74776958E53}" srcOrd="0" destOrd="0" presId="urn:microsoft.com/office/officeart/2009/3/layout/HorizontalOrganizationChart"/>
    <dgm:cxn modelId="{1AFE1255-F5EF-964C-B26D-89C2EF036986}" type="presOf" srcId="{D726D469-5C5D-E743-B55A-41ADF6662416}" destId="{8575AB77-1A25-6740-A1FD-8DA356A21C0B}" srcOrd="1" destOrd="0" presId="urn:microsoft.com/office/officeart/2009/3/layout/HorizontalOrganizationChart"/>
    <dgm:cxn modelId="{A6213A55-777F-D54E-9024-89ABFFAA63FA}" type="presOf" srcId="{0E4A3C8D-CF99-1941-A0A9-FE9B68AE688B}" destId="{C835BCB9-DBBF-984F-AC9C-0537D51ADEDA}" srcOrd="1" destOrd="0" presId="urn:microsoft.com/office/officeart/2009/3/layout/HorizontalOrganizationChart"/>
    <dgm:cxn modelId="{A9B1C956-E04D-2B4C-A7AF-447C890ED553}" type="presOf" srcId="{4ABF8790-5296-C043-B468-4BC649F756F6}" destId="{8321455A-83AE-6B41-8E50-1C8739802DF7}" srcOrd="0" destOrd="0" presId="urn:microsoft.com/office/officeart/2009/3/layout/HorizontalOrganizationChart"/>
    <dgm:cxn modelId="{7B18DE5A-8CA2-2B4D-A40B-6182521FF6BD}" type="presOf" srcId="{6D72DBA4-FCC0-094B-82F6-94E3B1A6C078}" destId="{138D40B8-2007-C24A-84F0-A8125550CC6B}" srcOrd="1" destOrd="0" presId="urn:microsoft.com/office/officeart/2009/3/layout/HorizontalOrganizationChart"/>
    <dgm:cxn modelId="{0689965C-2B9F-154F-9873-AAE2A15AF41B}" type="presOf" srcId="{225998E3-68EA-2E4F-8832-CAF65C3ECA5D}" destId="{6235C191-6C40-1042-A0E8-308F6B6980D4}" srcOrd="0" destOrd="0" presId="urn:microsoft.com/office/officeart/2009/3/layout/HorizontalOrganizationChart"/>
    <dgm:cxn modelId="{6A37EE5D-8113-2E4C-A6BD-D28CFE9C4B07}" type="presOf" srcId="{6D72DBA4-FCC0-094B-82F6-94E3B1A6C078}" destId="{1E71D345-4BDD-5946-9716-00F65ECEF7A5}" srcOrd="0" destOrd="0" presId="urn:microsoft.com/office/officeart/2009/3/layout/HorizontalOrganizationChart"/>
    <dgm:cxn modelId="{DD9ACA5F-57D8-6343-B556-ED120CF18A28}" type="presOf" srcId="{544CF5B8-C52F-0345-ABB9-2A2F5E620323}" destId="{35143AE9-739F-AB45-A2A6-27FBDA1EEB2B}" srcOrd="1" destOrd="0" presId="urn:microsoft.com/office/officeart/2009/3/layout/HorizontalOrganizationChart"/>
    <dgm:cxn modelId="{39EC3462-60B2-B645-AE22-E05BAC3205D1}" type="presOf" srcId="{EBA8D7A6-BE74-A042-9B97-D66C9DCD0B60}" destId="{37BC2A0B-5DE5-0848-AE34-13A83401E826}" srcOrd="1" destOrd="0" presId="urn:microsoft.com/office/officeart/2009/3/layout/HorizontalOrganizationChart"/>
    <dgm:cxn modelId="{8D62FF67-B228-F14B-9C54-BA7BDD7978FD}" srcId="{6D72DBA4-FCC0-094B-82F6-94E3B1A6C078}" destId="{92172D48-CFE5-F34D-AE6F-CA374FA6AB8A}" srcOrd="0" destOrd="0" parTransId="{A0CCDDB8-DD97-DF4D-9537-786DD6366A50}" sibTransId="{37F68DE6-31EE-6C4B-9FC1-B88E54695601}"/>
    <dgm:cxn modelId="{A4C48968-22CA-A14C-8430-8B4A65E0CFFB}" type="presOf" srcId="{328558C2-336B-CF4B-A845-219C7A6416F6}" destId="{0B64F52A-E6A3-D541-B3FC-E45A6C5068AF}" srcOrd="0" destOrd="0" presId="urn:microsoft.com/office/officeart/2009/3/layout/HorizontalOrganizationChart"/>
    <dgm:cxn modelId="{AF2AA768-8B59-B543-830B-14806A6C3E29}" srcId="{A9B71617-B1A4-4747-875A-E2C54598F6F8}" destId="{C6C6A89B-2774-D54E-9E4F-00B87684988B}" srcOrd="0" destOrd="0" parTransId="{3021F933-0A5F-0247-8373-9FBE000B111C}" sibTransId="{100B058D-A2FF-374B-B034-C4402F799197}"/>
    <dgm:cxn modelId="{C4B02B69-8D45-DF43-A3DD-E89F52C25FCB}" type="presOf" srcId="{C6C6A89B-2774-D54E-9E4F-00B87684988B}" destId="{AAAB6984-D0E4-F14E-981B-BDBDCDE42CA6}" srcOrd="1" destOrd="0" presId="urn:microsoft.com/office/officeart/2009/3/layout/HorizontalOrganizationChart"/>
    <dgm:cxn modelId="{C976E06C-FC7B-7E44-93DF-7CCF9F593657}" srcId="{C6C6A89B-2774-D54E-9E4F-00B87684988B}" destId="{6D72DBA4-FCC0-094B-82F6-94E3B1A6C078}" srcOrd="1" destOrd="0" parTransId="{7FA9A746-E479-4E4D-9AAB-3B79B5FD9F9F}" sibTransId="{F995BF90-522E-D045-9C48-F61993495F8E}"/>
    <dgm:cxn modelId="{663B6D70-DC5A-7648-9AE4-3BCF5EBA8B64}" type="presOf" srcId="{2D3634C0-DC43-A747-97A1-2C9366317972}" destId="{B6E197A1-DC59-984D-A4FF-C0B8269E0F95}" srcOrd="0" destOrd="0" presId="urn:microsoft.com/office/officeart/2009/3/layout/HorizontalOrganizationChart"/>
    <dgm:cxn modelId="{9BBA8A70-93BC-E049-888F-A80F2D19995B}" type="presOf" srcId="{023CF265-F294-B84C-8CDC-47EB5AD3824C}" destId="{84F86C5C-7812-E244-BDAA-5290162735E4}" srcOrd="0" destOrd="0" presId="urn:microsoft.com/office/officeart/2009/3/layout/HorizontalOrganizationChart"/>
    <dgm:cxn modelId="{C4ED8175-F9C0-B64D-ADAB-2831A51811D3}" type="presOf" srcId="{F23E1388-768C-9741-BF60-B2330D5A9C0E}" destId="{B2885F66-AED7-B64A-B3D5-4981DB240208}" srcOrd="0" destOrd="0" presId="urn:microsoft.com/office/officeart/2009/3/layout/HorizontalOrganizationChart"/>
    <dgm:cxn modelId="{9EF20C77-A474-CF4E-889B-B90BCC807ECE}" type="presOf" srcId="{85B34DF8-623A-0F40-98AF-5F53EB0665AC}" destId="{7B98FC2A-7A48-CD49-9E17-63A135D5950C}" srcOrd="1" destOrd="0" presId="urn:microsoft.com/office/officeart/2009/3/layout/HorizontalOrganizationChart"/>
    <dgm:cxn modelId="{5C6CEE77-5819-0348-A6C9-68353776B4CC}" type="presOf" srcId="{C6C6A89B-2774-D54E-9E4F-00B87684988B}" destId="{30491DA2-1E15-3344-843A-E8628EDC2CE7}" srcOrd="0" destOrd="0" presId="urn:microsoft.com/office/officeart/2009/3/layout/HorizontalOrganizationChart"/>
    <dgm:cxn modelId="{8EF5577E-06D9-8B44-BAF3-746C67B165A2}" type="presOf" srcId="{70D8C1C7-E1AE-E54E-A39D-07238140E50F}" destId="{BDC30749-0C41-DC4C-993F-3C6BB99071E2}" srcOrd="1" destOrd="0" presId="urn:microsoft.com/office/officeart/2009/3/layout/HorizontalOrganizationChart"/>
    <dgm:cxn modelId="{96D3FC7E-EE22-AC4C-B0D9-EAE603172F99}" type="presOf" srcId="{5E0B7C45-05BF-C84C-8AED-D5689521AE0A}" destId="{DD8EA461-A2A6-F44E-92CA-9CC717E7082C}" srcOrd="0" destOrd="0" presId="urn:microsoft.com/office/officeart/2009/3/layout/HorizontalOrganizationChart"/>
    <dgm:cxn modelId="{97381C84-82C1-C044-8FE8-CCFDB203B019}" type="presOf" srcId="{8CE7FEC7-41B9-0F49-957A-74D5E73976C9}" destId="{B7C97F15-0D1D-FF43-A070-E6896C554D46}" srcOrd="0" destOrd="0" presId="urn:microsoft.com/office/officeart/2009/3/layout/HorizontalOrganizationChart"/>
    <dgm:cxn modelId="{E42F2987-2A67-3149-B106-59CD0E3E4715}" type="presOf" srcId="{F364625C-A717-1E40-B5F0-3AA6384559A4}" destId="{2679A54E-390A-CE48-829B-293C648E3478}" srcOrd="0" destOrd="0" presId="urn:microsoft.com/office/officeart/2009/3/layout/HorizontalOrganizationChart"/>
    <dgm:cxn modelId="{E111CE8D-4799-6743-8944-2EDC1A8DC7F4}" type="presOf" srcId="{7FA9A746-E479-4E4D-9AAB-3B79B5FD9F9F}" destId="{B405B9F5-B9C6-6345-9553-67D1481197C9}" srcOrd="0" destOrd="0" presId="urn:microsoft.com/office/officeart/2009/3/layout/HorizontalOrganizationChart"/>
    <dgm:cxn modelId="{E3A70D92-4DE5-DF44-BD81-E216AC2575D8}" type="presOf" srcId="{B6399AA7-AAD1-AB4B-95EE-FD147AA214BF}" destId="{D9BBB7AE-3F82-7C41-96F4-D5A24B6EFE6D}" srcOrd="0" destOrd="0" presId="urn:microsoft.com/office/officeart/2009/3/layout/HorizontalOrganizationChart"/>
    <dgm:cxn modelId="{FE835D95-BAFF-8144-8FF2-9652B12AF8A4}" type="presOf" srcId="{BB01F823-E816-BE4F-8652-E47152948146}" destId="{E8898CF7-6B5F-0440-998F-BC93FFA0C0CE}" srcOrd="1" destOrd="0" presId="urn:microsoft.com/office/officeart/2009/3/layout/HorizontalOrganizationChart"/>
    <dgm:cxn modelId="{429FB898-BF6A-7040-BF1B-C2EC26EB3714}" type="presOf" srcId="{C3F30353-C9AB-6946-8A44-55E2A4D63B7B}" destId="{73EE2003-9776-D345-B140-D85DB7D906FC}" srcOrd="0" destOrd="0" presId="urn:microsoft.com/office/officeart/2009/3/layout/HorizontalOrganizationChart"/>
    <dgm:cxn modelId="{EF02C098-5DD1-0446-8BE6-293635CB5151}" type="presOf" srcId="{BFF29DBC-6969-6549-B28C-192AFA4BA907}" destId="{1246582A-C065-8540-9E5D-267DB02010C4}" srcOrd="0" destOrd="0" presId="urn:microsoft.com/office/officeart/2009/3/layout/HorizontalOrganizationChart"/>
    <dgm:cxn modelId="{5F05069D-62FF-7944-81FC-6BD8F538345C}" srcId="{C6C6A89B-2774-D54E-9E4F-00B87684988B}" destId="{EBA8D7A6-BE74-A042-9B97-D66C9DCD0B60}" srcOrd="3" destOrd="0" parTransId="{FAABEB3A-A34F-A24A-8F20-424E358A1F31}" sibTransId="{0B11C560-7294-CB49-945F-07E08C718204}"/>
    <dgm:cxn modelId="{D9995D9D-2F3E-564F-B50A-D5819C3B5200}" srcId="{7B64BF8D-FD09-254B-BBE4-175E957E1530}" destId="{85B34DF8-623A-0F40-98AF-5F53EB0665AC}" srcOrd="3" destOrd="0" parTransId="{F364625C-A717-1E40-B5F0-3AA6384559A4}" sibTransId="{DFF96444-1AA4-4744-B8C1-384B25302A76}"/>
    <dgm:cxn modelId="{6D1AA29F-6909-244D-B0B0-08AE9DC35161}" srcId="{F0F8819B-B607-534D-BAAA-A2868E64F91C}" destId="{7B64BF8D-FD09-254B-BBE4-175E957E1530}" srcOrd="0" destOrd="0" parTransId="{A1D18189-C62E-7745-A62F-425656E5504D}" sibTransId="{BA1CC1E9-362D-BE42-A111-809A5EFC9905}"/>
    <dgm:cxn modelId="{ED8EA6A0-886D-5B4F-9E3D-7B7D80460EAB}" type="presOf" srcId="{EBF1FC88-FB60-A04D-ADA0-65C47DC5A6A9}" destId="{A19EE508-8EB6-6D48-AE23-756C814149B0}" srcOrd="0" destOrd="0" presId="urn:microsoft.com/office/officeart/2009/3/layout/HorizontalOrganizationChart"/>
    <dgm:cxn modelId="{3E6C87A1-E90D-F541-9091-4EAE484901C0}" srcId="{C6C6A89B-2774-D54E-9E4F-00B87684988B}" destId="{544CF5B8-C52F-0345-ABB9-2A2F5E620323}" srcOrd="2" destOrd="0" parTransId="{B6B5E33B-A61A-8D4C-9920-F53B949FFB9D}" sibTransId="{069F40FB-269B-D74B-A0B5-51425F6D2F86}"/>
    <dgm:cxn modelId="{708C95A1-5714-334D-8D9A-385CA2C95A6A}" type="presOf" srcId="{7B64BF8D-FD09-254B-BBE4-175E957E1530}" destId="{5B4372EF-666C-AE4C-9684-9DFEF81FF2F8}" srcOrd="1" destOrd="0" presId="urn:microsoft.com/office/officeart/2009/3/layout/HorizontalOrganizationChart"/>
    <dgm:cxn modelId="{263359A2-4134-D44D-92EA-36F77E9F2DFA}" type="presOf" srcId="{B454573D-C739-F440-B073-712314C7A7E5}" destId="{66209CF4-5077-114D-820C-5FF1E6289B1D}" srcOrd="0" destOrd="0" presId="urn:microsoft.com/office/officeart/2009/3/layout/HorizontalOrganizationChart"/>
    <dgm:cxn modelId="{F5AF13A3-840F-4949-B900-04031A2F2448}" type="presOf" srcId="{B3599C21-11C9-D14B-B614-6E04842C13C8}" destId="{ADFE2B5D-4C75-CB4F-A859-C9B4390EF0AF}" srcOrd="1" destOrd="0" presId="urn:microsoft.com/office/officeart/2009/3/layout/HorizontalOrganizationChart"/>
    <dgm:cxn modelId="{3531F1A4-B622-2442-B368-497EB040FD24}" srcId="{A9B71617-B1A4-4747-875A-E2C54598F6F8}" destId="{386DD50D-6708-464B-A882-05D4757B3CDC}" srcOrd="1" destOrd="0" parTransId="{07B315A3-5A41-9448-98C4-6C92AE883BB4}" sibTransId="{CB650ABD-0E22-3F43-80DD-6C69C58831EA}"/>
    <dgm:cxn modelId="{2ABB9CA5-04B5-B840-BDAE-DF3DA1A795F3}" type="presOf" srcId="{8BBFA17D-9A52-434A-B200-97690888F8FA}" destId="{AEDF17DC-917A-E549-9F53-FA3195AFECCE}" srcOrd="1" destOrd="0" presId="urn:microsoft.com/office/officeart/2009/3/layout/HorizontalOrganizationChart"/>
    <dgm:cxn modelId="{ECB390A9-BD96-ED41-AE30-89F2DDD91B55}" type="presOf" srcId="{BC749346-1D10-9B48-AD34-288D79F42338}" destId="{F51530C5-CCF5-F54F-943D-C8A0250B4C18}" srcOrd="0" destOrd="0" presId="urn:microsoft.com/office/officeart/2009/3/layout/HorizontalOrganizationChart"/>
    <dgm:cxn modelId="{DBBA47AD-B196-F448-B71A-F5329FBC0F19}" type="presOf" srcId="{A9B71617-B1A4-4747-875A-E2C54598F6F8}" destId="{CFE4C13B-0058-4940-BF52-FA5DFA4C8394}" srcOrd="1" destOrd="0" presId="urn:microsoft.com/office/officeart/2009/3/layout/HorizontalOrganizationChart"/>
    <dgm:cxn modelId="{B9C5F7AD-9712-504A-B8E4-D49AFDA6B78A}" type="presOf" srcId="{3021F933-0A5F-0247-8373-9FBE000B111C}" destId="{077C0596-F824-9743-B148-D4F32B7A3129}" srcOrd="0" destOrd="0" presId="urn:microsoft.com/office/officeart/2009/3/layout/HorizontalOrganizationChart"/>
    <dgm:cxn modelId="{2F7067AE-91CC-8B43-A0E7-377AFEFF4BAC}" type="presOf" srcId="{B6399AA7-AAD1-AB4B-95EE-FD147AA214BF}" destId="{006E174C-855C-6641-A3CA-0762E9280DDA}" srcOrd="1" destOrd="0" presId="urn:microsoft.com/office/officeart/2009/3/layout/HorizontalOrganizationChart"/>
    <dgm:cxn modelId="{3CC992AE-A93E-534A-AEAA-6D5321097C3A}" srcId="{D726D469-5C5D-E743-B55A-41ADF6662416}" destId="{DDC1AD91-2301-CD4E-AD54-7120B6C97F5F}" srcOrd="1" destOrd="0" parTransId="{328558C2-336B-CF4B-A845-219C7A6416F6}" sibTransId="{96FDE474-86B5-FD46-B8C4-1DFC704D9B21}"/>
    <dgm:cxn modelId="{4F352DB1-E87A-2F41-985E-38755B185A72}" type="presOf" srcId="{BC749346-1D10-9B48-AD34-288D79F42338}" destId="{537844F8-9E6C-F14A-B187-BCCB71910D24}" srcOrd="1" destOrd="0" presId="urn:microsoft.com/office/officeart/2009/3/layout/HorizontalOrganizationChart"/>
    <dgm:cxn modelId="{77706FB3-FEE0-8B4F-963A-40D850E97813}" type="presOf" srcId="{D726D469-5C5D-E743-B55A-41ADF6662416}" destId="{A7D00A65-E191-D048-AA09-DC56E17E143F}" srcOrd="0" destOrd="0" presId="urn:microsoft.com/office/officeart/2009/3/layout/HorizontalOrganizationChart"/>
    <dgm:cxn modelId="{B18272B5-D6E9-4642-A428-0A5BB6535E5B}" srcId="{D8AAD72A-8767-DF47-9C17-A5DA5D179764}" destId="{8CE7FEC7-41B9-0F49-957A-74D5E73976C9}" srcOrd="0" destOrd="0" parTransId="{EBF1FC88-FB60-A04D-ADA0-65C47DC5A6A9}" sibTransId="{3509275E-BA87-B54B-96CA-B6424D1437D3}"/>
    <dgm:cxn modelId="{8D82DAB5-BD8D-D24A-A2E2-A9F663A8ECDA}" type="presOf" srcId="{645260E3-750C-794F-AC75-A1AF69CEE4E3}" destId="{A631E1C1-D8D2-1642-BD7C-F6D9463A0E1D}" srcOrd="0" destOrd="0" presId="urn:microsoft.com/office/officeart/2009/3/layout/HorizontalOrganizationChart"/>
    <dgm:cxn modelId="{B60DABB6-AD75-9D48-9886-31AFA12C484C}" type="presOf" srcId="{FAABEB3A-A34F-A24A-8F20-424E358A1F31}" destId="{29D3A6E5-A9D5-5A45-9A5B-1A3FC4B9D409}" srcOrd="0" destOrd="0" presId="urn:microsoft.com/office/officeart/2009/3/layout/HorizontalOrganizationChart"/>
    <dgm:cxn modelId="{AF66CFB7-695D-CD42-8894-07659C355AFF}" srcId="{7B64BF8D-FD09-254B-BBE4-175E957E1530}" destId="{9C91B405-0EA5-2F40-9D3F-6B3F54396AF4}" srcOrd="5" destOrd="0" parTransId="{CB078CF5-FD59-1043-A3CA-3F8638130033}" sibTransId="{5EAE2326-2BE3-3541-87CD-99FA527F5168}"/>
    <dgm:cxn modelId="{5BD175BD-754A-4C4C-8DE8-6BF2072B81AF}" type="presOf" srcId="{916F5C89-BC06-1048-ACF7-D174F6D10999}" destId="{DC1E33C3-CE42-0E4C-87A4-5388069EF6FD}" srcOrd="0" destOrd="0" presId="urn:microsoft.com/office/officeart/2009/3/layout/HorizontalOrganizationChart"/>
    <dgm:cxn modelId="{97F795BE-97CC-464A-ACE3-D3ECDAA9058C}" srcId="{544CF5B8-C52F-0345-ABB9-2A2F5E620323}" destId="{F0F8819B-B607-534D-BAAA-A2868E64F91C}" srcOrd="0" destOrd="0" parTransId="{D228D16C-3DF5-514E-8726-5359A52CE31C}" sibTransId="{5692EB79-E5F0-E743-9AF3-0CC421F3EC1E}"/>
    <dgm:cxn modelId="{EE3671C3-6FCE-3F41-9E52-7740E17BEEB1}" type="presOf" srcId="{199423B9-8B93-A841-8D53-7B0F803779ED}" destId="{184F8FE0-A8C3-F344-9A45-BF0638A3822C}" srcOrd="0" destOrd="0" presId="urn:microsoft.com/office/officeart/2009/3/layout/HorizontalOrganizationChart"/>
    <dgm:cxn modelId="{91ED5CCA-194B-2E4A-84D1-5E6F86EECC5C}" type="presOf" srcId="{D8AAD72A-8767-DF47-9C17-A5DA5D179764}" destId="{3ECA129B-56F8-0E44-8C8F-DB97A97B6211}" srcOrd="1" destOrd="0" presId="urn:microsoft.com/office/officeart/2009/3/layout/HorizontalOrganizationChart"/>
    <dgm:cxn modelId="{1E085AD1-0375-A347-B9E6-A1C727ACBFE6}" type="presOf" srcId="{78D2B2F0-EFBF-EB49-8C98-72F1C5B6F0C4}" destId="{4AC3C9ED-4AEF-B347-9843-34CCA39BA2B1}" srcOrd="0" destOrd="0" presId="urn:microsoft.com/office/officeart/2009/3/layout/HorizontalOrganizationChart"/>
    <dgm:cxn modelId="{165790D1-DA6A-5241-983A-BF3F550511BD}" type="presOf" srcId="{386DD50D-6708-464B-A882-05D4757B3CDC}" destId="{C2E71A89-B035-9F49-9F95-B7047C8107FE}" srcOrd="0" destOrd="0" presId="urn:microsoft.com/office/officeart/2009/3/layout/HorizontalOrganizationChart"/>
    <dgm:cxn modelId="{19B23FD4-A2E1-7C4F-9DBE-566D9ED09BEC}" srcId="{F0F8819B-B607-534D-BAAA-A2868E64F91C}" destId="{B6399AA7-AAD1-AB4B-95EE-FD147AA214BF}" srcOrd="1" destOrd="0" parTransId="{0FC76B42-4D92-D94F-BFA7-B818BCC65496}" sibTransId="{70BAB847-9BFC-7541-BEA2-A8CAACA6D667}"/>
    <dgm:cxn modelId="{90D57BD5-DE3E-0F4B-B979-4047918B56BE}" type="presOf" srcId="{2DF572AF-1BF6-2740-A32C-A284FDBE42B9}" destId="{1D4352D2-A4C7-F94A-AA8E-BC426FC7EB29}" srcOrd="0" destOrd="0" presId="urn:microsoft.com/office/officeart/2009/3/layout/HorizontalOrganizationChart"/>
    <dgm:cxn modelId="{4F841FD7-3BD4-8142-821C-0A81CE4872E6}" type="presOf" srcId="{07B315A3-5A41-9448-98C4-6C92AE883BB4}" destId="{05ECFE71-3C0B-FE4B-8FD4-C71A9A7EE6B8}" srcOrd="0" destOrd="0" presId="urn:microsoft.com/office/officeart/2009/3/layout/HorizontalOrganizationChart"/>
    <dgm:cxn modelId="{249D81DB-F30A-1C4B-956C-595A6B089F3F}" type="presOf" srcId="{B454573D-C739-F440-B073-712314C7A7E5}" destId="{62752B77-B13E-9446-BEE5-28E516FF1E9E}" srcOrd="1" destOrd="0" presId="urn:microsoft.com/office/officeart/2009/3/layout/HorizontalOrganizationChart"/>
    <dgm:cxn modelId="{603CE0DC-8DE4-3A42-A9B6-B913FA64A580}" type="presOf" srcId="{A1D18189-C62E-7745-A62F-425656E5504D}" destId="{C14C504C-37C2-9742-87F3-CCE44C666D63}" srcOrd="0" destOrd="0" presId="urn:microsoft.com/office/officeart/2009/3/layout/HorizontalOrganizationChart"/>
    <dgm:cxn modelId="{E4B1D5DF-C4AF-D142-AA40-97F8BF52A488}" type="presOf" srcId="{803B536D-EB5B-0440-A87D-982BE947A8F5}" destId="{4265CB75-F3B3-FA46-95A1-CCF667C359EC}" srcOrd="0" destOrd="0" presId="urn:microsoft.com/office/officeart/2009/3/layout/HorizontalOrganizationChart"/>
    <dgm:cxn modelId="{4C5F84E2-4D94-8348-9303-E22E848B6DA3}" type="presOf" srcId="{916F5C89-BC06-1048-ACF7-D174F6D10999}" destId="{4F794D73-262F-F84D-83E1-DAC045456618}" srcOrd="1" destOrd="0" presId="urn:microsoft.com/office/officeart/2009/3/layout/HorizontalOrganizationChart"/>
    <dgm:cxn modelId="{F478D9E4-3B40-3448-8D2F-CB44762FF9FD}" type="presOf" srcId="{9C91B405-0EA5-2F40-9D3F-6B3F54396AF4}" destId="{58D45D16-CAD4-9144-90BB-5A5E33F0EE4C}" srcOrd="1" destOrd="0" presId="urn:microsoft.com/office/officeart/2009/3/layout/HorizontalOrganizationChart"/>
    <dgm:cxn modelId="{3AD501E5-D84E-2D40-93BD-76128D162F99}" type="presOf" srcId="{0FC76B42-4D92-D94F-BFA7-B818BCC65496}" destId="{8EBA6214-13C4-1B42-AF30-6E7D67F9E307}" srcOrd="0" destOrd="0" presId="urn:microsoft.com/office/officeart/2009/3/layout/HorizontalOrganizationChart"/>
    <dgm:cxn modelId="{8A80F5E9-DE36-A44F-920B-0B522D0632A4}" type="presOf" srcId="{7B64BF8D-FD09-254B-BBE4-175E957E1530}" destId="{15B7D702-FB7F-4244-AB69-0027B7063DEA}" srcOrd="0" destOrd="0" presId="urn:microsoft.com/office/officeart/2009/3/layout/HorizontalOrganizationChart"/>
    <dgm:cxn modelId="{E4C8F5E9-30FC-1546-A24D-12FD714F6ED8}" srcId="{D726D469-5C5D-E743-B55A-41ADF6662416}" destId="{8BBFA17D-9A52-434A-B200-97690888F8FA}" srcOrd="0" destOrd="0" parTransId="{CFB12531-B1DE-7B45-AFC3-FDCEC59C0333}" sibTransId="{7DEF4A7C-8D67-9647-B394-9C063E579779}"/>
    <dgm:cxn modelId="{90D280EA-6038-EE4D-8F02-9B0694080E38}" type="presOf" srcId="{8BBFA17D-9A52-434A-B200-97690888F8FA}" destId="{AB9BEDBE-AEF8-C644-A997-39C531F46EDB}" srcOrd="0" destOrd="0" presId="urn:microsoft.com/office/officeart/2009/3/layout/HorizontalOrganizationChart"/>
    <dgm:cxn modelId="{38A038F5-EE54-D741-BEB1-873EDE93924F}" srcId="{023CF265-F294-B84C-8CDC-47EB5AD3824C}" destId="{BFF29DBC-6969-6549-B28C-192AFA4BA907}" srcOrd="0" destOrd="0" parTransId="{148576D1-728B-6941-B92F-49DC592D5FE9}" sibTransId="{C5F033A4-D6A0-FF48-9459-E8DEAB5E5B20}"/>
    <dgm:cxn modelId="{373436F8-49C1-7646-952B-E1C6A8A095CC}" type="presOf" srcId="{92172D48-CFE5-F34D-AE6F-CA374FA6AB8A}" destId="{E1C332D2-621B-AA46-98CB-07B4B6F7533B}" srcOrd="1" destOrd="0" presId="urn:microsoft.com/office/officeart/2009/3/layout/HorizontalOrganizationChart"/>
    <dgm:cxn modelId="{7BA06EFC-5530-2A4C-8DE2-CC1582994CEC}" type="presOf" srcId="{F0F8819B-B607-534D-BAAA-A2868E64F91C}" destId="{6FBB7094-C3C6-4646-A364-8F99ECAB2090}" srcOrd="0" destOrd="0" presId="urn:microsoft.com/office/officeart/2009/3/layout/HorizontalOrganizationChart"/>
    <dgm:cxn modelId="{788FD5FD-6557-9F4B-902D-8B8FC448E9F2}" type="presOf" srcId="{D228D16C-3DF5-514E-8726-5359A52CE31C}" destId="{07FB4CF9-8CF5-9A44-A57B-9D0FB41C91A8}" srcOrd="0" destOrd="0" presId="urn:microsoft.com/office/officeart/2009/3/layout/HorizontalOrganizationChart"/>
    <dgm:cxn modelId="{223458FF-7875-4745-BF33-1FCA8509FB93}" type="presOf" srcId="{D8AAD72A-8767-DF47-9C17-A5DA5D179764}" destId="{D75B7EAD-3844-BC4A-AEFE-A463D33816D4}" srcOrd="0" destOrd="0" presId="urn:microsoft.com/office/officeart/2009/3/layout/HorizontalOrganizationChart"/>
    <dgm:cxn modelId="{2FC8DFC4-49DC-E74B-9610-11367D5A5179}" type="presParOf" srcId="{8321455A-83AE-6B41-8E50-1C8739802DF7}" destId="{5E46F3E7-1956-C643-BD83-85F3E334C877}" srcOrd="0" destOrd="0" presId="urn:microsoft.com/office/officeart/2009/3/layout/HorizontalOrganizationChart"/>
    <dgm:cxn modelId="{54257AD3-9E42-DF40-AAA7-4E1434A188D2}" type="presParOf" srcId="{5E46F3E7-1956-C643-BD83-85F3E334C877}" destId="{50071FAE-9C75-0C4D-87E9-DEADAC2E53A5}" srcOrd="0" destOrd="0" presId="urn:microsoft.com/office/officeart/2009/3/layout/HorizontalOrganizationChart"/>
    <dgm:cxn modelId="{CAA06EC5-4F62-DA41-967A-81F05800E75D}" type="presParOf" srcId="{50071FAE-9C75-0C4D-87E9-DEADAC2E53A5}" destId="{1EA41BF4-6885-5D49-A102-80A61E5595AE}" srcOrd="0" destOrd="0" presId="urn:microsoft.com/office/officeart/2009/3/layout/HorizontalOrganizationChart"/>
    <dgm:cxn modelId="{5E91DE26-2092-5E4E-8052-49FA7A27D613}" type="presParOf" srcId="{50071FAE-9C75-0C4D-87E9-DEADAC2E53A5}" destId="{CFE4C13B-0058-4940-BF52-FA5DFA4C8394}" srcOrd="1" destOrd="0" presId="urn:microsoft.com/office/officeart/2009/3/layout/HorizontalOrganizationChart"/>
    <dgm:cxn modelId="{870AB26D-4183-5544-B1E7-EF07EDEBACA4}" type="presParOf" srcId="{5E46F3E7-1956-C643-BD83-85F3E334C877}" destId="{65437B86-0212-7341-9771-F79B6D955ACC}" srcOrd="1" destOrd="0" presId="urn:microsoft.com/office/officeart/2009/3/layout/HorizontalOrganizationChart"/>
    <dgm:cxn modelId="{9E2EE1E6-9F6C-3640-AE81-ECB2EDC7FC98}" type="presParOf" srcId="{65437B86-0212-7341-9771-F79B6D955ACC}" destId="{077C0596-F824-9743-B148-D4F32B7A3129}" srcOrd="0" destOrd="0" presId="urn:microsoft.com/office/officeart/2009/3/layout/HorizontalOrganizationChart"/>
    <dgm:cxn modelId="{CC76ABEC-6ADF-5744-B316-7D2F6FD445AB}" type="presParOf" srcId="{65437B86-0212-7341-9771-F79B6D955ACC}" destId="{2321AB21-0AA1-BC41-AAC7-0C797A15D3C0}" srcOrd="1" destOrd="0" presId="urn:microsoft.com/office/officeart/2009/3/layout/HorizontalOrganizationChart"/>
    <dgm:cxn modelId="{12053A37-3DBC-B345-9941-56EA4DC01F4C}" type="presParOf" srcId="{2321AB21-0AA1-BC41-AAC7-0C797A15D3C0}" destId="{1AC1ABB0-B126-DD45-B05A-59BDD378093B}" srcOrd="0" destOrd="0" presId="urn:microsoft.com/office/officeart/2009/3/layout/HorizontalOrganizationChart"/>
    <dgm:cxn modelId="{C5E02EFA-4290-5E43-951B-083E516F25FF}" type="presParOf" srcId="{1AC1ABB0-B126-DD45-B05A-59BDD378093B}" destId="{30491DA2-1E15-3344-843A-E8628EDC2CE7}" srcOrd="0" destOrd="0" presId="urn:microsoft.com/office/officeart/2009/3/layout/HorizontalOrganizationChart"/>
    <dgm:cxn modelId="{BFE263FE-4EA7-6F4B-8826-D260D7D6513D}" type="presParOf" srcId="{1AC1ABB0-B126-DD45-B05A-59BDD378093B}" destId="{AAAB6984-D0E4-F14E-981B-BDBDCDE42CA6}" srcOrd="1" destOrd="0" presId="urn:microsoft.com/office/officeart/2009/3/layout/HorizontalOrganizationChart"/>
    <dgm:cxn modelId="{AAB2743C-804A-514C-9438-D12DF27984C9}" type="presParOf" srcId="{2321AB21-0AA1-BC41-AAC7-0C797A15D3C0}" destId="{971FF8E5-6EC5-714A-B718-641DC0CE3747}" srcOrd="1" destOrd="0" presId="urn:microsoft.com/office/officeart/2009/3/layout/HorizontalOrganizationChart"/>
    <dgm:cxn modelId="{687952D3-6946-E444-8DBB-5F53DD573821}" type="presParOf" srcId="{971FF8E5-6EC5-714A-B718-641DC0CE3747}" destId="{A0496D20-D3E5-3847-8218-3118C4D50BA2}" srcOrd="0" destOrd="0" presId="urn:microsoft.com/office/officeart/2009/3/layout/HorizontalOrganizationChart"/>
    <dgm:cxn modelId="{B8C14E61-4740-3B45-B135-F69EC5D91FFB}" type="presParOf" srcId="{971FF8E5-6EC5-714A-B718-641DC0CE3747}" destId="{F5673DF3-D3BA-174D-A235-05AFEFD8FEA5}" srcOrd="1" destOrd="0" presId="urn:microsoft.com/office/officeart/2009/3/layout/HorizontalOrganizationChart"/>
    <dgm:cxn modelId="{0A102BF5-4A74-C042-91DD-9546B9B43868}" type="presParOf" srcId="{F5673DF3-D3BA-174D-A235-05AFEFD8FEA5}" destId="{3F934935-4707-7140-8A59-15D722545798}" srcOrd="0" destOrd="0" presId="urn:microsoft.com/office/officeart/2009/3/layout/HorizontalOrganizationChart"/>
    <dgm:cxn modelId="{93F95709-E88B-EE4E-8B39-944674F9AB30}" type="presParOf" srcId="{3F934935-4707-7140-8A59-15D722545798}" destId="{84F86C5C-7812-E244-BDAA-5290162735E4}" srcOrd="0" destOrd="0" presId="urn:microsoft.com/office/officeart/2009/3/layout/HorizontalOrganizationChart"/>
    <dgm:cxn modelId="{EDC14056-005E-7B47-ABE5-007ED54AE1DE}" type="presParOf" srcId="{3F934935-4707-7140-8A59-15D722545798}" destId="{5D02195F-2B5D-9644-974A-4443031952B5}" srcOrd="1" destOrd="0" presId="urn:microsoft.com/office/officeart/2009/3/layout/HorizontalOrganizationChart"/>
    <dgm:cxn modelId="{E9CE230F-7D14-AF44-80D2-5AFD131D42E4}" type="presParOf" srcId="{F5673DF3-D3BA-174D-A235-05AFEFD8FEA5}" destId="{5863F6D9-1A3B-A548-9EAB-13B581669DF5}" srcOrd="1" destOrd="0" presId="urn:microsoft.com/office/officeart/2009/3/layout/HorizontalOrganizationChart"/>
    <dgm:cxn modelId="{F8CF914E-9CFB-A749-AA2D-0AA9B39C811D}" type="presParOf" srcId="{5863F6D9-1A3B-A548-9EAB-13B581669DF5}" destId="{CC54FD2B-BC53-A94C-81F6-E56A3E06015C}" srcOrd="0" destOrd="0" presId="urn:microsoft.com/office/officeart/2009/3/layout/HorizontalOrganizationChart"/>
    <dgm:cxn modelId="{AC3FEFE6-3ECA-6E4A-9216-6A50F2979B91}" type="presParOf" srcId="{5863F6D9-1A3B-A548-9EAB-13B581669DF5}" destId="{792A16AA-240E-F74D-ADE6-2B098C866590}" srcOrd="1" destOrd="0" presId="urn:microsoft.com/office/officeart/2009/3/layout/HorizontalOrganizationChart"/>
    <dgm:cxn modelId="{00E322DC-2606-5647-AE7B-B35FD40A0162}" type="presParOf" srcId="{792A16AA-240E-F74D-ADE6-2B098C866590}" destId="{7F4C8E55-877A-6246-B92B-6C145A444CAF}" srcOrd="0" destOrd="0" presId="urn:microsoft.com/office/officeart/2009/3/layout/HorizontalOrganizationChart"/>
    <dgm:cxn modelId="{7679B102-097C-3442-B328-BCF96D455F3A}" type="presParOf" srcId="{7F4C8E55-877A-6246-B92B-6C145A444CAF}" destId="{1246582A-C065-8540-9E5D-267DB02010C4}" srcOrd="0" destOrd="0" presId="urn:microsoft.com/office/officeart/2009/3/layout/HorizontalOrganizationChart"/>
    <dgm:cxn modelId="{09FF32BE-ECBC-7347-96B2-B0FC1A4F71F2}" type="presParOf" srcId="{7F4C8E55-877A-6246-B92B-6C145A444CAF}" destId="{8C5EE287-F722-554F-A293-2D699827E064}" srcOrd="1" destOrd="0" presId="urn:microsoft.com/office/officeart/2009/3/layout/HorizontalOrganizationChart"/>
    <dgm:cxn modelId="{1ABCA8B6-650F-FB43-B059-63753F319C1A}" type="presParOf" srcId="{792A16AA-240E-F74D-ADE6-2B098C866590}" destId="{471C69B8-0BF6-8344-A9E5-6FC79DD48826}" srcOrd="1" destOrd="0" presId="urn:microsoft.com/office/officeart/2009/3/layout/HorizontalOrganizationChart"/>
    <dgm:cxn modelId="{E69E1AEB-CF42-CD49-A059-052EA87FA4CD}" type="presParOf" srcId="{792A16AA-240E-F74D-ADE6-2B098C866590}" destId="{69A6DE8C-0C29-E24B-BB9E-E44CBF61A5D6}" srcOrd="2" destOrd="0" presId="urn:microsoft.com/office/officeart/2009/3/layout/HorizontalOrganizationChart"/>
    <dgm:cxn modelId="{9D7C3B41-CCDA-6346-A363-A73191CFF8D5}" type="presParOf" srcId="{F5673DF3-D3BA-174D-A235-05AFEFD8FEA5}" destId="{FFDD39EA-E5E9-984E-9BB4-63FA682228C7}" srcOrd="2" destOrd="0" presId="urn:microsoft.com/office/officeart/2009/3/layout/HorizontalOrganizationChart"/>
    <dgm:cxn modelId="{5A1D183F-18AA-2941-9B90-E1C1110F21BD}" type="presParOf" srcId="{971FF8E5-6EC5-714A-B718-641DC0CE3747}" destId="{B405B9F5-B9C6-6345-9553-67D1481197C9}" srcOrd="2" destOrd="0" presId="urn:microsoft.com/office/officeart/2009/3/layout/HorizontalOrganizationChart"/>
    <dgm:cxn modelId="{6E2EFD6B-D293-3C4A-A58E-FEE82A670D53}" type="presParOf" srcId="{971FF8E5-6EC5-714A-B718-641DC0CE3747}" destId="{AA3BDB56-51B0-3C4B-8E7B-B3BA3EB58E27}" srcOrd="3" destOrd="0" presId="urn:microsoft.com/office/officeart/2009/3/layout/HorizontalOrganizationChart"/>
    <dgm:cxn modelId="{33CE25BF-741A-FC4F-BF24-E6C4DBB96BBB}" type="presParOf" srcId="{AA3BDB56-51B0-3C4B-8E7B-B3BA3EB58E27}" destId="{295B4373-99CD-8347-8985-A3AD779D6E0A}" srcOrd="0" destOrd="0" presId="urn:microsoft.com/office/officeart/2009/3/layout/HorizontalOrganizationChart"/>
    <dgm:cxn modelId="{18B0FA0E-239C-9B40-BA00-96056EA2135A}" type="presParOf" srcId="{295B4373-99CD-8347-8985-A3AD779D6E0A}" destId="{1E71D345-4BDD-5946-9716-00F65ECEF7A5}" srcOrd="0" destOrd="0" presId="urn:microsoft.com/office/officeart/2009/3/layout/HorizontalOrganizationChart"/>
    <dgm:cxn modelId="{43A22675-9D3B-EB4C-B5C1-E5D79FBE6C5B}" type="presParOf" srcId="{295B4373-99CD-8347-8985-A3AD779D6E0A}" destId="{138D40B8-2007-C24A-84F0-A8125550CC6B}" srcOrd="1" destOrd="0" presId="urn:microsoft.com/office/officeart/2009/3/layout/HorizontalOrganizationChart"/>
    <dgm:cxn modelId="{5C42DCFD-B4A8-784D-A732-B2D6CDEF972F}" type="presParOf" srcId="{AA3BDB56-51B0-3C4B-8E7B-B3BA3EB58E27}" destId="{88D1D7E8-F522-F44D-8A9D-8E5D8DAAC063}" srcOrd="1" destOrd="0" presId="urn:microsoft.com/office/officeart/2009/3/layout/HorizontalOrganizationChart"/>
    <dgm:cxn modelId="{24E49FFA-8105-D943-8E14-92649EEFAD05}" type="presParOf" srcId="{88D1D7E8-F522-F44D-8A9D-8E5D8DAAC063}" destId="{6E2606F5-35D4-0647-9D3B-CA68360868F2}" srcOrd="0" destOrd="0" presId="urn:microsoft.com/office/officeart/2009/3/layout/HorizontalOrganizationChart"/>
    <dgm:cxn modelId="{BBA78C59-D8D2-9549-80E3-C483B2AA2391}" type="presParOf" srcId="{88D1D7E8-F522-F44D-8A9D-8E5D8DAAC063}" destId="{153C1EC7-3518-8C41-A114-A2A0C6B05AEE}" srcOrd="1" destOrd="0" presId="urn:microsoft.com/office/officeart/2009/3/layout/HorizontalOrganizationChart"/>
    <dgm:cxn modelId="{EBC91598-E51F-2D4C-BEA6-787C4EBA1FE7}" type="presParOf" srcId="{153C1EC7-3518-8C41-A114-A2A0C6B05AEE}" destId="{BF1615F2-EDCD-0246-BB57-51DD348695C3}" srcOrd="0" destOrd="0" presId="urn:microsoft.com/office/officeart/2009/3/layout/HorizontalOrganizationChart"/>
    <dgm:cxn modelId="{29CCA290-05D4-9C45-BEF2-00109B3DDE9D}" type="presParOf" srcId="{BF1615F2-EDCD-0246-BB57-51DD348695C3}" destId="{E9833248-76E3-3F47-A529-91190B8774E6}" srcOrd="0" destOrd="0" presId="urn:microsoft.com/office/officeart/2009/3/layout/HorizontalOrganizationChart"/>
    <dgm:cxn modelId="{6CF43379-82F9-8C41-A64D-DA9BE0A75DCB}" type="presParOf" srcId="{BF1615F2-EDCD-0246-BB57-51DD348695C3}" destId="{E1C332D2-621B-AA46-98CB-07B4B6F7533B}" srcOrd="1" destOrd="0" presId="urn:microsoft.com/office/officeart/2009/3/layout/HorizontalOrganizationChart"/>
    <dgm:cxn modelId="{26650938-D592-7742-9FA8-3A67CEF6CA90}" type="presParOf" srcId="{153C1EC7-3518-8C41-A114-A2A0C6B05AEE}" destId="{DACD7A01-7622-BD41-8F1D-26F53D65C584}" srcOrd="1" destOrd="0" presId="urn:microsoft.com/office/officeart/2009/3/layout/HorizontalOrganizationChart"/>
    <dgm:cxn modelId="{6B901A60-D62C-AE4B-BA6A-31C0C687FFCB}" type="presParOf" srcId="{153C1EC7-3518-8C41-A114-A2A0C6B05AEE}" destId="{9B3CBE45-BDFA-6B41-B38B-E2F4B207CC92}" srcOrd="2" destOrd="0" presId="urn:microsoft.com/office/officeart/2009/3/layout/HorizontalOrganizationChart"/>
    <dgm:cxn modelId="{9FAA3548-36DA-4C40-969F-5CDDD8068855}" type="presParOf" srcId="{AA3BDB56-51B0-3C4B-8E7B-B3BA3EB58E27}" destId="{B58F03C3-F47A-1D4D-895F-E69B4170D1A4}" srcOrd="2" destOrd="0" presId="urn:microsoft.com/office/officeart/2009/3/layout/HorizontalOrganizationChart"/>
    <dgm:cxn modelId="{09EE009D-6E51-4A4B-9128-F06966CF1A9C}" type="presParOf" srcId="{971FF8E5-6EC5-714A-B718-641DC0CE3747}" destId="{2A3713A6-643A-FD42-85F7-52FF4CF129A0}" srcOrd="4" destOrd="0" presId="urn:microsoft.com/office/officeart/2009/3/layout/HorizontalOrganizationChart"/>
    <dgm:cxn modelId="{BF6C15F3-503D-3441-A033-3E06660FA481}" type="presParOf" srcId="{971FF8E5-6EC5-714A-B718-641DC0CE3747}" destId="{455F426B-B846-FD4D-9A12-90F2AC6501DD}" srcOrd="5" destOrd="0" presId="urn:microsoft.com/office/officeart/2009/3/layout/HorizontalOrganizationChart"/>
    <dgm:cxn modelId="{D6B971BE-1AFD-F740-813B-4DDCA6A00824}" type="presParOf" srcId="{455F426B-B846-FD4D-9A12-90F2AC6501DD}" destId="{9D06465E-BB2E-0E43-B981-E69A23BA6D0D}" srcOrd="0" destOrd="0" presId="urn:microsoft.com/office/officeart/2009/3/layout/HorizontalOrganizationChart"/>
    <dgm:cxn modelId="{C9A81532-388D-1F4D-ABC5-54358B49DEC6}" type="presParOf" srcId="{9D06465E-BB2E-0E43-B981-E69A23BA6D0D}" destId="{06487A0B-8F44-A046-89BC-49444E6953A6}" srcOrd="0" destOrd="0" presId="urn:microsoft.com/office/officeart/2009/3/layout/HorizontalOrganizationChart"/>
    <dgm:cxn modelId="{0FE56D42-35C2-BA4B-8E1D-7B88D5C57DA9}" type="presParOf" srcId="{9D06465E-BB2E-0E43-B981-E69A23BA6D0D}" destId="{35143AE9-739F-AB45-A2A6-27FBDA1EEB2B}" srcOrd="1" destOrd="0" presId="urn:microsoft.com/office/officeart/2009/3/layout/HorizontalOrganizationChart"/>
    <dgm:cxn modelId="{D1B0A2D0-92FD-5B49-AEA3-FDE23ABC1079}" type="presParOf" srcId="{455F426B-B846-FD4D-9A12-90F2AC6501DD}" destId="{6F193676-2215-0E41-9C04-A5DC6613D64E}" srcOrd="1" destOrd="0" presId="urn:microsoft.com/office/officeart/2009/3/layout/HorizontalOrganizationChart"/>
    <dgm:cxn modelId="{D8F153D9-14D6-1849-91AA-F61C75B2D5AA}" type="presParOf" srcId="{6F193676-2215-0E41-9C04-A5DC6613D64E}" destId="{07FB4CF9-8CF5-9A44-A57B-9D0FB41C91A8}" srcOrd="0" destOrd="0" presId="urn:microsoft.com/office/officeart/2009/3/layout/HorizontalOrganizationChart"/>
    <dgm:cxn modelId="{2F4F2C47-64D2-CC47-95AC-2BD54C854369}" type="presParOf" srcId="{6F193676-2215-0E41-9C04-A5DC6613D64E}" destId="{DD66E6F3-236A-7E45-8E2A-B82C542A4884}" srcOrd="1" destOrd="0" presId="urn:microsoft.com/office/officeart/2009/3/layout/HorizontalOrganizationChart"/>
    <dgm:cxn modelId="{8B916096-0B76-EB41-8D8F-FD2F53CBCC4A}" type="presParOf" srcId="{DD66E6F3-236A-7E45-8E2A-B82C542A4884}" destId="{11C4FBE7-F0B3-F941-A7E6-7C34C204CD33}" srcOrd="0" destOrd="0" presId="urn:microsoft.com/office/officeart/2009/3/layout/HorizontalOrganizationChart"/>
    <dgm:cxn modelId="{BCCD1B85-40D7-CC41-AEFE-A0C3D3E172AB}" type="presParOf" srcId="{11C4FBE7-F0B3-F941-A7E6-7C34C204CD33}" destId="{6FBB7094-C3C6-4646-A364-8F99ECAB2090}" srcOrd="0" destOrd="0" presId="urn:microsoft.com/office/officeart/2009/3/layout/HorizontalOrganizationChart"/>
    <dgm:cxn modelId="{B160FAD0-A002-A04D-BE31-B6A530F3B87B}" type="presParOf" srcId="{11C4FBE7-F0B3-F941-A7E6-7C34C204CD33}" destId="{D3EEEEB9-689A-7D42-90A8-1486ED508519}" srcOrd="1" destOrd="0" presId="urn:microsoft.com/office/officeart/2009/3/layout/HorizontalOrganizationChart"/>
    <dgm:cxn modelId="{B4571890-CA5A-6248-A83F-3FE3F6613930}" type="presParOf" srcId="{DD66E6F3-236A-7E45-8E2A-B82C542A4884}" destId="{2C239EC7-A13C-0343-B3F0-E2C9F79E5A99}" srcOrd="1" destOrd="0" presId="urn:microsoft.com/office/officeart/2009/3/layout/HorizontalOrganizationChart"/>
    <dgm:cxn modelId="{BB48B7AF-196A-0A49-8791-4BD360088445}" type="presParOf" srcId="{2C239EC7-A13C-0343-B3F0-E2C9F79E5A99}" destId="{C14C504C-37C2-9742-87F3-CCE44C666D63}" srcOrd="0" destOrd="0" presId="urn:microsoft.com/office/officeart/2009/3/layout/HorizontalOrganizationChart"/>
    <dgm:cxn modelId="{57E8F361-A59C-C244-9205-CCA675BB66E3}" type="presParOf" srcId="{2C239EC7-A13C-0343-B3F0-E2C9F79E5A99}" destId="{6681916A-F5A9-5741-B45A-0C6BB6BB9C14}" srcOrd="1" destOrd="0" presId="urn:microsoft.com/office/officeart/2009/3/layout/HorizontalOrganizationChart"/>
    <dgm:cxn modelId="{00BFCDA3-B05A-414A-9C62-00BF92AA8D97}" type="presParOf" srcId="{6681916A-F5A9-5741-B45A-0C6BB6BB9C14}" destId="{7CF5577A-FD7C-504D-BA05-782FEFF4B2CA}" srcOrd="0" destOrd="0" presId="urn:microsoft.com/office/officeart/2009/3/layout/HorizontalOrganizationChart"/>
    <dgm:cxn modelId="{C29F4079-2E27-8445-B62D-E34451D7ACDD}" type="presParOf" srcId="{7CF5577A-FD7C-504D-BA05-782FEFF4B2CA}" destId="{15B7D702-FB7F-4244-AB69-0027B7063DEA}" srcOrd="0" destOrd="0" presId="urn:microsoft.com/office/officeart/2009/3/layout/HorizontalOrganizationChart"/>
    <dgm:cxn modelId="{F5F1F742-6F70-B84B-85F2-47D09FA64F59}" type="presParOf" srcId="{7CF5577A-FD7C-504D-BA05-782FEFF4B2CA}" destId="{5B4372EF-666C-AE4C-9684-9DFEF81FF2F8}" srcOrd="1" destOrd="0" presId="urn:microsoft.com/office/officeart/2009/3/layout/HorizontalOrganizationChart"/>
    <dgm:cxn modelId="{16C46227-07EC-5C4E-9D98-CC88CF4E7431}" type="presParOf" srcId="{6681916A-F5A9-5741-B45A-0C6BB6BB9C14}" destId="{15CFED0F-A8D7-E441-B7FC-8B11E6486A78}" srcOrd="1" destOrd="0" presId="urn:microsoft.com/office/officeart/2009/3/layout/HorizontalOrganizationChart"/>
    <dgm:cxn modelId="{88E0085B-4690-184E-BDDA-81A30732C15E}" type="presParOf" srcId="{15CFED0F-A8D7-E441-B7FC-8B11E6486A78}" destId="{54C50811-ADBC-FF46-8BC8-F5E12DCCB034}" srcOrd="0" destOrd="0" presId="urn:microsoft.com/office/officeart/2009/3/layout/HorizontalOrganizationChart"/>
    <dgm:cxn modelId="{7DB264FA-1D73-9047-AD90-5395D8EF0222}" type="presParOf" srcId="{15CFED0F-A8D7-E441-B7FC-8B11E6486A78}" destId="{7C573EC2-6CF4-C54B-934B-221CAB942DAF}" srcOrd="1" destOrd="0" presId="urn:microsoft.com/office/officeart/2009/3/layout/HorizontalOrganizationChart"/>
    <dgm:cxn modelId="{80525ABF-CE93-AA4D-B4BB-47EB6DD5F52B}" type="presParOf" srcId="{7C573EC2-6CF4-C54B-934B-221CAB942DAF}" destId="{1643AFAE-5B3A-824B-A846-7B5ABDDF18B5}" srcOrd="0" destOrd="0" presId="urn:microsoft.com/office/officeart/2009/3/layout/HorizontalOrganizationChart"/>
    <dgm:cxn modelId="{A1A4F185-57DA-9141-A10F-96EB9201137E}" type="presParOf" srcId="{1643AFAE-5B3A-824B-A846-7B5ABDDF18B5}" destId="{A7D00A65-E191-D048-AA09-DC56E17E143F}" srcOrd="0" destOrd="0" presId="urn:microsoft.com/office/officeart/2009/3/layout/HorizontalOrganizationChart"/>
    <dgm:cxn modelId="{1921912B-0098-6640-9799-2C0CDCB19AAD}" type="presParOf" srcId="{1643AFAE-5B3A-824B-A846-7B5ABDDF18B5}" destId="{8575AB77-1A25-6740-A1FD-8DA356A21C0B}" srcOrd="1" destOrd="0" presId="urn:microsoft.com/office/officeart/2009/3/layout/HorizontalOrganizationChart"/>
    <dgm:cxn modelId="{84A2F6B4-FAFB-3C4B-BA91-EE36EBAEF395}" type="presParOf" srcId="{7C573EC2-6CF4-C54B-934B-221CAB942DAF}" destId="{75A33F40-70E2-BB4D-B7DE-29779F6DBF37}" srcOrd="1" destOrd="0" presId="urn:microsoft.com/office/officeart/2009/3/layout/HorizontalOrganizationChart"/>
    <dgm:cxn modelId="{75933CF3-E186-A447-A5A9-4AC2901206D5}" type="presParOf" srcId="{75A33F40-70E2-BB4D-B7DE-29779F6DBF37}" destId="{CAC98345-8AC8-E04E-A625-EEAE92765CF4}" srcOrd="0" destOrd="0" presId="urn:microsoft.com/office/officeart/2009/3/layout/HorizontalOrganizationChart"/>
    <dgm:cxn modelId="{9A14EAFD-F727-BA48-B3FE-986C491E37C6}" type="presParOf" srcId="{75A33F40-70E2-BB4D-B7DE-29779F6DBF37}" destId="{E7EA26CC-96D1-B74F-9D00-9CCD9D4F7918}" srcOrd="1" destOrd="0" presId="urn:microsoft.com/office/officeart/2009/3/layout/HorizontalOrganizationChart"/>
    <dgm:cxn modelId="{D5F675B0-9340-E349-BC3D-8CB0E347B6C9}" type="presParOf" srcId="{E7EA26CC-96D1-B74F-9D00-9CCD9D4F7918}" destId="{2960C51E-73E4-B145-BA7B-8840A937A167}" srcOrd="0" destOrd="0" presId="urn:microsoft.com/office/officeart/2009/3/layout/HorizontalOrganizationChart"/>
    <dgm:cxn modelId="{CC48D503-B2A5-9241-8A1A-24A55F421BA9}" type="presParOf" srcId="{2960C51E-73E4-B145-BA7B-8840A937A167}" destId="{AB9BEDBE-AEF8-C644-A997-39C531F46EDB}" srcOrd="0" destOrd="0" presId="urn:microsoft.com/office/officeart/2009/3/layout/HorizontalOrganizationChart"/>
    <dgm:cxn modelId="{6025A6F5-F761-2046-A732-44E3C142D1A2}" type="presParOf" srcId="{2960C51E-73E4-B145-BA7B-8840A937A167}" destId="{AEDF17DC-917A-E549-9F53-FA3195AFECCE}" srcOrd="1" destOrd="0" presId="urn:microsoft.com/office/officeart/2009/3/layout/HorizontalOrganizationChart"/>
    <dgm:cxn modelId="{E0D46F86-EA39-684F-85E4-7068B0899016}" type="presParOf" srcId="{E7EA26CC-96D1-B74F-9D00-9CCD9D4F7918}" destId="{0DD51A8F-F899-934F-B55A-A5473B1B1994}" srcOrd="1" destOrd="0" presId="urn:microsoft.com/office/officeart/2009/3/layout/HorizontalOrganizationChart"/>
    <dgm:cxn modelId="{2D6FB4E1-BFA2-0047-887E-6D0C91D66C4A}" type="presParOf" srcId="{E7EA26CC-96D1-B74F-9D00-9CCD9D4F7918}" destId="{DE99EA2A-B273-A84C-8B1F-8764137717DF}" srcOrd="2" destOrd="0" presId="urn:microsoft.com/office/officeart/2009/3/layout/HorizontalOrganizationChart"/>
    <dgm:cxn modelId="{CEE136DC-BB31-6D4C-BE50-A7BB9D7F7EB9}" type="presParOf" srcId="{75A33F40-70E2-BB4D-B7DE-29779F6DBF37}" destId="{0B64F52A-E6A3-D541-B3FC-E45A6C5068AF}" srcOrd="2" destOrd="0" presId="urn:microsoft.com/office/officeart/2009/3/layout/HorizontalOrganizationChart"/>
    <dgm:cxn modelId="{0C064FEE-30D8-234F-A8AB-264FDD9C65A8}" type="presParOf" srcId="{75A33F40-70E2-BB4D-B7DE-29779F6DBF37}" destId="{B9CD8781-80BD-9041-B34B-89E9FFF07AEF}" srcOrd="3" destOrd="0" presId="urn:microsoft.com/office/officeart/2009/3/layout/HorizontalOrganizationChart"/>
    <dgm:cxn modelId="{CB8312E7-CF88-3C42-8D10-0EBDC08BFB9A}" type="presParOf" srcId="{B9CD8781-80BD-9041-B34B-89E9FFF07AEF}" destId="{31854FE5-8D0A-E04B-879A-4C9D5159CCB1}" srcOrd="0" destOrd="0" presId="urn:microsoft.com/office/officeart/2009/3/layout/HorizontalOrganizationChart"/>
    <dgm:cxn modelId="{2BB35FC1-31BF-D241-8DAF-B57838942C67}" type="presParOf" srcId="{31854FE5-8D0A-E04B-879A-4C9D5159CCB1}" destId="{4911CB2B-6E84-7E46-999C-8FE531A1548A}" srcOrd="0" destOrd="0" presId="urn:microsoft.com/office/officeart/2009/3/layout/HorizontalOrganizationChart"/>
    <dgm:cxn modelId="{0D624228-716A-F842-B55E-24ABABAEE8E2}" type="presParOf" srcId="{31854FE5-8D0A-E04B-879A-4C9D5159CCB1}" destId="{0DA7DA3C-D0B8-FD42-A366-698FE0E74ACD}" srcOrd="1" destOrd="0" presId="urn:microsoft.com/office/officeart/2009/3/layout/HorizontalOrganizationChart"/>
    <dgm:cxn modelId="{F0E16ABE-C1C4-0E44-963E-AB08E38D57CA}" type="presParOf" srcId="{B9CD8781-80BD-9041-B34B-89E9FFF07AEF}" destId="{15FF1003-E546-2D40-BE05-2EFD666B7660}" srcOrd="1" destOrd="0" presId="urn:microsoft.com/office/officeart/2009/3/layout/HorizontalOrganizationChart"/>
    <dgm:cxn modelId="{4BAAA73E-9522-8746-8142-86F1EC2758D9}" type="presParOf" srcId="{B9CD8781-80BD-9041-B34B-89E9FFF07AEF}" destId="{71B36B7B-814E-264F-9332-5581EA37272C}" srcOrd="2" destOrd="0" presId="urn:microsoft.com/office/officeart/2009/3/layout/HorizontalOrganizationChart"/>
    <dgm:cxn modelId="{661BB89F-2698-114E-9AB2-E5CF3D81C5E3}" type="presParOf" srcId="{75A33F40-70E2-BB4D-B7DE-29779F6DBF37}" destId="{1D4352D2-A4C7-F94A-AA8E-BC426FC7EB29}" srcOrd="4" destOrd="0" presId="urn:microsoft.com/office/officeart/2009/3/layout/HorizontalOrganizationChart"/>
    <dgm:cxn modelId="{601FE7A4-C470-CE41-879E-830DEFAA368C}" type="presParOf" srcId="{75A33F40-70E2-BB4D-B7DE-29779F6DBF37}" destId="{7A1AE6DE-B1CC-CA48-BA58-CC43E01A9A17}" srcOrd="5" destOrd="0" presId="urn:microsoft.com/office/officeart/2009/3/layout/HorizontalOrganizationChart"/>
    <dgm:cxn modelId="{B59058EF-257B-A544-A87C-18C182DF859B}" type="presParOf" srcId="{7A1AE6DE-B1CC-CA48-BA58-CC43E01A9A17}" destId="{18377014-B773-5A4F-8CAE-4B3C5E2CCFA0}" srcOrd="0" destOrd="0" presId="urn:microsoft.com/office/officeart/2009/3/layout/HorizontalOrganizationChart"/>
    <dgm:cxn modelId="{685649E8-8F46-4143-A3E0-0AE992F2C974}" type="presParOf" srcId="{18377014-B773-5A4F-8CAE-4B3C5E2CCFA0}" destId="{66209CF4-5077-114D-820C-5FF1E6289B1D}" srcOrd="0" destOrd="0" presId="urn:microsoft.com/office/officeart/2009/3/layout/HorizontalOrganizationChart"/>
    <dgm:cxn modelId="{1719B2F0-F1A2-CA46-837A-8E84CA27844D}" type="presParOf" srcId="{18377014-B773-5A4F-8CAE-4B3C5E2CCFA0}" destId="{62752B77-B13E-9446-BEE5-28E516FF1E9E}" srcOrd="1" destOrd="0" presId="urn:microsoft.com/office/officeart/2009/3/layout/HorizontalOrganizationChart"/>
    <dgm:cxn modelId="{9519217E-56D5-364A-8B54-9DF20DBAF370}" type="presParOf" srcId="{7A1AE6DE-B1CC-CA48-BA58-CC43E01A9A17}" destId="{779163D9-94D8-904A-8855-3E7BE1A53B55}" srcOrd="1" destOrd="0" presId="urn:microsoft.com/office/officeart/2009/3/layout/HorizontalOrganizationChart"/>
    <dgm:cxn modelId="{7ED7BEBE-CA89-5947-B6B5-9EB5F740D607}" type="presParOf" srcId="{7A1AE6DE-B1CC-CA48-BA58-CC43E01A9A17}" destId="{6CB8B31B-90EB-DA4F-B867-97B812C6E2FF}" srcOrd="2" destOrd="0" presId="urn:microsoft.com/office/officeart/2009/3/layout/HorizontalOrganizationChart"/>
    <dgm:cxn modelId="{9F341EF1-5F65-FF47-80CF-E55D8001182C}" type="presParOf" srcId="{7C573EC2-6CF4-C54B-934B-221CAB942DAF}" destId="{8CCAD9BD-6823-DF40-B33F-CDAC5E0AA009}" srcOrd="2" destOrd="0" presId="urn:microsoft.com/office/officeart/2009/3/layout/HorizontalOrganizationChart"/>
    <dgm:cxn modelId="{0612A021-AF2A-E540-BFF2-4D8DE133FD7A}" type="presParOf" srcId="{15CFED0F-A8D7-E441-B7FC-8B11E6486A78}" destId="{6F779EF5-AAE1-F648-B41C-A74776958E53}" srcOrd="2" destOrd="0" presId="urn:microsoft.com/office/officeart/2009/3/layout/HorizontalOrganizationChart"/>
    <dgm:cxn modelId="{39FE2E7A-FA94-FE42-861F-B2437BFCE7B2}" type="presParOf" srcId="{15CFED0F-A8D7-E441-B7FC-8B11E6486A78}" destId="{58593E06-179B-664B-9F45-283C6B25BCA3}" srcOrd="3" destOrd="0" presId="urn:microsoft.com/office/officeart/2009/3/layout/HorizontalOrganizationChart"/>
    <dgm:cxn modelId="{42AE5B28-C463-3249-8B24-E73E3BA81752}" type="presParOf" srcId="{58593E06-179B-664B-9F45-283C6B25BCA3}" destId="{54BEA741-2B8A-2548-A49F-10069CCC2900}" srcOrd="0" destOrd="0" presId="urn:microsoft.com/office/officeart/2009/3/layout/HorizontalOrganizationChart"/>
    <dgm:cxn modelId="{04C3DA6C-A875-EF43-B786-70100F4BE53E}" type="presParOf" srcId="{54BEA741-2B8A-2548-A49F-10069CCC2900}" destId="{6D5856A5-28A1-534E-AC3A-C356B9019E32}" srcOrd="0" destOrd="0" presId="urn:microsoft.com/office/officeart/2009/3/layout/HorizontalOrganizationChart"/>
    <dgm:cxn modelId="{6D9954AB-A202-E046-8E43-FED51EE58671}" type="presParOf" srcId="{54BEA741-2B8A-2548-A49F-10069CCC2900}" destId="{BDC30749-0C41-DC4C-993F-3C6BB99071E2}" srcOrd="1" destOrd="0" presId="urn:microsoft.com/office/officeart/2009/3/layout/HorizontalOrganizationChart"/>
    <dgm:cxn modelId="{DAC26257-9655-824A-8EFE-76AFE1B04245}" type="presParOf" srcId="{58593E06-179B-664B-9F45-283C6B25BCA3}" destId="{F63FCCA5-69F8-B742-9841-9F695EB87D5B}" srcOrd="1" destOrd="0" presId="urn:microsoft.com/office/officeart/2009/3/layout/HorizontalOrganizationChart"/>
    <dgm:cxn modelId="{8AFF5A5A-48BE-6F49-9A79-B4185C236665}" type="presParOf" srcId="{F63FCCA5-69F8-B742-9841-9F695EB87D5B}" destId="{B6E197A1-DC59-984D-A4FF-C0B8269E0F95}" srcOrd="0" destOrd="0" presId="urn:microsoft.com/office/officeart/2009/3/layout/HorizontalOrganizationChart"/>
    <dgm:cxn modelId="{F4E9471D-E66B-4A49-81FA-E7986E6AEBDE}" type="presParOf" srcId="{F63FCCA5-69F8-B742-9841-9F695EB87D5B}" destId="{3EC1D6A0-81A2-CB46-940C-A24DB9A9F4D8}" srcOrd="1" destOrd="0" presId="urn:microsoft.com/office/officeart/2009/3/layout/HorizontalOrganizationChart"/>
    <dgm:cxn modelId="{38913E6A-ADE5-5B42-9075-37AD40DDB93D}" type="presParOf" srcId="{3EC1D6A0-81A2-CB46-940C-A24DB9A9F4D8}" destId="{8158D27D-0ED6-164D-BAD9-922379CECF3F}" srcOrd="0" destOrd="0" presId="urn:microsoft.com/office/officeart/2009/3/layout/HorizontalOrganizationChart"/>
    <dgm:cxn modelId="{2A0AB3D4-D79B-824C-8F73-1728C6658DF8}" type="presParOf" srcId="{8158D27D-0ED6-164D-BAD9-922379CECF3F}" destId="{04A66468-D2D2-024C-9E0D-2C1AC9085B36}" srcOrd="0" destOrd="0" presId="urn:microsoft.com/office/officeart/2009/3/layout/HorizontalOrganizationChart"/>
    <dgm:cxn modelId="{654F4B89-0777-9043-B366-7060BAA27296}" type="presParOf" srcId="{8158D27D-0ED6-164D-BAD9-922379CECF3F}" destId="{6FF6F819-8543-2148-8DE2-DD31D1473849}" srcOrd="1" destOrd="0" presId="urn:microsoft.com/office/officeart/2009/3/layout/HorizontalOrganizationChart"/>
    <dgm:cxn modelId="{A34EE654-E607-794B-A671-D6DD13255FD7}" type="presParOf" srcId="{3EC1D6A0-81A2-CB46-940C-A24DB9A9F4D8}" destId="{AD59C89E-8A54-3343-917A-9A9A2A8DC82F}" srcOrd="1" destOrd="0" presId="urn:microsoft.com/office/officeart/2009/3/layout/HorizontalOrganizationChart"/>
    <dgm:cxn modelId="{C988A856-7C97-FA49-9204-3C1D2D8CCF60}" type="presParOf" srcId="{3EC1D6A0-81A2-CB46-940C-A24DB9A9F4D8}" destId="{8024CA5A-D79B-5F4A-BEFD-A2C0B2053CCE}" srcOrd="2" destOrd="0" presId="urn:microsoft.com/office/officeart/2009/3/layout/HorizontalOrganizationChart"/>
    <dgm:cxn modelId="{13F77F99-718D-EE47-A295-0231A4C3956D}" type="presParOf" srcId="{F63FCCA5-69F8-B742-9841-9F695EB87D5B}" destId="{B2885F66-AED7-B64A-B3D5-4981DB240208}" srcOrd="2" destOrd="0" presId="urn:microsoft.com/office/officeart/2009/3/layout/HorizontalOrganizationChart"/>
    <dgm:cxn modelId="{5B3436A0-A7C5-A749-A19E-ADB116D93F15}" type="presParOf" srcId="{F63FCCA5-69F8-B742-9841-9F695EB87D5B}" destId="{0E4A3E7D-ED0D-454A-AF6A-367B1D990F4C}" srcOrd="3" destOrd="0" presId="urn:microsoft.com/office/officeart/2009/3/layout/HorizontalOrganizationChart"/>
    <dgm:cxn modelId="{DED0ECED-1769-5940-9670-3EE21E59DEEC}" type="presParOf" srcId="{0E4A3E7D-ED0D-454A-AF6A-367B1D990F4C}" destId="{DE6073D2-1F4C-9340-A8DC-A8CA9F38F8C2}" srcOrd="0" destOrd="0" presId="urn:microsoft.com/office/officeart/2009/3/layout/HorizontalOrganizationChart"/>
    <dgm:cxn modelId="{383831B5-649D-FE4D-983F-8F0E84B97182}" type="presParOf" srcId="{DE6073D2-1F4C-9340-A8DC-A8CA9F38F8C2}" destId="{A57ACB15-3233-544D-A0C5-ADA7C93ECE32}" srcOrd="0" destOrd="0" presId="urn:microsoft.com/office/officeart/2009/3/layout/HorizontalOrganizationChart"/>
    <dgm:cxn modelId="{5091AC2E-48B6-8949-A591-D5F07BC53818}" type="presParOf" srcId="{DE6073D2-1F4C-9340-A8DC-A8CA9F38F8C2}" destId="{ADFE2B5D-4C75-CB4F-A859-C9B4390EF0AF}" srcOrd="1" destOrd="0" presId="urn:microsoft.com/office/officeart/2009/3/layout/HorizontalOrganizationChart"/>
    <dgm:cxn modelId="{5123A2A9-E871-C847-866B-C4A6FB0B1544}" type="presParOf" srcId="{0E4A3E7D-ED0D-454A-AF6A-367B1D990F4C}" destId="{196DF635-8E52-B949-9230-18241E81C002}" srcOrd="1" destOrd="0" presId="urn:microsoft.com/office/officeart/2009/3/layout/HorizontalOrganizationChart"/>
    <dgm:cxn modelId="{AF929111-6BDE-214C-9BC6-B95C1DFF01D3}" type="presParOf" srcId="{0E4A3E7D-ED0D-454A-AF6A-367B1D990F4C}" destId="{355CD509-A368-CB4B-8C1C-638910A9B90C}" srcOrd="2" destOrd="0" presId="urn:microsoft.com/office/officeart/2009/3/layout/HorizontalOrganizationChart"/>
    <dgm:cxn modelId="{6FB75139-A7EC-F541-AC08-5618457F528D}" type="presParOf" srcId="{58593E06-179B-664B-9F45-283C6B25BCA3}" destId="{8213CD47-93D1-7844-A567-8EEDE3E65A62}" srcOrd="2" destOrd="0" presId="urn:microsoft.com/office/officeart/2009/3/layout/HorizontalOrganizationChart"/>
    <dgm:cxn modelId="{80277957-1FB7-5D4B-869D-7D7D8D81B228}" type="presParOf" srcId="{15CFED0F-A8D7-E441-B7FC-8B11E6486A78}" destId="{4265CB75-F3B3-FA46-95A1-CCF667C359EC}" srcOrd="4" destOrd="0" presId="urn:microsoft.com/office/officeart/2009/3/layout/HorizontalOrganizationChart"/>
    <dgm:cxn modelId="{6ABD32E2-A9D0-5647-9D0E-F88D24455E8A}" type="presParOf" srcId="{15CFED0F-A8D7-E441-B7FC-8B11E6486A78}" destId="{2D6639F1-3C3C-4A4C-9BB2-6EE003CC26DE}" srcOrd="5" destOrd="0" presId="urn:microsoft.com/office/officeart/2009/3/layout/HorizontalOrganizationChart"/>
    <dgm:cxn modelId="{3FDBA839-68E6-394D-AAB9-EDA45BE453FA}" type="presParOf" srcId="{2D6639F1-3C3C-4A4C-9BB2-6EE003CC26DE}" destId="{FF82FFBA-5446-594E-AD87-C8B474B0859D}" srcOrd="0" destOrd="0" presId="urn:microsoft.com/office/officeart/2009/3/layout/HorizontalOrganizationChart"/>
    <dgm:cxn modelId="{736C53F9-384A-7648-994B-7BB40415A843}" type="presParOf" srcId="{FF82FFBA-5446-594E-AD87-C8B474B0859D}" destId="{D75B7EAD-3844-BC4A-AEFE-A463D33816D4}" srcOrd="0" destOrd="0" presId="urn:microsoft.com/office/officeart/2009/3/layout/HorizontalOrganizationChart"/>
    <dgm:cxn modelId="{C0104F34-2AEC-F64E-915C-832C8D68F58A}" type="presParOf" srcId="{FF82FFBA-5446-594E-AD87-C8B474B0859D}" destId="{3ECA129B-56F8-0E44-8C8F-DB97A97B6211}" srcOrd="1" destOrd="0" presId="urn:microsoft.com/office/officeart/2009/3/layout/HorizontalOrganizationChart"/>
    <dgm:cxn modelId="{AF82C951-067B-2D4E-A446-2CC4A4D234D0}" type="presParOf" srcId="{2D6639F1-3C3C-4A4C-9BB2-6EE003CC26DE}" destId="{8DB2F4BE-361E-9C4E-AD1B-C182E5BFB139}" srcOrd="1" destOrd="0" presId="urn:microsoft.com/office/officeart/2009/3/layout/HorizontalOrganizationChart"/>
    <dgm:cxn modelId="{C4D0D593-405B-0842-AF9B-FC6777281735}" type="presParOf" srcId="{8DB2F4BE-361E-9C4E-AD1B-C182E5BFB139}" destId="{A19EE508-8EB6-6D48-AE23-756C814149B0}" srcOrd="0" destOrd="0" presId="urn:microsoft.com/office/officeart/2009/3/layout/HorizontalOrganizationChart"/>
    <dgm:cxn modelId="{F79EB3F2-98B9-2A49-9A46-A62CE9812DF5}" type="presParOf" srcId="{8DB2F4BE-361E-9C4E-AD1B-C182E5BFB139}" destId="{7DAE3B30-F059-D44F-9590-97A8E191BEC1}" srcOrd="1" destOrd="0" presId="urn:microsoft.com/office/officeart/2009/3/layout/HorizontalOrganizationChart"/>
    <dgm:cxn modelId="{B213BB4D-021B-4544-A26B-008B76D6640F}" type="presParOf" srcId="{7DAE3B30-F059-D44F-9590-97A8E191BEC1}" destId="{B1F880EB-685F-1448-A8D6-533E18ADF050}" srcOrd="0" destOrd="0" presId="urn:microsoft.com/office/officeart/2009/3/layout/HorizontalOrganizationChart"/>
    <dgm:cxn modelId="{1B647F20-39A8-CC4D-8F3E-2CCD8EBC6430}" type="presParOf" srcId="{B1F880EB-685F-1448-A8D6-533E18ADF050}" destId="{B7C97F15-0D1D-FF43-A070-E6896C554D46}" srcOrd="0" destOrd="0" presId="urn:microsoft.com/office/officeart/2009/3/layout/HorizontalOrganizationChart"/>
    <dgm:cxn modelId="{E20FF01C-23FA-D049-8E9E-CD2989BD2F2C}" type="presParOf" srcId="{B1F880EB-685F-1448-A8D6-533E18ADF050}" destId="{4D07D178-A389-C840-82F7-5DB7C1F546A5}" srcOrd="1" destOrd="0" presId="urn:microsoft.com/office/officeart/2009/3/layout/HorizontalOrganizationChart"/>
    <dgm:cxn modelId="{C3F44B35-DD5C-204E-8269-E4D25CCD115B}" type="presParOf" srcId="{7DAE3B30-F059-D44F-9590-97A8E191BEC1}" destId="{4A4E90A7-B312-2E42-9539-AACCF0619A58}" srcOrd="1" destOrd="0" presId="urn:microsoft.com/office/officeart/2009/3/layout/HorizontalOrganizationChart"/>
    <dgm:cxn modelId="{73333790-290A-F640-B61C-2C5E2AEC3BE0}" type="presParOf" srcId="{7DAE3B30-F059-D44F-9590-97A8E191BEC1}" destId="{4A87E1E6-0207-FF4D-BDC7-45491C9DDD8D}" srcOrd="2" destOrd="0" presId="urn:microsoft.com/office/officeart/2009/3/layout/HorizontalOrganizationChart"/>
    <dgm:cxn modelId="{4644774A-324D-FE42-A3E2-3DEFBC381019}" type="presParOf" srcId="{2D6639F1-3C3C-4A4C-9BB2-6EE003CC26DE}" destId="{6924272B-BFE7-AB4A-B6A9-603043BDA214}" srcOrd="2" destOrd="0" presId="urn:microsoft.com/office/officeart/2009/3/layout/HorizontalOrganizationChart"/>
    <dgm:cxn modelId="{AAEAEA67-4AE0-8A45-9367-A266AFFDDAEB}" type="presParOf" srcId="{15CFED0F-A8D7-E441-B7FC-8B11E6486A78}" destId="{2679A54E-390A-CE48-829B-293C648E3478}" srcOrd="6" destOrd="0" presId="urn:microsoft.com/office/officeart/2009/3/layout/HorizontalOrganizationChart"/>
    <dgm:cxn modelId="{4554278D-F3B7-504D-B563-3C0A6BE3B273}" type="presParOf" srcId="{15CFED0F-A8D7-E441-B7FC-8B11E6486A78}" destId="{B2EF57DC-CF47-1B4D-B750-4859C88F09C6}" srcOrd="7" destOrd="0" presId="urn:microsoft.com/office/officeart/2009/3/layout/HorizontalOrganizationChart"/>
    <dgm:cxn modelId="{AFDCBCBF-81FB-C446-9011-9575F101F4DB}" type="presParOf" srcId="{B2EF57DC-CF47-1B4D-B750-4859C88F09C6}" destId="{9466EFC6-91BE-264E-9BD7-386C99E4F975}" srcOrd="0" destOrd="0" presId="urn:microsoft.com/office/officeart/2009/3/layout/HorizontalOrganizationChart"/>
    <dgm:cxn modelId="{7EEC3B44-0BB2-294D-BB8D-597102C076AD}" type="presParOf" srcId="{9466EFC6-91BE-264E-9BD7-386C99E4F975}" destId="{4391BBA2-F3D1-D449-B887-07E771CA0713}" srcOrd="0" destOrd="0" presId="urn:microsoft.com/office/officeart/2009/3/layout/HorizontalOrganizationChart"/>
    <dgm:cxn modelId="{4D9BDE40-A206-194D-9542-910A9778899E}" type="presParOf" srcId="{9466EFC6-91BE-264E-9BD7-386C99E4F975}" destId="{7B98FC2A-7A48-CD49-9E17-63A135D5950C}" srcOrd="1" destOrd="0" presId="urn:microsoft.com/office/officeart/2009/3/layout/HorizontalOrganizationChart"/>
    <dgm:cxn modelId="{97987894-8D8D-F84F-A149-BFB0D51AF3A3}" type="presParOf" srcId="{B2EF57DC-CF47-1B4D-B750-4859C88F09C6}" destId="{D4AC21BE-E351-814E-B3C5-30CF14F60B52}" srcOrd="1" destOrd="0" presId="urn:microsoft.com/office/officeart/2009/3/layout/HorizontalOrganizationChart"/>
    <dgm:cxn modelId="{49E5C094-C182-8D46-8B2D-37DC3BC5DCEE}" type="presParOf" srcId="{B2EF57DC-CF47-1B4D-B750-4859C88F09C6}" destId="{0B1CB4FA-99E4-8F4A-BC3D-694F57F17D85}" srcOrd="2" destOrd="0" presId="urn:microsoft.com/office/officeart/2009/3/layout/HorizontalOrganizationChart"/>
    <dgm:cxn modelId="{123383C7-BB58-604F-B048-988C16A1D2C8}" type="presParOf" srcId="{15CFED0F-A8D7-E441-B7FC-8B11E6486A78}" destId="{A631E1C1-D8D2-1642-BD7C-F6D9463A0E1D}" srcOrd="8" destOrd="0" presId="urn:microsoft.com/office/officeart/2009/3/layout/HorizontalOrganizationChart"/>
    <dgm:cxn modelId="{BE5299FB-6070-F648-8CB3-3CCC775719B5}" type="presParOf" srcId="{15CFED0F-A8D7-E441-B7FC-8B11E6486A78}" destId="{42287354-84CC-0445-9556-05F4AE206061}" srcOrd="9" destOrd="0" presId="urn:microsoft.com/office/officeart/2009/3/layout/HorizontalOrganizationChart"/>
    <dgm:cxn modelId="{2B325067-0984-4C43-93CB-6D9B8199E229}" type="presParOf" srcId="{42287354-84CC-0445-9556-05F4AE206061}" destId="{E562F6BF-18BE-B247-82CE-702ED1387FB9}" srcOrd="0" destOrd="0" presId="urn:microsoft.com/office/officeart/2009/3/layout/HorizontalOrganizationChart"/>
    <dgm:cxn modelId="{06A3571D-5370-5045-B32B-4FA3CA90E00E}" type="presParOf" srcId="{E562F6BF-18BE-B247-82CE-702ED1387FB9}" destId="{DD8EA461-A2A6-F44E-92CA-9CC717E7082C}" srcOrd="0" destOrd="0" presId="urn:microsoft.com/office/officeart/2009/3/layout/HorizontalOrganizationChart"/>
    <dgm:cxn modelId="{4DF11C25-DDAD-B54A-B837-FAF18C896145}" type="presParOf" srcId="{E562F6BF-18BE-B247-82CE-702ED1387FB9}" destId="{0CC2B1B7-273D-AE47-91B6-27AC31E6CA32}" srcOrd="1" destOrd="0" presId="urn:microsoft.com/office/officeart/2009/3/layout/HorizontalOrganizationChart"/>
    <dgm:cxn modelId="{861B6EC9-6772-AC4D-91C0-C81D55F8ABC4}" type="presParOf" srcId="{42287354-84CC-0445-9556-05F4AE206061}" destId="{BE619515-348E-B846-958D-CCDBDB79C948}" srcOrd="1" destOrd="0" presId="urn:microsoft.com/office/officeart/2009/3/layout/HorizontalOrganizationChart"/>
    <dgm:cxn modelId="{48F89134-6B86-D944-BF5D-246E50BB288C}" type="presParOf" srcId="{42287354-84CC-0445-9556-05F4AE206061}" destId="{0003BFE8-43EA-8D4A-B2BC-E3F2AEC75939}" srcOrd="2" destOrd="0" presId="urn:microsoft.com/office/officeart/2009/3/layout/HorizontalOrganizationChart"/>
    <dgm:cxn modelId="{0BA1A5FE-9714-6D4A-B848-C7DF84B2A920}" type="presParOf" srcId="{15CFED0F-A8D7-E441-B7FC-8B11E6486A78}" destId="{DB6D226E-7C3F-9F44-88AF-F66B2A9B5296}" srcOrd="10" destOrd="0" presId="urn:microsoft.com/office/officeart/2009/3/layout/HorizontalOrganizationChart"/>
    <dgm:cxn modelId="{3F62B231-9CC8-9649-BF25-054E1ED89A35}" type="presParOf" srcId="{15CFED0F-A8D7-E441-B7FC-8B11E6486A78}" destId="{CAAE2CD3-C35F-DC4D-AC8A-197E611F3B60}" srcOrd="11" destOrd="0" presId="urn:microsoft.com/office/officeart/2009/3/layout/HorizontalOrganizationChart"/>
    <dgm:cxn modelId="{1FC2473E-6AA7-1C4E-9B53-140F0ABF73B5}" type="presParOf" srcId="{CAAE2CD3-C35F-DC4D-AC8A-197E611F3B60}" destId="{0B1FD597-1BFF-234A-B106-AD5FB0D82DEB}" srcOrd="0" destOrd="0" presId="urn:microsoft.com/office/officeart/2009/3/layout/HorizontalOrganizationChart"/>
    <dgm:cxn modelId="{B5CF5265-0806-A148-ABC7-7AFC3797FA6D}" type="presParOf" srcId="{0B1FD597-1BFF-234A-B106-AD5FB0D82DEB}" destId="{C4C712DB-08F9-A042-843E-F2483D49D67F}" srcOrd="0" destOrd="0" presId="urn:microsoft.com/office/officeart/2009/3/layout/HorizontalOrganizationChart"/>
    <dgm:cxn modelId="{D9866A7B-D521-4F4E-BF52-42911A1A9F7A}" type="presParOf" srcId="{0B1FD597-1BFF-234A-B106-AD5FB0D82DEB}" destId="{58D45D16-CAD4-9144-90BB-5A5E33F0EE4C}" srcOrd="1" destOrd="0" presId="urn:microsoft.com/office/officeart/2009/3/layout/HorizontalOrganizationChart"/>
    <dgm:cxn modelId="{701A776D-DC0F-AF4D-A744-6D9B91F16D4C}" type="presParOf" srcId="{CAAE2CD3-C35F-DC4D-AC8A-197E611F3B60}" destId="{DCA76FDD-B5FB-4247-ADD4-EEE522DD825A}" srcOrd="1" destOrd="0" presId="urn:microsoft.com/office/officeart/2009/3/layout/HorizontalOrganizationChart"/>
    <dgm:cxn modelId="{1704AFB3-E6D8-8145-8D6A-4D3EEF42E5C5}" type="presParOf" srcId="{CAAE2CD3-C35F-DC4D-AC8A-197E611F3B60}" destId="{60FF37B5-6982-0F49-9663-47E5208E9D29}" srcOrd="2" destOrd="0" presId="urn:microsoft.com/office/officeart/2009/3/layout/HorizontalOrganizationChart"/>
    <dgm:cxn modelId="{00D1FB2A-0357-EB48-B425-2076BEF91B01}" type="presParOf" srcId="{6681916A-F5A9-5741-B45A-0C6BB6BB9C14}" destId="{D9BC17FE-86D0-7E42-A8AB-1C89ECE6C8F0}" srcOrd="2" destOrd="0" presId="urn:microsoft.com/office/officeart/2009/3/layout/HorizontalOrganizationChart"/>
    <dgm:cxn modelId="{E31DE557-676A-314F-B602-56C640F15D44}" type="presParOf" srcId="{2C239EC7-A13C-0343-B3F0-E2C9F79E5A99}" destId="{8EBA6214-13C4-1B42-AF30-6E7D67F9E307}" srcOrd="2" destOrd="0" presId="urn:microsoft.com/office/officeart/2009/3/layout/HorizontalOrganizationChart"/>
    <dgm:cxn modelId="{843B47BB-52A2-BF4E-B9DB-7997E8725DA0}" type="presParOf" srcId="{2C239EC7-A13C-0343-B3F0-E2C9F79E5A99}" destId="{A6337C25-766D-0948-85B6-859BFD8DAC3F}" srcOrd="3" destOrd="0" presId="urn:microsoft.com/office/officeart/2009/3/layout/HorizontalOrganizationChart"/>
    <dgm:cxn modelId="{1BE8395C-3AD8-4049-B292-4778166626FC}" type="presParOf" srcId="{A6337C25-766D-0948-85B6-859BFD8DAC3F}" destId="{7430EBC0-0744-7E4C-B5B2-75DE97EAC9DA}" srcOrd="0" destOrd="0" presId="urn:microsoft.com/office/officeart/2009/3/layout/HorizontalOrganizationChart"/>
    <dgm:cxn modelId="{5C303391-CDD4-F448-AD3C-05D826D5EBF0}" type="presParOf" srcId="{7430EBC0-0744-7E4C-B5B2-75DE97EAC9DA}" destId="{D9BBB7AE-3F82-7C41-96F4-D5A24B6EFE6D}" srcOrd="0" destOrd="0" presId="urn:microsoft.com/office/officeart/2009/3/layout/HorizontalOrganizationChart"/>
    <dgm:cxn modelId="{238B4078-9883-C64F-83B6-8AA3FAEEF419}" type="presParOf" srcId="{7430EBC0-0744-7E4C-B5B2-75DE97EAC9DA}" destId="{006E174C-855C-6641-A3CA-0762E9280DDA}" srcOrd="1" destOrd="0" presId="urn:microsoft.com/office/officeart/2009/3/layout/HorizontalOrganizationChart"/>
    <dgm:cxn modelId="{231457AC-891C-E24E-AED4-6EE38B188B36}" type="presParOf" srcId="{A6337C25-766D-0948-85B6-859BFD8DAC3F}" destId="{4647F27B-A904-8141-80B1-B2B77C2270B0}" srcOrd="1" destOrd="0" presId="urn:microsoft.com/office/officeart/2009/3/layout/HorizontalOrganizationChart"/>
    <dgm:cxn modelId="{60A3691C-3E27-4146-BCE8-B283C3C90917}" type="presParOf" srcId="{A6337C25-766D-0948-85B6-859BFD8DAC3F}" destId="{09A98F49-AE90-604F-9758-99FE19CE87CC}" srcOrd="2" destOrd="0" presId="urn:microsoft.com/office/officeart/2009/3/layout/HorizontalOrganizationChart"/>
    <dgm:cxn modelId="{570E2A75-E195-EF4F-BDF2-0ECFB641F89C}" type="presParOf" srcId="{2C239EC7-A13C-0343-B3F0-E2C9F79E5A99}" destId="{73EE2003-9776-D345-B140-D85DB7D906FC}" srcOrd="4" destOrd="0" presId="urn:microsoft.com/office/officeart/2009/3/layout/HorizontalOrganizationChart"/>
    <dgm:cxn modelId="{8F5654E1-A623-A949-99E6-645FAEFD845D}" type="presParOf" srcId="{2C239EC7-A13C-0343-B3F0-E2C9F79E5A99}" destId="{615BEF19-C9DC-4248-A163-EC4B51E4684C}" srcOrd="5" destOrd="0" presId="urn:microsoft.com/office/officeart/2009/3/layout/HorizontalOrganizationChart"/>
    <dgm:cxn modelId="{648FCA5D-70B9-DE4B-8630-55A72F162EBF}" type="presParOf" srcId="{615BEF19-C9DC-4248-A163-EC4B51E4684C}" destId="{534B0854-BAEA-0D47-ABAC-AB2420C94D36}" srcOrd="0" destOrd="0" presId="urn:microsoft.com/office/officeart/2009/3/layout/HorizontalOrganizationChart"/>
    <dgm:cxn modelId="{57259C0B-AC22-A842-B5CB-DDD36C5B769C}" type="presParOf" srcId="{534B0854-BAEA-0D47-ABAC-AB2420C94D36}" destId="{549687FC-623D-2B4B-ABD4-336801926D96}" srcOrd="0" destOrd="0" presId="urn:microsoft.com/office/officeart/2009/3/layout/HorizontalOrganizationChart"/>
    <dgm:cxn modelId="{C8D6506E-AA6E-5143-9991-4CE9CFD9241E}" type="presParOf" srcId="{534B0854-BAEA-0D47-ABAC-AB2420C94D36}" destId="{E8898CF7-6B5F-0440-998F-BC93FFA0C0CE}" srcOrd="1" destOrd="0" presId="urn:microsoft.com/office/officeart/2009/3/layout/HorizontalOrganizationChart"/>
    <dgm:cxn modelId="{9F12E8A8-CE4E-9946-8B16-9B00E128CE06}" type="presParOf" srcId="{615BEF19-C9DC-4248-A163-EC4B51E4684C}" destId="{FC83A545-9877-544C-B659-84A6BC96E393}" srcOrd="1" destOrd="0" presId="urn:microsoft.com/office/officeart/2009/3/layout/HorizontalOrganizationChart"/>
    <dgm:cxn modelId="{F2E8D615-AC75-1E4E-8615-13832DF3D71C}" type="presParOf" srcId="{615BEF19-C9DC-4248-A163-EC4B51E4684C}" destId="{FC106B62-9A0F-4244-9AF6-BCB66EE0C104}" srcOrd="2" destOrd="0" presId="urn:microsoft.com/office/officeart/2009/3/layout/HorizontalOrganizationChart"/>
    <dgm:cxn modelId="{2C4ABD21-0167-514D-81CA-549650359697}" type="presParOf" srcId="{DD66E6F3-236A-7E45-8E2A-B82C542A4884}" destId="{A0A48127-F0AA-8D45-9909-1B115F9404BC}" srcOrd="2" destOrd="0" presId="urn:microsoft.com/office/officeart/2009/3/layout/HorizontalOrganizationChart"/>
    <dgm:cxn modelId="{B91B272D-6959-374B-89E3-5DB55223EBD4}" type="presParOf" srcId="{455F426B-B846-FD4D-9A12-90F2AC6501DD}" destId="{8FD91BA9-8AE9-3141-81D7-B01106213E18}" srcOrd="2" destOrd="0" presId="urn:microsoft.com/office/officeart/2009/3/layout/HorizontalOrganizationChart"/>
    <dgm:cxn modelId="{761598C8-2C29-EC4F-86FA-E97EF067ED3E}" type="presParOf" srcId="{971FF8E5-6EC5-714A-B718-641DC0CE3747}" destId="{29D3A6E5-A9D5-5A45-9A5B-1A3FC4B9D409}" srcOrd="6" destOrd="0" presId="urn:microsoft.com/office/officeart/2009/3/layout/HorizontalOrganizationChart"/>
    <dgm:cxn modelId="{D8BE8C2B-65AB-744D-8B67-33D6863B87AF}" type="presParOf" srcId="{971FF8E5-6EC5-714A-B718-641DC0CE3747}" destId="{8F3A1115-86B8-7841-BEB0-DE8E94A2B9F8}" srcOrd="7" destOrd="0" presId="urn:microsoft.com/office/officeart/2009/3/layout/HorizontalOrganizationChart"/>
    <dgm:cxn modelId="{8F56337B-6C76-AE4E-92AE-09B46042DB64}" type="presParOf" srcId="{8F3A1115-86B8-7841-BEB0-DE8E94A2B9F8}" destId="{CD51BE4B-DC74-8641-8A26-80379CC57A95}" srcOrd="0" destOrd="0" presId="urn:microsoft.com/office/officeart/2009/3/layout/HorizontalOrganizationChart"/>
    <dgm:cxn modelId="{24F9651D-EDEC-2446-993D-8A63EABFB3AA}" type="presParOf" srcId="{CD51BE4B-DC74-8641-8A26-80379CC57A95}" destId="{E81F0564-7B1B-7341-8B75-2DA8E936FAF1}" srcOrd="0" destOrd="0" presId="urn:microsoft.com/office/officeart/2009/3/layout/HorizontalOrganizationChart"/>
    <dgm:cxn modelId="{C67D85B5-DBBE-CE48-B2FE-C4C5E35F7E80}" type="presParOf" srcId="{CD51BE4B-DC74-8641-8A26-80379CC57A95}" destId="{37BC2A0B-5DE5-0848-AE34-13A83401E826}" srcOrd="1" destOrd="0" presId="urn:microsoft.com/office/officeart/2009/3/layout/HorizontalOrganizationChart"/>
    <dgm:cxn modelId="{BE2C2292-EB1C-754B-BBFB-9B365ABE882A}" type="presParOf" srcId="{8F3A1115-86B8-7841-BEB0-DE8E94A2B9F8}" destId="{D6959E54-3490-FB44-918A-32F51F25E714}" srcOrd="1" destOrd="0" presId="urn:microsoft.com/office/officeart/2009/3/layout/HorizontalOrganizationChart"/>
    <dgm:cxn modelId="{C4D60A7C-8131-FB49-A2AE-C8B62F475EB7}" type="presParOf" srcId="{8F3A1115-86B8-7841-BEB0-DE8E94A2B9F8}" destId="{61318EEA-E294-4A45-871E-AA5CF84D332F}" srcOrd="2" destOrd="0" presId="urn:microsoft.com/office/officeart/2009/3/layout/HorizontalOrganizationChart"/>
    <dgm:cxn modelId="{F715C99C-0B5D-AB4D-8E60-696D39F7EE6D}" type="presParOf" srcId="{971FF8E5-6EC5-714A-B718-641DC0CE3747}" destId="{2888006B-AF02-9041-9160-45554715131E}" srcOrd="8" destOrd="0" presId="urn:microsoft.com/office/officeart/2009/3/layout/HorizontalOrganizationChart"/>
    <dgm:cxn modelId="{58CCD2A5-2C81-5743-B930-5AE503985C7A}" type="presParOf" srcId="{971FF8E5-6EC5-714A-B718-641DC0CE3747}" destId="{1D6A2EF2-D702-6149-A9C4-5E523A72889A}" srcOrd="9" destOrd="0" presId="urn:microsoft.com/office/officeart/2009/3/layout/HorizontalOrganizationChart"/>
    <dgm:cxn modelId="{D9E5430D-4E39-9E4A-A670-A4FDC14E2531}" type="presParOf" srcId="{1D6A2EF2-D702-6149-A9C4-5E523A72889A}" destId="{7CCF007D-8FA2-814A-8C46-222DB65FDFBB}" srcOrd="0" destOrd="0" presId="urn:microsoft.com/office/officeart/2009/3/layout/HorizontalOrganizationChart"/>
    <dgm:cxn modelId="{94667762-C831-D845-A96E-C0E10B25F0A4}" type="presParOf" srcId="{7CCF007D-8FA2-814A-8C46-222DB65FDFBB}" destId="{D7610AB8-98C4-2E4E-9749-286CFD159ED9}" srcOrd="0" destOrd="0" presId="urn:microsoft.com/office/officeart/2009/3/layout/HorizontalOrganizationChart"/>
    <dgm:cxn modelId="{0A50F253-D1D5-EF4D-9BB5-D7D53A077FB9}" type="presParOf" srcId="{7CCF007D-8FA2-814A-8C46-222DB65FDFBB}" destId="{A69A4AFB-11FE-294C-917D-38A2EA357CC5}" srcOrd="1" destOrd="0" presId="urn:microsoft.com/office/officeart/2009/3/layout/HorizontalOrganizationChart"/>
    <dgm:cxn modelId="{CF10C5E1-CA26-B749-95F1-323A8A75508D}" type="presParOf" srcId="{1D6A2EF2-D702-6149-A9C4-5E523A72889A}" destId="{EE14CF73-836E-624B-98F4-1AD64208B24D}" srcOrd="1" destOrd="0" presId="urn:microsoft.com/office/officeart/2009/3/layout/HorizontalOrganizationChart"/>
    <dgm:cxn modelId="{E9C1D62C-F5E0-894E-B3EA-0BDC17A6B28B}" type="presParOf" srcId="{1D6A2EF2-D702-6149-A9C4-5E523A72889A}" destId="{4D9DF844-E857-204A-9695-C5C6DCFAB3F2}" srcOrd="2" destOrd="0" presId="urn:microsoft.com/office/officeart/2009/3/layout/HorizontalOrganizationChart"/>
    <dgm:cxn modelId="{BE9B64F8-B9D9-4449-AEFD-46ED902C795F}" type="presParOf" srcId="{2321AB21-0AA1-BC41-AAC7-0C797A15D3C0}" destId="{B7C2BB9F-44DB-E649-A8A9-E20C4CACAA3B}" srcOrd="2" destOrd="0" presId="urn:microsoft.com/office/officeart/2009/3/layout/HorizontalOrganizationChart"/>
    <dgm:cxn modelId="{EE84A6D8-E654-F54E-8E71-D26B26C1774F}" type="presParOf" srcId="{65437B86-0212-7341-9771-F79B6D955ACC}" destId="{05ECFE71-3C0B-FE4B-8FD4-C71A9A7EE6B8}" srcOrd="2" destOrd="0" presId="urn:microsoft.com/office/officeart/2009/3/layout/HorizontalOrganizationChart"/>
    <dgm:cxn modelId="{7D18363E-1C7A-194B-9C4C-0FAEF6E5527B}" type="presParOf" srcId="{65437B86-0212-7341-9771-F79B6D955ACC}" destId="{9B2EB31A-D77B-8F4F-B64E-851C9F20521D}" srcOrd="3" destOrd="0" presId="urn:microsoft.com/office/officeart/2009/3/layout/HorizontalOrganizationChart"/>
    <dgm:cxn modelId="{8D3678BB-80D3-A642-A6DA-635864282BEA}" type="presParOf" srcId="{9B2EB31A-D77B-8F4F-B64E-851C9F20521D}" destId="{82C68EE3-6CBB-AB4B-8EAC-BCDD81940292}" srcOrd="0" destOrd="0" presId="urn:microsoft.com/office/officeart/2009/3/layout/HorizontalOrganizationChart"/>
    <dgm:cxn modelId="{A14D903B-1D60-D141-AD03-840AA97D9CCE}" type="presParOf" srcId="{82C68EE3-6CBB-AB4B-8EAC-BCDD81940292}" destId="{C2E71A89-B035-9F49-9F95-B7047C8107FE}" srcOrd="0" destOrd="0" presId="urn:microsoft.com/office/officeart/2009/3/layout/HorizontalOrganizationChart"/>
    <dgm:cxn modelId="{1F002634-10EE-C949-BA68-B3B0074E266E}" type="presParOf" srcId="{82C68EE3-6CBB-AB4B-8EAC-BCDD81940292}" destId="{CA32736C-2488-D548-BEF9-B020C090BF9A}" srcOrd="1" destOrd="0" presId="urn:microsoft.com/office/officeart/2009/3/layout/HorizontalOrganizationChart"/>
    <dgm:cxn modelId="{71B19F9F-E504-9949-9C48-04FB8E90D919}" type="presParOf" srcId="{9B2EB31A-D77B-8F4F-B64E-851C9F20521D}" destId="{09DB90A8-D256-E644-B9B3-BE9FC95B0808}" srcOrd="1" destOrd="0" presId="urn:microsoft.com/office/officeart/2009/3/layout/HorizontalOrganizationChart"/>
    <dgm:cxn modelId="{E5FC4E8C-2073-9743-9920-45432668FD3B}" type="presParOf" srcId="{9B2EB31A-D77B-8F4F-B64E-851C9F20521D}" destId="{63DA4305-C5D2-8D49-9CEB-4C3D41931AA9}" srcOrd="2" destOrd="0" presId="urn:microsoft.com/office/officeart/2009/3/layout/HorizontalOrganizationChart"/>
    <dgm:cxn modelId="{03BDDA00-EB2F-CD47-B5DD-A2B08DEBAC24}" type="presParOf" srcId="{65437B86-0212-7341-9771-F79B6D955ACC}" destId="{184F8FE0-A8C3-F344-9A45-BF0638A3822C}" srcOrd="4" destOrd="0" presId="urn:microsoft.com/office/officeart/2009/3/layout/HorizontalOrganizationChart"/>
    <dgm:cxn modelId="{29923F5A-9A1C-4241-B115-794A70B1EB3D}" type="presParOf" srcId="{65437B86-0212-7341-9771-F79B6D955ACC}" destId="{B4B6C477-58A4-7F40-872B-B1F7C3E1F0FE}" srcOrd="5" destOrd="0" presId="urn:microsoft.com/office/officeart/2009/3/layout/HorizontalOrganizationChart"/>
    <dgm:cxn modelId="{DB80D9CB-B62F-E04B-929F-0B1585CB405A}" type="presParOf" srcId="{B4B6C477-58A4-7F40-872B-B1F7C3E1F0FE}" destId="{0BF6B09E-F910-DB43-B421-2FBBFDF517AD}" srcOrd="0" destOrd="0" presId="urn:microsoft.com/office/officeart/2009/3/layout/HorizontalOrganizationChart"/>
    <dgm:cxn modelId="{7D7F6C16-208B-4A4E-AF7D-3CBA3087CAEE}" type="presParOf" srcId="{0BF6B09E-F910-DB43-B421-2FBBFDF517AD}" destId="{DC1E33C3-CE42-0E4C-87A4-5388069EF6FD}" srcOrd="0" destOrd="0" presId="urn:microsoft.com/office/officeart/2009/3/layout/HorizontalOrganizationChart"/>
    <dgm:cxn modelId="{D5DB58AA-1AC7-6B4F-B250-30D0C458E07F}" type="presParOf" srcId="{0BF6B09E-F910-DB43-B421-2FBBFDF517AD}" destId="{4F794D73-262F-F84D-83E1-DAC045456618}" srcOrd="1" destOrd="0" presId="urn:microsoft.com/office/officeart/2009/3/layout/HorizontalOrganizationChart"/>
    <dgm:cxn modelId="{5051330A-94D5-7F45-90CC-0CA476A09707}" type="presParOf" srcId="{B4B6C477-58A4-7F40-872B-B1F7C3E1F0FE}" destId="{D3E33668-9F0F-4643-971B-47C0A5028ED9}" srcOrd="1" destOrd="0" presId="urn:microsoft.com/office/officeart/2009/3/layout/HorizontalOrganizationChart"/>
    <dgm:cxn modelId="{C3CC354D-5FA9-8F43-A7A6-07D88EEB14A6}" type="presParOf" srcId="{B4B6C477-58A4-7F40-872B-B1F7C3E1F0FE}" destId="{CA986DC6-C0C2-8A47-B26A-F7A5722D5317}" srcOrd="2" destOrd="0" presId="urn:microsoft.com/office/officeart/2009/3/layout/HorizontalOrganizationChart"/>
    <dgm:cxn modelId="{4214E57B-D747-7F42-95EC-48A4229EEE95}" type="presParOf" srcId="{65437B86-0212-7341-9771-F79B6D955ACC}" destId="{4AC3C9ED-4AEF-B347-9843-34CCA39BA2B1}" srcOrd="6" destOrd="0" presId="urn:microsoft.com/office/officeart/2009/3/layout/HorizontalOrganizationChart"/>
    <dgm:cxn modelId="{601B67AD-A464-FC45-BE5B-164078274DA3}" type="presParOf" srcId="{65437B86-0212-7341-9771-F79B6D955ACC}" destId="{98EB086F-9088-604F-9F98-1F8E61F7CC8B}" srcOrd="7" destOrd="0" presId="urn:microsoft.com/office/officeart/2009/3/layout/HorizontalOrganizationChart"/>
    <dgm:cxn modelId="{EDF04313-D11E-164A-8E20-7F9B411E4A5B}" type="presParOf" srcId="{98EB086F-9088-604F-9F98-1F8E61F7CC8B}" destId="{740A9D9D-101A-BD46-B250-C4371E20072B}" srcOrd="0" destOrd="0" presId="urn:microsoft.com/office/officeart/2009/3/layout/HorizontalOrganizationChart"/>
    <dgm:cxn modelId="{2A56EB7C-3CF3-F347-BFC8-290A733FF5EE}" type="presParOf" srcId="{740A9D9D-101A-BD46-B250-C4371E20072B}" destId="{67CE04AD-6A1A-954F-8FF8-438130364507}" srcOrd="0" destOrd="0" presId="urn:microsoft.com/office/officeart/2009/3/layout/HorizontalOrganizationChart"/>
    <dgm:cxn modelId="{CA081BA6-14B9-884A-8397-02297C486782}" type="presParOf" srcId="{740A9D9D-101A-BD46-B250-C4371E20072B}" destId="{C835BCB9-DBBF-984F-AC9C-0537D51ADEDA}" srcOrd="1" destOrd="0" presId="urn:microsoft.com/office/officeart/2009/3/layout/HorizontalOrganizationChart"/>
    <dgm:cxn modelId="{7949F89A-F6B4-6F46-AC0F-E55AE26C5B8A}" type="presParOf" srcId="{98EB086F-9088-604F-9F98-1F8E61F7CC8B}" destId="{4FE84AEF-5C28-0B44-B541-7B399DA74DB2}" srcOrd="1" destOrd="0" presId="urn:microsoft.com/office/officeart/2009/3/layout/HorizontalOrganizationChart"/>
    <dgm:cxn modelId="{F107281F-CFE7-654D-B678-CFB591826E30}" type="presParOf" srcId="{98EB086F-9088-604F-9F98-1F8E61F7CC8B}" destId="{DAE7B3F6-8C56-1C46-995E-F611FE81E2E9}" srcOrd="2" destOrd="0" presId="urn:microsoft.com/office/officeart/2009/3/layout/HorizontalOrganizationChart"/>
    <dgm:cxn modelId="{60EB7AC0-18BF-8740-B8BE-E8E3EB8D1EA3}" type="presParOf" srcId="{65437B86-0212-7341-9771-F79B6D955ACC}" destId="{6235C191-6C40-1042-A0E8-308F6B6980D4}" srcOrd="8" destOrd="0" presId="urn:microsoft.com/office/officeart/2009/3/layout/HorizontalOrganizationChart"/>
    <dgm:cxn modelId="{9FA0B38B-C83C-324A-830A-F34FC668769C}" type="presParOf" srcId="{65437B86-0212-7341-9771-F79B6D955ACC}" destId="{1D477942-9A9A-0340-893A-9F4C7EE5AB46}" srcOrd="9" destOrd="0" presId="urn:microsoft.com/office/officeart/2009/3/layout/HorizontalOrganizationChart"/>
    <dgm:cxn modelId="{B4AF2F21-7649-BA42-992B-F27775BC9ECB}" type="presParOf" srcId="{1D477942-9A9A-0340-893A-9F4C7EE5AB46}" destId="{E387F565-47E6-4A46-8D2A-F5A70D257817}" srcOrd="0" destOrd="0" presId="urn:microsoft.com/office/officeart/2009/3/layout/HorizontalOrganizationChart"/>
    <dgm:cxn modelId="{4E7087E8-0088-1447-ABE5-B7C8708EE64B}" type="presParOf" srcId="{E387F565-47E6-4A46-8D2A-F5A70D257817}" destId="{F51530C5-CCF5-F54F-943D-C8A0250B4C18}" srcOrd="0" destOrd="0" presId="urn:microsoft.com/office/officeart/2009/3/layout/HorizontalOrganizationChart"/>
    <dgm:cxn modelId="{50F84555-92D2-FD40-BEDC-5465656DC6C8}" type="presParOf" srcId="{E387F565-47E6-4A46-8D2A-F5A70D257817}" destId="{537844F8-9E6C-F14A-B187-BCCB71910D24}" srcOrd="1" destOrd="0" presId="urn:microsoft.com/office/officeart/2009/3/layout/HorizontalOrganizationChart"/>
    <dgm:cxn modelId="{53FB4023-F26B-8F45-9138-F66948F337FC}" type="presParOf" srcId="{1D477942-9A9A-0340-893A-9F4C7EE5AB46}" destId="{F5ECA70C-CF06-0C4E-91B1-FEC18871018D}" srcOrd="1" destOrd="0" presId="urn:microsoft.com/office/officeart/2009/3/layout/HorizontalOrganizationChart"/>
    <dgm:cxn modelId="{8C8A3BBC-3030-B446-BB5A-3E55F877C376}" type="presParOf" srcId="{1D477942-9A9A-0340-893A-9F4C7EE5AB46}" destId="{65688218-225B-1940-A9CC-63A4409F9628}" srcOrd="2" destOrd="0" presId="urn:microsoft.com/office/officeart/2009/3/layout/HorizontalOrganizationChart"/>
    <dgm:cxn modelId="{45D70CF8-08E7-F644-BA05-3B9A4F3E5DE8}" type="presParOf" srcId="{5E46F3E7-1956-C643-BD83-85F3E334C877}" destId="{7A67FB61-3263-8443-86AF-0134A804EB88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3D4E192-279E-4785-8A87-45564F947CA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A0AC48E-33C7-4C1F-B6F7-59C4942B6C0F}">
      <dgm:prSet/>
      <dgm:spPr/>
      <dgm:t>
        <a:bodyPr/>
        <a:lstStyle/>
        <a:p>
          <a:r>
            <a:rPr lang="en-GB" dirty="0"/>
            <a:t>Editable content -&gt; MD + PPTX</a:t>
          </a:r>
          <a:endParaRPr lang="en-US" dirty="0"/>
        </a:p>
      </dgm:t>
    </dgm:pt>
    <dgm:pt modelId="{4D765B74-7FC9-4AB4-BFBA-2276452B5239}" type="parTrans" cxnId="{13AB41B2-9C18-4381-9B82-FF0305E7E1C6}">
      <dgm:prSet/>
      <dgm:spPr/>
      <dgm:t>
        <a:bodyPr/>
        <a:lstStyle/>
        <a:p>
          <a:endParaRPr lang="en-US"/>
        </a:p>
      </dgm:t>
    </dgm:pt>
    <dgm:pt modelId="{6F3E1557-E430-49F4-877D-E4CF2A458291}" type="sibTrans" cxnId="{13AB41B2-9C18-4381-9B82-FF0305E7E1C6}">
      <dgm:prSet/>
      <dgm:spPr/>
      <dgm:t>
        <a:bodyPr/>
        <a:lstStyle/>
        <a:p>
          <a:endParaRPr lang="en-US"/>
        </a:p>
      </dgm:t>
    </dgm:pt>
    <dgm:pt modelId="{CA4AF415-C42F-4A5D-B4F5-D19C56802C38}">
      <dgm:prSet/>
      <dgm:spPr/>
      <dgm:t>
        <a:bodyPr/>
        <a:lstStyle/>
        <a:p>
          <a:r>
            <a:rPr lang="en-GB" dirty="0"/>
            <a:t>Final content -&gt; HTML </a:t>
          </a:r>
          <a:r>
            <a:rPr lang="en-GB" dirty="0" err="1"/>
            <a:t>GitBook</a:t>
          </a:r>
          <a:r>
            <a:rPr lang="en-GB" dirty="0"/>
            <a:t>-like + PDF</a:t>
          </a:r>
          <a:endParaRPr lang="en-US" dirty="0"/>
        </a:p>
      </dgm:t>
    </dgm:pt>
    <dgm:pt modelId="{35241117-3E91-4767-A3AE-8FB06076F229}" type="parTrans" cxnId="{F0982961-1EC5-47E9-8F34-4DDC90977A0B}">
      <dgm:prSet/>
      <dgm:spPr/>
      <dgm:t>
        <a:bodyPr/>
        <a:lstStyle/>
        <a:p>
          <a:endParaRPr lang="en-US"/>
        </a:p>
      </dgm:t>
    </dgm:pt>
    <dgm:pt modelId="{2E1C49E3-7516-4468-9C99-326B58EE7B54}" type="sibTrans" cxnId="{F0982961-1EC5-47E9-8F34-4DDC90977A0B}">
      <dgm:prSet/>
      <dgm:spPr/>
      <dgm:t>
        <a:bodyPr/>
        <a:lstStyle/>
        <a:p>
          <a:endParaRPr lang="en-US"/>
        </a:p>
      </dgm:t>
    </dgm:pt>
    <dgm:pt modelId="{4875F20D-6F59-4C11-9242-474DCE6926CE}">
      <dgm:prSet/>
      <dgm:spPr/>
      <dgm:t>
        <a:bodyPr/>
        <a:lstStyle/>
        <a:p>
          <a:r>
            <a:rPr lang="en-GB" dirty="0"/>
            <a:t>Granular versioning and collaborative environment -&gt; GitHub</a:t>
          </a:r>
          <a:endParaRPr lang="en-US" dirty="0"/>
        </a:p>
      </dgm:t>
    </dgm:pt>
    <dgm:pt modelId="{E8785A39-CB21-49F5-8A62-278652198264}" type="parTrans" cxnId="{6E50FEAF-2A59-4734-9A83-22EF6E9FE78C}">
      <dgm:prSet/>
      <dgm:spPr/>
      <dgm:t>
        <a:bodyPr/>
        <a:lstStyle/>
        <a:p>
          <a:endParaRPr lang="en-US"/>
        </a:p>
      </dgm:t>
    </dgm:pt>
    <dgm:pt modelId="{D6921165-82F3-4B75-9202-D104EE87D2A4}" type="sibTrans" cxnId="{6E50FEAF-2A59-4734-9A83-22EF6E9FE78C}">
      <dgm:prSet/>
      <dgm:spPr/>
      <dgm:t>
        <a:bodyPr/>
        <a:lstStyle/>
        <a:p>
          <a:endParaRPr lang="en-US"/>
        </a:p>
      </dgm:t>
    </dgm:pt>
    <dgm:pt modelId="{1424E1F5-79B1-064A-BC3E-679E8C593F4F}" type="pres">
      <dgm:prSet presAssocID="{03D4E192-279E-4785-8A87-45564F947CA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A3714A4-7E7C-404B-B0EF-AEB5733E588F}" type="pres">
      <dgm:prSet presAssocID="{CA0AC48E-33C7-4C1F-B6F7-59C4942B6C0F}" presName="hierRoot1" presStyleCnt="0"/>
      <dgm:spPr/>
    </dgm:pt>
    <dgm:pt modelId="{05F6BCA2-958A-534B-BE54-CF82C4762118}" type="pres">
      <dgm:prSet presAssocID="{CA0AC48E-33C7-4C1F-B6F7-59C4942B6C0F}" presName="composite" presStyleCnt="0"/>
      <dgm:spPr/>
    </dgm:pt>
    <dgm:pt modelId="{7352F27A-7DB6-CB4E-85FA-BF67407BAAE4}" type="pres">
      <dgm:prSet presAssocID="{CA0AC48E-33C7-4C1F-B6F7-59C4942B6C0F}" presName="background" presStyleLbl="node0" presStyleIdx="0" presStyleCnt="3"/>
      <dgm:spPr/>
    </dgm:pt>
    <dgm:pt modelId="{8D3F39B7-56C4-454D-8858-F9F4F21C3F35}" type="pres">
      <dgm:prSet presAssocID="{CA0AC48E-33C7-4C1F-B6F7-59C4942B6C0F}" presName="text" presStyleLbl="fgAcc0" presStyleIdx="0" presStyleCnt="3">
        <dgm:presLayoutVars>
          <dgm:chPref val="3"/>
        </dgm:presLayoutVars>
      </dgm:prSet>
      <dgm:spPr/>
    </dgm:pt>
    <dgm:pt modelId="{A968D3A5-9D46-9443-8118-FF09F8E6D3B5}" type="pres">
      <dgm:prSet presAssocID="{CA0AC48E-33C7-4C1F-B6F7-59C4942B6C0F}" presName="hierChild2" presStyleCnt="0"/>
      <dgm:spPr/>
    </dgm:pt>
    <dgm:pt modelId="{CDA5BCDF-6FD9-6044-9291-A62180E2D0C6}" type="pres">
      <dgm:prSet presAssocID="{CA4AF415-C42F-4A5D-B4F5-D19C56802C38}" presName="hierRoot1" presStyleCnt="0"/>
      <dgm:spPr/>
    </dgm:pt>
    <dgm:pt modelId="{9B6AF122-FBF3-664F-B0EE-C565EEE43B27}" type="pres">
      <dgm:prSet presAssocID="{CA4AF415-C42F-4A5D-B4F5-D19C56802C38}" presName="composite" presStyleCnt="0"/>
      <dgm:spPr/>
    </dgm:pt>
    <dgm:pt modelId="{B0DDB1B8-4500-2547-BDBD-FC1E4C969B2C}" type="pres">
      <dgm:prSet presAssocID="{CA4AF415-C42F-4A5D-B4F5-D19C56802C38}" presName="background" presStyleLbl="node0" presStyleIdx="1" presStyleCnt="3"/>
      <dgm:spPr/>
    </dgm:pt>
    <dgm:pt modelId="{5D360E76-DB1B-D743-8BBF-E5DC36C38441}" type="pres">
      <dgm:prSet presAssocID="{CA4AF415-C42F-4A5D-B4F5-D19C56802C38}" presName="text" presStyleLbl="fgAcc0" presStyleIdx="1" presStyleCnt="3">
        <dgm:presLayoutVars>
          <dgm:chPref val="3"/>
        </dgm:presLayoutVars>
      </dgm:prSet>
      <dgm:spPr/>
    </dgm:pt>
    <dgm:pt modelId="{524F7DBD-2DC8-5841-BD0B-9D518BC29AF0}" type="pres">
      <dgm:prSet presAssocID="{CA4AF415-C42F-4A5D-B4F5-D19C56802C38}" presName="hierChild2" presStyleCnt="0"/>
      <dgm:spPr/>
    </dgm:pt>
    <dgm:pt modelId="{5DA7CD5E-9DD5-9B42-85BC-D90F4859EE7F}" type="pres">
      <dgm:prSet presAssocID="{4875F20D-6F59-4C11-9242-474DCE6926CE}" presName="hierRoot1" presStyleCnt="0"/>
      <dgm:spPr/>
    </dgm:pt>
    <dgm:pt modelId="{B7F3B69D-B3E6-6642-9B0C-E7E087BB5527}" type="pres">
      <dgm:prSet presAssocID="{4875F20D-6F59-4C11-9242-474DCE6926CE}" presName="composite" presStyleCnt="0"/>
      <dgm:spPr/>
    </dgm:pt>
    <dgm:pt modelId="{96BE7DEE-AEAF-A14A-8D6E-2C11ACFCB055}" type="pres">
      <dgm:prSet presAssocID="{4875F20D-6F59-4C11-9242-474DCE6926CE}" presName="background" presStyleLbl="node0" presStyleIdx="2" presStyleCnt="3"/>
      <dgm:spPr/>
    </dgm:pt>
    <dgm:pt modelId="{4C0991DA-BB53-0E49-99E7-A2B9B57F76AB}" type="pres">
      <dgm:prSet presAssocID="{4875F20D-6F59-4C11-9242-474DCE6926CE}" presName="text" presStyleLbl="fgAcc0" presStyleIdx="2" presStyleCnt="3">
        <dgm:presLayoutVars>
          <dgm:chPref val="3"/>
        </dgm:presLayoutVars>
      </dgm:prSet>
      <dgm:spPr/>
    </dgm:pt>
    <dgm:pt modelId="{F216960D-3074-DE44-837B-8D0586931376}" type="pres">
      <dgm:prSet presAssocID="{4875F20D-6F59-4C11-9242-474DCE6926CE}" presName="hierChild2" presStyleCnt="0"/>
      <dgm:spPr/>
    </dgm:pt>
  </dgm:ptLst>
  <dgm:cxnLst>
    <dgm:cxn modelId="{F4288204-49E8-BB40-BF01-DAF1B7C4E2FE}" type="presOf" srcId="{4875F20D-6F59-4C11-9242-474DCE6926CE}" destId="{4C0991DA-BB53-0E49-99E7-A2B9B57F76AB}" srcOrd="0" destOrd="0" presId="urn:microsoft.com/office/officeart/2005/8/layout/hierarchy1"/>
    <dgm:cxn modelId="{9F38180B-77EB-014E-8FCD-15422AA15713}" type="presOf" srcId="{CA0AC48E-33C7-4C1F-B6F7-59C4942B6C0F}" destId="{8D3F39B7-56C4-454D-8858-F9F4F21C3F35}" srcOrd="0" destOrd="0" presId="urn:microsoft.com/office/officeart/2005/8/layout/hierarchy1"/>
    <dgm:cxn modelId="{F0982961-1EC5-47E9-8F34-4DDC90977A0B}" srcId="{03D4E192-279E-4785-8A87-45564F947CA8}" destId="{CA4AF415-C42F-4A5D-B4F5-D19C56802C38}" srcOrd="1" destOrd="0" parTransId="{35241117-3E91-4767-A3AE-8FB06076F229}" sibTransId="{2E1C49E3-7516-4468-9C99-326B58EE7B54}"/>
    <dgm:cxn modelId="{000063A8-C7C3-8547-969E-8FBC1AD0BEB2}" type="presOf" srcId="{CA4AF415-C42F-4A5D-B4F5-D19C56802C38}" destId="{5D360E76-DB1B-D743-8BBF-E5DC36C38441}" srcOrd="0" destOrd="0" presId="urn:microsoft.com/office/officeart/2005/8/layout/hierarchy1"/>
    <dgm:cxn modelId="{6E50FEAF-2A59-4734-9A83-22EF6E9FE78C}" srcId="{03D4E192-279E-4785-8A87-45564F947CA8}" destId="{4875F20D-6F59-4C11-9242-474DCE6926CE}" srcOrd="2" destOrd="0" parTransId="{E8785A39-CB21-49F5-8A62-278652198264}" sibTransId="{D6921165-82F3-4B75-9202-D104EE87D2A4}"/>
    <dgm:cxn modelId="{13AB41B2-9C18-4381-9B82-FF0305E7E1C6}" srcId="{03D4E192-279E-4785-8A87-45564F947CA8}" destId="{CA0AC48E-33C7-4C1F-B6F7-59C4942B6C0F}" srcOrd="0" destOrd="0" parTransId="{4D765B74-7FC9-4AB4-BFBA-2276452B5239}" sibTransId="{6F3E1557-E430-49F4-877D-E4CF2A458291}"/>
    <dgm:cxn modelId="{C31149BA-EE98-C144-BB0F-F7E8175EA6B4}" type="presOf" srcId="{03D4E192-279E-4785-8A87-45564F947CA8}" destId="{1424E1F5-79B1-064A-BC3E-679E8C593F4F}" srcOrd="0" destOrd="0" presId="urn:microsoft.com/office/officeart/2005/8/layout/hierarchy1"/>
    <dgm:cxn modelId="{DABBFC07-EF22-F641-98E4-CC5F261D34D5}" type="presParOf" srcId="{1424E1F5-79B1-064A-BC3E-679E8C593F4F}" destId="{BA3714A4-7E7C-404B-B0EF-AEB5733E588F}" srcOrd="0" destOrd="0" presId="urn:microsoft.com/office/officeart/2005/8/layout/hierarchy1"/>
    <dgm:cxn modelId="{32D491DB-B7A1-2945-8D2F-397BD91EB87D}" type="presParOf" srcId="{BA3714A4-7E7C-404B-B0EF-AEB5733E588F}" destId="{05F6BCA2-958A-534B-BE54-CF82C4762118}" srcOrd="0" destOrd="0" presId="urn:microsoft.com/office/officeart/2005/8/layout/hierarchy1"/>
    <dgm:cxn modelId="{C173E9A7-C57B-1043-A14D-2363DC28AECB}" type="presParOf" srcId="{05F6BCA2-958A-534B-BE54-CF82C4762118}" destId="{7352F27A-7DB6-CB4E-85FA-BF67407BAAE4}" srcOrd="0" destOrd="0" presId="urn:microsoft.com/office/officeart/2005/8/layout/hierarchy1"/>
    <dgm:cxn modelId="{DB6C929E-AD9B-974F-BBF4-85656A683C72}" type="presParOf" srcId="{05F6BCA2-958A-534B-BE54-CF82C4762118}" destId="{8D3F39B7-56C4-454D-8858-F9F4F21C3F35}" srcOrd="1" destOrd="0" presId="urn:microsoft.com/office/officeart/2005/8/layout/hierarchy1"/>
    <dgm:cxn modelId="{54378585-A834-044C-AFC8-5BE8B05177DF}" type="presParOf" srcId="{BA3714A4-7E7C-404B-B0EF-AEB5733E588F}" destId="{A968D3A5-9D46-9443-8118-FF09F8E6D3B5}" srcOrd="1" destOrd="0" presId="urn:microsoft.com/office/officeart/2005/8/layout/hierarchy1"/>
    <dgm:cxn modelId="{53E91C8C-8E6A-A34E-B15B-0C45001F4697}" type="presParOf" srcId="{1424E1F5-79B1-064A-BC3E-679E8C593F4F}" destId="{CDA5BCDF-6FD9-6044-9291-A62180E2D0C6}" srcOrd="1" destOrd="0" presId="urn:microsoft.com/office/officeart/2005/8/layout/hierarchy1"/>
    <dgm:cxn modelId="{18068270-FBB5-574D-BC5C-8E838C2E0BEF}" type="presParOf" srcId="{CDA5BCDF-6FD9-6044-9291-A62180E2D0C6}" destId="{9B6AF122-FBF3-664F-B0EE-C565EEE43B27}" srcOrd="0" destOrd="0" presId="urn:microsoft.com/office/officeart/2005/8/layout/hierarchy1"/>
    <dgm:cxn modelId="{8C54A269-1B8B-024C-A25A-841D828A825D}" type="presParOf" srcId="{9B6AF122-FBF3-664F-B0EE-C565EEE43B27}" destId="{B0DDB1B8-4500-2547-BDBD-FC1E4C969B2C}" srcOrd="0" destOrd="0" presId="urn:microsoft.com/office/officeart/2005/8/layout/hierarchy1"/>
    <dgm:cxn modelId="{2C09E819-14AE-DC4E-9CB6-59B4A61609EA}" type="presParOf" srcId="{9B6AF122-FBF3-664F-B0EE-C565EEE43B27}" destId="{5D360E76-DB1B-D743-8BBF-E5DC36C38441}" srcOrd="1" destOrd="0" presId="urn:microsoft.com/office/officeart/2005/8/layout/hierarchy1"/>
    <dgm:cxn modelId="{7B3C0772-83DE-E04D-9ACF-6C930CE56B74}" type="presParOf" srcId="{CDA5BCDF-6FD9-6044-9291-A62180E2D0C6}" destId="{524F7DBD-2DC8-5841-BD0B-9D518BC29AF0}" srcOrd="1" destOrd="0" presId="urn:microsoft.com/office/officeart/2005/8/layout/hierarchy1"/>
    <dgm:cxn modelId="{D1395A7B-6949-1F49-A9D0-44CFDD31C691}" type="presParOf" srcId="{1424E1F5-79B1-064A-BC3E-679E8C593F4F}" destId="{5DA7CD5E-9DD5-9B42-85BC-D90F4859EE7F}" srcOrd="2" destOrd="0" presId="urn:microsoft.com/office/officeart/2005/8/layout/hierarchy1"/>
    <dgm:cxn modelId="{B20B8DD4-E8BE-EA4C-B2F6-BA14F7B3329C}" type="presParOf" srcId="{5DA7CD5E-9DD5-9B42-85BC-D90F4859EE7F}" destId="{B7F3B69D-B3E6-6642-9B0C-E7E087BB5527}" srcOrd="0" destOrd="0" presId="urn:microsoft.com/office/officeart/2005/8/layout/hierarchy1"/>
    <dgm:cxn modelId="{0E61F44C-EEB4-A34B-9EA1-22CB506CA99A}" type="presParOf" srcId="{B7F3B69D-B3E6-6642-9B0C-E7E087BB5527}" destId="{96BE7DEE-AEAF-A14A-8D6E-2C11ACFCB055}" srcOrd="0" destOrd="0" presId="urn:microsoft.com/office/officeart/2005/8/layout/hierarchy1"/>
    <dgm:cxn modelId="{E94A7E60-B44E-4B48-AC1C-9913A27FB8AD}" type="presParOf" srcId="{B7F3B69D-B3E6-6642-9B0C-E7E087BB5527}" destId="{4C0991DA-BB53-0E49-99E7-A2B9B57F76AB}" srcOrd="1" destOrd="0" presId="urn:microsoft.com/office/officeart/2005/8/layout/hierarchy1"/>
    <dgm:cxn modelId="{14260FA4-01A9-5C4C-A62F-635D8279D953}" type="presParOf" srcId="{5DA7CD5E-9DD5-9B42-85BC-D90F4859EE7F}" destId="{F216960D-3074-DE44-837B-8D058693137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C59562-332B-6446-B3F5-03D39AB014B3}">
      <dsp:nvSpPr>
        <dsp:cNvPr id="0" name=""/>
        <dsp:cNvSpPr/>
      </dsp:nvSpPr>
      <dsp:spPr>
        <a:xfrm>
          <a:off x="1342710" y="1900"/>
          <a:ext cx="5370841" cy="984538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4209" tIns="250073" rIns="104209" bIns="250073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Practice what you preach</a:t>
          </a:r>
        </a:p>
      </dsp:txBody>
      <dsp:txXfrm>
        <a:off x="1342710" y="1900"/>
        <a:ext cx="5370841" cy="984538"/>
      </dsp:txXfrm>
    </dsp:sp>
    <dsp:sp modelId="{03B6FDEE-182C-E54C-BE79-9FD3C85035F9}">
      <dsp:nvSpPr>
        <dsp:cNvPr id="0" name=""/>
        <dsp:cNvSpPr/>
      </dsp:nvSpPr>
      <dsp:spPr>
        <a:xfrm>
          <a:off x="0" y="1900"/>
          <a:ext cx="1342710" cy="98453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1052" tIns="97251" rIns="71052" bIns="97251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chemeClr val="tx1"/>
              </a:solidFill>
            </a:rPr>
            <a:t>Do</a:t>
          </a:r>
        </a:p>
      </dsp:txBody>
      <dsp:txXfrm>
        <a:off x="0" y="1900"/>
        <a:ext cx="1342710" cy="984538"/>
      </dsp:txXfrm>
    </dsp:sp>
    <dsp:sp modelId="{0E05C640-23DC-804F-80A4-DF4FA06295C2}">
      <dsp:nvSpPr>
        <dsp:cNvPr id="0" name=""/>
        <dsp:cNvSpPr/>
      </dsp:nvSpPr>
      <dsp:spPr>
        <a:xfrm>
          <a:off x="1342710" y="1045511"/>
          <a:ext cx="5370841" cy="984538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4209" tIns="250073" rIns="104209" bIns="250073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Lead by example</a:t>
          </a:r>
        </a:p>
      </dsp:txBody>
      <dsp:txXfrm>
        <a:off x="1342710" y="1045511"/>
        <a:ext cx="5370841" cy="984538"/>
      </dsp:txXfrm>
    </dsp:sp>
    <dsp:sp modelId="{8D6C9B7A-4F09-3F49-9941-9952D4A28BB6}">
      <dsp:nvSpPr>
        <dsp:cNvPr id="0" name=""/>
        <dsp:cNvSpPr/>
      </dsp:nvSpPr>
      <dsp:spPr>
        <a:xfrm>
          <a:off x="0" y="1045511"/>
          <a:ext cx="1342710" cy="98453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1052" tIns="97251" rIns="71052" bIns="97251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chemeClr val="tx1"/>
              </a:solidFill>
            </a:rPr>
            <a:t>Show</a:t>
          </a:r>
        </a:p>
      </dsp:txBody>
      <dsp:txXfrm>
        <a:off x="0" y="1045511"/>
        <a:ext cx="1342710" cy="984538"/>
      </dsp:txXfrm>
    </dsp:sp>
    <dsp:sp modelId="{BC10E383-F572-4545-BC50-7BC3EB9AA591}">
      <dsp:nvSpPr>
        <dsp:cNvPr id="0" name=""/>
        <dsp:cNvSpPr/>
      </dsp:nvSpPr>
      <dsp:spPr>
        <a:xfrm>
          <a:off x="1342710" y="2089122"/>
          <a:ext cx="5370841" cy="984538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4209" tIns="250073" rIns="104209" bIns="250073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Build a community for co-creation</a:t>
          </a:r>
        </a:p>
      </dsp:txBody>
      <dsp:txXfrm>
        <a:off x="1342710" y="2089122"/>
        <a:ext cx="5370841" cy="984538"/>
      </dsp:txXfrm>
    </dsp:sp>
    <dsp:sp modelId="{0DDE984E-EFFE-1B4F-8714-F145B94BAFD7}">
      <dsp:nvSpPr>
        <dsp:cNvPr id="0" name=""/>
        <dsp:cNvSpPr/>
      </dsp:nvSpPr>
      <dsp:spPr>
        <a:xfrm>
          <a:off x="0" y="2089122"/>
          <a:ext cx="1342710" cy="98453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1052" tIns="97251" rIns="71052" bIns="97251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chemeClr val="tx1"/>
              </a:solidFill>
            </a:rPr>
            <a:t>Join</a:t>
          </a:r>
        </a:p>
      </dsp:txBody>
      <dsp:txXfrm>
        <a:off x="0" y="2089122"/>
        <a:ext cx="1342710" cy="984538"/>
      </dsp:txXfrm>
    </dsp:sp>
    <dsp:sp modelId="{002F9C27-C5D3-564A-B496-3FA7924942B6}">
      <dsp:nvSpPr>
        <dsp:cNvPr id="0" name=""/>
        <dsp:cNvSpPr/>
      </dsp:nvSpPr>
      <dsp:spPr>
        <a:xfrm>
          <a:off x="1342710" y="3132732"/>
          <a:ext cx="5370841" cy="984538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4209" tIns="250073" rIns="104209" bIns="250073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Be a reflection of what you’d like to see in others</a:t>
          </a:r>
        </a:p>
      </dsp:txBody>
      <dsp:txXfrm>
        <a:off x="1342710" y="3132732"/>
        <a:ext cx="5370841" cy="984538"/>
      </dsp:txXfrm>
    </dsp:sp>
    <dsp:sp modelId="{2C97048A-F2BD-C641-8765-C184F4E84D44}">
      <dsp:nvSpPr>
        <dsp:cNvPr id="0" name=""/>
        <dsp:cNvSpPr/>
      </dsp:nvSpPr>
      <dsp:spPr>
        <a:xfrm>
          <a:off x="0" y="3132732"/>
          <a:ext cx="1342710" cy="98453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1052" tIns="97251" rIns="71052" bIns="97251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chemeClr val="tx1"/>
              </a:solidFill>
            </a:rPr>
            <a:t>Persist</a:t>
          </a:r>
        </a:p>
      </dsp:txBody>
      <dsp:txXfrm>
        <a:off x="0" y="3132732"/>
        <a:ext cx="1342710" cy="98453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C999C2-785A-614F-9BF5-EDC9E05B45A6}">
      <dsp:nvSpPr>
        <dsp:cNvPr id="0" name=""/>
        <dsp:cNvSpPr/>
      </dsp:nvSpPr>
      <dsp:spPr>
        <a:xfrm>
          <a:off x="582645" y="1178"/>
          <a:ext cx="2174490" cy="130469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present the information in multiple ways and formats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582645" y="1178"/>
        <a:ext cx="2174490" cy="1304694"/>
      </dsp:txXfrm>
    </dsp:sp>
    <dsp:sp modelId="{6EAAFE63-F3D3-A54F-A8D1-97113093FE66}">
      <dsp:nvSpPr>
        <dsp:cNvPr id="0" name=""/>
        <dsp:cNvSpPr/>
      </dsp:nvSpPr>
      <dsp:spPr>
        <a:xfrm>
          <a:off x="2974584" y="1178"/>
          <a:ext cx="2174490" cy="130469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use simple language</a:t>
          </a:r>
          <a:endParaRPr lang="en-US" sz="20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 dirty="0">
              <a:solidFill>
                <a:schemeClr val="tx1"/>
              </a:solidFill>
            </a:rPr>
            <a:t>option to provide additional resources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2974584" y="1178"/>
        <a:ext cx="2174490" cy="1304694"/>
      </dsp:txXfrm>
    </dsp:sp>
    <dsp:sp modelId="{E108503E-CAD5-3F43-923C-BAD9C67F6546}">
      <dsp:nvSpPr>
        <dsp:cNvPr id="0" name=""/>
        <dsp:cNvSpPr/>
      </dsp:nvSpPr>
      <dsp:spPr>
        <a:xfrm>
          <a:off x="5366524" y="1178"/>
          <a:ext cx="2174490" cy="130469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use headings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5366524" y="1178"/>
        <a:ext cx="2174490" cy="1304694"/>
      </dsp:txXfrm>
    </dsp:sp>
    <dsp:sp modelId="{C6349516-D422-CF4B-B8C5-DC8C59CF8B16}">
      <dsp:nvSpPr>
        <dsp:cNvPr id="0" name=""/>
        <dsp:cNvSpPr/>
      </dsp:nvSpPr>
      <dsp:spPr>
        <a:xfrm>
          <a:off x="7758464" y="1178"/>
          <a:ext cx="2174490" cy="130469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use table of content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7758464" y="1178"/>
        <a:ext cx="2174490" cy="1304694"/>
      </dsp:txXfrm>
    </dsp:sp>
    <dsp:sp modelId="{39312C12-23DF-4748-9968-D810A432C5DA}">
      <dsp:nvSpPr>
        <dsp:cNvPr id="0" name=""/>
        <dsp:cNvSpPr/>
      </dsp:nvSpPr>
      <dsp:spPr>
        <a:xfrm>
          <a:off x="582645" y="1523321"/>
          <a:ext cx="2174490" cy="130469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provide alternative text for images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582645" y="1523321"/>
        <a:ext cx="2174490" cy="1304694"/>
      </dsp:txXfrm>
    </dsp:sp>
    <dsp:sp modelId="{A8BD9509-84B2-9640-9582-D5427A411F37}">
      <dsp:nvSpPr>
        <dsp:cNvPr id="0" name=""/>
        <dsp:cNvSpPr/>
      </dsp:nvSpPr>
      <dsp:spPr>
        <a:xfrm>
          <a:off x="2974584" y="1523321"/>
          <a:ext cx="2174490" cy="130469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use equation editors for math expressions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2974584" y="1523321"/>
        <a:ext cx="2174490" cy="1304694"/>
      </dsp:txXfrm>
    </dsp:sp>
    <dsp:sp modelId="{B678134B-04B8-2F43-869B-79F904909CAE}">
      <dsp:nvSpPr>
        <dsp:cNvPr id="0" name=""/>
        <dsp:cNvSpPr/>
      </dsp:nvSpPr>
      <dsp:spPr>
        <a:xfrm>
          <a:off x="5366524" y="1523321"/>
          <a:ext cx="2174490" cy="130469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use a high contrast colour palette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5366524" y="1523321"/>
        <a:ext cx="2174490" cy="1304694"/>
      </dsp:txXfrm>
    </dsp:sp>
    <dsp:sp modelId="{C2040C50-874A-4D49-8F0F-A238F2CDD07B}">
      <dsp:nvSpPr>
        <dsp:cNvPr id="0" name=""/>
        <dsp:cNvSpPr/>
      </dsp:nvSpPr>
      <dsp:spPr>
        <a:xfrm>
          <a:off x="7758464" y="1523321"/>
          <a:ext cx="2174490" cy="130469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don't use colour as the only way to convey information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7758464" y="1523321"/>
        <a:ext cx="2174490" cy="1304694"/>
      </dsp:txXfrm>
    </dsp:sp>
    <dsp:sp modelId="{1A90DFA1-524E-3E42-A5E5-EFCFD33A9439}">
      <dsp:nvSpPr>
        <dsp:cNvPr id="0" name=""/>
        <dsp:cNvSpPr/>
      </dsp:nvSpPr>
      <dsp:spPr>
        <a:xfrm>
          <a:off x="1778615" y="3045465"/>
          <a:ext cx="2174490" cy="130469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use descriptive links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1778615" y="3045465"/>
        <a:ext cx="2174490" cy="1304694"/>
      </dsp:txXfrm>
    </dsp:sp>
    <dsp:sp modelId="{B59126D6-7679-A646-B2B4-A5FA3D28C490}">
      <dsp:nvSpPr>
        <dsp:cNvPr id="0" name=""/>
        <dsp:cNvSpPr/>
      </dsp:nvSpPr>
      <dsp:spPr>
        <a:xfrm>
          <a:off x="4170554" y="3045465"/>
          <a:ext cx="2174490" cy="130469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use tables only when required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4170554" y="3045465"/>
        <a:ext cx="2174490" cy="1304694"/>
      </dsp:txXfrm>
    </dsp:sp>
    <dsp:sp modelId="{52840B78-2A88-534C-B6F6-03878B59107F}">
      <dsp:nvSpPr>
        <dsp:cNvPr id="0" name=""/>
        <dsp:cNvSpPr/>
      </dsp:nvSpPr>
      <dsp:spPr>
        <a:xfrm>
          <a:off x="6562494" y="3045465"/>
          <a:ext cx="2174490" cy="130469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provide closed captions and transcripts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6562494" y="3045465"/>
        <a:ext cx="2174490" cy="130469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66173A-CD99-114C-B06B-0453E09FD5AB}">
      <dsp:nvSpPr>
        <dsp:cNvPr id="0" name=""/>
        <dsp:cNvSpPr/>
      </dsp:nvSpPr>
      <dsp:spPr>
        <a:xfrm>
          <a:off x="0" y="313568"/>
          <a:ext cx="10515600" cy="850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416560" rIns="816127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>
              <a:solidFill>
                <a:schemeClr val="tx1"/>
              </a:solidFill>
              <a:hlinkClick xmlns:r="http://schemas.openxmlformats.org/officeDocument/2006/relationships" r:id="rId1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https://fair-by-design-methodology.github.io/FAIR-by-Design_Book/</a:t>
          </a:r>
          <a:r>
            <a:rPr lang="en-GB" sz="2000" kern="1200" dirty="0">
              <a:solidFill>
                <a:schemeClr val="tx1"/>
              </a:solidFill>
            </a:rPr>
            <a:t> 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0" y="313568"/>
        <a:ext cx="10515600" cy="850500"/>
      </dsp:txXfrm>
    </dsp:sp>
    <dsp:sp modelId="{3BC7E479-2F46-754D-B9E9-A5B90E9AE70A}">
      <dsp:nvSpPr>
        <dsp:cNvPr id="0" name=""/>
        <dsp:cNvSpPr/>
      </dsp:nvSpPr>
      <dsp:spPr>
        <a:xfrm>
          <a:off x="525780" y="18368"/>
          <a:ext cx="7360920" cy="590400"/>
        </a:xfrm>
        <a:prstGeom prst="roundRect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Up-to-Date Methodology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554601" y="47189"/>
        <a:ext cx="7303278" cy="532758"/>
      </dsp:txXfrm>
    </dsp:sp>
    <dsp:sp modelId="{C13767F1-31D5-EE45-B4A0-DC670019352B}">
      <dsp:nvSpPr>
        <dsp:cNvPr id="0" name=""/>
        <dsp:cNvSpPr/>
      </dsp:nvSpPr>
      <dsp:spPr>
        <a:xfrm>
          <a:off x="0" y="1567269"/>
          <a:ext cx="10515600" cy="850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E6017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416560" rIns="816127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>
              <a:solidFill>
                <a:schemeClr val="tx1"/>
              </a:solidFill>
              <a:hlinkClick xmlns:r="http://schemas.openxmlformats.org/officeDocument/2006/relationships"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https://learning.skills4eosc.eu/course/view.php?id=19</a:t>
          </a:r>
          <a:r>
            <a:rPr lang="en-GB" sz="2000" kern="1200" dirty="0">
              <a:solidFill>
                <a:schemeClr val="tx1"/>
              </a:solidFill>
            </a:rPr>
            <a:t> 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0" y="1567269"/>
        <a:ext cx="10515600" cy="850500"/>
      </dsp:txXfrm>
    </dsp:sp>
    <dsp:sp modelId="{49F9F2C0-489A-3D40-9BE5-5FD260308A38}">
      <dsp:nvSpPr>
        <dsp:cNvPr id="0" name=""/>
        <dsp:cNvSpPr/>
      </dsp:nvSpPr>
      <dsp:spPr>
        <a:xfrm>
          <a:off x="525780" y="1272068"/>
          <a:ext cx="7360920" cy="590400"/>
        </a:xfrm>
        <a:prstGeom prst="roundRect">
          <a:avLst/>
        </a:prstGeom>
        <a:solidFill>
          <a:srgbClr val="E6017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 err="1">
              <a:solidFill>
                <a:schemeClr val="tx1"/>
              </a:solidFill>
            </a:rPr>
            <a:t>ToT</a:t>
          </a:r>
          <a:r>
            <a:rPr lang="en-GB" sz="2000" kern="1200" dirty="0">
              <a:solidFill>
                <a:schemeClr val="tx1"/>
              </a:solidFill>
            </a:rPr>
            <a:t> course on Skills4EOSC LMS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554601" y="1300889"/>
        <a:ext cx="7303278" cy="532758"/>
      </dsp:txXfrm>
    </dsp:sp>
    <dsp:sp modelId="{7AA6639C-5A42-CE46-8E05-DB2A016C3CBC}">
      <dsp:nvSpPr>
        <dsp:cNvPr id="0" name=""/>
        <dsp:cNvSpPr/>
      </dsp:nvSpPr>
      <dsp:spPr>
        <a:xfrm>
          <a:off x="0" y="2820969"/>
          <a:ext cx="10515600" cy="151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416560" rIns="816127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>
              <a:solidFill>
                <a:schemeClr val="tx1"/>
              </a:solidFill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https://fair-by-design-methodology.github.io/FAIR-by-Design_ToT/latest/</a:t>
          </a:r>
          <a:endParaRPr lang="en-US" sz="200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>
              <a:solidFill>
                <a:schemeClr val="tx1"/>
              </a:solidFill>
            </a:rPr>
            <a:t>GitHub</a:t>
          </a:r>
          <a:endParaRPr lang="en-US" sz="2000" kern="1200" dirty="0">
            <a:solidFill>
              <a:schemeClr val="tx1"/>
            </a:solidFill>
          </a:endParaRP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>
              <a:solidFill>
                <a:schemeClr val="tx1"/>
              </a:solidFill>
              <a:hlinkClick xmlns:r="http://schemas.openxmlformats.org/officeDocument/2006/relationships"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https://github.com/FAIR-by-Design-Methodology/FAIR-by-Design_ToT</a:t>
          </a:r>
          <a:r>
            <a:rPr lang="en-GB" sz="2000" kern="1200" dirty="0">
              <a:solidFill>
                <a:schemeClr val="tx1"/>
              </a:solidFill>
            </a:rPr>
            <a:t> 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0" y="2820969"/>
        <a:ext cx="10515600" cy="1512000"/>
      </dsp:txXfrm>
    </dsp:sp>
    <dsp:sp modelId="{2F88E871-2C14-5A42-A3BF-3BAD0BABAC1C}">
      <dsp:nvSpPr>
        <dsp:cNvPr id="0" name=""/>
        <dsp:cNvSpPr/>
      </dsp:nvSpPr>
      <dsp:spPr>
        <a:xfrm>
          <a:off x="525780" y="2525768"/>
          <a:ext cx="7360920" cy="59040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Training </a:t>
          </a:r>
          <a:r>
            <a:rPr lang="en-GB" sz="2000" kern="1200" dirty="0" err="1">
              <a:solidFill>
                <a:schemeClr val="tx1"/>
              </a:solidFill>
            </a:rPr>
            <a:t>GitBook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554601" y="2554589"/>
        <a:ext cx="7303278" cy="5327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580EC3-234F-964C-A732-DE3907CEBED4}">
      <dsp:nvSpPr>
        <dsp:cNvPr id="0" name=""/>
        <dsp:cNvSpPr/>
      </dsp:nvSpPr>
      <dsp:spPr>
        <a:xfrm>
          <a:off x="0" y="75618"/>
          <a:ext cx="8128000" cy="43173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kern="1200" dirty="0">
              <a:solidFill>
                <a:schemeClr val="tx1"/>
              </a:solidFill>
            </a:rPr>
            <a:t>Contain learning content and information on tools and implementation resources</a:t>
          </a:r>
        </a:p>
      </dsp:txBody>
      <dsp:txXfrm>
        <a:off x="21075" y="96693"/>
        <a:ext cx="8085850" cy="389580"/>
      </dsp:txXfrm>
    </dsp:sp>
    <dsp:sp modelId="{574CB7B5-ECC3-6A45-BE63-6D72B8E8E7C7}">
      <dsp:nvSpPr>
        <dsp:cNvPr id="0" name=""/>
        <dsp:cNvSpPr/>
      </dsp:nvSpPr>
      <dsp:spPr>
        <a:xfrm>
          <a:off x="0" y="559188"/>
          <a:ext cx="8128000" cy="431730"/>
        </a:xfrm>
        <a:prstGeom prst="roundRect">
          <a:avLst/>
        </a:prstGeom>
        <a:solidFill>
          <a:schemeClr val="accent5">
            <a:hueOff val="-675854"/>
            <a:satOff val="-1742"/>
            <a:lumOff val="-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kern="1200" dirty="0">
              <a:solidFill>
                <a:schemeClr val="tx1"/>
              </a:solidFill>
            </a:rPr>
            <a:t>Have an explicit learning objective</a:t>
          </a:r>
        </a:p>
      </dsp:txBody>
      <dsp:txXfrm>
        <a:off x="21075" y="580263"/>
        <a:ext cx="8085850" cy="389580"/>
      </dsp:txXfrm>
    </dsp:sp>
    <dsp:sp modelId="{D31DB29E-1DAB-EE4E-975A-504C489C283B}">
      <dsp:nvSpPr>
        <dsp:cNvPr id="0" name=""/>
        <dsp:cNvSpPr/>
      </dsp:nvSpPr>
      <dsp:spPr>
        <a:xfrm>
          <a:off x="0" y="1042758"/>
          <a:ext cx="8128000" cy="431730"/>
        </a:xfrm>
        <a:prstGeom prst="roundRect">
          <a:avLst/>
        </a:prstGeom>
        <a:solidFill>
          <a:schemeClr val="accent5">
            <a:hueOff val="-1351709"/>
            <a:satOff val="-3484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kern="1200" dirty="0">
              <a:solidFill>
                <a:schemeClr val="tx1"/>
              </a:solidFill>
            </a:rPr>
            <a:t>Tend to be, but are not necessarily, small or granular in nature</a:t>
          </a:r>
        </a:p>
      </dsp:txBody>
      <dsp:txXfrm>
        <a:off x="21075" y="1063833"/>
        <a:ext cx="8085850" cy="389580"/>
      </dsp:txXfrm>
    </dsp:sp>
    <dsp:sp modelId="{DB41C333-C296-BA4C-82E6-A21562DA2515}">
      <dsp:nvSpPr>
        <dsp:cNvPr id="0" name=""/>
        <dsp:cNvSpPr/>
      </dsp:nvSpPr>
      <dsp:spPr>
        <a:xfrm>
          <a:off x="0" y="1526328"/>
          <a:ext cx="8128000" cy="431730"/>
        </a:xfrm>
        <a:prstGeom prst="roundRect">
          <a:avLst/>
        </a:prstGeom>
        <a:solidFill>
          <a:schemeClr val="accent5">
            <a:hueOff val="-2027563"/>
            <a:satOff val="-5226"/>
            <a:lumOff val="-353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kern="1200" dirty="0">
              <a:solidFill>
                <a:schemeClr val="tx1"/>
              </a:solidFill>
            </a:rPr>
            <a:t>Tend to be, but are not necessarily, disassociated from context</a:t>
          </a:r>
        </a:p>
      </dsp:txBody>
      <dsp:txXfrm>
        <a:off x="21075" y="1547403"/>
        <a:ext cx="8085850" cy="389580"/>
      </dsp:txXfrm>
    </dsp:sp>
    <dsp:sp modelId="{08BAA828-E917-DE40-A8B2-68411FB5A433}">
      <dsp:nvSpPr>
        <dsp:cNvPr id="0" name=""/>
        <dsp:cNvSpPr/>
      </dsp:nvSpPr>
      <dsp:spPr>
        <a:xfrm>
          <a:off x="0" y="2009898"/>
          <a:ext cx="8128000" cy="431730"/>
        </a:xfrm>
        <a:prstGeom prst="roundRect">
          <a:avLst/>
        </a:prstGeom>
        <a:solidFill>
          <a:schemeClr val="accent5">
            <a:hueOff val="-2703417"/>
            <a:satOff val="-6968"/>
            <a:lumOff val="-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kern="1200" dirty="0">
              <a:solidFill>
                <a:schemeClr val="tx1"/>
              </a:solidFill>
            </a:rPr>
            <a:t>Are stored in a repository</a:t>
          </a:r>
        </a:p>
      </dsp:txBody>
      <dsp:txXfrm>
        <a:off x="21075" y="2030973"/>
        <a:ext cx="8085850" cy="389580"/>
      </dsp:txXfrm>
    </dsp:sp>
    <dsp:sp modelId="{2AA670F3-05CA-BD40-B34A-35B3D7F7BB22}">
      <dsp:nvSpPr>
        <dsp:cNvPr id="0" name=""/>
        <dsp:cNvSpPr/>
      </dsp:nvSpPr>
      <dsp:spPr>
        <a:xfrm>
          <a:off x="0" y="2493468"/>
          <a:ext cx="8128000" cy="43173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kern="1200" dirty="0">
              <a:solidFill>
                <a:schemeClr val="tx1"/>
              </a:solidFill>
            </a:rPr>
            <a:t>Are described using a metadata specification</a:t>
          </a:r>
        </a:p>
      </dsp:txBody>
      <dsp:txXfrm>
        <a:off x="21075" y="2514543"/>
        <a:ext cx="8085850" cy="389580"/>
      </dsp:txXfrm>
    </dsp:sp>
    <dsp:sp modelId="{E861D8C9-009C-AC4A-91F2-5DDA0BCB67BB}">
      <dsp:nvSpPr>
        <dsp:cNvPr id="0" name=""/>
        <dsp:cNvSpPr/>
      </dsp:nvSpPr>
      <dsp:spPr>
        <a:xfrm>
          <a:off x="0" y="2977038"/>
          <a:ext cx="8128000" cy="431730"/>
        </a:xfrm>
        <a:prstGeom prst="roundRect">
          <a:avLst/>
        </a:prstGeom>
        <a:solidFill>
          <a:schemeClr val="accent5">
            <a:hueOff val="-4055126"/>
            <a:satOff val="-10451"/>
            <a:lumOff val="-70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kern="1200" dirty="0">
              <a:solidFill>
                <a:schemeClr val="tx1"/>
              </a:solidFill>
            </a:rPr>
            <a:t>Are findable by searching a catalogue</a:t>
          </a:r>
        </a:p>
      </dsp:txBody>
      <dsp:txXfrm>
        <a:off x="21075" y="2998113"/>
        <a:ext cx="8085850" cy="389580"/>
      </dsp:txXfrm>
    </dsp:sp>
    <dsp:sp modelId="{7B03144B-BE84-E547-87DD-CBFF4263BC44}">
      <dsp:nvSpPr>
        <dsp:cNvPr id="0" name=""/>
        <dsp:cNvSpPr/>
      </dsp:nvSpPr>
      <dsp:spPr>
        <a:xfrm>
          <a:off x="0" y="3460608"/>
          <a:ext cx="8128000" cy="431730"/>
        </a:xfrm>
        <a:prstGeom prst="roundRect">
          <a:avLst/>
        </a:prstGeom>
        <a:solidFill>
          <a:schemeClr val="accent5">
            <a:hueOff val="-4730980"/>
            <a:satOff val="-12193"/>
            <a:lumOff val="-823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kern="1200" dirty="0">
              <a:solidFill>
                <a:schemeClr val="tx1"/>
              </a:solidFill>
            </a:rPr>
            <a:t>Are interoperable in that they can be used in multiple learning environments</a:t>
          </a:r>
        </a:p>
      </dsp:txBody>
      <dsp:txXfrm>
        <a:off x="21075" y="3481683"/>
        <a:ext cx="8085850" cy="389580"/>
      </dsp:txXfrm>
    </dsp:sp>
    <dsp:sp modelId="{371F4074-A34C-A046-97BA-046A68E250CE}">
      <dsp:nvSpPr>
        <dsp:cNvPr id="0" name=""/>
        <dsp:cNvSpPr/>
      </dsp:nvSpPr>
      <dsp:spPr>
        <a:xfrm>
          <a:off x="0" y="3944178"/>
          <a:ext cx="8128000" cy="431730"/>
        </a:xfrm>
        <a:prstGeom prst="roundRect">
          <a:avLst/>
        </a:prstGeom>
        <a:solidFill>
          <a:schemeClr val="accent5">
            <a:hueOff val="-5406834"/>
            <a:satOff val="-13935"/>
            <a:lumOff val="-941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kern="1200" dirty="0">
              <a:solidFill>
                <a:schemeClr val="tx1"/>
              </a:solidFill>
            </a:rPr>
            <a:t>Are reusable by both other instructors and learners</a:t>
          </a:r>
        </a:p>
      </dsp:txBody>
      <dsp:txXfrm>
        <a:off x="21075" y="3965253"/>
        <a:ext cx="8085850" cy="389580"/>
      </dsp:txXfrm>
    </dsp:sp>
    <dsp:sp modelId="{E8BF2DEC-88C9-AB4B-9AFD-391F9EDDB249}">
      <dsp:nvSpPr>
        <dsp:cNvPr id="0" name=""/>
        <dsp:cNvSpPr/>
      </dsp:nvSpPr>
      <dsp:spPr>
        <a:xfrm>
          <a:off x="0" y="4427748"/>
          <a:ext cx="8128000" cy="431730"/>
        </a:xfrm>
        <a:prstGeom prst="roundRect">
          <a:avLst/>
        </a:prstGeom>
        <a:solidFill>
          <a:schemeClr val="accent5">
            <a:hueOff val="-6082688"/>
            <a:satOff val="-15677"/>
            <a:lumOff val="-10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kern="1200" dirty="0">
              <a:solidFill>
                <a:schemeClr val="tx1"/>
              </a:solidFill>
            </a:rPr>
            <a:t>Can be repurposed for different learning contexts</a:t>
          </a:r>
        </a:p>
      </dsp:txBody>
      <dsp:txXfrm>
        <a:off x="21075" y="4448823"/>
        <a:ext cx="8085850" cy="389580"/>
      </dsp:txXfrm>
    </dsp:sp>
    <dsp:sp modelId="{7E1FF822-9DCE-EE44-9AB0-E31702854215}">
      <dsp:nvSpPr>
        <dsp:cNvPr id="0" name=""/>
        <dsp:cNvSpPr/>
      </dsp:nvSpPr>
      <dsp:spPr>
        <a:xfrm>
          <a:off x="0" y="4911318"/>
          <a:ext cx="8128000" cy="43173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kern="1200" dirty="0">
              <a:solidFill>
                <a:schemeClr val="tx1"/>
              </a:solidFill>
            </a:rPr>
            <a:t>Are composable into aggregates</a:t>
          </a:r>
        </a:p>
      </dsp:txBody>
      <dsp:txXfrm>
        <a:off x="21075" y="4932393"/>
        <a:ext cx="8085850" cy="3895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55E7DE-75BE-964F-BD09-72A1AE969C51}">
      <dsp:nvSpPr>
        <dsp:cNvPr id="0" name=""/>
        <dsp:cNvSpPr/>
      </dsp:nvSpPr>
      <dsp:spPr>
        <a:xfrm>
          <a:off x="26314" y="2590"/>
          <a:ext cx="1609687" cy="96581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Title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26314" y="2590"/>
        <a:ext cx="1609687" cy="965812"/>
      </dsp:txXfrm>
    </dsp:sp>
    <dsp:sp modelId="{710E2454-D6D9-894F-9807-FD147D04F935}">
      <dsp:nvSpPr>
        <dsp:cNvPr id="0" name=""/>
        <dsp:cNvSpPr/>
      </dsp:nvSpPr>
      <dsp:spPr>
        <a:xfrm>
          <a:off x="1796971" y="2590"/>
          <a:ext cx="1609687" cy="96581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Type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1796971" y="2590"/>
        <a:ext cx="1609687" cy="965812"/>
      </dsp:txXfrm>
    </dsp:sp>
    <dsp:sp modelId="{5C15ABB5-BD37-B54D-A11B-61212AB9EBF4}">
      <dsp:nvSpPr>
        <dsp:cNvPr id="0" name=""/>
        <dsp:cNvSpPr/>
      </dsp:nvSpPr>
      <dsp:spPr>
        <a:xfrm>
          <a:off x="3567627" y="2590"/>
          <a:ext cx="1609687" cy="96581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Date/Time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3567627" y="2590"/>
        <a:ext cx="1609687" cy="965812"/>
      </dsp:txXfrm>
    </dsp:sp>
    <dsp:sp modelId="{F04BCE97-C6C9-5649-BD15-2A643916F346}">
      <dsp:nvSpPr>
        <dsp:cNvPr id="0" name=""/>
        <dsp:cNvSpPr/>
      </dsp:nvSpPr>
      <dsp:spPr>
        <a:xfrm>
          <a:off x="5338284" y="2590"/>
          <a:ext cx="1609687" cy="96581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Location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5338284" y="2590"/>
        <a:ext cx="1609687" cy="965812"/>
      </dsp:txXfrm>
    </dsp:sp>
    <dsp:sp modelId="{3D665073-A436-214F-939E-F461E3C66C4F}">
      <dsp:nvSpPr>
        <dsp:cNvPr id="0" name=""/>
        <dsp:cNvSpPr/>
      </dsp:nvSpPr>
      <dsp:spPr>
        <a:xfrm>
          <a:off x="7108940" y="2590"/>
          <a:ext cx="1609687" cy="96581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Training Description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7108940" y="2590"/>
        <a:ext cx="1609687" cy="965812"/>
      </dsp:txXfrm>
    </dsp:sp>
    <dsp:sp modelId="{3C4CAD77-B80F-2040-881A-5A42D4E77167}">
      <dsp:nvSpPr>
        <dsp:cNvPr id="0" name=""/>
        <dsp:cNvSpPr/>
      </dsp:nvSpPr>
      <dsp:spPr>
        <a:xfrm>
          <a:off x="8879597" y="2590"/>
          <a:ext cx="1609687" cy="96581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Target audience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8879597" y="2590"/>
        <a:ext cx="1609687" cy="965812"/>
      </dsp:txXfrm>
    </dsp:sp>
    <dsp:sp modelId="{F9BC0883-5AC6-2447-914D-1F3A392BB60B}">
      <dsp:nvSpPr>
        <dsp:cNvPr id="0" name=""/>
        <dsp:cNvSpPr/>
      </dsp:nvSpPr>
      <dsp:spPr>
        <a:xfrm>
          <a:off x="26314" y="1129371"/>
          <a:ext cx="1609687" cy="96581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Expertise Level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26314" y="1129371"/>
        <a:ext cx="1609687" cy="965812"/>
      </dsp:txXfrm>
    </dsp:sp>
    <dsp:sp modelId="{F0EA58DE-7430-CC42-ABE6-AEC58989DFCB}">
      <dsp:nvSpPr>
        <dsp:cNvPr id="0" name=""/>
        <dsp:cNvSpPr/>
      </dsp:nvSpPr>
      <dsp:spPr>
        <a:xfrm>
          <a:off x="1796971" y="1129371"/>
          <a:ext cx="1609687" cy="96581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Primary Language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1796971" y="1129371"/>
        <a:ext cx="1609687" cy="965812"/>
      </dsp:txXfrm>
    </dsp:sp>
    <dsp:sp modelId="{86F20B7B-6140-D443-B707-54ED3D2B62EA}">
      <dsp:nvSpPr>
        <dsp:cNvPr id="0" name=""/>
        <dsp:cNvSpPr/>
      </dsp:nvSpPr>
      <dsp:spPr>
        <a:xfrm>
          <a:off x="3567627" y="1129371"/>
          <a:ext cx="1609687" cy="96581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Access Cost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3567627" y="1129371"/>
        <a:ext cx="1609687" cy="965812"/>
      </dsp:txXfrm>
    </dsp:sp>
    <dsp:sp modelId="{DE85C723-EEC4-4F49-AADF-FF362DA2AD2F}">
      <dsp:nvSpPr>
        <dsp:cNvPr id="0" name=""/>
        <dsp:cNvSpPr/>
      </dsp:nvSpPr>
      <dsp:spPr>
        <a:xfrm>
          <a:off x="5338284" y="1129371"/>
          <a:ext cx="1609687" cy="96581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Prerequisites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5338284" y="1129371"/>
        <a:ext cx="1609687" cy="965812"/>
      </dsp:txXfrm>
    </dsp:sp>
    <dsp:sp modelId="{1ED7E3F8-9D30-FE4F-86FB-19389CDB5E76}">
      <dsp:nvSpPr>
        <dsp:cNvPr id="0" name=""/>
        <dsp:cNvSpPr/>
      </dsp:nvSpPr>
      <dsp:spPr>
        <a:xfrm>
          <a:off x="7108940" y="1129371"/>
          <a:ext cx="1609687" cy="96581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Duration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7108940" y="1129371"/>
        <a:ext cx="1609687" cy="965812"/>
      </dsp:txXfrm>
    </dsp:sp>
    <dsp:sp modelId="{CBCFD88C-55E9-E34A-8EA4-45D1DAA3F328}">
      <dsp:nvSpPr>
        <dsp:cNvPr id="0" name=""/>
        <dsp:cNvSpPr/>
      </dsp:nvSpPr>
      <dsp:spPr>
        <a:xfrm>
          <a:off x="8879597" y="1129371"/>
          <a:ext cx="1609687" cy="96581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Training objectives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8879597" y="1129371"/>
        <a:ext cx="1609687" cy="965812"/>
      </dsp:txXfrm>
    </dsp:sp>
    <dsp:sp modelId="{42234C12-45F9-084D-A435-E798A95A8704}">
      <dsp:nvSpPr>
        <dsp:cNvPr id="0" name=""/>
        <dsp:cNvSpPr/>
      </dsp:nvSpPr>
      <dsp:spPr>
        <a:xfrm>
          <a:off x="26314" y="2256153"/>
          <a:ext cx="1609687" cy="96581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Keywords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26314" y="2256153"/>
        <a:ext cx="1609687" cy="965812"/>
      </dsp:txXfrm>
    </dsp:sp>
    <dsp:sp modelId="{050E00D0-53DA-F846-A507-656EB97031AC}">
      <dsp:nvSpPr>
        <dsp:cNvPr id="0" name=""/>
        <dsp:cNvSpPr/>
      </dsp:nvSpPr>
      <dsp:spPr>
        <a:xfrm>
          <a:off x="1796971" y="2256153"/>
          <a:ext cx="1609687" cy="96581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Agenda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1796971" y="2256153"/>
        <a:ext cx="1609687" cy="965812"/>
      </dsp:txXfrm>
    </dsp:sp>
    <dsp:sp modelId="{1D0EF20B-CE2B-1C4A-8343-3B8329E71054}">
      <dsp:nvSpPr>
        <dsp:cNvPr id="0" name=""/>
        <dsp:cNvSpPr/>
      </dsp:nvSpPr>
      <dsp:spPr>
        <a:xfrm>
          <a:off x="3567627" y="2256153"/>
          <a:ext cx="1609687" cy="96581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Resources and Materials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3567627" y="2256153"/>
        <a:ext cx="1609687" cy="965812"/>
      </dsp:txXfrm>
    </dsp:sp>
    <dsp:sp modelId="{2D2FE784-4DFA-EC4B-A8FF-6B7F6A93166A}">
      <dsp:nvSpPr>
        <dsp:cNvPr id="0" name=""/>
        <dsp:cNvSpPr/>
      </dsp:nvSpPr>
      <dsp:spPr>
        <a:xfrm>
          <a:off x="5338284" y="2256153"/>
          <a:ext cx="1609687" cy="96581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Certification Information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5338284" y="2256153"/>
        <a:ext cx="1609687" cy="965812"/>
      </dsp:txXfrm>
    </dsp:sp>
    <dsp:sp modelId="{53861F4A-EC7E-4A4D-9CBC-3D2BFF370F71}">
      <dsp:nvSpPr>
        <dsp:cNvPr id="0" name=""/>
        <dsp:cNvSpPr/>
      </dsp:nvSpPr>
      <dsp:spPr>
        <a:xfrm>
          <a:off x="7108940" y="2256153"/>
          <a:ext cx="1609687" cy="96581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Author(s)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7108940" y="2256153"/>
        <a:ext cx="1609687" cy="965812"/>
      </dsp:txXfrm>
    </dsp:sp>
    <dsp:sp modelId="{829619E8-B3B3-5941-83E5-F22601230C9D}">
      <dsp:nvSpPr>
        <dsp:cNvPr id="0" name=""/>
        <dsp:cNvSpPr/>
      </dsp:nvSpPr>
      <dsp:spPr>
        <a:xfrm>
          <a:off x="8879597" y="2256153"/>
          <a:ext cx="1609687" cy="96581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Trainer(s)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8879597" y="2256153"/>
        <a:ext cx="1609687" cy="965812"/>
      </dsp:txXfrm>
    </dsp:sp>
    <dsp:sp modelId="{E09CCBEA-CD52-424D-8BDD-D86C883035D8}">
      <dsp:nvSpPr>
        <dsp:cNvPr id="0" name=""/>
        <dsp:cNvSpPr/>
      </dsp:nvSpPr>
      <dsp:spPr>
        <a:xfrm>
          <a:off x="1796971" y="3382934"/>
          <a:ext cx="1609687" cy="96581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Contact information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1796971" y="3382934"/>
        <a:ext cx="1609687" cy="965812"/>
      </dsp:txXfrm>
    </dsp:sp>
    <dsp:sp modelId="{CCE9D749-ACFC-6C4A-9B47-C0B2F66CD957}">
      <dsp:nvSpPr>
        <dsp:cNvPr id="0" name=""/>
        <dsp:cNvSpPr/>
      </dsp:nvSpPr>
      <dsp:spPr>
        <a:xfrm>
          <a:off x="3567627" y="3382934"/>
          <a:ext cx="1609687" cy="96581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License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3567627" y="3382934"/>
        <a:ext cx="1609687" cy="965812"/>
      </dsp:txXfrm>
    </dsp:sp>
    <dsp:sp modelId="{46D47F76-0679-A24D-8C25-9E00A7ED1E43}">
      <dsp:nvSpPr>
        <dsp:cNvPr id="0" name=""/>
        <dsp:cNvSpPr/>
      </dsp:nvSpPr>
      <dsp:spPr>
        <a:xfrm>
          <a:off x="5338284" y="3382934"/>
          <a:ext cx="1609687" cy="96581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PID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5338284" y="3382934"/>
        <a:ext cx="1609687" cy="965812"/>
      </dsp:txXfrm>
    </dsp:sp>
    <dsp:sp modelId="{FDCCCF00-282C-0042-9E63-149651D1ADFC}">
      <dsp:nvSpPr>
        <dsp:cNvPr id="0" name=""/>
        <dsp:cNvSpPr/>
      </dsp:nvSpPr>
      <dsp:spPr>
        <a:xfrm>
          <a:off x="7108940" y="3382934"/>
          <a:ext cx="1609687" cy="96581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</a:rPr>
            <a:t>Accessibility Mission</a:t>
          </a:r>
          <a:endParaRPr lang="en-MK" sz="2000" kern="1200" dirty="0">
            <a:solidFill>
              <a:schemeClr val="tx1"/>
            </a:solidFill>
          </a:endParaRPr>
        </a:p>
      </dsp:txBody>
      <dsp:txXfrm>
        <a:off x="7108940" y="3382934"/>
        <a:ext cx="1609687" cy="96581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1759F0-1B4F-DB42-B3DC-EC98532F7DC0}">
      <dsp:nvSpPr>
        <dsp:cNvPr id="0" name=""/>
        <dsp:cNvSpPr/>
      </dsp:nvSpPr>
      <dsp:spPr>
        <a:xfrm>
          <a:off x="1220390" y="3695"/>
          <a:ext cx="1875234" cy="11251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solidFill>
                <a:schemeClr val="tx1"/>
              </a:solidFill>
            </a:rPr>
            <a:t>Set learning objectives</a:t>
          </a:r>
          <a:endParaRPr lang="en-MK" sz="2800" kern="1200" dirty="0">
            <a:solidFill>
              <a:schemeClr val="tx1"/>
            </a:solidFill>
          </a:endParaRPr>
        </a:p>
      </dsp:txBody>
      <dsp:txXfrm>
        <a:off x="1253344" y="36649"/>
        <a:ext cx="1809326" cy="1059232"/>
      </dsp:txXfrm>
    </dsp:sp>
    <dsp:sp modelId="{1851B7D0-31D2-FC4B-9729-2FA4041156CD}">
      <dsp:nvSpPr>
        <dsp:cNvPr id="0" name=""/>
        <dsp:cNvSpPr/>
      </dsp:nvSpPr>
      <dsp:spPr>
        <a:xfrm>
          <a:off x="3260645" y="333737"/>
          <a:ext cx="397549" cy="4650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>
            <a:solidFill>
              <a:schemeClr val="tx1"/>
            </a:solidFill>
          </a:endParaRPr>
        </a:p>
      </dsp:txBody>
      <dsp:txXfrm>
        <a:off x="3260645" y="426749"/>
        <a:ext cx="278284" cy="279034"/>
      </dsp:txXfrm>
    </dsp:sp>
    <dsp:sp modelId="{CD052AFE-0000-D44F-8132-60DBB5384FD4}">
      <dsp:nvSpPr>
        <dsp:cNvPr id="0" name=""/>
        <dsp:cNvSpPr/>
      </dsp:nvSpPr>
      <dsp:spPr>
        <a:xfrm>
          <a:off x="3845718" y="3695"/>
          <a:ext cx="1875234" cy="11251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solidFill>
                <a:schemeClr val="tx1"/>
              </a:solidFill>
            </a:rPr>
            <a:t>Identify needs</a:t>
          </a:r>
          <a:endParaRPr lang="en-MK" sz="2800" kern="1200" dirty="0">
            <a:solidFill>
              <a:schemeClr val="tx1"/>
            </a:solidFill>
          </a:endParaRPr>
        </a:p>
      </dsp:txBody>
      <dsp:txXfrm>
        <a:off x="3878672" y="36649"/>
        <a:ext cx="1809326" cy="1059232"/>
      </dsp:txXfrm>
    </dsp:sp>
    <dsp:sp modelId="{D9A180B7-3670-2E4D-AE50-840EA7364C7A}">
      <dsp:nvSpPr>
        <dsp:cNvPr id="0" name=""/>
        <dsp:cNvSpPr/>
      </dsp:nvSpPr>
      <dsp:spPr>
        <a:xfrm>
          <a:off x="5885973" y="333737"/>
          <a:ext cx="397549" cy="4650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>
            <a:solidFill>
              <a:schemeClr val="tx1"/>
            </a:solidFill>
          </a:endParaRPr>
        </a:p>
      </dsp:txBody>
      <dsp:txXfrm>
        <a:off x="5885973" y="426749"/>
        <a:ext cx="278284" cy="279034"/>
      </dsp:txXfrm>
    </dsp:sp>
    <dsp:sp modelId="{8D97C14D-8714-F14B-AD25-3EF73D441E1A}">
      <dsp:nvSpPr>
        <dsp:cNvPr id="0" name=""/>
        <dsp:cNvSpPr/>
      </dsp:nvSpPr>
      <dsp:spPr>
        <a:xfrm>
          <a:off x="6471046" y="3695"/>
          <a:ext cx="1875234" cy="11251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solidFill>
                <a:schemeClr val="tx1"/>
              </a:solidFill>
            </a:rPr>
            <a:t>Plan</a:t>
          </a:r>
          <a:endParaRPr lang="en-MK" sz="2800" kern="1200" dirty="0">
            <a:solidFill>
              <a:schemeClr val="tx1"/>
            </a:solidFill>
          </a:endParaRPr>
        </a:p>
      </dsp:txBody>
      <dsp:txXfrm>
        <a:off x="6504000" y="36649"/>
        <a:ext cx="1809326" cy="1059232"/>
      </dsp:txXfrm>
    </dsp:sp>
    <dsp:sp modelId="{EFE68888-9189-BE43-8CF8-243C534EC10A}">
      <dsp:nvSpPr>
        <dsp:cNvPr id="0" name=""/>
        <dsp:cNvSpPr/>
      </dsp:nvSpPr>
      <dsp:spPr>
        <a:xfrm>
          <a:off x="8511301" y="333737"/>
          <a:ext cx="397549" cy="4650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>
            <a:solidFill>
              <a:schemeClr val="tx1"/>
            </a:solidFill>
          </a:endParaRPr>
        </a:p>
      </dsp:txBody>
      <dsp:txXfrm>
        <a:off x="8511301" y="426749"/>
        <a:ext cx="278284" cy="279034"/>
      </dsp:txXfrm>
    </dsp:sp>
    <dsp:sp modelId="{F6185E44-12DA-3B46-AE76-4D2B0DD26288}">
      <dsp:nvSpPr>
        <dsp:cNvPr id="0" name=""/>
        <dsp:cNvSpPr/>
      </dsp:nvSpPr>
      <dsp:spPr>
        <a:xfrm>
          <a:off x="9096375" y="3695"/>
          <a:ext cx="1875234" cy="1125140"/>
        </a:xfrm>
        <a:prstGeom prst="roundRect">
          <a:avLst>
            <a:gd name="adj" fmla="val 10000"/>
          </a:avLst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solidFill>
                <a:schemeClr val="tx1"/>
              </a:solidFill>
            </a:rPr>
            <a:t>Hook</a:t>
          </a:r>
          <a:endParaRPr lang="en-MK" sz="2800" kern="1200" dirty="0">
            <a:solidFill>
              <a:schemeClr val="tx1"/>
            </a:solidFill>
          </a:endParaRPr>
        </a:p>
      </dsp:txBody>
      <dsp:txXfrm>
        <a:off x="9129329" y="36649"/>
        <a:ext cx="1809326" cy="1059232"/>
      </dsp:txXfrm>
    </dsp:sp>
    <dsp:sp modelId="{1B4FE710-3BE2-DC42-88BA-B24DBB2AE783}">
      <dsp:nvSpPr>
        <dsp:cNvPr id="0" name=""/>
        <dsp:cNvSpPr/>
      </dsp:nvSpPr>
      <dsp:spPr>
        <a:xfrm rot="5400000">
          <a:off x="9835217" y="1260102"/>
          <a:ext cx="397549" cy="4650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>
            <a:solidFill>
              <a:schemeClr val="tx1"/>
            </a:solidFill>
          </a:endParaRPr>
        </a:p>
      </dsp:txBody>
      <dsp:txXfrm rot="-5400000">
        <a:off x="9894475" y="1293857"/>
        <a:ext cx="279034" cy="278284"/>
      </dsp:txXfrm>
    </dsp:sp>
    <dsp:sp modelId="{297C1E3A-F20F-F24C-BC89-97408F5D5C0F}">
      <dsp:nvSpPr>
        <dsp:cNvPr id="0" name=""/>
        <dsp:cNvSpPr/>
      </dsp:nvSpPr>
      <dsp:spPr>
        <a:xfrm>
          <a:off x="9096375" y="1878930"/>
          <a:ext cx="1875234" cy="112514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solidFill>
                <a:schemeClr val="tx1"/>
              </a:solidFill>
            </a:rPr>
            <a:t>Instruct</a:t>
          </a:r>
          <a:endParaRPr lang="en-MK" sz="2800" kern="1200" dirty="0">
            <a:solidFill>
              <a:schemeClr val="tx1"/>
            </a:solidFill>
          </a:endParaRPr>
        </a:p>
      </dsp:txBody>
      <dsp:txXfrm>
        <a:off x="9129329" y="1911884"/>
        <a:ext cx="1809326" cy="1059232"/>
      </dsp:txXfrm>
    </dsp:sp>
    <dsp:sp modelId="{29293024-0C00-2145-99D3-2658A83BA007}">
      <dsp:nvSpPr>
        <dsp:cNvPr id="0" name=""/>
        <dsp:cNvSpPr/>
      </dsp:nvSpPr>
      <dsp:spPr>
        <a:xfrm rot="10800000">
          <a:off x="8533804" y="2208971"/>
          <a:ext cx="397549" cy="4650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>
            <a:solidFill>
              <a:schemeClr val="tx1"/>
            </a:solidFill>
          </a:endParaRPr>
        </a:p>
      </dsp:txBody>
      <dsp:txXfrm rot="10800000">
        <a:off x="8653069" y="2301983"/>
        <a:ext cx="278284" cy="279034"/>
      </dsp:txXfrm>
    </dsp:sp>
    <dsp:sp modelId="{79D1015E-A7C0-C94A-95BB-04DEC3299A4D}">
      <dsp:nvSpPr>
        <dsp:cNvPr id="0" name=""/>
        <dsp:cNvSpPr/>
      </dsp:nvSpPr>
      <dsp:spPr>
        <a:xfrm>
          <a:off x="6471046" y="1878930"/>
          <a:ext cx="1875234" cy="11251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solidFill>
                <a:schemeClr val="tx1"/>
              </a:solidFill>
            </a:rPr>
            <a:t>Practice</a:t>
          </a:r>
          <a:endParaRPr lang="en-MK" sz="2800" kern="1200" dirty="0">
            <a:solidFill>
              <a:schemeClr val="tx1"/>
            </a:solidFill>
          </a:endParaRPr>
        </a:p>
      </dsp:txBody>
      <dsp:txXfrm>
        <a:off x="6504000" y="1911884"/>
        <a:ext cx="1809326" cy="1059232"/>
      </dsp:txXfrm>
    </dsp:sp>
    <dsp:sp modelId="{A953811E-AC51-444B-B461-0B7B4804B661}">
      <dsp:nvSpPr>
        <dsp:cNvPr id="0" name=""/>
        <dsp:cNvSpPr/>
      </dsp:nvSpPr>
      <dsp:spPr>
        <a:xfrm rot="10800000">
          <a:off x="5908476" y="2208971"/>
          <a:ext cx="397549" cy="4650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>
            <a:solidFill>
              <a:schemeClr val="tx1"/>
            </a:solidFill>
          </a:endParaRPr>
        </a:p>
      </dsp:txBody>
      <dsp:txXfrm rot="10800000">
        <a:off x="6027741" y="2301983"/>
        <a:ext cx="278284" cy="279034"/>
      </dsp:txXfrm>
    </dsp:sp>
    <dsp:sp modelId="{3CF1780A-72BB-0A41-960A-127643EB8836}">
      <dsp:nvSpPr>
        <dsp:cNvPr id="0" name=""/>
        <dsp:cNvSpPr/>
      </dsp:nvSpPr>
      <dsp:spPr>
        <a:xfrm>
          <a:off x="3845718" y="1878930"/>
          <a:ext cx="1875234" cy="11251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>
              <a:solidFill>
                <a:schemeClr val="tx1"/>
              </a:solidFill>
            </a:rPr>
            <a:t>Wrap-up</a:t>
          </a:r>
          <a:endParaRPr lang="en-MK" sz="2800" kern="1200">
            <a:solidFill>
              <a:schemeClr val="tx1"/>
            </a:solidFill>
          </a:endParaRPr>
        </a:p>
      </dsp:txBody>
      <dsp:txXfrm>
        <a:off x="3878672" y="1911884"/>
        <a:ext cx="1809326" cy="1059232"/>
      </dsp:txXfrm>
    </dsp:sp>
    <dsp:sp modelId="{48AD1F03-AC76-A748-A09C-CF47B100210E}">
      <dsp:nvSpPr>
        <dsp:cNvPr id="0" name=""/>
        <dsp:cNvSpPr/>
      </dsp:nvSpPr>
      <dsp:spPr>
        <a:xfrm rot="10800000">
          <a:off x="3283148" y="2208971"/>
          <a:ext cx="397549" cy="4650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>
            <a:solidFill>
              <a:schemeClr val="tx1"/>
            </a:solidFill>
          </a:endParaRPr>
        </a:p>
      </dsp:txBody>
      <dsp:txXfrm rot="10800000">
        <a:off x="3402413" y="2301983"/>
        <a:ext cx="278284" cy="279034"/>
      </dsp:txXfrm>
    </dsp:sp>
    <dsp:sp modelId="{51F5D914-8153-904F-B52A-AFFB394C0FE2}">
      <dsp:nvSpPr>
        <dsp:cNvPr id="0" name=""/>
        <dsp:cNvSpPr/>
      </dsp:nvSpPr>
      <dsp:spPr>
        <a:xfrm>
          <a:off x="1220390" y="1878930"/>
          <a:ext cx="1875234" cy="11251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>
              <a:solidFill>
                <a:schemeClr val="tx1"/>
              </a:solidFill>
            </a:rPr>
            <a:t>Evaluate</a:t>
          </a:r>
          <a:endParaRPr lang="en-MK" sz="2800" kern="1200">
            <a:solidFill>
              <a:schemeClr val="tx1"/>
            </a:solidFill>
          </a:endParaRPr>
        </a:p>
      </dsp:txBody>
      <dsp:txXfrm>
        <a:off x="1253344" y="1911884"/>
        <a:ext cx="1809326" cy="1059232"/>
      </dsp:txXfrm>
    </dsp:sp>
    <dsp:sp modelId="{851B9D34-B37E-CC42-8F2E-5DBBC6074746}">
      <dsp:nvSpPr>
        <dsp:cNvPr id="0" name=""/>
        <dsp:cNvSpPr/>
      </dsp:nvSpPr>
      <dsp:spPr>
        <a:xfrm rot="5400000">
          <a:off x="1959232" y="3135337"/>
          <a:ext cx="397549" cy="4650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>
            <a:solidFill>
              <a:schemeClr val="tx1"/>
            </a:solidFill>
          </a:endParaRPr>
        </a:p>
      </dsp:txBody>
      <dsp:txXfrm rot="-5400000">
        <a:off x="2018490" y="3169092"/>
        <a:ext cx="279034" cy="278284"/>
      </dsp:txXfrm>
    </dsp:sp>
    <dsp:sp modelId="{ED811EAD-07B5-034B-8EAE-64D47B2F5FA1}">
      <dsp:nvSpPr>
        <dsp:cNvPr id="0" name=""/>
        <dsp:cNvSpPr/>
      </dsp:nvSpPr>
      <dsp:spPr>
        <a:xfrm>
          <a:off x="1220390" y="3754164"/>
          <a:ext cx="1875234" cy="1125140"/>
        </a:xfrm>
        <a:prstGeom prst="roundRect">
          <a:avLst>
            <a:gd name="adj" fmla="val 10000"/>
          </a:avLst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>
              <a:solidFill>
                <a:schemeClr val="tx1"/>
              </a:solidFill>
            </a:rPr>
            <a:t>Reflection</a:t>
          </a:r>
          <a:endParaRPr lang="en-MK" sz="2800" kern="1200">
            <a:solidFill>
              <a:schemeClr val="tx1"/>
            </a:solidFill>
          </a:endParaRPr>
        </a:p>
      </dsp:txBody>
      <dsp:txXfrm>
        <a:off x="1253344" y="3787118"/>
        <a:ext cx="1809326" cy="105923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961887-A3D3-4C41-A7F0-DE3011384882}">
      <dsp:nvSpPr>
        <dsp:cNvPr id="0" name=""/>
        <dsp:cNvSpPr/>
      </dsp:nvSpPr>
      <dsp:spPr>
        <a:xfrm>
          <a:off x="1313235" y="161"/>
          <a:ext cx="2458591" cy="147515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solidFill>
                <a:schemeClr val="tx1"/>
              </a:solidFill>
            </a:rPr>
            <a:t>Unit Name</a:t>
          </a:r>
          <a:endParaRPr lang="en-MK" sz="2400" kern="1200">
            <a:solidFill>
              <a:schemeClr val="tx1"/>
            </a:solidFill>
          </a:endParaRPr>
        </a:p>
      </dsp:txBody>
      <dsp:txXfrm>
        <a:off x="1313235" y="161"/>
        <a:ext cx="2458591" cy="1475154"/>
      </dsp:txXfrm>
    </dsp:sp>
    <dsp:sp modelId="{2C584966-3E6A-864E-A743-EF03AA585817}">
      <dsp:nvSpPr>
        <dsp:cNvPr id="0" name=""/>
        <dsp:cNvSpPr/>
      </dsp:nvSpPr>
      <dsp:spPr>
        <a:xfrm>
          <a:off x="4017686" y="161"/>
          <a:ext cx="2458591" cy="147515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solidFill>
                <a:schemeClr val="tx1"/>
              </a:solidFill>
            </a:rPr>
            <a:t>Purpose of the unit</a:t>
          </a:r>
          <a:endParaRPr lang="en-MK" sz="2400" kern="1200">
            <a:solidFill>
              <a:schemeClr val="tx1"/>
            </a:solidFill>
          </a:endParaRPr>
        </a:p>
      </dsp:txBody>
      <dsp:txXfrm>
        <a:off x="4017686" y="161"/>
        <a:ext cx="2458591" cy="1475154"/>
      </dsp:txXfrm>
    </dsp:sp>
    <dsp:sp modelId="{E37175D0-4AA6-E740-9A3C-EBE9F2065CF1}">
      <dsp:nvSpPr>
        <dsp:cNvPr id="0" name=""/>
        <dsp:cNvSpPr/>
      </dsp:nvSpPr>
      <dsp:spPr>
        <a:xfrm>
          <a:off x="6722136" y="161"/>
          <a:ext cx="2458591" cy="147515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solidFill>
                <a:schemeClr val="tx1"/>
              </a:solidFill>
            </a:rPr>
            <a:t>Location</a:t>
          </a:r>
          <a:endParaRPr lang="en-MK" sz="2400" kern="1200">
            <a:solidFill>
              <a:schemeClr val="tx1"/>
            </a:solidFill>
          </a:endParaRPr>
        </a:p>
      </dsp:txBody>
      <dsp:txXfrm>
        <a:off x="6722136" y="161"/>
        <a:ext cx="2458591" cy="1475154"/>
      </dsp:txXfrm>
    </dsp:sp>
    <dsp:sp modelId="{FC5EDF33-DC98-C54D-9EA2-1FA7A73C9720}">
      <dsp:nvSpPr>
        <dsp:cNvPr id="0" name=""/>
        <dsp:cNvSpPr/>
      </dsp:nvSpPr>
      <dsp:spPr>
        <a:xfrm>
          <a:off x="9426586" y="161"/>
          <a:ext cx="2458591" cy="1475154"/>
        </a:xfrm>
        <a:prstGeom prst="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solidFill>
                <a:schemeClr val="tx1"/>
              </a:solidFill>
            </a:rPr>
            <a:t>Duration</a:t>
          </a:r>
          <a:endParaRPr lang="en-MK" sz="2400" kern="1200">
            <a:solidFill>
              <a:schemeClr val="tx1"/>
            </a:solidFill>
          </a:endParaRPr>
        </a:p>
      </dsp:txBody>
      <dsp:txXfrm>
        <a:off x="9426586" y="161"/>
        <a:ext cx="2458591" cy="1475154"/>
      </dsp:txXfrm>
    </dsp:sp>
    <dsp:sp modelId="{C0B4F3B8-642E-7C44-AFEA-4E6057AD4780}">
      <dsp:nvSpPr>
        <dsp:cNvPr id="0" name=""/>
        <dsp:cNvSpPr/>
      </dsp:nvSpPr>
      <dsp:spPr>
        <a:xfrm>
          <a:off x="1313235" y="1721175"/>
          <a:ext cx="2458591" cy="147515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solidFill>
                <a:schemeClr val="tx1"/>
              </a:solidFill>
            </a:rPr>
            <a:t>Number of attendees</a:t>
          </a:r>
          <a:endParaRPr lang="en-MK" sz="2400" kern="1200">
            <a:solidFill>
              <a:schemeClr val="tx1"/>
            </a:solidFill>
          </a:endParaRPr>
        </a:p>
      </dsp:txBody>
      <dsp:txXfrm>
        <a:off x="1313235" y="1721175"/>
        <a:ext cx="2458591" cy="1475154"/>
      </dsp:txXfrm>
    </dsp:sp>
    <dsp:sp modelId="{B091C212-76D8-E849-8AE2-071445F5BB7C}">
      <dsp:nvSpPr>
        <dsp:cNvPr id="0" name=""/>
        <dsp:cNvSpPr/>
      </dsp:nvSpPr>
      <dsp:spPr>
        <a:xfrm>
          <a:off x="4017686" y="1721175"/>
          <a:ext cx="2458591" cy="147515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solidFill>
                <a:schemeClr val="tx1"/>
              </a:solidFill>
            </a:rPr>
            <a:t>Learning objectives</a:t>
          </a:r>
          <a:endParaRPr lang="en-MK" sz="2400" kern="1200">
            <a:solidFill>
              <a:schemeClr val="tx1"/>
            </a:solidFill>
          </a:endParaRPr>
        </a:p>
      </dsp:txBody>
      <dsp:txXfrm>
        <a:off x="4017686" y="1721175"/>
        <a:ext cx="2458591" cy="1475154"/>
      </dsp:txXfrm>
    </dsp:sp>
    <dsp:sp modelId="{B2EC8C02-D73C-E543-94EA-4A7EBA6EE61F}">
      <dsp:nvSpPr>
        <dsp:cNvPr id="0" name=""/>
        <dsp:cNvSpPr/>
      </dsp:nvSpPr>
      <dsp:spPr>
        <a:xfrm>
          <a:off x="6722136" y="1721175"/>
          <a:ext cx="2458591" cy="147515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solidFill>
                <a:schemeClr val="tx1"/>
              </a:solidFill>
            </a:rPr>
            <a:t>Plan </a:t>
          </a:r>
          <a:endParaRPr lang="en-MK" sz="2400" kern="120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 dirty="0">
              <a:solidFill>
                <a:schemeClr val="tx1"/>
              </a:solidFill>
            </a:rPr>
            <a:t>topic, duration, key points, teaching methods, activities and resources</a:t>
          </a:r>
          <a:endParaRPr lang="en-MK" sz="1600" kern="1200" dirty="0">
            <a:solidFill>
              <a:schemeClr val="tx1"/>
            </a:solidFill>
          </a:endParaRPr>
        </a:p>
      </dsp:txBody>
      <dsp:txXfrm>
        <a:off x="6722136" y="1721175"/>
        <a:ext cx="2458591" cy="1475154"/>
      </dsp:txXfrm>
    </dsp:sp>
    <dsp:sp modelId="{1D225168-3874-0445-ADB9-C8663AE7604F}">
      <dsp:nvSpPr>
        <dsp:cNvPr id="0" name=""/>
        <dsp:cNvSpPr/>
      </dsp:nvSpPr>
      <dsp:spPr>
        <a:xfrm>
          <a:off x="9426586" y="1721175"/>
          <a:ext cx="2458591" cy="147515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solidFill>
                <a:schemeClr val="tx1"/>
              </a:solidFill>
            </a:rPr>
            <a:t>Assessment</a:t>
          </a:r>
          <a:endParaRPr lang="en-MK" sz="2400" kern="1200">
            <a:solidFill>
              <a:schemeClr val="tx1"/>
            </a:solidFill>
          </a:endParaRPr>
        </a:p>
      </dsp:txBody>
      <dsp:txXfrm>
        <a:off x="9426586" y="1721175"/>
        <a:ext cx="2458591" cy="1475154"/>
      </dsp:txXfrm>
    </dsp:sp>
    <dsp:sp modelId="{971A675A-E986-3E48-AEF0-5FF5D350238A}">
      <dsp:nvSpPr>
        <dsp:cNvPr id="0" name=""/>
        <dsp:cNvSpPr/>
      </dsp:nvSpPr>
      <dsp:spPr>
        <a:xfrm>
          <a:off x="4017686" y="3442189"/>
          <a:ext cx="2458591" cy="1475154"/>
        </a:xfrm>
        <a:prstGeom prst="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solidFill>
                <a:schemeClr val="tx1"/>
              </a:solidFill>
            </a:rPr>
            <a:t>Certification</a:t>
          </a:r>
          <a:endParaRPr lang="en-MK" sz="2400" kern="1200">
            <a:solidFill>
              <a:schemeClr val="tx1"/>
            </a:solidFill>
          </a:endParaRPr>
        </a:p>
      </dsp:txBody>
      <dsp:txXfrm>
        <a:off x="4017686" y="3442189"/>
        <a:ext cx="2458591" cy="1475154"/>
      </dsp:txXfrm>
    </dsp:sp>
    <dsp:sp modelId="{6A176370-603D-4E43-A8F5-635C521839FC}">
      <dsp:nvSpPr>
        <dsp:cNvPr id="0" name=""/>
        <dsp:cNvSpPr/>
      </dsp:nvSpPr>
      <dsp:spPr>
        <a:xfrm>
          <a:off x="6722136" y="3442189"/>
          <a:ext cx="2458591" cy="147515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solidFill>
                <a:schemeClr val="tx1"/>
              </a:solidFill>
            </a:rPr>
            <a:t>Reflection</a:t>
          </a:r>
          <a:endParaRPr lang="en-MK" sz="2400" kern="1200">
            <a:solidFill>
              <a:schemeClr val="tx1"/>
            </a:solidFill>
          </a:endParaRPr>
        </a:p>
      </dsp:txBody>
      <dsp:txXfrm>
        <a:off x="6722136" y="3442189"/>
        <a:ext cx="2458591" cy="147515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2C3BE0-E0B5-9643-BEDA-AE362BFEAAEB}">
      <dsp:nvSpPr>
        <dsp:cNvPr id="0" name=""/>
        <dsp:cNvSpPr/>
      </dsp:nvSpPr>
      <dsp:spPr>
        <a:xfrm>
          <a:off x="812979" y="2106"/>
          <a:ext cx="2359753" cy="141585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400" kern="1200" dirty="0">
              <a:solidFill>
                <a:schemeClr val="tx1"/>
              </a:solidFill>
            </a:rPr>
            <a:t>activity name</a:t>
          </a:r>
          <a:endParaRPr lang="en-MK" sz="3400" kern="1200" dirty="0">
            <a:solidFill>
              <a:schemeClr val="tx1"/>
            </a:solidFill>
          </a:endParaRPr>
        </a:p>
      </dsp:txBody>
      <dsp:txXfrm>
        <a:off x="812979" y="2106"/>
        <a:ext cx="2359753" cy="1415852"/>
      </dsp:txXfrm>
    </dsp:sp>
    <dsp:sp modelId="{9706CC65-E2E6-474F-A86C-21513000591C}">
      <dsp:nvSpPr>
        <dsp:cNvPr id="0" name=""/>
        <dsp:cNvSpPr/>
      </dsp:nvSpPr>
      <dsp:spPr>
        <a:xfrm>
          <a:off x="3408708" y="2106"/>
          <a:ext cx="2359753" cy="141585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400" kern="1200">
              <a:solidFill>
                <a:schemeClr val="tx1"/>
              </a:solidFill>
            </a:rPr>
            <a:t>short description</a:t>
          </a:r>
          <a:endParaRPr lang="en-MK" sz="3400" kern="1200">
            <a:solidFill>
              <a:schemeClr val="tx1"/>
            </a:solidFill>
          </a:endParaRPr>
        </a:p>
      </dsp:txBody>
      <dsp:txXfrm>
        <a:off x="3408708" y="2106"/>
        <a:ext cx="2359753" cy="1415852"/>
      </dsp:txXfrm>
    </dsp:sp>
    <dsp:sp modelId="{77017FF9-9405-0344-BFEF-317CC41F832E}">
      <dsp:nvSpPr>
        <dsp:cNvPr id="0" name=""/>
        <dsp:cNvSpPr/>
      </dsp:nvSpPr>
      <dsp:spPr>
        <a:xfrm>
          <a:off x="6004437" y="2106"/>
          <a:ext cx="2359753" cy="141585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400" kern="1200">
              <a:solidFill>
                <a:schemeClr val="tx1"/>
              </a:solidFill>
            </a:rPr>
            <a:t>duration</a:t>
          </a:r>
          <a:endParaRPr lang="en-MK" sz="3400" kern="1200">
            <a:solidFill>
              <a:schemeClr val="tx1"/>
            </a:solidFill>
          </a:endParaRPr>
        </a:p>
      </dsp:txBody>
      <dsp:txXfrm>
        <a:off x="6004437" y="2106"/>
        <a:ext cx="2359753" cy="1415852"/>
      </dsp:txXfrm>
    </dsp:sp>
    <dsp:sp modelId="{DB860FD0-3742-9646-85AE-F02F56D30DD4}">
      <dsp:nvSpPr>
        <dsp:cNvPr id="0" name=""/>
        <dsp:cNvSpPr/>
      </dsp:nvSpPr>
      <dsp:spPr>
        <a:xfrm>
          <a:off x="8600166" y="2106"/>
          <a:ext cx="2359753" cy="1415852"/>
        </a:xfrm>
        <a:prstGeom prst="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400" kern="1200" dirty="0">
              <a:solidFill>
                <a:schemeClr val="tx1"/>
              </a:solidFill>
            </a:rPr>
            <a:t>number of people</a:t>
          </a:r>
          <a:endParaRPr lang="en-MK" sz="3400" kern="1200" dirty="0">
            <a:solidFill>
              <a:schemeClr val="tx1"/>
            </a:solidFill>
          </a:endParaRPr>
        </a:p>
      </dsp:txBody>
      <dsp:txXfrm>
        <a:off x="8600166" y="2106"/>
        <a:ext cx="2359753" cy="1415852"/>
      </dsp:txXfrm>
    </dsp:sp>
    <dsp:sp modelId="{BBF9989A-A48B-8142-9BF1-A765B733643F}">
      <dsp:nvSpPr>
        <dsp:cNvPr id="0" name=""/>
        <dsp:cNvSpPr/>
      </dsp:nvSpPr>
      <dsp:spPr>
        <a:xfrm>
          <a:off x="812979" y="1653933"/>
          <a:ext cx="2359753" cy="141585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400" kern="1200">
              <a:solidFill>
                <a:schemeClr val="tx1"/>
              </a:solidFill>
            </a:rPr>
            <a:t>goal</a:t>
          </a:r>
          <a:endParaRPr lang="en-MK" sz="3400" kern="1200">
            <a:solidFill>
              <a:schemeClr val="tx1"/>
            </a:solidFill>
          </a:endParaRPr>
        </a:p>
      </dsp:txBody>
      <dsp:txXfrm>
        <a:off x="812979" y="1653933"/>
        <a:ext cx="2359753" cy="1415852"/>
      </dsp:txXfrm>
    </dsp:sp>
    <dsp:sp modelId="{2853F741-D898-1246-BDB0-D4D9526E1479}">
      <dsp:nvSpPr>
        <dsp:cNvPr id="0" name=""/>
        <dsp:cNvSpPr/>
      </dsp:nvSpPr>
      <dsp:spPr>
        <a:xfrm>
          <a:off x="3408708" y="1653933"/>
          <a:ext cx="2359753" cy="141585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400" kern="1200">
              <a:solidFill>
                <a:schemeClr val="tx1"/>
              </a:solidFill>
            </a:rPr>
            <a:t>materials</a:t>
          </a:r>
          <a:endParaRPr lang="en-MK" sz="3400" kern="1200">
            <a:solidFill>
              <a:schemeClr val="tx1"/>
            </a:solidFill>
          </a:endParaRPr>
        </a:p>
      </dsp:txBody>
      <dsp:txXfrm>
        <a:off x="3408708" y="1653933"/>
        <a:ext cx="2359753" cy="1415852"/>
      </dsp:txXfrm>
    </dsp:sp>
    <dsp:sp modelId="{4946B6CE-AC94-1642-A354-5BB5D3E94292}">
      <dsp:nvSpPr>
        <dsp:cNvPr id="0" name=""/>
        <dsp:cNvSpPr/>
      </dsp:nvSpPr>
      <dsp:spPr>
        <a:xfrm>
          <a:off x="6004437" y="1653933"/>
          <a:ext cx="2359753" cy="141585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400" kern="1200">
              <a:solidFill>
                <a:schemeClr val="tx1"/>
              </a:solidFill>
            </a:rPr>
            <a:t>instructions</a:t>
          </a:r>
          <a:endParaRPr lang="en-MK" sz="3400" kern="1200">
            <a:solidFill>
              <a:schemeClr val="tx1"/>
            </a:solidFill>
          </a:endParaRPr>
        </a:p>
      </dsp:txBody>
      <dsp:txXfrm>
        <a:off x="6004437" y="1653933"/>
        <a:ext cx="2359753" cy="1415852"/>
      </dsp:txXfrm>
    </dsp:sp>
    <dsp:sp modelId="{20F2158D-B4FD-A045-AD0D-E3ACC04FEAB9}">
      <dsp:nvSpPr>
        <dsp:cNvPr id="0" name=""/>
        <dsp:cNvSpPr/>
      </dsp:nvSpPr>
      <dsp:spPr>
        <a:xfrm>
          <a:off x="8600166" y="1653933"/>
          <a:ext cx="2359753" cy="141585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400" kern="1200">
              <a:solidFill>
                <a:schemeClr val="tx1"/>
              </a:solidFill>
            </a:rPr>
            <a:t>tips and tricks</a:t>
          </a:r>
          <a:endParaRPr lang="en-MK" sz="3400" kern="1200">
            <a:solidFill>
              <a:schemeClr val="tx1"/>
            </a:solidFill>
          </a:endParaRPr>
        </a:p>
      </dsp:txBody>
      <dsp:txXfrm>
        <a:off x="8600166" y="1653933"/>
        <a:ext cx="2359753" cy="1415852"/>
      </dsp:txXfrm>
    </dsp:sp>
    <dsp:sp modelId="{50700826-8F6E-4A48-9D1C-4442DAF5050A}">
      <dsp:nvSpPr>
        <dsp:cNvPr id="0" name=""/>
        <dsp:cNvSpPr/>
      </dsp:nvSpPr>
      <dsp:spPr>
        <a:xfrm>
          <a:off x="3408708" y="3305761"/>
          <a:ext cx="2359753" cy="1415852"/>
        </a:xfrm>
        <a:prstGeom prst="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400" kern="1200" dirty="0">
              <a:solidFill>
                <a:schemeClr val="tx1"/>
              </a:solidFill>
            </a:rPr>
            <a:t>related sources</a:t>
          </a:r>
          <a:endParaRPr lang="en-MK" sz="3400" kern="1200" dirty="0">
            <a:solidFill>
              <a:schemeClr val="tx1"/>
            </a:solidFill>
          </a:endParaRPr>
        </a:p>
      </dsp:txBody>
      <dsp:txXfrm>
        <a:off x="3408708" y="3305761"/>
        <a:ext cx="2359753" cy="1415852"/>
      </dsp:txXfrm>
    </dsp:sp>
    <dsp:sp modelId="{A6494F03-2234-284A-B1DF-DD6301932785}">
      <dsp:nvSpPr>
        <dsp:cNvPr id="0" name=""/>
        <dsp:cNvSpPr/>
      </dsp:nvSpPr>
      <dsp:spPr>
        <a:xfrm>
          <a:off x="6004437" y="3305761"/>
          <a:ext cx="2359753" cy="141585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400" kern="1200">
              <a:solidFill>
                <a:schemeClr val="tx1"/>
              </a:solidFill>
            </a:rPr>
            <a:t>comments</a:t>
          </a:r>
          <a:endParaRPr lang="en-MK" sz="3400" kern="1200">
            <a:solidFill>
              <a:schemeClr val="tx1"/>
            </a:solidFill>
          </a:endParaRPr>
        </a:p>
      </dsp:txBody>
      <dsp:txXfrm>
        <a:off x="6004437" y="3305761"/>
        <a:ext cx="2359753" cy="141585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7D9EC6-DE2D-E947-8632-66C392E92D01}">
      <dsp:nvSpPr>
        <dsp:cNvPr id="0" name=""/>
        <dsp:cNvSpPr/>
      </dsp:nvSpPr>
      <dsp:spPr>
        <a:xfrm>
          <a:off x="0" y="543"/>
          <a:ext cx="9258300" cy="57563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2400" b="0" i="0" kern="1200">
              <a:solidFill>
                <a:schemeClr val="tx1"/>
              </a:solidFill>
            </a:rPr>
            <a:t>what to do</a:t>
          </a:r>
          <a:endParaRPr lang="en-GB" sz="2400" kern="1200">
            <a:solidFill>
              <a:schemeClr val="tx1"/>
            </a:solidFill>
          </a:endParaRPr>
        </a:p>
      </dsp:txBody>
      <dsp:txXfrm>
        <a:off x="28100" y="28643"/>
        <a:ext cx="9202100" cy="519439"/>
      </dsp:txXfrm>
    </dsp:sp>
    <dsp:sp modelId="{B5997A81-F8F5-5B4B-8A2A-5C4371B0A374}">
      <dsp:nvSpPr>
        <dsp:cNvPr id="0" name=""/>
        <dsp:cNvSpPr/>
      </dsp:nvSpPr>
      <dsp:spPr>
        <a:xfrm>
          <a:off x="0" y="576183"/>
          <a:ext cx="9258300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395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GB" sz="1800" b="0" i="0" kern="1200" dirty="0">
              <a:solidFill>
                <a:schemeClr val="tx1"/>
              </a:solidFill>
            </a:rPr>
            <a:t>Before, during and after the training</a:t>
          </a:r>
        </a:p>
      </dsp:txBody>
      <dsp:txXfrm>
        <a:off x="0" y="576183"/>
        <a:ext cx="9258300" cy="397440"/>
      </dsp:txXfrm>
    </dsp:sp>
    <dsp:sp modelId="{522C6ECB-138B-1543-89BE-8FC4B967E4EF}">
      <dsp:nvSpPr>
        <dsp:cNvPr id="0" name=""/>
        <dsp:cNvSpPr/>
      </dsp:nvSpPr>
      <dsp:spPr>
        <a:xfrm>
          <a:off x="0" y="973623"/>
          <a:ext cx="9258300" cy="57563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2400" b="0" i="0" kern="1200">
              <a:solidFill>
                <a:schemeClr val="tx1"/>
              </a:solidFill>
            </a:rPr>
            <a:t>where are all of the materials that should be used during the training</a:t>
          </a:r>
        </a:p>
      </dsp:txBody>
      <dsp:txXfrm>
        <a:off x="28100" y="1001723"/>
        <a:ext cx="9202100" cy="519439"/>
      </dsp:txXfrm>
    </dsp:sp>
    <dsp:sp modelId="{A2761A4B-A079-504B-B77E-28E1D7AB82FB}">
      <dsp:nvSpPr>
        <dsp:cNvPr id="0" name=""/>
        <dsp:cNvSpPr/>
      </dsp:nvSpPr>
      <dsp:spPr>
        <a:xfrm>
          <a:off x="0" y="1549263"/>
          <a:ext cx="9258300" cy="919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395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GB" sz="1800" b="0" i="0" kern="1200">
              <a:solidFill>
                <a:schemeClr val="tx1"/>
              </a:solidFill>
            </a:rPr>
            <a:t>digital materials location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GB" sz="1800" b="0" i="0" kern="1200">
              <a:solidFill>
                <a:schemeClr val="tx1"/>
              </a:solidFill>
            </a:rPr>
            <a:t>physical resources and equipment needed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GB" sz="1800" b="0" i="0" kern="1200" dirty="0">
              <a:solidFill>
                <a:schemeClr val="tx1"/>
              </a:solidFill>
            </a:rPr>
            <a:t>e.g. projector, activity resources such as card decks, ...</a:t>
          </a:r>
        </a:p>
      </dsp:txBody>
      <dsp:txXfrm>
        <a:off x="0" y="1549263"/>
        <a:ext cx="9258300" cy="919080"/>
      </dsp:txXfrm>
    </dsp:sp>
    <dsp:sp modelId="{335730E3-150E-704B-92A0-FFFAAA62D02C}">
      <dsp:nvSpPr>
        <dsp:cNvPr id="0" name=""/>
        <dsp:cNvSpPr/>
      </dsp:nvSpPr>
      <dsp:spPr>
        <a:xfrm>
          <a:off x="0" y="2468343"/>
          <a:ext cx="9258300" cy="57563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2400" b="0" i="0" kern="1200">
              <a:solidFill>
                <a:schemeClr val="tx1"/>
              </a:solidFill>
            </a:rPr>
            <a:t>how to prepare the materials beforehand</a:t>
          </a:r>
        </a:p>
      </dsp:txBody>
      <dsp:txXfrm>
        <a:off x="28100" y="2496443"/>
        <a:ext cx="9202100" cy="519439"/>
      </dsp:txXfrm>
    </dsp:sp>
    <dsp:sp modelId="{C7C85879-75DD-A14B-8386-5988FAA8E361}">
      <dsp:nvSpPr>
        <dsp:cNvPr id="0" name=""/>
        <dsp:cNvSpPr/>
      </dsp:nvSpPr>
      <dsp:spPr>
        <a:xfrm>
          <a:off x="0" y="3043983"/>
          <a:ext cx="9258300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395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GB" sz="1800" b="0" i="0" kern="1200">
              <a:solidFill>
                <a:schemeClr val="tx1"/>
              </a:solidFill>
            </a:rPr>
            <a:t>e.g. something needs to be written on flip charts</a:t>
          </a:r>
        </a:p>
      </dsp:txBody>
      <dsp:txXfrm>
        <a:off x="0" y="3043983"/>
        <a:ext cx="9258300" cy="397440"/>
      </dsp:txXfrm>
    </dsp:sp>
    <dsp:sp modelId="{8E957AF8-C1A7-7B43-9D06-EA16BDB5D105}">
      <dsp:nvSpPr>
        <dsp:cNvPr id="0" name=""/>
        <dsp:cNvSpPr/>
      </dsp:nvSpPr>
      <dsp:spPr>
        <a:xfrm>
          <a:off x="0" y="3441423"/>
          <a:ext cx="9258300" cy="575639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2400" b="0" i="0" kern="1200">
              <a:solidFill>
                <a:schemeClr val="tx1"/>
              </a:solidFill>
            </a:rPr>
            <a:t>how to prepare the learning environment</a:t>
          </a:r>
        </a:p>
      </dsp:txBody>
      <dsp:txXfrm>
        <a:off x="28100" y="3469523"/>
        <a:ext cx="9202100" cy="519439"/>
      </dsp:txXfrm>
    </dsp:sp>
    <dsp:sp modelId="{851E7D1B-35CD-644B-A126-8DAFFB297DC2}">
      <dsp:nvSpPr>
        <dsp:cNvPr id="0" name=""/>
        <dsp:cNvSpPr/>
      </dsp:nvSpPr>
      <dsp:spPr>
        <a:xfrm>
          <a:off x="0" y="4017063"/>
          <a:ext cx="9258300" cy="869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395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GB" sz="1800" b="0" i="0" kern="1200">
              <a:solidFill>
                <a:schemeClr val="tx1"/>
              </a:solidFill>
            </a:rPr>
            <a:t>room layout and any other specifics (e.g. name tags, sign-in sheet, etc.)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GB" sz="1800" b="0" i="0" kern="1200" dirty="0">
              <a:solidFill>
                <a:schemeClr val="tx1"/>
              </a:solidFill>
            </a:rPr>
            <a:t>in case of an online training this includes preparation of the virtual room, providing access, sending out or publishing reading materials, ...</a:t>
          </a:r>
        </a:p>
      </dsp:txBody>
      <dsp:txXfrm>
        <a:off x="0" y="4017063"/>
        <a:ext cx="9258300" cy="8694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35C191-6C40-1042-A0E8-308F6B6980D4}">
      <dsp:nvSpPr>
        <dsp:cNvPr id="0" name=""/>
        <dsp:cNvSpPr/>
      </dsp:nvSpPr>
      <dsp:spPr>
        <a:xfrm>
          <a:off x="1511972" y="4684876"/>
          <a:ext cx="271717" cy="11695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5726" y="0"/>
              </a:lnTo>
              <a:lnTo>
                <a:pt x="135726" y="1169528"/>
              </a:lnTo>
              <a:lnTo>
                <a:pt x="271717" y="116952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C3C9ED-4AEF-B347-9843-34CCA39BA2B1}">
      <dsp:nvSpPr>
        <dsp:cNvPr id="0" name=""/>
        <dsp:cNvSpPr/>
      </dsp:nvSpPr>
      <dsp:spPr>
        <a:xfrm>
          <a:off x="1511972" y="4684876"/>
          <a:ext cx="271717" cy="5847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5726" y="0"/>
              </a:lnTo>
              <a:lnTo>
                <a:pt x="135726" y="584764"/>
              </a:lnTo>
              <a:lnTo>
                <a:pt x="271717" y="58476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4F8FE0-A8C3-F344-9A45-BF0638A3822C}">
      <dsp:nvSpPr>
        <dsp:cNvPr id="0" name=""/>
        <dsp:cNvSpPr/>
      </dsp:nvSpPr>
      <dsp:spPr>
        <a:xfrm>
          <a:off x="1511972" y="4639156"/>
          <a:ext cx="27171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1717" y="4572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ECFE71-3C0B-FE4B-8FD4-C71A9A7EE6B8}">
      <dsp:nvSpPr>
        <dsp:cNvPr id="0" name=""/>
        <dsp:cNvSpPr/>
      </dsp:nvSpPr>
      <dsp:spPr>
        <a:xfrm>
          <a:off x="1511972" y="4100111"/>
          <a:ext cx="271717" cy="584764"/>
        </a:xfrm>
        <a:custGeom>
          <a:avLst/>
          <a:gdLst/>
          <a:ahLst/>
          <a:cxnLst/>
          <a:rect l="0" t="0" r="0" b="0"/>
          <a:pathLst>
            <a:path>
              <a:moveTo>
                <a:pt x="0" y="584764"/>
              </a:moveTo>
              <a:lnTo>
                <a:pt x="135726" y="584764"/>
              </a:lnTo>
              <a:lnTo>
                <a:pt x="135726" y="0"/>
              </a:lnTo>
              <a:lnTo>
                <a:pt x="271717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88006B-AF02-9041-9160-45554715131E}">
      <dsp:nvSpPr>
        <dsp:cNvPr id="0" name=""/>
        <dsp:cNvSpPr/>
      </dsp:nvSpPr>
      <dsp:spPr>
        <a:xfrm>
          <a:off x="3292123" y="3515347"/>
          <a:ext cx="271717" cy="11695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5726" y="0"/>
              </a:lnTo>
              <a:lnTo>
                <a:pt x="135726" y="1169528"/>
              </a:lnTo>
              <a:lnTo>
                <a:pt x="271717" y="1169528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D3A6E5-A9D5-5A45-9A5B-1A3FC4B9D409}">
      <dsp:nvSpPr>
        <dsp:cNvPr id="0" name=""/>
        <dsp:cNvSpPr/>
      </dsp:nvSpPr>
      <dsp:spPr>
        <a:xfrm>
          <a:off x="3292123" y="3515347"/>
          <a:ext cx="271717" cy="5847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5726" y="0"/>
              </a:lnTo>
              <a:lnTo>
                <a:pt x="135726" y="584764"/>
              </a:lnTo>
              <a:lnTo>
                <a:pt x="271717" y="584764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EE2003-9776-D345-B140-D85DB7D906FC}">
      <dsp:nvSpPr>
        <dsp:cNvPr id="0" name=""/>
        <dsp:cNvSpPr/>
      </dsp:nvSpPr>
      <dsp:spPr>
        <a:xfrm>
          <a:off x="6852426" y="3515347"/>
          <a:ext cx="271717" cy="5841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5726" y="0"/>
              </a:lnTo>
              <a:lnTo>
                <a:pt x="135726" y="584193"/>
              </a:lnTo>
              <a:lnTo>
                <a:pt x="271717" y="5841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BA6214-13C4-1B42-AF30-6E7D67F9E307}">
      <dsp:nvSpPr>
        <dsp:cNvPr id="0" name=""/>
        <dsp:cNvSpPr/>
      </dsp:nvSpPr>
      <dsp:spPr>
        <a:xfrm>
          <a:off x="6852426" y="3469627"/>
          <a:ext cx="27171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1717" y="457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6D226E-7C3F-9F44-88AF-F66B2A9B5296}">
      <dsp:nvSpPr>
        <dsp:cNvPr id="0" name=""/>
        <dsp:cNvSpPr/>
      </dsp:nvSpPr>
      <dsp:spPr>
        <a:xfrm>
          <a:off x="8631104" y="2931154"/>
          <a:ext cx="271717" cy="20446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5858" y="0"/>
              </a:lnTo>
              <a:lnTo>
                <a:pt x="135858" y="2044676"/>
              </a:lnTo>
              <a:lnTo>
                <a:pt x="271717" y="20446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31E1C1-D8D2-1642-BD7C-F6D9463A0E1D}">
      <dsp:nvSpPr>
        <dsp:cNvPr id="0" name=""/>
        <dsp:cNvSpPr/>
      </dsp:nvSpPr>
      <dsp:spPr>
        <a:xfrm>
          <a:off x="8631104" y="2931154"/>
          <a:ext cx="271717" cy="14604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5858" y="0"/>
              </a:lnTo>
              <a:lnTo>
                <a:pt x="135858" y="1460483"/>
              </a:lnTo>
              <a:lnTo>
                <a:pt x="271717" y="146048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79A54E-390A-CE48-829B-293C648E3478}">
      <dsp:nvSpPr>
        <dsp:cNvPr id="0" name=""/>
        <dsp:cNvSpPr/>
      </dsp:nvSpPr>
      <dsp:spPr>
        <a:xfrm>
          <a:off x="8631104" y="2931154"/>
          <a:ext cx="271717" cy="8762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5858" y="0"/>
              </a:lnTo>
              <a:lnTo>
                <a:pt x="135858" y="876289"/>
              </a:lnTo>
              <a:lnTo>
                <a:pt x="271717" y="8762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9EE508-8EB6-6D48-AE23-756C814149B0}">
      <dsp:nvSpPr>
        <dsp:cNvPr id="0" name=""/>
        <dsp:cNvSpPr/>
      </dsp:nvSpPr>
      <dsp:spPr>
        <a:xfrm>
          <a:off x="10409782" y="3177530"/>
          <a:ext cx="27171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1717" y="457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65CB75-F3B3-FA46-95A1-CCF667C359EC}">
      <dsp:nvSpPr>
        <dsp:cNvPr id="0" name=""/>
        <dsp:cNvSpPr/>
      </dsp:nvSpPr>
      <dsp:spPr>
        <a:xfrm>
          <a:off x="8631104" y="2931154"/>
          <a:ext cx="271717" cy="2920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5858" y="0"/>
              </a:lnTo>
              <a:lnTo>
                <a:pt x="135858" y="292096"/>
              </a:lnTo>
              <a:lnTo>
                <a:pt x="271717" y="29209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885F66-AED7-B64A-B3D5-4981DB240208}">
      <dsp:nvSpPr>
        <dsp:cNvPr id="0" name=""/>
        <dsp:cNvSpPr/>
      </dsp:nvSpPr>
      <dsp:spPr>
        <a:xfrm>
          <a:off x="10409782" y="2346961"/>
          <a:ext cx="271717" cy="2920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5858" y="0"/>
              </a:lnTo>
              <a:lnTo>
                <a:pt x="135858" y="292096"/>
              </a:lnTo>
              <a:lnTo>
                <a:pt x="271717" y="29209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E197A1-DC59-984D-A4FF-C0B8269E0F95}">
      <dsp:nvSpPr>
        <dsp:cNvPr id="0" name=""/>
        <dsp:cNvSpPr/>
      </dsp:nvSpPr>
      <dsp:spPr>
        <a:xfrm>
          <a:off x="10409782" y="2054864"/>
          <a:ext cx="271717" cy="292096"/>
        </a:xfrm>
        <a:custGeom>
          <a:avLst/>
          <a:gdLst/>
          <a:ahLst/>
          <a:cxnLst/>
          <a:rect l="0" t="0" r="0" b="0"/>
          <a:pathLst>
            <a:path>
              <a:moveTo>
                <a:pt x="0" y="292096"/>
              </a:moveTo>
              <a:lnTo>
                <a:pt x="135858" y="292096"/>
              </a:lnTo>
              <a:lnTo>
                <a:pt x="135858" y="0"/>
              </a:lnTo>
              <a:lnTo>
                <a:pt x="271717" y="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779EF5-AAE1-F648-B41C-A74776958E53}">
      <dsp:nvSpPr>
        <dsp:cNvPr id="0" name=""/>
        <dsp:cNvSpPr/>
      </dsp:nvSpPr>
      <dsp:spPr>
        <a:xfrm>
          <a:off x="8631104" y="2346961"/>
          <a:ext cx="271717" cy="584193"/>
        </a:xfrm>
        <a:custGeom>
          <a:avLst/>
          <a:gdLst/>
          <a:ahLst/>
          <a:cxnLst/>
          <a:rect l="0" t="0" r="0" b="0"/>
          <a:pathLst>
            <a:path>
              <a:moveTo>
                <a:pt x="0" y="584193"/>
              </a:moveTo>
              <a:lnTo>
                <a:pt x="135858" y="584193"/>
              </a:lnTo>
              <a:lnTo>
                <a:pt x="135858" y="0"/>
              </a:lnTo>
              <a:lnTo>
                <a:pt x="271717" y="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4352D2-A4C7-F94A-AA8E-BC426FC7EB29}">
      <dsp:nvSpPr>
        <dsp:cNvPr id="0" name=""/>
        <dsp:cNvSpPr/>
      </dsp:nvSpPr>
      <dsp:spPr>
        <a:xfrm>
          <a:off x="10409782" y="886477"/>
          <a:ext cx="271717" cy="5841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5858" y="0"/>
              </a:lnTo>
              <a:lnTo>
                <a:pt x="135858" y="584193"/>
              </a:lnTo>
              <a:lnTo>
                <a:pt x="271717" y="5841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64F52A-E6A3-D541-B3FC-E45A6C5068AF}">
      <dsp:nvSpPr>
        <dsp:cNvPr id="0" name=""/>
        <dsp:cNvSpPr/>
      </dsp:nvSpPr>
      <dsp:spPr>
        <a:xfrm>
          <a:off x="10409782" y="840757"/>
          <a:ext cx="27171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1717" y="457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C98345-8AC8-E04E-A625-EEAE92765CF4}">
      <dsp:nvSpPr>
        <dsp:cNvPr id="0" name=""/>
        <dsp:cNvSpPr/>
      </dsp:nvSpPr>
      <dsp:spPr>
        <a:xfrm>
          <a:off x="10409782" y="302284"/>
          <a:ext cx="271717" cy="584193"/>
        </a:xfrm>
        <a:custGeom>
          <a:avLst/>
          <a:gdLst/>
          <a:ahLst/>
          <a:cxnLst/>
          <a:rect l="0" t="0" r="0" b="0"/>
          <a:pathLst>
            <a:path>
              <a:moveTo>
                <a:pt x="0" y="584193"/>
              </a:moveTo>
              <a:lnTo>
                <a:pt x="135858" y="584193"/>
              </a:lnTo>
              <a:lnTo>
                <a:pt x="135858" y="0"/>
              </a:lnTo>
              <a:lnTo>
                <a:pt x="271717" y="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50811-ADBC-FF46-8BC8-F5E12DCCB034}">
      <dsp:nvSpPr>
        <dsp:cNvPr id="0" name=""/>
        <dsp:cNvSpPr/>
      </dsp:nvSpPr>
      <dsp:spPr>
        <a:xfrm>
          <a:off x="8631104" y="886477"/>
          <a:ext cx="271717" cy="2044676"/>
        </a:xfrm>
        <a:custGeom>
          <a:avLst/>
          <a:gdLst/>
          <a:ahLst/>
          <a:cxnLst/>
          <a:rect l="0" t="0" r="0" b="0"/>
          <a:pathLst>
            <a:path>
              <a:moveTo>
                <a:pt x="0" y="2044676"/>
              </a:moveTo>
              <a:lnTo>
                <a:pt x="135858" y="2044676"/>
              </a:lnTo>
              <a:lnTo>
                <a:pt x="135858" y="0"/>
              </a:lnTo>
              <a:lnTo>
                <a:pt x="271717" y="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4C504C-37C2-9742-87F3-CCE44C666D63}">
      <dsp:nvSpPr>
        <dsp:cNvPr id="0" name=""/>
        <dsp:cNvSpPr/>
      </dsp:nvSpPr>
      <dsp:spPr>
        <a:xfrm>
          <a:off x="6852426" y="2931154"/>
          <a:ext cx="271717" cy="584193"/>
        </a:xfrm>
        <a:custGeom>
          <a:avLst/>
          <a:gdLst/>
          <a:ahLst/>
          <a:cxnLst/>
          <a:rect l="0" t="0" r="0" b="0"/>
          <a:pathLst>
            <a:path>
              <a:moveTo>
                <a:pt x="0" y="584193"/>
              </a:moveTo>
              <a:lnTo>
                <a:pt x="135726" y="584193"/>
              </a:lnTo>
              <a:lnTo>
                <a:pt x="135726" y="0"/>
              </a:lnTo>
              <a:lnTo>
                <a:pt x="271717" y="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FB4CF9-8CF5-9A44-A57B-9D0FB41C91A8}">
      <dsp:nvSpPr>
        <dsp:cNvPr id="0" name=""/>
        <dsp:cNvSpPr/>
      </dsp:nvSpPr>
      <dsp:spPr>
        <a:xfrm>
          <a:off x="5072275" y="3469627"/>
          <a:ext cx="27171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1717" y="457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3713A6-643A-FD42-85F7-52FF4CF129A0}">
      <dsp:nvSpPr>
        <dsp:cNvPr id="0" name=""/>
        <dsp:cNvSpPr/>
      </dsp:nvSpPr>
      <dsp:spPr>
        <a:xfrm>
          <a:off x="3292123" y="3469627"/>
          <a:ext cx="27171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1717" y="4572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2606F5-35D4-0647-9D3B-CA68360868F2}">
      <dsp:nvSpPr>
        <dsp:cNvPr id="0" name=""/>
        <dsp:cNvSpPr/>
      </dsp:nvSpPr>
      <dsp:spPr>
        <a:xfrm>
          <a:off x="5072275" y="2884863"/>
          <a:ext cx="27171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1717" y="457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05B9F5-B9C6-6345-9553-67D1481197C9}">
      <dsp:nvSpPr>
        <dsp:cNvPr id="0" name=""/>
        <dsp:cNvSpPr/>
      </dsp:nvSpPr>
      <dsp:spPr>
        <a:xfrm>
          <a:off x="3292123" y="2930583"/>
          <a:ext cx="271717" cy="584764"/>
        </a:xfrm>
        <a:custGeom>
          <a:avLst/>
          <a:gdLst/>
          <a:ahLst/>
          <a:cxnLst/>
          <a:rect l="0" t="0" r="0" b="0"/>
          <a:pathLst>
            <a:path>
              <a:moveTo>
                <a:pt x="0" y="584764"/>
              </a:moveTo>
              <a:lnTo>
                <a:pt x="135726" y="584764"/>
              </a:lnTo>
              <a:lnTo>
                <a:pt x="135726" y="0"/>
              </a:lnTo>
              <a:lnTo>
                <a:pt x="271717" y="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54FD2B-BC53-A94C-81F6-E56A3E06015C}">
      <dsp:nvSpPr>
        <dsp:cNvPr id="0" name=""/>
        <dsp:cNvSpPr/>
      </dsp:nvSpPr>
      <dsp:spPr>
        <a:xfrm>
          <a:off x="5072275" y="2300098"/>
          <a:ext cx="27171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1717" y="457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496D20-D3E5-3847-8218-3118C4D50BA2}">
      <dsp:nvSpPr>
        <dsp:cNvPr id="0" name=""/>
        <dsp:cNvSpPr/>
      </dsp:nvSpPr>
      <dsp:spPr>
        <a:xfrm>
          <a:off x="3292123" y="2345818"/>
          <a:ext cx="271717" cy="1169528"/>
        </a:xfrm>
        <a:custGeom>
          <a:avLst/>
          <a:gdLst/>
          <a:ahLst/>
          <a:cxnLst/>
          <a:rect l="0" t="0" r="0" b="0"/>
          <a:pathLst>
            <a:path>
              <a:moveTo>
                <a:pt x="0" y="1169528"/>
              </a:moveTo>
              <a:lnTo>
                <a:pt x="135726" y="1169528"/>
              </a:lnTo>
              <a:lnTo>
                <a:pt x="135726" y="0"/>
              </a:lnTo>
              <a:lnTo>
                <a:pt x="271717" y="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7C0596-F824-9743-B148-D4F32B7A3129}">
      <dsp:nvSpPr>
        <dsp:cNvPr id="0" name=""/>
        <dsp:cNvSpPr/>
      </dsp:nvSpPr>
      <dsp:spPr>
        <a:xfrm>
          <a:off x="1511972" y="3515347"/>
          <a:ext cx="271717" cy="1169528"/>
        </a:xfrm>
        <a:custGeom>
          <a:avLst/>
          <a:gdLst/>
          <a:ahLst/>
          <a:cxnLst/>
          <a:rect l="0" t="0" r="0" b="0"/>
          <a:pathLst>
            <a:path>
              <a:moveTo>
                <a:pt x="0" y="1169528"/>
              </a:moveTo>
              <a:lnTo>
                <a:pt x="135726" y="1169528"/>
              </a:lnTo>
              <a:lnTo>
                <a:pt x="135726" y="0"/>
              </a:lnTo>
              <a:lnTo>
                <a:pt x="271717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A41BF4-6885-5D49-A102-80A61E5595AE}">
      <dsp:nvSpPr>
        <dsp:cNvPr id="0" name=""/>
        <dsp:cNvSpPr/>
      </dsp:nvSpPr>
      <dsp:spPr>
        <a:xfrm>
          <a:off x="3538" y="4477488"/>
          <a:ext cx="1508433" cy="414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Root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3538" y="4477488"/>
        <a:ext cx="1508433" cy="414774"/>
      </dsp:txXfrm>
    </dsp:sp>
    <dsp:sp modelId="{30491DA2-1E15-3344-843A-E8628EDC2CE7}">
      <dsp:nvSpPr>
        <dsp:cNvPr id="0" name=""/>
        <dsp:cNvSpPr/>
      </dsp:nvSpPr>
      <dsp:spPr>
        <a:xfrm>
          <a:off x="1783690" y="3307960"/>
          <a:ext cx="1508433" cy="41477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resources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1783690" y="3307960"/>
        <a:ext cx="1508433" cy="414774"/>
      </dsp:txXfrm>
    </dsp:sp>
    <dsp:sp modelId="{84F86C5C-7812-E244-BDAA-5290162735E4}">
      <dsp:nvSpPr>
        <dsp:cNvPr id="0" name=""/>
        <dsp:cNvSpPr/>
      </dsp:nvSpPr>
      <dsp:spPr>
        <a:xfrm>
          <a:off x="3563841" y="2138431"/>
          <a:ext cx="1508433" cy="41477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attachments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3563841" y="2138431"/>
        <a:ext cx="1508433" cy="414774"/>
      </dsp:txXfrm>
    </dsp:sp>
    <dsp:sp modelId="{1246582A-C065-8540-9E5D-267DB02010C4}">
      <dsp:nvSpPr>
        <dsp:cNvPr id="0" name=""/>
        <dsp:cNvSpPr/>
      </dsp:nvSpPr>
      <dsp:spPr>
        <a:xfrm>
          <a:off x="5343992" y="2138431"/>
          <a:ext cx="1508433" cy="41477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media files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5343992" y="2138431"/>
        <a:ext cx="1508433" cy="414774"/>
      </dsp:txXfrm>
    </dsp:sp>
    <dsp:sp modelId="{1E71D345-4BDD-5946-9716-00F65ECEF7A5}">
      <dsp:nvSpPr>
        <dsp:cNvPr id="0" name=""/>
        <dsp:cNvSpPr/>
      </dsp:nvSpPr>
      <dsp:spPr>
        <a:xfrm>
          <a:off x="3563841" y="2723195"/>
          <a:ext cx="1508433" cy="41477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Feedback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3563841" y="2723195"/>
        <a:ext cx="1508433" cy="414774"/>
      </dsp:txXfrm>
    </dsp:sp>
    <dsp:sp modelId="{E9833248-76E3-3F47-A529-91190B8774E6}">
      <dsp:nvSpPr>
        <dsp:cNvPr id="0" name=""/>
        <dsp:cNvSpPr/>
      </dsp:nvSpPr>
      <dsp:spPr>
        <a:xfrm>
          <a:off x="5343992" y="2723195"/>
          <a:ext cx="1508433" cy="41477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questions file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5343992" y="2723195"/>
        <a:ext cx="1508433" cy="414774"/>
      </dsp:txXfrm>
    </dsp:sp>
    <dsp:sp modelId="{06487A0B-8F44-A046-89BC-49444E6953A6}">
      <dsp:nvSpPr>
        <dsp:cNvPr id="0" name=""/>
        <dsp:cNvSpPr/>
      </dsp:nvSpPr>
      <dsp:spPr>
        <a:xfrm>
          <a:off x="3563841" y="3307960"/>
          <a:ext cx="1508433" cy="41477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(opt) 01 Section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3563841" y="3307960"/>
        <a:ext cx="1508433" cy="414774"/>
      </dsp:txXfrm>
    </dsp:sp>
    <dsp:sp modelId="{6FBB7094-C3C6-4646-A364-8F99ECAB2090}">
      <dsp:nvSpPr>
        <dsp:cNvPr id="0" name=""/>
        <dsp:cNvSpPr/>
      </dsp:nvSpPr>
      <dsp:spPr>
        <a:xfrm>
          <a:off x="5343992" y="3307960"/>
          <a:ext cx="1508433" cy="41477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(opt) 01 Module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5343992" y="3307960"/>
        <a:ext cx="1508433" cy="414774"/>
      </dsp:txXfrm>
    </dsp:sp>
    <dsp:sp modelId="{15B7D702-FB7F-4244-AB69-0027B7063DEA}">
      <dsp:nvSpPr>
        <dsp:cNvPr id="0" name=""/>
        <dsp:cNvSpPr/>
      </dsp:nvSpPr>
      <dsp:spPr>
        <a:xfrm>
          <a:off x="7124144" y="2723969"/>
          <a:ext cx="1506960" cy="4143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01 Learning Unit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7124144" y="2723969"/>
        <a:ext cx="1506960" cy="414369"/>
      </dsp:txXfrm>
    </dsp:sp>
    <dsp:sp modelId="{A7D00A65-E191-D048-AA09-DC56E17E143F}">
      <dsp:nvSpPr>
        <dsp:cNvPr id="0" name=""/>
        <dsp:cNvSpPr/>
      </dsp:nvSpPr>
      <dsp:spPr>
        <a:xfrm>
          <a:off x="8902822" y="679293"/>
          <a:ext cx="1506960" cy="4143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Activities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8902822" y="679293"/>
        <a:ext cx="1506960" cy="414369"/>
      </dsp:txXfrm>
    </dsp:sp>
    <dsp:sp modelId="{AB9BEDBE-AEF8-C644-A997-39C531F46EDB}">
      <dsp:nvSpPr>
        <dsp:cNvPr id="0" name=""/>
        <dsp:cNvSpPr/>
      </dsp:nvSpPr>
      <dsp:spPr>
        <a:xfrm>
          <a:off x="10681500" y="95099"/>
          <a:ext cx="1506960" cy="4143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01 activity details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10681500" y="95099"/>
        <a:ext cx="1506960" cy="414369"/>
      </dsp:txXfrm>
    </dsp:sp>
    <dsp:sp modelId="{4911CB2B-6E84-7E46-999C-8FE531A1548A}">
      <dsp:nvSpPr>
        <dsp:cNvPr id="0" name=""/>
        <dsp:cNvSpPr/>
      </dsp:nvSpPr>
      <dsp:spPr>
        <a:xfrm>
          <a:off x="10681500" y="679293"/>
          <a:ext cx="1506960" cy="4143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...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10681500" y="679293"/>
        <a:ext cx="1506960" cy="414369"/>
      </dsp:txXfrm>
    </dsp:sp>
    <dsp:sp modelId="{66209CF4-5077-114D-820C-5FF1E6289B1D}">
      <dsp:nvSpPr>
        <dsp:cNvPr id="0" name=""/>
        <dsp:cNvSpPr/>
      </dsp:nvSpPr>
      <dsp:spPr>
        <a:xfrm>
          <a:off x="10681500" y="1263486"/>
          <a:ext cx="1506960" cy="4143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N activity details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10681500" y="1263486"/>
        <a:ext cx="1506960" cy="414369"/>
      </dsp:txXfrm>
    </dsp:sp>
    <dsp:sp modelId="{6D5856A5-28A1-534E-AC3A-C356B9019E32}">
      <dsp:nvSpPr>
        <dsp:cNvPr id="0" name=""/>
        <dsp:cNvSpPr/>
      </dsp:nvSpPr>
      <dsp:spPr>
        <a:xfrm>
          <a:off x="8902822" y="2139776"/>
          <a:ext cx="1506960" cy="4143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Assessment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8902822" y="2139776"/>
        <a:ext cx="1506960" cy="414369"/>
      </dsp:txXfrm>
    </dsp:sp>
    <dsp:sp modelId="{04A66468-D2D2-024C-9E0D-2C1AC9085B36}">
      <dsp:nvSpPr>
        <dsp:cNvPr id="0" name=""/>
        <dsp:cNvSpPr/>
      </dsp:nvSpPr>
      <dsp:spPr>
        <a:xfrm>
          <a:off x="10681500" y="1847679"/>
          <a:ext cx="1506960" cy="4143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question bank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10681500" y="1847679"/>
        <a:ext cx="1506960" cy="414369"/>
      </dsp:txXfrm>
    </dsp:sp>
    <dsp:sp modelId="{A57ACB15-3233-544D-A0C5-ADA7C93ECE32}">
      <dsp:nvSpPr>
        <dsp:cNvPr id="0" name=""/>
        <dsp:cNvSpPr/>
      </dsp:nvSpPr>
      <dsp:spPr>
        <a:xfrm>
          <a:off x="10681500" y="2431872"/>
          <a:ext cx="1506960" cy="4143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(opt) strategy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10681500" y="2431872"/>
        <a:ext cx="1506960" cy="414369"/>
      </dsp:txXfrm>
    </dsp:sp>
    <dsp:sp modelId="{D75B7EAD-3844-BC4A-AEFE-A463D33816D4}">
      <dsp:nvSpPr>
        <dsp:cNvPr id="0" name=""/>
        <dsp:cNvSpPr/>
      </dsp:nvSpPr>
      <dsp:spPr>
        <a:xfrm>
          <a:off x="8902822" y="3016066"/>
          <a:ext cx="1506960" cy="4143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attachments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8902822" y="3016066"/>
        <a:ext cx="1506960" cy="414369"/>
      </dsp:txXfrm>
    </dsp:sp>
    <dsp:sp modelId="{B7C97F15-0D1D-FF43-A070-E6896C554D46}">
      <dsp:nvSpPr>
        <dsp:cNvPr id="0" name=""/>
        <dsp:cNvSpPr/>
      </dsp:nvSpPr>
      <dsp:spPr>
        <a:xfrm>
          <a:off x="10681500" y="3016066"/>
          <a:ext cx="1506960" cy="4143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media files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10681500" y="3016066"/>
        <a:ext cx="1506960" cy="414369"/>
      </dsp:txXfrm>
    </dsp:sp>
    <dsp:sp modelId="{4391BBA2-F3D1-D449-B887-07E771CA0713}">
      <dsp:nvSpPr>
        <dsp:cNvPr id="0" name=""/>
        <dsp:cNvSpPr/>
      </dsp:nvSpPr>
      <dsp:spPr>
        <a:xfrm>
          <a:off x="8902822" y="3600259"/>
          <a:ext cx="1506960" cy="4143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learning content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8902822" y="3600259"/>
        <a:ext cx="1506960" cy="414369"/>
      </dsp:txXfrm>
    </dsp:sp>
    <dsp:sp modelId="{DD8EA461-A2A6-F44E-92CA-9CC717E7082C}">
      <dsp:nvSpPr>
        <dsp:cNvPr id="0" name=""/>
        <dsp:cNvSpPr/>
      </dsp:nvSpPr>
      <dsp:spPr>
        <a:xfrm>
          <a:off x="8902822" y="4184452"/>
          <a:ext cx="1506960" cy="4143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slide deck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8902822" y="4184452"/>
        <a:ext cx="1506960" cy="414369"/>
      </dsp:txXfrm>
    </dsp:sp>
    <dsp:sp modelId="{C4C712DB-08F9-A042-843E-F2483D49D67F}">
      <dsp:nvSpPr>
        <dsp:cNvPr id="0" name=""/>
        <dsp:cNvSpPr/>
      </dsp:nvSpPr>
      <dsp:spPr>
        <a:xfrm>
          <a:off x="8902822" y="4768645"/>
          <a:ext cx="1506960" cy="4143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learning unit plan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8902822" y="4768645"/>
        <a:ext cx="1506960" cy="414369"/>
      </dsp:txXfrm>
    </dsp:sp>
    <dsp:sp modelId="{D9BBB7AE-3F82-7C41-96F4-D5A24B6EFE6D}">
      <dsp:nvSpPr>
        <dsp:cNvPr id="0" name=""/>
        <dsp:cNvSpPr/>
      </dsp:nvSpPr>
      <dsp:spPr>
        <a:xfrm>
          <a:off x="7124144" y="3308162"/>
          <a:ext cx="1506960" cy="4143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...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7124144" y="3308162"/>
        <a:ext cx="1506960" cy="414369"/>
      </dsp:txXfrm>
    </dsp:sp>
    <dsp:sp modelId="{549687FC-623D-2B4B-ABD4-336801926D96}">
      <dsp:nvSpPr>
        <dsp:cNvPr id="0" name=""/>
        <dsp:cNvSpPr/>
      </dsp:nvSpPr>
      <dsp:spPr>
        <a:xfrm>
          <a:off x="7124144" y="3892355"/>
          <a:ext cx="1506960" cy="4143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N Learning Unit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7124144" y="3892355"/>
        <a:ext cx="1506960" cy="414369"/>
      </dsp:txXfrm>
    </dsp:sp>
    <dsp:sp modelId="{E81F0564-7B1B-7341-8B75-2DA8E936FAF1}">
      <dsp:nvSpPr>
        <dsp:cNvPr id="0" name=""/>
        <dsp:cNvSpPr/>
      </dsp:nvSpPr>
      <dsp:spPr>
        <a:xfrm>
          <a:off x="3563841" y="3892724"/>
          <a:ext cx="1508433" cy="41477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syllabus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3563841" y="3892724"/>
        <a:ext cx="1508433" cy="414774"/>
      </dsp:txXfrm>
    </dsp:sp>
    <dsp:sp modelId="{D7610AB8-98C4-2E4E-9749-286CFD159ED9}">
      <dsp:nvSpPr>
        <dsp:cNvPr id="0" name=""/>
        <dsp:cNvSpPr/>
      </dsp:nvSpPr>
      <dsp:spPr>
        <a:xfrm>
          <a:off x="3563841" y="4477488"/>
          <a:ext cx="1508433" cy="41477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facilitator guide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3563841" y="4477488"/>
        <a:ext cx="1508433" cy="414774"/>
      </dsp:txXfrm>
    </dsp:sp>
    <dsp:sp modelId="{C2E71A89-B035-9F49-9F95-B7047C8107FE}">
      <dsp:nvSpPr>
        <dsp:cNvPr id="0" name=""/>
        <dsp:cNvSpPr/>
      </dsp:nvSpPr>
      <dsp:spPr>
        <a:xfrm>
          <a:off x="1783690" y="3892724"/>
          <a:ext cx="1508433" cy="41477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README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1783690" y="3892724"/>
        <a:ext cx="1508433" cy="414774"/>
      </dsp:txXfrm>
    </dsp:sp>
    <dsp:sp modelId="{DC1E33C3-CE42-0E4C-87A4-5388069EF6FD}">
      <dsp:nvSpPr>
        <dsp:cNvPr id="0" name=""/>
        <dsp:cNvSpPr/>
      </dsp:nvSpPr>
      <dsp:spPr>
        <a:xfrm>
          <a:off x="1783690" y="4477488"/>
          <a:ext cx="1508433" cy="41477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LICENSE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1783690" y="4477488"/>
        <a:ext cx="1508433" cy="414774"/>
      </dsp:txXfrm>
    </dsp:sp>
    <dsp:sp modelId="{67CE04AD-6A1A-954F-8FF8-438130364507}">
      <dsp:nvSpPr>
        <dsp:cNvPr id="0" name=""/>
        <dsp:cNvSpPr/>
      </dsp:nvSpPr>
      <dsp:spPr>
        <a:xfrm>
          <a:off x="1783690" y="5062253"/>
          <a:ext cx="1508433" cy="41477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CITATION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1783690" y="5062253"/>
        <a:ext cx="1508433" cy="414774"/>
      </dsp:txXfrm>
    </dsp:sp>
    <dsp:sp modelId="{F51530C5-CCF5-F54F-943D-C8A0250B4C18}">
      <dsp:nvSpPr>
        <dsp:cNvPr id="0" name=""/>
        <dsp:cNvSpPr/>
      </dsp:nvSpPr>
      <dsp:spPr>
        <a:xfrm>
          <a:off x="1783690" y="5647017"/>
          <a:ext cx="1721804" cy="41477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chemeClr val="tx1"/>
              </a:solidFill>
            </a:rPr>
            <a:t>CODE_OF_CONDUCT</a:t>
          </a:r>
          <a:endParaRPr lang="en-MK" sz="1400" b="1" kern="1200" dirty="0">
            <a:solidFill>
              <a:schemeClr val="tx1"/>
            </a:solidFill>
          </a:endParaRPr>
        </a:p>
      </dsp:txBody>
      <dsp:txXfrm>
        <a:off x="1783690" y="5647017"/>
        <a:ext cx="1721804" cy="41477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52F27A-7DB6-CB4E-85FA-BF67407BAAE4}">
      <dsp:nvSpPr>
        <dsp:cNvPr id="0" name=""/>
        <dsp:cNvSpPr/>
      </dsp:nvSpPr>
      <dsp:spPr>
        <a:xfrm>
          <a:off x="0" y="740056"/>
          <a:ext cx="3043237" cy="19324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3F39B7-56C4-454D-8858-F9F4F21C3F35}">
      <dsp:nvSpPr>
        <dsp:cNvPr id="0" name=""/>
        <dsp:cNvSpPr/>
      </dsp:nvSpPr>
      <dsp:spPr>
        <a:xfrm>
          <a:off x="338137" y="1061286"/>
          <a:ext cx="3043237" cy="19324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kern="1200" dirty="0"/>
            <a:t>Editable content -&gt; MD + PPTX</a:t>
          </a:r>
          <a:endParaRPr lang="en-US" sz="2700" kern="1200" dirty="0"/>
        </a:p>
      </dsp:txBody>
      <dsp:txXfrm>
        <a:off x="394737" y="1117886"/>
        <a:ext cx="2930037" cy="1819255"/>
      </dsp:txXfrm>
    </dsp:sp>
    <dsp:sp modelId="{B0DDB1B8-4500-2547-BDBD-FC1E4C969B2C}">
      <dsp:nvSpPr>
        <dsp:cNvPr id="0" name=""/>
        <dsp:cNvSpPr/>
      </dsp:nvSpPr>
      <dsp:spPr>
        <a:xfrm>
          <a:off x="3719512" y="740056"/>
          <a:ext cx="3043237" cy="19324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360E76-DB1B-D743-8BBF-E5DC36C38441}">
      <dsp:nvSpPr>
        <dsp:cNvPr id="0" name=""/>
        <dsp:cNvSpPr/>
      </dsp:nvSpPr>
      <dsp:spPr>
        <a:xfrm>
          <a:off x="4057650" y="1061286"/>
          <a:ext cx="3043237" cy="19324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kern="1200" dirty="0"/>
            <a:t>Final content -&gt; HTML </a:t>
          </a:r>
          <a:r>
            <a:rPr lang="en-GB" sz="2700" kern="1200" dirty="0" err="1"/>
            <a:t>GitBook</a:t>
          </a:r>
          <a:r>
            <a:rPr lang="en-GB" sz="2700" kern="1200" dirty="0"/>
            <a:t>-like + PDF</a:t>
          </a:r>
          <a:endParaRPr lang="en-US" sz="2700" kern="1200" dirty="0"/>
        </a:p>
      </dsp:txBody>
      <dsp:txXfrm>
        <a:off x="4114250" y="1117886"/>
        <a:ext cx="2930037" cy="1819255"/>
      </dsp:txXfrm>
    </dsp:sp>
    <dsp:sp modelId="{96BE7DEE-AEAF-A14A-8D6E-2C11ACFCB055}">
      <dsp:nvSpPr>
        <dsp:cNvPr id="0" name=""/>
        <dsp:cNvSpPr/>
      </dsp:nvSpPr>
      <dsp:spPr>
        <a:xfrm>
          <a:off x="7439025" y="740056"/>
          <a:ext cx="3043237" cy="19324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0991DA-BB53-0E49-99E7-A2B9B57F76AB}">
      <dsp:nvSpPr>
        <dsp:cNvPr id="0" name=""/>
        <dsp:cNvSpPr/>
      </dsp:nvSpPr>
      <dsp:spPr>
        <a:xfrm>
          <a:off x="7777162" y="1061286"/>
          <a:ext cx="3043237" cy="19324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kern="1200" dirty="0"/>
            <a:t>Granular versioning and collaborative environment -&gt; GitHub</a:t>
          </a:r>
          <a:endParaRPr lang="en-US" sz="2700" kern="1200" dirty="0"/>
        </a:p>
      </dsp:txBody>
      <dsp:txXfrm>
        <a:off x="7833762" y="1117886"/>
        <a:ext cx="2930037" cy="18192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VerticalSolidActionList">
  <dgm:title val="Vertical Solid Action List"/>
  <dgm:desc val="Use to show non-sequential or grouped lists of information. Works well with large amounts of text. All text has the same level of emphasis, and direction is not implied."/>
  <dgm:catLst>
    <dgm:cat type="list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  <dgm:pt modelId="5">
          <dgm:prSet phldr="1"/>
        </dgm:pt>
        <dgm:pt modelId="5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7" srcId="0" destId="4" srcOrd="3" destOrd="0"/>
        <dgm:cxn modelId="8" srcId="0" destId="5" srcOrd="4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  <dgm:cxn modelId="53" srcId="5" destId="5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6"/>
      <dgm:constr type="primFontSz" for="des" forName="parentText" op="equ" val="28"/>
      <dgm:constr type="primFontSz" for="des" forName="descendantText" refType="primFontSz" refFor="des" refForName="parentText" op="lte" fact="0.82"/>
      <dgm:constr type="primFontSz" for="des" forName="parentText" refType="primFontSz" refFor="des" refForName="descendantText" op="lte" fact="1.25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2"/>
          <dgm:constr type="w" for="ch" forName="descendantText" refType="w" fact="0.8"/>
          <dgm:constr type="h" for="ch" forName="parentText" refType="h"/>
          <dgm:constr type="h" for="ch" forName="descendantText" refType="h" refFor="ch" refForName="parentText"/>
        </dgm:constrLst>
        <dgm:ruleLst/>
        <dgm:layoutNode name="parentText" styleLbl="alignNode1">
          <dgm:varLst>
            <dgm:chMax val="1"/>
            <dgm:bulletEnabled/>
          </dgm:varLst>
          <dgm:alg type="tx"/>
          <dgm:shape xmlns:r="http://schemas.openxmlformats.org/officeDocument/2006/relationships" type="rect" r:blip="" zOrderOff="3">
            <dgm:adjLst/>
          </dgm:shape>
          <dgm:presOf axis="self" ptType="node"/>
          <dgm:constrLst>
            <dgm:constr type="tMarg" refType="h" fact="0.28"/>
            <dgm:constr type="bMarg" refType="h" fact="0.28"/>
            <dgm:constr type="lMarg" refType="w" fact="0.15"/>
            <dgm:constr type="rMarg" refType="w" fact="0.15"/>
          </dgm:constrLst>
          <dgm:ruleLst>
            <dgm:rule type="primFontSz" val="15" fact="NaN" max="NaN"/>
          </dgm:ruleLst>
        </dgm:layoutNode>
        <dgm:layoutNode name="descendantText" styleLbl="alignAccFollowNode1">
          <dgm:varLst>
            <dgm:bulletEnabled/>
          </dgm:varLst>
          <dgm:alg type="tx">
            <dgm:param type="stBulletLvl" val="0"/>
            <dgm:param type="parTxLTRAlign" val="l"/>
            <dgm:param type="shpTxLTRAlignCh" val="l"/>
            <dgm:param type="parTxRTLAlign" val="r"/>
            <dgm:param type="shpTxRTLAlignCh" val="r"/>
          </dgm:alg>
          <dgm:choose name="Name10">
            <dgm:if name="Name11" func="var" arg="dir" op="equ" val="norm">
              <dgm:shape xmlns:r="http://schemas.openxmlformats.org/officeDocument/2006/relationships" type="rect" r:blip="">
                <dgm:adjLst/>
              </dgm:shape>
            </dgm:if>
            <dgm:else name="Name12">
              <dgm:shape xmlns:r="http://schemas.openxmlformats.org/officeDocument/2006/relationships" type="rect" r:blip="">
                <dgm:adjLst/>
              </dgm:shape>
            </dgm:else>
          </dgm:choose>
          <dgm:presOf axis="des" ptType="node"/>
          <dgm:constrLst>
            <dgm:constr type="primFontSz" val="24"/>
            <dgm:constr type="lMarg" refType="w" fact="0.055"/>
            <dgm:constr type="rMarg" refType="w" fact="0.055"/>
            <dgm:constr type="tMarg" refType="h" fact="0.72"/>
            <dgm:constr type="bMarg" refType="h" fact="0.72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7A838-5E35-0B42-BF57-04B4EE3279D5}" type="datetimeFigureOut">
              <a:rPr lang="en-GB" smtClean="0"/>
              <a:t>04/12/2023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43045-6AD4-F24E-BC87-9598170D76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1439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C43045-6AD4-F24E-BC87-9598170D762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3106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6687CF-8551-C24C-94B5-E8ADFDF5B44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8235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C43045-6AD4-F24E-BC87-9598170D762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71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C43045-6AD4-F24E-BC87-9598170D762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0556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C43045-6AD4-F24E-BC87-9598170D7623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4873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C43045-6AD4-F24E-BC87-9598170D7623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747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C43045-6AD4-F24E-BC87-9598170D7623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7497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C43045-6AD4-F24E-BC87-9598170D7623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9824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Diapositiva titol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it-IT"/>
              <a:t>Fare clic per modificare lo stile del sottotitolo dello schema</a:t>
            </a:r>
            <a:endParaRPr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4ADA4AF-7D90-4E7A-A066-97EF35532DD9}" type="datetime1">
              <a:rPr lang="it-IT"/>
              <a:t>04/12/23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-other presentation info&gt;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olo e testo vertica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A565CA9-5D5E-4D5E-A470-BF3604A48A0C}" type="datetime1">
              <a:rPr lang="it-IT"/>
              <a:t>04/12/23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-other presentation info&gt;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1_Titolo e testo vertica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69CA6D6-56EF-49B4-9E9C-935F93E7E1FB}" type="datetime1">
              <a:rPr lang="it-IT"/>
              <a:t>04/12/23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-other presentation info&gt;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Diapositiva titol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it-IT"/>
              <a:t>Fare clic per modificare lo stile del sottotitolo dello schema</a:t>
            </a:r>
            <a:endParaRPr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A5501B-D190-4E44-BAFA-E2D5C68A4B9A}" type="datetime1">
              <a:rPr lang="it-IT"/>
              <a:t>04/12/23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 other presentation info&gt;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olo e contenut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5C0A52-B09F-4C05-A725-B50680DED393}" type="datetime1">
              <a:rPr lang="it-IT"/>
              <a:t>04/12/23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 other presentation info&gt;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Intestazione sezion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4618764-9CEC-4BEB-91DE-43314AEEE8E0}" type="datetime1">
              <a:rPr lang="it-IT"/>
              <a:t>04/12/23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 other presentation info&gt;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Due contenuti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C2B61E2-01F5-453A-8700-08613B83A386}" type="datetime1">
              <a:rPr lang="it-IT"/>
              <a:t>04/12/23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 other presentation info&gt;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nfront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E0CA275-03E7-43E9-B882-408CB45ADD87}" type="datetime1">
              <a:rPr lang="it-IT"/>
              <a:t>04/12/23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 other presentation info&gt;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Solo titol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7303CD2-E35A-4586-83D7-A5FCD1F408A7}" type="datetime1">
              <a:rPr lang="it-IT"/>
              <a:t>04/12/23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 other presentation info&gt;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Vuota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4504A25-A789-4DA6-ABEC-FBC7E834F568}" type="datetime1">
              <a:rPr lang="it-IT"/>
              <a:t>04/12/23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 other presentation info&gt;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uto con didascalia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64FBE881-64E9-4E6F-9CA3-5B770129C485}" type="datetime1">
              <a:rPr lang="it-IT"/>
              <a:t>04/12/23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 other presentation info&gt;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olo e contenut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665737A0-E424-4442-B2DE-788DA061E23E}" type="datetime1">
              <a:rPr lang="it-IT"/>
              <a:t>04/12/23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-other presentation info&gt;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Immagine con didascalia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it-IT"/>
              <a:t>Fare clic sull'icona per inserire un'immagine</a:t>
            </a:r>
            <a:endParaRPr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63D14AE-B5C1-4262-85AD-4BE1C9852F43}" type="datetime1">
              <a:rPr lang="it-IT"/>
              <a:t>04/12/23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 other presentation info&gt;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olo e testo vertica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A9A7105-2218-423B-B533-DB90F52ABB90}" type="datetime1">
              <a:rPr lang="it-IT"/>
              <a:t>04/12/23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 other presentation info&gt;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1_Titolo e testo vertica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28AF7E1-EBEC-4685-990F-DDEC650DE50D}" type="datetime1">
              <a:rPr lang="it-IT"/>
              <a:t>04/12/23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 other presentation info&gt;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Intestazione sezion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59D9570-D2E4-45E4-B0A5-581C7E2F773E}" type="datetime1">
              <a:rPr lang="it-IT"/>
              <a:t>04/12/23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-other presentation info&gt;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Due contenuti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2C3C478-39EF-4188-B521-EE0397B7B097}" type="datetime1">
              <a:rPr lang="it-IT"/>
              <a:t>04/12/23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-other presentation info&gt;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nfront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59DB41E-F8EA-4424-851B-C9388984F801}" type="datetime1">
              <a:rPr lang="it-IT"/>
              <a:t>04/12/23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-other presentation info&gt;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Solo titol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851871F-7873-4E99-ADA7-85E81CDAF5EF}" type="datetime1">
              <a:rPr lang="it-IT"/>
              <a:t>04/12/23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-other presentation info&gt;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Vuota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C32A0A6-9972-4F4D-9DF7-709AC43A63CA}" type="datetime1">
              <a:rPr lang="it-IT"/>
              <a:t>04/12/23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-other presentation info&gt;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uto con didascalia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6E3986E6-2E96-419C-86B0-9797F63EC2F5}" type="datetime1">
              <a:rPr lang="it-IT"/>
              <a:t>04/12/23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-other presentation info&gt;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Immagine con didascalia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it-IT"/>
              <a:t>Fare clic sull'icona per inserire un'immagine</a:t>
            </a:r>
            <a:endParaRPr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0639692-C8A1-4A6B-B0B7-0F3061B13436}" type="datetime1">
              <a:rPr lang="it-IT"/>
              <a:t>04/12/23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&lt; name &amp; contact -other presentation info&gt;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7DA38E2-D3B9-4616-B0C5-916D81E3ABB0}" type="datetime1">
              <a:rPr lang="it-IT"/>
              <a:t>04/12/23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&lt; name &amp; contact -other presentation info&gt;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it-IT"/>
              <a:t>Fare clic per modificare lo stile del titolo dello schema</a:t>
            </a:r>
            <a:endParaRPr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it-IT"/>
              <a:t>Modifica gli stili del testo dello schema</a:t>
            </a:r>
            <a:endParaRPr/>
          </a:p>
          <a:p>
            <a:pPr lvl="1">
              <a:defRPr/>
            </a:pPr>
            <a:r>
              <a:rPr lang="it-IT"/>
              <a:t>Secondo livello</a:t>
            </a:r>
            <a:endParaRPr/>
          </a:p>
          <a:p>
            <a:pPr lvl="2">
              <a:defRPr/>
            </a:pPr>
            <a:r>
              <a:rPr lang="it-IT"/>
              <a:t>Terzo livello</a:t>
            </a:r>
            <a:endParaRPr/>
          </a:p>
          <a:p>
            <a:pPr lvl="3">
              <a:defRPr/>
            </a:pPr>
            <a:r>
              <a:rPr lang="it-IT"/>
              <a:t>Quarto livello</a:t>
            </a:r>
            <a:endParaRPr/>
          </a:p>
          <a:p>
            <a:pPr lvl="4">
              <a:defRPr/>
            </a:pPr>
            <a:r>
              <a:rPr lang="it-IT"/>
              <a:t>Quinto livello</a:t>
            </a:r>
            <a:endParaRPr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E8D34C2-EF52-490E-A75B-325B9F6463E2}" type="datetime1">
              <a:rPr lang="it-IT"/>
              <a:t>04/12/23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&lt; name &amp; contact - other presentation info&gt;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208022D-D0CE-407A-B9F8-061574080297}" type="slidenum">
              <a:rPr lang="it-IT"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creativecommons.org/licenses/by-nc/4.0/" TargetMode="External"/><Relationship Id="rId5" Type="http://schemas.openxmlformats.org/officeDocument/2006/relationships/hyperlink" Target="http://campdesign.online/backwarddesign.html" TargetMode="External"/><Relationship Id="rId4" Type="http://schemas.openxmlformats.org/officeDocument/2006/relationships/hyperlink" Target="http://campdesign.online/documents/backward_design_model_april_2020.pdf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Bloom%27s_taxonomy#/media/File:Bloom%E2%80%99s_Taxonomy_Verbs.png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en.wikipedia.org/wiki/Bloom%27s_taxonomy" TargetMode="External"/><Relationship Id="rId4" Type="http://schemas.openxmlformats.org/officeDocument/2006/relationships/hyperlink" Target="https://www.fractuslearning.com/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oasis.geneseo.edu/index.php" TargetMode="External"/><Relationship Id="rId13" Type="http://schemas.openxmlformats.org/officeDocument/2006/relationships/hyperlink" Target="https://forrt.org/" TargetMode="External"/><Relationship Id="rId3" Type="http://schemas.openxmlformats.org/officeDocument/2006/relationships/hyperlink" Target="https://search.creativecommons.org/" TargetMode="External"/><Relationship Id="rId7" Type="http://schemas.openxmlformats.org/officeDocument/2006/relationships/hyperlink" Target="https://www.merlot.org/merlot/index.htm" TargetMode="External"/><Relationship Id="rId12" Type="http://schemas.openxmlformats.org/officeDocument/2006/relationships/hyperlink" Target="https://oer.galileo.usg.edu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irectory.doabooks.org/" TargetMode="External"/><Relationship Id="rId11" Type="http://schemas.openxmlformats.org/officeDocument/2006/relationships/hyperlink" Target="https://www.projectcora.org/" TargetMode="External"/><Relationship Id="rId5" Type="http://schemas.openxmlformats.org/officeDocument/2006/relationships/hyperlink" Target="https://osf.io/" TargetMode="External"/><Relationship Id="rId10" Type="http://schemas.openxmlformats.org/officeDocument/2006/relationships/hyperlink" Target="https://oertx.highered.texas.gov/" TargetMode="External"/><Relationship Id="rId4" Type="http://schemas.openxmlformats.org/officeDocument/2006/relationships/hyperlink" Target="https://zenodo.org/" TargetMode="External"/><Relationship Id="rId9" Type="http://schemas.openxmlformats.org/officeDocument/2006/relationships/hyperlink" Target="https://www.oercommons.org/" TargetMode="External"/><Relationship Id="rId14" Type="http://schemas.openxmlformats.org/officeDocument/2006/relationships/hyperlink" Target="https://search.marketplace.eosc-portal.eu/search/training?q=*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FAIR-by-Design-Methodology/templates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zenodo.org/records/10063110" TargetMode="Externa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lideegg.com/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1.png"/><Relationship Id="rId4" Type="http://schemas.openxmlformats.org/officeDocument/2006/relationships/hyperlink" Target="mailto:sonja.Filiposka@finki.ukim.mk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cafs.cgiar.org/open-access-and-fair-principles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/4.0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hyperlink" Target="https://doi.org/10.15497/RDA00073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ctrTitle"/>
          </p:nvPr>
        </p:nvSpPr>
        <p:spPr bwMode="auto">
          <a:xfrm>
            <a:off x="426720" y="2361883"/>
            <a:ext cx="5831840" cy="2387600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GB" sz="4400" dirty="0">
                <a:solidFill>
                  <a:schemeClr val="bg1"/>
                </a:solidFill>
                <a:latin typeface="Century Gothic"/>
              </a:rPr>
              <a:t>FAIR-by-Design Methodology:</a:t>
            </a:r>
            <a:br>
              <a:rPr lang="en-GB" sz="4400" dirty="0">
                <a:solidFill>
                  <a:schemeClr val="bg1"/>
                </a:solidFill>
                <a:latin typeface="Century Gothic"/>
              </a:rPr>
            </a:br>
            <a:r>
              <a:rPr lang="en-GB" sz="4400" dirty="0">
                <a:solidFill>
                  <a:schemeClr val="bg1"/>
                </a:solidFill>
                <a:latin typeface="Century Gothic"/>
              </a:rPr>
              <a:t>How to Develop FAIR Materials</a:t>
            </a:r>
          </a:p>
        </p:txBody>
      </p:sp>
      <p:sp>
        <p:nvSpPr>
          <p:cNvPr id="7" name="Sottotitolo 6"/>
          <p:cNvSpPr>
            <a:spLocks noGrp="1"/>
          </p:cNvSpPr>
          <p:nvPr>
            <p:ph type="subTitle" idx="1"/>
          </p:nvPr>
        </p:nvSpPr>
        <p:spPr bwMode="auto">
          <a:xfrm>
            <a:off x="426720" y="5157614"/>
            <a:ext cx="5831840" cy="1655762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it-IT" sz="2800" dirty="0">
                <a:solidFill>
                  <a:srgbClr val="FF9900"/>
                </a:solidFill>
                <a:latin typeface="Century Gothic"/>
              </a:rPr>
              <a:t>Sonja Filiposka, UKIM</a:t>
            </a:r>
            <a:endParaRPr dirty="0"/>
          </a:p>
          <a:p>
            <a:pPr algn="l">
              <a:defRPr/>
            </a:pPr>
            <a:r>
              <a:rPr lang="it-IT" dirty="0" err="1">
                <a:solidFill>
                  <a:srgbClr val="92D050"/>
                </a:solidFill>
              </a:rPr>
              <a:t>orcid.org</a:t>
            </a:r>
            <a:r>
              <a:rPr lang="it-IT" dirty="0">
                <a:solidFill>
                  <a:srgbClr val="92D050"/>
                </a:solidFill>
              </a:rPr>
              <a:t>/0000-0003-0034-2855 </a:t>
            </a:r>
            <a:endParaRPr u="sng" dirty="0">
              <a:solidFill>
                <a:schemeClr val="bg1"/>
              </a:solidFill>
            </a:endParaRPr>
          </a:p>
          <a:p>
            <a:pPr algn="l">
              <a:defRPr/>
            </a:pPr>
            <a:endParaRPr lang="it-IT" sz="2800" dirty="0">
              <a:solidFill>
                <a:srgbClr val="FF9900"/>
              </a:solidFill>
              <a:latin typeface="Century Gothic"/>
            </a:endParaRPr>
          </a:p>
        </p:txBody>
      </p:sp>
      <p:pic>
        <p:nvPicPr>
          <p:cNvPr id="1026" name="Picture 2" descr="https://lh3.googleusercontent.com/kSx3a5IvG91Ji0A034AtYP1map_Ar7AKEw-zbWPascMeNmFL_bdsIrgmGuFTNF5GnA0MJAAv0AQ5EvCck9LqNSHpzAlza9G95LtsyRAz9QFgDrj77KHxpaY7tL8r1dP7UJhDSLZFMf4sE7kjjmGk1omQbb2A-hSuiySIqWJfofoUG_Oc6H-h1tFyhy0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-244421" y="5610376"/>
            <a:ext cx="1011587" cy="5549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ADA49-480E-5D43-9DAD-763FF3890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65489"/>
            <a:ext cx="10515600" cy="1325563"/>
          </a:xfrm>
        </p:spPr>
        <p:txBody>
          <a:bodyPr/>
          <a:lstStyle/>
          <a:p>
            <a:r>
              <a:rPr lang="en-GB" dirty="0"/>
              <a:t>Backward Instructional Design</a:t>
            </a:r>
          </a:p>
        </p:txBody>
      </p:sp>
      <p:pic>
        <p:nvPicPr>
          <p:cNvPr id="5" name="Picture 4" descr="Diagram of the 3 steps of the backward instructional design: determine learning goals and objectives, plan assessment, plan learning activities">
            <a:extLst>
              <a:ext uri="{FF2B5EF4-FFF2-40B4-BE49-F238E27FC236}">
                <a16:creationId xmlns:a16="http://schemas.microsoft.com/office/drawing/2014/main" id="{46EAA20E-8E11-4241-A764-99E9067F3B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4"/>
          <a:stretch/>
        </p:blipFill>
        <p:spPr>
          <a:xfrm>
            <a:off x="2154620" y="692696"/>
            <a:ext cx="7882759" cy="52053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8E8F97-568C-C348-B6C0-CE9896FA36D6}"/>
              </a:ext>
            </a:extLst>
          </p:cNvPr>
          <p:cNvSpPr txBox="1"/>
          <p:nvPr/>
        </p:nvSpPr>
        <p:spPr>
          <a:xfrm>
            <a:off x="2154619" y="5877272"/>
            <a:ext cx="78827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"</a:t>
            </a:r>
            <a:r>
              <a:rPr lang="en-GB" sz="1200" dirty="0">
                <a:hlinkClick r:id="rId4" tooltip="http://campdesign.online/documents/backward_design_model_april_2020.pdf"/>
              </a:rPr>
              <a:t>Backward design model</a:t>
            </a:r>
            <a:r>
              <a:rPr lang="en-GB" sz="1200" dirty="0"/>
              <a:t>" from </a:t>
            </a:r>
            <a:r>
              <a:rPr lang="en-GB" sz="1200" dirty="0">
                <a:hlinkClick r:id="rId5" tooltip="http://campdesign.online/backwarddesign.html"/>
              </a:rPr>
              <a:t>Muhlenberg College</a:t>
            </a:r>
            <a:r>
              <a:rPr lang="en-GB" sz="1200" dirty="0"/>
              <a:t> licensed under the </a:t>
            </a:r>
            <a:r>
              <a:rPr lang="en-GB" sz="1200" dirty="0">
                <a:hlinkClick r:id="rId6" tooltip="https://creativecommons.org/licenses/by-nc/4.0/"/>
              </a:rPr>
              <a:t>CC BY-NC 4.0</a:t>
            </a:r>
            <a:r>
              <a:rPr lang="en-GB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5593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4BD7F-9048-BE47-95C9-59B13C9E9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7384"/>
            <a:ext cx="10515600" cy="1325563"/>
          </a:xfrm>
        </p:spPr>
        <p:txBody>
          <a:bodyPr/>
          <a:lstStyle/>
          <a:p>
            <a:r>
              <a:rPr lang="en-GB" dirty="0"/>
              <a:t>Learning Objectives Verbs</a:t>
            </a:r>
          </a:p>
        </p:txBody>
      </p:sp>
      <p:pic>
        <p:nvPicPr>
          <p:cNvPr id="6" name="Content Placeholder 5" descr="Bloom's taxonomy verbs categorised in the different complexity levels">
            <a:extLst>
              <a:ext uri="{FF2B5EF4-FFF2-40B4-BE49-F238E27FC236}">
                <a16:creationId xmlns:a16="http://schemas.microsoft.com/office/drawing/2014/main" id="{8E60621A-AC6F-ED49-9D3A-949026A5DF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993" y="980728"/>
            <a:ext cx="6404697" cy="4903596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D31F308-8012-6141-89C0-5021B99D302C}"/>
              </a:ext>
            </a:extLst>
          </p:cNvPr>
          <p:cNvSpPr txBox="1"/>
          <p:nvPr/>
        </p:nvSpPr>
        <p:spPr>
          <a:xfrm>
            <a:off x="1963915" y="5877272"/>
            <a:ext cx="7600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hlinkClick r:id="rId3" tooltip="https://en.wikipedia.org/wiki/Bloom%27s_taxonomy#/media/File:Bloom%E2%80%99s_Taxonomy_Verbs.png"/>
              </a:rPr>
              <a:t>Bloom's taxonomy</a:t>
            </a:r>
            <a:r>
              <a:rPr lang="en-GB" sz="1200" dirty="0"/>
              <a:t> by </a:t>
            </a:r>
            <a:r>
              <a:rPr lang="en-GB" sz="1200" dirty="0">
                <a:hlinkClick r:id="rId4" tooltip="https://www.fractuslearning.com/"/>
              </a:rPr>
              <a:t>Fractus Learning</a:t>
            </a:r>
            <a:r>
              <a:rPr lang="en-GB" sz="1200" dirty="0"/>
              <a:t>. (2023, July 10). In </a:t>
            </a:r>
            <a:r>
              <a:rPr lang="en-GB" sz="1200" dirty="0">
                <a:hlinkClick r:id="rId5" tooltip="https://en.wikipedia.org/wiki/Bloom%27s_taxonomy"/>
              </a:rPr>
              <a:t>Wikipedia</a:t>
            </a:r>
            <a:r>
              <a:rPr lang="en-GB" sz="1200" dirty="0"/>
              <a:t> licensed under the terms of </a:t>
            </a:r>
            <a:r>
              <a:rPr lang="en-GB" sz="1200" dirty="0">
                <a:hlinkClick r:id="rId6" tooltip="https://creativecommons.org/licenses/by/4.0/"/>
              </a:rPr>
              <a:t>CC BY-SA 4.0</a:t>
            </a:r>
            <a:r>
              <a:rPr lang="en-GB" sz="1200" dirty="0"/>
              <a:t>.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767381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Group 180" descr="Get inspired with OER, EOSC repos, general repos and multimedia repos">
            <a:extLst>
              <a:ext uri="{FF2B5EF4-FFF2-40B4-BE49-F238E27FC236}">
                <a16:creationId xmlns:a16="http://schemas.microsoft.com/office/drawing/2014/main" id="{40B6208E-3C64-9A7A-D8D7-6DE6D35B0769}"/>
              </a:ext>
            </a:extLst>
          </p:cNvPr>
          <p:cNvGrpSpPr/>
          <p:nvPr/>
        </p:nvGrpSpPr>
        <p:grpSpPr>
          <a:xfrm>
            <a:off x="-25132" y="2332566"/>
            <a:ext cx="12217132" cy="3263900"/>
            <a:chOff x="0" y="1993900"/>
            <a:chExt cx="12217132" cy="3263900"/>
          </a:xfrm>
        </p:grpSpPr>
        <p:sp>
          <p:nvSpPr>
            <p:cNvPr id="119" name="Google Shape;397;p20">
              <a:extLst>
                <a:ext uri="{FF2B5EF4-FFF2-40B4-BE49-F238E27FC236}">
                  <a16:creationId xmlns:a16="http://schemas.microsoft.com/office/drawing/2014/main" id="{F6A340F3-637F-8481-606F-C0CD92CDEB82}"/>
                </a:ext>
              </a:extLst>
            </p:cNvPr>
            <p:cNvSpPr/>
            <p:nvPr/>
          </p:nvSpPr>
          <p:spPr>
            <a:xfrm>
              <a:off x="0" y="5111660"/>
              <a:ext cx="12217132" cy="27534"/>
            </a:xfrm>
            <a:custGeom>
              <a:avLst/>
              <a:gdLst/>
              <a:ahLst/>
              <a:cxnLst/>
              <a:rect l="l" t="t" r="r" b="b"/>
              <a:pathLst>
                <a:path w="285751" h="644" extrusionOk="0">
                  <a:moveTo>
                    <a:pt x="0" y="1"/>
                  </a:moveTo>
                  <a:lnTo>
                    <a:pt x="0" y="644"/>
                  </a:lnTo>
                  <a:lnTo>
                    <a:pt x="285750" y="644"/>
                  </a:lnTo>
                  <a:lnTo>
                    <a:pt x="285750" y="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6" name="Google Shape;399;p20">
              <a:extLst>
                <a:ext uri="{FF2B5EF4-FFF2-40B4-BE49-F238E27FC236}">
                  <a16:creationId xmlns:a16="http://schemas.microsoft.com/office/drawing/2014/main" id="{73C53330-EAA2-939E-94BF-046ECA3F1CB6}"/>
                </a:ext>
              </a:extLst>
            </p:cNvPr>
            <p:cNvSpPr/>
            <p:nvPr/>
          </p:nvSpPr>
          <p:spPr>
            <a:xfrm>
              <a:off x="853503" y="2339515"/>
              <a:ext cx="1777603" cy="2271887"/>
            </a:xfrm>
            <a:custGeom>
              <a:avLst/>
              <a:gdLst/>
              <a:ahLst/>
              <a:cxnLst/>
              <a:rect l="l" t="t" r="r" b="b"/>
              <a:pathLst>
                <a:path w="41577" h="53138" extrusionOk="0">
                  <a:moveTo>
                    <a:pt x="2334" y="0"/>
                  </a:moveTo>
                  <a:cubicBezTo>
                    <a:pt x="1048" y="0"/>
                    <a:pt x="0" y="1036"/>
                    <a:pt x="0" y="2322"/>
                  </a:cubicBezTo>
                  <a:lnTo>
                    <a:pt x="0" y="50804"/>
                  </a:lnTo>
                  <a:cubicBezTo>
                    <a:pt x="0" y="50899"/>
                    <a:pt x="12" y="50983"/>
                    <a:pt x="12" y="51066"/>
                  </a:cubicBezTo>
                  <a:cubicBezTo>
                    <a:pt x="36" y="51280"/>
                    <a:pt x="96" y="51495"/>
                    <a:pt x="179" y="51697"/>
                  </a:cubicBezTo>
                  <a:cubicBezTo>
                    <a:pt x="524" y="52543"/>
                    <a:pt x="1358" y="53138"/>
                    <a:pt x="2334" y="53138"/>
                  </a:cubicBezTo>
                  <a:lnTo>
                    <a:pt x="39255" y="53138"/>
                  </a:lnTo>
                  <a:cubicBezTo>
                    <a:pt x="40541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41" y="0"/>
                    <a:pt x="392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7" name="Google Shape;400;p20">
              <a:extLst>
                <a:ext uri="{FF2B5EF4-FFF2-40B4-BE49-F238E27FC236}">
                  <a16:creationId xmlns:a16="http://schemas.microsoft.com/office/drawing/2014/main" id="{C14A2D94-70E4-C615-6464-FA2BE46E4470}"/>
                </a:ext>
              </a:extLst>
            </p:cNvPr>
            <p:cNvSpPr/>
            <p:nvPr/>
          </p:nvSpPr>
          <p:spPr>
            <a:xfrm>
              <a:off x="853503" y="4466218"/>
              <a:ext cx="1777603" cy="145109"/>
            </a:xfrm>
            <a:custGeom>
              <a:avLst/>
              <a:gdLst/>
              <a:ahLst/>
              <a:cxnLst/>
              <a:rect l="l" t="t" r="r" b="b"/>
              <a:pathLst>
                <a:path w="41577" h="3394" extrusionOk="0">
                  <a:moveTo>
                    <a:pt x="0" y="1"/>
                  </a:moveTo>
                  <a:lnTo>
                    <a:pt x="0" y="1060"/>
                  </a:lnTo>
                  <a:cubicBezTo>
                    <a:pt x="0" y="1155"/>
                    <a:pt x="12" y="1239"/>
                    <a:pt x="12" y="1322"/>
                  </a:cubicBezTo>
                  <a:cubicBezTo>
                    <a:pt x="36" y="1536"/>
                    <a:pt x="96" y="1751"/>
                    <a:pt x="179" y="1953"/>
                  </a:cubicBezTo>
                  <a:cubicBezTo>
                    <a:pt x="524" y="2799"/>
                    <a:pt x="1358" y="3394"/>
                    <a:pt x="2334" y="3394"/>
                  </a:cubicBezTo>
                  <a:lnTo>
                    <a:pt x="39255" y="3394"/>
                  </a:lnTo>
                  <a:cubicBezTo>
                    <a:pt x="40541" y="3394"/>
                    <a:pt x="41577" y="2346"/>
                    <a:pt x="41577" y="1060"/>
                  </a:cubicBezTo>
                  <a:lnTo>
                    <a:pt x="41577" y="1"/>
                  </a:lnTo>
                  <a:cubicBezTo>
                    <a:pt x="41577" y="1286"/>
                    <a:pt x="40541" y="2322"/>
                    <a:pt x="39255" y="2322"/>
                  </a:cubicBezTo>
                  <a:lnTo>
                    <a:pt x="2334" y="2322"/>
                  </a:lnTo>
                  <a:cubicBezTo>
                    <a:pt x="1358" y="2322"/>
                    <a:pt x="524" y="1727"/>
                    <a:pt x="179" y="882"/>
                  </a:cubicBezTo>
                  <a:cubicBezTo>
                    <a:pt x="96" y="691"/>
                    <a:pt x="36" y="477"/>
                    <a:pt x="12" y="263"/>
                  </a:cubicBezTo>
                  <a:cubicBezTo>
                    <a:pt x="12" y="167"/>
                    <a:pt x="0" y="84"/>
                    <a:pt x="0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8" name="Google Shape;401;p20">
              <a:extLst>
                <a:ext uri="{FF2B5EF4-FFF2-40B4-BE49-F238E27FC236}">
                  <a16:creationId xmlns:a16="http://schemas.microsoft.com/office/drawing/2014/main" id="{C8461427-5450-DE2C-C4BE-8940A9F60088}"/>
                </a:ext>
              </a:extLst>
            </p:cNvPr>
            <p:cNvSpPr/>
            <p:nvPr/>
          </p:nvSpPr>
          <p:spPr>
            <a:xfrm>
              <a:off x="853503" y="2294197"/>
              <a:ext cx="1225814" cy="631783"/>
            </a:xfrm>
            <a:custGeom>
              <a:avLst/>
              <a:gdLst/>
              <a:ahLst/>
              <a:cxnLst/>
              <a:rect l="l" t="t" r="r" b="b"/>
              <a:pathLst>
                <a:path w="28671" h="14777" extrusionOk="0">
                  <a:moveTo>
                    <a:pt x="84" y="1"/>
                  </a:moveTo>
                  <a:cubicBezTo>
                    <a:pt x="60" y="167"/>
                    <a:pt x="48" y="322"/>
                    <a:pt x="36" y="489"/>
                  </a:cubicBezTo>
                  <a:cubicBezTo>
                    <a:pt x="12" y="727"/>
                    <a:pt x="0" y="965"/>
                    <a:pt x="0" y="1203"/>
                  </a:cubicBezTo>
                  <a:lnTo>
                    <a:pt x="0" y="13693"/>
                  </a:lnTo>
                  <a:lnTo>
                    <a:pt x="0" y="13967"/>
                  </a:lnTo>
                  <a:cubicBezTo>
                    <a:pt x="0" y="13967"/>
                    <a:pt x="0" y="14550"/>
                    <a:pt x="0" y="14776"/>
                  </a:cubicBezTo>
                  <a:cubicBezTo>
                    <a:pt x="1286" y="9716"/>
                    <a:pt x="9561" y="8835"/>
                    <a:pt x="12680" y="8764"/>
                  </a:cubicBezTo>
                  <a:cubicBezTo>
                    <a:pt x="12930" y="8756"/>
                    <a:pt x="13149" y="8753"/>
                    <a:pt x="13329" y="8753"/>
                  </a:cubicBezTo>
                  <a:cubicBezTo>
                    <a:pt x="13689" y="8753"/>
                    <a:pt x="13895" y="8764"/>
                    <a:pt x="13895" y="8764"/>
                  </a:cubicBezTo>
                  <a:lnTo>
                    <a:pt x="21241" y="8764"/>
                  </a:lnTo>
                  <a:cubicBezTo>
                    <a:pt x="25265" y="8764"/>
                    <a:pt x="28623" y="5311"/>
                    <a:pt x="28671" y="977"/>
                  </a:cubicBezTo>
                  <a:cubicBezTo>
                    <a:pt x="28671" y="846"/>
                    <a:pt x="28671" y="715"/>
                    <a:pt x="28671" y="584"/>
                  </a:cubicBezTo>
                  <a:lnTo>
                    <a:pt x="28671" y="572"/>
                  </a:lnTo>
                  <a:cubicBezTo>
                    <a:pt x="28671" y="548"/>
                    <a:pt x="28671" y="513"/>
                    <a:pt x="28671" y="489"/>
                  </a:cubicBezTo>
                  <a:cubicBezTo>
                    <a:pt x="28659" y="394"/>
                    <a:pt x="28659" y="298"/>
                    <a:pt x="28647" y="215"/>
                  </a:cubicBezTo>
                  <a:cubicBezTo>
                    <a:pt x="28647" y="144"/>
                    <a:pt x="28635" y="72"/>
                    <a:pt x="28635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9" name="Google Shape;402;p20">
              <a:extLst>
                <a:ext uri="{FF2B5EF4-FFF2-40B4-BE49-F238E27FC236}">
                  <a16:creationId xmlns:a16="http://schemas.microsoft.com/office/drawing/2014/main" id="{DBEEEFAC-42FC-7D64-BAB2-C96105E46361}"/>
                </a:ext>
              </a:extLst>
            </p:cNvPr>
            <p:cNvSpPr/>
            <p:nvPr/>
          </p:nvSpPr>
          <p:spPr>
            <a:xfrm>
              <a:off x="852990" y="1993900"/>
              <a:ext cx="1226327" cy="896946"/>
            </a:xfrm>
            <a:custGeom>
              <a:avLst/>
              <a:gdLst/>
              <a:ahLst/>
              <a:cxnLst/>
              <a:rect l="l" t="t" r="r" b="b"/>
              <a:pathLst>
                <a:path w="28683" h="20979" extrusionOk="0">
                  <a:moveTo>
                    <a:pt x="7644" y="0"/>
                  </a:moveTo>
                  <a:cubicBezTo>
                    <a:pt x="3656" y="0"/>
                    <a:pt x="381" y="3060"/>
                    <a:pt x="48" y="6965"/>
                  </a:cubicBezTo>
                  <a:cubicBezTo>
                    <a:pt x="24" y="7179"/>
                    <a:pt x="12" y="7406"/>
                    <a:pt x="12" y="7632"/>
                  </a:cubicBezTo>
                  <a:lnTo>
                    <a:pt x="12" y="20717"/>
                  </a:lnTo>
                  <a:cubicBezTo>
                    <a:pt x="12" y="20800"/>
                    <a:pt x="0" y="20895"/>
                    <a:pt x="12" y="20979"/>
                  </a:cubicBezTo>
                  <a:cubicBezTo>
                    <a:pt x="417" y="15431"/>
                    <a:pt x="9371" y="14716"/>
                    <a:pt x="12692" y="14633"/>
                  </a:cubicBezTo>
                  <a:cubicBezTo>
                    <a:pt x="12942" y="14629"/>
                    <a:pt x="13161" y="14627"/>
                    <a:pt x="13341" y="14627"/>
                  </a:cubicBezTo>
                  <a:cubicBezTo>
                    <a:pt x="13701" y="14627"/>
                    <a:pt x="13907" y="14633"/>
                    <a:pt x="13907" y="14633"/>
                  </a:cubicBezTo>
                  <a:lnTo>
                    <a:pt x="21253" y="14633"/>
                  </a:lnTo>
                  <a:cubicBezTo>
                    <a:pt x="25218" y="14633"/>
                    <a:pt x="28528" y="11537"/>
                    <a:pt x="28683" y="7608"/>
                  </a:cubicBezTo>
                  <a:lnTo>
                    <a:pt x="28683" y="7596"/>
                  </a:lnTo>
                  <a:cubicBezTo>
                    <a:pt x="28683" y="7537"/>
                    <a:pt x="28683" y="7477"/>
                    <a:pt x="28683" y="7418"/>
                  </a:cubicBezTo>
                  <a:cubicBezTo>
                    <a:pt x="28683" y="7287"/>
                    <a:pt x="28683" y="7156"/>
                    <a:pt x="28683" y="7025"/>
                  </a:cubicBezTo>
                  <a:cubicBezTo>
                    <a:pt x="28683" y="7013"/>
                    <a:pt x="28683" y="6989"/>
                    <a:pt x="28683" y="6965"/>
                  </a:cubicBezTo>
                  <a:cubicBezTo>
                    <a:pt x="28492" y="3084"/>
                    <a:pt x="25289" y="0"/>
                    <a:pt x="213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228600" anchor="ctr" anchorCtr="0">
              <a:noAutofit/>
            </a:bodyPr>
            <a:lstStyle/>
            <a:p>
              <a:pPr algn="ctr">
                <a:defRPr/>
              </a:pPr>
              <a:r>
                <a:rPr lang="en-US" altLang="ko-KR" sz="1800" b="1" dirty="0">
                  <a:latin typeface="Lora" pitchFamily="2" charset="0"/>
                  <a:cs typeface="Arial" pitchFamily="34" charset="0"/>
                </a:rPr>
                <a:t>Get Inspired!</a:t>
              </a:r>
            </a:p>
          </p:txBody>
        </p:sp>
        <p:sp>
          <p:nvSpPr>
            <p:cNvPr id="170" name="Google Shape;403;p20">
              <a:extLst>
                <a:ext uri="{FF2B5EF4-FFF2-40B4-BE49-F238E27FC236}">
                  <a16:creationId xmlns:a16="http://schemas.microsoft.com/office/drawing/2014/main" id="{AB2D1B59-DCFE-9E2B-AE37-2FF8774F6ED2}"/>
                </a:ext>
              </a:extLst>
            </p:cNvPr>
            <p:cNvSpPr/>
            <p:nvPr/>
          </p:nvSpPr>
          <p:spPr>
            <a:xfrm>
              <a:off x="950724" y="4611279"/>
              <a:ext cx="1583669" cy="127836"/>
            </a:xfrm>
            <a:custGeom>
              <a:avLst/>
              <a:gdLst/>
              <a:ahLst/>
              <a:cxnLst/>
              <a:rect l="l" t="t" r="r" b="b"/>
              <a:pathLst>
                <a:path w="37041" h="2990" extrusionOk="0">
                  <a:moveTo>
                    <a:pt x="0" y="1"/>
                  </a:moveTo>
                  <a:cubicBezTo>
                    <a:pt x="0" y="1656"/>
                    <a:pt x="1334" y="2989"/>
                    <a:pt x="2989" y="2989"/>
                  </a:cubicBezTo>
                  <a:lnTo>
                    <a:pt x="34040" y="2989"/>
                  </a:lnTo>
                  <a:cubicBezTo>
                    <a:pt x="35695" y="2989"/>
                    <a:pt x="37041" y="1656"/>
                    <a:pt x="37041" y="1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1" name="Google Shape;404;p20">
              <a:extLst>
                <a:ext uri="{FF2B5EF4-FFF2-40B4-BE49-F238E27FC236}">
                  <a16:creationId xmlns:a16="http://schemas.microsoft.com/office/drawing/2014/main" id="{7DD3CF1A-039E-42F0-004D-86C786E42050}"/>
                </a:ext>
              </a:extLst>
            </p:cNvPr>
            <p:cNvSpPr/>
            <p:nvPr/>
          </p:nvSpPr>
          <p:spPr>
            <a:xfrm>
              <a:off x="1582446" y="4937569"/>
              <a:ext cx="319718" cy="320231"/>
            </a:xfrm>
            <a:custGeom>
              <a:avLst/>
              <a:gdLst/>
              <a:ahLst/>
              <a:cxnLst/>
              <a:rect l="l" t="t" r="r" b="b"/>
              <a:pathLst>
                <a:path w="7478" h="7490" extrusionOk="0">
                  <a:moveTo>
                    <a:pt x="3739" y="1"/>
                  </a:moveTo>
                  <a:cubicBezTo>
                    <a:pt x="1667" y="1"/>
                    <a:pt x="0" y="1680"/>
                    <a:pt x="0" y="3751"/>
                  </a:cubicBezTo>
                  <a:cubicBezTo>
                    <a:pt x="0" y="5811"/>
                    <a:pt x="1667" y="7490"/>
                    <a:pt x="3739" y="7490"/>
                  </a:cubicBezTo>
                  <a:cubicBezTo>
                    <a:pt x="5810" y="7490"/>
                    <a:pt x="7477" y="5811"/>
                    <a:pt x="7477" y="3751"/>
                  </a:cubicBezTo>
                  <a:cubicBezTo>
                    <a:pt x="7477" y="1680"/>
                    <a:pt x="5810" y="1"/>
                    <a:pt x="37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2" name="Google Shape;405;p20">
              <a:extLst>
                <a:ext uri="{FF2B5EF4-FFF2-40B4-BE49-F238E27FC236}">
                  <a16:creationId xmlns:a16="http://schemas.microsoft.com/office/drawing/2014/main" id="{879A8D8C-491B-2120-4CD5-904E359325F6}"/>
                </a:ext>
              </a:extLst>
            </p:cNvPr>
            <p:cNvSpPr/>
            <p:nvPr/>
          </p:nvSpPr>
          <p:spPr>
            <a:xfrm>
              <a:off x="1650598" y="4993063"/>
              <a:ext cx="208770" cy="209240"/>
            </a:xfrm>
            <a:custGeom>
              <a:avLst/>
              <a:gdLst/>
              <a:ahLst/>
              <a:cxnLst/>
              <a:rect l="l" t="t" r="r" b="b"/>
              <a:pathLst>
                <a:path w="4883" h="4894" extrusionOk="0">
                  <a:moveTo>
                    <a:pt x="2442" y="1"/>
                  </a:moveTo>
                  <a:cubicBezTo>
                    <a:pt x="1096" y="1"/>
                    <a:pt x="1" y="1096"/>
                    <a:pt x="1" y="2453"/>
                  </a:cubicBezTo>
                  <a:cubicBezTo>
                    <a:pt x="1" y="3799"/>
                    <a:pt x="1096" y="4894"/>
                    <a:pt x="2442" y="4894"/>
                  </a:cubicBezTo>
                  <a:cubicBezTo>
                    <a:pt x="3787" y="4894"/>
                    <a:pt x="4882" y="3799"/>
                    <a:pt x="4882" y="2453"/>
                  </a:cubicBezTo>
                  <a:cubicBezTo>
                    <a:pt x="4882" y="1096"/>
                    <a:pt x="3787" y="1"/>
                    <a:pt x="244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3" name="Google Shape;406;p20">
              <a:extLst>
                <a:ext uri="{FF2B5EF4-FFF2-40B4-BE49-F238E27FC236}">
                  <a16:creationId xmlns:a16="http://schemas.microsoft.com/office/drawing/2014/main" id="{EB089CAF-C286-EC62-E37F-2C590CD6E8D5}"/>
                </a:ext>
              </a:extLst>
            </p:cNvPr>
            <p:cNvSpPr/>
            <p:nvPr/>
          </p:nvSpPr>
          <p:spPr>
            <a:xfrm>
              <a:off x="1593134" y="4739067"/>
              <a:ext cx="298854" cy="287139"/>
            </a:xfrm>
            <a:custGeom>
              <a:avLst/>
              <a:gdLst/>
              <a:ahLst/>
              <a:cxnLst/>
              <a:rect l="l" t="t" r="r" b="b"/>
              <a:pathLst>
                <a:path w="6990" h="6716" extrusionOk="0">
                  <a:moveTo>
                    <a:pt x="0" y="0"/>
                  </a:moveTo>
                  <a:lnTo>
                    <a:pt x="3489" y="6715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Google Shape;410;p20">
              <a:extLst>
                <a:ext uri="{FF2B5EF4-FFF2-40B4-BE49-F238E27FC236}">
                  <a16:creationId xmlns:a16="http://schemas.microsoft.com/office/drawing/2014/main" id="{9A3D5C17-FB8F-331D-3C30-F58D68DB9589}"/>
                </a:ext>
              </a:extLst>
            </p:cNvPr>
            <p:cNvSpPr/>
            <p:nvPr/>
          </p:nvSpPr>
          <p:spPr>
            <a:xfrm>
              <a:off x="3829101" y="4937569"/>
              <a:ext cx="320231" cy="320231"/>
            </a:xfrm>
            <a:custGeom>
              <a:avLst/>
              <a:gdLst/>
              <a:ahLst/>
              <a:cxnLst/>
              <a:rect l="l" t="t" r="r" b="b"/>
              <a:pathLst>
                <a:path w="7490" h="7490" extrusionOk="0">
                  <a:moveTo>
                    <a:pt x="3739" y="1"/>
                  </a:moveTo>
                  <a:cubicBezTo>
                    <a:pt x="1679" y="1"/>
                    <a:pt x="0" y="1680"/>
                    <a:pt x="0" y="3751"/>
                  </a:cubicBezTo>
                  <a:cubicBezTo>
                    <a:pt x="0" y="5811"/>
                    <a:pt x="1679" y="7490"/>
                    <a:pt x="3739" y="7490"/>
                  </a:cubicBezTo>
                  <a:cubicBezTo>
                    <a:pt x="5811" y="7490"/>
                    <a:pt x="7489" y="5811"/>
                    <a:pt x="7489" y="3751"/>
                  </a:cubicBezTo>
                  <a:cubicBezTo>
                    <a:pt x="7489" y="1680"/>
                    <a:pt x="5811" y="1"/>
                    <a:pt x="37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Google Shape;411;p20">
              <a:extLst>
                <a:ext uri="{FF2B5EF4-FFF2-40B4-BE49-F238E27FC236}">
                  <a16:creationId xmlns:a16="http://schemas.microsoft.com/office/drawing/2014/main" id="{8845CBA4-6936-2467-6BDA-9596B0CCED9D}"/>
                </a:ext>
              </a:extLst>
            </p:cNvPr>
            <p:cNvSpPr/>
            <p:nvPr/>
          </p:nvSpPr>
          <p:spPr>
            <a:xfrm>
              <a:off x="3884593" y="4993063"/>
              <a:ext cx="209240" cy="209240"/>
            </a:xfrm>
            <a:custGeom>
              <a:avLst/>
              <a:gdLst/>
              <a:ahLst/>
              <a:cxnLst/>
              <a:rect l="l" t="t" r="r" b="b"/>
              <a:pathLst>
                <a:path w="4894" h="4894" extrusionOk="0">
                  <a:moveTo>
                    <a:pt x="2441" y="1"/>
                  </a:moveTo>
                  <a:cubicBezTo>
                    <a:pt x="1096" y="1"/>
                    <a:pt x="0" y="1096"/>
                    <a:pt x="0" y="2453"/>
                  </a:cubicBezTo>
                  <a:cubicBezTo>
                    <a:pt x="0" y="3799"/>
                    <a:pt x="1096" y="4894"/>
                    <a:pt x="2441" y="4894"/>
                  </a:cubicBezTo>
                  <a:cubicBezTo>
                    <a:pt x="3798" y="4894"/>
                    <a:pt x="4894" y="3799"/>
                    <a:pt x="4894" y="2453"/>
                  </a:cubicBezTo>
                  <a:cubicBezTo>
                    <a:pt x="4894" y="1096"/>
                    <a:pt x="3798" y="1"/>
                    <a:pt x="244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Google Shape;412;p20">
              <a:extLst>
                <a:ext uri="{FF2B5EF4-FFF2-40B4-BE49-F238E27FC236}">
                  <a16:creationId xmlns:a16="http://schemas.microsoft.com/office/drawing/2014/main" id="{92D2B228-0CF8-A923-2368-828D122C7DF2}"/>
                </a:ext>
              </a:extLst>
            </p:cNvPr>
            <p:cNvSpPr/>
            <p:nvPr/>
          </p:nvSpPr>
          <p:spPr>
            <a:xfrm>
              <a:off x="3100158" y="2339515"/>
              <a:ext cx="1777646" cy="2271887"/>
            </a:xfrm>
            <a:custGeom>
              <a:avLst/>
              <a:gdLst/>
              <a:ahLst/>
              <a:cxnLst/>
              <a:rect l="l" t="t" r="r" b="b"/>
              <a:pathLst>
                <a:path w="41578" h="53138" extrusionOk="0">
                  <a:moveTo>
                    <a:pt x="2334" y="0"/>
                  </a:moveTo>
                  <a:cubicBezTo>
                    <a:pt x="1048" y="0"/>
                    <a:pt x="1" y="1036"/>
                    <a:pt x="1" y="2322"/>
                  </a:cubicBezTo>
                  <a:lnTo>
                    <a:pt x="1" y="50804"/>
                  </a:lnTo>
                  <a:cubicBezTo>
                    <a:pt x="1" y="50899"/>
                    <a:pt x="13" y="50983"/>
                    <a:pt x="24" y="51066"/>
                  </a:cubicBezTo>
                  <a:cubicBezTo>
                    <a:pt x="48" y="51280"/>
                    <a:pt x="96" y="51495"/>
                    <a:pt x="179" y="51697"/>
                  </a:cubicBezTo>
                  <a:cubicBezTo>
                    <a:pt x="524" y="52543"/>
                    <a:pt x="1358" y="53138"/>
                    <a:pt x="2334" y="53138"/>
                  </a:cubicBezTo>
                  <a:lnTo>
                    <a:pt x="39256" y="53138"/>
                  </a:lnTo>
                  <a:cubicBezTo>
                    <a:pt x="40541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41" y="0"/>
                    <a:pt x="3925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9" name="Google Shape;413;p20">
              <a:extLst>
                <a:ext uri="{FF2B5EF4-FFF2-40B4-BE49-F238E27FC236}">
                  <a16:creationId xmlns:a16="http://schemas.microsoft.com/office/drawing/2014/main" id="{5F8305FA-7668-4215-9B82-2D42CE8FEC8D}"/>
                </a:ext>
              </a:extLst>
            </p:cNvPr>
            <p:cNvSpPr/>
            <p:nvPr/>
          </p:nvSpPr>
          <p:spPr>
            <a:xfrm>
              <a:off x="3100158" y="4466218"/>
              <a:ext cx="1777646" cy="145109"/>
            </a:xfrm>
            <a:custGeom>
              <a:avLst/>
              <a:gdLst/>
              <a:ahLst/>
              <a:cxnLst/>
              <a:rect l="l" t="t" r="r" b="b"/>
              <a:pathLst>
                <a:path w="41578" h="3394" extrusionOk="0">
                  <a:moveTo>
                    <a:pt x="1" y="1"/>
                  </a:moveTo>
                  <a:lnTo>
                    <a:pt x="1" y="1060"/>
                  </a:lnTo>
                  <a:cubicBezTo>
                    <a:pt x="1" y="1155"/>
                    <a:pt x="13" y="1239"/>
                    <a:pt x="24" y="1322"/>
                  </a:cubicBezTo>
                  <a:cubicBezTo>
                    <a:pt x="48" y="1536"/>
                    <a:pt x="96" y="1751"/>
                    <a:pt x="179" y="1953"/>
                  </a:cubicBezTo>
                  <a:cubicBezTo>
                    <a:pt x="524" y="2799"/>
                    <a:pt x="1358" y="3394"/>
                    <a:pt x="2334" y="3394"/>
                  </a:cubicBezTo>
                  <a:lnTo>
                    <a:pt x="39256" y="3394"/>
                  </a:lnTo>
                  <a:cubicBezTo>
                    <a:pt x="40541" y="3394"/>
                    <a:pt x="41577" y="2346"/>
                    <a:pt x="41577" y="1060"/>
                  </a:cubicBezTo>
                  <a:lnTo>
                    <a:pt x="41577" y="1"/>
                  </a:lnTo>
                  <a:cubicBezTo>
                    <a:pt x="41577" y="1286"/>
                    <a:pt x="40541" y="2322"/>
                    <a:pt x="39256" y="2322"/>
                  </a:cubicBezTo>
                  <a:lnTo>
                    <a:pt x="2334" y="2322"/>
                  </a:lnTo>
                  <a:cubicBezTo>
                    <a:pt x="1358" y="2322"/>
                    <a:pt x="524" y="1727"/>
                    <a:pt x="179" y="882"/>
                  </a:cubicBezTo>
                  <a:cubicBezTo>
                    <a:pt x="96" y="691"/>
                    <a:pt x="48" y="477"/>
                    <a:pt x="24" y="263"/>
                  </a:cubicBezTo>
                  <a:cubicBezTo>
                    <a:pt x="13" y="167"/>
                    <a:pt x="1" y="84"/>
                    <a:pt x="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0" name="Google Shape;414;p20">
              <a:extLst>
                <a:ext uri="{FF2B5EF4-FFF2-40B4-BE49-F238E27FC236}">
                  <a16:creationId xmlns:a16="http://schemas.microsoft.com/office/drawing/2014/main" id="{E91C47F5-AE89-0ED8-59A7-8F2E6DD16A93}"/>
                </a:ext>
              </a:extLst>
            </p:cNvPr>
            <p:cNvSpPr/>
            <p:nvPr/>
          </p:nvSpPr>
          <p:spPr>
            <a:xfrm>
              <a:off x="3100158" y="2294197"/>
              <a:ext cx="1226327" cy="631783"/>
            </a:xfrm>
            <a:custGeom>
              <a:avLst/>
              <a:gdLst/>
              <a:ahLst/>
              <a:cxnLst/>
              <a:rect l="l" t="t" r="r" b="b"/>
              <a:pathLst>
                <a:path w="28683" h="14777" extrusionOk="0">
                  <a:moveTo>
                    <a:pt x="84" y="1"/>
                  </a:moveTo>
                  <a:cubicBezTo>
                    <a:pt x="60" y="167"/>
                    <a:pt x="48" y="322"/>
                    <a:pt x="36" y="489"/>
                  </a:cubicBezTo>
                  <a:cubicBezTo>
                    <a:pt x="13" y="727"/>
                    <a:pt x="1" y="965"/>
                    <a:pt x="1" y="1203"/>
                  </a:cubicBezTo>
                  <a:lnTo>
                    <a:pt x="1" y="13693"/>
                  </a:lnTo>
                  <a:lnTo>
                    <a:pt x="1" y="13967"/>
                  </a:lnTo>
                  <a:cubicBezTo>
                    <a:pt x="1" y="13967"/>
                    <a:pt x="1" y="14550"/>
                    <a:pt x="1" y="14776"/>
                  </a:cubicBezTo>
                  <a:cubicBezTo>
                    <a:pt x="1298" y="9716"/>
                    <a:pt x="9561" y="8835"/>
                    <a:pt x="12681" y="8764"/>
                  </a:cubicBezTo>
                  <a:cubicBezTo>
                    <a:pt x="12935" y="8756"/>
                    <a:pt x="13156" y="8753"/>
                    <a:pt x="13337" y="8753"/>
                  </a:cubicBezTo>
                  <a:cubicBezTo>
                    <a:pt x="13701" y="8753"/>
                    <a:pt x="13907" y="8764"/>
                    <a:pt x="13907" y="8764"/>
                  </a:cubicBezTo>
                  <a:lnTo>
                    <a:pt x="21253" y="8764"/>
                  </a:lnTo>
                  <a:cubicBezTo>
                    <a:pt x="25278" y="8764"/>
                    <a:pt x="28623" y="5311"/>
                    <a:pt x="28671" y="977"/>
                  </a:cubicBezTo>
                  <a:cubicBezTo>
                    <a:pt x="28683" y="846"/>
                    <a:pt x="28683" y="715"/>
                    <a:pt x="28671" y="584"/>
                  </a:cubicBezTo>
                  <a:lnTo>
                    <a:pt x="28671" y="572"/>
                  </a:lnTo>
                  <a:cubicBezTo>
                    <a:pt x="28671" y="548"/>
                    <a:pt x="28671" y="513"/>
                    <a:pt x="28671" y="489"/>
                  </a:cubicBezTo>
                  <a:cubicBezTo>
                    <a:pt x="28671" y="394"/>
                    <a:pt x="28659" y="298"/>
                    <a:pt x="28647" y="215"/>
                  </a:cubicBezTo>
                  <a:cubicBezTo>
                    <a:pt x="28647" y="144"/>
                    <a:pt x="28635" y="72"/>
                    <a:pt x="28635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Google Shape;415;p20">
              <a:extLst>
                <a:ext uri="{FF2B5EF4-FFF2-40B4-BE49-F238E27FC236}">
                  <a16:creationId xmlns:a16="http://schemas.microsoft.com/office/drawing/2014/main" id="{F0BA32DD-6240-B488-BEAC-6EFD40FFA191}"/>
                </a:ext>
              </a:extLst>
            </p:cNvPr>
            <p:cNvSpPr/>
            <p:nvPr/>
          </p:nvSpPr>
          <p:spPr>
            <a:xfrm>
              <a:off x="3100158" y="1993900"/>
              <a:ext cx="1226327" cy="896946"/>
            </a:xfrm>
            <a:custGeom>
              <a:avLst/>
              <a:gdLst/>
              <a:ahLst/>
              <a:cxnLst/>
              <a:rect l="l" t="t" r="r" b="b"/>
              <a:pathLst>
                <a:path w="28683" h="20979" extrusionOk="0">
                  <a:moveTo>
                    <a:pt x="7633" y="0"/>
                  </a:moveTo>
                  <a:cubicBezTo>
                    <a:pt x="3644" y="0"/>
                    <a:pt x="370" y="3060"/>
                    <a:pt x="36" y="6965"/>
                  </a:cubicBezTo>
                  <a:cubicBezTo>
                    <a:pt x="13" y="7179"/>
                    <a:pt x="1" y="7406"/>
                    <a:pt x="1" y="7632"/>
                  </a:cubicBezTo>
                  <a:lnTo>
                    <a:pt x="1" y="20717"/>
                  </a:lnTo>
                  <a:cubicBezTo>
                    <a:pt x="1" y="20800"/>
                    <a:pt x="1" y="20895"/>
                    <a:pt x="1" y="20979"/>
                  </a:cubicBezTo>
                  <a:cubicBezTo>
                    <a:pt x="405" y="15431"/>
                    <a:pt x="9359" y="14716"/>
                    <a:pt x="12681" y="14633"/>
                  </a:cubicBezTo>
                  <a:cubicBezTo>
                    <a:pt x="12935" y="14629"/>
                    <a:pt x="13156" y="14627"/>
                    <a:pt x="13337" y="14627"/>
                  </a:cubicBezTo>
                  <a:cubicBezTo>
                    <a:pt x="13701" y="14627"/>
                    <a:pt x="13907" y="14633"/>
                    <a:pt x="13907" y="14633"/>
                  </a:cubicBezTo>
                  <a:lnTo>
                    <a:pt x="21253" y="14633"/>
                  </a:lnTo>
                  <a:cubicBezTo>
                    <a:pt x="25206" y="14633"/>
                    <a:pt x="28516" y="11537"/>
                    <a:pt x="28671" y="7608"/>
                  </a:cubicBezTo>
                  <a:lnTo>
                    <a:pt x="28671" y="7596"/>
                  </a:lnTo>
                  <a:cubicBezTo>
                    <a:pt x="28671" y="7537"/>
                    <a:pt x="28671" y="7477"/>
                    <a:pt x="28671" y="7418"/>
                  </a:cubicBezTo>
                  <a:cubicBezTo>
                    <a:pt x="28683" y="7287"/>
                    <a:pt x="28671" y="7156"/>
                    <a:pt x="28671" y="7025"/>
                  </a:cubicBezTo>
                  <a:cubicBezTo>
                    <a:pt x="28671" y="7013"/>
                    <a:pt x="28671" y="6989"/>
                    <a:pt x="28671" y="6965"/>
                  </a:cubicBezTo>
                  <a:cubicBezTo>
                    <a:pt x="28492" y="3084"/>
                    <a:pt x="25289" y="0"/>
                    <a:pt x="213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228600" anchor="ctr" anchorCtr="0">
              <a:noAutofit/>
            </a:bodyPr>
            <a:lstStyle/>
            <a:p>
              <a:pPr algn="ctr">
                <a:defRPr/>
              </a:pPr>
              <a:r>
                <a:rPr lang="en-US" altLang="ko-KR" sz="1800" b="1" dirty="0">
                  <a:latin typeface="Lora" pitchFamily="2" charset="0"/>
                  <a:cs typeface="Arial" pitchFamily="34" charset="0"/>
                </a:rPr>
                <a:t>OER</a:t>
              </a:r>
            </a:p>
          </p:txBody>
        </p:sp>
        <p:sp>
          <p:nvSpPr>
            <p:cNvPr id="162" name="Google Shape;416;p20">
              <a:extLst>
                <a:ext uri="{FF2B5EF4-FFF2-40B4-BE49-F238E27FC236}">
                  <a16:creationId xmlns:a16="http://schemas.microsoft.com/office/drawing/2014/main" id="{3F82E59A-1A49-785C-16EE-8FA7A2BC1379}"/>
                </a:ext>
              </a:extLst>
            </p:cNvPr>
            <p:cNvSpPr/>
            <p:nvPr/>
          </p:nvSpPr>
          <p:spPr>
            <a:xfrm>
              <a:off x="3197378" y="4611279"/>
              <a:ext cx="1583712" cy="127836"/>
            </a:xfrm>
            <a:custGeom>
              <a:avLst/>
              <a:gdLst/>
              <a:ahLst/>
              <a:cxnLst/>
              <a:rect l="l" t="t" r="r" b="b"/>
              <a:pathLst>
                <a:path w="37042" h="2990" extrusionOk="0">
                  <a:moveTo>
                    <a:pt x="1" y="1"/>
                  </a:moveTo>
                  <a:cubicBezTo>
                    <a:pt x="1" y="1656"/>
                    <a:pt x="1334" y="2989"/>
                    <a:pt x="2989" y="2989"/>
                  </a:cubicBezTo>
                  <a:lnTo>
                    <a:pt x="34041" y="2989"/>
                  </a:lnTo>
                  <a:cubicBezTo>
                    <a:pt x="35696" y="2989"/>
                    <a:pt x="37041" y="1656"/>
                    <a:pt x="37041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3" name="Google Shape;417;p20">
              <a:extLst>
                <a:ext uri="{FF2B5EF4-FFF2-40B4-BE49-F238E27FC236}">
                  <a16:creationId xmlns:a16="http://schemas.microsoft.com/office/drawing/2014/main" id="{4B4E65B7-749D-17E9-5B85-2607BB69A905}"/>
                </a:ext>
              </a:extLst>
            </p:cNvPr>
            <p:cNvSpPr/>
            <p:nvPr/>
          </p:nvSpPr>
          <p:spPr>
            <a:xfrm>
              <a:off x="3839788" y="4739067"/>
              <a:ext cx="298854" cy="287139"/>
            </a:xfrm>
            <a:custGeom>
              <a:avLst/>
              <a:gdLst/>
              <a:ahLst/>
              <a:cxnLst/>
              <a:rect l="l" t="t" r="r" b="b"/>
              <a:pathLst>
                <a:path w="6990" h="6716" extrusionOk="0">
                  <a:moveTo>
                    <a:pt x="0" y="0"/>
                  </a:moveTo>
                  <a:lnTo>
                    <a:pt x="3489" y="6715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Google Shape;421;p20">
              <a:extLst>
                <a:ext uri="{FF2B5EF4-FFF2-40B4-BE49-F238E27FC236}">
                  <a16:creationId xmlns:a16="http://schemas.microsoft.com/office/drawing/2014/main" id="{43BABBD7-A68E-BCD2-F17F-E809308BDD3F}"/>
                </a:ext>
              </a:extLst>
            </p:cNvPr>
            <p:cNvSpPr/>
            <p:nvPr/>
          </p:nvSpPr>
          <p:spPr>
            <a:xfrm>
              <a:off x="5347309" y="2339515"/>
              <a:ext cx="1777645" cy="2271887"/>
            </a:xfrm>
            <a:custGeom>
              <a:avLst/>
              <a:gdLst/>
              <a:ahLst/>
              <a:cxnLst/>
              <a:rect l="l" t="t" r="r" b="b"/>
              <a:pathLst>
                <a:path w="41578" h="53138" extrusionOk="0">
                  <a:moveTo>
                    <a:pt x="2323" y="0"/>
                  </a:moveTo>
                  <a:cubicBezTo>
                    <a:pt x="1037" y="0"/>
                    <a:pt x="1" y="1036"/>
                    <a:pt x="1" y="2322"/>
                  </a:cubicBezTo>
                  <a:lnTo>
                    <a:pt x="1" y="50804"/>
                  </a:lnTo>
                  <a:cubicBezTo>
                    <a:pt x="1" y="50899"/>
                    <a:pt x="1" y="50983"/>
                    <a:pt x="13" y="51066"/>
                  </a:cubicBezTo>
                  <a:cubicBezTo>
                    <a:pt x="37" y="51280"/>
                    <a:pt x="84" y="51495"/>
                    <a:pt x="168" y="51697"/>
                  </a:cubicBezTo>
                  <a:cubicBezTo>
                    <a:pt x="525" y="52543"/>
                    <a:pt x="1346" y="53138"/>
                    <a:pt x="2323" y="53138"/>
                  </a:cubicBezTo>
                  <a:lnTo>
                    <a:pt x="39244" y="53138"/>
                  </a:lnTo>
                  <a:cubicBezTo>
                    <a:pt x="40530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30" y="0"/>
                    <a:pt x="3924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Google Shape;422;p20">
              <a:extLst>
                <a:ext uri="{FF2B5EF4-FFF2-40B4-BE49-F238E27FC236}">
                  <a16:creationId xmlns:a16="http://schemas.microsoft.com/office/drawing/2014/main" id="{E9D34153-3556-51F0-4E25-2E8E792A99F0}"/>
                </a:ext>
              </a:extLst>
            </p:cNvPr>
            <p:cNvSpPr/>
            <p:nvPr/>
          </p:nvSpPr>
          <p:spPr>
            <a:xfrm>
              <a:off x="5347309" y="4466218"/>
              <a:ext cx="1777645" cy="145109"/>
            </a:xfrm>
            <a:custGeom>
              <a:avLst/>
              <a:gdLst/>
              <a:ahLst/>
              <a:cxnLst/>
              <a:rect l="l" t="t" r="r" b="b"/>
              <a:pathLst>
                <a:path w="41578" h="3394" extrusionOk="0">
                  <a:moveTo>
                    <a:pt x="1" y="1"/>
                  </a:moveTo>
                  <a:lnTo>
                    <a:pt x="1" y="1060"/>
                  </a:lnTo>
                  <a:cubicBezTo>
                    <a:pt x="1" y="1155"/>
                    <a:pt x="1" y="1239"/>
                    <a:pt x="13" y="1322"/>
                  </a:cubicBezTo>
                  <a:cubicBezTo>
                    <a:pt x="37" y="1536"/>
                    <a:pt x="84" y="1751"/>
                    <a:pt x="168" y="1953"/>
                  </a:cubicBezTo>
                  <a:cubicBezTo>
                    <a:pt x="525" y="2799"/>
                    <a:pt x="1346" y="3394"/>
                    <a:pt x="2323" y="3394"/>
                  </a:cubicBezTo>
                  <a:lnTo>
                    <a:pt x="39244" y="3394"/>
                  </a:lnTo>
                  <a:cubicBezTo>
                    <a:pt x="40530" y="3394"/>
                    <a:pt x="41577" y="2346"/>
                    <a:pt x="41577" y="1060"/>
                  </a:cubicBezTo>
                  <a:lnTo>
                    <a:pt x="41577" y="1"/>
                  </a:lnTo>
                  <a:cubicBezTo>
                    <a:pt x="41577" y="1286"/>
                    <a:pt x="40530" y="2322"/>
                    <a:pt x="39244" y="2322"/>
                  </a:cubicBezTo>
                  <a:lnTo>
                    <a:pt x="2323" y="2322"/>
                  </a:lnTo>
                  <a:cubicBezTo>
                    <a:pt x="1346" y="2322"/>
                    <a:pt x="525" y="1727"/>
                    <a:pt x="168" y="882"/>
                  </a:cubicBezTo>
                  <a:cubicBezTo>
                    <a:pt x="84" y="691"/>
                    <a:pt x="37" y="477"/>
                    <a:pt x="13" y="263"/>
                  </a:cubicBezTo>
                  <a:cubicBezTo>
                    <a:pt x="1" y="167"/>
                    <a:pt x="1" y="84"/>
                    <a:pt x="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Google Shape;423;p20">
              <a:extLst>
                <a:ext uri="{FF2B5EF4-FFF2-40B4-BE49-F238E27FC236}">
                  <a16:creationId xmlns:a16="http://schemas.microsoft.com/office/drawing/2014/main" id="{67B634D9-151C-E6C8-BCD1-30B0903993B8}"/>
                </a:ext>
              </a:extLst>
            </p:cNvPr>
            <p:cNvSpPr/>
            <p:nvPr/>
          </p:nvSpPr>
          <p:spPr>
            <a:xfrm>
              <a:off x="5347309" y="2294197"/>
              <a:ext cx="1225856" cy="631783"/>
            </a:xfrm>
            <a:custGeom>
              <a:avLst/>
              <a:gdLst/>
              <a:ahLst/>
              <a:cxnLst/>
              <a:rect l="l" t="t" r="r" b="b"/>
              <a:pathLst>
                <a:path w="28672" h="14777" extrusionOk="0">
                  <a:moveTo>
                    <a:pt x="72" y="1"/>
                  </a:moveTo>
                  <a:cubicBezTo>
                    <a:pt x="60" y="167"/>
                    <a:pt x="37" y="322"/>
                    <a:pt x="25" y="489"/>
                  </a:cubicBezTo>
                  <a:cubicBezTo>
                    <a:pt x="1" y="727"/>
                    <a:pt x="1" y="965"/>
                    <a:pt x="1" y="1203"/>
                  </a:cubicBezTo>
                  <a:lnTo>
                    <a:pt x="1" y="13693"/>
                  </a:lnTo>
                  <a:lnTo>
                    <a:pt x="1" y="13967"/>
                  </a:lnTo>
                  <a:cubicBezTo>
                    <a:pt x="1" y="13967"/>
                    <a:pt x="1" y="14550"/>
                    <a:pt x="1" y="14776"/>
                  </a:cubicBezTo>
                  <a:cubicBezTo>
                    <a:pt x="1287" y="9716"/>
                    <a:pt x="9550" y="8835"/>
                    <a:pt x="12669" y="8764"/>
                  </a:cubicBezTo>
                  <a:cubicBezTo>
                    <a:pt x="12923" y="8756"/>
                    <a:pt x="13144" y="8753"/>
                    <a:pt x="13326" y="8753"/>
                  </a:cubicBezTo>
                  <a:cubicBezTo>
                    <a:pt x="13689" y="8753"/>
                    <a:pt x="13895" y="8764"/>
                    <a:pt x="13895" y="8764"/>
                  </a:cubicBezTo>
                  <a:lnTo>
                    <a:pt x="21242" y="8764"/>
                  </a:lnTo>
                  <a:cubicBezTo>
                    <a:pt x="25266" y="8764"/>
                    <a:pt x="28612" y="5311"/>
                    <a:pt x="28671" y="977"/>
                  </a:cubicBezTo>
                  <a:cubicBezTo>
                    <a:pt x="28671" y="846"/>
                    <a:pt x="28671" y="715"/>
                    <a:pt x="28659" y="584"/>
                  </a:cubicBezTo>
                  <a:lnTo>
                    <a:pt x="28659" y="572"/>
                  </a:lnTo>
                  <a:cubicBezTo>
                    <a:pt x="28659" y="548"/>
                    <a:pt x="28659" y="513"/>
                    <a:pt x="28659" y="489"/>
                  </a:cubicBezTo>
                  <a:cubicBezTo>
                    <a:pt x="28659" y="394"/>
                    <a:pt x="28647" y="298"/>
                    <a:pt x="28647" y="215"/>
                  </a:cubicBezTo>
                  <a:cubicBezTo>
                    <a:pt x="28635" y="144"/>
                    <a:pt x="28635" y="72"/>
                    <a:pt x="28623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Google Shape;424;p20">
              <a:extLst>
                <a:ext uri="{FF2B5EF4-FFF2-40B4-BE49-F238E27FC236}">
                  <a16:creationId xmlns:a16="http://schemas.microsoft.com/office/drawing/2014/main" id="{E85EE4AD-F069-2097-9504-DEC3B18FF4BF}"/>
                </a:ext>
              </a:extLst>
            </p:cNvPr>
            <p:cNvSpPr/>
            <p:nvPr/>
          </p:nvSpPr>
          <p:spPr>
            <a:xfrm>
              <a:off x="5346796" y="1993900"/>
              <a:ext cx="1226369" cy="896946"/>
            </a:xfrm>
            <a:custGeom>
              <a:avLst/>
              <a:gdLst/>
              <a:ahLst/>
              <a:cxnLst/>
              <a:rect l="l" t="t" r="r" b="b"/>
              <a:pathLst>
                <a:path w="28684" h="20979" extrusionOk="0">
                  <a:moveTo>
                    <a:pt x="7633" y="0"/>
                  </a:moveTo>
                  <a:cubicBezTo>
                    <a:pt x="3644" y="0"/>
                    <a:pt x="370" y="3060"/>
                    <a:pt x="37" y="6965"/>
                  </a:cubicBezTo>
                  <a:cubicBezTo>
                    <a:pt x="13" y="7179"/>
                    <a:pt x="13" y="7406"/>
                    <a:pt x="13" y="7632"/>
                  </a:cubicBezTo>
                  <a:lnTo>
                    <a:pt x="13" y="20717"/>
                  </a:lnTo>
                  <a:cubicBezTo>
                    <a:pt x="13" y="20800"/>
                    <a:pt x="1" y="20895"/>
                    <a:pt x="13" y="20979"/>
                  </a:cubicBezTo>
                  <a:cubicBezTo>
                    <a:pt x="406" y="15431"/>
                    <a:pt x="9371" y="14716"/>
                    <a:pt x="12681" y="14633"/>
                  </a:cubicBezTo>
                  <a:cubicBezTo>
                    <a:pt x="12935" y="14629"/>
                    <a:pt x="13156" y="14627"/>
                    <a:pt x="13338" y="14627"/>
                  </a:cubicBezTo>
                  <a:cubicBezTo>
                    <a:pt x="13701" y="14627"/>
                    <a:pt x="13907" y="14633"/>
                    <a:pt x="13907" y="14633"/>
                  </a:cubicBezTo>
                  <a:lnTo>
                    <a:pt x="21254" y="14633"/>
                  </a:lnTo>
                  <a:cubicBezTo>
                    <a:pt x="25218" y="14633"/>
                    <a:pt x="28528" y="11537"/>
                    <a:pt x="28671" y="7608"/>
                  </a:cubicBezTo>
                  <a:lnTo>
                    <a:pt x="28671" y="7596"/>
                  </a:lnTo>
                  <a:cubicBezTo>
                    <a:pt x="28683" y="7537"/>
                    <a:pt x="28683" y="7477"/>
                    <a:pt x="28683" y="7418"/>
                  </a:cubicBezTo>
                  <a:cubicBezTo>
                    <a:pt x="28683" y="7287"/>
                    <a:pt x="28683" y="7156"/>
                    <a:pt x="28671" y="7025"/>
                  </a:cubicBezTo>
                  <a:cubicBezTo>
                    <a:pt x="28671" y="7013"/>
                    <a:pt x="28671" y="6989"/>
                    <a:pt x="28671" y="6965"/>
                  </a:cubicBezTo>
                  <a:cubicBezTo>
                    <a:pt x="28493" y="3084"/>
                    <a:pt x="25290" y="0"/>
                    <a:pt x="213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228600" anchor="ctr" anchorCtr="0">
              <a:noAutofit/>
            </a:bodyPr>
            <a:lstStyle/>
            <a:p>
              <a:pPr algn="ctr">
                <a:buClr>
                  <a:prstClr val="black"/>
                </a:buClr>
                <a:buSzPts val="1100"/>
                <a:defRPr/>
              </a:pPr>
              <a:r>
                <a:rPr lang="en-US" altLang="ko-KR" sz="1800" b="1" dirty="0">
                  <a:latin typeface="Lora" pitchFamily="2" charset="0"/>
                  <a:cs typeface="Arial" pitchFamily="34" charset="0"/>
                </a:rPr>
                <a:t>EOSC</a:t>
              </a:r>
            </a:p>
          </p:txBody>
        </p:sp>
        <p:sp>
          <p:nvSpPr>
            <p:cNvPr id="150" name="Google Shape;425;p20">
              <a:extLst>
                <a:ext uri="{FF2B5EF4-FFF2-40B4-BE49-F238E27FC236}">
                  <a16:creationId xmlns:a16="http://schemas.microsoft.com/office/drawing/2014/main" id="{AFC0EB86-6A85-834A-D994-4C9125B72C87}"/>
                </a:ext>
              </a:extLst>
            </p:cNvPr>
            <p:cNvSpPr/>
            <p:nvPr/>
          </p:nvSpPr>
          <p:spPr>
            <a:xfrm>
              <a:off x="5444060" y="4611279"/>
              <a:ext cx="1583668" cy="127836"/>
            </a:xfrm>
            <a:custGeom>
              <a:avLst/>
              <a:gdLst/>
              <a:ahLst/>
              <a:cxnLst/>
              <a:rect l="l" t="t" r="r" b="b"/>
              <a:pathLst>
                <a:path w="37041" h="2990" extrusionOk="0">
                  <a:moveTo>
                    <a:pt x="0" y="1"/>
                  </a:moveTo>
                  <a:cubicBezTo>
                    <a:pt x="0" y="1656"/>
                    <a:pt x="1345" y="2989"/>
                    <a:pt x="3000" y="2989"/>
                  </a:cubicBezTo>
                  <a:lnTo>
                    <a:pt x="34052" y="2989"/>
                  </a:lnTo>
                  <a:cubicBezTo>
                    <a:pt x="35707" y="2989"/>
                    <a:pt x="37040" y="1656"/>
                    <a:pt x="3704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Google Shape;426;p20">
              <a:extLst>
                <a:ext uri="{FF2B5EF4-FFF2-40B4-BE49-F238E27FC236}">
                  <a16:creationId xmlns:a16="http://schemas.microsoft.com/office/drawing/2014/main" id="{3F1D8D20-BF5B-1F6A-F8FC-92F69F1689D9}"/>
                </a:ext>
              </a:extLst>
            </p:cNvPr>
            <p:cNvSpPr/>
            <p:nvPr/>
          </p:nvSpPr>
          <p:spPr>
            <a:xfrm>
              <a:off x="6075738" y="4937569"/>
              <a:ext cx="320231" cy="320231"/>
            </a:xfrm>
            <a:custGeom>
              <a:avLst/>
              <a:gdLst/>
              <a:ahLst/>
              <a:cxnLst/>
              <a:rect l="l" t="t" r="r" b="b"/>
              <a:pathLst>
                <a:path w="7490" h="7490" extrusionOk="0">
                  <a:moveTo>
                    <a:pt x="3751" y="1"/>
                  </a:moveTo>
                  <a:cubicBezTo>
                    <a:pt x="1679" y="1"/>
                    <a:pt x="1" y="1680"/>
                    <a:pt x="1" y="3751"/>
                  </a:cubicBezTo>
                  <a:cubicBezTo>
                    <a:pt x="1" y="5811"/>
                    <a:pt x="1679" y="7490"/>
                    <a:pt x="3751" y="7490"/>
                  </a:cubicBezTo>
                  <a:cubicBezTo>
                    <a:pt x="5811" y="7490"/>
                    <a:pt x="7490" y="5811"/>
                    <a:pt x="7490" y="3751"/>
                  </a:cubicBezTo>
                  <a:cubicBezTo>
                    <a:pt x="7490" y="1680"/>
                    <a:pt x="5811" y="1"/>
                    <a:pt x="37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Google Shape;427;p20">
              <a:extLst>
                <a:ext uri="{FF2B5EF4-FFF2-40B4-BE49-F238E27FC236}">
                  <a16:creationId xmlns:a16="http://schemas.microsoft.com/office/drawing/2014/main" id="{53599157-3059-B49C-97EC-AFA65F782A62}"/>
                </a:ext>
              </a:extLst>
            </p:cNvPr>
            <p:cNvSpPr/>
            <p:nvPr/>
          </p:nvSpPr>
          <p:spPr>
            <a:xfrm>
              <a:off x="6131232" y="4993063"/>
              <a:ext cx="209240" cy="209240"/>
            </a:xfrm>
            <a:custGeom>
              <a:avLst/>
              <a:gdLst/>
              <a:ahLst/>
              <a:cxnLst/>
              <a:rect l="l" t="t" r="r" b="b"/>
              <a:pathLst>
                <a:path w="4894" h="4894" extrusionOk="0">
                  <a:moveTo>
                    <a:pt x="2453" y="1"/>
                  </a:moveTo>
                  <a:cubicBezTo>
                    <a:pt x="1096" y="1"/>
                    <a:pt x="0" y="1096"/>
                    <a:pt x="0" y="2453"/>
                  </a:cubicBezTo>
                  <a:cubicBezTo>
                    <a:pt x="0" y="3799"/>
                    <a:pt x="1096" y="4894"/>
                    <a:pt x="2453" y="4894"/>
                  </a:cubicBezTo>
                  <a:cubicBezTo>
                    <a:pt x="3799" y="4894"/>
                    <a:pt x="4894" y="3799"/>
                    <a:pt x="4894" y="2453"/>
                  </a:cubicBezTo>
                  <a:cubicBezTo>
                    <a:pt x="4894" y="1096"/>
                    <a:pt x="3799" y="1"/>
                    <a:pt x="245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Google Shape;428;p20">
              <a:extLst>
                <a:ext uri="{FF2B5EF4-FFF2-40B4-BE49-F238E27FC236}">
                  <a16:creationId xmlns:a16="http://schemas.microsoft.com/office/drawing/2014/main" id="{528A080D-F2B3-74C2-7722-E3E9EEEFA3F5}"/>
                </a:ext>
              </a:extLst>
            </p:cNvPr>
            <p:cNvSpPr/>
            <p:nvPr/>
          </p:nvSpPr>
          <p:spPr>
            <a:xfrm>
              <a:off x="6086427" y="4739067"/>
              <a:ext cx="298854" cy="287139"/>
            </a:xfrm>
            <a:custGeom>
              <a:avLst/>
              <a:gdLst/>
              <a:ahLst/>
              <a:cxnLst/>
              <a:rect l="l" t="t" r="r" b="b"/>
              <a:pathLst>
                <a:path w="6990" h="6716" extrusionOk="0">
                  <a:moveTo>
                    <a:pt x="1" y="0"/>
                  </a:moveTo>
                  <a:lnTo>
                    <a:pt x="3501" y="6715"/>
                  </a:lnTo>
                  <a:lnTo>
                    <a:pt x="6990" y="0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" name="Google Shape;432;p20">
              <a:extLst>
                <a:ext uri="{FF2B5EF4-FFF2-40B4-BE49-F238E27FC236}">
                  <a16:creationId xmlns:a16="http://schemas.microsoft.com/office/drawing/2014/main" id="{A22B8D46-BA25-0C1B-3F6F-4B4DD90E785D}"/>
                </a:ext>
              </a:extLst>
            </p:cNvPr>
            <p:cNvSpPr/>
            <p:nvPr/>
          </p:nvSpPr>
          <p:spPr>
            <a:xfrm>
              <a:off x="8323371" y="4937569"/>
              <a:ext cx="319718" cy="320231"/>
            </a:xfrm>
            <a:custGeom>
              <a:avLst/>
              <a:gdLst/>
              <a:ahLst/>
              <a:cxnLst/>
              <a:rect l="l" t="t" r="r" b="b"/>
              <a:pathLst>
                <a:path w="7478" h="7490" extrusionOk="0">
                  <a:moveTo>
                    <a:pt x="3739" y="1"/>
                  </a:moveTo>
                  <a:cubicBezTo>
                    <a:pt x="1668" y="1"/>
                    <a:pt x="1" y="1680"/>
                    <a:pt x="1" y="3751"/>
                  </a:cubicBezTo>
                  <a:cubicBezTo>
                    <a:pt x="1" y="5811"/>
                    <a:pt x="1668" y="7490"/>
                    <a:pt x="3739" y="7490"/>
                  </a:cubicBezTo>
                  <a:cubicBezTo>
                    <a:pt x="5799" y="7490"/>
                    <a:pt x="7478" y="5811"/>
                    <a:pt x="7478" y="3751"/>
                  </a:cubicBezTo>
                  <a:cubicBezTo>
                    <a:pt x="7478" y="1680"/>
                    <a:pt x="5799" y="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Google Shape;433;p20">
              <a:extLst>
                <a:ext uri="{FF2B5EF4-FFF2-40B4-BE49-F238E27FC236}">
                  <a16:creationId xmlns:a16="http://schemas.microsoft.com/office/drawing/2014/main" id="{71B61872-06DE-5F0E-A131-56A81760C98D}"/>
                </a:ext>
              </a:extLst>
            </p:cNvPr>
            <p:cNvSpPr/>
            <p:nvPr/>
          </p:nvSpPr>
          <p:spPr>
            <a:xfrm>
              <a:off x="8378865" y="4993063"/>
              <a:ext cx="208770" cy="209240"/>
            </a:xfrm>
            <a:custGeom>
              <a:avLst/>
              <a:gdLst/>
              <a:ahLst/>
              <a:cxnLst/>
              <a:rect l="l" t="t" r="r" b="b"/>
              <a:pathLst>
                <a:path w="4883" h="4894" extrusionOk="0">
                  <a:moveTo>
                    <a:pt x="2441" y="1"/>
                  </a:moveTo>
                  <a:cubicBezTo>
                    <a:pt x="1084" y="1"/>
                    <a:pt x="1" y="1096"/>
                    <a:pt x="1" y="2453"/>
                  </a:cubicBezTo>
                  <a:cubicBezTo>
                    <a:pt x="1" y="3799"/>
                    <a:pt x="1084" y="4894"/>
                    <a:pt x="2441" y="4894"/>
                  </a:cubicBezTo>
                  <a:cubicBezTo>
                    <a:pt x="3787" y="4894"/>
                    <a:pt x="4882" y="3799"/>
                    <a:pt x="4882" y="2453"/>
                  </a:cubicBezTo>
                  <a:cubicBezTo>
                    <a:pt x="4882" y="1096"/>
                    <a:pt x="3787" y="1"/>
                    <a:pt x="244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Google Shape;434;p20">
              <a:extLst>
                <a:ext uri="{FF2B5EF4-FFF2-40B4-BE49-F238E27FC236}">
                  <a16:creationId xmlns:a16="http://schemas.microsoft.com/office/drawing/2014/main" id="{B7801261-00FD-A7A1-9A33-33F3ECA0DA42}"/>
                </a:ext>
              </a:extLst>
            </p:cNvPr>
            <p:cNvSpPr/>
            <p:nvPr/>
          </p:nvSpPr>
          <p:spPr>
            <a:xfrm>
              <a:off x="7594472" y="2339515"/>
              <a:ext cx="1777602" cy="2271887"/>
            </a:xfrm>
            <a:custGeom>
              <a:avLst/>
              <a:gdLst/>
              <a:ahLst/>
              <a:cxnLst/>
              <a:rect l="l" t="t" r="r" b="b"/>
              <a:pathLst>
                <a:path w="41577" h="53138" extrusionOk="0">
                  <a:moveTo>
                    <a:pt x="2322" y="0"/>
                  </a:moveTo>
                  <a:cubicBezTo>
                    <a:pt x="1036" y="0"/>
                    <a:pt x="0" y="1036"/>
                    <a:pt x="0" y="2322"/>
                  </a:cubicBezTo>
                  <a:lnTo>
                    <a:pt x="0" y="50804"/>
                  </a:lnTo>
                  <a:cubicBezTo>
                    <a:pt x="0" y="50899"/>
                    <a:pt x="0" y="50983"/>
                    <a:pt x="12" y="51066"/>
                  </a:cubicBezTo>
                  <a:cubicBezTo>
                    <a:pt x="36" y="51280"/>
                    <a:pt x="95" y="51495"/>
                    <a:pt x="179" y="51697"/>
                  </a:cubicBezTo>
                  <a:cubicBezTo>
                    <a:pt x="524" y="52543"/>
                    <a:pt x="1357" y="53138"/>
                    <a:pt x="2322" y="53138"/>
                  </a:cubicBezTo>
                  <a:lnTo>
                    <a:pt x="39243" y="53138"/>
                  </a:lnTo>
                  <a:cubicBezTo>
                    <a:pt x="40529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29" y="0"/>
                    <a:pt x="3924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Google Shape;435;p20">
              <a:extLst>
                <a:ext uri="{FF2B5EF4-FFF2-40B4-BE49-F238E27FC236}">
                  <a16:creationId xmlns:a16="http://schemas.microsoft.com/office/drawing/2014/main" id="{01C3C1D3-9371-8C32-B5CF-1F68F5A2B6EC}"/>
                </a:ext>
              </a:extLst>
            </p:cNvPr>
            <p:cNvSpPr/>
            <p:nvPr/>
          </p:nvSpPr>
          <p:spPr>
            <a:xfrm>
              <a:off x="7594472" y="4466218"/>
              <a:ext cx="1777602" cy="145109"/>
            </a:xfrm>
            <a:custGeom>
              <a:avLst/>
              <a:gdLst/>
              <a:ahLst/>
              <a:cxnLst/>
              <a:rect l="l" t="t" r="r" b="b"/>
              <a:pathLst>
                <a:path w="41577" h="3394" extrusionOk="0">
                  <a:moveTo>
                    <a:pt x="0" y="1"/>
                  </a:moveTo>
                  <a:lnTo>
                    <a:pt x="0" y="1060"/>
                  </a:lnTo>
                  <a:cubicBezTo>
                    <a:pt x="0" y="1155"/>
                    <a:pt x="0" y="1239"/>
                    <a:pt x="12" y="1322"/>
                  </a:cubicBezTo>
                  <a:cubicBezTo>
                    <a:pt x="36" y="1536"/>
                    <a:pt x="95" y="1751"/>
                    <a:pt x="179" y="1953"/>
                  </a:cubicBezTo>
                  <a:cubicBezTo>
                    <a:pt x="524" y="2799"/>
                    <a:pt x="1357" y="3394"/>
                    <a:pt x="2322" y="3394"/>
                  </a:cubicBezTo>
                  <a:lnTo>
                    <a:pt x="39243" y="3394"/>
                  </a:lnTo>
                  <a:cubicBezTo>
                    <a:pt x="40529" y="3394"/>
                    <a:pt x="41577" y="2346"/>
                    <a:pt x="41577" y="1060"/>
                  </a:cubicBezTo>
                  <a:lnTo>
                    <a:pt x="41577" y="1"/>
                  </a:lnTo>
                  <a:cubicBezTo>
                    <a:pt x="41577" y="1286"/>
                    <a:pt x="40529" y="2322"/>
                    <a:pt x="39243" y="2322"/>
                  </a:cubicBezTo>
                  <a:lnTo>
                    <a:pt x="2322" y="2322"/>
                  </a:lnTo>
                  <a:cubicBezTo>
                    <a:pt x="1357" y="2322"/>
                    <a:pt x="524" y="1727"/>
                    <a:pt x="179" y="882"/>
                  </a:cubicBezTo>
                  <a:cubicBezTo>
                    <a:pt x="95" y="691"/>
                    <a:pt x="36" y="477"/>
                    <a:pt x="12" y="263"/>
                  </a:cubicBezTo>
                  <a:cubicBezTo>
                    <a:pt x="0" y="167"/>
                    <a:pt x="0" y="84"/>
                    <a:pt x="0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Google Shape;436;p20">
              <a:extLst>
                <a:ext uri="{FF2B5EF4-FFF2-40B4-BE49-F238E27FC236}">
                  <a16:creationId xmlns:a16="http://schemas.microsoft.com/office/drawing/2014/main" id="{4FAA45D9-1E85-F6FC-BA91-67994E9E17D5}"/>
                </a:ext>
              </a:extLst>
            </p:cNvPr>
            <p:cNvSpPr/>
            <p:nvPr/>
          </p:nvSpPr>
          <p:spPr>
            <a:xfrm>
              <a:off x="7594472" y="2294197"/>
              <a:ext cx="1225813" cy="631783"/>
            </a:xfrm>
            <a:custGeom>
              <a:avLst/>
              <a:gdLst/>
              <a:ahLst/>
              <a:cxnLst/>
              <a:rect l="l" t="t" r="r" b="b"/>
              <a:pathLst>
                <a:path w="28671" h="14777" extrusionOk="0">
                  <a:moveTo>
                    <a:pt x="83" y="1"/>
                  </a:moveTo>
                  <a:cubicBezTo>
                    <a:pt x="60" y="167"/>
                    <a:pt x="36" y="322"/>
                    <a:pt x="24" y="489"/>
                  </a:cubicBezTo>
                  <a:cubicBezTo>
                    <a:pt x="12" y="727"/>
                    <a:pt x="0" y="965"/>
                    <a:pt x="0" y="1203"/>
                  </a:cubicBezTo>
                  <a:lnTo>
                    <a:pt x="0" y="13693"/>
                  </a:lnTo>
                  <a:lnTo>
                    <a:pt x="0" y="13967"/>
                  </a:lnTo>
                  <a:cubicBezTo>
                    <a:pt x="0" y="13967"/>
                    <a:pt x="0" y="14550"/>
                    <a:pt x="0" y="14776"/>
                  </a:cubicBezTo>
                  <a:cubicBezTo>
                    <a:pt x="1286" y="9716"/>
                    <a:pt x="9561" y="8835"/>
                    <a:pt x="12668" y="8764"/>
                  </a:cubicBezTo>
                  <a:cubicBezTo>
                    <a:pt x="12922" y="8756"/>
                    <a:pt x="13143" y="8753"/>
                    <a:pt x="13325" y="8753"/>
                  </a:cubicBezTo>
                  <a:cubicBezTo>
                    <a:pt x="13688" y="8753"/>
                    <a:pt x="13895" y="8764"/>
                    <a:pt x="13895" y="8764"/>
                  </a:cubicBezTo>
                  <a:lnTo>
                    <a:pt x="21241" y="8764"/>
                  </a:lnTo>
                  <a:cubicBezTo>
                    <a:pt x="25265" y="8764"/>
                    <a:pt x="28623" y="5311"/>
                    <a:pt x="28670" y="977"/>
                  </a:cubicBezTo>
                  <a:cubicBezTo>
                    <a:pt x="28670" y="846"/>
                    <a:pt x="28670" y="715"/>
                    <a:pt x="28670" y="584"/>
                  </a:cubicBezTo>
                  <a:lnTo>
                    <a:pt x="28670" y="572"/>
                  </a:lnTo>
                  <a:cubicBezTo>
                    <a:pt x="28670" y="548"/>
                    <a:pt x="28658" y="513"/>
                    <a:pt x="28658" y="489"/>
                  </a:cubicBezTo>
                  <a:cubicBezTo>
                    <a:pt x="28658" y="394"/>
                    <a:pt x="28658" y="298"/>
                    <a:pt x="28647" y="215"/>
                  </a:cubicBezTo>
                  <a:cubicBezTo>
                    <a:pt x="28635" y="144"/>
                    <a:pt x="28635" y="72"/>
                    <a:pt x="28623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Google Shape;437;p20">
              <a:extLst>
                <a:ext uri="{FF2B5EF4-FFF2-40B4-BE49-F238E27FC236}">
                  <a16:creationId xmlns:a16="http://schemas.microsoft.com/office/drawing/2014/main" id="{EF7A1274-732B-D655-6C72-9C0564291033}"/>
                </a:ext>
              </a:extLst>
            </p:cNvPr>
            <p:cNvSpPr/>
            <p:nvPr/>
          </p:nvSpPr>
          <p:spPr>
            <a:xfrm>
              <a:off x="7593959" y="1993900"/>
              <a:ext cx="1226326" cy="896946"/>
            </a:xfrm>
            <a:custGeom>
              <a:avLst/>
              <a:gdLst/>
              <a:ahLst/>
              <a:cxnLst/>
              <a:rect l="l" t="t" r="r" b="b"/>
              <a:pathLst>
                <a:path w="28683" h="20979" extrusionOk="0">
                  <a:moveTo>
                    <a:pt x="7644" y="0"/>
                  </a:moveTo>
                  <a:cubicBezTo>
                    <a:pt x="3644" y="0"/>
                    <a:pt x="369" y="3060"/>
                    <a:pt x="36" y="6965"/>
                  </a:cubicBezTo>
                  <a:cubicBezTo>
                    <a:pt x="24" y="7179"/>
                    <a:pt x="12" y="7406"/>
                    <a:pt x="12" y="7632"/>
                  </a:cubicBezTo>
                  <a:lnTo>
                    <a:pt x="12" y="20717"/>
                  </a:lnTo>
                  <a:cubicBezTo>
                    <a:pt x="12" y="20800"/>
                    <a:pt x="0" y="20895"/>
                    <a:pt x="12" y="20979"/>
                  </a:cubicBezTo>
                  <a:cubicBezTo>
                    <a:pt x="417" y="15431"/>
                    <a:pt x="9370" y="14716"/>
                    <a:pt x="12680" y="14633"/>
                  </a:cubicBezTo>
                  <a:cubicBezTo>
                    <a:pt x="12934" y="14629"/>
                    <a:pt x="13155" y="14627"/>
                    <a:pt x="13337" y="14627"/>
                  </a:cubicBezTo>
                  <a:cubicBezTo>
                    <a:pt x="13700" y="14627"/>
                    <a:pt x="13907" y="14633"/>
                    <a:pt x="13907" y="14633"/>
                  </a:cubicBezTo>
                  <a:lnTo>
                    <a:pt x="21253" y="14633"/>
                  </a:lnTo>
                  <a:cubicBezTo>
                    <a:pt x="25218" y="14633"/>
                    <a:pt x="28528" y="11537"/>
                    <a:pt x="28682" y="7608"/>
                  </a:cubicBezTo>
                  <a:lnTo>
                    <a:pt x="28682" y="7596"/>
                  </a:lnTo>
                  <a:cubicBezTo>
                    <a:pt x="28682" y="7537"/>
                    <a:pt x="28682" y="7477"/>
                    <a:pt x="28682" y="7418"/>
                  </a:cubicBezTo>
                  <a:cubicBezTo>
                    <a:pt x="28682" y="7287"/>
                    <a:pt x="28682" y="7156"/>
                    <a:pt x="28682" y="7025"/>
                  </a:cubicBezTo>
                  <a:cubicBezTo>
                    <a:pt x="28682" y="7013"/>
                    <a:pt x="28682" y="6989"/>
                    <a:pt x="28670" y="6965"/>
                  </a:cubicBezTo>
                  <a:cubicBezTo>
                    <a:pt x="28492" y="3084"/>
                    <a:pt x="25289" y="0"/>
                    <a:pt x="213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228600" anchor="ctr" anchorCtr="0">
              <a:noAutofit/>
            </a:bodyPr>
            <a:lstStyle/>
            <a:p>
              <a:pPr algn="ctr">
                <a:buClr>
                  <a:prstClr val="black"/>
                </a:buClr>
                <a:buSzPts val="1100"/>
                <a:defRPr/>
              </a:pPr>
              <a:r>
                <a:rPr lang="en-US" altLang="ko-KR" sz="1800" b="1" dirty="0">
                  <a:latin typeface="Lora" pitchFamily="2" charset="0"/>
                  <a:cs typeface="Arial" pitchFamily="34" charset="0"/>
                </a:rPr>
                <a:t>General</a:t>
              </a:r>
            </a:p>
          </p:txBody>
        </p:sp>
        <p:sp>
          <p:nvSpPr>
            <p:cNvPr id="142" name="Google Shape;438;p20">
              <a:extLst>
                <a:ext uri="{FF2B5EF4-FFF2-40B4-BE49-F238E27FC236}">
                  <a16:creationId xmlns:a16="http://schemas.microsoft.com/office/drawing/2014/main" id="{EC20D503-282A-5A92-A326-905EB5714216}"/>
                </a:ext>
              </a:extLst>
            </p:cNvPr>
            <p:cNvSpPr/>
            <p:nvPr/>
          </p:nvSpPr>
          <p:spPr>
            <a:xfrm>
              <a:off x="7691430" y="4611279"/>
              <a:ext cx="1583668" cy="127836"/>
            </a:xfrm>
            <a:custGeom>
              <a:avLst/>
              <a:gdLst/>
              <a:ahLst/>
              <a:cxnLst/>
              <a:rect l="l" t="t" r="r" b="b"/>
              <a:pathLst>
                <a:path w="37041" h="2990" extrusionOk="0">
                  <a:moveTo>
                    <a:pt x="0" y="1"/>
                  </a:moveTo>
                  <a:cubicBezTo>
                    <a:pt x="0" y="1656"/>
                    <a:pt x="1346" y="2989"/>
                    <a:pt x="3001" y="2989"/>
                  </a:cubicBezTo>
                  <a:lnTo>
                    <a:pt x="34052" y="2989"/>
                  </a:lnTo>
                  <a:cubicBezTo>
                    <a:pt x="35707" y="2989"/>
                    <a:pt x="37041" y="1656"/>
                    <a:pt x="37041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Google Shape;439;p20">
              <a:extLst>
                <a:ext uri="{FF2B5EF4-FFF2-40B4-BE49-F238E27FC236}">
                  <a16:creationId xmlns:a16="http://schemas.microsoft.com/office/drawing/2014/main" id="{E63A62E9-EA96-3B8E-026B-24CF078918BB}"/>
                </a:ext>
              </a:extLst>
            </p:cNvPr>
            <p:cNvSpPr/>
            <p:nvPr/>
          </p:nvSpPr>
          <p:spPr>
            <a:xfrm>
              <a:off x="8333590" y="4739067"/>
              <a:ext cx="298811" cy="287139"/>
            </a:xfrm>
            <a:custGeom>
              <a:avLst/>
              <a:gdLst/>
              <a:ahLst/>
              <a:cxnLst/>
              <a:rect l="l" t="t" r="r" b="b"/>
              <a:pathLst>
                <a:path w="6989" h="6716" extrusionOk="0">
                  <a:moveTo>
                    <a:pt x="0" y="0"/>
                  </a:moveTo>
                  <a:lnTo>
                    <a:pt x="3500" y="6715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Google Shape;443;p20">
              <a:extLst>
                <a:ext uri="{FF2B5EF4-FFF2-40B4-BE49-F238E27FC236}">
                  <a16:creationId xmlns:a16="http://schemas.microsoft.com/office/drawing/2014/main" id="{B0264D97-3F3B-8973-13BB-31855F614FF6}"/>
                </a:ext>
              </a:extLst>
            </p:cNvPr>
            <p:cNvSpPr/>
            <p:nvPr/>
          </p:nvSpPr>
          <p:spPr>
            <a:xfrm>
              <a:off x="9841583" y="2339515"/>
              <a:ext cx="1777645" cy="2271887"/>
            </a:xfrm>
            <a:custGeom>
              <a:avLst/>
              <a:gdLst/>
              <a:ahLst/>
              <a:cxnLst/>
              <a:rect l="l" t="t" r="r" b="b"/>
              <a:pathLst>
                <a:path w="41578" h="53138" extrusionOk="0">
                  <a:moveTo>
                    <a:pt x="2322" y="0"/>
                  </a:moveTo>
                  <a:cubicBezTo>
                    <a:pt x="1048" y="0"/>
                    <a:pt x="0" y="1036"/>
                    <a:pt x="0" y="2322"/>
                  </a:cubicBezTo>
                  <a:lnTo>
                    <a:pt x="0" y="50804"/>
                  </a:lnTo>
                  <a:cubicBezTo>
                    <a:pt x="0" y="50899"/>
                    <a:pt x="0" y="50983"/>
                    <a:pt x="12" y="51066"/>
                  </a:cubicBezTo>
                  <a:cubicBezTo>
                    <a:pt x="36" y="51280"/>
                    <a:pt x="96" y="51495"/>
                    <a:pt x="179" y="51697"/>
                  </a:cubicBezTo>
                  <a:cubicBezTo>
                    <a:pt x="524" y="52543"/>
                    <a:pt x="1358" y="53138"/>
                    <a:pt x="2322" y="53138"/>
                  </a:cubicBezTo>
                  <a:lnTo>
                    <a:pt x="39255" y="53138"/>
                  </a:lnTo>
                  <a:cubicBezTo>
                    <a:pt x="40541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41" y="0"/>
                    <a:pt x="392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Google Shape;444;p20">
              <a:extLst>
                <a:ext uri="{FF2B5EF4-FFF2-40B4-BE49-F238E27FC236}">
                  <a16:creationId xmlns:a16="http://schemas.microsoft.com/office/drawing/2014/main" id="{84040EE1-0AAA-09BB-4554-1D0C4ABAA12C}"/>
                </a:ext>
              </a:extLst>
            </p:cNvPr>
            <p:cNvSpPr/>
            <p:nvPr/>
          </p:nvSpPr>
          <p:spPr>
            <a:xfrm>
              <a:off x="9841583" y="4466218"/>
              <a:ext cx="1777645" cy="145109"/>
            </a:xfrm>
            <a:custGeom>
              <a:avLst/>
              <a:gdLst/>
              <a:ahLst/>
              <a:cxnLst/>
              <a:rect l="l" t="t" r="r" b="b"/>
              <a:pathLst>
                <a:path w="41578" h="3394" extrusionOk="0">
                  <a:moveTo>
                    <a:pt x="0" y="1"/>
                  </a:moveTo>
                  <a:lnTo>
                    <a:pt x="0" y="1060"/>
                  </a:lnTo>
                  <a:cubicBezTo>
                    <a:pt x="0" y="1155"/>
                    <a:pt x="0" y="1239"/>
                    <a:pt x="12" y="1322"/>
                  </a:cubicBezTo>
                  <a:cubicBezTo>
                    <a:pt x="36" y="1536"/>
                    <a:pt x="96" y="1751"/>
                    <a:pt x="179" y="1953"/>
                  </a:cubicBezTo>
                  <a:cubicBezTo>
                    <a:pt x="524" y="2799"/>
                    <a:pt x="1358" y="3394"/>
                    <a:pt x="2322" y="3394"/>
                  </a:cubicBezTo>
                  <a:lnTo>
                    <a:pt x="39255" y="3394"/>
                  </a:lnTo>
                  <a:cubicBezTo>
                    <a:pt x="40541" y="3394"/>
                    <a:pt x="41577" y="2346"/>
                    <a:pt x="41577" y="1060"/>
                  </a:cubicBezTo>
                  <a:lnTo>
                    <a:pt x="41577" y="1"/>
                  </a:lnTo>
                  <a:cubicBezTo>
                    <a:pt x="41577" y="1286"/>
                    <a:pt x="40541" y="2322"/>
                    <a:pt x="39255" y="2322"/>
                  </a:cubicBezTo>
                  <a:lnTo>
                    <a:pt x="2322" y="2322"/>
                  </a:lnTo>
                  <a:cubicBezTo>
                    <a:pt x="1358" y="2322"/>
                    <a:pt x="524" y="1727"/>
                    <a:pt x="179" y="882"/>
                  </a:cubicBezTo>
                  <a:cubicBezTo>
                    <a:pt x="96" y="691"/>
                    <a:pt x="36" y="477"/>
                    <a:pt x="12" y="263"/>
                  </a:cubicBezTo>
                  <a:cubicBezTo>
                    <a:pt x="0" y="167"/>
                    <a:pt x="0" y="84"/>
                    <a:pt x="0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Google Shape;445;p20">
              <a:extLst>
                <a:ext uri="{FF2B5EF4-FFF2-40B4-BE49-F238E27FC236}">
                  <a16:creationId xmlns:a16="http://schemas.microsoft.com/office/drawing/2014/main" id="{FF65E957-B9E8-9073-8A5C-C4F33F854325}"/>
                </a:ext>
              </a:extLst>
            </p:cNvPr>
            <p:cNvSpPr/>
            <p:nvPr/>
          </p:nvSpPr>
          <p:spPr>
            <a:xfrm>
              <a:off x="9841583" y="2294197"/>
              <a:ext cx="1225813" cy="631783"/>
            </a:xfrm>
            <a:custGeom>
              <a:avLst/>
              <a:gdLst/>
              <a:ahLst/>
              <a:cxnLst/>
              <a:rect l="l" t="t" r="r" b="b"/>
              <a:pathLst>
                <a:path w="28671" h="14777" extrusionOk="0">
                  <a:moveTo>
                    <a:pt x="84" y="1"/>
                  </a:moveTo>
                  <a:cubicBezTo>
                    <a:pt x="60" y="167"/>
                    <a:pt x="48" y="322"/>
                    <a:pt x="36" y="489"/>
                  </a:cubicBezTo>
                  <a:cubicBezTo>
                    <a:pt x="12" y="727"/>
                    <a:pt x="0" y="965"/>
                    <a:pt x="0" y="1203"/>
                  </a:cubicBezTo>
                  <a:lnTo>
                    <a:pt x="0" y="13693"/>
                  </a:lnTo>
                  <a:lnTo>
                    <a:pt x="0" y="13967"/>
                  </a:lnTo>
                  <a:cubicBezTo>
                    <a:pt x="0" y="13967"/>
                    <a:pt x="0" y="14550"/>
                    <a:pt x="0" y="14776"/>
                  </a:cubicBezTo>
                  <a:cubicBezTo>
                    <a:pt x="1286" y="9716"/>
                    <a:pt x="9561" y="8835"/>
                    <a:pt x="12681" y="8764"/>
                  </a:cubicBezTo>
                  <a:cubicBezTo>
                    <a:pt x="12931" y="8756"/>
                    <a:pt x="13149" y="8753"/>
                    <a:pt x="13329" y="8753"/>
                  </a:cubicBezTo>
                  <a:cubicBezTo>
                    <a:pt x="13689" y="8753"/>
                    <a:pt x="13895" y="8764"/>
                    <a:pt x="13895" y="8764"/>
                  </a:cubicBezTo>
                  <a:lnTo>
                    <a:pt x="21241" y="8764"/>
                  </a:lnTo>
                  <a:cubicBezTo>
                    <a:pt x="25266" y="8764"/>
                    <a:pt x="28623" y="5311"/>
                    <a:pt x="28671" y="977"/>
                  </a:cubicBezTo>
                  <a:cubicBezTo>
                    <a:pt x="28671" y="846"/>
                    <a:pt x="28671" y="715"/>
                    <a:pt x="28671" y="584"/>
                  </a:cubicBezTo>
                  <a:lnTo>
                    <a:pt x="28671" y="572"/>
                  </a:lnTo>
                  <a:cubicBezTo>
                    <a:pt x="28671" y="548"/>
                    <a:pt x="28671" y="513"/>
                    <a:pt x="28671" y="489"/>
                  </a:cubicBezTo>
                  <a:cubicBezTo>
                    <a:pt x="28659" y="394"/>
                    <a:pt x="28659" y="298"/>
                    <a:pt x="28647" y="215"/>
                  </a:cubicBezTo>
                  <a:cubicBezTo>
                    <a:pt x="28647" y="144"/>
                    <a:pt x="28635" y="72"/>
                    <a:pt x="28635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Google Shape;446;p20">
              <a:extLst>
                <a:ext uri="{FF2B5EF4-FFF2-40B4-BE49-F238E27FC236}">
                  <a16:creationId xmlns:a16="http://schemas.microsoft.com/office/drawing/2014/main" id="{E3400D42-1EEC-636F-7CBC-143182BB37FC}"/>
                </a:ext>
              </a:extLst>
            </p:cNvPr>
            <p:cNvSpPr/>
            <p:nvPr/>
          </p:nvSpPr>
          <p:spPr>
            <a:xfrm>
              <a:off x="9841070" y="1993900"/>
              <a:ext cx="1320622" cy="896946"/>
            </a:xfrm>
            <a:custGeom>
              <a:avLst/>
              <a:gdLst/>
              <a:ahLst/>
              <a:cxnLst/>
              <a:rect l="l" t="t" r="r" b="b"/>
              <a:pathLst>
                <a:path w="28683" h="20979" extrusionOk="0">
                  <a:moveTo>
                    <a:pt x="7644" y="0"/>
                  </a:moveTo>
                  <a:cubicBezTo>
                    <a:pt x="3656" y="0"/>
                    <a:pt x="382" y="3060"/>
                    <a:pt x="48" y="6965"/>
                  </a:cubicBezTo>
                  <a:cubicBezTo>
                    <a:pt x="24" y="7179"/>
                    <a:pt x="12" y="7406"/>
                    <a:pt x="12" y="7632"/>
                  </a:cubicBezTo>
                  <a:lnTo>
                    <a:pt x="12" y="20717"/>
                  </a:lnTo>
                  <a:cubicBezTo>
                    <a:pt x="12" y="20800"/>
                    <a:pt x="1" y="20895"/>
                    <a:pt x="12" y="20979"/>
                  </a:cubicBezTo>
                  <a:cubicBezTo>
                    <a:pt x="417" y="15431"/>
                    <a:pt x="9371" y="14716"/>
                    <a:pt x="12693" y="14633"/>
                  </a:cubicBezTo>
                  <a:cubicBezTo>
                    <a:pt x="12943" y="14629"/>
                    <a:pt x="13161" y="14627"/>
                    <a:pt x="13341" y="14627"/>
                  </a:cubicBezTo>
                  <a:cubicBezTo>
                    <a:pt x="13701" y="14627"/>
                    <a:pt x="13907" y="14633"/>
                    <a:pt x="13907" y="14633"/>
                  </a:cubicBezTo>
                  <a:lnTo>
                    <a:pt x="21253" y="14633"/>
                  </a:lnTo>
                  <a:cubicBezTo>
                    <a:pt x="25218" y="14633"/>
                    <a:pt x="28528" y="11537"/>
                    <a:pt x="28683" y="7608"/>
                  </a:cubicBezTo>
                  <a:lnTo>
                    <a:pt x="28683" y="7596"/>
                  </a:lnTo>
                  <a:cubicBezTo>
                    <a:pt x="28683" y="7537"/>
                    <a:pt x="28683" y="7477"/>
                    <a:pt x="28683" y="7418"/>
                  </a:cubicBezTo>
                  <a:cubicBezTo>
                    <a:pt x="28683" y="7287"/>
                    <a:pt x="28683" y="7156"/>
                    <a:pt x="28683" y="7025"/>
                  </a:cubicBezTo>
                  <a:cubicBezTo>
                    <a:pt x="28683" y="7013"/>
                    <a:pt x="28683" y="6989"/>
                    <a:pt x="28683" y="6965"/>
                  </a:cubicBezTo>
                  <a:cubicBezTo>
                    <a:pt x="28492" y="3084"/>
                    <a:pt x="25289" y="0"/>
                    <a:pt x="213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228600" anchor="ctr" anchorCtr="0">
              <a:noAutofit/>
            </a:bodyPr>
            <a:lstStyle/>
            <a:p>
              <a:pPr algn="ctr">
                <a:buClr>
                  <a:prstClr val="black"/>
                </a:buClr>
                <a:buSzPts val="1100"/>
                <a:defRPr/>
              </a:pPr>
              <a:r>
                <a:rPr lang="en-US" altLang="ko-KR" sz="1800" b="1" dirty="0">
                  <a:latin typeface="Lora" pitchFamily="2" charset="0"/>
                  <a:cs typeface="Arial" pitchFamily="34" charset="0"/>
                </a:rPr>
                <a:t>Multimedia</a:t>
              </a:r>
            </a:p>
          </p:txBody>
        </p:sp>
        <p:sp>
          <p:nvSpPr>
            <p:cNvPr id="130" name="Google Shape;447;p20">
              <a:extLst>
                <a:ext uri="{FF2B5EF4-FFF2-40B4-BE49-F238E27FC236}">
                  <a16:creationId xmlns:a16="http://schemas.microsoft.com/office/drawing/2014/main" id="{177C84C0-3A9D-893D-17DB-2B4A75207971}"/>
                </a:ext>
              </a:extLst>
            </p:cNvPr>
            <p:cNvSpPr/>
            <p:nvPr/>
          </p:nvSpPr>
          <p:spPr>
            <a:xfrm>
              <a:off x="9938804" y="4611279"/>
              <a:ext cx="1583668" cy="127836"/>
            </a:xfrm>
            <a:custGeom>
              <a:avLst/>
              <a:gdLst/>
              <a:ahLst/>
              <a:cxnLst/>
              <a:rect l="l" t="t" r="r" b="b"/>
              <a:pathLst>
                <a:path w="37041" h="2990" extrusionOk="0">
                  <a:moveTo>
                    <a:pt x="1" y="1"/>
                  </a:moveTo>
                  <a:cubicBezTo>
                    <a:pt x="1" y="1656"/>
                    <a:pt x="1334" y="2989"/>
                    <a:pt x="2989" y="2989"/>
                  </a:cubicBezTo>
                  <a:lnTo>
                    <a:pt x="34041" y="2989"/>
                  </a:lnTo>
                  <a:cubicBezTo>
                    <a:pt x="35695" y="2989"/>
                    <a:pt x="37041" y="1656"/>
                    <a:pt x="37041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Google Shape;448;p20">
              <a:extLst>
                <a:ext uri="{FF2B5EF4-FFF2-40B4-BE49-F238E27FC236}">
                  <a16:creationId xmlns:a16="http://schemas.microsoft.com/office/drawing/2014/main" id="{73004E57-3588-8A63-353A-5454E16FEE54}"/>
                </a:ext>
              </a:extLst>
            </p:cNvPr>
            <p:cNvSpPr/>
            <p:nvPr/>
          </p:nvSpPr>
          <p:spPr>
            <a:xfrm>
              <a:off x="10570525" y="4937569"/>
              <a:ext cx="319718" cy="320231"/>
            </a:xfrm>
            <a:custGeom>
              <a:avLst/>
              <a:gdLst/>
              <a:ahLst/>
              <a:cxnLst/>
              <a:rect l="l" t="t" r="r" b="b"/>
              <a:pathLst>
                <a:path w="7478" h="7490" extrusionOk="0">
                  <a:moveTo>
                    <a:pt x="3739" y="1"/>
                  </a:moveTo>
                  <a:cubicBezTo>
                    <a:pt x="1667" y="1"/>
                    <a:pt x="0" y="1680"/>
                    <a:pt x="0" y="3751"/>
                  </a:cubicBezTo>
                  <a:cubicBezTo>
                    <a:pt x="0" y="5811"/>
                    <a:pt x="1667" y="7490"/>
                    <a:pt x="3739" y="7490"/>
                  </a:cubicBezTo>
                  <a:cubicBezTo>
                    <a:pt x="5810" y="7490"/>
                    <a:pt x="7477" y="5811"/>
                    <a:pt x="7477" y="3751"/>
                  </a:cubicBezTo>
                  <a:cubicBezTo>
                    <a:pt x="7477" y="1680"/>
                    <a:pt x="5810" y="1"/>
                    <a:pt x="37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Google Shape;449;p20">
              <a:extLst>
                <a:ext uri="{FF2B5EF4-FFF2-40B4-BE49-F238E27FC236}">
                  <a16:creationId xmlns:a16="http://schemas.microsoft.com/office/drawing/2014/main" id="{515B766B-D574-6D27-0128-57FD149E11C5}"/>
                </a:ext>
              </a:extLst>
            </p:cNvPr>
            <p:cNvSpPr/>
            <p:nvPr/>
          </p:nvSpPr>
          <p:spPr>
            <a:xfrm>
              <a:off x="10625976" y="4993063"/>
              <a:ext cx="208770" cy="209240"/>
            </a:xfrm>
            <a:custGeom>
              <a:avLst/>
              <a:gdLst/>
              <a:ahLst/>
              <a:cxnLst/>
              <a:rect l="l" t="t" r="r" b="b"/>
              <a:pathLst>
                <a:path w="4883" h="4894" extrusionOk="0">
                  <a:moveTo>
                    <a:pt x="2442" y="1"/>
                  </a:moveTo>
                  <a:cubicBezTo>
                    <a:pt x="1096" y="1"/>
                    <a:pt x="1" y="1096"/>
                    <a:pt x="1" y="2453"/>
                  </a:cubicBezTo>
                  <a:cubicBezTo>
                    <a:pt x="1" y="3799"/>
                    <a:pt x="1096" y="4894"/>
                    <a:pt x="2442" y="4894"/>
                  </a:cubicBezTo>
                  <a:cubicBezTo>
                    <a:pt x="3787" y="4894"/>
                    <a:pt x="4883" y="3799"/>
                    <a:pt x="4883" y="2453"/>
                  </a:cubicBezTo>
                  <a:cubicBezTo>
                    <a:pt x="4883" y="1096"/>
                    <a:pt x="3787" y="1"/>
                    <a:pt x="244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Google Shape;450;p20">
              <a:extLst>
                <a:ext uri="{FF2B5EF4-FFF2-40B4-BE49-F238E27FC236}">
                  <a16:creationId xmlns:a16="http://schemas.microsoft.com/office/drawing/2014/main" id="{0A5ECE44-3D45-52A8-FB65-F3A0CE9C98AE}"/>
                </a:ext>
              </a:extLst>
            </p:cNvPr>
            <p:cNvSpPr/>
            <p:nvPr/>
          </p:nvSpPr>
          <p:spPr>
            <a:xfrm>
              <a:off x="10581214" y="4739067"/>
              <a:ext cx="298854" cy="287139"/>
            </a:xfrm>
            <a:custGeom>
              <a:avLst/>
              <a:gdLst/>
              <a:ahLst/>
              <a:cxnLst/>
              <a:rect l="l" t="t" r="r" b="b"/>
              <a:pathLst>
                <a:path w="6990" h="6716" extrusionOk="0">
                  <a:moveTo>
                    <a:pt x="0" y="0"/>
                  </a:moveTo>
                  <a:lnTo>
                    <a:pt x="3489" y="6715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433DAFEF-D3B4-1A8D-0CC7-D86E2CE14B4A}"/>
                </a:ext>
              </a:extLst>
            </p:cNvPr>
            <p:cNvSpPr txBox="1"/>
            <p:nvPr/>
          </p:nvSpPr>
          <p:spPr>
            <a:xfrm>
              <a:off x="9874577" y="3137769"/>
              <a:ext cx="1711657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Provide for all learning modalities: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Read/write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Auditory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Visual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Kinesthetic</a:t>
              </a:r>
            </a:p>
          </p:txBody>
        </p:sp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80EC55DA-EAD0-6523-A114-72344BBE924F}"/>
                </a:ext>
              </a:extLst>
            </p:cNvPr>
            <p:cNvSpPr txBox="1"/>
            <p:nvPr/>
          </p:nvSpPr>
          <p:spPr>
            <a:xfrm>
              <a:off x="7705247" y="2874310"/>
              <a:ext cx="1556052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Times New Roman" panose="02020603050405020304" pitchFamily="18" charset="0"/>
                  <a:cs typeface="Times New Roman" panose="02020603050405020304" pitchFamily="18" charset="0"/>
                  <a:hlinkClick r:id="rId3"/>
                </a:rPr>
                <a:t>Creative Commons Search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- content provided under a CC license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Times New Roman" panose="02020603050405020304" pitchFamily="18" charset="0"/>
                  <a:cs typeface="Times New Roman" panose="02020603050405020304" pitchFamily="18" charset="0"/>
                  <a:hlinkClick r:id="rId4"/>
                </a:rPr>
                <a:t>Zenodo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- a multi-disciplinary open repository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Times New Roman" panose="02020603050405020304" pitchFamily="18" charset="0"/>
                  <a:cs typeface="Times New Roman" panose="02020603050405020304" pitchFamily="18" charset="0"/>
                  <a:hlinkClick r:id="rId5"/>
                </a:rPr>
                <a:t>OSF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- a free, open platform</a:t>
              </a:r>
            </a:p>
          </p:txBody>
        </p: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BB77969C-84F8-317F-2A3B-97CF5825D4C2}"/>
                </a:ext>
              </a:extLst>
            </p:cNvPr>
            <p:cNvSpPr txBox="1"/>
            <p:nvPr/>
          </p:nvSpPr>
          <p:spPr>
            <a:xfrm>
              <a:off x="3210955" y="3137769"/>
              <a:ext cx="1556052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hlinkClick r:id="rId6"/>
                </a:rPr>
                <a:t>DOAB</a:t>
              </a:r>
              <a:endParaRPr lang="en-GB" sz="1200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hlinkClick r:id="rId7"/>
                </a:rPr>
                <a:t>MERLOT</a:t>
              </a:r>
              <a:endParaRPr lang="en-GB" sz="1200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hlinkClick r:id="rId8"/>
                </a:rPr>
                <a:t>OASIS</a:t>
              </a:r>
              <a:endParaRPr lang="en-GB" sz="1200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hlinkClick r:id="rId9"/>
                </a:rPr>
                <a:t>OER Commons</a:t>
              </a:r>
              <a:endParaRPr lang="en-GB" sz="1200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hlinkClick r:id="rId10"/>
                </a:rPr>
                <a:t>OERTX</a:t>
              </a:r>
              <a:r>
                <a:rPr lang="en-GB" sz="1200" dirty="0">
                  <a:hlinkClick r:id="rId11"/>
                </a:rPr>
                <a:t> CORA</a:t>
              </a:r>
              <a:endParaRPr lang="en-GB" sz="1200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hlinkClick r:id="rId12"/>
                </a:rPr>
                <a:t>GALILEO</a:t>
              </a:r>
              <a:endParaRPr lang="en-GB" sz="1200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hlinkClick r:id="rId13"/>
                </a:rPr>
                <a:t>FORRT</a:t>
              </a:r>
              <a:endParaRPr lang="en-GB" sz="1200" dirty="0"/>
            </a:p>
          </p:txBody>
        </p: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95ED86F2-850E-51AB-AC35-6F83A8011A2B}"/>
                </a:ext>
              </a:extLst>
            </p:cNvPr>
            <p:cNvSpPr txBox="1"/>
            <p:nvPr/>
          </p:nvSpPr>
          <p:spPr>
            <a:xfrm>
              <a:off x="5373835" y="2946318"/>
              <a:ext cx="1556052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200" dirty="0">
                  <a:hlinkClick r:id="rId14"/>
                </a:rPr>
                <a:t>EOSC Training catalogue on the EOSC Marketplace</a:t>
              </a:r>
              <a:endParaRPr lang="en-GB" sz="1200" dirty="0"/>
            </a:p>
            <a:p>
              <a:endParaRPr lang="en-GB" sz="1200" dirty="0"/>
            </a:p>
            <a:p>
              <a:r>
                <a:rPr lang="en-GB" sz="1200" dirty="0"/>
                <a:t>Most EOSC projects have their own training catalogues and/or platforms</a:t>
              </a:r>
            </a:p>
          </p:txBody>
        </p:sp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D6C8A0F9-5988-2415-6C10-2E998B78BEB9}"/>
                </a:ext>
              </a:extLst>
            </p:cNvPr>
            <p:cNvSpPr txBox="1"/>
            <p:nvPr/>
          </p:nvSpPr>
          <p:spPr>
            <a:xfrm>
              <a:off x="794769" y="3018326"/>
              <a:ext cx="1711657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/>
                <a:t>There is no one key to rule them all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/>
                <a:t>Discovery is a lengthy, windy process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/>
                <a:t>Closed learning resources have value too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6B2F108-8F58-FB49-8F25-35E150CFDD72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dirty="0"/>
              <a:t>2 - Discover</a:t>
            </a:r>
          </a:p>
        </p:txBody>
      </p:sp>
    </p:spTree>
    <p:extLst>
      <p:ext uri="{BB962C8B-B14F-4D97-AF65-F5344CB8AC3E}">
        <p14:creationId xmlns:p14="http://schemas.microsoft.com/office/powerpoint/2010/main" val="2912966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 descr="conceptualise, structure, then develop content, faciliation guide and feedback form">
            <a:extLst>
              <a:ext uri="{FF2B5EF4-FFF2-40B4-BE49-F238E27FC236}">
                <a16:creationId xmlns:a16="http://schemas.microsoft.com/office/drawing/2014/main" id="{50216A7D-C9F8-EC03-83D2-CE205E2C1ED8}"/>
              </a:ext>
            </a:extLst>
          </p:cNvPr>
          <p:cNvGrpSpPr/>
          <p:nvPr/>
        </p:nvGrpSpPr>
        <p:grpSpPr>
          <a:xfrm>
            <a:off x="354317" y="2060848"/>
            <a:ext cx="11483366" cy="4176464"/>
            <a:chOff x="354317" y="2060848"/>
            <a:chExt cx="11483366" cy="4176464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01EACD5D-AD89-DE19-F089-E1C54E78AADA}"/>
                </a:ext>
              </a:extLst>
            </p:cNvPr>
            <p:cNvGrpSpPr/>
            <p:nvPr/>
          </p:nvGrpSpPr>
          <p:grpSpPr>
            <a:xfrm>
              <a:off x="354317" y="2247900"/>
              <a:ext cx="11483366" cy="2994788"/>
              <a:chOff x="593351" y="2691306"/>
              <a:chExt cx="7985525" cy="2082575"/>
            </a:xfrm>
          </p:grpSpPr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7D124D4B-489D-6AC7-2F04-5AA82CA252FD}"/>
                  </a:ext>
                </a:extLst>
              </p:cNvPr>
              <p:cNvGrpSpPr/>
              <p:nvPr/>
            </p:nvGrpSpPr>
            <p:grpSpPr>
              <a:xfrm>
                <a:off x="593351" y="2691306"/>
                <a:ext cx="1363265" cy="1503928"/>
                <a:chOff x="768626" y="1785031"/>
                <a:chExt cx="1548540" cy="1708320"/>
              </a:xfrm>
            </p:grpSpPr>
            <p:grpSp>
              <p:nvGrpSpPr>
                <p:cNvPr id="74" name="Group 73">
                  <a:extLst>
                    <a:ext uri="{FF2B5EF4-FFF2-40B4-BE49-F238E27FC236}">
                      <a16:creationId xmlns:a16="http://schemas.microsoft.com/office/drawing/2014/main" id="{B833AB5C-4052-155E-84FD-3AD9DAD57AEF}"/>
                    </a:ext>
                  </a:extLst>
                </p:cNvPr>
                <p:cNvGrpSpPr/>
                <p:nvPr/>
              </p:nvGrpSpPr>
              <p:grpSpPr>
                <a:xfrm>
                  <a:off x="768626" y="1785031"/>
                  <a:ext cx="1548540" cy="1708320"/>
                  <a:chOff x="4678018" y="1785031"/>
                  <a:chExt cx="1548540" cy="1708320"/>
                </a:xfrm>
              </p:grpSpPr>
              <p:grpSp>
                <p:nvGrpSpPr>
                  <p:cNvPr id="76" name="Group 75">
                    <a:extLst>
                      <a:ext uri="{FF2B5EF4-FFF2-40B4-BE49-F238E27FC236}">
                        <a16:creationId xmlns:a16="http://schemas.microsoft.com/office/drawing/2014/main" id="{2C892CEA-DFD6-B77E-0F68-9568C18328CA}"/>
                      </a:ext>
                    </a:extLst>
                  </p:cNvPr>
                  <p:cNvGrpSpPr/>
                  <p:nvPr/>
                </p:nvGrpSpPr>
                <p:grpSpPr>
                  <a:xfrm>
                    <a:off x="4678018" y="1785031"/>
                    <a:ext cx="1548540" cy="1062714"/>
                    <a:chOff x="4863549" y="1917553"/>
                    <a:chExt cx="1548540" cy="1062714"/>
                  </a:xfrm>
                </p:grpSpPr>
                <p:sp>
                  <p:nvSpPr>
                    <p:cNvPr id="78" name="Isosceles Triangle 77">
                      <a:extLst>
                        <a:ext uri="{FF2B5EF4-FFF2-40B4-BE49-F238E27FC236}">
                          <a16:creationId xmlns:a16="http://schemas.microsoft.com/office/drawing/2014/main" id="{4FBEE489-F38B-5527-7F78-AAABC16BD3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63549" y="1917553"/>
                      <a:ext cx="1548540" cy="1062714"/>
                    </a:xfrm>
                    <a:prstGeom prst="triangl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>
                        <a:latin typeface="Lora" pitchFamily="2" charset="0"/>
                      </a:endParaRPr>
                    </a:p>
                  </p:txBody>
                </p:sp>
                <p:sp>
                  <p:nvSpPr>
                    <p:cNvPr id="79" name="Isosceles Triangle 78">
                      <a:extLst>
                        <a:ext uri="{FF2B5EF4-FFF2-40B4-BE49-F238E27FC236}">
                          <a16:creationId xmlns:a16="http://schemas.microsoft.com/office/drawing/2014/main" id="{2C09820F-71F6-C528-241F-D2CCED8901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24249" y="2167467"/>
                      <a:ext cx="1174588" cy="812800"/>
                    </a:xfrm>
                    <a:prstGeom prst="triangle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>
                        <a:latin typeface="Lora" pitchFamily="2" charset="0"/>
                      </a:endParaRPr>
                    </a:p>
                  </p:txBody>
                </p:sp>
              </p:grpSp>
              <p:sp>
                <p:nvSpPr>
                  <p:cNvPr id="77" name="Oval 76">
                    <a:extLst>
                      <a:ext uri="{FF2B5EF4-FFF2-40B4-BE49-F238E27FC236}">
                        <a16:creationId xmlns:a16="http://schemas.microsoft.com/office/drawing/2014/main" id="{0FB58D71-EAA7-7850-C6C4-4CFA1353EAAD}"/>
                      </a:ext>
                    </a:extLst>
                  </p:cNvPr>
                  <p:cNvSpPr/>
                  <p:nvPr/>
                </p:nvSpPr>
                <p:spPr>
                  <a:xfrm>
                    <a:off x="4932683" y="2441345"/>
                    <a:ext cx="1052008" cy="1052006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000">
                      <a:latin typeface="Lora" pitchFamily="2" charset="0"/>
                    </a:endParaRPr>
                  </a:p>
                </p:txBody>
              </p:sp>
            </p:grpSp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4C39CD40-016F-C69A-6099-11EE32D58214}"/>
                    </a:ext>
                  </a:extLst>
                </p:cNvPr>
                <p:cNvSpPr txBox="1"/>
                <p:nvPr/>
              </p:nvSpPr>
              <p:spPr>
                <a:xfrm>
                  <a:off x="1058965" y="2809323"/>
                  <a:ext cx="980661" cy="316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ko-KR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Lora" pitchFamily="2" charset="0"/>
                      <a:cs typeface="Arial" pitchFamily="34" charset="0"/>
                    </a:rPr>
                    <a:t>Concept</a:t>
                  </a:r>
                </a:p>
              </p:txBody>
            </p:sp>
          </p:grpSp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591400BC-3E37-5F6F-59FB-2BF360FF7FF0}"/>
                  </a:ext>
                </a:extLst>
              </p:cNvPr>
              <p:cNvGrpSpPr/>
              <p:nvPr/>
            </p:nvGrpSpPr>
            <p:grpSpPr>
              <a:xfrm>
                <a:off x="3904481" y="2691306"/>
                <a:ext cx="1363265" cy="1503928"/>
                <a:chOff x="768626" y="1785031"/>
                <a:chExt cx="1548540" cy="1708320"/>
              </a:xfrm>
            </p:grpSpPr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F14036B5-CD96-7516-1153-1186D965F233}"/>
                    </a:ext>
                  </a:extLst>
                </p:cNvPr>
                <p:cNvGrpSpPr/>
                <p:nvPr/>
              </p:nvGrpSpPr>
              <p:grpSpPr>
                <a:xfrm>
                  <a:off x="768626" y="1785031"/>
                  <a:ext cx="1548540" cy="1708320"/>
                  <a:chOff x="4678018" y="1785031"/>
                  <a:chExt cx="1548540" cy="1708320"/>
                </a:xfrm>
              </p:grpSpPr>
              <p:grpSp>
                <p:nvGrpSpPr>
                  <p:cNvPr id="66" name="Group 65">
                    <a:extLst>
                      <a:ext uri="{FF2B5EF4-FFF2-40B4-BE49-F238E27FC236}">
                        <a16:creationId xmlns:a16="http://schemas.microsoft.com/office/drawing/2014/main" id="{B7400420-53D4-D6FC-867B-DB9AB8883E6A}"/>
                      </a:ext>
                    </a:extLst>
                  </p:cNvPr>
                  <p:cNvGrpSpPr/>
                  <p:nvPr/>
                </p:nvGrpSpPr>
                <p:grpSpPr>
                  <a:xfrm>
                    <a:off x="4678018" y="1785031"/>
                    <a:ext cx="1548540" cy="1062714"/>
                    <a:chOff x="4863549" y="1917553"/>
                    <a:chExt cx="1548540" cy="1062714"/>
                  </a:xfrm>
                </p:grpSpPr>
                <p:sp>
                  <p:nvSpPr>
                    <p:cNvPr id="68" name="Isosceles Triangle 67">
                      <a:extLst>
                        <a:ext uri="{FF2B5EF4-FFF2-40B4-BE49-F238E27FC236}">
                          <a16:creationId xmlns:a16="http://schemas.microsoft.com/office/drawing/2014/main" id="{BBACF6A1-9558-364A-21A5-2C86169ADB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63549" y="1917553"/>
                      <a:ext cx="1548540" cy="1062714"/>
                    </a:xfrm>
                    <a:prstGeom prst="triangle">
                      <a:avLst/>
                    </a:prstGeom>
                    <a:solidFill>
                      <a:schemeClr val="accent3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>
                        <a:latin typeface="Lora" pitchFamily="2" charset="0"/>
                      </a:endParaRPr>
                    </a:p>
                  </p:txBody>
                </p:sp>
                <p:sp>
                  <p:nvSpPr>
                    <p:cNvPr id="69" name="Isosceles Triangle 68">
                      <a:extLst>
                        <a:ext uri="{FF2B5EF4-FFF2-40B4-BE49-F238E27FC236}">
                          <a16:creationId xmlns:a16="http://schemas.microsoft.com/office/drawing/2014/main" id="{57E13145-378E-CEAA-634E-159CC4C00B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24249" y="2167467"/>
                      <a:ext cx="1174588" cy="812800"/>
                    </a:xfrm>
                    <a:prstGeom prst="triangle">
                      <a:avLst/>
                    </a:prstGeom>
                    <a:solidFill>
                      <a:schemeClr val="accent3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>
                        <a:latin typeface="Lora" pitchFamily="2" charset="0"/>
                      </a:endParaRPr>
                    </a:p>
                  </p:txBody>
                </p:sp>
              </p:grpSp>
              <p:sp>
                <p:nvSpPr>
                  <p:cNvPr id="67" name="Oval 66">
                    <a:extLst>
                      <a:ext uri="{FF2B5EF4-FFF2-40B4-BE49-F238E27FC236}">
                        <a16:creationId xmlns:a16="http://schemas.microsoft.com/office/drawing/2014/main" id="{0555B79F-6192-2CFC-5723-4D483BE895C2}"/>
                      </a:ext>
                    </a:extLst>
                  </p:cNvPr>
                  <p:cNvSpPr/>
                  <p:nvPr/>
                </p:nvSpPr>
                <p:spPr>
                  <a:xfrm>
                    <a:off x="4932683" y="2441345"/>
                    <a:ext cx="1052008" cy="1052006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000">
                      <a:latin typeface="Lora" pitchFamily="2" charset="0"/>
                    </a:endParaRPr>
                  </a:p>
                </p:txBody>
              </p:sp>
            </p:grpSp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17A7AD01-CB10-D660-07A1-8351659FA17C}"/>
                    </a:ext>
                  </a:extLst>
                </p:cNvPr>
                <p:cNvSpPr txBox="1"/>
                <p:nvPr/>
              </p:nvSpPr>
              <p:spPr>
                <a:xfrm>
                  <a:off x="1058964" y="2809323"/>
                  <a:ext cx="980661" cy="316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ko-KR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Lora" pitchFamily="2" charset="0"/>
                      <a:cs typeface="Arial" pitchFamily="34" charset="0"/>
                    </a:rPr>
                    <a:t>Develop</a:t>
                  </a:r>
                </a:p>
              </p:txBody>
            </p:sp>
          </p:grp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7DFBBF5E-594B-1AA7-9B1F-3CAA4E27578E}"/>
                  </a:ext>
                </a:extLst>
              </p:cNvPr>
              <p:cNvGrpSpPr/>
              <p:nvPr/>
            </p:nvGrpSpPr>
            <p:grpSpPr>
              <a:xfrm>
                <a:off x="7215611" y="2691306"/>
                <a:ext cx="1363265" cy="1503928"/>
                <a:chOff x="768626" y="1785031"/>
                <a:chExt cx="1548540" cy="1708320"/>
              </a:xfrm>
            </p:grpSpPr>
            <p:grpSp>
              <p:nvGrpSpPr>
                <p:cNvPr id="54" name="Group 53">
                  <a:extLst>
                    <a:ext uri="{FF2B5EF4-FFF2-40B4-BE49-F238E27FC236}">
                      <a16:creationId xmlns:a16="http://schemas.microsoft.com/office/drawing/2014/main" id="{F532D3F9-0002-AD5E-8F37-E137F09E7AF2}"/>
                    </a:ext>
                  </a:extLst>
                </p:cNvPr>
                <p:cNvGrpSpPr/>
                <p:nvPr/>
              </p:nvGrpSpPr>
              <p:grpSpPr>
                <a:xfrm>
                  <a:off x="768626" y="1785031"/>
                  <a:ext cx="1548540" cy="1708320"/>
                  <a:chOff x="4678018" y="1785031"/>
                  <a:chExt cx="1548540" cy="1708320"/>
                </a:xfrm>
              </p:grpSpPr>
              <p:grpSp>
                <p:nvGrpSpPr>
                  <p:cNvPr id="56" name="Group 55">
                    <a:extLst>
                      <a:ext uri="{FF2B5EF4-FFF2-40B4-BE49-F238E27FC236}">
                        <a16:creationId xmlns:a16="http://schemas.microsoft.com/office/drawing/2014/main" id="{D4254F52-9892-0D5B-C3F9-4A9E8D509203}"/>
                      </a:ext>
                    </a:extLst>
                  </p:cNvPr>
                  <p:cNvGrpSpPr/>
                  <p:nvPr/>
                </p:nvGrpSpPr>
                <p:grpSpPr>
                  <a:xfrm>
                    <a:off x="4678018" y="1785031"/>
                    <a:ext cx="1548540" cy="1062714"/>
                    <a:chOff x="4863549" y="1917553"/>
                    <a:chExt cx="1548540" cy="1062714"/>
                  </a:xfrm>
                </p:grpSpPr>
                <p:sp>
                  <p:nvSpPr>
                    <p:cNvPr id="58" name="Isosceles Triangle 57">
                      <a:extLst>
                        <a:ext uri="{FF2B5EF4-FFF2-40B4-BE49-F238E27FC236}">
                          <a16:creationId xmlns:a16="http://schemas.microsoft.com/office/drawing/2014/main" id="{4E0AC17A-80B4-108A-9185-00E16FC7A8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63549" y="1917553"/>
                      <a:ext cx="1548540" cy="1062714"/>
                    </a:xfrm>
                    <a:prstGeom prst="triangle">
                      <a:avLst/>
                    </a:prstGeom>
                    <a:solidFill>
                      <a:schemeClr val="accent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>
                        <a:latin typeface="Lora" pitchFamily="2" charset="0"/>
                      </a:endParaRPr>
                    </a:p>
                  </p:txBody>
                </p:sp>
                <p:sp>
                  <p:nvSpPr>
                    <p:cNvPr id="59" name="Isosceles Triangle 58">
                      <a:extLst>
                        <a:ext uri="{FF2B5EF4-FFF2-40B4-BE49-F238E27FC236}">
                          <a16:creationId xmlns:a16="http://schemas.microsoft.com/office/drawing/2014/main" id="{B60AABD7-A946-DDAC-E171-F692305C884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24249" y="2167467"/>
                      <a:ext cx="1174588" cy="812800"/>
                    </a:xfrm>
                    <a:prstGeom prst="triangle">
                      <a:avLst/>
                    </a:prstGeom>
                    <a:solidFill>
                      <a:schemeClr val="accent6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>
                        <a:latin typeface="Lora" pitchFamily="2" charset="0"/>
                      </a:endParaRPr>
                    </a:p>
                  </p:txBody>
                </p:sp>
              </p:grpSp>
              <p:sp>
                <p:nvSpPr>
                  <p:cNvPr id="57" name="Oval 56">
                    <a:extLst>
                      <a:ext uri="{FF2B5EF4-FFF2-40B4-BE49-F238E27FC236}">
                        <a16:creationId xmlns:a16="http://schemas.microsoft.com/office/drawing/2014/main" id="{9CB1C9CE-5CB8-E7D0-ADDE-9F63453D9527}"/>
                      </a:ext>
                    </a:extLst>
                  </p:cNvPr>
                  <p:cNvSpPr/>
                  <p:nvPr/>
                </p:nvSpPr>
                <p:spPr>
                  <a:xfrm>
                    <a:off x="4932683" y="2441345"/>
                    <a:ext cx="1052008" cy="1052006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000">
                      <a:latin typeface="Lora" pitchFamily="2" charset="0"/>
                    </a:endParaRPr>
                  </a:p>
                </p:txBody>
              </p:sp>
            </p:grpSp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EE00ADE3-B335-1F12-2740-562E57584C45}"/>
                    </a:ext>
                  </a:extLst>
                </p:cNvPr>
                <p:cNvSpPr txBox="1"/>
                <p:nvPr/>
              </p:nvSpPr>
              <p:spPr>
                <a:xfrm>
                  <a:off x="1058965" y="2809323"/>
                  <a:ext cx="980661" cy="559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ko-KR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Lora" pitchFamily="2" charset="0"/>
                      <a:cs typeface="Arial" pitchFamily="34" charset="0"/>
                    </a:rPr>
                    <a:t>Feedback form</a:t>
                  </a:r>
                </a:p>
              </p:txBody>
            </p:sp>
          </p:grp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D8A68845-7266-A01D-0F84-DD13A484D1DF}"/>
                  </a:ext>
                </a:extLst>
              </p:cNvPr>
              <p:cNvGrpSpPr/>
              <p:nvPr/>
            </p:nvGrpSpPr>
            <p:grpSpPr>
              <a:xfrm flipV="1">
                <a:off x="2248916" y="3269953"/>
                <a:ext cx="1363265" cy="1503928"/>
                <a:chOff x="768626" y="1785031"/>
                <a:chExt cx="1548540" cy="1708320"/>
              </a:xfrm>
            </p:grpSpPr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F7B5E23B-CFF4-12AC-AC76-35BEFDE6BCAE}"/>
                    </a:ext>
                  </a:extLst>
                </p:cNvPr>
                <p:cNvGrpSpPr/>
                <p:nvPr/>
              </p:nvGrpSpPr>
              <p:grpSpPr>
                <a:xfrm>
                  <a:off x="768626" y="1785031"/>
                  <a:ext cx="1548540" cy="1708320"/>
                  <a:chOff x="4678018" y="1785031"/>
                  <a:chExt cx="1548540" cy="1708320"/>
                </a:xfrm>
              </p:grpSpPr>
              <p:grpSp>
                <p:nvGrpSpPr>
                  <p:cNvPr id="46" name="Group 45">
                    <a:extLst>
                      <a:ext uri="{FF2B5EF4-FFF2-40B4-BE49-F238E27FC236}">
                        <a16:creationId xmlns:a16="http://schemas.microsoft.com/office/drawing/2014/main" id="{5AE519E3-4C52-AAB7-394F-55167C7A306A}"/>
                      </a:ext>
                    </a:extLst>
                  </p:cNvPr>
                  <p:cNvGrpSpPr/>
                  <p:nvPr/>
                </p:nvGrpSpPr>
                <p:grpSpPr>
                  <a:xfrm>
                    <a:off x="4678018" y="1785031"/>
                    <a:ext cx="1548540" cy="1062714"/>
                    <a:chOff x="4863549" y="1917553"/>
                    <a:chExt cx="1548540" cy="1062714"/>
                  </a:xfrm>
                </p:grpSpPr>
                <p:sp>
                  <p:nvSpPr>
                    <p:cNvPr id="48" name="Isosceles Triangle 47">
                      <a:extLst>
                        <a:ext uri="{FF2B5EF4-FFF2-40B4-BE49-F238E27FC236}">
                          <a16:creationId xmlns:a16="http://schemas.microsoft.com/office/drawing/2014/main" id="{2DC25421-DCAA-319A-4BAF-849231714CF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63549" y="1917553"/>
                      <a:ext cx="1548540" cy="1062714"/>
                    </a:xfrm>
                    <a:prstGeom prst="triangle">
                      <a:avLst/>
                    </a:prstGeom>
                    <a:solidFill>
                      <a:schemeClr val="accent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>
                        <a:latin typeface="Lora" pitchFamily="2" charset="0"/>
                      </a:endParaRPr>
                    </a:p>
                  </p:txBody>
                </p:sp>
                <p:sp>
                  <p:nvSpPr>
                    <p:cNvPr id="49" name="Isosceles Triangle 48">
                      <a:extLst>
                        <a:ext uri="{FF2B5EF4-FFF2-40B4-BE49-F238E27FC236}">
                          <a16:creationId xmlns:a16="http://schemas.microsoft.com/office/drawing/2014/main" id="{20CC98FB-71B1-4BC1-9520-7EA20429E1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24249" y="2167467"/>
                      <a:ext cx="1174588" cy="812800"/>
                    </a:xfrm>
                    <a:prstGeom prst="triangle">
                      <a:avLst/>
                    </a:prstGeom>
                    <a:solidFill>
                      <a:schemeClr val="accent2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>
                        <a:latin typeface="Lora" pitchFamily="2" charset="0"/>
                      </a:endParaRPr>
                    </a:p>
                  </p:txBody>
                </p:sp>
              </p:grpSp>
              <p:sp>
                <p:nvSpPr>
                  <p:cNvPr id="47" name="Oval 46">
                    <a:extLst>
                      <a:ext uri="{FF2B5EF4-FFF2-40B4-BE49-F238E27FC236}">
                        <a16:creationId xmlns:a16="http://schemas.microsoft.com/office/drawing/2014/main" id="{D7BBF35A-4AC7-6130-95A8-C2475A065262}"/>
                      </a:ext>
                    </a:extLst>
                  </p:cNvPr>
                  <p:cNvSpPr/>
                  <p:nvPr/>
                </p:nvSpPr>
                <p:spPr>
                  <a:xfrm>
                    <a:off x="4932683" y="2441345"/>
                    <a:ext cx="1052008" cy="1052006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000">
                      <a:latin typeface="Lora" pitchFamily="2" charset="0"/>
                    </a:endParaRPr>
                  </a:p>
                </p:txBody>
              </p:sp>
            </p:grp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F7AE270F-1FE6-190E-5429-29A0DB4F9485}"/>
                    </a:ext>
                  </a:extLst>
                </p:cNvPr>
                <p:cNvSpPr txBox="1"/>
                <p:nvPr/>
              </p:nvSpPr>
              <p:spPr>
                <a:xfrm flipV="1">
                  <a:off x="1058965" y="2809323"/>
                  <a:ext cx="980661" cy="316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ko-KR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Lora" pitchFamily="2" charset="0"/>
                      <a:cs typeface="Arial" pitchFamily="34" charset="0"/>
                    </a:rPr>
                    <a:t>Structure</a:t>
                  </a:r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31DFE899-AB1A-CD53-D4FF-7381929DB05D}"/>
                  </a:ext>
                </a:extLst>
              </p:cNvPr>
              <p:cNvGrpSpPr/>
              <p:nvPr/>
            </p:nvGrpSpPr>
            <p:grpSpPr>
              <a:xfrm flipV="1">
                <a:off x="5560046" y="3269952"/>
                <a:ext cx="1363265" cy="1503928"/>
                <a:chOff x="768626" y="1785031"/>
                <a:chExt cx="1548540" cy="1708320"/>
              </a:xfrm>
            </p:grpSpPr>
            <p:grpSp>
              <p:nvGrpSpPr>
                <p:cNvPr id="34" name="Group 33">
                  <a:extLst>
                    <a:ext uri="{FF2B5EF4-FFF2-40B4-BE49-F238E27FC236}">
                      <a16:creationId xmlns:a16="http://schemas.microsoft.com/office/drawing/2014/main" id="{3F72AFAA-179A-143F-749B-5704C04BF105}"/>
                    </a:ext>
                  </a:extLst>
                </p:cNvPr>
                <p:cNvGrpSpPr/>
                <p:nvPr/>
              </p:nvGrpSpPr>
              <p:grpSpPr>
                <a:xfrm>
                  <a:off x="768626" y="1785031"/>
                  <a:ext cx="1548540" cy="1708320"/>
                  <a:chOff x="4678018" y="1785031"/>
                  <a:chExt cx="1548540" cy="1708320"/>
                </a:xfrm>
              </p:grpSpPr>
              <p:grpSp>
                <p:nvGrpSpPr>
                  <p:cNvPr id="36" name="Group 35">
                    <a:extLst>
                      <a:ext uri="{FF2B5EF4-FFF2-40B4-BE49-F238E27FC236}">
                        <a16:creationId xmlns:a16="http://schemas.microsoft.com/office/drawing/2014/main" id="{BA0C6AEF-336D-7238-CEAE-B902E2CBC29C}"/>
                      </a:ext>
                    </a:extLst>
                  </p:cNvPr>
                  <p:cNvGrpSpPr/>
                  <p:nvPr/>
                </p:nvGrpSpPr>
                <p:grpSpPr>
                  <a:xfrm>
                    <a:off x="4678018" y="1785031"/>
                    <a:ext cx="1548540" cy="1062714"/>
                    <a:chOff x="4863549" y="1917553"/>
                    <a:chExt cx="1548540" cy="1062714"/>
                  </a:xfrm>
                </p:grpSpPr>
                <p:sp>
                  <p:nvSpPr>
                    <p:cNvPr id="38" name="Isosceles Triangle 37">
                      <a:extLst>
                        <a:ext uri="{FF2B5EF4-FFF2-40B4-BE49-F238E27FC236}">
                          <a16:creationId xmlns:a16="http://schemas.microsoft.com/office/drawing/2014/main" id="{4767EBA2-6525-BED2-6B23-AC2AA4DBD38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63549" y="1917553"/>
                      <a:ext cx="1548540" cy="1062714"/>
                    </a:xfrm>
                    <a:prstGeom prst="triangle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>
                        <a:latin typeface="Lora" pitchFamily="2" charset="0"/>
                      </a:endParaRPr>
                    </a:p>
                  </p:txBody>
                </p:sp>
                <p:sp>
                  <p:nvSpPr>
                    <p:cNvPr id="39" name="Isosceles Triangle 38">
                      <a:extLst>
                        <a:ext uri="{FF2B5EF4-FFF2-40B4-BE49-F238E27FC236}">
                          <a16:creationId xmlns:a16="http://schemas.microsoft.com/office/drawing/2014/main" id="{44BE713F-9DDF-849C-3201-7C5F1CDB15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24249" y="2167467"/>
                      <a:ext cx="1174588" cy="812800"/>
                    </a:xfrm>
                    <a:prstGeom prst="triangle">
                      <a:avLst/>
                    </a:prstGeom>
                    <a:solidFill>
                      <a:schemeClr val="accent4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>
                        <a:latin typeface="Lora" pitchFamily="2" charset="0"/>
                      </a:endParaRPr>
                    </a:p>
                  </p:txBody>
                </p:sp>
              </p:grpSp>
              <p:sp>
                <p:nvSpPr>
                  <p:cNvPr id="37" name="Oval 36">
                    <a:extLst>
                      <a:ext uri="{FF2B5EF4-FFF2-40B4-BE49-F238E27FC236}">
                        <a16:creationId xmlns:a16="http://schemas.microsoft.com/office/drawing/2014/main" id="{EDB5139C-05BE-E0B7-F885-657B8B854F15}"/>
                      </a:ext>
                    </a:extLst>
                  </p:cNvPr>
                  <p:cNvSpPr/>
                  <p:nvPr/>
                </p:nvSpPr>
                <p:spPr>
                  <a:xfrm>
                    <a:off x="4932683" y="2441345"/>
                    <a:ext cx="1052008" cy="1052006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000">
                      <a:latin typeface="Lora" pitchFamily="2" charset="0"/>
                    </a:endParaRPr>
                  </a:p>
                </p:txBody>
              </p:sp>
            </p:grp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1EF1C66B-F5BB-D282-029C-2D1E94B72BCE}"/>
                    </a:ext>
                  </a:extLst>
                </p:cNvPr>
                <p:cNvSpPr txBox="1"/>
                <p:nvPr/>
              </p:nvSpPr>
              <p:spPr>
                <a:xfrm flipV="1">
                  <a:off x="1021463" y="2566208"/>
                  <a:ext cx="1086694" cy="559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ko-KR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Lora" pitchFamily="2" charset="0"/>
                      <a:cs typeface="Arial" pitchFamily="34" charset="0"/>
                    </a:rPr>
                    <a:t>Facilitation Guide</a:t>
                  </a:r>
                </a:p>
              </p:txBody>
            </p:sp>
          </p:grpSp>
        </p:grp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CFC0CB5C-42D2-6C41-327A-9F98214B10F3}"/>
                </a:ext>
              </a:extLst>
            </p:cNvPr>
            <p:cNvSpPr txBox="1"/>
            <p:nvPr/>
          </p:nvSpPr>
          <p:spPr>
            <a:xfrm>
              <a:off x="5104255" y="4482986"/>
              <a:ext cx="2071865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marR="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Learning unit plan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Hunter’s Model</a:t>
              </a:r>
            </a:p>
            <a:p>
              <a:pPr marL="171450" marR="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Content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Notebook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Slides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Activities</a:t>
              </a:r>
            </a:p>
            <a:p>
              <a:pPr marL="171450" marR="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Assessment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Quiz questions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Strategy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DDAC043-2C7F-731A-45F3-BFB1EF655B06}"/>
                </a:ext>
              </a:extLst>
            </p:cNvPr>
            <p:cNvSpPr txBox="1"/>
            <p:nvPr/>
          </p:nvSpPr>
          <p:spPr>
            <a:xfrm>
              <a:off x="564593" y="4604345"/>
              <a:ext cx="2090491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Lora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Sketch a content concept map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Prepare a </a:t>
              </a:r>
              <a:r>
                <a:rPr 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syllabus</a:t>
              </a:r>
              <a:endPara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Lora" pitchFamily="2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B9FC6A0F-D12D-335B-4DD1-BDB48FDE15A5}"/>
                </a:ext>
              </a:extLst>
            </p:cNvPr>
            <p:cNvSpPr txBox="1"/>
            <p:nvPr/>
          </p:nvSpPr>
          <p:spPr>
            <a:xfrm>
              <a:off x="2711624" y="2060848"/>
              <a:ext cx="2069217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Create granular learning resources that can be easily reused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Mix and match while respecting licensing rules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DE347AE6-EEC8-BA3A-745A-E31DCAF7F6C5}"/>
                </a:ext>
              </a:extLst>
            </p:cNvPr>
            <p:cNvSpPr txBox="1"/>
            <p:nvPr/>
          </p:nvSpPr>
          <p:spPr>
            <a:xfrm>
              <a:off x="7519971" y="2245204"/>
              <a:ext cx="1960405" cy="8740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Bef>
                  <a:spcPts val="1200"/>
                </a:spcBef>
                <a:spcAft>
                  <a:spcPts val="1200"/>
                </a:spcAft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Times New Roman" panose="02020603050405020304" pitchFamily="18" charset="0"/>
                </a:rPr>
                <a:t>A document that represents the trainers view and aims to enable a smooth and efficient training.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Lora" pitchFamily="2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59E3E73E-604B-174E-67C4-A13CCDB4BA53}"/>
                </a:ext>
              </a:extLst>
            </p:cNvPr>
            <p:cNvSpPr txBox="1"/>
            <p:nvPr/>
          </p:nvSpPr>
          <p:spPr>
            <a:xfrm>
              <a:off x="10109250" y="4604345"/>
              <a:ext cx="1711657" cy="12693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Bef>
                  <a:spcPts val="1200"/>
                </a:spcBef>
                <a:spcAft>
                  <a:spcPts val="1200"/>
                </a:spcAft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Learners should be able to provide feedback on what worked well and what should be improved in the training and learning materials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A147613-FA8C-004C-8F2F-68389EA5350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dirty="0"/>
              <a:t>3 - Design</a:t>
            </a:r>
          </a:p>
        </p:txBody>
      </p:sp>
    </p:spTree>
    <p:extLst>
      <p:ext uri="{BB962C8B-B14F-4D97-AF65-F5344CB8AC3E}">
        <p14:creationId xmlns:p14="http://schemas.microsoft.com/office/powerpoint/2010/main" val="10810646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3D8B9-AFC9-8641-AE14-1EF10EDB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Syllabus Elements</a:t>
            </a:r>
          </a:p>
        </p:txBody>
      </p:sp>
      <p:graphicFrame>
        <p:nvGraphicFramePr>
          <p:cNvPr id="5" name="Content Placeholder 4" descr="Title&#13;&#10;Type&#13;&#10;Date/Time&#13;&#10;Location&#13;&#10;Training Description&#13;&#10;Target audience&#13;&#10;Expertise Level&#13;&#10;Primary Language&#13;&#10;Access Cost&#13;&#10;Prerequisites&#13;&#10;Duration&#13;&#10;Training objectives&#13;&#10;Keywords&#13;&#10;Agenda&#13;&#10;Resources and Materials&#13;&#10;Certification Information&#13;&#10;Author(s)&#13;&#10;Trainer(s)&#13;&#10;Contact information&#13;&#10;License&#13;&#10;PID&#13;&#10;Accessibility Mission&#13;&#10;">
            <a:extLst>
              <a:ext uri="{FF2B5EF4-FFF2-40B4-BE49-F238E27FC236}">
                <a16:creationId xmlns:a16="http://schemas.microsoft.com/office/drawing/2014/main" id="{79834A5C-1313-AE4D-8D4A-61094AF9E4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359491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067714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BBB66-F007-AD4C-8474-7CC58B967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19"/>
            <a:ext cx="10515600" cy="1325563"/>
          </a:xfrm>
        </p:spPr>
        <p:txBody>
          <a:bodyPr/>
          <a:lstStyle/>
          <a:p>
            <a:r>
              <a:rPr lang="en-GB" dirty="0"/>
              <a:t>HUNTER MODEL</a:t>
            </a:r>
          </a:p>
        </p:txBody>
      </p:sp>
      <p:graphicFrame>
        <p:nvGraphicFramePr>
          <p:cNvPr id="5" name="Content Placeholder 4" descr="Set the learning objectives&#13;&#10;Identify the needs of the target audience&#13;&#10;Plan your training material&#13;&#10;Present the outline of the unit - the Hook&#13;&#10;Instruct the lesson&#13;&#10;Provide time to practice&#13;&#10;Wrap-up&#13;&#10;Evaluate&#13;&#10;Reflection">
            <a:extLst>
              <a:ext uri="{FF2B5EF4-FFF2-40B4-BE49-F238E27FC236}">
                <a16:creationId xmlns:a16="http://schemas.microsoft.com/office/drawing/2014/main" id="{9192544A-1D3F-2948-8810-DE2E6A5A955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0" y="1293962"/>
          <a:ext cx="12192000" cy="4883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291038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31B1C-354D-224B-8FFA-C219D8A5C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071"/>
            <a:ext cx="10515600" cy="1325563"/>
          </a:xfrm>
        </p:spPr>
        <p:txBody>
          <a:bodyPr/>
          <a:lstStyle/>
          <a:p>
            <a:r>
              <a:rPr lang="en-GB" dirty="0"/>
              <a:t>Learning Unit Plan Elements</a:t>
            </a:r>
          </a:p>
        </p:txBody>
      </p:sp>
      <p:graphicFrame>
        <p:nvGraphicFramePr>
          <p:cNvPr id="5" name="Content Placeholder 4" descr="Unit Name&#13;&#10;Purpose of the unit&#13;&#10;Location&#13;&#10;Duration&#13;&#10;Number of attendees&#13;&#10;Learning objectives&#13;&#10;Plan with topic, duration, key points, teaching methods, activities and resources&#13;&#10;Assessment&#13;&#10;Certification&#13;&#10;Reflection">
            <a:extLst>
              <a:ext uri="{FF2B5EF4-FFF2-40B4-BE49-F238E27FC236}">
                <a16:creationId xmlns:a16="http://schemas.microsoft.com/office/drawing/2014/main" id="{849B9B3D-896A-7845-8009-9A5D8B9F246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-621101" y="1259457"/>
          <a:ext cx="13198414" cy="4917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17602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81A61-5978-C248-9FB1-3D72FD1F6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Activities: Facilitation</a:t>
            </a:r>
          </a:p>
        </p:txBody>
      </p:sp>
      <p:graphicFrame>
        <p:nvGraphicFramePr>
          <p:cNvPr id="5" name="Content Placeholder 4" descr="activity name&#13;&#10;short description&#13;&#10;duration&#13;&#10;number of people it can be performed with&#13;&#10;goal&#13;&#10;materials&#13;&#10;instructions&#13;&#10;tips and tricks&#13;&#10;related sources&#13;&#10;comments">
            <a:extLst>
              <a:ext uri="{FF2B5EF4-FFF2-40B4-BE49-F238E27FC236}">
                <a16:creationId xmlns:a16="http://schemas.microsoft.com/office/drawing/2014/main" id="{50751193-220F-034E-B3A7-F3A7941B12C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44929" y="1453243"/>
          <a:ext cx="11772900" cy="4723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027369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03543E3-3CB7-5648-971A-1BE9FC75F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25"/>
            <a:ext cx="10515600" cy="1325563"/>
          </a:xfrm>
        </p:spPr>
        <p:txBody>
          <a:bodyPr/>
          <a:lstStyle/>
          <a:p>
            <a:r>
              <a:rPr lang="en-GB" dirty="0"/>
              <a:t>Facilitation Guide</a:t>
            </a:r>
          </a:p>
        </p:txBody>
      </p:sp>
      <p:graphicFrame>
        <p:nvGraphicFramePr>
          <p:cNvPr id="7" name="Content Placeholder 6" descr="How to use teaching methods and the learning content together with activities to achieve the defined learning objectives. Detailed step-by-step guide for a trainer to understand what materials to give to students and how to provide them so students would accomplish their learning goals">
            <a:extLst>
              <a:ext uri="{FF2B5EF4-FFF2-40B4-BE49-F238E27FC236}">
                <a16:creationId xmlns:a16="http://schemas.microsoft.com/office/drawing/2014/main" id="{FDA0AB7F-CC18-A246-A3A8-936D0DE9073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466850" y="1347788"/>
          <a:ext cx="9258300" cy="48870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298217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31B1C-354D-224B-8FFA-C219D8A5C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071"/>
            <a:ext cx="10515600" cy="1325563"/>
          </a:xfrm>
        </p:spPr>
        <p:txBody>
          <a:bodyPr/>
          <a:lstStyle/>
          <a:p>
            <a:r>
              <a:rPr lang="en-GB" dirty="0"/>
              <a:t>Logical organisation</a:t>
            </a:r>
          </a:p>
        </p:txBody>
      </p:sp>
      <p:graphicFrame>
        <p:nvGraphicFramePr>
          <p:cNvPr id="7" name="Content Placeholder 6" descr="hierarchical logical organisation per folders">
            <a:extLst>
              <a:ext uri="{FF2B5EF4-FFF2-40B4-BE49-F238E27FC236}">
                <a16:creationId xmlns:a16="http://schemas.microsoft.com/office/drawing/2014/main" id="{F61ABF1E-09DE-C24D-94C1-9C5651B10A2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0" y="20071"/>
          <a:ext cx="12192000" cy="6156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13025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0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4435C5-444A-494B-B9B9-6F042A1B6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n-GB" sz="5400"/>
              <a:t>Why FAIR Learning Materials?</a:t>
            </a:r>
          </a:p>
        </p:txBody>
      </p:sp>
      <p:sp>
        <p:nvSpPr>
          <p:cNvPr id="33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5">
            <a:extLst>
              <a:ext uri="{FF2B5EF4-FFF2-40B4-BE49-F238E27FC236}">
                <a16:creationId xmlns:a16="http://schemas.microsoft.com/office/drawing/2014/main" id="{5F027A2F-4F07-3F41-8A3F-669D4A1F3B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473" r="10372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  <p:graphicFrame>
        <p:nvGraphicFramePr>
          <p:cNvPr id="14" name="Content Placeholder 2" descr="Do - Practice what you preach&#10;Show - Lead by example&#10;Join - Build a community for co-creation&#10;Persist - Be a reflection of what you’d like to see in others">
            <a:extLst>
              <a:ext uri="{FF2B5EF4-FFF2-40B4-BE49-F238E27FC236}">
                <a16:creationId xmlns:a16="http://schemas.microsoft.com/office/drawing/2014/main" id="{AA761609-ECDA-1390-45AB-CFDDE0D3EE6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0078798"/>
              </p:ext>
            </p:extLst>
          </p:nvPr>
        </p:nvGraphicFramePr>
        <p:xfrm>
          <a:off x="572493" y="2071316"/>
          <a:ext cx="6713552" cy="4119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72268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93898FF-D987-4B0E-BFB4-85F5EB356D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8E700A8-AE52-4017-8C7E-C20956F74D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516C1EB-8D62-4BF0-92B5-02E6AE43B1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952" cy="686238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737E5B8-8F31-4942-B159-B213C4D6D8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8F530DA-C7D1-4968-8F8A-8700C2BB2A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8542" y="729175"/>
            <a:ext cx="11099352" cy="5399650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399B70-B9FC-1F48-8C87-A7F152169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181" y="2957934"/>
            <a:ext cx="3795840" cy="2779769"/>
          </a:xfrm>
        </p:spPr>
        <p:txBody>
          <a:bodyPr vert="horz" lIns="91440" tIns="45720" rIns="91440" bIns="45720" rtlCol="0" anchor="t">
            <a:normAutofit/>
          </a:bodyPr>
          <a:lstStyle/>
          <a:p>
            <a:pPr rtl="0">
              <a:spcBef>
                <a:spcPct val="0"/>
              </a:spcBef>
            </a:pPr>
            <a:r>
              <a:rPr lang="en-US" sz="4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Templates Repository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67EC2-AE9E-AD4E-92DB-55F41EC90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8181" y="1108727"/>
            <a:ext cx="3795840" cy="1671043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 rtl="0">
              <a:buNone/>
            </a:pPr>
            <a:r>
              <a:rPr lang="en-US" sz="2000" kern="120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  <a:hlinkClick r:id="rId3"/>
              </a:rPr>
              <a:t>https://github.com/FAIR-by-Design-Methodology/templates</a:t>
            </a:r>
            <a:r>
              <a:rPr lang="en-US" sz="2000" kern="120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F8B20275-3378-0348-8AC7-8518349A1B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320" y="895610"/>
            <a:ext cx="5512828" cy="505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0431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 descr="tools and formats, accessibility, re-iterate and finalise, perform internal QA">
            <a:extLst>
              <a:ext uri="{FF2B5EF4-FFF2-40B4-BE49-F238E27FC236}">
                <a16:creationId xmlns:a16="http://schemas.microsoft.com/office/drawing/2014/main" id="{4246E7E1-F17C-2674-E3F8-32336D2A04BB}"/>
              </a:ext>
            </a:extLst>
          </p:cNvPr>
          <p:cNvGrpSpPr/>
          <p:nvPr/>
        </p:nvGrpSpPr>
        <p:grpSpPr>
          <a:xfrm>
            <a:off x="546610" y="2027878"/>
            <a:ext cx="11098780" cy="3646982"/>
            <a:chOff x="546610" y="1888178"/>
            <a:chExt cx="11098780" cy="364698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95B2A079-6595-0FE6-6E1C-25E0F7E65E75}"/>
                </a:ext>
              </a:extLst>
            </p:cNvPr>
            <p:cNvGrpSpPr/>
            <p:nvPr/>
          </p:nvGrpSpPr>
          <p:grpSpPr>
            <a:xfrm>
              <a:off x="546610" y="1888178"/>
              <a:ext cx="11098780" cy="3646982"/>
              <a:chOff x="920408" y="2001369"/>
              <a:chExt cx="10409830" cy="3420599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DA44B2F9-4E2E-5C95-50C8-BEF55415BA04}"/>
                  </a:ext>
                </a:extLst>
              </p:cNvPr>
              <p:cNvGrpSpPr/>
              <p:nvPr/>
            </p:nvGrpSpPr>
            <p:grpSpPr>
              <a:xfrm>
                <a:off x="920408" y="2845766"/>
                <a:ext cx="10409830" cy="2576202"/>
                <a:chOff x="920408" y="2845766"/>
                <a:chExt cx="10409830" cy="2576202"/>
              </a:xfrm>
            </p:grpSpPr>
            <p:grpSp>
              <p:nvGrpSpPr>
                <p:cNvPr id="26" name="Group 25">
                  <a:extLst>
                    <a:ext uri="{FF2B5EF4-FFF2-40B4-BE49-F238E27FC236}">
                      <a16:creationId xmlns:a16="http://schemas.microsoft.com/office/drawing/2014/main" id="{CD45D24E-6019-079F-E012-1FF8FC64E870}"/>
                    </a:ext>
                  </a:extLst>
                </p:cNvPr>
                <p:cNvGrpSpPr/>
                <p:nvPr/>
              </p:nvGrpSpPr>
              <p:grpSpPr>
                <a:xfrm>
                  <a:off x="920408" y="5200754"/>
                  <a:ext cx="10409830" cy="221214"/>
                  <a:chOff x="-484474" y="3284984"/>
                  <a:chExt cx="10409830" cy="221214"/>
                </a:xfrm>
                <a:solidFill>
                  <a:schemeClr val="accent5"/>
                </a:solidFill>
              </p:grpSpPr>
              <p:sp>
                <p:nvSpPr>
                  <p:cNvPr id="48" name="Right Arrow 42">
                    <a:extLst>
                      <a:ext uri="{FF2B5EF4-FFF2-40B4-BE49-F238E27FC236}">
                        <a16:creationId xmlns:a16="http://schemas.microsoft.com/office/drawing/2014/main" id="{61082194-8E8F-435F-6E71-072C8C086E1B}"/>
                      </a:ext>
                    </a:extLst>
                  </p:cNvPr>
                  <p:cNvSpPr/>
                  <p:nvPr/>
                </p:nvSpPr>
                <p:spPr>
                  <a:xfrm>
                    <a:off x="-298644" y="3284984"/>
                    <a:ext cx="10224000" cy="216024"/>
                  </a:xfrm>
                  <a:prstGeom prst="rightArrow">
                    <a:avLst>
                      <a:gd name="adj1" fmla="val 45068"/>
                      <a:gd name="adj2" fmla="val 66644"/>
                    </a:avLst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Lora" pitchFamily="2" charset="0"/>
                    </a:endParaRPr>
                  </a:p>
                </p:txBody>
              </p:sp>
              <p:sp>
                <p:nvSpPr>
                  <p:cNvPr id="49" name="Oval 48">
                    <a:extLst>
                      <a:ext uri="{FF2B5EF4-FFF2-40B4-BE49-F238E27FC236}">
                        <a16:creationId xmlns:a16="http://schemas.microsoft.com/office/drawing/2014/main" id="{9F4958DE-CE17-EC31-C906-58212707350C}"/>
                      </a:ext>
                    </a:extLst>
                  </p:cNvPr>
                  <p:cNvSpPr/>
                  <p:nvPr/>
                </p:nvSpPr>
                <p:spPr>
                  <a:xfrm>
                    <a:off x="-484474" y="3284984"/>
                    <a:ext cx="216024" cy="216024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Lora" pitchFamily="2" charset="0"/>
                    </a:endParaRPr>
                  </a:p>
                </p:txBody>
              </p:sp>
              <p:sp>
                <p:nvSpPr>
                  <p:cNvPr id="50" name="Oval 49">
                    <a:extLst>
                      <a:ext uri="{FF2B5EF4-FFF2-40B4-BE49-F238E27FC236}">
                        <a16:creationId xmlns:a16="http://schemas.microsoft.com/office/drawing/2014/main" id="{52462265-2C4C-9898-2FB9-81E15EB62E2F}"/>
                      </a:ext>
                    </a:extLst>
                  </p:cNvPr>
                  <p:cNvSpPr/>
                  <p:nvPr/>
                </p:nvSpPr>
                <p:spPr>
                  <a:xfrm>
                    <a:off x="774376" y="3284984"/>
                    <a:ext cx="216024" cy="216024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Lora" pitchFamily="2" charset="0"/>
                    </a:endParaRPr>
                  </a:p>
                </p:txBody>
              </p:sp>
              <p:sp>
                <p:nvSpPr>
                  <p:cNvPr id="51" name="Oval 50">
                    <a:extLst>
                      <a:ext uri="{FF2B5EF4-FFF2-40B4-BE49-F238E27FC236}">
                        <a16:creationId xmlns:a16="http://schemas.microsoft.com/office/drawing/2014/main" id="{59FD96D7-29BB-523A-EEDD-AA2AF73A720A}"/>
                      </a:ext>
                    </a:extLst>
                  </p:cNvPr>
                  <p:cNvSpPr/>
                  <p:nvPr/>
                </p:nvSpPr>
                <p:spPr>
                  <a:xfrm>
                    <a:off x="3333327" y="3284984"/>
                    <a:ext cx="216024" cy="216024"/>
                  </a:xfrm>
                  <a:prstGeom prst="ellipse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Lora" pitchFamily="2" charset="0"/>
                    </a:endParaRPr>
                  </a:p>
                </p:txBody>
              </p:sp>
              <p:sp>
                <p:nvSpPr>
                  <p:cNvPr id="52" name="Oval 51">
                    <a:extLst>
                      <a:ext uri="{FF2B5EF4-FFF2-40B4-BE49-F238E27FC236}">
                        <a16:creationId xmlns:a16="http://schemas.microsoft.com/office/drawing/2014/main" id="{A95B8195-64AE-A4F1-0BDF-8A366822053D}"/>
                      </a:ext>
                    </a:extLst>
                  </p:cNvPr>
                  <p:cNvSpPr/>
                  <p:nvPr/>
                </p:nvSpPr>
                <p:spPr>
                  <a:xfrm>
                    <a:off x="5892278" y="3290174"/>
                    <a:ext cx="216024" cy="216024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Lora" pitchFamily="2" charset="0"/>
                    </a:endParaRPr>
                  </a:p>
                </p:txBody>
              </p:sp>
              <p:sp>
                <p:nvSpPr>
                  <p:cNvPr id="53" name="Oval 52">
                    <a:extLst>
                      <a:ext uri="{FF2B5EF4-FFF2-40B4-BE49-F238E27FC236}">
                        <a16:creationId xmlns:a16="http://schemas.microsoft.com/office/drawing/2014/main" id="{585B8C81-5372-09BA-8CFD-9209BA06E9BF}"/>
                      </a:ext>
                    </a:extLst>
                  </p:cNvPr>
                  <p:cNvSpPr/>
                  <p:nvPr/>
                </p:nvSpPr>
                <p:spPr>
                  <a:xfrm>
                    <a:off x="8451229" y="3284984"/>
                    <a:ext cx="216024" cy="216024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Lora" pitchFamily="2" charset="0"/>
                    </a:endParaRPr>
                  </a:p>
                </p:txBody>
              </p:sp>
            </p:grpSp>
            <p:grpSp>
              <p:nvGrpSpPr>
                <p:cNvPr id="27" name="Group 26">
                  <a:extLst>
                    <a:ext uri="{FF2B5EF4-FFF2-40B4-BE49-F238E27FC236}">
                      <a16:creationId xmlns:a16="http://schemas.microsoft.com/office/drawing/2014/main" id="{7FE6E7A0-8D09-49FA-8A7F-AB649BEE3B7E}"/>
                    </a:ext>
                  </a:extLst>
                </p:cNvPr>
                <p:cNvGrpSpPr/>
                <p:nvPr/>
              </p:nvGrpSpPr>
              <p:grpSpPr>
                <a:xfrm>
                  <a:off x="1352965" y="2845766"/>
                  <a:ext cx="9541603" cy="2282230"/>
                  <a:chOff x="1352965" y="2845766"/>
                  <a:chExt cx="9541603" cy="2282230"/>
                </a:xfrm>
              </p:grpSpPr>
              <p:grpSp>
                <p:nvGrpSpPr>
                  <p:cNvPr id="28" name="Group 27">
                    <a:extLst>
                      <a:ext uri="{FF2B5EF4-FFF2-40B4-BE49-F238E27FC236}">
                        <a16:creationId xmlns:a16="http://schemas.microsoft.com/office/drawing/2014/main" id="{E1721D5A-63AB-9C98-CC75-DF7DEE26C214}"/>
                      </a:ext>
                    </a:extLst>
                  </p:cNvPr>
                  <p:cNvGrpSpPr/>
                  <p:nvPr/>
                </p:nvGrpSpPr>
                <p:grpSpPr>
                  <a:xfrm>
                    <a:off x="3919568" y="2845766"/>
                    <a:ext cx="1868610" cy="2282230"/>
                    <a:chOff x="3919568" y="2845766"/>
                    <a:chExt cx="1868610" cy="2282230"/>
                  </a:xfrm>
                </p:grpSpPr>
                <p:sp>
                  <p:nvSpPr>
                    <p:cNvPr id="44" name="Rectangle 43">
                      <a:extLst>
                        <a:ext uri="{FF2B5EF4-FFF2-40B4-BE49-F238E27FC236}">
                          <a16:creationId xmlns:a16="http://schemas.microsoft.com/office/drawing/2014/main" id="{5E514BF5-F4E1-6FED-7462-390D9A1990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19568" y="2845766"/>
                      <a:ext cx="1868610" cy="540000"/>
                    </a:xfrm>
                    <a:prstGeom prst="rect">
                      <a:avLst/>
                    </a:prstGeom>
                    <a:solidFill>
                      <a:schemeClr val="accent5"/>
                    </a:solidFill>
                    <a:ln w="38100"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just"/>
                      <a:endParaRPr lang="ko-KR" altLang="en-US" sz="27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ora" pitchFamily="2" charset="0"/>
                      </a:endParaRPr>
                    </a:p>
                  </p:txBody>
                </p:sp>
                <p:sp>
                  <p:nvSpPr>
                    <p:cNvPr id="45" name="Rectangle 35">
                      <a:extLst>
                        <a:ext uri="{FF2B5EF4-FFF2-40B4-BE49-F238E27FC236}">
                          <a16:creationId xmlns:a16="http://schemas.microsoft.com/office/drawing/2014/main" id="{75CEC608-DDBE-3893-DB48-66EE1E77FA7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19672" y="3386976"/>
                      <a:ext cx="1868402" cy="1741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68402" h="1741020">
                          <a:moveTo>
                            <a:pt x="0" y="0"/>
                          </a:moveTo>
                          <a:lnTo>
                            <a:pt x="1868402" y="0"/>
                          </a:lnTo>
                          <a:lnTo>
                            <a:pt x="1868402" y="1438789"/>
                          </a:lnTo>
                          <a:lnTo>
                            <a:pt x="1109496" y="1438789"/>
                          </a:lnTo>
                          <a:lnTo>
                            <a:pt x="934202" y="1741020"/>
                          </a:lnTo>
                          <a:lnTo>
                            <a:pt x="758908" y="1438789"/>
                          </a:lnTo>
                          <a:lnTo>
                            <a:pt x="0" y="1438789"/>
                          </a:lnTo>
                          <a:close/>
                        </a:path>
                      </a:pathLst>
                    </a:custGeom>
                    <a:noFill/>
                    <a:ln w="38100"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just"/>
                      <a:endParaRPr lang="ko-KR" altLang="en-US" sz="27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ora" pitchFamily="2" charset="0"/>
                      </a:endParaRPr>
                    </a:p>
                  </p:txBody>
                </p:sp>
                <p:sp>
                  <p:nvSpPr>
                    <p:cNvPr id="46" name="TextBox 45">
                      <a:extLst>
                        <a:ext uri="{FF2B5EF4-FFF2-40B4-BE49-F238E27FC236}">
                          <a16:creationId xmlns:a16="http://schemas.microsoft.com/office/drawing/2014/main" id="{17B7BFD6-7016-3E31-2BB3-86C8C20C76B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993470" y="2971430"/>
                      <a:ext cx="1720804" cy="28867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 anchor="ctr">
                      <a:spAutoFit/>
                    </a:bodyPr>
                    <a:lstStyle/>
                    <a:p>
                      <a:pPr algn="ctr">
                        <a:defRPr/>
                      </a:pPr>
                      <a:r>
                        <a:rPr lang="en-US" altLang="ko-KR" sz="1400" b="1" dirty="0">
                          <a:solidFill>
                            <a:schemeClr val="bg1"/>
                          </a:solidFill>
                          <a:latin typeface="Lora" pitchFamily="2" charset="0"/>
                          <a:cs typeface="Arial" pitchFamily="34" charset="0"/>
                        </a:rPr>
                        <a:t>Accessibility</a:t>
                      </a:r>
                    </a:p>
                  </p:txBody>
                </p:sp>
              </p:grpSp>
              <p:grpSp>
                <p:nvGrpSpPr>
                  <p:cNvPr id="29" name="Group 28">
                    <a:extLst>
                      <a:ext uri="{FF2B5EF4-FFF2-40B4-BE49-F238E27FC236}">
                        <a16:creationId xmlns:a16="http://schemas.microsoft.com/office/drawing/2014/main" id="{DD43332F-355E-84C3-7EF7-8E1AF5881041}"/>
                      </a:ext>
                    </a:extLst>
                  </p:cNvPr>
                  <p:cNvGrpSpPr/>
                  <p:nvPr/>
                </p:nvGrpSpPr>
                <p:grpSpPr>
                  <a:xfrm>
                    <a:off x="1352965" y="2845766"/>
                    <a:ext cx="1868610" cy="2282230"/>
                    <a:chOff x="3919568" y="2845766"/>
                    <a:chExt cx="1868610" cy="2282230"/>
                  </a:xfrm>
                </p:grpSpPr>
                <p:sp>
                  <p:nvSpPr>
                    <p:cNvPr id="40" name="Rectangle 39">
                      <a:extLst>
                        <a:ext uri="{FF2B5EF4-FFF2-40B4-BE49-F238E27FC236}">
                          <a16:creationId xmlns:a16="http://schemas.microsoft.com/office/drawing/2014/main" id="{89002903-DF26-418E-09F4-B26F71AFDF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19568" y="2845766"/>
                      <a:ext cx="1868610" cy="540000"/>
                    </a:xfrm>
                    <a:prstGeom prst="rect">
                      <a:avLst/>
                    </a:prstGeom>
                    <a:solidFill>
                      <a:schemeClr val="accent2"/>
                    </a:solidFill>
                    <a:ln w="38100">
                      <a:solidFill>
                        <a:schemeClr val="accent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just"/>
                      <a:endParaRPr lang="ko-KR" altLang="en-US" sz="27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ora" pitchFamily="2" charset="0"/>
                      </a:endParaRPr>
                    </a:p>
                  </p:txBody>
                </p:sp>
                <p:sp>
                  <p:nvSpPr>
                    <p:cNvPr id="41" name="Rectangle 35">
                      <a:extLst>
                        <a:ext uri="{FF2B5EF4-FFF2-40B4-BE49-F238E27FC236}">
                          <a16:creationId xmlns:a16="http://schemas.microsoft.com/office/drawing/2014/main" id="{1375926C-EA65-6986-2881-AE753671E1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19672" y="3386976"/>
                      <a:ext cx="1868402" cy="1741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68402" h="1741020">
                          <a:moveTo>
                            <a:pt x="0" y="0"/>
                          </a:moveTo>
                          <a:lnTo>
                            <a:pt x="1868402" y="0"/>
                          </a:lnTo>
                          <a:lnTo>
                            <a:pt x="1868402" y="1438789"/>
                          </a:lnTo>
                          <a:lnTo>
                            <a:pt x="1109496" y="1438789"/>
                          </a:lnTo>
                          <a:lnTo>
                            <a:pt x="934202" y="1741020"/>
                          </a:lnTo>
                          <a:lnTo>
                            <a:pt x="758908" y="1438789"/>
                          </a:lnTo>
                          <a:lnTo>
                            <a:pt x="0" y="1438789"/>
                          </a:lnTo>
                          <a:close/>
                        </a:path>
                      </a:pathLst>
                    </a:custGeom>
                    <a:noFill/>
                    <a:ln w="38100">
                      <a:solidFill>
                        <a:schemeClr val="accent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just"/>
                      <a:endParaRPr lang="ko-KR" altLang="en-US" sz="27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ora" pitchFamily="2" charset="0"/>
                      </a:endParaRPr>
                    </a:p>
                  </p:txBody>
                </p:sp>
                <p:sp>
                  <p:nvSpPr>
                    <p:cNvPr id="42" name="TextBox 41">
                      <a:extLst>
                        <a:ext uri="{FF2B5EF4-FFF2-40B4-BE49-F238E27FC236}">
                          <a16:creationId xmlns:a16="http://schemas.microsoft.com/office/drawing/2014/main" id="{1A3C3101-3AD4-3D2E-B000-7161B4D87F5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993470" y="2956997"/>
                      <a:ext cx="1720804" cy="31753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 anchor="ctr">
                      <a:spAutoFit/>
                    </a:bodyPr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Lora" pitchFamily="2" charset="0"/>
                          <a:cs typeface="Arial" pitchFamily="34" charset="0"/>
                        </a:rPr>
                        <a:t>Tools &amp; Formats</a:t>
                      </a:r>
                    </a:p>
                  </p:txBody>
                </p:sp>
              </p:grpSp>
              <p:grpSp>
                <p:nvGrpSpPr>
                  <p:cNvPr id="30" name="Group 29">
                    <a:extLst>
                      <a:ext uri="{FF2B5EF4-FFF2-40B4-BE49-F238E27FC236}">
                        <a16:creationId xmlns:a16="http://schemas.microsoft.com/office/drawing/2014/main" id="{F6CB9003-035C-1C96-BECC-35220DB31CC1}"/>
                      </a:ext>
                    </a:extLst>
                  </p:cNvPr>
                  <p:cNvGrpSpPr/>
                  <p:nvPr/>
                </p:nvGrpSpPr>
                <p:grpSpPr>
                  <a:xfrm>
                    <a:off x="9025958" y="2845766"/>
                    <a:ext cx="1868610" cy="2282230"/>
                    <a:chOff x="3919568" y="2845766"/>
                    <a:chExt cx="1868610" cy="2282230"/>
                  </a:xfrm>
                </p:grpSpPr>
                <p:sp>
                  <p:nvSpPr>
                    <p:cNvPr id="36" name="Rectangle 35">
                      <a:extLst>
                        <a:ext uri="{FF2B5EF4-FFF2-40B4-BE49-F238E27FC236}">
                          <a16:creationId xmlns:a16="http://schemas.microsoft.com/office/drawing/2014/main" id="{D1099A29-F732-5B9A-7663-043347D75C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19568" y="2845766"/>
                      <a:ext cx="1868610" cy="540000"/>
                    </a:xfrm>
                    <a:prstGeom prst="rect">
                      <a:avLst/>
                    </a:prstGeom>
                    <a:solidFill>
                      <a:schemeClr val="accent4"/>
                    </a:solidFill>
                    <a:ln w="38100">
                      <a:solidFill>
                        <a:schemeClr val="accent4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just"/>
                      <a:endParaRPr lang="ko-KR" altLang="en-US" sz="27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ora" pitchFamily="2" charset="0"/>
                      </a:endParaRPr>
                    </a:p>
                  </p:txBody>
                </p:sp>
                <p:sp>
                  <p:nvSpPr>
                    <p:cNvPr id="37" name="Rectangle 35">
                      <a:extLst>
                        <a:ext uri="{FF2B5EF4-FFF2-40B4-BE49-F238E27FC236}">
                          <a16:creationId xmlns:a16="http://schemas.microsoft.com/office/drawing/2014/main" id="{DAB1C811-C9BC-9D89-9060-7CA62CBB94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19672" y="3386976"/>
                      <a:ext cx="1868402" cy="1741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68402" h="1741020">
                          <a:moveTo>
                            <a:pt x="0" y="0"/>
                          </a:moveTo>
                          <a:lnTo>
                            <a:pt x="1868402" y="0"/>
                          </a:lnTo>
                          <a:lnTo>
                            <a:pt x="1868402" y="1438789"/>
                          </a:lnTo>
                          <a:lnTo>
                            <a:pt x="1109496" y="1438789"/>
                          </a:lnTo>
                          <a:lnTo>
                            <a:pt x="934202" y="1741020"/>
                          </a:lnTo>
                          <a:lnTo>
                            <a:pt x="758908" y="1438789"/>
                          </a:lnTo>
                          <a:lnTo>
                            <a:pt x="0" y="1438789"/>
                          </a:lnTo>
                          <a:close/>
                        </a:path>
                      </a:pathLst>
                    </a:custGeom>
                    <a:noFill/>
                    <a:ln w="38100">
                      <a:solidFill>
                        <a:schemeClr val="accent4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just"/>
                      <a:endParaRPr lang="ko-KR" altLang="en-US" sz="27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ora" pitchFamily="2" charset="0"/>
                      </a:endParaRPr>
                    </a:p>
                  </p:txBody>
                </p:sp>
                <p:sp>
                  <p:nvSpPr>
                    <p:cNvPr id="38" name="TextBox 37">
                      <a:extLst>
                        <a:ext uri="{FF2B5EF4-FFF2-40B4-BE49-F238E27FC236}">
                          <a16:creationId xmlns:a16="http://schemas.microsoft.com/office/drawing/2014/main" id="{5DE7D472-8AFB-AEE4-56CB-21478277711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993470" y="2971430"/>
                      <a:ext cx="1720804" cy="28867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 anchor="ctr">
                      <a:spAutoFit/>
                    </a:bodyPr>
                    <a:lstStyle/>
                    <a:p>
                      <a:pPr algn="ctr"/>
                      <a:r>
                        <a:rPr lang="en-US" altLang="ko-KR" sz="1400" b="1" dirty="0">
                          <a:solidFill>
                            <a:schemeClr val="bg1"/>
                          </a:solidFill>
                          <a:latin typeface="Lora" pitchFamily="2" charset="0"/>
                          <a:cs typeface="Arial" pitchFamily="34" charset="0"/>
                        </a:rPr>
                        <a:t>Internal QA</a:t>
                      </a:r>
                    </a:p>
                  </p:txBody>
                </p:sp>
              </p:grpSp>
              <p:grpSp>
                <p:nvGrpSpPr>
                  <p:cNvPr id="31" name="Group 30">
                    <a:extLst>
                      <a:ext uri="{FF2B5EF4-FFF2-40B4-BE49-F238E27FC236}">
                        <a16:creationId xmlns:a16="http://schemas.microsoft.com/office/drawing/2014/main" id="{2A4375C0-DEB4-5B93-8387-146D4298D1B5}"/>
                      </a:ext>
                    </a:extLst>
                  </p:cNvPr>
                  <p:cNvGrpSpPr/>
                  <p:nvPr/>
                </p:nvGrpSpPr>
                <p:grpSpPr>
                  <a:xfrm>
                    <a:off x="6459355" y="2845766"/>
                    <a:ext cx="1868610" cy="2282230"/>
                    <a:chOff x="3919568" y="2845766"/>
                    <a:chExt cx="1868610" cy="2282230"/>
                  </a:xfrm>
                </p:grpSpPr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F5314D30-198D-FA00-1E34-029E6D00AD9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19568" y="2845766"/>
                      <a:ext cx="1868610" cy="540000"/>
                    </a:xfrm>
                    <a:prstGeom prst="rect">
                      <a:avLst/>
                    </a:prstGeom>
                    <a:solidFill>
                      <a:schemeClr val="accent3"/>
                    </a:solidFill>
                    <a:ln w="38100">
                      <a:solidFill>
                        <a:schemeClr val="accent3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just"/>
                      <a:endParaRPr lang="ko-KR" altLang="en-US" sz="27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ora" pitchFamily="2" charset="0"/>
                      </a:endParaRPr>
                    </a:p>
                  </p:txBody>
                </p:sp>
                <p:sp>
                  <p:nvSpPr>
                    <p:cNvPr id="33" name="Rectangle 35">
                      <a:extLst>
                        <a:ext uri="{FF2B5EF4-FFF2-40B4-BE49-F238E27FC236}">
                          <a16:creationId xmlns:a16="http://schemas.microsoft.com/office/drawing/2014/main" id="{9BAC6800-8993-8AD9-C39C-6E85395EC1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19672" y="3386976"/>
                      <a:ext cx="1868402" cy="1741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68402" h="1741020">
                          <a:moveTo>
                            <a:pt x="0" y="0"/>
                          </a:moveTo>
                          <a:lnTo>
                            <a:pt x="1868402" y="0"/>
                          </a:lnTo>
                          <a:lnTo>
                            <a:pt x="1868402" y="1438789"/>
                          </a:lnTo>
                          <a:lnTo>
                            <a:pt x="1109496" y="1438789"/>
                          </a:lnTo>
                          <a:lnTo>
                            <a:pt x="934202" y="1741020"/>
                          </a:lnTo>
                          <a:lnTo>
                            <a:pt x="758908" y="1438789"/>
                          </a:lnTo>
                          <a:lnTo>
                            <a:pt x="0" y="1438789"/>
                          </a:lnTo>
                          <a:close/>
                        </a:path>
                      </a:pathLst>
                    </a:custGeom>
                    <a:noFill/>
                    <a:ln w="38100">
                      <a:solidFill>
                        <a:schemeClr val="accent3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just"/>
                      <a:endParaRPr lang="ko-KR" altLang="en-US" sz="27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ora" pitchFamily="2" charset="0"/>
                      </a:endParaRPr>
                    </a:p>
                  </p:txBody>
                </p:sp>
                <p:sp>
                  <p:nvSpPr>
                    <p:cNvPr id="34" name="TextBox 33">
                      <a:extLst>
                        <a:ext uri="{FF2B5EF4-FFF2-40B4-BE49-F238E27FC236}">
                          <a16:creationId xmlns:a16="http://schemas.microsoft.com/office/drawing/2014/main" id="{A4DCD218-9AB1-9CA0-8086-CCC7C53B0DA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993470" y="2971430"/>
                      <a:ext cx="1720804" cy="28867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 anchor="ctr">
                      <a:spAutoFit/>
                    </a:bodyPr>
                    <a:lstStyle/>
                    <a:p>
                      <a:pPr algn="ctr"/>
                      <a:r>
                        <a:rPr lang="en-US" altLang="ko-KR" sz="1400" b="1" dirty="0">
                          <a:solidFill>
                            <a:schemeClr val="bg1"/>
                          </a:solidFill>
                          <a:latin typeface="Lora" pitchFamily="2" charset="0"/>
                          <a:cs typeface="Arial" pitchFamily="34" charset="0"/>
                        </a:rPr>
                        <a:t>Re-iterate &amp; </a:t>
                      </a:r>
                      <a:r>
                        <a:rPr lang="en-US" altLang="ko-KR" sz="1400" b="1" dirty="0" err="1">
                          <a:solidFill>
                            <a:schemeClr val="bg1"/>
                          </a:solidFill>
                          <a:latin typeface="Lora" pitchFamily="2" charset="0"/>
                          <a:cs typeface="Arial" pitchFamily="34" charset="0"/>
                        </a:rPr>
                        <a:t>FInalise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Lora" pitchFamily="2" charset="0"/>
                        <a:cs typeface="Arial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6" name="Google Shape;10926;p84">
                <a:extLst>
                  <a:ext uri="{FF2B5EF4-FFF2-40B4-BE49-F238E27FC236}">
                    <a16:creationId xmlns:a16="http://schemas.microsoft.com/office/drawing/2014/main" id="{9E59A630-538E-1B8D-8728-F496E838EC05}"/>
                  </a:ext>
                </a:extLst>
              </p:cNvPr>
              <p:cNvGrpSpPr/>
              <p:nvPr/>
            </p:nvGrpSpPr>
            <p:grpSpPr>
              <a:xfrm>
                <a:off x="9787056" y="2002579"/>
                <a:ext cx="415636" cy="502920"/>
                <a:chOff x="-39783425" y="2337925"/>
                <a:chExt cx="275700" cy="318350"/>
              </a:xfrm>
              <a:solidFill>
                <a:schemeClr val="accent4"/>
              </a:solidFill>
            </p:grpSpPr>
            <p:sp>
              <p:nvSpPr>
                <p:cNvPr id="14" name="Google Shape;10927;p84">
                  <a:extLst>
                    <a:ext uri="{FF2B5EF4-FFF2-40B4-BE49-F238E27FC236}">
                      <a16:creationId xmlns:a16="http://schemas.microsoft.com/office/drawing/2014/main" id="{0D7C95DF-A8E2-2E6A-0439-A99D1ABC6AFF}"/>
                    </a:ext>
                  </a:extLst>
                </p:cNvPr>
                <p:cNvSpPr/>
                <p:nvPr/>
              </p:nvSpPr>
              <p:spPr>
                <a:xfrm>
                  <a:off x="-39739325" y="2468600"/>
                  <a:ext cx="194575" cy="14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3" h="5940" extrusionOk="0">
                      <a:moveTo>
                        <a:pt x="6349" y="772"/>
                      </a:moveTo>
                      <a:cubicBezTo>
                        <a:pt x="6459" y="772"/>
                        <a:pt x="6570" y="812"/>
                        <a:pt x="6648" y="891"/>
                      </a:cubicBezTo>
                      <a:cubicBezTo>
                        <a:pt x="6711" y="954"/>
                        <a:pt x="6743" y="1017"/>
                        <a:pt x="6806" y="1080"/>
                      </a:cubicBezTo>
                      <a:cubicBezTo>
                        <a:pt x="6837" y="1300"/>
                        <a:pt x="6837" y="1458"/>
                        <a:pt x="6711" y="1552"/>
                      </a:cubicBezTo>
                      <a:lnTo>
                        <a:pt x="3340" y="4955"/>
                      </a:lnTo>
                      <a:cubicBezTo>
                        <a:pt x="3261" y="5033"/>
                        <a:pt x="3151" y="5073"/>
                        <a:pt x="3041" y="5073"/>
                      </a:cubicBezTo>
                      <a:cubicBezTo>
                        <a:pt x="2931" y="5073"/>
                        <a:pt x="2820" y="5033"/>
                        <a:pt x="2742" y="4955"/>
                      </a:cubicBezTo>
                      <a:lnTo>
                        <a:pt x="1040" y="3253"/>
                      </a:lnTo>
                      <a:cubicBezTo>
                        <a:pt x="883" y="3096"/>
                        <a:pt x="883" y="2812"/>
                        <a:pt x="1040" y="2655"/>
                      </a:cubicBezTo>
                      <a:lnTo>
                        <a:pt x="1135" y="2592"/>
                      </a:lnTo>
                      <a:cubicBezTo>
                        <a:pt x="1214" y="2513"/>
                        <a:pt x="1316" y="2474"/>
                        <a:pt x="1418" y="2474"/>
                      </a:cubicBezTo>
                      <a:cubicBezTo>
                        <a:pt x="1521" y="2474"/>
                        <a:pt x="1623" y="2513"/>
                        <a:pt x="1702" y="2592"/>
                      </a:cubicBezTo>
                      <a:lnTo>
                        <a:pt x="2742" y="3600"/>
                      </a:lnTo>
                      <a:cubicBezTo>
                        <a:pt x="2820" y="3679"/>
                        <a:pt x="2931" y="3718"/>
                        <a:pt x="3041" y="3718"/>
                      </a:cubicBezTo>
                      <a:cubicBezTo>
                        <a:pt x="3151" y="3718"/>
                        <a:pt x="3261" y="3679"/>
                        <a:pt x="3340" y="3600"/>
                      </a:cubicBezTo>
                      <a:lnTo>
                        <a:pt x="6050" y="891"/>
                      </a:lnTo>
                      <a:cubicBezTo>
                        <a:pt x="6128" y="812"/>
                        <a:pt x="6239" y="772"/>
                        <a:pt x="6349" y="772"/>
                      </a:cubicBezTo>
                      <a:close/>
                      <a:moveTo>
                        <a:pt x="6369" y="1"/>
                      </a:moveTo>
                      <a:cubicBezTo>
                        <a:pt x="6050" y="1"/>
                        <a:pt x="5719" y="119"/>
                        <a:pt x="5451" y="355"/>
                      </a:cubicBezTo>
                      <a:lnTo>
                        <a:pt x="3025" y="2781"/>
                      </a:lnTo>
                      <a:lnTo>
                        <a:pt x="2269" y="2025"/>
                      </a:lnTo>
                      <a:cubicBezTo>
                        <a:pt x="2040" y="1796"/>
                        <a:pt x="1742" y="1663"/>
                        <a:pt x="1421" y="1663"/>
                      </a:cubicBezTo>
                      <a:cubicBezTo>
                        <a:pt x="1256" y="1663"/>
                        <a:pt x="1085" y="1698"/>
                        <a:pt x="914" y="1773"/>
                      </a:cubicBezTo>
                      <a:cubicBezTo>
                        <a:pt x="694" y="1867"/>
                        <a:pt x="536" y="1993"/>
                        <a:pt x="473" y="2119"/>
                      </a:cubicBezTo>
                      <a:cubicBezTo>
                        <a:pt x="1" y="2592"/>
                        <a:pt x="1" y="3379"/>
                        <a:pt x="473" y="3883"/>
                      </a:cubicBezTo>
                      <a:lnTo>
                        <a:pt x="2143" y="5585"/>
                      </a:lnTo>
                      <a:cubicBezTo>
                        <a:pt x="2379" y="5821"/>
                        <a:pt x="2694" y="5939"/>
                        <a:pt x="3017" y="5939"/>
                      </a:cubicBezTo>
                      <a:cubicBezTo>
                        <a:pt x="3340" y="5939"/>
                        <a:pt x="3671" y="5821"/>
                        <a:pt x="3939" y="5585"/>
                      </a:cubicBezTo>
                      <a:lnTo>
                        <a:pt x="7310" y="2182"/>
                      </a:lnTo>
                      <a:cubicBezTo>
                        <a:pt x="7656" y="1836"/>
                        <a:pt x="7782" y="1300"/>
                        <a:pt x="7593" y="859"/>
                      </a:cubicBezTo>
                      <a:cubicBezTo>
                        <a:pt x="7467" y="575"/>
                        <a:pt x="7310" y="418"/>
                        <a:pt x="7215" y="355"/>
                      </a:cubicBezTo>
                      <a:cubicBezTo>
                        <a:pt x="6995" y="119"/>
                        <a:pt x="6688" y="1"/>
                        <a:pt x="636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ora" pitchFamily="2" charset="0"/>
                  </a:endParaRPr>
                </a:p>
              </p:txBody>
            </p:sp>
            <p:sp>
              <p:nvSpPr>
                <p:cNvPr id="15" name="Google Shape;10928;p84">
                  <a:extLst>
                    <a:ext uri="{FF2B5EF4-FFF2-40B4-BE49-F238E27FC236}">
                      <a16:creationId xmlns:a16="http://schemas.microsoft.com/office/drawing/2014/main" id="{E51771C6-A309-D8AC-289B-4BA9E328DB9B}"/>
                    </a:ext>
                  </a:extLst>
                </p:cNvPr>
                <p:cNvSpPr/>
                <p:nvPr/>
              </p:nvSpPr>
              <p:spPr>
                <a:xfrm>
                  <a:off x="-39783425" y="2337925"/>
                  <a:ext cx="275700" cy="31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28" h="12734" extrusionOk="0">
                      <a:moveTo>
                        <a:pt x="5608" y="793"/>
                      </a:moveTo>
                      <a:cubicBezTo>
                        <a:pt x="5829" y="793"/>
                        <a:pt x="5986" y="1014"/>
                        <a:pt x="6049" y="1234"/>
                      </a:cubicBezTo>
                      <a:cubicBezTo>
                        <a:pt x="6049" y="1486"/>
                        <a:pt x="6238" y="1644"/>
                        <a:pt x="6459" y="1644"/>
                      </a:cubicBezTo>
                      <a:lnTo>
                        <a:pt x="8129" y="1644"/>
                      </a:lnTo>
                      <a:cubicBezTo>
                        <a:pt x="8349" y="1644"/>
                        <a:pt x="8507" y="1833"/>
                        <a:pt x="8570" y="2053"/>
                      </a:cubicBezTo>
                      <a:lnTo>
                        <a:pt x="8570" y="2494"/>
                      </a:lnTo>
                      <a:lnTo>
                        <a:pt x="2773" y="2494"/>
                      </a:lnTo>
                      <a:lnTo>
                        <a:pt x="2773" y="2116"/>
                      </a:lnTo>
                      <a:lnTo>
                        <a:pt x="2741" y="2116"/>
                      </a:lnTo>
                      <a:cubicBezTo>
                        <a:pt x="2741" y="1864"/>
                        <a:pt x="2930" y="1707"/>
                        <a:pt x="3119" y="1675"/>
                      </a:cubicBezTo>
                      <a:lnTo>
                        <a:pt x="4789" y="1675"/>
                      </a:lnTo>
                      <a:cubicBezTo>
                        <a:pt x="5010" y="1675"/>
                        <a:pt x="5167" y="1486"/>
                        <a:pt x="5167" y="1234"/>
                      </a:cubicBezTo>
                      <a:cubicBezTo>
                        <a:pt x="5167" y="1014"/>
                        <a:pt x="5356" y="856"/>
                        <a:pt x="5608" y="793"/>
                      </a:cubicBezTo>
                      <a:close/>
                      <a:moveTo>
                        <a:pt x="10177" y="2494"/>
                      </a:moveTo>
                      <a:lnTo>
                        <a:pt x="10177" y="11883"/>
                      </a:lnTo>
                      <a:lnTo>
                        <a:pt x="788" y="11883"/>
                      </a:lnTo>
                      <a:lnTo>
                        <a:pt x="788" y="2494"/>
                      </a:lnTo>
                      <a:lnTo>
                        <a:pt x="1891" y="2494"/>
                      </a:lnTo>
                      <a:lnTo>
                        <a:pt x="1891" y="2904"/>
                      </a:lnTo>
                      <a:cubicBezTo>
                        <a:pt x="1891" y="3125"/>
                        <a:pt x="2111" y="3314"/>
                        <a:pt x="2332" y="3314"/>
                      </a:cubicBezTo>
                      <a:lnTo>
                        <a:pt x="8948" y="3314"/>
                      </a:lnTo>
                      <a:cubicBezTo>
                        <a:pt x="9200" y="3314"/>
                        <a:pt x="9357" y="3125"/>
                        <a:pt x="9357" y="2904"/>
                      </a:cubicBezTo>
                      <a:lnTo>
                        <a:pt x="9357" y="2494"/>
                      </a:lnTo>
                      <a:close/>
                      <a:moveTo>
                        <a:pt x="5615" y="1"/>
                      </a:moveTo>
                      <a:cubicBezTo>
                        <a:pt x="5456" y="1"/>
                        <a:pt x="5293" y="33"/>
                        <a:pt x="5136" y="100"/>
                      </a:cubicBezTo>
                      <a:cubicBezTo>
                        <a:pt x="4821" y="226"/>
                        <a:pt x="4537" y="478"/>
                        <a:pt x="4474" y="856"/>
                      </a:cubicBezTo>
                      <a:lnTo>
                        <a:pt x="3151" y="856"/>
                      </a:lnTo>
                      <a:cubicBezTo>
                        <a:pt x="2647" y="856"/>
                        <a:pt x="2174" y="1203"/>
                        <a:pt x="1985" y="1675"/>
                      </a:cubicBezTo>
                      <a:lnTo>
                        <a:pt x="410" y="1675"/>
                      </a:lnTo>
                      <a:cubicBezTo>
                        <a:pt x="158" y="1675"/>
                        <a:pt x="0" y="1864"/>
                        <a:pt x="0" y="2116"/>
                      </a:cubicBezTo>
                      <a:lnTo>
                        <a:pt x="0" y="12292"/>
                      </a:lnTo>
                      <a:cubicBezTo>
                        <a:pt x="0" y="12544"/>
                        <a:pt x="221" y="12734"/>
                        <a:pt x="410" y="12734"/>
                      </a:cubicBezTo>
                      <a:lnTo>
                        <a:pt x="10618" y="12734"/>
                      </a:lnTo>
                      <a:cubicBezTo>
                        <a:pt x="10838" y="12734"/>
                        <a:pt x="11027" y="12544"/>
                        <a:pt x="11027" y="12292"/>
                      </a:cubicBezTo>
                      <a:lnTo>
                        <a:pt x="11027" y="2116"/>
                      </a:lnTo>
                      <a:cubicBezTo>
                        <a:pt x="10996" y="1864"/>
                        <a:pt x="10807" y="1675"/>
                        <a:pt x="10555" y="1675"/>
                      </a:cubicBezTo>
                      <a:lnTo>
                        <a:pt x="9263" y="1675"/>
                      </a:lnTo>
                      <a:cubicBezTo>
                        <a:pt x="9105" y="1203"/>
                        <a:pt x="8633" y="856"/>
                        <a:pt x="8097" y="856"/>
                      </a:cubicBezTo>
                      <a:lnTo>
                        <a:pt x="6774" y="856"/>
                      </a:lnTo>
                      <a:cubicBezTo>
                        <a:pt x="6606" y="328"/>
                        <a:pt x="6127" y="1"/>
                        <a:pt x="56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ora" pitchFamily="2" charset="0"/>
                  </a:endParaRPr>
                </a:p>
              </p:txBody>
            </p:sp>
          </p:grpSp>
          <p:grpSp>
            <p:nvGrpSpPr>
              <p:cNvPr id="7" name="Google Shape;11173;p85">
                <a:extLst>
                  <a:ext uri="{FF2B5EF4-FFF2-40B4-BE49-F238E27FC236}">
                    <a16:creationId xmlns:a16="http://schemas.microsoft.com/office/drawing/2014/main" id="{22A2C9DA-C876-296F-0867-3A8F18A605E2}"/>
                  </a:ext>
                </a:extLst>
              </p:cNvPr>
              <p:cNvGrpSpPr/>
              <p:nvPr/>
            </p:nvGrpSpPr>
            <p:grpSpPr>
              <a:xfrm>
                <a:off x="2043089" y="2001369"/>
                <a:ext cx="457200" cy="505019"/>
                <a:chOff x="-60988625" y="2310475"/>
                <a:chExt cx="316650" cy="311150"/>
              </a:xfrm>
              <a:solidFill>
                <a:schemeClr val="accent2"/>
              </a:solidFill>
            </p:grpSpPr>
            <p:sp>
              <p:nvSpPr>
                <p:cNvPr id="8" name="Google Shape;11174;p85">
                  <a:extLst>
                    <a:ext uri="{FF2B5EF4-FFF2-40B4-BE49-F238E27FC236}">
                      <a16:creationId xmlns:a16="http://schemas.microsoft.com/office/drawing/2014/main" id="{FD051080-88CB-88DF-AC6C-F737C5F94D0E}"/>
                    </a:ext>
                  </a:extLst>
                </p:cNvPr>
                <p:cNvSpPr/>
                <p:nvPr/>
              </p:nvSpPr>
              <p:spPr>
                <a:xfrm>
                  <a:off x="-60988625" y="2310475"/>
                  <a:ext cx="311125" cy="3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45" h="12446" extrusionOk="0">
                      <a:moveTo>
                        <a:pt x="7877" y="883"/>
                      </a:moveTo>
                      <a:cubicBezTo>
                        <a:pt x="8097" y="883"/>
                        <a:pt x="8318" y="1072"/>
                        <a:pt x="8318" y="1324"/>
                      </a:cubicBezTo>
                      <a:lnTo>
                        <a:pt x="8318" y="10398"/>
                      </a:lnTo>
                      <a:cubicBezTo>
                        <a:pt x="8318" y="10870"/>
                        <a:pt x="8444" y="11311"/>
                        <a:pt x="8727" y="11626"/>
                      </a:cubicBezTo>
                      <a:lnTo>
                        <a:pt x="2111" y="11626"/>
                      </a:lnTo>
                      <a:cubicBezTo>
                        <a:pt x="1450" y="11626"/>
                        <a:pt x="851" y="11091"/>
                        <a:pt x="851" y="10398"/>
                      </a:cubicBezTo>
                      <a:lnTo>
                        <a:pt x="851" y="1324"/>
                      </a:lnTo>
                      <a:lnTo>
                        <a:pt x="820" y="1324"/>
                      </a:lnTo>
                      <a:cubicBezTo>
                        <a:pt x="820" y="1072"/>
                        <a:pt x="1009" y="883"/>
                        <a:pt x="1261" y="883"/>
                      </a:cubicBezTo>
                      <a:close/>
                      <a:moveTo>
                        <a:pt x="11500" y="10807"/>
                      </a:moveTo>
                      <a:cubicBezTo>
                        <a:pt x="11342" y="11280"/>
                        <a:pt x="10870" y="11626"/>
                        <a:pt x="10303" y="11626"/>
                      </a:cubicBezTo>
                      <a:cubicBezTo>
                        <a:pt x="9767" y="11626"/>
                        <a:pt x="9326" y="11280"/>
                        <a:pt x="9137" y="10807"/>
                      </a:cubicBezTo>
                      <a:close/>
                      <a:moveTo>
                        <a:pt x="1261" y="1"/>
                      </a:moveTo>
                      <a:cubicBezTo>
                        <a:pt x="568" y="1"/>
                        <a:pt x="32" y="568"/>
                        <a:pt x="32" y="1230"/>
                      </a:cubicBezTo>
                      <a:lnTo>
                        <a:pt x="32" y="10334"/>
                      </a:lnTo>
                      <a:cubicBezTo>
                        <a:pt x="0" y="11563"/>
                        <a:pt x="946" y="12445"/>
                        <a:pt x="2080" y="12445"/>
                      </a:cubicBezTo>
                      <a:lnTo>
                        <a:pt x="10334" y="12445"/>
                      </a:lnTo>
                      <a:cubicBezTo>
                        <a:pt x="11500" y="12445"/>
                        <a:pt x="12445" y="11500"/>
                        <a:pt x="12445" y="10366"/>
                      </a:cubicBezTo>
                      <a:cubicBezTo>
                        <a:pt x="12445" y="10145"/>
                        <a:pt x="12224" y="9925"/>
                        <a:pt x="12004" y="9925"/>
                      </a:cubicBezTo>
                      <a:lnTo>
                        <a:pt x="9074" y="9925"/>
                      </a:lnTo>
                      <a:lnTo>
                        <a:pt x="9074" y="1230"/>
                      </a:lnTo>
                      <a:cubicBezTo>
                        <a:pt x="9074" y="568"/>
                        <a:pt x="8538" y="1"/>
                        <a:pt x="787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ora" pitchFamily="2" charset="0"/>
                  </a:endParaRPr>
                </a:p>
              </p:txBody>
            </p:sp>
            <p:sp>
              <p:nvSpPr>
                <p:cNvPr id="9" name="Google Shape;11175;p85">
                  <a:extLst>
                    <a:ext uri="{FF2B5EF4-FFF2-40B4-BE49-F238E27FC236}">
                      <a16:creationId xmlns:a16="http://schemas.microsoft.com/office/drawing/2014/main" id="{D0D1C21A-4F65-0084-8376-C21A45F84D7E}"/>
                    </a:ext>
                  </a:extLst>
                </p:cNvPr>
                <p:cNvSpPr/>
                <p:nvPr/>
              </p:nvSpPr>
              <p:spPr>
                <a:xfrm>
                  <a:off x="-60947675" y="2353025"/>
                  <a:ext cx="145725" cy="2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9" h="820" extrusionOk="0">
                      <a:moveTo>
                        <a:pt x="442" y="0"/>
                      </a:moveTo>
                      <a:cubicBezTo>
                        <a:pt x="190" y="0"/>
                        <a:pt x="1" y="189"/>
                        <a:pt x="1" y="441"/>
                      </a:cubicBezTo>
                      <a:cubicBezTo>
                        <a:pt x="1" y="630"/>
                        <a:pt x="190" y="819"/>
                        <a:pt x="442" y="819"/>
                      </a:cubicBezTo>
                      <a:lnTo>
                        <a:pt x="5388" y="819"/>
                      </a:lnTo>
                      <a:cubicBezTo>
                        <a:pt x="5640" y="819"/>
                        <a:pt x="5829" y="630"/>
                        <a:pt x="5829" y="441"/>
                      </a:cubicBezTo>
                      <a:cubicBezTo>
                        <a:pt x="5829" y="189"/>
                        <a:pt x="5640" y="0"/>
                        <a:pt x="53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ora" pitchFamily="2" charset="0"/>
                  </a:endParaRPr>
                </a:p>
              </p:txBody>
            </p:sp>
            <p:sp>
              <p:nvSpPr>
                <p:cNvPr id="10" name="Google Shape;11176;p85">
                  <a:extLst>
                    <a:ext uri="{FF2B5EF4-FFF2-40B4-BE49-F238E27FC236}">
                      <a16:creationId xmlns:a16="http://schemas.microsoft.com/office/drawing/2014/main" id="{C5A567FA-E5BE-EAF1-5E30-EA286EBFEDC2}"/>
                    </a:ext>
                  </a:extLst>
                </p:cNvPr>
                <p:cNvSpPr/>
                <p:nvPr/>
              </p:nvSpPr>
              <p:spPr>
                <a:xfrm>
                  <a:off x="-60947675" y="2415250"/>
                  <a:ext cx="145725" cy="2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9" h="820" extrusionOk="0">
                      <a:moveTo>
                        <a:pt x="442" y="0"/>
                      </a:moveTo>
                      <a:cubicBezTo>
                        <a:pt x="190" y="0"/>
                        <a:pt x="1" y="189"/>
                        <a:pt x="1" y="378"/>
                      </a:cubicBezTo>
                      <a:cubicBezTo>
                        <a:pt x="1" y="630"/>
                        <a:pt x="190" y="819"/>
                        <a:pt x="442" y="819"/>
                      </a:cubicBezTo>
                      <a:lnTo>
                        <a:pt x="5388" y="819"/>
                      </a:lnTo>
                      <a:cubicBezTo>
                        <a:pt x="5640" y="819"/>
                        <a:pt x="5829" y="630"/>
                        <a:pt x="5829" y="378"/>
                      </a:cubicBezTo>
                      <a:cubicBezTo>
                        <a:pt x="5829" y="158"/>
                        <a:pt x="5640" y="0"/>
                        <a:pt x="53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ora" pitchFamily="2" charset="0"/>
                  </a:endParaRPr>
                </a:p>
              </p:txBody>
            </p:sp>
            <p:sp>
              <p:nvSpPr>
                <p:cNvPr id="11" name="Google Shape;11177;p85">
                  <a:extLst>
                    <a:ext uri="{FF2B5EF4-FFF2-40B4-BE49-F238E27FC236}">
                      <a16:creationId xmlns:a16="http://schemas.microsoft.com/office/drawing/2014/main" id="{78BE2627-22A1-DFB6-FF8E-C8A7620D08D8}"/>
                    </a:ext>
                  </a:extLst>
                </p:cNvPr>
                <p:cNvSpPr/>
                <p:nvPr/>
              </p:nvSpPr>
              <p:spPr>
                <a:xfrm>
                  <a:off x="-60947675" y="2475875"/>
                  <a:ext cx="145725" cy="2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9" h="884" extrusionOk="0">
                      <a:moveTo>
                        <a:pt x="442" y="1"/>
                      </a:moveTo>
                      <a:cubicBezTo>
                        <a:pt x="190" y="1"/>
                        <a:pt x="1" y="221"/>
                        <a:pt x="1" y="442"/>
                      </a:cubicBezTo>
                      <a:cubicBezTo>
                        <a:pt x="1" y="694"/>
                        <a:pt x="190" y="883"/>
                        <a:pt x="442" y="883"/>
                      </a:cubicBezTo>
                      <a:lnTo>
                        <a:pt x="5388" y="883"/>
                      </a:lnTo>
                      <a:cubicBezTo>
                        <a:pt x="5640" y="883"/>
                        <a:pt x="5829" y="694"/>
                        <a:pt x="5829" y="442"/>
                      </a:cubicBezTo>
                      <a:cubicBezTo>
                        <a:pt x="5829" y="221"/>
                        <a:pt x="5640" y="1"/>
                        <a:pt x="53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ora" pitchFamily="2" charset="0"/>
                  </a:endParaRPr>
                </a:p>
              </p:txBody>
            </p:sp>
            <p:sp>
              <p:nvSpPr>
                <p:cNvPr id="12" name="Google Shape;11178;p85">
                  <a:extLst>
                    <a:ext uri="{FF2B5EF4-FFF2-40B4-BE49-F238E27FC236}">
                      <a16:creationId xmlns:a16="http://schemas.microsoft.com/office/drawing/2014/main" id="{7F90B319-D057-86B2-B06C-9FF72872CEB5}"/>
                    </a:ext>
                  </a:extLst>
                </p:cNvPr>
                <p:cNvSpPr/>
                <p:nvPr/>
              </p:nvSpPr>
              <p:spPr>
                <a:xfrm>
                  <a:off x="-60947675" y="2538100"/>
                  <a:ext cx="145725" cy="2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9" h="883" extrusionOk="0">
                      <a:moveTo>
                        <a:pt x="442" y="1"/>
                      </a:moveTo>
                      <a:cubicBezTo>
                        <a:pt x="190" y="1"/>
                        <a:pt x="1" y="190"/>
                        <a:pt x="1" y="442"/>
                      </a:cubicBezTo>
                      <a:cubicBezTo>
                        <a:pt x="1" y="662"/>
                        <a:pt x="190" y="883"/>
                        <a:pt x="442" y="883"/>
                      </a:cubicBezTo>
                      <a:lnTo>
                        <a:pt x="5388" y="883"/>
                      </a:lnTo>
                      <a:cubicBezTo>
                        <a:pt x="5640" y="883"/>
                        <a:pt x="5829" y="662"/>
                        <a:pt x="5829" y="442"/>
                      </a:cubicBezTo>
                      <a:cubicBezTo>
                        <a:pt x="5829" y="190"/>
                        <a:pt x="5640" y="1"/>
                        <a:pt x="53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ora" pitchFamily="2" charset="0"/>
                  </a:endParaRPr>
                </a:p>
              </p:txBody>
            </p:sp>
            <p:sp>
              <p:nvSpPr>
                <p:cNvPr id="13" name="Google Shape;11179;p85">
                  <a:extLst>
                    <a:ext uri="{FF2B5EF4-FFF2-40B4-BE49-F238E27FC236}">
                      <a16:creationId xmlns:a16="http://schemas.microsoft.com/office/drawing/2014/main" id="{1F148423-9E16-57BB-4E68-FF2AD7F02F91}"/>
                    </a:ext>
                  </a:extLst>
                </p:cNvPr>
                <p:cNvSpPr/>
                <p:nvPr/>
              </p:nvSpPr>
              <p:spPr>
                <a:xfrm>
                  <a:off x="-60740525" y="2312050"/>
                  <a:ext cx="68550" cy="23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2" h="9358" extrusionOk="0">
                      <a:moveTo>
                        <a:pt x="1796" y="789"/>
                      </a:moveTo>
                      <a:cubicBezTo>
                        <a:pt x="1891" y="789"/>
                        <a:pt x="1922" y="852"/>
                        <a:pt x="1922" y="946"/>
                      </a:cubicBezTo>
                      <a:lnTo>
                        <a:pt x="1922" y="1639"/>
                      </a:lnTo>
                      <a:lnTo>
                        <a:pt x="820" y="1639"/>
                      </a:lnTo>
                      <a:lnTo>
                        <a:pt x="820" y="946"/>
                      </a:lnTo>
                      <a:cubicBezTo>
                        <a:pt x="820" y="852"/>
                        <a:pt x="883" y="789"/>
                        <a:pt x="977" y="789"/>
                      </a:cubicBezTo>
                      <a:close/>
                      <a:moveTo>
                        <a:pt x="1922" y="2458"/>
                      </a:moveTo>
                      <a:lnTo>
                        <a:pt x="1922" y="6617"/>
                      </a:lnTo>
                      <a:lnTo>
                        <a:pt x="820" y="6617"/>
                      </a:lnTo>
                      <a:lnTo>
                        <a:pt x="820" y="2458"/>
                      </a:lnTo>
                      <a:close/>
                      <a:moveTo>
                        <a:pt x="1639" y="7436"/>
                      </a:moveTo>
                      <a:lnTo>
                        <a:pt x="1355" y="8035"/>
                      </a:lnTo>
                      <a:lnTo>
                        <a:pt x="1040" y="7436"/>
                      </a:lnTo>
                      <a:close/>
                      <a:moveTo>
                        <a:pt x="977" y="1"/>
                      </a:moveTo>
                      <a:cubicBezTo>
                        <a:pt x="410" y="1"/>
                        <a:pt x="1" y="410"/>
                        <a:pt x="1" y="946"/>
                      </a:cubicBezTo>
                      <a:lnTo>
                        <a:pt x="1" y="6995"/>
                      </a:lnTo>
                      <a:cubicBezTo>
                        <a:pt x="1" y="7090"/>
                        <a:pt x="1" y="7121"/>
                        <a:pt x="32" y="7184"/>
                      </a:cubicBezTo>
                      <a:lnTo>
                        <a:pt x="1009" y="9137"/>
                      </a:lnTo>
                      <a:cubicBezTo>
                        <a:pt x="1103" y="9295"/>
                        <a:pt x="1198" y="9358"/>
                        <a:pt x="1355" y="9358"/>
                      </a:cubicBezTo>
                      <a:cubicBezTo>
                        <a:pt x="1513" y="9358"/>
                        <a:pt x="1670" y="9295"/>
                        <a:pt x="1733" y="9137"/>
                      </a:cubicBezTo>
                      <a:lnTo>
                        <a:pt x="2678" y="7184"/>
                      </a:lnTo>
                      <a:cubicBezTo>
                        <a:pt x="2710" y="7153"/>
                        <a:pt x="2710" y="7090"/>
                        <a:pt x="2710" y="6995"/>
                      </a:cubicBezTo>
                      <a:lnTo>
                        <a:pt x="2710" y="946"/>
                      </a:lnTo>
                      <a:cubicBezTo>
                        <a:pt x="2741" y="410"/>
                        <a:pt x="2300" y="1"/>
                        <a:pt x="179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ora" pitchFamily="2" charset="0"/>
                  </a:endParaRPr>
                </a:p>
              </p:txBody>
            </p:sp>
          </p:grp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2FC8E62-8B55-936D-694A-199DB461979E}"/>
                </a:ext>
              </a:extLst>
            </p:cNvPr>
            <p:cNvSpPr txBox="1"/>
            <p:nvPr/>
          </p:nvSpPr>
          <p:spPr>
            <a:xfrm>
              <a:off x="1055440" y="3577332"/>
              <a:ext cx="1923915" cy="12464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/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Editable vs Final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Open file formats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Web &amp; Multimedia friendly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Granular versioning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Collaborative environment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Straightforward conflict resolution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E6A708DA-9B01-DB8F-BDEF-13A97F61B56C}"/>
                </a:ext>
              </a:extLst>
            </p:cNvPr>
            <p:cNvSpPr txBox="1"/>
            <p:nvPr/>
          </p:nvSpPr>
          <p:spPr>
            <a:xfrm>
              <a:off x="9306313" y="3726984"/>
              <a:ext cx="175686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/>
              <a:r>
                <a:rPr 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Lora" pitchFamily="2" charset="0"/>
                  <a:ea typeface="Times New Roman" panose="02020603050405020304" pitchFamily="18" charset="0"/>
                </a:rPr>
                <a:t>Self-assessment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Lora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Quantitative: required elements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Qualitative: per LU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Lora" pitchFamily="2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5945912B-B1D3-778A-DF48-5E04CABAEBFD}"/>
                </a:ext>
              </a:extLst>
            </p:cNvPr>
            <p:cNvSpPr txBox="1"/>
            <p:nvPr/>
          </p:nvSpPr>
          <p:spPr>
            <a:xfrm>
              <a:off x="6572422" y="3726984"/>
              <a:ext cx="1756864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/>
              <a:r>
                <a:rPr lang="en-US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Back and forth iterations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Metadata = human + machine – readable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License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Facilitation Guide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9AEF696-E57C-21E2-505D-ADCF1BE086EB}"/>
                </a:ext>
              </a:extLst>
            </p:cNvPr>
            <p:cNvSpPr txBox="1"/>
            <p:nvPr/>
          </p:nvSpPr>
          <p:spPr>
            <a:xfrm>
              <a:off x="3838530" y="3726984"/>
              <a:ext cx="1756864" cy="12234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/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Cover the </a:t>
              </a:r>
              <a:r>
                <a:rPr lang="en-US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widest range of learner</a:t>
              </a: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 variability</a:t>
              </a:r>
            </a:p>
            <a:p>
              <a:pPr marL="0" marR="0" algn="ctr"/>
              <a:r>
                <a:rPr lang="en-US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w+w</a:t>
              </a: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/o assistive technology</a:t>
              </a:r>
            </a:p>
            <a:p>
              <a:pPr marL="0" marR="0" algn="ctr"/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W3C WCAG 2.1(2.2)</a:t>
              </a:r>
            </a:p>
            <a:p>
              <a:pPr marL="0" marR="0" algn="ctr"/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PDF/UA</a:t>
              </a:r>
            </a:p>
            <a:p>
              <a:pPr marL="0" marR="0" algn="ctr"/>
              <a:r>
                <a:rPr lang="en-US" sz="1050" dirty="0">
                  <a:solidFill>
                    <a:srgbClr val="E6017D"/>
                  </a:solidFill>
                  <a:latin typeface="Lora" pitchFamily="2" charset="0"/>
                </a:rPr>
                <a:t>Use accessibility evaluation tools!</a:t>
              </a:r>
            </a:p>
          </p:txBody>
        </p: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DD09752A-BC46-5E44-BFFB-4F37D5E7E8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3597" y="1831343"/>
            <a:ext cx="1073605" cy="900000"/>
          </a:xfrm>
          <a:prstGeom prst="rect">
            <a:avLst/>
          </a:prstGeom>
        </p:spPr>
      </p:pic>
      <p:grpSp>
        <p:nvGrpSpPr>
          <p:cNvPr id="60" name="Google Shape;9196;p73">
            <a:extLst>
              <a:ext uri="{FF2B5EF4-FFF2-40B4-BE49-F238E27FC236}">
                <a16:creationId xmlns:a16="http://schemas.microsoft.com/office/drawing/2014/main" id="{08E05FE5-7A00-FF46-A322-CA7549FD59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193985" y="2050985"/>
            <a:ext cx="533134" cy="531735"/>
            <a:chOff x="6131900" y="2301825"/>
            <a:chExt cx="295375" cy="294600"/>
          </a:xfrm>
          <a:solidFill>
            <a:schemeClr val="accent3"/>
          </a:solidFill>
        </p:grpSpPr>
        <p:sp>
          <p:nvSpPr>
            <p:cNvPr id="61" name="Google Shape;9197;p73">
              <a:extLst>
                <a:ext uri="{FF2B5EF4-FFF2-40B4-BE49-F238E27FC236}">
                  <a16:creationId xmlns:a16="http://schemas.microsoft.com/office/drawing/2014/main" id="{154B3C63-5398-0D40-BAB8-EB9C1EC7188A}"/>
                </a:ext>
              </a:extLst>
            </p:cNvPr>
            <p:cNvSpPr/>
            <p:nvPr/>
          </p:nvSpPr>
          <p:spPr>
            <a:xfrm>
              <a:off x="6131900" y="2301825"/>
              <a:ext cx="295375" cy="294600"/>
            </a:xfrm>
            <a:custGeom>
              <a:avLst/>
              <a:gdLst/>
              <a:ahLst/>
              <a:cxnLst/>
              <a:rect l="l" t="t" r="r" b="b"/>
              <a:pathLst>
                <a:path w="11815" h="11784" extrusionOk="0">
                  <a:moveTo>
                    <a:pt x="3813" y="630"/>
                  </a:moveTo>
                  <a:cubicBezTo>
                    <a:pt x="4002" y="630"/>
                    <a:pt x="4159" y="788"/>
                    <a:pt x="4159" y="977"/>
                  </a:cubicBezTo>
                  <a:lnTo>
                    <a:pt x="4159" y="1355"/>
                  </a:lnTo>
                  <a:lnTo>
                    <a:pt x="1387" y="1355"/>
                  </a:lnTo>
                  <a:lnTo>
                    <a:pt x="1387" y="977"/>
                  </a:lnTo>
                  <a:lnTo>
                    <a:pt x="1355" y="977"/>
                  </a:lnTo>
                  <a:cubicBezTo>
                    <a:pt x="1355" y="788"/>
                    <a:pt x="1513" y="630"/>
                    <a:pt x="1733" y="630"/>
                  </a:cubicBezTo>
                  <a:close/>
                  <a:moveTo>
                    <a:pt x="10114" y="1355"/>
                  </a:moveTo>
                  <a:cubicBezTo>
                    <a:pt x="10303" y="1355"/>
                    <a:pt x="10460" y="1513"/>
                    <a:pt x="10460" y="1702"/>
                  </a:cubicBezTo>
                  <a:lnTo>
                    <a:pt x="10460" y="3434"/>
                  </a:lnTo>
                  <a:lnTo>
                    <a:pt x="7688" y="3434"/>
                  </a:lnTo>
                  <a:cubicBezTo>
                    <a:pt x="7656" y="3277"/>
                    <a:pt x="7656" y="1859"/>
                    <a:pt x="7656" y="1702"/>
                  </a:cubicBezTo>
                  <a:cubicBezTo>
                    <a:pt x="7656" y="1513"/>
                    <a:pt x="7814" y="1355"/>
                    <a:pt x="8034" y="1355"/>
                  </a:cubicBezTo>
                  <a:close/>
                  <a:moveTo>
                    <a:pt x="4128" y="2048"/>
                  </a:moveTo>
                  <a:lnTo>
                    <a:pt x="4128" y="4821"/>
                  </a:lnTo>
                  <a:lnTo>
                    <a:pt x="1355" y="4821"/>
                  </a:lnTo>
                  <a:lnTo>
                    <a:pt x="1355" y="2048"/>
                  </a:lnTo>
                  <a:close/>
                  <a:moveTo>
                    <a:pt x="6617" y="2048"/>
                  </a:moveTo>
                  <a:cubicBezTo>
                    <a:pt x="6806" y="2048"/>
                    <a:pt x="6963" y="2206"/>
                    <a:pt x="6963" y="2395"/>
                  </a:cubicBezTo>
                  <a:lnTo>
                    <a:pt x="6963" y="4852"/>
                  </a:lnTo>
                  <a:lnTo>
                    <a:pt x="4821" y="4852"/>
                  </a:lnTo>
                  <a:lnTo>
                    <a:pt x="4821" y="2395"/>
                  </a:lnTo>
                  <a:cubicBezTo>
                    <a:pt x="4821" y="2206"/>
                    <a:pt x="4978" y="2048"/>
                    <a:pt x="5167" y="2048"/>
                  </a:cubicBezTo>
                  <a:close/>
                  <a:moveTo>
                    <a:pt x="10429" y="4127"/>
                  </a:moveTo>
                  <a:lnTo>
                    <a:pt x="10429" y="4852"/>
                  </a:lnTo>
                  <a:lnTo>
                    <a:pt x="7656" y="4852"/>
                  </a:lnTo>
                  <a:lnTo>
                    <a:pt x="7656" y="4127"/>
                  </a:lnTo>
                  <a:close/>
                  <a:moveTo>
                    <a:pt x="10775" y="5514"/>
                  </a:moveTo>
                  <a:cubicBezTo>
                    <a:pt x="10964" y="5514"/>
                    <a:pt x="11122" y="5671"/>
                    <a:pt x="11122" y="5860"/>
                  </a:cubicBezTo>
                  <a:lnTo>
                    <a:pt x="11122" y="10744"/>
                  </a:lnTo>
                  <a:cubicBezTo>
                    <a:pt x="11122" y="10964"/>
                    <a:pt x="10964" y="11122"/>
                    <a:pt x="10775" y="11122"/>
                  </a:cubicBezTo>
                  <a:lnTo>
                    <a:pt x="1009" y="11122"/>
                  </a:lnTo>
                  <a:cubicBezTo>
                    <a:pt x="820" y="11122"/>
                    <a:pt x="662" y="10964"/>
                    <a:pt x="662" y="10744"/>
                  </a:cubicBezTo>
                  <a:lnTo>
                    <a:pt x="662" y="5860"/>
                  </a:lnTo>
                  <a:cubicBezTo>
                    <a:pt x="662" y="5671"/>
                    <a:pt x="820" y="5514"/>
                    <a:pt x="1009" y="5514"/>
                  </a:cubicBezTo>
                  <a:close/>
                  <a:moveTo>
                    <a:pt x="1733" y="0"/>
                  </a:moveTo>
                  <a:cubicBezTo>
                    <a:pt x="1135" y="0"/>
                    <a:pt x="694" y="473"/>
                    <a:pt x="694" y="1040"/>
                  </a:cubicBezTo>
                  <a:lnTo>
                    <a:pt x="694" y="4884"/>
                  </a:lnTo>
                  <a:cubicBezTo>
                    <a:pt x="316" y="5041"/>
                    <a:pt x="1" y="5388"/>
                    <a:pt x="1" y="5860"/>
                  </a:cubicBezTo>
                  <a:lnTo>
                    <a:pt x="1" y="10744"/>
                  </a:lnTo>
                  <a:cubicBezTo>
                    <a:pt x="1" y="11342"/>
                    <a:pt x="473" y="11783"/>
                    <a:pt x="1009" y="11783"/>
                  </a:cubicBezTo>
                  <a:lnTo>
                    <a:pt x="10775" y="11783"/>
                  </a:lnTo>
                  <a:cubicBezTo>
                    <a:pt x="11374" y="11783"/>
                    <a:pt x="11815" y="11311"/>
                    <a:pt x="11815" y="10744"/>
                  </a:cubicBezTo>
                  <a:lnTo>
                    <a:pt x="11815" y="5860"/>
                  </a:lnTo>
                  <a:cubicBezTo>
                    <a:pt x="11815" y="5388"/>
                    <a:pt x="11531" y="5010"/>
                    <a:pt x="11122" y="4884"/>
                  </a:cubicBezTo>
                  <a:lnTo>
                    <a:pt x="11122" y="1702"/>
                  </a:lnTo>
                  <a:cubicBezTo>
                    <a:pt x="11122" y="1103"/>
                    <a:pt x="10649" y="662"/>
                    <a:pt x="10114" y="662"/>
                  </a:cubicBezTo>
                  <a:lnTo>
                    <a:pt x="8034" y="662"/>
                  </a:lnTo>
                  <a:cubicBezTo>
                    <a:pt x="7530" y="662"/>
                    <a:pt x="7152" y="977"/>
                    <a:pt x="7026" y="1418"/>
                  </a:cubicBezTo>
                  <a:cubicBezTo>
                    <a:pt x="6932" y="1387"/>
                    <a:pt x="6806" y="1355"/>
                    <a:pt x="6648" y="1355"/>
                  </a:cubicBezTo>
                  <a:lnTo>
                    <a:pt x="5230" y="1355"/>
                  </a:lnTo>
                  <a:cubicBezTo>
                    <a:pt x="5104" y="1355"/>
                    <a:pt x="4978" y="1387"/>
                    <a:pt x="4884" y="1418"/>
                  </a:cubicBezTo>
                  <a:lnTo>
                    <a:pt x="4884" y="1040"/>
                  </a:lnTo>
                  <a:cubicBezTo>
                    <a:pt x="4884" y="441"/>
                    <a:pt x="4380" y="0"/>
                    <a:pt x="3844" y="0"/>
                  </a:cubicBez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Google Shape;9198;p73">
              <a:extLst>
                <a:ext uri="{FF2B5EF4-FFF2-40B4-BE49-F238E27FC236}">
                  <a16:creationId xmlns:a16="http://schemas.microsoft.com/office/drawing/2014/main" id="{876FB4C1-82C7-5A47-9819-BE75A94E362B}"/>
                </a:ext>
              </a:extLst>
            </p:cNvPr>
            <p:cNvSpPr/>
            <p:nvPr/>
          </p:nvSpPr>
          <p:spPr>
            <a:xfrm>
              <a:off x="6218550" y="2456200"/>
              <a:ext cx="122100" cy="51225"/>
            </a:xfrm>
            <a:custGeom>
              <a:avLst/>
              <a:gdLst/>
              <a:ahLst/>
              <a:cxnLst/>
              <a:rect l="l" t="t" r="r" b="b"/>
              <a:pathLst>
                <a:path w="4884" h="2049" extrusionOk="0">
                  <a:moveTo>
                    <a:pt x="3844" y="725"/>
                  </a:moveTo>
                  <a:cubicBezTo>
                    <a:pt x="4033" y="725"/>
                    <a:pt x="4190" y="882"/>
                    <a:pt x="4190" y="1071"/>
                  </a:cubicBezTo>
                  <a:cubicBezTo>
                    <a:pt x="4190" y="1260"/>
                    <a:pt x="4033" y="1418"/>
                    <a:pt x="3844" y="1418"/>
                  </a:cubicBezTo>
                  <a:lnTo>
                    <a:pt x="1008" y="1418"/>
                  </a:lnTo>
                  <a:cubicBezTo>
                    <a:pt x="819" y="1418"/>
                    <a:pt x="662" y="1260"/>
                    <a:pt x="662" y="1071"/>
                  </a:cubicBezTo>
                  <a:cubicBezTo>
                    <a:pt x="662" y="882"/>
                    <a:pt x="819" y="725"/>
                    <a:pt x="1008" y="725"/>
                  </a:cubicBezTo>
                  <a:close/>
                  <a:moveTo>
                    <a:pt x="1008" y="0"/>
                  </a:moveTo>
                  <a:cubicBezTo>
                    <a:pt x="410" y="0"/>
                    <a:pt x="0" y="473"/>
                    <a:pt x="0" y="1040"/>
                  </a:cubicBezTo>
                  <a:cubicBezTo>
                    <a:pt x="0" y="1639"/>
                    <a:pt x="473" y="2048"/>
                    <a:pt x="1008" y="2048"/>
                  </a:cubicBezTo>
                  <a:lnTo>
                    <a:pt x="3844" y="2048"/>
                  </a:lnTo>
                  <a:cubicBezTo>
                    <a:pt x="4442" y="2048"/>
                    <a:pt x="4883" y="1576"/>
                    <a:pt x="4883" y="1040"/>
                  </a:cubicBezTo>
                  <a:cubicBezTo>
                    <a:pt x="4852" y="473"/>
                    <a:pt x="4411" y="0"/>
                    <a:pt x="3844" y="0"/>
                  </a:cubicBez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Google Shape;9199;p73">
              <a:extLst>
                <a:ext uri="{FF2B5EF4-FFF2-40B4-BE49-F238E27FC236}">
                  <a16:creationId xmlns:a16="http://schemas.microsoft.com/office/drawing/2014/main" id="{E3F7688D-39E5-CB48-933E-C1AAD7DE2596}"/>
                </a:ext>
              </a:extLst>
            </p:cNvPr>
            <p:cNvSpPr/>
            <p:nvPr/>
          </p:nvSpPr>
          <p:spPr>
            <a:xfrm>
              <a:off x="6340625" y="2353025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40" y="725"/>
                  </a:lnTo>
                  <a:cubicBezTo>
                    <a:pt x="1261" y="725"/>
                    <a:pt x="1418" y="567"/>
                    <a:pt x="1418" y="347"/>
                  </a:cubicBezTo>
                  <a:cubicBezTo>
                    <a:pt x="1355" y="158"/>
                    <a:pt x="1198" y="0"/>
                    <a:pt x="1040" y="0"/>
                  </a:cubicBez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Google Shape;9200;p73">
              <a:extLst>
                <a:ext uri="{FF2B5EF4-FFF2-40B4-BE49-F238E27FC236}">
                  <a16:creationId xmlns:a16="http://schemas.microsoft.com/office/drawing/2014/main" id="{F39FD4EA-9710-8941-8A51-5590ECF47256}"/>
                </a:ext>
              </a:extLst>
            </p:cNvPr>
            <p:cNvSpPr/>
            <p:nvPr/>
          </p:nvSpPr>
          <p:spPr>
            <a:xfrm>
              <a:off x="6183100" y="2369550"/>
              <a:ext cx="35475" cy="18150"/>
            </a:xfrm>
            <a:custGeom>
              <a:avLst/>
              <a:gdLst/>
              <a:ahLst/>
              <a:cxnLst/>
              <a:rect l="l" t="t" r="r" b="b"/>
              <a:pathLst>
                <a:path w="1419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40" y="725"/>
                  </a:lnTo>
                  <a:cubicBezTo>
                    <a:pt x="1261" y="725"/>
                    <a:pt x="1418" y="568"/>
                    <a:pt x="1418" y="379"/>
                  </a:cubicBezTo>
                  <a:cubicBezTo>
                    <a:pt x="1418" y="158"/>
                    <a:pt x="1261" y="1"/>
                    <a:pt x="1040" y="1"/>
                  </a:cubicBez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9" name="Title 38">
            <a:extLst>
              <a:ext uri="{FF2B5EF4-FFF2-40B4-BE49-F238E27FC236}">
                <a16:creationId xmlns:a16="http://schemas.microsoft.com/office/drawing/2014/main" id="{13C50F37-2037-234A-AF3D-B8BD207B10D1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dirty="0"/>
              <a:t>4 - Produce</a:t>
            </a:r>
          </a:p>
        </p:txBody>
      </p:sp>
    </p:spTree>
    <p:extLst>
      <p:ext uri="{BB962C8B-B14F-4D97-AF65-F5344CB8AC3E}">
        <p14:creationId xmlns:p14="http://schemas.microsoft.com/office/powerpoint/2010/main" val="9878633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C8908E2-EE49-44D2-9428-A28D2312A8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5314994-6337-4875-8CF5-652CAFE834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" y="-1"/>
            <a:ext cx="12191999" cy="4267200"/>
            <a:chOff x="7467600" y="0"/>
            <a:chExt cx="4724400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3A2D4D6-D501-439A-9FC6-397879C465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7600" y="0"/>
              <a:ext cx="4724400" cy="6858000"/>
            </a:xfrm>
            <a:prstGeom prst="rect">
              <a:avLst/>
            </a:prstGeom>
            <a:solidFill>
              <a:schemeClr val="accent5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CD20BAA-1998-4EBB-AD61-13A92072EC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7600" y="0"/>
              <a:ext cx="47244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449A6C7-D15F-4AA5-BFA5-71A404B470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267200"/>
          </a:xfrm>
          <a:custGeom>
            <a:avLst/>
            <a:gdLst>
              <a:gd name="connsiteX0" fmla="*/ 2537169 w 12192000"/>
              <a:gd name="connsiteY0" fmla="*/ 4125568 h 4267200"/>
              <a:gd name="connsiteX1" fmla="*/ 3246267 w 12192000"/>
              <a:gd name="connsiteY1" fmla="*/ 4262961 h 4267200"/>
              <a:gd name="connsiteX2" fmla="*/ 3253970 w 12192000"/>
              <a:gd name="connsiteY2" fmla="*/ 4267200 h 4267200"/>
              <a:gd name="connsiteX3" fmla="*/ 3071791 w 12192000"/>
              <a:gd name="connsiteY3" fmla="*/ 4267200 h 4267200"/>
              <a:gd name="connsiteX4" fmla="*/ 2975095 w 12192000"/>
              <a:gd name="connsiteY4" fmla="*/ 4243356 h 4267200"/>
              <a:gd name="connsiteX5" fmla="*/ 2626982 w 12192000"/>
              <a:gd name="connsiteY5" fmla="*/ 4206450 h 4267200"/>
              <a:gd name="connsiteX6" fmla="*/ 2490617 w 12192000"/>
              <a:gd name="connsiteY6" fmla="*/ 4206951 h 4267200"/>
              <a:gd name="connsiteX7" fmla="*/ 2819869 w 12192000"/>
              <a:gd name="connsiteY7" fmla="*/ 4252936 h 4267200"/>
              <a:gd name="connsiteX8" fmla="*/ 2900997 w 12192000"/>
              <a:gd name="connsiteY8" fmla="*/ 4267200 h 4267200"/>
              <a:gd name="connsiteX9" fmla="*/ 2705858 w 12192000"/>
              <a:gd name="connsiteY9" fmla="*/ 4267200 h 4267200"/>
              <a:gd name="connsiteX10" fmla="*/ 2561467 w 12192000"/>
              <a:gd name="connsiteY10" fmla="*/ 4246270 h 4267200"/>
              <a:gd name="connsiteX11" fmla="*/ 2305292 w 12192000"/>
              <a:gd name="connsiteY11" fmla="*/ 4219492 h 4267200"/>
              <a:gd name="connsiteX12" fmla="*/ 2409349 w 12192000"/>
              <a:gd name="connsiteY12" fmla="*/ 4267200 h 4267200"/>
              <a:gd name="connsiteX13" fmla="*/ 2266705 w 12192000"/>
              <a:gd name="connsiteY13" fmla="*/ 4267200 h 4267200"/>
              <a:gd name="connsiteX14" fmla="*/ 2183576 w 12192000"/>
              <a:gd name="connsiteY14" fmla="*/ 4227150 h 4267200"/>
              <a:gd name="connsiteX15" fmla="*/ 2151029 w 12192000"/>
              <a:gd name="connsiteY15" fmla="*/ 4146947 h 4267200"/>
              <a:gd name="connsiteX16" fmla="*/ 2537169 w 12192000"/>
              <a:gd name="connsiteY16" fmla="*/ 4125568 h 4267200"/>
              <a:gd name="connsiteX17" fmla="*/ 9258094 w 12192000"/>
              <a:gd name="connsiteY17" fmla="*/ 3958602 h 4267200"/>
              <a:gd name="connsiteX18" fmla="*/ 8526712 w 12192000"/>
              <a:gd name="connsiteY18" fmla="*/ 4119804 h 4267200"/>
              <a:gd name="connsiteX19" fmla="*/ 9258094 w 12192000"/>
              <a:gd name="connsiteY19" fmla="*/ 3958602 h 4267200"/>
              <a:gd name="connsiteX20" fmla="*/ 9168987 w 12192000"/>
              <a:gd name="connsiteY20" fmla="*/ 3919232 h 4267200"/>
              <a:gd name="connsiteX21" fmla="*/ 8603910 w 12192000"/>
              <a:gd name="connsiteY21" fmla="*/ 4068895 h 4267200"/>
              <a:gd name="connsiteX22" fmla="*/ 9252382 w 12192000"/>
              <a:gd name="connsiteY22" fmla="*/ 3927759 h 4267200"/>
              <a:gd name="connsiteX23" fmla="*/ 9168987 w 12192000"/>
              <a:gd name="connsiteY23" fmla="*/ 3919232 h 4267200"/>
              <a:gd name="connsiteX24" fmla="*/ 1635889 w 12192000"/>
              <a:gd name="connsiteY24" fmla="*/ 3709494 h 4267200"/>
              <a:gd name="connsiteX25" fmla="*/ 1634800 w 12192000"/>
              <a:gd name="connsiteY25" fmla="*/ 3731111 h 4267200"/>
              <a:gd name="connsiteX26" fmla="*/ 1635889 w 12192000"/>
              <a:gd name="connsiteY26" fmla="*/ 3709494 h 4267200"/>
              <a:gd name="connsiteX27" fmla="*/ 3174829 w 12192000"/>
              <a:gd name="connsiteY27" fmla="*/ 3620110 h 4267200"/>
              <a:gd name="connsiteX28" fmla="*/ 3189263 w 12192000"/>
              <a:gd name="connsiteY28" fmla="*/ 3625726 h 4267200"/>
              <a:gd name="connsiteX29" fmla="*/ 3560912 w 12192000"/>
              <a:gd name="connsiteY29" fmla="*/ 4079863 h 4267200"/>
              <a:gd name="connsiteX30" fmla="*/ 3611854 w 12192000"/>
              <a:gd name="connsiteY30" fmla="*/ 4188366 h 4267200"/>
              <a:gd name="connsiteX31" fmla="*/ 3631583 w 12192000"/>
              <a:gd name="connsiteY31" fmla="*/ 4267200 h 4267200"/>
              <a:gd name="connsiteX32" fmla="*/ 3575699 w 12192000"/>
              <a:gd name="connsiteY32" fmla="*/ 4267200 h 4267200"/>
              <a:gd name="connsiteX33" fmla="*/ 3575567 w 12192000"/>
              <a:gd name="connsiteY33" fmla="*/ 4263588 h 4267200"/>
              <a:gd name="connsiteX34" fmla="*/ 3467355 w 12192000"/>
              <a:gd name="connsiteY34" fmla="*/ 3988130 h 4267200"/>
              <a:gd name="connsiteX35" fmla="*/ 3310753 w 12192000"/>
              <a:gd name="connsiteY35" fmla="*/ 3787140 h 4267200"/>
              <a:gd name="connsiteX36" fmla="*/ 3291335 w 12192000"/>
              <a:gd name="connsiteY36" fmla="*/ 3767420 h 4267200"/>
              <a:gd name="connsiteX37" fmla="*/ 3390805 w 12192000"/>
              <a:gd name="connsiteY37" fmla="*/ 3937163 h 4267200"/>
              <a:gd name="connsiteX38" fmla="*/ 3545740 w 12192000"/>
              <a:gd name="connsiteY38" fmla="*/ 4251102 h 4267200"/>
              <a:gd name="connsiteX39" fmla="*/ 3550709 w 12192000"/>
              <a:gd name="connsiteY39" fmla="*/ 4267200 h 4267200"/>
              <a:gd name="connsiteX40" fmla="*/ 3513586 w 12192000"/>
              <a:gd name="connsiteY40" fmla="*/ 4267200 h 4267200"/>
              <a:gd name="connsiteX41" fmla="*/ 3470728 w 12192000"/>
              <a:gd name="connsiteY41" fmla="*/ 4152456 h 4267200"/>
              <a:gd name="connsiteX42" fmla="*/ 3364433 w 12192000"/>
              <a:gd name="connsiteY42" fmla="*/ 3953121 h 4267200"/>
              <a:gd name="connsiteX43" fmla="*/ 3316479 w 12192000"/>
              <a:gd name="connsiteY43" fmla="*/ 3872136 h 4267200"/>
              <a:gd name="connsiteX44" fmla="*/ 3504482 w 12192000"/>
              <a:gd name="connsiteY44" fmla="*/ 4267200 h 4267200"/>
              <a:gd name="connsiteX45" fmla="*/ 3467547 w 12192000"/>
              <a:gd name="connsiteY45" fmla="*/ 4267200 h 4267200"/>
              <a:gd name="connsiteX46" fmla="*/ 3177952 w 12192000"/>
              <a:gd name="connsiteY46" fmla="*/ 3657386 h 4267200"/>
              <a:gd name="connsiteX47" fmla="*/ 3174829 w 12192000"/>
              <a:gd name="connsiteY47" fmla="*/ 3620110 h 4267200"/>
              <a:gd name="connsiteX48" fmla="*/ 11279315 w 12192000"/>
              <a:gd name="connsiteY48" fmla="*/ 3618448 h 4267200"/>
              <a:gd name="connsiteX49" fmla="*/ 11317765 w 12192000"/>
              <a:gd name="connsiteY49" fmla="*/ 3638405 h 4267200"/>
              <a:gd name="connsiteX50" fmla="*/ 11304886 w 12192000"/>
              <a:gd name="connsiteY50" fmla="*/ 4200582 h 4267200"/>
              <a:gd name="connsiteX51" fmla="*/ 11298904 w 12192000"/>
              <a:gd name="connsiteY51" fmla="*/ 4267200 h 4267200"/>
              <a:gd name="connsiteX52" fmla="*/ 11213088 w 12192000"/>
              <a:gd name="connsiteY52" fmla="*/ 4267200 h 4267200"/>
              <a:gd name="connsiteX53" fmla="*/ 11219157 w 12192000"/>
              <a:gd name="connsiteY53" fmla="*/ 4210725 h 4267200"/>
              <a:gd name="connsiteX54" fmla="*/ 11225213 w 12192000"/>
              <a:gd name="connsiteY54" fmla="*/ 3936722 h 4267200"/>
              <a:gd name="connsiteX55" fmla="*/ 11182914 w 12192000"/>
              <a:gd name="connsiteY55" fmla="*/ 4196771 h 4267200"/>
              <a:gd name="connsiteX56" fmla="*/ 11172266 w 12192000"/>
              <a:gd name="connsiteY56" fmla="*/ 4267200 h 4267200"/>
              <a:gd name="connsiteX57" fmla="*/ 11140975 w 12192000"/>
              <a:gd name="connsiteY57" fmla="*/ 4267200 h 4267200"/>
              <a:gd name="connsiteX58" fmla="*/ 11152239 w 12192000"/>
              <a:gd name="connsiteY58" fmla="*/ 4192628 h 4267200"/>
              <a:gd name="connsiteX59" fmla="*/ 11201005 w 12192000"/>
              <a:gd name="connsiteY59" fmla="*/ 3900089 h 4267200"/>
              <a:gd name="connsiteX60" fmla="*/ 11105754 w 12192000"/>
              <a:gd name="connsiteY60" fmla="*/ 4139192 h 4267200"/>
              <a:gd name="connsiteX61" fmla="*/ 11065821 w 12192000"/>
              <a:gd name="connsiteY61" fmla="*/ 4267200 h 4267200"/>
              <a:gd name="connsiteX62" fmla="*/ 10978133 w 12192000"/>
              <a:gd name="connsiteY62" fmla="*/ 4267200 h 4267200"/>
              <a:gd name="connsiteX63" fmla="*/ 11088889 w 12192000"/>
              <a:gd name="connsiteY63" fmla="*/ 3963916 h 4267200"/>
              <a:gd name="connsiteX64" fmla="*/ 11231212 w 12192000"/>
              <a:gd name="connsiteY64" fmla="*/ 3645474 h 4267200"/>
              <a:gd name="connsiteX65" fmla="*/ 11279315 w 12192000"/>
              <a:gd name="connsiteY65" fmla="*/ 3618448 h 4267200"/>
              <a:gd name="connsiteX66" fmla="*/ 10296877 w 12192000"/>
              <a:gd name="connsiteY66" fmla="*/ 3526602 h 4267200"/>
              <a:gd name="connsiteX67" fmla="*/ 10314210 w 12192000"/>
              <a:gd name="connsiteY67" fmla="*/ 3538353 h 4267200"/>
              <a:gd name="connsiteX68" fmla="*/ 10450858 w 12192000"/>
              <a:gd name="connsiteY68" fmla="*/ 3902477 h 4267200"/>
              <a:gd name="connsiteX69" fmla="*/ 10572255 w 12192000"/>
              <a:gd name="connsiteY69" fmla="*/ 4267200 h 4267200"/>
              <a:gd name="connsiteX70" fmla="*/ 10477642 w 12192000"/>
              <a:gd name="connsiteY70" fmla="*/ 4267200 h 4267200"/>
              <a:gd name="connsiteX71" fmla="*/ 10436479 w 12192000"/>
              <a:gd name="connsiteY71" fmla="*/ 4144570 h 4267200"/>
              <a:gd name="connsiteX72" fmla="*/ 10277529 w 12192000"/>
              <a:gd name="connsiteY72" fmla="*/ 3701307 h 4267200"/>
              <a:gd name="connsiteX73" fmla="*/ 10276797 w 12192000"/>
              <a:gd name="connsiteY73" fmla="*/ 3708672 h 4267200"/>
              <a:gd name="connsiteX74" fmla="*/ 10385906 w 12192000"/>
              <a:gd name="connsiteY74" fmla="*/ 4147031 h 4267200"/>
              <a:gd name="connsiteX75" fmla="*/ 10431445 w 12192000"/>
              <a:gd name="connsiteY75" fmla="*/ 4267200 h 4267200"/>
              <a:gd name="connsiteX76" fmla="*/ 10398237 w 12192000"/>
              <a:gd name="connsiteY76" fmla="*/ 4267200 h 4267200"/>
              <a:gd name="connsiteX77" fmla="*/ 10356661 w 12192000"/>
              <a:gd name="connsiteY77" fmla="*/ 4157302 h 4267200"/>
              <a:gd name="connsiteX78" fmla="*/ 10268559 w 12192000"/>
              <a:gd name="connsiteY78" fmla="*/ 3871054 h 4267200"/>
              <a:gd name="connsiteX79" fmla="*/ 10340065 w 12192000"/>
              <a:gd name="connsiteY79" fmla="*/ 4201637 h 4267200"/>
              <a:gd name="connsiteX80" fmla="*/ 10368861 w 12192000"/>
              <a:gd name="connsiteY80" fmla="*/ 4267200 h 4267200"/>
              <a:gd name="connsiteX81" fmla="*/ 10267862 w 12192000"/>
              <a:gd name="connsiteY81" fmla="*/ 4267200 h 4267200"/>
              <a:gd name="connsiteX82" fmla="*/ 10236210 w 12192000"/>
              <a:gd name="connsiteY82" fmla="*/ 4185635 h 4267200"/>
              <a:gd name="connsiteX83" fmla="*/ 10225980 w 12192000"/>
              <a:gd name="connsiteY83" fmla="*/ 3561061 h 4267200"/>
              <a:gd name="connsiteX84" fmla="*/ 10296877 w 12192000"/>
              <a:gd name="connsiteY84" fmla="*/ 3526602 h 4267200"/>
              <a:gd name="connsiteX85" fmla="*/ 3429186 w 12192000"/>
              <a:gd name="connsiteY85" fmla="*/ 3458784 h 4267200"/>
              <a:gd name="connsiteX86" fmla="*/ 3446761 w 12192000"/>
              <a:gd name="connsiteY86" fmla="*/ 3461278 h 4267200"/>
              <a:gd name="connsiteX87" fmla="*/ 4419733 w 12192000"/>
              <a:gd name="connsiteY87" fmla="*/ 3963555 h 4267200"/>
              <a:gd name="connsiteX88" fmla="*/ 4659448 w 12192000"/>
              <a:gd name="connsiteY88" fmla="*/ 4172746 h 4267200"/>
              <a:gd name="connsiteX89" fmla="*/ 4719140 w 12192000"/>
              <a:gd name="connsiteY89" fmla="*/ 4267200 h 4267200"/>
              <a:gd name="connsiteX90" fmla="*/ 4641222 w 12192000"/>
              <a:gd name="connsiteY90" fmla="*/ 4267200 h 4267200"/>
              <a:gd name="connsiteX91" fmla="*/ 4599968 w 12192000"/>
              <a:gd name="connsiteY91" fmla="*/ 4207074 h 4267200"/>
              <a:gd name="connsiteX92" fmla="*/ 4136093 w 12192000"/>
              <a:gd name="connsiteY92" fmla="*/ 3858466 h 4267200"/>
              <a:gd name="connsiteX93" fmla="*/ 3670252 w 12192000"/>
              <a:gd name="connsiteY93" fmla="*/ 3622798 h 4267200"/>
              <a:gd name="connsiteX94" fmla="*/ 3817258 w 12192000"/>
              <a:gd name="connsiteY94" fmla="*/ 3723577 h 4267200"/>
              <a:gd name="connsiteX95" fmla="*/ 4000461 w 12192000"/>
              <a:gd name="connsiteY95" fmla="*/ 3855966 h 4267200"/>
              <a:gd name="connsiteX96" fmla="*/ 4088180 w 12192000"/>
              <a:gd name="connsiteY96" fmla="*/ 3929774 h 4267200"/>
              <a:gd name="connsiteX97" fmla="*/ 4184555 w 12192000"/>
              <a:gd name="connsiteY97" fmla="*/ 4010683 h 4267200"/>
              <a:gd name="connsiteX98" fmla="*/ 4399563 w 12192000"/>
              <a:gd name="connsiteY98" fmla="*/ 4158106 h 4267200"/>
              <a:gd name="connsiteX99" fmla="*/ 4546299 w 12192000"/>
              <a:gd name="connsiteY99" fmla="*/ 4254934 h 4267200"/>
              <a:gd name="connsiteX100" fmla="*/ 4561743 w 12192000"/>
              <a:gd name="connsiteY100" fmla="*/ 4267200 h 4267200"/>
              <a:gd name="connsiteX101" fmla="*/ 4509274 w 12192000"/>
              <a:gd name="connsiteY101" fmla="*/ 4267200 h 4267200"/>
              <a:gd name="connsiteX102" fmla="*/ 4383389 w 12192000"/>
              <a:gd name="connsiteY102" fmla="*/ 4184369 h 4267200"/>
              <a:gd name="connsiteX103" fmla="*/ 4165508 w 12192000"/>
              <a:gd name="connsiteY103" fmla="*/ 4035196 h 4267200"/>
              <a:gd name="connsiteX104" fmla="*/ 4068162 w 12192000"/>
              <a:gd name="connsiteY104" fmla="*/ 3953394 h 4267200"/>
              <a:gd name="connsiteX105" fmla="*/ 3981416 w 12192000"/>
              <a:gd name="connsiteY105" fmla="*/ 3880482 h 4267200"/>
              <a:gd name="connsiteX106" fmla="*/ 3800147 w 12192000"/>
              <a:gd name="connsiteY106" fmla="*/ 3749872 h 4267200"/>
              <a:gd name="connsiteX107" fmla="*/ 3655073 w 12192000"/>
              <a:gd name="connsiteY107" fmla="*/ 3650884 h 4267200"/>
              <a:gd name="connsiteX108" fmla="*/ 3989938 w 12192000"/>
              <a:gd name="connsiteY108" fmla="*/ 3991685 h 4267200"/>
              <a:gd name="connsiteX109" fmla="*/ 4393907 w 12192000"/>
              <a:gd name="connsiteY109" fmla="*/ 4261258 h 4267200"/>
              <a:gd name="connsiteX110" fmla="*/ 4408201 w 12192000"/>
              <a:gd name="connsiteY110" fmla="*/ 4267200 h 4267200"/>
              <a:gd name="connsiteX111" fmla="*/ 4250346 w 12192000"/>
              <a:gd name="connsiteY111" fmla="*/ 4267200 h 4267200"/>
              <a:gd name="connsiteX112" fmla="*/ 4245269 w 12192000"/>
              <a:gd name="connsiteY112" fmla="*/ 4265040 h 4267200"/>
              <a:gd name="connsiteX113" fmla="*/ 4036318 w 12192000"/>
              <a:gd name="connsiteY113" fmla="*/ 4147013 h 4267200"/>
              <a:gd name="connsiteX114" fmla="*/ 3432098 w 12192000"/>
              <a:gd name="connsiteY114" fmla="*/ 3537312 h 4267200"/>
              <a:gd name="connsiteX115" fmla="*/ 3429186 w 12192000"/>
              <a:gd name="connsiteY115" fmla="*/ 3458784 h 4267200"/>
              <a:gd name="connsiteX116" fmla="*/ 9334796 w 12192000"/>
              <a:gd name="connsiteY116" fmla="*/ 3456584 h 4267200"/>
              <a:gd name="connsiteX117" fmla="*/ 9651570 w 12192000"/>
              <a:gd name="connsiteY117" fmla="*/ 3826505 h 4267200"/>
              <a:gd name="connsiteX118" fmla="*/ 9334796 w 12192000"/>
              <a:gd name="connsiteY118" fmla="*/ 3456584 h 4267200"/>
              <a:gd name="connsiteX119" fmla="*/ 4440129 w 12192000"/>
              <a:gd name="connsiteY119" fmla="*/ 3448571 h 4267200"/>
              <a:gd name="connsiteX120" fmla="*/ 4856525 w 12192000"/>
              <a:gd name="connsiteY120" fmla="*/ 3915351 h 4267200"/>
              <a:gd name="connsiteX121" fmla="*/ 5059055 w 12192000"/>
              <a:gd name="connsiteY121" fmla="*/ 4108918 h 4267200"/>
              <a:gd name="connsiteX122" fmla="*/ 5290070 w 12192000"/>
              <a:gd name="connsiteY122" fmla="*/ 4263619 h 4267200"/>
              <a:gd name="connsiteX123" fmla="*/ 4834991 w 12192000"/>
              <a:gd name="connsiteY123" fmla="*/ 3830985 h 4267200"/>
              <a:gd name="connsiteX124" fmla="*/ 4440129 w 12192000"/>
              <a:gd name="connsiteY124" fmla="*/ 3448571 h 4267200"/>
              <a:gd name="connsiteX125" fmla="*/ 5425834 w 12192000"/>
              <a:gd name="connsiteY125" fmla="*/ 3162785 h 4267200"/>
              <a:gd name="connsiteX126" fmla="*/ 5401644 w 12192000"/>
              <a:gd name="connsiteY126" fmla="*/ 3617847 h 4267200"/>
              <a:gd name="connsiteX127" fmla="*/ 5467256 w 12192000"/>
              <a:gd name="connsiteY127" fmla="*/ 4175494 h 4267200"/>
              <a:gd name="connsiteX128" fmla="*/ 5448069 w 12192000"/>
              <a:gd name="connsiteY128" fmla="*/ 3567554 h 4267200"/>
              <a:gd name="connsiteX129" fmla="*/ 1318687 w 12192000"/>
              <a:gd name="connsiteY129" fmla="*/ 3113840 h 4267200"/>
              <a:gd name="connsiteX130" fmla="*/ 1066793 w 12192000"/>
              <a:gd name="connsiteY130" fmla="*/ 3212171 h 4267200"/>
              <a:gd name="connsiteX131" fmla="*/ 993319 w 12192000"/>
              <a:gd name="connsiteY131" fmla="*/ 3247648 h 4267200"/>
              <a:gd name="connsiteX132" fmla="*/ 853081 w 12192000"/>
              <a:gd name="connsiteY132" fmla="*/ 3312410 h 4267200"/>
              <a:gd name="connsiteX133" fmla="*/ 805957 w 12192000"/>
              <a:gd name="connsiteY133" fmla="*/ 3330443 h 4267200"/>
              <a:gd name="connsiteX134" fmla="*/ 1318687 w 12192000"/>
              <a:gd name="connsiteY134" fmla="*/ 3113840 h 4267200"/>
              <a:gd name="connsiteX135" fmla="*/ 5453702 w 12192000"/>
              <a:gd name="connsiteY135" fmla="*/ 3090882 h 4267200"/>
              <a:gd name="connsiteX136" fmla="*/ 5480135 w 12192000"/>
              <a:gd name="connsiteY136" fmla="*/ 3565802 h 4267200"/>
              <a:gd name="connsiteX137" fmla="*/ 5499023 w 12192000"/>
              <a:gd name="connsiteY137" fmla="*/ 4166310 h 4267200"/>
              <a:gd name="connsiteX138" fmla="*/ 5547022 w 12192000"/>
              <a:gd name="connsiteY138" fmla="*/ 3607838 h 4267200"/>
              <a:gd name="connsiteX139" fmla="*/ 5515964 w 12192000"/>
              <a:gd name="connsiteY139" fmla="*/ 3378541 h 4267200"/>
              <a:gd name="connsiteX140" fmla="*/ 5453702 w 12192000"/>
              <a:gd name="connsiteY140" fmla="*/ 3090882 h 4267200"/>
              <a:gd name="connsiteX141" fmla="*/ 9790480 w 12192000"/>
              <a:gd name="connsiteY141" fmla="*/ 3078533 h 4267200"/>
              <a:gd name="connsiteX142" fmla="*/ 9763295 w 12192000"/>
              <a:gd name="connsiteY142" fmla="*/ 3245370 h 4267200"/>
              <a:gd name="connsiteX143" fmla="*/ 9736458 w 12192000"/>
              <a:gd name="connsiteY143" fmla="*/ 3758413 h 4267200"/>
              <a:gd name="connsiteX144" fmla="*/ 9763499 w 12192000"/>
              <a:gd name="connsiteY144" fmla="*/ 3528057 h 4267200"/>
              <a:gd name="connsiteX145" fmla="*/ 9793906 w 12192000"/>
              <a:gd name="connsiteY145" fmla="*/ 3231157 h 4267200"/>
              <a:gd name="connsiteX146" fmla="*/ 9791874 w 12192000"/>
              <a:gd name="connsiteY146" fmla="*/ 3142788 h 4267200"/>
              <a:gd name="connsiteX147" fmla="*/ 9790480 w 12192000"/>
              <a:gd name="connsiteY147" fmla="*/ 3078533 h 4267200"/>
              <a:gd name="connsiteX148" fmla="*/ 1238695 w 12192000"/>
              <a:gd name="connsiteY148" fmla="*/ 3076820 h 4267200"/>
              <a:gd name="connsiteX149" fmla="*/ 716371 w 12192000"/>
              <a:gd name="connsiteY149" fmla="*/ 3293249 h 4267200"/>
              <a:gd name="connsiteX150" fmla="*/ 579522 w 12192000"/>
              <a:gd name="connsiteY150" fmla="*/ 3371759 h 4267200"/>
              <a:gd name="connsiteX151" fmla="*/ 600288 w 12192000"/>
              <a:gd name="connsiteY151" fmla="*/ 3365555 h 4267200"/>
              <a:gd name="connsiteX152" fmla="*/ 840692 w 12192000"/>
              <a:gd name="connsiteY152" fmla="*/ 3284921 h 4267200"/>
              <a:gd name="connsiteX153" fmla="*/ 979248 w 12192000"/>
              <a:gd name="connsiteY153" fmla="*/ 3221003 h 4267200"/>
              <a:gd name="connsiteX154" fmla="*/ 1053282 w 12192000"/>
              <a:gd name="connsiteY154" fmla="*/ 3185247 h 4267200"/>
              <a:gd name="connsiteX155" fmla="*/ 1320603 w 12192000"/>
              <a:gd name="connsiteY155" fmla="*/ 3081281 h 4267200"/>
              <a:gd name="connsiteX156" fmla="*/ 1238695 w 12192000"/>
              <a:gd name="connsiteY156" fmla="*/ 3076820 h 4267200"/>
              <a:gd name="connsiteX157" fmla="*/ 5425627 w 12192000"/>
              <a:gd name="connsiteY157" fmla="*/ 2954192 h 4267200"/>
              <a:gd name="connsiteX158" fmla="*/ 5470770 w 12192000"/>
              <a:gd name="connsiteY158" fmla="*/ 3005435 h 4267200"/>
              <a:gd name="connsiteX159" fmla="*/ 5567647 w 12192000"/>
              <a:gd name="connsiteY159" fmla="*/ 4190286 h 4267200"/>
              <a:gd name="connsiteX160" fmla="*/ 5545854 w 12192000"/>
              <a:gd name="connsiteY160" fmla="*/ 4267200 h 4267200"/>
              <a:gd name="connsiteX161" fmla="*/ 5391871 w 12192000"/>
              <a:gd name="connsiteY161" fmla="*/ 4267200 h 4267200"/>
              <a:gd name="connsiteX162" fmla="*/ 5318171 w 12192000"/>
              <a:gd name="connsiteY162" fmla="*/ 4175818 h 4267200"/>
              <a:gd name="connsiteX163" fmla="*/ 4943646 w 12192000"/>
              <a:gd name="connsiteY163" fmla="*/ 3822916 h 4267200"/>
              <a:gd name="connsiteX164" fmla="*/ 4594837 w 12192000"/>
              <a:gd name="connsiteY164" fmla="*/ 3532274 h 4267200"/>
              <a:gd name="connsiteX165" fmla="*/ 4441737 w 12192000"/>
              <a:gd name="connsiteY165" fmla="*/ 3399734 h 4267200"/>
              <a:gd name="connsiteX166" fmla="*/ 4431236 w 12192000"/>
              <a:gd name="connsiteY166" fmla="*/ 3400954 h 4267200"/>
              <a:gd name="connsiteX167" fmla="*/ 4557150 w 12192000"/>
              <a:gd name="connsiteY167" fmla="*/ 3510023 h 4267200"/>
              <a:gd name="connsiteX168" fmla="*/ 4856936 w 12192000"/>
              <a:gd name="connsiteY168" fmla="*/ 3809146 h 4267200"/>
              <a:gd name="connsiteX169" fmla="*/ 5111996 w 12192000"/>
              <a:gd name="connsiteY169" fmla="*/ 4065759 h 4267200"/>
              <a:gd name="connsiteX170" fmla="*/ 5246890 w 12192000"/>
              <a:gd name="connsiteY170" fmla="*/ 4187633 h 4267200"/>
              <a:gd name="connsiteX171" fmla="*/ 5347266 w 12192000"/>
              <a:gd name="connsiteY171" fmla="*/ 4267200 h 4267200"/>
              <a:gd name="connsiteX172" fmla="*/ 5164092 w 12192000"/>
              <a:gd name="connsiteY172" fmla="*/ 4267200 h 4267200"/>
              <a:gd name="connsiteX173" fmla="*/ 5108945 w 12192000"/>
              <a:gd name="connsiteY173" fmla="*/ 4232176 h 4267200"/>
              <a:gd name="connsiteX174" fmla="*/ 4294126 w 12192000"/>
              <a:gd name="connsiteY174" fmla="*/ 3303048 h 4267200"/>
              <a:gd name="connsiteX175" fmla="*/ 4305321 w 12192000"/>
              <a:gd name="connsiteY175" fmla="*/ 3256953 h 4267200"/>
              <a:gd name="connsiteX176" fmla="*/ 4949299 w 12192000"/>
              <a:gd name="connsiteY176" fmla="*/ 3766336 h 4267200"/>
              <a:gd name="connsiteX177" fmla="*/ 5291452 w 12192000"/>
              <a:gd name="connsiteY177" fmla="*/ 4076801 h 4267200"/>
              <a:gd name="connsiteX178" fmla="*/ 5434998 w 12192000"/>
              <a:gd name="connsiteY178" fmla="*/ 4254100 h 4267200"/>
              <a:gd name="connsiteX179" fmla="*/ 5351015 w 12192000"/>
              <a:gd name="connsiteY179" fmla="*/ 3760989 h 4267200"/>
              <a:gd name="connsiteX180" fmla="*/ 5413780 w 12192000"/>
              <a:gd name="connsiteY180" fmla="*/ 2966265 h 4267200"/>
              <a:gd name="connsiteX181" fmla="*/ 5425627 w 12192000"/>
              <a:gd name="connsiteY181" fmla="*/ 2954192 h 4267200"/>
              <a:gd name="connsiteX182" fmla="*/ 8380397 w 12192000"/>
              <a:gd name="connsiteY182" fmla="*/ 2896659 h 4267200"/>
              <a:gd name="connsiteX183" fmla="*/ 8634801 w 12192000"/>
              <a:gd name="connsiteY183" fmla="*/ 3304169 h 4267200"/>
              <a:gd name="connsiteX184" fmla="*/ 8971448 w 12192000"/>
              <a:gd name="connsiteY184" fmla="*/ 3675946 h 4267200"/>
              <a:gd name="connsiteX185" fmla="*/ 8820691 w 12192000"/>
              <a:gd name="connsiteY185" fmla="*/ 3486482 h 4267200"/>
              <a:gd name="connsiteX186" fmla="*/ 8807612 w 12192000"/>
              <a:gd name="connsiteY186" fmla="*/ 3467256 h 4267200"/>
              <a:gd name="connsiteX187" fmla="*/ 8556796 w 12192000"/>
              <a:gd name="connsiteY187" fmla="*/ 3116474 h 4267200"/>
              <a:gd name="connsiteX188" fmla="*/ 8427018 w 12192000"/>
              <a:gd name="connsiteY188" fmla="*/ 2948853 h 4267200"/>
              <a:gd name="connsiteX189" fmla="*/ 8380397 w 12192000"/>
              <a:gd name="connsiteY189" fmla="*/ 2896659 h 4267200"/>
              <a:gd name="connsiteX190" fmla="*/ 9831020 w 12192000"/>
              <a:gd name="connsiteY190" fmla="*/ 2871730 h 4267200"/>
              <a:gd name="connsiteX191" fmla="*/ 9827707 w 12192000"/>
              <a:gd name="connsiteY191" fmla="*/ 2915231 h 4267200"/>
              <a:gd name="connsiteX192" fmla="*/ 9820699 w 12192000"/>
              <a:gd name="connsiteY192" fmla="*/ 3051540 h 4267200"/>
              <a:gd name="connsiteX193" fmla="*/ 9822525 w 12192000"/>
              <a:gd name="connsiteY193" fmla="*/ 3140814 h 4267200"/>
              <a:gd name="connsiteX194" fmla="*/ 9824704 w 12192000"/>
              <a:gd name="connsiteY194" fmla="*/ 3230628 h 4267200"/>
              <a:gd name="connsiteX195" fmla="*/ 9793821 w 12192000"/>
              <a:gd name="connsiteY195" fmla="*/ 3531652 h 4267200"/>
              <a:gd name="connsiteX196" fmla="*/ 9767436 w 12192000"/>
              <a:gd name="connsiteY196" fmla="*/ 3750864 h 4267200"/>
              <a:gd name="connsiteX197" fmla="*/ 9814477 w 12192000"/>
              <a:gd name="connsiteY197" fmla="*/ 3662531 h 4267200"/>
              <a:gd name="connsiteX198" fmla="*/ 9831020 w 12192000"/>
              <a:gd name="connsiteY198" fmla="*/ 2871730 h 4267200"/>
              <a:gd name="connsiteX199" fmla="*/ 8380521 w 12192000"/>
              <a:gd name="connsiteY199" fmla="*/ 2850596 h 4267200"/>
              <a:gd name="connsiteX200" fmla="*/ 8451446 w 12192000"/>
              <a:gd name="connsiteY200" fmla="*/ 2928627 h 4267200"/>
              <a:gd name="connsiteX201" fmla="*/ 8582269 w 12192000"/>
              <a:gd name="connsiteY201" fmla="*/ 3097880 h 4267200"/>
              <a:gd name="connsiteX202" fmla="*/ 8833783 w 12192000"/>
              <a:gd name="connsiteY202" fmla="*/ 3449753 h 4267200"/>
              <a:gd name="connsiteX203" fmla="*/ 8846863 w 12192000"/>
              <a:gd name="connsiteY203" fmla="*/ 3468981 h 4267200"/>
              <a:gd name="connsiteX204" fmla="*/ 8960046 w 12192000"/>
              <a:gd name="connsiteY204" fmla="*/ 3620389 h 4267200"/>
              <a:gd name="connsiteX205" fmla="*/ 8380521 w 12192000"/>
              <a:gd name="connsiteY205" fmla="*/ 2850596 h 4267200"/>
              <a:gd name="connsiteX206" fmla="*/ 9854151 w 12192000"/>
              <a:gd name="connsiteY206" fmla="*/ 2642862 h 4267200"/>
              <a:gd name="connsiteX207" fmla="*/ 9871341 w 12192000"/>
              <a:gd name="connsiteY207" fmla="*/ 2659697 h 4267200"/>
              <a:gd name="connsiteX208" fmla="*/ 9966678 w 12192000"/>
              <a:gd name="connsiteY208" fmla="*/ 3423399 h 4267200"/>
              <a:gd name="connsiteX209" fmla="*/ 9880832 w 12192000"/>
              <a:gd name="connsiteY209" fmla="*/ 3700562 h 4267200"/>
              <a:gd name="connsiteX210" fmla="*/ 9896024 w 12192000"/>
              <a:gd name="connsiteY210" fmla="*/ 4178295 h 4267200"/>
              <a:gd name="connsiteX211" fmla="*/ 10028060 w 12192000"/>
              <a:gd name="connsiteY211" fmla="*/ 4267200 h 4267200"/>
              <a:gd name="connsiteX212" fmla="*/ 9651813 w 12192000"/>
              <a:gd name="connsiteY212" fmla="*/ 4267200 h 4267200"/>
              <a:gd name="connsiteX213" fmla="*/ 9814527 w 12192000"/>
              <a:gd name="connsiteY213" fmla="*/ 4248048 h 4267200"/>
              <a:gd name="connsiteX214" fmla="*/ 9615182 w 12192000"/>
              <a:gd name="connsiteY214" fmla="*/ 4220499 h 4267200"/>
              <a:gd name="connsiteX215" fmla="*/ 9465210 w 12192000"/>
              <a:gd name="connsiteY215" fmla="*/ 4242240 h 4267200"/>
              <a:gd name="connsiteX216" fmla="*/ 9387108 w 12192000"/>
              <a:gd name="connsiteY216" fmla="*/ 4267200 h 4267200"/>
              <a:gd name="connsiteX217" fmla="*/ 9268441 w 12192000"/>
              <a:gd name="connsiteY217" fmla="*/ 4267200 h 4267200"/>
              <a:gd name="connsiteX218" fmla="*/ 9307676 w 12192000"/>
              <a:gd name="connsiteY218" fmla="*/ 4251276 h 4267200"/>
              <a:gd name="connsiteX219" fmla="*/ 9761570 w 12192000"/>
              <a:gd name="connsiteY219" fmla="*/ 4182283 h 4267200"/>
              <a:gd name="connsiteX220" fmla="*/ 9368237 w 12192000"/>
              <a:gd name="connsiteY220" fmla="*/ 3949470 h 4267200"/>
              <a:gd name="connsiteX221" fmla="*/ 9354614 w 12192000"/>
              <a:gd name="connsiteY221" fmla="*/ 3951288 h 4267200"/>
              <a:gd name="connsiteX222" fmla="*/ 8364351 w 12192000"/>
              <a:gd name="connsiteY222" fmla="*/ 4159267 h 4267200"/>
              <a:gd name="connsiteX223" fmla="*/ 8386567 w 12192000"/>
              <a:gd name="connsiteY223" fmla="*/ 4119760 h 4267200"/>
              <a:gd name="connsiteX224" fmla="*/ 9231713 w 12192000"/>
              <a:gd name="connsiteY224" fmla="*/ 3873539 h 4267200"/>
              <a:gd name="connsiteX225" fmla="*/ 9023301 w 12192000"/>
              <a:gd name="connsiteY225" fmla="*/ 3763109 h 4267200"/>
              <a:gd name="connsiteX226" fmla="*/ 9010556 w 12192000"/>
              <a:gd name="connsiteY226" fmla="*/ 3758998 h 4267200"/>
              <a:gd name="connsiteX227" fmla="*/ 8604324 w 12192000"/>
              <a:gd name="connsiteY227" fmla="*/ 3417171 h 4267200"/>
              <a:gd name="connsiteX228" fmla="*/ 8218577 w 12192000"/>
              <a:gd name="connsiteY228" fmla="*/ 2770227 h 4267200"/>
              <a:gd name="connsiteX229" fmla="*/ 8222774 w 12192000"/>
              <a:gd name="connsiteY229" fmla="*/ 2749954 h 4267200"/>
              <a:gd name="connsiteX230" fmla="*/ 8297623 w 12192000"/>
              <a:gd name="connsiteY230" fmla="*/ 2731935 h 4267200"/>
              <a:gd name="connsiteX231" fmla="*/ 9090618 w 12192000"/>
              <a:gd name="connsiteY231" fmla="*/ 3716225 h 4267200"/>
              <a:gd name="connsiteX232" fmla="*/ 9762441 w 12192000"/>
              <a:gd name="connsiteY232" fmla="*/ 4093587 h 4267200"/>
              <a:gd name="connsiteX233" fmla="*/ 9717826 w 12192000"/>
              <a:gd name="connsiteY233" fmla="*/ 3916719 h 4267200"/>
              <a:gd name="connsiteX234" fmla="*/ 9713123 w 12192000"/>
              <a:gd name="connsiteY234" fmla="*/ 3916663 h 4267200"/>
              <a:gd name="connsiteX235" fmla="*/ 9175594 w 12192000"/>
              <a:gd name="connsiteY235" fmla="*/ 3326950 h 4267200"/>
              <a:gd name="connsiteX236" fmla="*/ 9253941 w 12192000"/>
              <a:gd name="connsiteY236" fmla="*/ 3287566 h 4267200"/>
              <a:gd name="connsiteX237" fmla="*/ 9625671 w 12192000"/>
              <a:gd name="connsiteY237" fmla="*/ 3639960 h 4267200"/>
              <a:gd name="connsiteX238" fmla="*/ 9656881 w 12192000"/>
              <a:gd name="connsiteY238" fmla="*/ 3333361 h 4267200"/>
              <a:gd name="connsiteX239" fmla="*/ 9782066 w 12192000"/>
              <a:gd name="connsiteY239" fmla="*/ 2680771 h 4267200"/>
              <a:gd name="connsiteX240" fmla="*/ 9854151 w 12192000"/>
              <a:gd name="connsiteY240" fmla="*/ 2642862 h 4267200"/>
              <a:gd name="connsiteX241" fmla="*/ 11114299 w 12192000"/>
              <a:gd name="connsiteY241" fmla="*/ 2390555 h 4267200"/>
              <a:gd name="connsiteX242" fmla="*/ 11113373 w 12192000"/>
              <a:gd name="connsiteY242" fmla="*/ 2392739 h 4267200"/>
              <a:gd name="connsiteX243" fmla="*/ 11117197 w 12192000"/>
              <a:gd name="connsiteY243" fmla="*/ 2394358 h 4267200"/>
              <a:gd name="connsiteX244" fmla="*/ 11114299 w 12192000"/>
              <a:gd name="connsiteY244" fmla="*/ 2390555 h 4267200"/>
              <a:gd name="connsiteX245" fmla="*/ 10506276 w 12192000"/>
              <a:gd name="connsiteY245" fmla="*/ 2118977 h 4267200"/>
              <a:gd name="connsiteX246" fmla="*/ 10431542 w 12192000"/>
              <a:gd name="connsiteY246" fmla="*/ 2525128 h 4267200"/>
              <a:gd name="connsiteX247" fmla="*/ 10391375 w 12192000"/>
              <a:gd name="connsiteY247" fmla="*/ 2667145 h 4267200"/>
              <a:gd name="connsiteX248" fmla="*/ 10355047 w 12192000"/>
              <a:gd name="connsiteY248" fmla="*/ 2832031 h 4267200"/>
              <a:gd name="connsiteX249" fmla="*/ 10336080 w 12192000"/>
              <a:gd name="connsiteY249" fmla="*/ 2927011 h 4267200"/>
              <a:gd name="connsiteX250" fmla="*/ 10389394 w 12192000"/>
              <a:gd name="connsiteY250" fmla="*/ 2782834 h 4267200"/>
              <a:gd name="connsiteX251" fmla="*/ 10506276 w 12192000"/>
              <a:gd name="connsiteY251" fmla="*/ 2118977 h 4267200"/>
              <a:gd name="connsiteX252" fmla="*/ 11538179 w 12192000"/>
              <a:gd name="connsiteY252" fmla="*/ 2090376 h 4267200"/>
              <a:gd name="connsiteX253" fmla="*/ 11577479 w 12192000"/>
              <a:gd name="connsiteY253" fmla="*/ 2228695 h 4267200"/>
              <a:gd name="connsiteX254" fmla="*/ 11586754 w 12192000"/>
              <a:gd name="connsiteY254" fmla="*/ 2266098 h 4267200"/>
              <a:gd name="connsiteX255" fmla="*/ 11609011 w 12192000"/>
              <a:gd name="connsiteY255" fmla="*/ 2353427 h 4267200"/>
              <a:gd name="connsiteX256" fmla="*/ 11761579 w 12192000"/>
              <a:gd name="connsiteY256" fmla="*/ 2703223 h 4267200"/>
              <a:gd name="connsiteX257" fmla="*/ 11877711 w 12192000"/>
              <a:gd name="connsiteY257" fmla="*/ 2947465 h 4267200"/>
              <a:gd name="connsiteX258" fmla="*/ 11538179 w 12192000"/>
              <a:gd name="connsiteY258" fmla="*/ 2090376 h 4267200"/>
              <a:gd name="connsiteX259" fmla="*/ 6604735 w 12192000"/>
              <a:gd name="connsiteY259" fmla="*/ 2041381 h 4267200"/>
              <a:gd name="connsiteX260" fmla="*/ 7204487 w 12192000"/>
              <a:gd name="connsiteY260" fmla="*/ 2742112 h 4267200"/>
              <a:gd name="connsiteX261" fmla="*/ 7131592 w 12192000"/>
              <a:gd name="connsiteY261" fmla="*/ 2672096 h 4267200"/>
              <a:gd name="connsiteX262" fmla="*/ 6996344 w 12192000"/>
              <a:gd name="connsiteY262" fmla="*/ 2518310 h 4267200"/>
              <a:gd name="connsiteX263" fmla="*/ 6735495 w 12192000"/>
              <a:gd name="connsiteY263" fmla="*/ 2196890 h 4267200"/>
              <a:gd name="connsiteX264" fmla="*/ 6721901 w 12192000"/>
              <a:gd name="connsiteY264" fmla="*/ 2179274 h 4267200"/>
              <a:gd name="connsiteX265" fmla="*/ 6604735 w 12192000"/>
              <a:gd name="connsiteY265" fmla="*/ 2041381 h 4267200"/>
              <a:gd name="connsiteX266" fmla="*/ 11488421 w 12192000"/>
              <a:gd name="connsiteY266" fmla="*/ 2034549 h 4267200"/>
              <a:gd name="connsiteX267" fmla="*/ 11840356 w 12192000"/>
              <a:gd name="connsiteY267" fmla="*/ 2932293 h 4267200"/>
              <a:gd name="connsiteX268" fmla="*/ 11736331 w 12192000"/>
              <a:gd name="connsiteY268" fmla="*/ 2715710 h 4267200"/>
              <a:gd name="connsiteX269" fmla="*/ 11581560 w 12192000"/>
              <a:gd name="connsiteY269" fmla="*/ 2360474 h 4267200"/>
              <a:gd name="connsiteX270" fmla="*/ 11558442 w 12192000"/>
              <a:gd name="connsiteY270" fmla="*/ 2272139 h 4267200"/>
              <a:gd name="connsiteX271" fmla="*/ 11549169 w 12192000"/>
              <a:gd name="connsiteY271" fmla="*/ 2234734 h 4267200"/>
              <a:gd name="connsiteX272" fmla="*/ 11488421 w 12192000"/>
              <a:gd name="connsiteY272" fmla="*/ 2034549 h 4267200"/>
              <a:gd name="connsiteX273" fmla="*/ 10468916 w 12192000"/>
              <a:gd name="connsiteY273" fmla="*/ 2032338 h 4267200"/>
              <a:gd name="connsiteX274" fmla="*/ 10421480 w 12192000"/>
              <a:gd name="connsiteY274" fmla="*/ 2185446 h 4267200"/>
              <a:gd name="connsiteX275" fmla="*/ 10351264 w 12192000"/>
              <a:gd name="connsiteY275" fmla="*/ 2591574 h 4267200"/>
              <a:gd name="connsiteX276" fmla="*/ 10294485 w 12192000"/>
              <a:gd name="connsiteY276" fmla="*/ 2991809 h 4267200"/>
              <a:gd name="connsiteX277" fmla="*/ 10327850 w 12192000"/>
              <a:gd name="connsiteY277" fmla="*/ 2826310 h 4267200"/>
              <a:gd name="connsiteX278" fmla="*/ 10364099 w 12192000"/>
              <a:gd name="connsiteY278" fmla="*/ 2660098 h 4267200"/>
              <a:gd name="connsiteX279" fmla="*/ 10404725 w 12192000"/>
              <a:gd name="connsiteY279" fmla="*/ 2516991 h 4267200"/>
              <a:gd name="connsiteX280" fmla="*/ 10478071 w 12192000"/>
              <a:gd name="connsiteY280" fmla="*/ 2114122 h 4267200"/>
              <a:gd name="connsiteX281" fmla="*/ 10468916 w 12192000"/>
              <a:gd name="connsiteY281" fmla="*/ 2032338 h 4267200"/>
              <a:gd name="connsiteX282" fmla="*/ 10573132 w 12192000"/>
              <a:gd name="connsiteY282" fmla="*/ 1991479 h 4267200"/>
              <a:gd name="connsiteX283" fmla="*/ 11066880 w 12192000"/>
              <a:gd name="connsiteY283" fmla="*/ 2371770 h 4267200"/>
              <a:gd name="connsiteX284" fmla="*/ 10573132 w 12192000"/>
              <a:gd name="connsiteY284" fmla="*/ 1991479 h 4267200"/>
              <a:gd name="connsiteX285" fmla="*/ 6591670 w 12192000"/>
              <a:gd name="connsiteY285" fmla="*/ 1988277 h 4267200"/>
              <a:gd name="connsiteX286" fmla="*/ 6747349 w 12192000"/>
              <a:gd name="connsiteY286" fmla="*/ 2160069 h 4267200"/>
              <a:gd name="connsiteX287" fmla="*/ 6760943 w 12192000"/>
              <a:gd name="connsiteY287" fmla="*/ 2177686 h 4267200"/>
              <a:gd name="connsiteX288" fmla="*/ 7021065 w 12192000"/>
              <a:gd name="connsiteY288" fmla="*/ 2498102 h 4267200"/>
              <a:gd name="connsiteX289" fmla="*/ 7155223 w 12192000"/>
              <a:gd name="connsiteY289" fmla="*/ 2650386 h 4267200"/>
              <a:gd name="connsiteX290" fmla="*/ 7203167 w 12192000"/>
              <a:gd name="connsiteY290" fmla="*/ 2697288 h 4267200"/>
              <a:gd name="connsiteX291" fmla="*/ 6937703 w 12192000"/>
              <a:gd name="connsiteY291" fmla="*/ 2321981 h 4267200"/>
              <a:gd name="connsiteX292" fmla="*/ 6591670 w 12192000"/>
              <a:gd name="connsiteY292" fmla="*/ 1988277 h 4267200"/>
              <a:gd name="connsiteX293" fmla="*/ 5798671 w 12192000"/>
              <a:gd name="connsiteY293" fmla="*/ 1981601 h 4267200"/>
              <a:gd name="connsiteX294" fmla="*/ 5754709 w 12192000"/>
              <a:gd name="connsiteY294" fmla="*/ 2071454 h 4267200"/>
              <a:gd name="connsiteX295" fmla="*/ 5763044 w 12192000"/>
              <a:gd name="connsiteY295" fmla="*/ 2842206 h 4267200"/>
              <a:gd name="connsiteX296" fmla="*/ 5764974 w 12192000"/>
              <a:gd name="connsiteY296" fmla="*/ 2799609 h 4267200"/>
              <a:gd name="connsiteX297" fmla="*/ 5767665 w 12192000"/>
              <a:gd name="connsiteY297" fmla="*/ 2666409 h 4267200"/>
              <a:gd name="connsiteX298" fmla="*/ 5763055 w 12192000"/>
              <a:gd name="connsiteY298" fmla="*/ 2579705 h 4267200"/>
              <a:gd name="connsiteX299" fmla="*/ 5758079 w 12192000"/>
              <a:gd name="connsiteY299" fmla="*/ 2492508 h 4267200"/>
              <a:gd name="connsiteX300" fmla="*/ 5779325 w 12192000"/>
              <a:gd name="connsiteY300" fmla="*/ 2197069 h 4267200"/>
              <a:gd name="connsiteX301" fmla="*/ 5798671 w 12192000"/>
              <a:gd name="connsiteY301" fmla="*/ 1981601 h 4267200"/>
              <a:gd name="connsiteX302" fmla="*/ 5829202 w 12192000"/>
              <a:gd name="connsiteY302" fmla="*/ 1971679 h 4267200"/>
              <a:gd name="connsiteX303" fmla="*/ 5809558 w 12192000"/>
              <a:gd name="connsiteY303" fmla="*/ 2198043 h 4267200"/>
              <a:gd name="connsiteX304" fmla="*/ 5788653 w 12192000"/>
              <a:gd name="connsiteY304" fmla="*/ 2489430 h 4267200"/>
              <a:gd name="connsiteX305" fmla="*/ 5793439 w 12192000"/>
              <a:gd name="connsiteY305" fmla="*/ 2575235 h 4267200"/>
              <a:gd name="connsiteX306" fmla="*/ 5796837 w 12192000"/>
              <a:gd name="connsiteY306" fmla="*/ 2637633 h 4267200"/>
              <a:gd name="connsiteX307" fmla="*/ 5818614 w 12192000"/>
              <a:gd name="connsiteY307" fmla="*/ 2473055 h 4267200"/>
              <a:gd name="connsiteX308" fmla="*/ 5829202 w 12192000"/>
              <a:gd name="connsiteY308" fmla="*/ 1971679 h 4267200"/>
              <a:gd name="connsiteX309" fmla="*/ 10578769 w 12192000"/>
              <a:gd name="connsiteY309" fmla="*/ 1962963 h 4267200"/>
              <a:gd name="connsiteX310" fmla="*/ 11073823 w 12192000"/>
              <a:gd name="connsiteY310" fmla="*/ 2338658 h 4267200"/>
              <a:gd name="connsiteX311" fmla="*/ 10578769 w 12192000"/>
              <a:gd name="connsiteY311" fmla="*/ 1962963 h 4267200"/>
              <a:gd name="connsiteX312" fmla="*/ 5911389 w 12192000"/>
              <a:gd name="connsiteY312" fmla="*/ 1898371 h 4267200"/>
              <a:gd name="connsiteX313" fmla="*/ 6237627 w 12192000"/>
              <a:gd name="connsiteY313" fmla="*/ 2231921 h 4267200"/>
              <a:gd name="connsiteX314" fmla="*/ 5911389 w 12192000"/>
              <a:gd name="connsiteY314" fmla="*/ 1898371 h 4267200"/>
              <a:gd name="connsiteX315" fmla="*/ 6944437 w 12192000"/>
              <a:gd name="connsiteY315" fmla="*/ 1575402 h 4267200"/>
              <a:gd name="connsiteX316" fmla="*/ 6304730 w 12192000"/>
              <a:gd name="connsiteY316" fmla="*/ 1766654 h 4267200"/>
              <a:gd name="connsiteX317" fmla="*/ 6944437 w 12192000"/>
              <a:gd name="connsiteY317" fmla="*/ 1575402 h 4267200"/>
              <a:gd name="connsiteX318" fmla="*/ 7019523 w 12192000"/>
              <a:gd name="connsiteY318" fmla="*/ 1519450 h 4267200"/>
              <a:gd name="connsiteX319" fmla="*/ 6298091 w 12192000"/>
              <a:gd name="connsiteY319" fmla="*/ 1737122 h 4267200"/>
              <a:gd name="connsiteX320" fmla="*/ 7019523 w 12192000"/>
              <a:gd name="connsiteY320" fmla="*/ 1519450 h 4267200"/>
              <a:gd name="connsiteX321" fmla="*/ 2399523 w 12192000"/>
              <a:gd name="connsiteY321" fmla="*/ 1428234 h 4267200"/>
              <a:gd name="connsiteX322" fmla="*/ 2224982 w 12192000"/>
              <a:gd name="connsiteY322" fmla="*/ 1826201 h 4267200"/>
              <a:gd name="connsiteX323" fmla="*/ 2096099 w 12192000"/>
              <a:gd name="connsiteY323" fmla="*/ 2345900 h 4267200"/>
              <a:gd name="connsiteX324" fmla="*/ 2283317 w 12192000"/>
              <a:gd name="connsiteY324" fmla="*/ 1796925 h 4267200"/>
              <a:gd name="connsiteX325" fmla="*/ 2448558 w 12192000"/>
              <a:gd name="connsiteY325" fmla="*/ 1373435 h 4267200"/>
              <a:gd name="connsiteX326" fmla="*/ 2312521 w 12192000"/>
              <a:gd name="connsiteY326" fmla="*/ 1806140 h 4267200"/>
              <a:gd name="connsiteX327" fmla="*/ 2127533 w 12192000"/>
              <a:gd name="connsiteY327" fmla="*/ 2348380 h 4267200"/>
              <a:gd name="connsiteX328" fmla="*/ 2358080 w 12192000"/>
              <a:gd name="connsiteY328" fmla="*/ 1866134 h 4267200"/>
              <a:gd name="connsiteX329" fmla="*/ 2407436 w 12192000"/>
              <a:gd name="connsiteY329" fmla="*/ 1651070 h 4267200"/>
              <a:gd name="connsiteX330" fmla="*/ 2448558 w 12192000"/>
              <a:gd name="connsiteY330" fmla="*/ 1373435 h 4267200"/>
              <a:gd name="connsiteX331" fmla="*/ 278707 w 12192000"/>
              <a:gd name="connsiteY331" fmla="*/ 1352270 h 4267200"/>
              <a:gd name="connsiteX332" fmla="*/ 321570 w 12192000"/>
              <a:gd name="connsiteY332" fmla="*/ 1861610 h 4267200"/>
              <a:gd name="connsiteX333" fmla="*/ 294281 w 12192000"/>
              <a:gd name="connsiteY333" fmla="*/ 1440658 h 4267200"/>
              <a:gd name="connsiteX334" fmla="*/ 1423821 w 12192000"/>
              <a:gd name="connsiteY334" fmla="*/ 1351958 h 4267200"/>
              <a:gd name="connsiteX335" fmla="*/ 1638521 w 12192000"/>
              <a:gd name="connsiteY335" fmla="*/ 1908470 h 4267200"/>
              <a:gd name="connsiteX336" fmla="*/ 1754199 w 12192000"/>
              <a:gd name="connsiteY336" fmla="*/ 2149284 h 4267200"/>
              <a:gd name="connsiteX337" fmla="*/ 1908359 w 12192000"/>
              <a:gd name="connsiteY337" fmla="*/ 2364988 h 4267200"/>
              <a:gd name="connsiteX338" fmla="*/ 1647661 w 12192000"/>
              <a:gd name="connsiteY338" fmla="*/ 1825945 h 4267200"/>
              <a:gd name="connsiteX339" fmla="*/ 1423821 w 12192000"/>
              <a:gd name="connsiteY339" fmla="*/ 1351958 h 4267200"/>
              <a:gd name="connsiteX340" fmla="*/ 9518298 w 12192000"/>
              <a:gd name="connsiteY340" fmla="*/ 1338235 h 4267200"/>
              <a:gd name="connsiteX341" fmla="*/ 9838009 w 12192000"/>
              <a:gd name="connsiteY341" fmla="*/ 2272553 h 4267200"/>
              <a:gd name="connsiteX342" fmla="*/ 9805906 w 12192000"/>
              <a:gd name="connsiteY342" fmla="*/ 2159819 h 4267200"/>
              <a:gd name="connsiteX343" fmla="*/ 9801623 w 12192000"/>
              <a:gd name="connsiteY343" fmla="*/ 2142555 h 4267200"/>
              <a:gd name="connsiteX344" fmla="*/ 9628671 w 12192000"/>
              <a:gd name="connsiteY344" fmla="*/ 1617375 h 4267200"/>
              <a:gd name="connsiteX345" fmla="*/ 9598299 w 12192000"/>
              <a:gd name="connsiteY345" fmla="*/ 1544643 h 4267200"/>
              <a:gd name="connsiteX346" fmla="*/ 9518298 w 12192000"/>
              <a:gd name="connsiteY346" fmla="*/ 1338235 h 4267200"/>
              <a:gd name="connsiteX347" fmla="*/ 1431890 w 12192000"/>
              <a:gd name="connsiteY347" fmla="*/ 1306475 h 4267200"/>
              <a:gd name="connsiteX348" fmla="*/ 1507597 w 12192000"/>
              <a:gd name="connsiteY348" fmla="*/ 1446132 h 4267200"/>
              <a:gd name="connsiteX349" fmla="*/ 1674586 w 12192000"/>
              <a:gd name="connsiteY349" fmla="*/ 1813832 h 4267200"/>
              <a:gd name="connsiteX350" fmla="*/ 1815950 w 12192000"/>
              <a:gd name="connsiteY350" fmla="*/ 2128564 h 4267200"/>
              <a:gd name="connsiteX351" fmla="*/ 1984242 w 12192000"/>
              <a:gd name="connsiteY351" fmla="*/ 2430829 h 4267200"/>
              <a:gd name="connsiteX352" fmla="*/ 2014023 w 12192000"/>
              <a:gd name="connsiteY352" fmla="*/ 2450995 h 4267200"/>
              <a:gd name="connsiteX353" fmla="*/ 1747337 w 12192000"/>
              <a:gd name="connsiteY353" fmla="*/ 1855264 h 4267200"/>
              <a:gd name="connsiteX354" fmla="*/ 1533749 w 12192000"/>
              <a:gd name="connsiteY354" fmla="*/ 1478656 h 4267200"/>
              <a:gd name="connsiteX355" fmla="*/ 1431890 w 12192000"/>
              <a:gd name="connsiteY355" fmla="*/ 1306475 h 4267200"/>
              <a:gd name="connsiteX356" fmla="*/ 5052692 w 12192000"/>
              <a:gd name="connsiteY356" fmla="*/ 1292994 h 4267200"/>
              <a:gd name="connsiteX357" fmla="*/ 5200661 w 12192000"/>
              <a:gd name="connsiteY357" fmla="*/ 1635186 h 4267200"/>
              <a:gd name="connsiteX358" fmla="*/ 5297138 w 12192000"/>
              <a:gd name="connsiteY358" fmla="*/ 1906351 h 4267200"/>
              <a:gd name="connsiteX359" fmla="*/ 5052692 w 12192000"/>
              <a:gd name="connsiteY359" fmla="*/ 1292994 h 4267200"/>
              <a:gd name="connsiteX360" fmla="*/ 9528078 w 12192000"/>
              <a:gd name="connsiteY360" fmla="*/ 1278636 h 4267200"/>
              <a:gd name="connsiteX361" fmla="*/ 9623946 w 12192000"/>
              <a:gd name="connsiteY361" fmla="*/ 1534260 h 4267200"/>
              <a:gd name="connsiteX362" fmla="*/ 9654858 w 12192000"/>
              <a:gd name="connsiteY362" fmla="*/ 1607218 h 4267200"/>
              <a:gd name="connsiteX363" fmla="*/ 9826304 w 12192000"/>
              <a:gd name="connsiteY363" fmla="*/ 2125320 h 4267200"/>
              <a:gd name="connsiteX364" fmla="*/ 9701198 w 12192000"/>
              <a:gd name="connsiteY364" fmla="*/ 1646797 h 4267200"/>
              <a:gd name="connsiteX365" fmla="*/ 9528078 w 12192000"/>
              <a:gd name="connsiteY365" fmla="*/ 1278636 h 4267200"/>
              <a:gd name="connsiteX366" fmla="*/ 5009948 w 12192000"/>
              <a:gd name="connsiteY366" fmla="*/ 1273619 h 4267200"/>
              <a:gd name="connsiteX367" fmla="*/ 5121777 w 12192000"/>
              <a:gd name="connsiteY367" fmla="*/ 1654213 h 4267200"/>
              <a:gd name="connsiteX368" fmla="*/ 5293545 w 12192000"/>
              <a:gd name="connsiteY368" fmla="*/ 2072247 h 4267200"/>
              <a:gd name="connsiteX369" fmla="*/ 5294042 w 12192000"/>
              <a:gd name="connsiteY369" fmla="*/ 2065019 h 4267200"/>
              <a:gd name="connsiteX370" fmla="*/ 5171936 w 12192000"/>
              <a:gd name="connsiteY370" fmla="*/ 1647613 h 4267200"/>
              <a:gd name="connsiteX371" fmla="*/ 5009948 w 12192000"/>
              <a:gd name="connsiteY371" fmla="*/ 1273619 h 4267200"/>
              <a:gd name="connsiteX372" fmla="*/ 655236 w 12192000"/>
              <a:gd name="connsiteY372" fmla="*/ 1268632 h 4267200"/>
              <a:gd name="connsiteX373" fmla="*/ 839521 w 12192000"/>
              <a:gd name="connsiteY373" fmla="*/ 1685315 h 4267200"/>
              <a:gd name="connsiteX374" fmla="*/ 1109416 w 12192000"/>
              <a:gd name="connsiteY374" fmla="*/ 2061663 h 4267200"/>
              <a:gd name="connsiteX375" fmla="*/ 1298300 w 12192000"/>
              <a:gd name="connsiteY375" fmla="*/ 2247742 h 4267200"/>
              <a:gd name="connsiteX376" fmla="*/ 1125871 w 12192000"/>
              <a:gd name="connsiteY376" fmla="*/ 1989513 h 4267200"/>
              <a:gd name="connsiteX377" fmla="*/ 981574 w 12192000"/>
              <a:gd name="connsiteY377" fmla="*/ 1783157 h 4267200"/>
              <a:gd name="connsiteX378" fmla="*/ 922198 w 12192000"/>
              <a:gd name="connsiteY378" fmla="*/ 1677437 h 4267200"/>
              <a:gd name="connsiteX379" fmla="*/ 869293 w 12192000"/>
              <a:gd name="connsiteY379" fmla="*/ 1583214 h 4267200"/>
              <a:gd name="connsiteX380" fmla="*/ 751431 w 12192000"/>
              <a:gd name="connsiteY380" fmla="*/ 1405731 h 4267200"/>
              <a:gd name="connsiteX381" fmla="*/ 6516292 w 12192000"/>
              <a:gd name="connsiteY381" fmla="*/ 1263064 h 4267200"/>
              <a:gd name="connsiteX382" fmla="*/ 5736320 w 12192000"/>
              <a:gd name="connsiteY382" fmla="*/ 1501803 h 4267200"/>
              <a:gd name="connsiteX383" fmla="*/ 6516292 w 12192000"/>
              <a:gd name="connsiteY383" fmla="*/ 1263064 h 4267200"/>
              <a:gd name="connsiteX384" fmla="*/ 291466 w 12192000"/>
              <a:gd name="connsiteY384" fmla="*/ 1250369 h 4267200"/>
              <a:gd name="connsiteX385" fmla="*/ 323180 w 12192000"/>
              <a:gd name="connsiteY385" fmla="*/ 1435283 h 4267200"/>
              <a:gd name="connsiteX386" fmla="*/ 349381 w 12192000"/>
              <a:gd name="connsiteY386" fmla="*/ 1875041 h 4267200"/>
              <a:gd name="connsiteX387" fmla="*/ 374363 w 12192000"/>
              <a:gd name="connsiteY387" fmla="*/ 1506494 h 4267200"/>
              <a:gd name="connsiteX388" fmla="*/ 302168 w 12192000"/>
              <a:gd name="connsiteY388" fmla="*/ 1274495 h 4267200"/>
              <a:gd name="connsiteX389" fmla="*/ 291466 w 12192000"/>
              <a:gd name="connsiteY389" fmla="*/ 1250369 h 4267200"/>
              <a:gd name="connsiteX390" fmla="*/ 678222 w 12192000"/>
              <a:gd name="connsiteY390" fmla="*/ 1248670 h 4267200"/>
              <a:gd name="connsiteX391" fmla="*/ 775536 w 12192000"/>
              <a:gd name="connsiteY391" fmla="*/ 1388015 h 4267200"/>
              <a:gd name="connsiteX392" fmla="*/ 894529 w 12192000"/>
              <a:gd name="connsiteY392" fmla="*/ 1567739 h 4267200"/>
              <a:gd name="connsiteX393" fmla="*/ 948000 w 12192000"/>
              <a:gd name="connsiteY393" fmla="*/ 1663088 h 4267200"/>
              <a:gd name="connsiteX394" fmla="*/ 1006812 w 12192000"/>
              <a:gd name="connsiteY394" fmla="*/ 1767683 h 4267200"/>
              <a:gd name="connsiteX395" fmla="*/ 1149133 w 12192000"/>
              <a:gd name="connsiteY395" fmla="*/ 1971513 h 4267200"/>
              <a:gd name="connsiteX396" fmla="*/ 1333952 w 12192000"/>
              <a:gd name="connsiteY396" fmla="*/ 2251620 h 4267200"/>
              <a:gd name="connsiteX397" fmla="*/ 1337329 w 12192000"/>
              <a:gd name="connsiteY397" fmla="*/ 2258350 h 4267200"/>
              <a:gd name="connsiteX398" fmla="*/ 1014726 w 12192000"/>
              <a:gd name="connsiteY398" fmla="*/ 1615556 h 4267200"/>
              <a:gd name="connsiteX399" fmla="*/ 678222 w 12192000"/>
              <a:gd name="connsiteY399" fmla="*/ 1248670 h 4267200"/>
              <a:gd name="connsiteX400" fmla="*/ 9441752 w 12192000"/>
              <a:gd name="connsiteY400" fmla="*/ 1245311 h 4267200"/>
              <a:gd name="connsiteX401" fmla="*/ 9278979 w 12192000"/>
              <a:gd name="connsiteY401" fmla="*/ 1406236 h 4267200"/>
              <a:gd name="connsiteX402" fmla="*/ 9235540 w 12192000"/>
              <a:gd name="connsiteY402" fmla="*/ 1546869 h 4267200"/>
              <a:gd name="connsiteX403" fmla="*/ 9264074 w 12192000"/>
              <a:gd name="connsiteY403" fmla="*/ 1557016 h 4267200"/>
              <a:gd name="connsiteX404" fmla="*/ 9441752 w 12192000"/>
              <a:gd name="connsiteY404" fmla="*/ 1245311 h 4267200"/>
              <a:gd name="connsiteX405" fmla="*/ 6691602 w 12192000"/>
              <a:gd name="connsiteY405" fmla="*/ 1140573 h 4267200"/>
              <a:gd name="connsiteX406" fmla="*/ 6571100 w 12192000"/>
              <a:gd name="connsiteY406" fmla="*/ 1183662 h 4267200"/>
              <a:gd name="connsiteX407" fmla="*/ 6241687 w 12192000"/>
              <a:gd name="connsiteY407" fmla="*/ 1257600 h 4267200"/>
              <a:gd name="connsiteX408" fmla="*/ 5693009 w 12192000"/>
              <a:gd name="connsiteY408" fmla="*/ 1478256 h 4267200"/>
              <a:gd name="connsiteX409" fmla="*/ 6548420 w 12192000"/>
              <a:gd name="connsiteY409" fmla="*/ 1214599 h 4267200"/>
              <a:gd name="connsiteX410" fmla="*/ 6605473 w 12192000"/>
              <a:gd name="connsiteY410" fmla="*/ 1184686 h 4267200"/>
              <a:gd name="connsiteX411" fmla="*/ 6691602 w 12192000"/>
              <a:gd name="connsiteY411" fmla="*/ 1140573 h 4267200"/>
              <a:gd name="connsiteX412" fmla="*/ 4002475 w 12192000"/>
              <a:gd name="connsiteY412" fmla="*/ 1037802 h 4267200"/>
              <a:gd name="connsiteX413" fmla="*/ 4000324 w 12192000"/>
              <a:gd name="connsiteY413" fmla="*/ 1039362 h 4267200"/>
              <a:gd name="connsiteX414" fmla="*/ 4002862 w 12192000"/>
              <a:gd name="connsiteY414" fmla="*/ 1042866 h 4267200"/>
              <a:gd name="connsiteX415" fmla="*/ 4002475 w 12192000"/>
              <a:gd name="connsiteY415" fmla="*/ 1037802 h 4267200"/>
              <a:gd name="connsiteX416" fmla="*/ 506322 w 12192000"/>
              <a:gd name="connsiteY416" fmla="*/ 1020997 h 4267200"/>
              <a:gd name="connsiteX417" fmla="*/ 533068 w 12192000"/>
              <a:gd name="connsiteY417" fmla="*/ 1029409 h 4267200"/>
              <a:gd name="connsiteX418" fmla="*/ 1232525 w 12192000"/>
              <a:gd name="connsiteY418" fmla="*/ 1804675 h 4267200"/>
              <a:gd name="connsiteX419" fmla="*/ 1388858 w 12192000"/>
              <a:gd name="connsiteY419" fmla="*/ 2368011 h 4267200"/>
              <a:gd name="connsiteX420" fmla="*/ 1384098 w 12192000"/>
              <a:gd name="connsiteY420" fmla="*/ 2378125 h 4267200"/>
              <a:gd name="connsiteX421" fmla="*/ 1425393 w 12192000"/>
              <a:gd name="connsiteY421" fmla="*/ 2589124 h 4267200"/>
              <a:gd name="connsiteX422" fmla="*/ 1424001 w 12192000"/>
              <a:gd name="connsiteY422" fmla="*/ 2597541 h 4267200"/>
              <a:gd name="connsiteX423" fmla="*/ 2152729 w 12192000"/>
              <a:gd name="connsiteY423" fmla="*/ 2864487 h 4267200"/>
              <a:gd name="connsiteX424" fmla="*/ 2020609 w 12192000"/>
              <a:gd name="connsiteY424" fmla="*/ 2539671 h 4267200"/>
              <a:gd name="connsiteX425" fmla="*/ 2018920 w 12192000"/>
              <a:gd name="connsiteY425" fmla="*/ 2536309 h 4267200"/>
              <a:gd name="connsiteX426" fmla="*/ 1342441 w 12192000"/>
              <a:gd name="connsiteY426" fmla="*/ 1173017 h 4267200"/>
              <a:gd name="connsiteX427" fmla="*/ 1367925 w 12192000"/>
              <a:gd name="connsiteY427" fmla="*/ 1135648 h 4267200"/>
              <a:gd name="connsiteX428" fmla="*/ 1771401 w 12192000"/>
              <a:gd name="connsiteY428" fmla="*/ 1806673 h 4267200"/>
              <a:gd name="connsiteX429" fmla="*/ 1972385 w 12192000"/>
              <a:gd name="connsiteY429" fmla="*/ 2198735 h 4267200"/>
              <a:gd name="connsiteX430" fmla="*/ 2040892 w 12192000"/>
              <a:gd name="connsiteY430" fmla="*/ 2405205 h 4267200"/>
              <a:gd name="connsiteX431" fmla="*/ 2131689 w 12192000"/>
              <a:gd name="connsiteY431" fmla="*/ 1936926 h 4267200"/>
              <a:gd name="connsiteX432" fmla="*/ 2454820 w 12192000"/>
              <a:gd name="connsiteY432" fmla="*/ 1248808 h 4267200"/>
              <a:gd name="connsiteX433" fmla="*/ 2492512 w 12192000"/>
              <a:gd name="connsiteY433" fmla="*/ 1302920 h 4267200"/>
              <a:gd name="connsiteX434" fmla="*/ 2081216 w 12192000"/>
              <a:gd name="connsiteY434" fmla="*/ 2527513 h 4267200"/>
              <a:gd name="connsiteX435" fmla="*/ 2081211 w 12192000"/>
              <a:gd name="connsiteY435" fmla="*/ 2528916 h 4267200"/>
              <a:gd name="connsiteX436" fmla="*/ 2199067 w 12192000"/>
              <a:gd name="connsiteY436" fmla="*/ 2884061 h 4267200"/>
              <a:gd name="connsiteX437" fmla="*/ 3192586 w 12192000"/>
              <a:gd name="connsiteY437" fmla="*/ 3411496 h 4267200"/>
              <a:gd name="connsiteX438" fmla="*/ 3182620 w 12192000"/>
              <a:gd name="connsiteY438" fmla="*/ 3483279 h 4267200"/>
              <a:gd name="connsiteX439" fmla="*/ 2435119 w 12192000"/>
              <a:gd name="connsiteY439" fmla="*/ 3080173 h 4267200"/>
              <a:gd name="connsiteX440" fmla="*/ 2410152 w 12192000"/>
              <a:gd name="connsiteY440" fmla="*/ 3063751 h 4267200"/>
              <a:gd name="connsiteX441" fmla="*/ 2408099 w 12192000"/>
              <a:gd name="connsiteY441" fmla="*/ 3064403 h 4267200"/>
              <a:gd name="connsiteX442" fmla="*/ 2407218 w 12192000"/>
              <a:gd name="connsiteY442" fmla="*/ 3070324 h 4267200"/>
              <a:gd name="connsiteX443" fmla="*/ 2380138 w 12192000"/>
              <a:gd name="connsiteY443" fmla="*/ 3099341 h 4267200"/>
              <a:gd name="connsiteX444" fmla="*/ 1765923 w 12192000"/>
              <a:gd name="connsiteY444" fmla="*/ 3581043 h 4267200"/>
              <a:gd name="connsiteX445" fmla="*/ 1702258 w 12192000"/>
              <a:gd name="connsiteY445" fmla="*/ 3612286 h 4267200"/>
              <a:gd name="connsiteX446" fmla="*/ 1538370 w 12192000"/>
              <a:gd name="connsiteY446" fmla="*/ 3811804 h 4267200"/>
              <a:gd name="connsiteX447" fmla="*/ 1325720 w 12192000"/>
              <a:gd name="connsiteY447" fmla="*/ 4125411 h 4267200"/>
              <a:gd name="connsiteX448" fmla="*/ 1206279 w 12192000"/>
              <a:gd name="connsiteY448" fmla="*/ 4267200 h 4267200"/>
              <a:gd name="connsiteX449" fmla="*/ 1115040 w 12192000"/>
              <a:gd name="connsiteY449" fmla="*/ 4267200 h 4267200"/>
              <a:gd name="connsiteX450" fmla="*/ 1258195 w 12192000"/>
              <a:gd name="connsiteY450" fmla="*/ 4099624 h 4267200"/>
              <a:gd name="connsiteX451" fmla="*/ 1423113 w 12192000"/>
              <a:gd name="connsiteY451" fmla="*/ 3874565 h 4267200"/>
              <a:gd name="connsiteX452" fmla="*/ 1260565 w 12192000"/>
              <a:gd name="connsiteY452" fmla="*/ 4031982 h 4267200"/>
              <a:gd name="connsiteX453" fmla="*/ 1073327 w 12192000"/>
              <a:gd name="connsiteY453" fmla="*/ 4218727 h 4267200"/>
              <a:gd name="connsiteX454" fmla="*/ 1032294 w 12192000"/>
              <a:gd name="connsiteY454" fmla="*/ 4267200 h 4267200"/>
              <a:gd name="connsiteX455" fmla="*/ 993830 w 12192000"/>
              <a:gd name="connsiteY455" fmla="*/ 4267200 h 4267200"/>
              <a:gd name="connsiteX456" fmla="*/ 1051860 w 12192000"/>
              <a:gd name="connsiteY456" fmla="*/ 4198693 h 4267200"/>
              <a:gd name="connsiteX457" fmla="*/ 1240607 w 12192000"/>
              <a:gd name="connsiteY457" fmla="*/ 4010401 h 4267200"/>
              <a:gd name="connsiteX458" fmla="*/ 1310106 w 12192000"/>
              <a:gd name="connsiteY458" fmla="*/ 3943217 h 4267200"/>
              <a:gd name="connsiteX459" fmla="*/ 952103 w 12192000"/>
              <a:gd name="connsiteY459" fmla="*/ 4265972 h 4267200"/>
              <a:gd name="connsiteX460" fmla="*/ 951207 w 12192000"/>
              <a:gd name="connsiteY460" fmla="*/ 4267200 h 4267200"/>
              <a:gd name="connsiteX461" fmla="*/ 862760 w 12192000"/>
              <a:gd name="connsiteY461" fmla="*/ 4267200 h 4267200"/>
              <a:gd name="connsiteX462" fmla="*/ 909145 w 12192000"/>
              <a:gd name="connsiteY462" fmla="*/ 4199225 h 4267200"/>
              <a:gd name="connsiteX463" fmla="*/ 1214067 w 12192000"/>
              <a:gd name="connsiteY463" fmla="*/ 3908561 h 4267200"/>
              <a:gd name="connsiteX464" fmla="*/ 640967 w 12192000"/>
              <a:gd name="connsiteY464" fmla="*/ 4105601 h 4267200"/>
              <a:gd name="connsiteX465" fmla="*/ 372807 w 12192000"/>
              <a:gd name="connsiteY465" fmla="*/ 4243651 h 4267200"/>
              <a:gd name="connsiteX466" fmla="*/ 332830 w 12192000"/>
              <a:gd name="connsiteY466" fmla="*/ 4267200 h 4267200"/>
              <a:gd name="connsiteX467" fmla="*/ 168301 w 12192000"/>
              <a:gd name="connsiteY467" fmla="*/ 4267200 h 4267200"/>
              <a:gd name="connsiteX468" fmla="*/ 278002 w 12192000"/>
              <a:gd name="connsiteY468" fmla="*/ 4201399 h 4267200"/>
              <a:gd name="connsiteX469" fmla="*/ 527241 w 12192000"/>
              <a:gd name="connsiteY469" fmla="*/ 4065078 h 4267200"/>
              <a:gd name="connsiteX470" fmla="*/ 1510397 w 12192000"/>
              <a:gd name="connsiteY470" fmla="*/ 3684705 h 4267200"/>
              <a:gd name="connsiteX471" fmla="*/ 1146550 w 12192000"/>
              <a:gd name="connsiteY471" fmla="*/ 3802012 h 4267200"/>
              <a:gd name="connsiteX472" fmla="*/ 698834 w 12192000"/>
              <a:gd name="connsiteY472" fmla="*/ 3952272 h 4267200"/>
              <a:gd name="connsiteX473" fmla="*/ 192528 w 12192000"/>
              <a:gd name="connsiteY473" fmla="*/ 4236299 h 4267200"/>
              <a:gd name="connsiteX474" fmla="*/ 148586 w 12192000"/>
              <a:gd name="connsiteY474" fmla="*/ 4267200 h 4267200"/>
              <a:gd name="connsiteX475" fmla="*/ 98116 w 12192000"/>
              <a:gd name="connsiteY475" fmla="*/ 4267200 h 4267200"/>
              <a:gd name="connsiteX476" fmla="*/ 169669 w 12192000"/>
              <a:gd name="connsiteY476" fmla="*/ 4216852 h 4267200"/>
              <a:gd name="connsiteX477" fmla="*/ 687572 w 12192000"/>
              <a:gd name="connsiteY477" fmla="*/ 3925629 h 4267200"/>
              <a:gd name="connsiteX478" fmla="*/ 1138365 w 12192000"/>
              <a:gd name="connsiteY478" fmla="*/ 3774515 h 4267200"/>
              <a:gd name="connsiteX479" fmla="*/ 1505579 w 12192000"/>
              <a:gd name="connsiteY479" fmla="*/ 3655526 h 4267200"/>
              <a:gd name="connsiteX480" fmla="*/ 1313114 w 12192000"/>
              <a:gd name="connsiteY480" fmla="*/ 3655216 h 4267200"/>
              <a:gd name="connsiteX481" fmla="*/ 1109304 w 12192000"/>
              <a:gd name="connsiteY481" fmla="*/ 3669030 h 4267200"/>
              <a:gd name="connsiteX482" fmla="*/ 258951 w 12192000"/>
              <a:gd name="connsiteY482" fmla="*/ 4111994 h 4267200"/>
              <a:gd name="connsiteX483" fmla="*/ 80807 w 12192000"/>
              <a:gd name="connsiteY483" fmla="*/ 4267200 h 4267200"/>
              <a:gd name="connsiteX484" fmla="*/ 0 w 12192000"/>
              <a:gd name="connsiteY484" fmla="*/ 4267200 h 4267200"/>
              <a:gd name="connsiteX485" fmla="*/ 0 w 12192000"/>
              <a:gd name="connsiteY485" fmla="*/ 4233763 h 4267200"/>
              <a:gd name="connsiteX486" fmla="*/ 36881 w 12192000"/>
              <a:gd name="connsiteY486" fmla="*/ 4200118 h 4267200"/>
              <a:gd name="connsiteX487" fmla="*/ 910534 w 12192000"/>
              <a:gd name="connsiteY487" fmla="*/ 3629753 h 4267200"/>
              <a:gd name="connsiteX488" fmla="*/ 1578717 w 12192000"/>
              <a:gd name="connsiteY488" fmla="*/ 3575982 h 4267200"/>
              <a:gd name="connsiteX489" fmla="*/ 2338780 w 12192000"/>
              <a:gd name="connsiteY489" fmla="*/ 3033725 h 4267200"/>
              <a:gd name="connsiteX490" fmla="*/ 1807991 w 12192000"/>
              <a:gd name="connsiteY490" fmla="*/ 2807184 h 4267200"/>
              <a:gd name="connsiteX491" fmla="*/ 1416358 w 12192000"/>
              <a:gd name="connsiteY491" fmla="*/ 3112571 h 4267200"/>
              <a:gd name="connsiteX492" fmla="*/ 939066 w 12192000"/>
              <a:gd name="connsiteY492" fmla="*/ 3378798 h 4267200"/>
              <a:gd name="connsiteX493" fmla="*/ 115099 w 12192000"/>
              <a:gd name="connsiteY493" fmla="*/ 3607650 h 4267200"/>
              <a:gd name="connsiteX494" fmla="*/ 97284 w 12192000"/>
              <a:gd name="connsiteY494" fmla="*/ 3520393 h 4267200"/>
              <a:gd name="connsiteX495" fmla="*/ 922050 w 12192000"/>
              <a:gd name="connsiteY495" fmla="*/ 3074867 h 4267200"/>
              <a:gd name="connsiteX496" fmla="*/ 1405265 w 12192000"/>
              <a:gd name="connsiteY496" fmla="*/ 3016319 h 4267200"/>
              <a:gd name="connsiteX497" fmla="*/ 1407512 w 12192000"/>
              <a:gd name="connsiteY497" fmla="*/ 3018001 h 4267200"/>
              <a:gd name="connsiteX498" fmla="*/ 1726266 w 12192000"/>
              <a:gd name="connsiteY498" fmla="*/ 2777274 h 4267200"/>
              <a:gd name="connsiteX499" fmla="*/ 625390 w 12192000"/>
              <a:gd name="connsiteY499" fmla="*/ 2514541 h 4267200"/>
              <a:gd name="connsiteX500" fmla="*/ 619799 w 12192000"/>
              <a:gd name="connsiteY500" fmla="*/ 2527180 h 4267200"/>
              <a:gd name="connsiteX501" fmla="*/ 310030 w 12192000"/>
              <a:gd name="connsiteY501" fmla="*/ 2771818 h 4267200"/>
              <a:gd name="connsiteX502" fmla="*/ 173877 w 12192000"/>
              <a:gd name="connsiteY502" fmla="*/ 2937056 h 4267200"/>
              <a:gd name="connsiteX503" fmla="*/ 77889 w 12192000"/>
              <a:gd name="connsiteY503" fmla="*/ 3138440 h 4267200"/>
              <a:gd name="connsiteX504" fmla="*/ 0 w 12192000"/>
              <a:gd name="connsiteY504" fmla="*/ 3271395 h 4267200"/>
              <a:gd name="connsiteX505" fmla="*/ 0 w 12192000"/>
              <a:gd name="connsiteY505" fmla="*/ 3153002 h 4267200"/>
              <a:gd name="connsiteX506" fmla="*/ 2386 w 12192000"/>
              <a:gd name="connsiteY506" fmla="*/ 3149203 h 4267200"/>
              <a:gd name="connsiteX507" fmla="*/ 89753 w 12192000"/>
              <a:gd name="connsiteY507" fmla="*/ 2987702 h 4267200"/>
              <a:gd name="connsiteX508" fmla="*/ 76869 w 12192000"/>
              <a:gd name="connsiteY508" fmla="*/ 3005404 h 4267200"/>
              <a:gd name="connsiteX509" fmla="*/ 32049 w 12192000"/>
              <a:gd name="connsiteY509" fmla="*/ 3065814 h 4267200"/>
              <a:gd name="connsiteX510" fmla="*/ 0 w 12192000"/>
              <a:gd name="connsiteY510" fmla="*/ 3108744 h 4267200"/>
              <a:gd name="connsiteX511" fmla="*/ 0 w 12192000"/>
              <a:gd name="connsiteY511" fmla="*/ 3058059 h 4267200"/>
              <a:gd name="connsiteX512" fmla="*/ 7610 w 12192000"/>
              <a:gd name="connsiteY512" fmla="*/ 3047889 h 4267200"/>
              <a:gd name="connsiteX513" fmla="*/ 52419 w 12192000"/>
              <a:gd name="connsiteY513" fmla="*/ 2987479 h 4267200"/>
              <a:gd name="connsiteX514" fmla="*/ 59142 w 12192000"/>
              <a:gd name="connsiteY514" fmla="*/ 2978488 h 4267200"/>
              <a:gd name="connsiteX515" fmla="*/ 0 w 12192000"/>
              <a:gd name="connsiteY515" fmla="*/ 3015334 h 4267200"/>
              <a:gd name="connsiteX516" fmla="*/ 0 w 12192000"/>
              <a:gd name="connsiteY516" fmla="*/ 2914286 h 4267200"/>
              <a:gd name="connsiteX517" fmla="*/ 36383 w 12192000"/>
              <a:gd name="connsiteY517" fmla="*/ 2901128 h 4267200"/>
              <a:gd name="connsiteX518" fmla="*/ 156329 w 12192000"/>
              <a:gd name="connsiteY518" fmla="*/ 2840533 h 4267200"/>
              <a:gd name="connsiteX519" fmla="*/ 358355 w 12192000"/>
              <a:gd name="connsiteY519" fmla="*/ 2620471 h 4267200"/>
              <a:gd name="connsiteX520" fmla="*/ 510577 w 12192000"/>
              <a:gd name="connsiteY520" fmla="*/ 2501244 h 4267200"/>
              <a:gd name="connsiteX521" fmla="*/ 211967 w 12192000"/>
              <a:gd name="connsiteY521" fmla="*/ 2479171 h 4267200"/>
              <a:gd name="connsiteX522" fmla="*/ 0 w 12192000"/>
              <a:gd name="connsiteY522" fmla="*/ 2476398 h 4267200"/>
              <a:gd name="connsiteX523" fmla="*/ 0 w 12192000"/>
              <a:gd name="connsiteY523" fmla="*/ 2389189 h 4267200"/>
              <a:gd name="connsiteX524" fmla="*/ 103062 w 12192000"/>
              <a:gd name="connsiteY524" fmla="*/ 2389518 h 4267200"/>
              <a:gd name="connsiteX525" fmla="*/ 510734 w 12192000"/>
              <a:gd name="connsiteY525" fmla="*/ 2416201 h 4267200"/>
              <a:gd name="connsiteX526" fmla="*/ 279257 w 12192000"/>
              <a:gd name="connsiteY526" fmla="*/ 2092102 h 4267200"/>
              <a:gd name="connsiteX527" fmla="*/ 65265 w 12192000"/>
              <a:gd name="connsiteY527" fmla="*/ 2006049 h 4267200"/>
              <a:gd name="connsiteX528" fmla="*/ 0 w 12192000"/>
              <a:gd name="connsiteY528" fmla="*/ 1982532 h 4267200"/>
              <a:gd name="connsiteX529" fmla="*/ 0 w 12192000"/>
              <a:gd name="connsiteY529" fmla="*/ 1912789 h 4267200"/>
              <a:gd name="connsiteX530" fmla="*/ 97460 w 12192000"/>
              <a:gd name="connsiteY530" fmla="*/ 1953725 h 4267200"/>
              <a:gd name="connsiteX531" fmla="*/ 221272 w 12192000"/>
              <a:gd name="connsiteY531" fmla="*/ 1980766 h 4267200"/>
              <a:gd name="connsiteX532" fmla="*/ 116765 w 12192000"/>
              <a:gd name="connsiteY532" fmla="*/ 1911033 h 4267200"/>
              <a:gd name="connsiteX533" fmla="*/ 16405 w 12192000"/>
              <a:gd name="connsiteY533" fmla="*/ 1803412 h 4267200"/>
              <a:gd name="connsiteX534" fmla="*/ 0 w 12192000"/>
              <a:gd name="connsiteY534" fmla="*/ 1784777 h 4267200"/>
              <a:gd name="connsiteX535" fmla="*/ 0 w 12192000"/>
              <a:gd name="connsiteY535" fmla="*/ 1740082 h 4267200"/>
              <a:gd name="connsiteX536" fmla="*/ 39394 w 12192000"/>
              <a:gd name="connsiteY536" fmla="*/ 1784856 h 4267200"/>
              <a:gd name="connsiteX537" fmla="*/ 135813 w 12192000"/>
              <a:gd name="connsiteY537" fmla="*/ 1888838 h 4267200"/>
              <a:gd name="connsiteX538" fmla="*/ 242575 w 12192000"/>
              <a:gd name="connsiteY538" fmla="*/ 1958841 h 4267200"/>
              <a:gd name="connsiteX539" fmla="*/ 82197 w 12192000"/>
              <a:gd name="connsiteY539" fmla="*/ 1754826 h 4267200"/>
              <a:gd name="connsiteX540" fmla="*/ 0 w 12192000"/>
              <a:gd name="connsiteY540" fmla="*/ 1679650 h 4267200"/>
              <a:gd name="connsiteX541" fmla="*/ 0 w 12192000"/>
              <a:gd name="connsiteY541" fmla="*/ 1602463 h 4267200"/>
              <a:gd name="connsiteX542" fmla="*/ 84689 w 12192000"/>
              <a:gd name="connsiteY542" fmla="*/ 1677442 h 4267200"/>
              <a:gd name="connsiteX543" fmla="*/ 298437 w 12192000"/>
              <a:gd name="connsiteY543" fmla="*/ 1968019 h 4267200"/>
              <a:gd name="connsiteX544" fmla="*/ 227269 w 12192000"/>
              <a:gd name="connsiteY544" fmla="*/ 1114064 h 4267200"/>
              <a:gd name="connsiteX545" fmla="*/ 248003 w 12192000"/>
              <a:gd name="connsiteY545" fmla="*/ 1089613 h 4267200"/>
              <a:gd name="connsiteX546" fmla="*/ 427020 w 12192000"/>
              <a:gd name="connsiteY546" fmla="*/ 1619803 h 4267200"/>
              <a:gd name="connsiteX547" fmla="*/ 340345 w 12192000"/>
              <a:gd name="connsiteY547" fmla="*/ 2027739 h 4267200"/>
              <a:gd name="connsiteX548" fmla="*/ 360865 w 12192000"/>
              <a:gd name="connsiteY548" fmla="*/ 2044827 h 4267200"/>
              <a:gd name="connsiteX549" fmla="*/ 560414 w 12192000"/>
              <a:gd name="connsiteY549" fmla="*/ 2421457 h 4267200"/>
              <a:gd name="connsiteX550" fmla="*/ 1359703 w 12192000"/>
              <a:gd name="connsiteY550" fmla="*/ 2578554 h 4267200"/>
              <a:gd name="connsiteX551" fmla="*/ 1359422 w 12192000"/>
              <a:gd name="connsiteY551" fmla="*/ 2577994 h 4267200"/>
              <a:gd name="connsiteX552" fmla="*/ 828701 w 12192000"/>
              <a:gd name="connsiteY552" fmla="*/ 1839520 h 4267200"/>
              <a:gd name="connsiteX553" fmla="*/ 494427 w 12192000"/>
              <a:gd name="connsiteY553" fmla="*/ 1092333 h 4267200"/>
              <a:gd name="connsiteX554" fmla="*/ 506322 w 12192000"/>
              <a:gd name="connsiteY554" fmla="*/ 1020997 h 4267200"/>
              <a:gd name="connsiteX555" fmla="*/ 4570198 w 12192000"/>
              <a:gd name="connsiteY555" fmla="*/ 978081 h 4267200"/>
              <a:gd name="connsiteX556" fmla="*/ 4523691 w 12192000"/>
              <a:gd name="connsiteY556" fmla="*/ 1127776 h 4267200"/>
              <a:gd name="connsiteX557" fmla="*/ 4509875 w 12192000"/>
              <a:gd name="connsiteY557" fmla="*/ 1167552 h 4267200"/>
              <a:gd name="connsiteX558" fmla="*/ 4478168 w 12192000"/>
              <a:gd name="connsiteY558" fmla="*/ 1260735 h 4267200"/>
              <a:gd name="connsiteX559" fmla="*/ 4409309 w 12192000"/>
              <a:gd name="connsiteY559" fmla="*/ 1666996 h 4267200"/>
              <a:gd name="connsiteX560" fmla="*/ 4370031 w 12192000"/>
              <a:gd name="connsiteY560" fmla="*/ 1955666 h 4267200"/>
              <a:gd name="connsiteX561" fmla="*/ 4570198 w 12192000"/>
              <a:gd name="connsiteY561" fmla="*/ 978081 h 4267200"/>
              <a:gd name="connsiteX562" fmla="*/ 12149131 w 12192000"/>
              <a:gd name="connsiteY562" fmla="*/ 959050 h 4267200"/>
              <a:gd name="connsiteX563" fmla="*/ 12105664 w 12192000"/>
              <a:gd name="connsiteY563" fmla="*/ 1006960 h 4267200"/>
              <a:gd name="connsiteX564" fmla="*/ 11883102 w 12192000"/>
              <a:gd name="connsiteY564" fmla="*/ 1184424 h 4267200"/>
              <a:gd name="connsiteX565" fmla="*/ 11665174 w 12192000"/>
              <a:gd name="connsiteY565" fmla="*/ 1317493 h 4267200"/>
              <a:gd name="connsiteX566" fmla="*/ 11590337 w 12192000"/>
              <a:gd name="connsiteY566" fmla="*/ 1348256 h 4267200"/>
              <a:gd name="connsiteX567" fmla="*/ 11492588 w 12192000"/>
              <a:gd name="connsiteY567" fmla="*/ 1390573 h 4267200"/>
              <a:gd name="connsiteX568" fmla="*/ 11888865 w 12192000"/>
              <a:gd name="connsiteY568" fmla="*/ 1220988 h 4267200"/>
              <a:gd name="connsiteX569" fmla="*/ 12149131 w 12192000"/>
              <a:gd name="connsiteY569" fmla="*/ 959050 h 4267200"/>
              <a:gd name="connsiteX570" fmla="*/ 4557898 w 12192000"/>
              <a:gd name="connsiteY570" fmla="*/ 900011 h 4267200"/>
              <a:gd name="connsiteX571" fmla="*/ 4344840 w 12192000"/>
              <a:gd name="connsiteY571" fmla="*/ 1922038 h 4267200"/>
              <a:gd name="connsiteX572" fmla="*/ 4378710 w 12192000"/>
              <a:gd name="connsiteY572" fmla="*/ 1665516 h 4267200"/>
              <a:gd name="connsiteX573" fmla="*/ 4448798 w 12192000"/>
              <a:gd name="connsiteY573" fmla="*/ 1253024 h 4267200"/>
              <a:gd name="connsiteX574" fmla="*/ 4480315 w 12192000"/>
              <a:gd name="connsiteY574" fmla="*/ 1158454 h 4267200"/>
              <a:gd name="connsiteX575" fmla="*/ 4494133 w 12192000"/>
              <a:gd name="connsiteY575" fmla="*/ 1118676 h 4267200"/>
              <a:gd name="connsiteX576" fmla="*/ 4557898 w 12192000"/>
              <a:gd name="connsiteY576" fmla="*/ 900011 h 4267200"/>
              <a:gd name="connsiteX577" fmla="*/ 5870151 w 12192000"/>
              <a:gd name="connsiteY577" fmla="*/ 898890 h 4267200"/>
              <a:gd name="connsiteX578" fmla="*/ 5861335 w 12192000"/>
              <a:gd name="connsiteY578" fmla="*/ 899177 h 4267200"/>
              <a:gd name="connsiteX579" fmla="*/ 5843702 w 12192000"/>
              <a:gd name="connsiteY579" fmla="*/ 899748 h 4267200"/>
              <a:gd name="connsiteX580" fmla="*/ 5651107 w 12192000"/>
              <a:gd name="connsiteY580" fmla="*/ 920306 h 4267200"/>
              <a:gd name="connsiteX581" fmla="*/ 5459407 w 12192000"/>
              <a:gd name="connsiteY581" fmla="*/ 940975 h 4267200"/>
              <a:gd name="connsiteX582" fmla="*/ 5374846 w 12192000"/>
              <a:gd name="connsiteY582" fmla="*/ 941988 h 4267200"/>
              <a:gd name="connsiteX583" fmla="*/ 5256105 w 12192000"/>
              <a:gd name="connsiteY583" fmla="*/ 945632 h 4267200"/>
              <a:gd name="connsiteX584" fmla="*/ 5107071 w 12192000"/>
              <a:gd name="connsiteY584" fmla="*/ 969720 h 4267200"/>
              <a:gd name="connsiteX585" fmla="*/ 4998681 w 12192000"/>
              <a:gd name="connsiteY585" fmla="*/ 988771 h 4267200"/>
              <a:gd name="connsiteX586" fmla="*/ 5870151 w 12192000"/>
              <a:gd name="connsiteY586" fmla="*/ 898890 h 4267200"/>
              <a:gd name="connsiteX587" fmla="*/ 12190084 w 12192000"/>
              <a:gd name="connsiteY587" fmla="*/ 854709 h 4267200"/>
              <a:gd name="connsiteX588" fmla="*/ 12162947 w 12192000"/>
              <a:gd name="connsiteY588" fmla="*/ 879275 h 4267200"/>
              <a:gd name="connsiteX589" fmla="*/ 11721478 w 12192000"/>
              <a:gd name="connsiteY589" fmla="*/ 1216434 h 4267200"/>
              <a:gd name="connsiteX590" fmla="*/ 11680712 w 12192000"/>
              <a:gd name="connsiteY590" fmla="*/ 1239730 h 4267200"/>
              <a:gd name="connsiteX591" fmla="*/ 11505347 w 12192000"/>
              <a:gd name="connsiteY591" fmla="*/ 1352837 h 4267200"/>
              <a:gd name="connsiteX592" fmla="*/ 11580962 w 12192000"/>
              <a:gd name="connsiteY592" fmla="*/ 1321759 h 4267200"/>
              <a:gd name="connsiteX593" fmla="*/ 11654234 w 12192000"/>
              <a:gd name="connsiteY593" fmla="*/ 1291618 h 4267200"/>
              <a:gd name="connsiteX594" fmla="*/ 11867274 w 12192000"/>
              <a:gd name="connsiteY594" fmla="*/ 1160983 h 4267200"/>
              <a:gd name="connsiteX595" fmla="*/ 12086035 w 12192000"/>
              <a:gd name="connsiteY595" fmla="*/ 986418 h 4267200"/>
              <a:gd name="connsiteX596" fmla="*/ 12190084 w 12192000"/>
              <a:gd name="connsiteY596" fmla="*/ 854709 h 4267200"/>
              <a:gd name="connsiteX597" fmla="*/ 5504425 w 12192000"/>
              <a:gd name="connsiteY597" fmla="*/ 848067 h 4267200"/>
              <a:gd name="connsiteX598" fmla="*/ 4968849 w 12192000"/>
              <a:gd name="connsiteY598" fmla="*/ 962318 h 4267200"/>
              <a:gd name="connsiteX599" fmla="*/ 5104039 w 12192000"/>
              <a:gd name="connsiteY599" fmla="*/ 940634 h 4267200"/>
              <a:gd name="connsiteX600" fmla="*/ 5256311 w 12192000"/>
              <a:gd name="connsiteY600" fmla="*/ 916490 h 4267200"/>
              <a:gd name="connsiteX601" fmla="*/ 5377381 w 12192000"/>
              <a:gd name="connsiteY601" fmla="*/ 912671 h 4267200"/>
              <a:gd name="connsiteX602" fmla="*/ 5460148 w 12192000"/>
              <a:gd name="connsiteY602" fmla="*/ 911442 h 4267200"/>
              <a:gd name="connsiteX603" fmla="*/ 5648971 w 12192000"/>
              <a:gd name="connsiteY603" fmla="*/ 891331 h 4267200"/>
              <a:gd name="connsiteX604" fmla="*/ 5844807 w 12192000"/>
              <a:gd name="connsiteY604" fmla="*/ 870718 h 4267200"/>
              <a:gd name="connsiteX605" fmla="*/ 5862975 w 12192000"/>
              <a:gd name="connsiteY605" fmla="*/ 869756 h 4267200"/>
              <a:gd name="connsiteX606" fmla="*/ 5920887 w 12192000"/>
              <a:gd name="connsiteY606" fmla="*/ 865929 h 4267200"/>
              <a:gd name="connsiteX607" fmla="*/ 5504425 w 12192000"/>
              <a:gd name="connsiteY607" fmla="*/ 848067 h 4267200"/>
              <a:gd name="connsiteX608" fmla="*/ 8924104 w 12192000"/>
              <a:gd name="connsiteY608" fmla="*/ 777000 h 4267200"/>
              <a:gd name="connsiteX609" fmla="*/ 8921999 w 12192000"/>
              <a:gd name="connsiteY609" fmla="*/ 794136 h 4267200"/>
              <a:gd name="connsiteX610" fmla="*/ 8916066 w 12192000"/>
              <a:gd name="connsiteY610" fmla="*/ 843129 h 4267200"/>
              <a:gd name="connsiteX611" fmla="*/ 8909852 w 12192000"/>
              <a:gd name="connsiteY611" fmla="*/ 1005313 h 4267200"/>
              <a:gd name="connsiteX612" fmla="*/ 8936982 w 12192000"/>
              <a:gd name="connsiteY612" fmla="*/ 1614896 h 4267200"/>
              <a:gd name="connsiteX613" fmla="*/ 8939706 w 12192000"/>
              <a:gd name="connsiteY613" fmla="*/ 1632791 h 4267200"/>
              <a:gd name="connsiteX614" fmla="*/ 8946691 w 12192000"/>
              <a:gd name="connsiteY614" fmla="*/ 1680170 h 4267200"/>
              <a:gd name="connsiteX615" fmla="*/ 8947643 w 12192000"/>
              <a:gd name="connsiteY615" fmla="*/ 1649028 h 4267200"/>
              <a:gd name="connsiteX616" fmla="*/ 8931687 w 12192000"/>
              <a:gd name="connsiteY616" fmla="*/ 871628 h 4267200"/>
              <a:gd name="connsiteX617" fmla="*/ 8929804 w 12192000"/>
              <a:gd name="connsiteY617" fmla="*/ 850229 h 4267200"/>
              <a:gd name="connsiteX618" fmla="*/ 8924104 w 12192000"/>
              <a:gd name="connsiteY618" fmla="*/ 777000 h 4267200"/>
              <a:gd name="connsiteX619" fmla="*/ 8951219 w 12192000"/>
              <a:gd name="connsiteY619" fmla="*/ 764662 h 4267200"/>
              <a:gd name="connsiteX620" fmla="*/ 8957270 w 12192000"/>
              <a:gd name="connsiteY620" fmla="*/ 847698 h 4267200"/>
              <a:gd name="connsiteX621" fmla="*/ 8959153 w 12192000"/>
              <a:gd name="connsiteY621" fmla="*/ 869097 h 4267200"/>
              <a:gd name="connsiteX622" fmla="*/ 8976081 w 12192000"/>
              <a:gd name="connsiteY622" fmla="*/ 1619865 h 4267200"/>
              <a:gd name="connsiteX623" fmla="*/ 8951219 w 12192000"/>
              <a:gd name="connsiteY623" fmla="*/ 764662 h 4267200"/>
              <a:gd name="connsiteX624" fmla="*/ 8898081 w 12192000"/>
              <a:gd name="connsiteY624" fmla="*/ 630137 h 4267200"/>
              <a:gd name="connsiteX625" fmla="*/ 8910095 w 12192000"/>
              <a:gd name="connsiteY625" fmla="*/ 1626691 h 4267200"/>
              <a:gd name="connsiteX626" fmla="*/ 8908822 w 12192000"/>
              <a:gd name="connsiteY626" fmla="*/ 1619067 h 4267200"/>
              <a:gd name="connsiteX627" fmla="*/ 8881669 w 12192000"/>
              <a:gd name="connsiteY627" fmla="*/ 1004967 h 4267200"/>
              <a:gd name="connsiteX628" fmla="*/ 8888265 w 12192000"/>
              <a:gd name="connsiteY628" fmla="*/ 840369 h 4267200"/>
              <a:gd name="connsiteX629" fmla="*/ 8894429 w 12192000"/>
              <a:gd name="connsiteY629" fmla="*/ 790831 h 4267200"/>
              <a:gd name="connsiteX630" fmla="*/ 8898081 w 12192000"/>
              <a:gd name="connsiteY630" fmla="*/ 630137 h 4267200"/>
              <a:gd name="connsiteX631" fmla="*/ 11491396 w 12192000"/>
              <a:gd name="connsiteY631" fmla="*/ 623931 h 4267200"/>
              <a:gd name="connsiteX632" fmla="*/ 11413329 w 12192000"/>
              <a:gd name="connsiteY632" fmla="*/ 662344 h 4267200"/>
              <a:gd name="connsiteX633" fmla="*/ 10966547 w 12192000"/>
              <a:gd name="connsiteY633" fmla="*/ 818916 h 4267200"/>
              <a:gd name="connsiteX634" fmla="*/ 10498883 w 12192000"/>
              <a:gd name="connsiteY634" fmla="*/ 1111507 h 4267200"/>
              <a:gd name="connsiteX635" fmla="*/ 10671292 w 12192000"/>
              <a:gd name="connsiteY635" fmla="*/ 1035777 h 4267200"/>
              <a:gd name="connsiteX636" fmla="*/ 10685894 w 12192000"/>
              <a:gd name="connsiteY636" fmla="*/ 1027151 h 4267200"/>
              <a:gd name="connsiteX637" fmla="*/ 11104337 w 12192000"/>
              <a:gd name="connsiteY637" fmla="*/ 817377 h 4267200"/>
              <a:gd name="connsiteX638" fmla="*/ 11491396 w 12192000"/>
              <a:gd name="connsiteY638" fmla="*/ 623931 h 4267200"/>
              <a:gd name="connsiteX639" fmla="*/ 10779304 w 12192000"/>
              <a:gd name="connsiteY639" fmla="*/ 584486 h 4267200"/>
              <a:gd name="connsiteX640" fmla="*/ 10658378 w 12192000"/>
              <a:gd name="connsiteY640" fmla="*/ 772788 h 4267200"/>
              <a:gd name="connsiteX641" fmla="*/ 10475581 w 12192000"/>
              <a:gd name="connsiteY641" fmla="*/ 1070739 h 4267200"/>
              <a:gd name="connsiteX642" fmla="*/ 10735178 w 12192000"/>
              <a:gd name="connsiteY642" fmla="*/ 693281 h 4267200"/>
              <a:gd name="connsiteX643" fmla="*/ 10132488 w 12192000"/>
              <a:gd name="connsiteY643" fmla="*/ 518596 h 4267200"/>
              <a:gd name="connsiteX644" fmla="*/ 9879465 w 12192000"/>
              <a:gd name="connsiteY644" fmla="*/ 567273 h 4267200"/>
              <a:gd name="connsiteX645" fmla="*/ 9364243 w 12192000"/>
              <a:gd name="connsiteY645" fmla="*/ 809468 h 4267200"/>
              <a:gd name="connsiteX646" fmla="*/ 9366655 w 12192000"/>
              <a:gd name="connsiteY646" fmla="*/ 809848 h 4267200"/>
              <a:gd name="connsiteX647" fmla="*/ 9914233 w 12192000"/>
              <a:gd name="connsiteY647" fmla="*/ 596159 h 4267200"/>
              <a:gd name="connsiteX648" fmla="*/ 10264524 w 12192000"/>
              <a:gd name="connsiteY648" fmla="*/ 501747 h 4267200"/>
              <a:gd name="connsiteX649" fmla="*/ 9922837 w 12192000"/>
              <a:gd name="connsiteY649" fmla="*/ 622979 h 4267200"/>
              <a:gd name="connsiteX650" fmla="*/ 9416908 w 12192000"/>
              <a:gd name="connsiteY650" fmla="*/ 818889 h 4267200"/>
              <a:gd name="connsiteX651" fmla="*/ 9418234 w 12192000"/>
              <a:gd name="connsiteY651" fmla="*/ 818810 h 4267200"/>
              <a:gd name="connsiteX652" fmla="*/ 10264524 w 12192000"/>
              <a:gd name="connsiteY652" fmla="*/ 501747 h 4267200"/>
              <a:gd name="connsiteX653" fmla="*/ 10802699 w 12192000"/>
              <a:gd name="connsiteY653" fmla="*/ 488163 h 4267200"/>
              <a:gd name="connsiteX654" fmla="*/ 10618739 w 12192000"/>
              <a:gd name="connsiteY654" fmla="*/ 734118 h 4267200"/>
              <a:gd name="connsiteX655" fmla="*/ 10604580 w 12192000"/>
              <a:gd name="connsiteY655" fmla="*/ 753877 h 4267200"/>
              <a:gd name="connsiteX656" fmla="*/ 10529643 w 12192000"/>
              <a:gd name="connsiteY656" fmla="*/ 867004 h 4267200"/>
              <a:gd name="connsiteX657" fmla="*/ 10462194 w 12192000"/>
              <a:gd name="connsiteY657" fmla="*/ 1035452 h 4267200"/>
              <a:gd name="connsiteX658" fmla="*/ 10635117 w 12192000"/>
              <a:gd name="connsiteY658" fmla="*/ 757788 h 4267200"/>
              <a:gd name="connsiteX659" fmla="*/ 10802699 w 12192000"/>
              <a:gd name="connsiteY659" fmla="*/ 488163 h 4267200"/>
              <a:gd name="connsiteX660" fmla="*/ 10359107 w 12192000"/>
              <a:gd name="connsiteY660" fmla="*/ 485136 h 4267200"/>
              <a:gd name="connsiteX661" fmla="*/ 9515108 w 12192000"/>
              <a:gd name="connsiteY661" fmla="*/ 825701 h 4267200"/>
              <a:gd name="connsiteX662" fmla="*/ 10359107 w 12192000"/>
              <a:gd name="connsiteY662" fmla="*/ 485136 h 4267200"/>
              <a:gd name="connsiteX663" fmla="*/ 11886089 w 12192000"/>
              <a:gd name="connsiteY663" fmla="*/ 483936 h 4267200"/>
              <a:gd name="connsiteX664" fmla="*/ 11622890 w 12192000"/>
              <a:gd name="connsiteY664" fmla="*/ 661575 h 4267200"/>
              <a:gd name="connsiteX665" fmla="*/ 11038640 w 12192000"/>
              <a:gd name="connsiteY665" fmla="*/ 996875 h 4267200"/>
              <a:gd name="connsiteX666" fmla="*/ 10561310 w 12192000"/>
              <a:gd name="connsiteY666" fmla="*/ 1145020 h 4267200"/>
              <a:gd name="connsiteX667" fmla="*/ 10675127 w 12192000"/>
              <a:gd name="connsiteY667" fmla="*/ 1163586 h 4267200"/>
              <a:gd name="connsiteX668" fmla="*/ 11120351 w 12192000"/>
              <a:gd name="connsiteY668" fmla="*/ 990907 h 4267200"/>
              <a:gd name="connsiteX669" fmla="*/ 11648506 w 12192000"/>
              <a:gd name="connsiteY669" fmla="*/ 680145 h 4267200"/>
              <a:gd name="connsiteX670" fmla="*/ 11886089 w 12192000"/>
              <a:gd name="connsiteY670" fmla="*/ 483936 h 4267200"/>
              <a:gd name="connsiteX671" fmla="*/ 3607114 w 12192000"/>
              <a:gd name="connsiteY671" fmla="*/ 467441 h 4267200"/>
              <a:gd name="connsiteX672" fmla="*/ 3296242 w 12192000"/>
              <a:gd name="connsiteY672" fmla="*/ 807991 h 4267200"/>
              <a:gd name="connsiteX673" fmla="*/ 3174674 w 12192000"/>
              <a:gd name="connsiteY673" fmla="*/ 919759 h 4267200"/>
              <a:gd name="connsiteX674" fmla="*/ 3042978 w 12192000"/>
              <a:gd name="connsiteY674" fmla="*/ 1054894 h 4267200"/>
              <a:gd name="connsiteX675" fmla="*/ 2968914 w 12192000"/>
              <a:gd name="connsiteY675" fmla="*/ 1133756 h 4267200"/>
              <a:gd name="connsiteX676" fmla="*/ 3103823 w 12192000"/>
              <a:gd name="connsiteY676" fmla="*/ 1026814 h 4267200"/>
              <a:gd name="connsiteX677" fmla="*/ 3607114 w 12192000"/>
              <a:gd name="connsiteY677" fmla="*/ 467441 h 4267200"/>
              <a:gd name="connsiteX678" fmla="*/ 10784544 w 12192000"/>
              <a:gd name="connsiteY678" fmla="*/ 465669 h 4267200"/>
              <a:gd name="connsiteX679" fmla="*/ 10426419 w 12192000"/>
              <a:gd name="connsiteY679" fmla="*/ 1062158 h 4267200"/>
              <a:gd name="connsiteX680" fmla="*/ 10471732 w 12192000"/>
              <a:gd name="connsiteY680" fmla="*/ 921679 h 4267200"/>
              <a:gd name="connsiteX681" fmla="*/ 10504824 w 12192000"/>
              <a:gd name="connsiteY681" fmla="*/ 852631 h 4267200"/>
              <a:gd name="connsiteX682" fmla="*/ 10582237 w 12192000"/>
              <a:gd name="connsiteY682" fmla="*/ 736692 h 4267200"/>
              <a:gd name="connsiteX683" fmla="*/ 10596401 w 12192000"/>
              <a:gd name="connsiteY683" fmla="*/ 716935 h 4267200"/>
              <a:gd name="connsiteX684" fmla="*/ 10784544 w 12192000"/>
              <a:gd name="connsiteY684" fmla="*/ 465669 h 4267200"/>
              <a:gd name="connsiteX685" fmla="*/ 11916494 w 12192000"/>
              <a:gd name="connsiteY685" fmla="*/ 422768 h 4267200"/>
              <a:gd name="connsiteX686" fmla="*/ 11703185 w 12192000"/>
              <a:gd name="connsiteY686" fmla="*/ 528178 h 4267200"/>
              <a:gd name="connsiteX687" fmla="*/ 11680755 w 12192000"/>
              <a:gd name="connsiteY687" fmla="*/ 543149 h 4267200"/>
              <a:gd name="connsiteX688" fmla="*/ 11116818 w 12192000"/>
              <a:gd name="connsiteY688" fmla="*/ 842623 h 4267200"/>
              <a:gd name="connsiteX689" fmla="*/ 10700164 w 12192000"/>
              <a:gd name="connsiteY689" fmla="*/ 1051220 h 4267200"/>
              <a:gd name="connsiteX690" fmla="*/ 10685570 w 12192000"/>
              <a:gd name="connsiteY690" fmla="*/ 1059849 h 4267200"/>
              <a:gd name="connsiteX691" fmla="*/ 10584288 w 12192000"/>
              <a:gd name="connsiteY691" fmla="*/ 1113543 h 4267200"/>
              <a:gd name="connsiteX692" fmla="*/ 11026698 w 12192000"/>
              <a:gd name="connsiteY692" fmla="*/ 971858 h 4267200"/>
              <a:gd name="connsiteX693" fmla="*/ 11607604 w 12192000"/>
              <a:gd name="connsiteY693" fmla="*/ 638368 h 4267200"/>
              <a:gd name="connsiteX694" fmla="*/ 11919452 w 12192000"/>
              <a:gd name="connsiteY694" fmla="*/ 423380 h 4267200"/>
              <a:gd name="connsiteX695" fmla="*/ 11916494 w 12192000"/>
              <a:gd name="connsiteY695" fmla="*/ 422768 h 4267200"/>
              <a:gd name="connsiteX696" fmla="*/ 8148168 w 12192000"/>
              <a:gd name="connsiteY696" fmla="*/ 416949 h 4267200"/>
              <a:gd name="connsiteX697" fmla="*/ 7862052 w 12192000"/>
              <a:gd name="connsiteY697" fmla="*/ 694330 h 4267200"/>
              <a:gd name="connsiteX698" fmla="*/ 7808002 w 12192000"/>
              <a:gd name="connsiteY698" fmla="*/ 759654 h 4267200"/>
              <a:gd name="connsiteX699" fmla="*/ 8295299 w 12192000"/>
              <a:gd name="connsiteY699" fmla="*/ 416143 h 4267200"/>
              <a:gd name="connsiteX700" fmla="*/ 8309124 w 12192000"/>
              <a:gd name="connsiteY700" fmla="*/ 534021 h 4267200"/>
              <a:gd name="connsiteX701" fmla="*/ 8293154 w 12192000"/>
              <a:gd name="connsiteY701" fmla="*/ 672115 h 4267200"/>
              <a:gd name="connsiteX702" fmla="*/ 8279099 w 12192000"/>
              <a:gd name="connsiteY702" fmla="*/ 769176 h 4267200"/>
              <a:gd name="connsiteX703" fmla="*/ 8309186 w 12192000"/>
              <a:gd name="connsiteY703" fmla="*/ 1060039 h 4267200"/>
              <a:gd name="connsiteX704" fmla="*/ 8410512 w 12192000"/>
              <a:gd name="connsiteY704" fmla="*/ 1511108 h 4267200"/>
              <a:gd name="connsiteX705" fmla="*/ 8351657 w 12192000"/>
              <a:gd name="connsiteY705" fmla="*/ 521768 h 4267200"/>
              <a:gd name="connsiteX706" fmla="*/ 8295299 w 12192000"/>
              <a:gd name="connsiteY706" fmla="*/ 416143 h 4267200"/>
              <a:gd name="connsiteX707" fmla="*/ 8266483 w 12192000"/>
              <a:gd name="connsiteY707" fmla="*/ 414244 h 4267200"/>
              <a:gd name="connsiteX708" fmla="*/ 8343425 w 12192000"/>
              <a:gd name="connsiteY708" fmla="*/ 1357811 h 4267200"/>
              <a:gd name="connsiteX709" fmla="*/ 8282114 w 12192000"/>
              <a:gd name="connsiteY709" fmla="*/ 1064671 h 4267200"/>
              <a:gd name="connsiteX710" fmla="*/ 8251298 w 12192000"/>
              <a:gd name="connsiteY710" fmla="*/ 766414 h 4267200"/>
              <a:gd name="connsiteX711" fmla="*/ 8265729 w 12192000"/>
              <a:gd name="connsiteY711" fmla="*/ 666939 h 4267200"/>
              <a:gd name="connsiteX712" fmla="*/ 8281494 w 12192000"/>
              <a:gd name="connsiteY712" fmla="*/ 533909 h 4267200"/>
              <a:gd name="connsiteX713" fmla="*/ 8266483 w 12192000"/>
              <a:gd name="connsiteY713" fmla="*/ 414244 h 4267200"/>
              <a:gd name="connsiteX714" fmla="*/ 8140802 w 12192000"/>
              <a:gd name="connsiteY714" fmla="*/ 388720 h 4267200"/>
              <a:gd name="connsiteX715" fmla="*/ 7860379 w 12192000"/>
              <a:gd name="connsiteY715" fmla="*/ 596411 h 4267200"/>
              <a:gd name="connsiteX716" fmla="*/ 7737688 w 12192000"/>
              <a:gd name="connsiteY716" fmla="*/ 790400 h 4267200"/>
              <a:gd name="connsiteX717" fmla="*/ 7726885 w 12192000"/>
              <a:gd name="connsiteY717" fmla="*/ 812869 h 4267200"/>
              <a:gd name="connsiteX718" fmla="*/ 7840490 w 12192000"/>
              <a:gd name="connsiteY718" fmla="*/ 676832 h 4267200"/>
              <a:gd name="connsiteX719" fmla="*/ 8140802 w 12192000"/>
              <a:gd name="connsiteY719" fmla="*/ 388720 h 4267200"/>
              <a:gd name="connsiteX720" fmla="*/ 3744487 w 12192000"/>
              <a:gd name="connsiteY720" fmla="*/ 383136 h 4267200"/>
              <a:gd name="connsiteX721" fmla="*/ 3970213 w 12192000"/>
              <a:gd name="connsiteY721" fmla="*/ 995559 h 4267200"/>
              <a:gd name="connsiteX722" fmla="*/ 3744487 w 12192000"/>
              <a:gd name="connsiteY722" fmla="*/ 383136 h 4267200"/>
              <a:gd name="connsiteX723" fmla="*/ 3624562 w 12192000"/>
              <a:gd name="connsiteY723" fmla="*/ 367041 h 4267200"/>
              <a:gd name="connsiteX724" fmla="*/ 3489712 w 12192000"/>
              <a:gd name="connsiteY724" fmla="*/ 485386 h 4267200"/>
              <a:gd name="connsiteX725" fmla="*/ 3182994 w 12192000"/>
              <a:gd name="connsiteY725" fmla="*/ 828265 h 4267200"/>
              <a:gd name="connsiteX726" fmla="*/ 2892114 w 12192000"/>
              <a:gd name="connsiteY726" fmla="*/ 1172635 h 4267200"/>
              <a:gd name="connsiteX727" fmla="*/ 3021459 w 12192000"/>
              <a:gd name="connsiteY727" fmla="*/ 1035385 h 4267200"/>
              <a:gd name="connsiteX728" fmla="*/ 3153873 w 12192000"/>
              <a:gd name="connsiteY728" fmla="*/ 898971 h 4267200"/>
              <a:gd name="connsiteX729" fmla="*/ 3276511 w 12192000"/>
              <a:gd name="connsiteY729" fmla="*/ 786423 h 4267200"/>
              <a:gd name="connsiteX730" fmla="*/ 3584154 w 12192000"/>
              <a:gd name="connsiteY730" fmla="*/ 448218 h 4267200"/>
              <a:gd name="connsiteX731" fmla="*/ 3624562 w 12192000"/>
              <a:gd name="connsiteY731" fmla="*/ 367041 h 4267200"/>
              <a:gd name="connsiteX732" fmla="*/ 3766672 w 12192000"/>
              <a:gd name="connsiteY732" fmla="*/ 359429 h 4267200"/>
              <a:gd name="connsiteX733" fmla="*/ 3996338 w 12192000"/>
              <a:gd name="connsiteY733" fmla="*/ 968237 h 4267200"/>
              <a:gd name="connsiteX734" fmla="*/ 3766672 w 12192000"/>
              <a:gd name="connsiteY734" fmla="*/ 359429 h 4267200"/>
              <a:gd name="connsiteX735" fmla="*/ 5805386 w 12192000"/>
              <a:gd name="connsiteY735" fmla="*/ 239240 h 4267200"/>
              <a:gd name="connsiteX736" fmla="*/ 5736947 w 12192000"/>
              <a:gd name="connsiteY736" fmla="*/ 261367 h 4267200"/>
              <a:gd name="connsiteX737" fmla="*/ 5427012 w 12192000"/>
              <a:gd name="connsiteY737" fmla="*/ 311272 h 4267200"/>
              <a:gd name="connsiteX738" fmla="*/ 5147818 w 12192000"/>
              <a:gd name="connsiteY738" fmla="*/ 322112 h 4267200"/>
              <a:gd name="connsiteX739" fmla="*/ 5060854 w 12192000"/>
              <a:gd name="connsiteY739" fmla="*/ 311882 h 4267200"/>
              <a:gd name="connsiteX740" fmla="*/ 4945989 w 12192000"/>
              <a:gd name="connsiteY740" fmla="*/ 300516 h 4267200"/>
              <a:gd name="connsiteX741" fmla="*/ 5410479 w 12192000"/>
              <a:gd name="connsiteY741" fmla="*/ 348434 h 4267200"/>
              <a:gd name="connsiteX742" fmla="*/ 5805386 w 12192000"/>
              <a:gd name="connsiteY742" fmla="*/ 239240 h 4267200"/>
              <a:gd name="connsiteX743" fmla="*/ 5905192 w 12192000"/>
              <a:gd name="connsiteY743" fmla="*/ 163079 h 4267200"/>
              <a:gd name="connsiteX744" fmla="*/ 5865655 w 12192000"/>
              <a:gd name="connsiteY744" fmla="*/ 171901 h 4267200"/>
              <a:gd name="connsiteX745" fmla="*/ 5259740 w 12192000"/>
              <a:gd name="connsiteY745" fmla="*/ 257013 h 4267200"/>
              <a:gd name="connsiteX746" fmla="*/ 5208466 w 12192000"/>
              <a:gd name="connsiteY746" fmla="*/ 257550 h 4267200"/>
              <a:gd name="connsiteX747" fmla="*/ 4980204 w 12192000"/>
              <a:gd name="connsiteY747" fmla="*/ 271903 h 4267200"/>
              <a:gd name="connsiteX748" fmla="*/ 5068068 w 12192000"/>
              <a:gd name="connsiteY748" fmla="*/ 282244 h 4267200"/>
              <a:gd name="connsiteX749" fmla="*/ 5153231 w 12192000"/>
              <a:gd name="connsiteY749" fmla="*/ 292240 h 4267200"/>
              <a:gd name="connsiteX750" fmla="*/ 5426491 w 12192000"/>
              <a:gd name="connsiteY750" fmla="*/ 281128 h 4267200"/>
              <a:gd name="connsiteX751" fmla="*/ 5731212 w 12192000"/>
              <a:gd name="connsiteY751" fmla="*/ 231951 h 4267200"/>
              <a:gd name="connsiteX752" fmla="*/ 5905192 w 12192000"/>
              <a:gd name="connsiteY752" fmla="*/ 163079 h 4267200"/>
              <a:gd name="connsiteX753" fmla="*/ 5944437 w 12192000"/>
              <a:gd name="connsiteY753" fmla="*/ 113829 h 4267200"/>
              <a:gd name="connsiteX754" fmla="*/ 5825032 w 12192000"/>
              <a:gd name="connsiteY754" fmla="*/ 146405 h 4267200"/>
              <a:gd name="connsiteX755" fmla="*/ 4955599 w 12192000"/>
              <a:gd name="connsiteY755" fmla="*/ 247008 h 4267200"/>
              <a:gd name="connsiteX756" fmla="*/ 5210104 w 12192000"/>
              <a:gd name="connsiteY756" fmla="*/ 228123 h 4267200"/>
              <a:gd name="connsiteX757" fmla="*/ 5261015 w 12192000"/>
              <a:gd name="connsiteY757" fmla="*/ 227087 h 4267200"/>
              <a:gd name="connsiteX758" fmla="*/ 5861181 w 12192000"/>
              <a:gd name="connsiteY758" fmla="*/ 143093 h 4267200"/>
              <a:gd name="connsiteX759" fmla="*/ 5961252 w 12192000"/>
              <a:gd name="connsiteY759" fmla="*/ 114820 h 4267200"/>
              <a:gd name="connsiteX760" fmla="*/ 5944437 w 12192000"/>
              <a:gd name="connsiteY760" fmla="*/ 113829 h 4267200"/>
              <a:gd name="connsiteX761" fmla="*/ 9095810 w 12192000"/>
              <a:gd name="connsiteY761" fmla="*/ 0 h 4267200"/>
              <a:gd name="connsiteX762" fmla="*/ 9215999 w 12192000"/>
              <a:gd name="connsiteY762" fmla="*/ 0 h 4267200"/>
              <a:gd name="connsiteX763" fmla="*/ 9250991 w 12192000"/>
              <a:gd name="connsiteY763" fmla="*/ 17650 h 4267200"/>
              <a:gd name="connsiteX764" fmla="*/ 9551793 w 12192000"/>
              <a:gd name="connsiteY764" fmla="*/ 69947 h 4267200"/>
              <a:gd name="connsiteX765" fmla="*/ 10211701 w 12192000"/>
              <a:gd name="connsiteY765" fmla="*/ 15192 h 4267200"/>
              <a:gd name="connsiteX766" fmla="*/ 9665014 w 12192000"/>
              <a:gd name="connsiteY766" fmla="*/ 41266 h 4267200"/>
              <a:gd name="connsiteX767" fmla="*/ 9382567 w 12192000"/>
              <a:gd name="connsiteY767" fmla="*/ 18583 h 4267200"/>
              <a:gd name="connsiteX768" fmla="*/ 9283159 w 12192000"/>
              <a:gd name="connsiteY768" fmla="*/ 0 h 4267200"/>
              <a:gd name="connsiteX769" fmla="*/ 9469266 w 12192000"/>
              <a:gd name="connsiteY769" fmla="*/ 0 h 4267200"/>
              <a:gd name="connsiteX770" fmla="*/ 9504117 w 12192000"/>
              <a:gd name="connsiteY770" fmla="*/ 4274 h 4267200"/>
              <a:gd name="connsiteX771" fmla="*/ 9667223 w 12192000"/>
              <a:gd name="connsiteY771" fmla="*/ 13232 h 4267200"/>
              <a:gd name="connsiteX772" fmla="*/ 9887703 w 12192000"/>
              <a:gd name="connsiteY772" fmla="*/ 12601 h 4267200"/>
              <a:gd name="connsiteX773" fmla="*/ 10088930 w 12192000"/>
              <a:gd name="connsiteY773" fmla="*/ 0 h 4267200"/>
              <a:gd name="connsiteX774" fmla="*/ 10544171 w 12192000"/>
              <a:gd name="connsiteY774" fmla="*/ 0 h 4267200"/>
              <a:gd name="connsiteX775" fmla="*/ 10392396 w 12192000"/>
              <a:gd name="connsiteY775" fmla="*/ 36772 h 4267200"/>
              <a:gd name="connsiteX776" fmla="*/ 9413803 w 12192000"/>
              <a:gd name="connsiteY776" fmla="*/ 131277 h 4267200"/>
              <a:gd name="connsiteX777" fmla="*/ 9174626 w 12192000"/>
              <a:gd name="connsiteY777" fmla="*/ 44983 h 4267200"/>
              <a:gd name="connsiteX778" fmla="*/ 8474998 w 12192000"/>
              <a:gd name="connsiteY778" fmla="*/ 0 h 4267200"/>
              <a:gd name="connsiteX779" fmla="*/ 8573502 w 12192000"/>
              <a:gd name="connsiteY779" fmla="*/ 0 h 4267200"/>
              <a:gd name="connsiteX780" fmla="*/ 8659539 w 12192000"/>
              <a:gd name="connsiteY780" fmla="*/ 117664 h 4267200"/>
              <a:gd name="connsiteX781" fmla="*/ 9248507 w 12192000"/>
              <a:gd name="connsiteY781" fmla="*/ 743734 h 4267200"/>
              <a:gd name="connsiteX782" fmla="*/ 9309457 w 12192000"/>
              <a:gd name="connsiteY782" fmla="*/ 795932 h 4267200"/>
              <a:gd name="connsiteX783" fmla="*/ 9785496 w 12192000"/>
              <a:gd name="connsiteY783" fmla="*/ 530713 h 4267200"/>
              <a:gd name="connsiteX784" fmla="*/ 10482828 w 12192000"/>
              <a:gd name="connsiteY784" fmla="*/ 399738 h 4267200"/>
              <a:gd name="connsiteX785" fmla="*/ 10468382 w 12192000"/>
              <a:gd name="connsiteY785" fmla="*/ 461219 h 4267200"/>
              <a:gd name="connsiteX786" fmla="*/ 9430790 w 12192000"/>
              <a:gd name="connsiteY786" fmla="*/ 895589 h 4267200"/>
              <a:gd name="connsiteX787" fmla="*/ 10019780 w 12192000"/>
              <a:gd name="connsiteY787" fmla="*/ 1298815 h 4267200"/>
              <a:gd name="connsiteX788" fmla="*/ 10372218 w 12192000"/>
              <a:gd name="connsiteY788" fmla="*/ 1146081 h 4267200"/>
              <a:gd name="connsiteX789" fmla="*/ 10896429 w 12192000"/>
              <a:gd name="connsiteY789" fmla="*/ 310883 h 4267200"/>
              <a:gd name="connsiteX790" fmla="*/ 10919735 w 12192000"/>
              <a:gd name="connsiteY790" fmla="*/ 318176 h 4267200"/>
              <a:gd name="connsiteX791" fmla="*/ 10637064 w 12192000"/>
              <a:gd name="connsiteY791" fmla="*/ 935661 h 4267200"/>
              <a:gd name="connsiteX792" fmla="*/ 10516995 w 12192000"/>
              <a:gd name="connsiteY792" fmla="*/ 1070245 h 4267200"/>
              <a:gd name="connsiteX793" fmla="*/ 10868835 w 12192000"/>
              <a:gd name="connsiteY793" fmla="*/ 815534 h 4267200"/>
              <a:gd name="connsiteX794" fmla="*/ 11704547 w 12192000"/>
              <a:gd name="connsiteY794" fmla="*/ 465665 h 4267200"/>
              <a:gd name="connsiteX795" fmla="*/ 12033562 w 12192000"/>
              <a:gd name="connsiteY795" fmla="*/ 350012 h 4267200"/>
              <a:gd name="connsiteX796" fmla="*/ 12025537 w 12192000"/>
              <a:gd name="connsiteY796" fmla="*/ 382666 h 4267200"/>
              <a:gd name="connsiteX797" fmla="*/ 11088649 w 12192000"/>
              <a:gd name="connsiteY797" fmla="*/ 1056676 h 4267200"/>
              <a:gd name="connsiteX798" fmla="*/ 10561600 w 12192000"/>
              <a:gd name="connsiteY798" fmla="*/ 1229477 h 4267200"/>
              <a:gd name="connsiteX799" fmla="*/ 10280797 w 12192000"/>
              <a:gd name="connsiteY799" fmla="*/ 1263181 h 4267200"/>
              <a:gd name="connsiteX800" fmla="*/ 10083376 w 12192000"/>
              <a:gd name="connsiteY800" fmla="*/ 1334114 h 4267200"/>
              <a:gd name="connsiteX801" fmla="*/ 10832582 w 12192000"/>
              <a:gd name="connsiteY801" fmla="*/ 1687356 h 4267200"/>
              <a:gd name="connsiteX802" fmla="*/ 10839263 w 12192000"/>
              <a:gd name="connsiteY802" fmla="*/ 1683743 h 4267200"/>
              <a:gd name="connsiteX803" fmla="*/ 11350910 w 12192000"/>
              <a:gd name="connsiteY803" fmla="*/ 1443899 h 4267200"/>
              <a:gd name="connsiteX804" fmla="*/ 11360346 w 12192000"/>
              <a:gd name="connsiteY804" fmla="*/ 1429225 h 4267200"/>
              <a:gd name="connsiteX805" fmla="*/ 12167580 w 12192000"/>
              <a:gd name="connsiteY805" fmla="*/ 789523 h 4267200"/>
              <a:gd name="connsiteX806" fmla="*/ 12192000 w 12192000"/>
              <a:gd name="connsiteY806" fmla="*/ 769876 h 4267200"/>
              <a:gd name="connsiteX807" fmla="*/ 12192000 w 12192000"/>
              <a:gd name="connsiteY807" fmla="*/ 802845 h 4267200"/>
              <a:gd name="connsiteX808" fmla="*/ 12173558 w 12192000"/>
              <a:gd name="connsiteY808" fmla="*/ 821317 h 4267200"/>
              <a:gd name="connsiteX809" fmla="*/ 12117398 w 12192000"/>
              <a:gd name="connsiteY809" fmla="*/ 877374 h 4267200"/>
              <a:gd name="connsiteX810" fmla="*/ 11472926 w 12192000"/>
              <a:gd name="connsiteY810" fmla="*/ 1344259 h 4267200"/>
              <a:gd name="connsiteX811" fmla="*/ 11666978 w 12192000"/>
              <a:gd name="connsiteY811" fmla="*/ 1215889 h 4267200"/>
              <a:gd name="connsiteX812" fmla="*/ 11707200 w 12192000"/>
              <a:gd name="connsiteY812" fmla="*/ 1192361 h 4267200"/>
              <a:gd name="connsiteX813" fmla="*/ 12144637 w 12192000"/>
              <a:gd name="connsiteY813" fmla="*/ 858646 h 4267200"/>
              <a:gd name="connsiteX814" fmla="*/ 12192000 w 12192000"/>
              <a:gd name="connsiteY814" fmla="*/ 810414 h 4267200"/>
              <a:gd name="connsiteX815" fmla="*/ 12192000 w 12192000"/>
              <a:gd name="connsiteY815" fmla="*/ 916439 h 4267200"/>
              <a:gd name="connsiteX816" fmla="*/ 12150630 w 12192000"/>
              <a:gd name="connsiteY816" fmla="*/ 982925 h 4267200"/>
              <a:gd name="connsiteX817" fmla="*/ 11389484 w 12192000"/>
              <a:gd name="connsiteY817" fmla="*/ 1469889 h 4267200"/>
              <a:gd name="connsiteX818" fmla="*/ 10923736 w 12192000"/>
              <a:gd name="connsiteY818" fmla="*/ 1721439 h 4267200"/>
              <a:gd name="connsiteX819" fmla="*/ 11091913 w 12192000"/>
              <a:gd name="connsiteY819" fmla="*/ 1780406 h 4267200"/>
              <a:gd name="connsiteX820" fmla="*/ 11771238 w 12192000"/>
              <a:gd name="connsiteY820" fmla="*/ 1944400 h 4267200"/>
              <a:gd name="connsiteX821" fmla="*/ 11783166 w 12192000"/>
              <a:gd name="connsiteY821" fmla="*/ 1931422 h 4267200"/>
              <a:gd name="connsiteX822" fmla="*/ 12131988 w 12192000"/>
              <a:gd name="connsiteY822" fmla="*/ 1574357 h 4267200"/>
              <a:gd name="connsiteX823" fmla="*/ 12192000 w 12192000"/>
              <a:gd name="connsiteY823" fmla="*/ 1537429 h 4267200"/>
              <a:gd name="connsiteX824" fmla="*/ 12192000 w 12192000"/>
              <a:gd name="connsiteY824" fmla="*/ 1589108 h 4267200"/>
              <a:gd name="connsiteX825" fmla="*/ 12112105 w 12192000"/>
              <a:gd name="connsiteY825" fmla="*/ 1640352 h 4267200"/>
              <a:gd name="connsiteX826" fmla="*/ 11849203 w 12192000"/>
              <a:gd name="connsiteY826" fmla="*/ 1900149 h 4267200"/>
              <a:gd name="connsiteX827" fmla="*/ 11946326 w 12192000"/>
              <a:gd name="connsiteY827" fmla="*/ 1822808 h 4267200"/>
              <a:gd name="connsiteX828" fmla="*/ 12055863 w 12192000"/>
              <a:gd name="connsiteY828" fmla="*/ 1735914 h 4267200"/>
              <a:gd name="connsiteX829" fmla="*/ 12150816 w 12192000"/>
              <a:gd name="connsiteY829" fmla="*/ 1678902 h 4267200"/>
              <a:gd name="connsiteX830" fmla="*/ 12192000 w 12192000"/>
              <a:gd name="connsiteY830" fmla="*/ 1655121 h 4267200"/>
              <a:gd name="connsiteX831" fmla="*/ 12192000 w 12192000"/>
              <a:gd name="connsiteY831" fmla="*/ 1686869 h 4267200"/>
              <a:gd name="connsiteX832" fmla="*/ 12163772 w 12192000"/>
              <a:gd name="connsiteY832" fmla="*/ 1703058 h 4267200"/>
              <a:gd name="connsiteX833" fmla="*/ 12070597 w 12192000"/>
              <a:gd name="connsiteY833" fmla="*/ 1758893 h 4267200"/>
              <a:gd name="connsiteX834" fmla="*/ 11963621 w 12192000"/>
              <a:gd name="connsiteY834" fmla="*/ 1844299 h 4267200"/>
              <a:gd name="connsiteX835" fmla="*/ 11886604 w 12192000"/>
              <a:gd name="connsiteY835" fmla="*/ 1907617 h 4267200"/>
              <a:gd name="connsiteX836" fmla="*/ 12153575 w 12192000"/>
              <a:gd name="connsiteY836" fmla="*/ 1786372 h 4267200"/>
              <a:gd name="connsiteX837" fmla="*/ 12192000 w 12192000"/>
              <a:gd name="connsiteY837" fmla="*/ 1759693 h 4267200"/>
              <a:gd name="connsiteX838" fmla="*/ 12192000 w 12192000"/>
              <a:gd name="connsiteY838" fmla="*/ 1809459 h 4267200"/>
              <a:gd name="connsiteX839" fmla="*/ 12121362 w 12192000"/>
              <a:gd name="connsiteY839" fmla="*/ 1857561 h 4267200"/>
              <a:gd name="connsiteX840" fmla="*/ 11895949 w 12192000"/>
              <a:gd name="connsiteY840" fmla="*/ 1963079 h 4267200"/>
              <a:gd name="connsiteX841" fmla="*/ 12192000 w 12192000"/>
              <a:gd name="connsiteY841" fmla="*/ 1990579 h 4267200"/>
              <a:gd name="connsiteX842" fmla="*/ 12192000 w 12192000"/>
              <a:gd name="connsiteY842" fmla="*/ 2065582 h 4267200"/>
              <a:gd name="connsiteX843" fmla="*/ 12153918 w 12192000"/>
              <a:gd name="connsiteY843" fmla="*/ 2063926 h 4267200"/>
              <a:gd name="connsiteX844" fmla="*/ 12192000 w 12192000"/>
              <a:gd name="connsiteY844" fmla="*/ 2085104 h 4267200"/>
              <a:gd name="connsiteX845" fmla="*/ 12192000 w 12192000"/>
              <a:gd name="connsiteY845" fmla="*/ 2178471 h 4267200"/>
              <a:gd name="connsiteX846" fmla="*/ 12085355 w 12192000"/>
              <a:gd name="connsiteY846" fmla="*/ 2122457 h 4267200"/>
              <a:gd name="connsiteX847" fmla="*/ 12192000 w 12192000"/>
              <a:gd name="connsiteY847" fmla="*/ 2196158 h 4267200"/>
              <a:gd name="connsiteX848" fmla="*/ 12192000 w 12192000"/>
              <a:gd name="connsiteY848" fmla="*/ 2230374 h 4267200"/>
              <a:gd name="connsiteX849" fmla="*/ 12041237 w 12192000"/>
              <a:gd name="connsiteY849" fmla="*/ 2126309 h 4267200"/>
              <a:gd name="connsiteX850" fmla="*/ 12174450 w 12192000"/>
              <a:gd name="connsiteY850" fmla="*/ 2262541 h 4267200"/>
              <a:gd name="connsiteX851" fmla="*/ 12192000 w 12192000"/>
              <a:gd name="connsiteY851" fmla="*/ 2275857 h 4267200"/>
              <a:gd name="connsiteX852" fmla="*/ 12192000 w 12192000"/>
              <a:gd name="connsiteY852" fmla="*/ 2377131 h 4267200"/>
              <a:gd name="connsiteX853" fmla="*/ 12155801 w 12192000"/>
              <a:gd name="connsiteY853" fmla="*/ 2349925 h 4267200"/>
              <a:gd name="connsiteX854" fmla="*/ 11930164 w 12192000"/>
              <a:gd name="connsiteY854" fmla="*/ 2041945 h 4267200"/>
              <a:gd name="connsiteX855" fmla="*/ 11561767 w 12192000"/>
              <a:gd name="connsiteY855" fmla="*/ 1984479 h 4267200"/>
              <a:gd name="connsiteX856" fmla="*/ 11987997 w 12192000"/>
              <a:gd name="connsiteY856" fmla="*/ 3153822 h 4267200"/>
              <a:gd name="connsiteX857" fmla="*/ 11926558 w 12192000"/>
              <a:gd name="connsiteY857" fmla="*/ 3203134 h 4267200"/>
              <a:gd name="connsiteX858" fmla="*/ 11440430 w 12192000"/>
              <a:gd name="connsiteY858" fmla="*/ 1973028 h 4267200"/>
              <a:gd name="connsiteX859" fmla="*/ 11446754 w 12192000"/>
              <a:gd name="connsiteY859" fmla="*/ 1959605 h 4267200"/>
              <a:gd name="connsiteX860" fmla="*/ 11050651 w 12192000"/>
              <a:gd name="connsiteY860" fmla="*/ 1850495 h 4267200"/>
              <a:gd name="connsiteX861" fmla="*/ 10389960 w 12192000"/>
              <a:gd name="connsiteY861" fmla="*/ 1586232 h 4267200"/>
              <a:gd name="connsiteX862" fmla="*/ 10500699 w 12192000"/>
              <a:gd name="connsiteY862" fmla="*/ 1913175 h 4267200"/>
              <a:gd name="connsiteX863" fmla="*/ 10507814 w 12192000"/>
              <a:gd name="connsiteY863" fmla="*/ 1920694 h 4267200"/>
              <a:gd name="connsiteX864" fmla="*/ 10518908 w 12192000"/>
              <a:gd name="connsiteY864" fmla="*/ 1911226 h 4267200"/>
              <a:gd name="connsiteX865" fmla="*/ 11258935 w 12192000"/>
              <a:gd name="connsiteY865" fmla="*/ 2442781 h 4267200"/>
              <a:gd name="connsiteX866" fmla="*/ 11211663 w 12192000"/>
              <a:gd name="connsiteY866" fmla="*/ 2510325 h 4267200"/>
              <a:gd name="connsiteX867" fmla="*/ 10571295 w 12192000"/>
              <a:gd name="connsiteY867" fmla="*/ 2105302 h 4267200"/>
              <a:gd name="connsiteX868" fmla="*/ 10435737 w 12192000"/>
              <a:gd name="connsiteY868" fmla="*/ 2805672 h 4267200"/>
              <a:gd name="connsiteX869" fmla="*/ 10206831 w 12192000"/>
              <a:gd name="connsiteY869" fmla="*/ 3151701 h 4267200"/>
              <a:gd name="connsiteX870" fmla="*/ 10196482 w 12192000"/>
              <a:gd name="connsiteY870" fmla="*/ 3135084 h 4267200"/>
              <a:gd name="connsiteX871" fmla="*/ 10381882 w 12192000"/>
              <a:gd name="connsiteY871" fmla="*/ 2155807 h 4267200"/>
              <a:gd name="connsiteX872" fmla="*/ 10439260 w 12192000"/>
              <a:gd name="connsiteY872" fmla="*/ 1962486 h 4267200"/>
              <a:gd name="connsiteX873" fmla="*/ 10439409 w 12192000"/>
              <a:gd name="connsiteY873" fmla="*/ 1960615 h 4267200"/>
              <a:gd name="connsiteX874" fmla="*/ 10439915 w 12192000"/>
              <a:gd name="connsiteY874" fmla="*/ 1951821 h 4267200"/>
              <a:gd name="connsiteX875" fmla="*/ 10314241 w 12192000"/>
              <a:gd name="connsiteY875" fmla="*/ 1556749 h 4267200"/>
              <a:gd name="connsiteX876" fmla="*/ 10315061 w 12192000"/>
              <a:gd name="connsiteY876" fmla="*/ 1548729 h 4267200"/>
              <a:gd name="connsiteX877" fmla="*/ 9526158 w 12192000"/>
              <a:gd name="connsiteY877" fmla="*/ 1071804 h 4267200"/>
              <a:gd name="connsiteX878" fmla="*/ 9758689 w 12192000"/>
              <a:gd name="connsiteY878" fmla="*/ 1585512 h 4267200"/>
              <a:gd name="connsiteX879" fmla="*/ 9941392 w 12192000"/>
              <a:gd name="connsiteY879" fmla="*/ 2432858 h 4267200"/>
              <a:gd name="connsiteX880" fmla="*/ 9887724 w 12192000"/>
              <a:gd name="connsiteY880" fmla="*/ 2495762 h 4267200"/>
              <a:gd name="connsiteX881" fmla="*/ 9587446 w 12192000"/>
              <a:gd name="connsiteY881" fmla="*/ 1872898 h 4267200"/>
              <a:gd name="connsiteX882" fmla="*/ 9462810 w 12192000"/>
              <a:gd name="connsiteY882" fmla="*/ 1288346 h 4267200"/>
              <a:gd name="connsiteX883" fmla="*/ 9318575 w 12192000"/>
              <a:gd name="connsiteY883" fmla="*/ 1540820 h 4267200"/>
              <a:gd name="connsiteX884" fmla="*/ 9191090 w 12192000"/>
              <a:gd name="connsiteY884" fmla="*/ 1688355 h 4267200"/>
              <a:gd name="connsiteX885" fmla="*/ 9177757 w 12192000"/>
              <a:gd name="connsiteY885" fmla="*/ 1683354 h 4267200"/>
              <a:gd name="connsiteX886" fmla="*/ 9274865 w 12192000"/>
              <a:gd name="connsiteY886" fmla="*/ 1336896 h 4267200"/>
              <a:gd name="connsiteX887" fmla="*/ 9478649 w 12192000"/>
              <a:gd name="connsiteY887" fmla="*/ 1173376 h 4267200"/>
              <a:gd name="connsiteX888" fmla="*/ 9482281 w 12192000"/>
              <a:gd name="connsiteY888" fmla="*/ 1167830 h 4267200"/>
              <a:gd name="connsiteX889" fmla="*/ 9438637 w 12192000"/>
              <a:gd name="connsiteY889" fmla="*/ 1015438 h 4267200"/>
              <a:gd name="connsiteX890" fmla="*/ 9439458 w 12192000"/>
              <a:gd name="connsiteY890" fmla="*/ 1007420 h 4267200"/>
              <a:gd name="connsiteX891" fmla="*/ 9197105 w 12192000"/>
              <a:gd name="connsiteY891" fmla="*/ 808882 h 4267200"/>
              <a:gd name="connsiteX892" fmla="*/ 8973607 w 12192000"/>
              <a:gd name="connsiteY892" fmla="*/ 597733 h 4267200"/>
              <a:gd name="connsiteX893" fmla="*/ 8967512 w 12192000"/>
              <a:gd name="connsiteY893" fmla="*/ 1795211 h 4267200"/>
              <a:gd name="connsiteX894" fmla="*/ 8912526 w 12192000"/>
              <a:gd name="connsiteY894" fmla="*/ 1841464 h 4267200"/>
              <a:gd name="connsiteX895" fmla="*/ 8893391 w 12192000"/>
              <a:gd name="connsiteY895" fmla="*/ 572788 h 4267200"/>
              <a:gd name="connsiteX896" fmla="*/ 8902990 w 12192000"/>
              <a:gd name="connsiteY896" fmla="*/ 560750 h 4267200"/>
              <a:gd name="connsiteX897" fmla="*/ 8919102 w 12192000"/>
              <a:gd name="connsiteY897" fmla="*/ 542471 h 4267200"/>
              <a:gd name="connsiteX898" fmla="*/ 8661728 w 12192000"/>
              <a:gd name="connsiteY898" fmla="*/ 250903 h 4267200"/>
              <a:gd name="connsiteX899" fmla="*/ 8357758 w 12192000"/>
              <a:gd name="connsiteY899" fmla="*/ 0 h 4267200"/>
              <a:gd name="connsiteX900" fmla="*/ 8405492 w 12192000"/>
              <a:gd name="connsiteY900" fmla="*/ 0 h 4267200"/>
              <a:gd name="connsiteX901" fmla="*/ 8392083 w 12192000"/>
              <a:gd name="connsiteY901" fmla="*/ 30495 h 4267200"/>
              <a:gd name="connsiteX902" fmla="*/ 8339888 w 12192000"/>
              <a:gd name="connsiteY902" fmla="*/ 306259 h 4267200"/>
              <a:gd name="connsiteX903" fmla="*/ 8473847 w 12192000"/>
              <a:gd name="connsiteY903" fmla="*/ 727373 h 4267200"/>
              <a:gd name="connsiteX904" fmla="*/ 8454081 w 12192000"/>
              <a:gd name="connsiteY904" fmla="*/ 1611960 h 4267200"/>
              <a:gd name="connsiteX905" fmla="*/ 8396000 w 12192000"/>
              <a:gd name="connsiteY905" fmla="*/ 1663986 h 4267200"/>
              <a:gd name="connsiteX906" fmla="*/ 8238881 w 12192000"/>
              <a:gd name="connsiteY906" fmla="*/ 368438 h 4267200"/>
              <a:gd name="connsiteX907" fmla="*/ 7668140 w 12192000"/>
              <a:gd name="connsiteY907" fmla="*/ 942511 h 4267200"/>
              <a:gd name="connsiteX908" fmla="*/ 7637853 w 12192000"/>
              <a:gd name="connsiteY908" fmla="*/ 942567 h 4267200"/>
              <a:gd name="connsiteX909" fmla="*/ 7909649 w 12192000"/>
              <a:gd name="connsiteY909" fmla="*/ 489150 h 4267200"/>
              <a:gd name="connsiteX910" fmla="*/ 8256182 w 12192000"/>
              <a:gd name="connsiteY910" fmla="*/ 301724 h 4267200"/>
              <a:gd name="connsiteX911" fmla="*/ 8255912 w 12192000"/>
              <a:gd name="connsiteY911" fmla="*/ 276498 h 4267200"/>
              <a:gd name="connsiteX912" fmla="*/ 8315225 w 12192000"/>
              <a:gd name="connsiteY912" fmla="*/ 89075 h 4267200"/>
              <a:gd name="connsiteX913" fmla="*/ 7497388 w 12192000"/>
              <a:gd name="connsiteY913" fmla="*/ 0 h 4267200"/>
              <a:gd name="connsiteX914" fmla="*/ 7560921 w 12192000"/>
              <a:gd name="connsiteY914" fmla="*/ 0 h 4267200"/>
              <a:gd name="connsiteX915" fmla="*/ 7546742 w 12192000"/>
              <a:gd name="connsiteY915" fmla="*/ 68966 h 4267200"/>
              <a:gd name="connsiteX916" fmla="*/ 7488853 w 12192000"/>
              <a:gd name="connsiteY916" fmla="*/ 535687 h 4267200"/>
              <a:gd name="connsiteX917" fmla="*/ 7529509 w 12192000"/>
              <a:gd name="connsiteY917" fmla="*/ 380358 h 4267200"/>
              <a:gd name="connsiteX918" fmla="*/ 7585939 w 12192000"/>
              <a:gd name="connsiteY918" fmla="*/ 184712 h 4267200"/>
              <a:gd name="connsiteX919" fmla="*/ 7621792 w 12192000"/>
              <a:gd name="connsiteY919" fmla="*/ 87864 h 4267200"/>
              <a:gd name="connsiteX920" fmla="*/ 7654204 w 12192000"/>
              <a:gd name="connsiteY920" fmla="*/ 0 h 4267200"/>
              <a:gd name="connsiteX921" fmla="*/ 7683986 w 12192000"/>
              <a:gd name="connsiteY921" fmla="*/ 0 h 4267200"/>
              <a:gd name="connsiteX922" fmla="*/ 7647914 w 12192000"/>
              <a:gd name="connsiteY922" fmla="*/ 97640 h 4267200"/>
              <a:gd name="connsiteX923" fmla="*/ 7612524 w 12192000"/>
              <a:gd name="connsiteY923" fmla="*/ 193392 h 4267200"/>
              <a:gd name="connsiteX924" fmla="*/ 7557013 w 12192000"/>
              <a:gd name="connsiteY924" fmla="*/ 386853 h 4267200"/>
              <a:gd name="connsiteX925" fmla="*/ 7517286 w 12192000"/>
              <a:gd name="connsiteY925" fmla="*/ 539999 h 4267200"/>
              <a:gd name="connsiteX926" fmla="*/ 7704204 w 12192000"/>
              <a:gd name="connsiteY926" fmla="*/ 152292 h 4267200"/>
              <a:gd name="connsiteX927" fmla="*/ 7756975 w 12192000"/>
              <a:gd name="connsiteY927" fmla="*/ 0 h 4267200"/>
              <a:gd name="connsiteX928" fmla="*/ 7837329 w 12192000"/>
              <a:gd name="connsiteY928" fmla="*/ 0 h 4267200"/>
              <a:gd name="connsiteX929" fmla="*/ 7821760 w 12192000"/>
              <a:gd name="connsiteY929" fmla="*/ 65656 h 4267200"/>
              <a:gd name="connsiteX930" fmla="*/ 7488925 w 12192000"/>
              <a:gd name="connsiteY930" fmla="*/ 763628 h 4267200"/>
              <a:gd name="connsiteX931" fmla="*/ 7419999 w 12192000"/>
              <a:gd name="connsiteY931" fmla="*/ 774360 h 4267200"/>
              <a:gd name="connsiteX932" fmla="*/ 7487820 w 12192000"/>
              <a:gd name="connsiteY932" fmla="*/ 37416 h 4267200"/>
              <a:gd name="connsiteX933" fmla="*/ 3882765 w 12192000"/>
              <a:gd name="connsiteY933" fmla="*/ 0 h 4267200"/>
              <a:gd name="connsiteX934" fmla="*/ 3995099 w 12192000"/>
              <a:gd name="connsiteY934" fmla="*/ 0 h 4267200"/>
              <a:gd name="connsiteX935" fmla="*/ 4163818 w 12192000"/>
              <a:gd name="connsiteY935" fmla="*/ 234104 h 4267200"/>
              <a:gd name="connsiteX936" fmla="*/ 4172099 w 12192000"/>
              <a:gd name="connsiteY936" fmla="*/ 234207 h 4267200"/>
              <a:gd name="connsiteX937" fmla="*/ 4784282 w 12192000"/>
              <a:gd name="connsiteY937" fmla="*/ 276561 h 4267200"/>
              <a:gd name="connsiteX938" fmla="*/ 4801687 w 12192000"/>
              <a:gd name="connsiteY938" fmla="*/ 267764 h 4267200"/>
              <a:gd name="connsiteX939" fmla="*/ 6082788 w 12192000"/>
              <a:gd name="connsiteY939" fmla="*/ 64119 h 4267200"/>
              <a:gd name="connsiteX940" fmla="*/ 6099442 w 12192000"/>
              <a:gd name="connsiteY940" fmla="*/ 82568 h 4267200"/>
              <a:gd name="connsiteX941" fmla="*/ 4804137 w 12192000"/>
              <a:gd name="connsiteY941" fmla="*/ 320931 h 4267200"/>
              <a:gd name="connsiteX942" fmla="*/ 4227047 w 12192000"/>
              <a:gd name="connsiteY942" fmla="*/ 313415 h 4267200"/>
              <a:gd name="connsiteX943" fmla="*/ 4346041 w 12192000"/>
              <a:gd name="connsiteY943" fmla="*/ 456086 h 4267200"/>
              <a:gd name="connsiteX944" fmla="*/ 4870967 w 12192000"/>
              <a:gd name="connsiteY944" fmla="*/ 963061 h 4267200"/>
              <a:gd name="connsiteX945" fmla="*/ 4889647 w 12192000"/>
              <a:gd name="connsiteY945" fmla="*/ 957147 h 4267200"/>
              <a:gd name="connsiteX946" fmla="*/ 5422504 w 12192000"/>
              <a:gd name="connsiteY946" fmla="*/ 805191 h 4267200"/>
              <a:gd name="connsiteX947" fmla="*/ 6087656 w 12192000"/>
              <a:gd name="connsiteY947" fmla="*/ 826703 h 4267200"/>
              <a:gd name="connsiteX948" fmla="*/ 6058717 w 12192000"/>
              <a:gd name="connsiteY948" fmla="*/ 865992 h 4267200"/>
              <a:gd name="connsiteX949" fmla="*/ 4974153 w 12192000"/>
              <a:gd name="connsiteY949" fmla="*/ 1045456 h 4267200"/>
              <a:gd name="connsiteX950" fmla="*/ 5627835 w 12192000"/>
              <a:gd name="connsiteY950" fmla="*/ 1472077 h 4267200"/>
              <a:gd name="connsiteX951" fmla="*/ 5629817 w 12192000"/>
              <a:gd name="connsiteY951" fmla="*/ 1471412 h 4267200"/>
              <a:gd name="connsiteX952" fmla="*/ 5634124 w 12192000"/>
              <a:gd name="connsiteY952" fmla="*/ 1470572 h 4267200"/>
              <a:gd name="connsiteX953" fmla="*/ 5755832 w 12192000"/>
              <a:gd name="connsiteY953" fmla="*/ 1383886 h 4267200"/>
              <a:gd name="connsiteX954" fmla="*/ 6014186 w 12192000"/>
              <a:gd name="connsiteY954" fmla="*/ 1279799 h 4267200"/>
              <a:gd name="connsiteX955" fmla="*/ 6901619 w 12192000"/>
              <a:gd name="connsiteY955" fmla="*/ 1047874 h 4267200"/>
              <a:gd name="connsiteX956" fmla="*/ 6931566 w 12192000"/>
              <a:gd name="connsiteY956" fmla="*/ 1062034 h 4267200"/>
              <a:gd name="connsiteX957" fmla="*/ 5790982 w 12192000"/>
              <a:gd name="connsiteY957" fmla="*/ 1561380 h 4267200"/>
              <a:gd name="connsiteX958" fmla="*/ 6188971 w 12192000"/>
              <a:gd name="connsiteY958" fmla="*/ 1755168 h 4267200"/>
              <a:gd name="connsiteX959" fmla="*/ 6202446 w 12192000"/>
              <a:gd name="connsiteY959" fmla="*/ 1752268 h 4267200"/>
              <a:gd name="connsiteX960" fmla="*/ 7179560 w 12192000"/>
              <a:gd name="connsiteY960" fmla="*/ 1467551 h 4267200"/>
              <a:gd name="connsiteX961" fmla="*/ 7158730 w 12192000"/>
              <a:gd name="connsiteY961" fmla="*/ 1507835 h 4267200"/>
              <a:gd name="connsiteX962" fmla="*/ 6326959 w 12192000"/>
              <a:gd name="connsiteY962" fmla="*/ 1817686 h 4267200"/>
              <a:gd name="connsiteX963" fmla="*/ 6537433 w 12192000"/>
              <a:gd name="connsiteY963" fmla="*/ 1907790 h 4267200"/>
              <a:gd name="connsiteX964" fmla="*/ 6550221 w 12192000"/>
              <a:gd name="connsiteY964" fmla="*/ 1910729 h 4267200"/>
              <a:gd name="connsiteX965" fmla="*/ 6964438 w 12192000"/>
              <a:gd name="connsiteY965" fmla="*/ 2209505 h 4267200"/>
              <a:gd name="connsiteX966" fmla="*/ 7367862 w 12192000"/>
              <a:gd name="connsiteY966" fmla="*/ 2806833 h 4267200"/>
              <a:gd name="connsiteX967" fmla="*/ 7364329 w 12192000"/>
              <a:gd name="connsiteY967" fmla="*/ 2826907 h 4267200"/>
              <a:gd name="connsiteX968" fmla="*/ 7290545 w 12192000"/>
              <a:gd name="connsiteY968" fmla="*/ 2850663 h 4267200"/>
              <a:gd name="connsiteX969" fmla="*/ 6472036 w 12192000"/>
              <a:gd name="connsiteY969" fmla="*/ 1959003 h 4267200"/>
              <a:gd name="connsiteX970" fmla="*/ 5792897 w 12192000"/>
              <a:gd name="connsiteY970" fmla="*/ 1647747 h 4267200"/>
              <a:gd name="connsiteX971" fmla="*/ 5842751 w 12192000"/>
              <a:gd name="connsiteY971" fmla="*/ 1816112 h 4267200"/>
              <a:gd name="connsiteX972" fmla="*/ 5847424 w 12192000"/>
              <a:gd name="connsiteY972" fmla="*/ 1815776 h 4267200"/>
              <a:gd name="connsiteX973" fmla="*/ 6399821 w 12192000"/>
              <a:gd name="connsiteY973" fmla="*/ 2344799 h 4267200"/>
              <a:gd name="connsiteX974" fmla="*/ 6323232 w 12192000"/>
              <a:gd name="connsiteY974" fmla="*/ 2389634 h 4267200"/>
              <a:gd name="connsiteX975" fmla="*/ 5942958 w 12192000"/>
              <a:gd name="connsiteY975" fmla="*/ 2077708 h 4267200"/>
              <a:gd name="connsiteX976" fmla="*/ 5921559 w 12192000"/>
              <a:gd name="connsiteY976" fmla="*/ 2378596 h 4267200"/>
              <a:gd name="connsiteX977" fmla="*/ 5817651 w 12192000"/>
              <a:gd name="connsiteY977" fmla="*/ 3023919 h 4267200"/>
              <a:gd name="connsiteX978" fmla="*/ 5729634 w 12192000"/>
              <a:gd name="connsiteY978" fmla="*/ 3051849 h 4267200"/>
              <a:gd name="connsiteX979" fmla="*/ 5611018 w 12192000"/>
              <a:gd name="connsiteY979" fmla="*/ 2316769 h 4267200"/>
              <a:gd name="connsiteX980" fmla="*/ 5687608 w 12192000"/>
              <a:gd name="connsiteY980" fmla="*/ 2039972 h 4267200"/>
              <a:gd name="connsiteX981" fmla="*/ 5657554 w 12192000"/>
              <a:gd name="connsiteY981" fmla="*/ 1576445 h 4267200"/>
              <a:gd name="connsiteX982" fmla="*/ 5150475 w 12192000"/>
              <a:gd name="connsiteY982" fmla="*/ 1274012 h 4267200"/>
              <a:gd name="connsiteX983" fmla="*/ 5349142 w 12192000"/>
              <a:gd name="connsiteY983" fmla="*/ 2204405 h 4267200"/>
              <a:gd name="connsiteX984" fmla="*/ 5262214 w 12192000"/>
              <a:gd name="connsiteY984" fmla="*/ 2233836 h 4267200"/>
              <a:gd name="connsiteX985" fmla="*/ 4981539 w 12192000"/>
              <a:gd name="connsiteY985" fmla="*/ 1542201 h 4267200"/>
              <a:gd name="connsiteX986" fmla="*/ 4958461 w 12192000"/>
              <a:gd name="connsiteY986" fmla="*/ 1136957 h 4267200"/>
              <a:gd name="connsiteX987" fmla="*/ 4655015 w 12192000"/>
              <a:gd name="connsiteY987" fmla="*/ 891426 h 4267200"/>
              <a:gd name="connsiteX988" fmla="*/ 4348002 w 12192000"/>
              <a:gd name="connsiteY988" fmla="*/ 2205895 h 4267200"/>
              <a:gd name="connsiteX989" fmla="*/ 4262250 w 12192000"/>
              <a:gd name="connsiteY989" fmla="*/ 2219972 h 4267200"/>
              <a:gd name="connsiteX990" fmla="*/ 4550611 w 12192000"/>
              <a:gd name="connsiteY990" fmla="*/ 817540 h 4267200"/>
              <a:gd name="connsiteX991" fmla="*/ 4564418 w 12192000"/>
              <a:gd name="connsiteY991" fmla="*/ 808293 h 4267200"/>
              <a:gd name="connsiteX992" fmla="*/ 4266388 w 12192000"/>
              <a:gd name="connsiteY992" fmla="*/ 500083 h 4267200"/>
              <a:gd name="connsiteX993" fmla="*/ 4032842 w 12192000"/>
              <a:gd name="connsiteY993" fmla="*/ 211809 h 4267200"/>
              <a:gd name="connsiteX994" fmla="*/ 3721337 w 12192000"/>
              <a:gd name="connsiteY994" fmla="*/ 0 h 4267200"/>
              <a:gd name="connsiteX995" fmla="*/ 3797544 w 12192000"/>
              <a:gd name="connsiteY995" fmla="*/ 0 h 4267200"/>
              <a:gd name="connsiteX996" fmla="*/ 3775734 w 12192000"/>
              <a:gd name="connsiteY996" fmla="*/ 95131 h 4267200"/>
              <a:gd name="connsiteX997" fmla="*/ 3724807 w 12192000"/>
              <a:gd name="connsiteY997" fmla="*/ 272257 h 4267200"/>
              <a:gd name="connsiteX998" fmla="*/ 3726844 w 12192000"/>
              <a:gd name="connsiteY998" fmla="*/ 282988 h 4267200"/>
              <a:gd name="connsiteX999" fmla="*/ 3742664 w 12192000"/>
              <a:gd name="connsiteY999" fmla="*/ 279918 h 4267200"/>
              <a:gd name="connsiteX1000" fmla="*/ 4103910 w 12192000"/>
              <a:gd name="connsiteY1000" fmla="*/ 1161917 h 4267200"/>
              <a:gd name="connsiteX1001" fmla="*/ 4020269 w 12192000"/>
              <a:gd name="connsiteY1001" fmla="*/ 1200406 h 4267200"/>
              <a:gd name="connsiteX1002" fmla="*/ 3674882 w 12192000"/>
              <a:gd name="connsiteY1002" fmla="*/ 488524 h 4267200"/>
              <a:gd name="connsiteX1003" fmla="*/ 3132682 w 12192000"/>
              <a:gd name="connsiteY1003" fmla="*/ 1072284 h 4267200"/>
              <a:gd name="connsiteX1004" fmla="*/ 2716346 w 12192000"/>
              <a:gd name="connsiteY1004" fmla="*/ 1276376 h 4267200"/>
              <a:gd name="connsiteX1005" fmla="*/ 2716772 w 12192000"/>
              <a:gd name="connsiteY1005" fmla="*/ 1255462 h 4267200"/>
              <a:gd name="connsiteX1006" fmla="*/ 3471096 w 12192000"/>
              <a:gd name="connsiteY1006" fmla="*/ 437072 h 4267200"/>
              <a:gd name="connsiteX1007" fmla="*/ 3639057 w 12192000"/>
              <a:gd name="connsiteY1007" fmla="*/ 286334 h 4267200"/>
              <a:gd name="connsiteX1008" fmla="*/ 3640309 w 12192000"/>
              <a:gd name="connsiteY1008" fmla="*/ 284664 h 4267200"/>
              <a:gd name="connsiteX1009" fmla="*/ 3646022 w 12192000"/>
              <a:gd name="connsiteY1009" fmla="*/ 276711 h 4267200"/>
              <a:gd name="connsiteX1010" fmla="*/ 3707943 w 12192000"/>
              <a:gd name="connsiteY1010" fmla="*/ 65958 h 4267200"/>
              <a:gd name="connsiteX1011" fmla="*/ 2867960 w 12192000"/>
              <a:gd name="connsiteY1011" fmla="*/ 0 h 4267200"/>
              <a:gd name="connsiteX1012" fmla="*/ 2926351 w 12192000"/>
              <a:gd name="connsiteY1012" fmla="*/ 0 h 4267200"/>
              <a:gd name="connsiteX1013" fmla="*/ 2902823 w 12192000"/>
              <a:gd name="connsiteY1013" fmla="*/ 262929 h 4267200"/>
              <a:gd name="connsiteX1014" fmla="*/ 2940663 w 12192000"/>
              <a:gd name="connsiteY1014" fmla="*/ 140884 h 4267200"/>
              <a:gd name="connsiteX1015" fmla="*/ 2947039 w 12192000"/>
              <a:gd name="connsiteY1015" fmla="*/ 122524 h 4267200"/>
              <a:gd name="connsiteX1016" fmla="*/ 2984316 w 12192000"/>
              <a:gd name="connsiteY1016" fmla="*/ 0 h 4267200"/>
              <a:gd name="connsiteX1017" fmla="*/ 3016114 w 12192000"/>
              <a:gd name="connsiteY1017" fmla="*/ 0 h 4267200"/>
              <a:gd name="connsiteX1018" fmla="*/ 2979949 w 12192000"/>
              <a:gd name="connsiteY1018" fmla="*/ 119274 h 4267200"/>
              <a:gd name="connsiteX1019" fmla="*/ 3023879 w 12192000"/>
              <a:gd name="connsiteY1019" fmla="*/ 0 h 4267200"/>
              <a:gd name="connsiteX1020" fmla="*/ 3105400 w 12192000"/>
              <a:gd name="connsiteY1020" fmla="*/ 0 h 4267200"/>
              <a:gd name="connsiteX1021" fmla="*/ 3094669 w 12192000"/>
              <a:gd name="connsiteY1021" fmla="*/ 30308 h 4267200"/>
              <a:gd name="connsiteX1022" fmla="*/ 2901945 w 12192000"/>
              <a:gd name="connsiteY1022" fmla="*/ 466538 h 4267200"/>
              <a:gd name="connsiteX1023" fmla="*/ 2815209 w 12192000"/>
              <a:gd name="connsiteY1023" fmla="*/ 497361 h 4267200"/>
              <a:gd name="connsiteX1024" fmla="*/ 2844845 w 12192000"/>
              <a:gd name="connsiteY1024" fmla="*/ 127638 h 4267200"/>
              <a:gd name="connsiteX1025" fmla="*/ 1057230 w 12192000"/>
              <a:gd name="connsiteY1025" fmla="*/ 0 h 4267200"/>
              <a:gd name="connsiteX1026" fmla="*/ 1111003 w 12192000"/>
              <a:gd name="connsiteY1026" fmla="*/ 0 h 4267200"/>
              <a:gd name="connsiteX1027" fmla="*/ 1125553 w 12192000"/>
              <a:gd name="connsiteY1027" fmla="*/ 52588 h 4267200"/>
              <a:gd name="connsiteX1028" fmla="*/ 1304276 w 12192000"/>
              <a:gd name="connsiteY1028" fmla="*/ 476275 h 4267200"/>
              <a:gd name="connsiteX1029" fmla="*/ 1492066 w 12192000"/>
              <a:gd name="connsiteY1029" fmla="*/ 886333 h 4267200"/>
              <a:gd name="connsiteX1030" fmla="*/ 1423698 w 12192000"/>
              <a:gd name="connsiteY1030" fmla="*/ 710817 h 4267200"/>
              <a:gd name="connsiteX1031" fmla="*/ 1357609 w 12192000"/>
              <a:gd name="connsiteY1031" fmla="*/ 532892 h 4267200"/>
              <a:gd name="connsiteX1032" fmla="*/ 1309550 w 12192000"/>
              <a:gd name="connsiteY1032" fmla="*/ 374031 h 4267200"/>
              <a:gd name="connsiteX1033" fmla="*/ 1193673 w 12192000"/>
              <a:gd name="connsiteY1033" fmla="*/ 49533 h 4267200"/>
              <a:gd name="connsiteX1034" fmla="*/ 1164391 w 12192000"/>
              <a:gd name="connsiteY1034" fmla="*/ 0 h 4267200"/>
              <a:gd name="connsiteX1035" fmla="*/ 1200666 w 12192000"/>
              <a:gd name="connsiteY1035" fmla="*/ 0 h 4267200"/>
              <a:gd name="connsiteX1036" fmla="*/ 1223408 w 12192000"/>
              <a:gd name="connsiteY1036" fmla="*/ 38996 h 4267200"/>
              <a:gd name="connsiteX1037" fmla="*/ 1339635 w 12192000"/>
              <a:gd name="connsiteY1037" fmla="*/ 365517 h 4267200"/>
              <a:gd name="connsiteX1038" fmla="*/ 1387469 w 12192000"/>
              <a:gd name="connsiteY1038" fmla="*/ 523079 h 4267200"/>
              <a:gd name="connsiteX1039" fmla="*/ 1452685 w 12192000"/>
              <a:gd name="connsiteY1039" fmla="*/ 699806 h 4267200"/>
              <a:gd name="connsiteX1040" fmla="*/ 1492092 w 12192000"/>
              <a:gd name="connsiteY1040" fmla="*/ 800424 h 4267200"/>
              <a:gd name="connsiteX1041" fmla="*/ 1455302 w 12192000"/>
              <a:gd name="connsiteY1041" fmla="*/ 632913 h 4267200"/>
              <a:gd name="connsiteX1042" fmla="*/ 1222336 w 12192000"/>
              <a:gd name="connsiteY1042" fmla="*/ 9480 h 4267200"/>
              <a:gd name="connsiteX1043" fmla="*/ 1214634 w 12192000"/>
              <a:gd name="connsiteY1043" fmla="*/ 0 h 4267200"/>
              <a:gd name="connsiteX1044" fmla="*/ 1289827 w 12192000"/>
              <a:gd name="connsiteY1044" fmla="*/ 0 h 4267200"/>
              <a:gd name="connsiteX1045" fmla="*/ 1321076 w 12192000"/>
              <a:gd name="connsiteY1045" fmla="*/ 59722 h 4267200"/>
              <a:gd name="connsiteX1046" fmla="*/ 1512579 w 12192000"/>
              <a:gd name="connsiteY1046" fmla="*/ 626441 h 4267200"/>
              <a:gd name="connsiteX1047" fmla="*/ 1506076 w 12192000"/>
              <a:gd name="connsiteY1047" fmla="*/ 1089289 h 4267200"/>
              <a:gd name="connsiteX1048" fmla="*/ 1486346 w 12192000"/>
              <a:gd name="connsiteY1048" fmla="*/ 1079919 h 4267200"/>
              <a:gd name="connsiteX1049" fmla="*/ 1070511 w 12192000"/>
              <a:gd name="connsiteY1049" fmla="*/ 48609 h 4267200"/>
              <a:gd name="connsiteX1050" fmla="*/ 43151 w 12192000"/>
              <a:gd name="connsiteY1050" fmla="*/ 0 h 4267200"/>
              <a:gd name="connsiteX1051" fmla="*/ 95283 w 12192000"/>
              <a:gd name="connsiteY1051" fmla="*/ 0 h 4267200"/>
              <a:gd name="connsiteX1052" fmla="*/ 300708 w 12192000"/>
              <a:gd name="connsiteY1052" fmla="*/ 154571 h 4267200"/>
              <a:gd name="connsiteX1053" fmla="*/ 530414 w 12192000"/>
              <a:gd name="connsiteY1053" fmla="*/ 354673 h 4267200"/>
              <a:gd name="connsiteX1054" fmla="*/ 333785 w 12192000"/>
              <a:gd name="connsiteY1054" fmla="*/ 161564 h 4267200"/>
              <a:gd name="connsiteX1055" fmla="*/ 147005 w 12192000"/>
              <a:gd name="connsiteY1055" fmla="*/ 0 h 4267200"/>
              <a:gd name="connsiteX1056" fmla="*/ 272509 w 12192000"/>
              <a:gd name="connsiteY1056" fmla="*/ 0 h 4267200"/>
              <a:gd name="connsiteX1057" fmla="*/ 326276 w 12192000"/>
              <a:gd name="connsiteY1057" fmla="*/ 45847 h 4267200"/>
              <a:gd name="connsiteX1058" fmla="*/ 823759 w 12192000"/>
              <a:gd name="connsiteY1058" fmla="*/ 574145 h 4267200"/>
              <a:gd name="connsiteX1059" fmla="*/ 811254 w 12192000"/>
              <a:gd name="connsiteY1059" fmla="*/ 665546 h 4267200"/>
              <a:gd name="connsiteX1060" fmla="*/ 154042 w 12192000"/>
              <a:gd name="connsiteY1060" fmla="*/ 261522 h 4267200"/>
              <a:gd name="connsiteX1061" fmla="*/ 13550 w 12192000"/>
              <a:gd name="connsiteY1061" fmla="*/ 158423 h 4267200"/>
              <a:gd name="connsiteX1062" fmla="*/ 0 w 12192000"/>
              <a:gd name="connsiteY1062" fmla="*/ 146618 h 4267200"/>
              <a:gd name="connsiteX1063" fmla="*/ 0 w 12192000"/>
              <a:gd name="connsiteY1063" fmla="*/ 59161 h 4267200"/>
              <a:gd name="connsiteX1064" fmla="*/ 45427 w 12192000"/>
              <a:gd name="connsiteY1064" fmla="*/ 101078 h 4267200"/>
              <a:gd name="connsiteX1065" fmla="*/ 630103 w 12192000"/>
              <a:gd name="connsiteY1065" fmla="*/ 485885 h 4267200"/>
              <a:gd name="connsiteX1066" fmla="*/ 532040 w 12192000"/>
              <a:gd name="connsiteY1066" fmla="*/ 399359 h 4267200"/>
              <a:gd name="connsiteX1067" fmla="*/ 517618 w 12192000"/>
              <a:gd name="connsiteY1067" fmla="*/ 385726 h 4267200"/>
              <a:gd name="connsiteX1068" fmla="*/ 285074 w 12192000"/>
              <a:gd name="connsiteY1068" fmla="*/ 182755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</a:cxnLst>
            <a:rect l="l" t="t" r="r" b="b"/>
            <a:pathLst>
              <a:path w="12192000" h="4267200">
                <a:moveTo>
                  <a:pt x="2537169" y="4125568"/>
                </a:moveTo>
                <a:cubicBezTo>
                  <a:pt x="2788218" y="4126068"/>
                  <a:pt x="3025872" y="4161336"/>
                  <a:pt x="3246267" y="4262961"/>
                </a:cubicBezTo>
                <a:lnTo>
                  <a:pt x="3253970" y="4267200"/>
                </a:lnTo>
                <a:lnTo>
                  <a:pt x="3071791" y="4267200"/>
                </a:lnTo>
                <a:lnTo>
                  <a:pt x="2975095" y="4243356"/>
                </a:lnTo>
                <a:cubicBezTo>
                  <a:pt x="2862058" y="4220032"/>
                  <a:pt x="2745568" y="4209031"/>
                  <a:pt x="2626982" y="4206450"/>
                </a:cubicBezTo>
                <a:cubicBezTo>
                  <a:pt x="2581807" y="4205467"/>
                  <a:pt x="2536327" y="4205706"/>
                  <a:pt x="2490617" y="4206951"/>
                </a:cubicBezTo>
                <a:cubicBezTo>
                  <a:pt x="2601507" y="4219748"/>
                  <a:pt x="2711611" y="4236309"/>
                  <a:pt x="2819869" y="4252936"/>
                </a:cubicBezTo>
                <a:lnTo>
                  <a:pt x="2900997" y="4267200"/>
                </a:lnTo>
                <a:lnTo>
                  <a:pt x="2705858" y="4267200"/>
                </a:lnTo>
                <a:lnTo>
                  <a:pt x="2561467" y="4246270"/>
                </a:lnTo>
                <a:cubicBezTo>
                  <a:pt x="2476258" y="4235123"/>
                  <a:pt x="2390533" y="4225627"/>
                  <a:pt x="2305292" y="4219492"/>
                </a:cubicBezTo>
                <a:lnTo>
                  <a:pt x="2409349" y="4267200"/>
                </a:lnTo>
                <a:lnTo>
                  <a:pt x="2266705" y="4267200"/>
                </a:lnTo>
                <a:lnTo>
                  <a:pt x="2183576" y="4227150"/>
                </a:lnTo>
                <a:cubicBezTo>
                  <a:pt x="2170260" y="4220226"/>
                  <a:pt x="2115765" y="4150220"/>
                  <a:pt x="2151029" y="4146947"/>
                </a:cubicBezTo>
                <a:cubicBezTo>
                  <a:pt x="2282770" y="4133761"/>
                  <a:pt x="2411644" y="4125319"/>
                  <a:pt x="2537169" y="4125568"/>
                </a:cubicBezTo>
                <a:close/>
                <a:moveTo>
                  <a:pt x="9258094" y="3958602"/>
                </a:moveTo>
                <a:cubicBezTo>
                  <a:pt x="9013678" y="4006086"/>
                  <a:pt x="8768731" y="4060051"/>
                  <a:pt x="8526712" y="4119804"/>
                </a:cubicBezTo>
                <a:cubicBezTo>
                  <a:pt x="8781748" y="4123003"/>
                  <a:pt x="9026494" y="4069940"/>
                  <a:pt x="9258094" y="3958602"/>
                </a:cubicBezTo>
                <a:close/>
                <a:moveTo>
                  <a:pt x="9168987" y="3919232"/>
                </a:moveTo>
                <a:cubicBezTo>
                  <a:pt x="8975366" y="3912045"/>
                  <a:pt x="8788341" y="3989836"/>
                  <a:pt x="8603910" y="4068895"/>
                </a:cubicBezTo>
                <a:cubicBezTo>
                  <a:pt x="8818554" y="4017452"/>
                  <a:pt x="9035976" y="3970366"/>
                  <a:pt x="9252382" y="3927759"/>
                </a:cubicBezTo>
                <a:cubicBezTo>
                  <a:pt x="9224441" y="3923020"/>
                  <a:pt x="9196646" y="3920259"/>
                  <a:pt x="9168987" y="3919232"/>
                </a:cubicBezTo>
                <a:close/>
                <a:moveTo>
                  <a:pt x="1635889" y="3709494"/>
                </a:moveTo>
                <a:lnTo>
                  <a:pt x="1634800" y="3731111"/>
                </a:lnTo>
                <a:cubicBezTo>
                  <a:pt x="1634800" y="3731111"/>
                  <a:pt x="1635342" y="3716795"/>
                  <a:pt x="1635889" y="3709494"/>
                </a:cubicBezTo>
                <a:close/>
                <a:moveTo>
                  <a:pt x="3174829" y="3620110"/>
                </a:moveTo>
                <a:cubicBezTo>
                  <a:pt x="3177710" y="3619202"/>
                  <a:pt x="3182308" y="3620648"/>
                  <a:pt x="3189263" y="3625726"/>
                </a:cubicBezTo>
                <a:cubicBezTo>
                  <a:pt x="3348177" y="3744655"/>
                  <a:pt x="3463235" y="3908187"/>
                  <a:pt x="3560912" y="4079863"/>
                </a:cubicBezTo>
                <a:cubicBezTo>
                  <a:pt x="3582321" y="4117314"/>
                  <a:pt x="3599153" y="4153173"/>
                  <a:pt x="3611854" y="4188366"/>
                </a:cubicBezTo>
                <a:lnTo>
                  <a:pt x="3631583" y="4267200"/>
                </a:lnTo>
                <a:lnTo>
                  <a:pt x="3575699" y="4267200"/>
                </a:lnTo>
                <a:lnTo>
                  <a:pt x="3575567" y="4263588"/>
                </a:lnTo>
                <a:cubicBezTo>
                  <a:pt x="3563792" y="4170010"/>
                  <a:pt x="3527316" y="4081090"/>
                  <a:pt x="3467355" y="3988130"/>
                </a:cubicBezTo>
                <a:cubicBezTo>
                  <a:pt x="3420192" y="3915029"/>
                  <a:pt x="3371016" y="3849934"/>
                  <a:pt x="3310753" y="3787140"/>
                </a:cubicBezTo>
                <a:cubicBezTo>
                  <a:pt x="3303466" y="3779509"/>
                  <a:pt x="3297626" y="3773227"/>
                  <a:pt x="3291335" y="3767420"/>
                </a:cubicBezTo>
                <a:cubicBezTo>
                  <a:pt x="3324815" y="3824296"/>
                  <a:pt x="3358740" y="3880691"/>
                  <a:pt x="3390805" y="3937163"/>
                </a:cubicBezTo>
                <a:cubicBezTo>
                  <a:pt x="3450145" y="4040978"/>
                  <a:pt x="3506325" y="4144397"/>
                  <a:pt x="3545740" y="4251102"/>
                </a:cubicBezTo>
                <a:lnTo>
                  <a:pt x="3550709" y="4267200"/>
                </a:lnTo>
                <a:lnTo>
                  <a:pt x="3513586" y="4267200"/>
                </a:lnTo>
                <a:lnTo>
                  <a:pt x="3470728" y="4152456"/>
                </a:lnTo>
                <a:cubicBezTo>
                  <a:pt x="3439124" y="4085665"/>
                  <a:pt x="3402484" y="4019598"/>
                  <a:pt x="3364433" y="3953121"/>
                </a:cubicBezTo>
                <a:lnTo>
                  <a:pt x="3316479" y="3872136"/>
                </a:lnTo>
                <a:lnTo>
                  <a:pt x="3504482" y="4267200"/>
                </a:lnTo>
                <a:lnTo>
                  <a:pt x="3467547" y="4267200"/>
                </a:lnTo>
                <a:lnTo>
                  <a:pt x="3177952" y="3657386"/>
                </a:lnTo>
                <a:cubicBezTo>
                  <a:pt x="3172991" y="3646754"/>
                  <a:pt x="3166185" y="3622836"/>
                  <a:pt x="3174829" y="3620110"/>
                </a:cubicBezTo>
                <a:close/>
                <a:moveTo>
                  <a:pt x="11279315" y="3618448"/>
                </a:moveTo>
                <a:cubicBezTo>
                  <a:pt x="11299830" y="3614620"/>
                  <a:pt x="11318737" y="3618623"/>
                  <a:pt x="11317765" y="3638405"/>
                </a:cubicBezTo>
                <a:cubicBezTo>
                  <a:pt x="11309587" y="3820966"/>
                  <a:pt x="11315203" y="4012597"/>
                  <a:pt x="11304886" y="4200582"/>
                </a:cubicBezTo>
                <a:lnTo>
                  <a:pt x="11298904" y="4267200"/>
                </a:lnTo>
                <a:lnTo>
                  <a:pt x="11213088" y="4267200"/>
                </a:lnTo>
                <a:lnTo>
                  <a:pt x="11219157" y="4210725"/>
                </a:lnTo>
                <a:cubicBezTo>
                  <a:pt x="11223807" y="4119600"/>
                  <a:pt x="11224640" y="4027718"/>
                  <a:pt x="11225213" y="3936722"/>
                </a:cubicBezTo>
                <a:cubicBezTo>
                  <a:pt x="11207028" y="4022695"/>
                  <a:pt x="11194593" y="4110355"/>
                  <a:pt x="11182914" y="4196771"/>
                </a:cubicBezTo>
                <a:lnTo>
                  <a:pt x="11172266" y="4267200"/>
                </a:lnTo>
                <a:lnTo>
                  <a:pt x="11140975" y="4267200"/>
                </a:lnTo>
                <a:lnTo>
                  <a:pt x="11152239" y="4192628"/>
                </a:lnTo>
                <a:cubicBezTo>
                  <a:pt x="11165272" y="4096160"/>
                  <a:pt x="11178361" y="3997344"/>
                  <a:pt x="11201005" y="3900089"/>
                </a:cubicBezTo>
                <a:cubicBezTo>
                  <a:pt x="11166930" y="3979173"/>
                  <a:pt x="11134730" y="4058831"/>
                  <a:pt x="11105754" y="4139192"/>
                </a:cubicBezTo>
                <a:lnTo>
                  <a:pt x="11065821" y="4267200"/>
                </a:lnTo>
                <a:lnTo>
                  <a:pt x="10978133" y="4267200"/>
                </a:lnTo>
                <a:lnTo>
                  <a:pt x="11088889" y="3963916"/>
                </a:lnTo>
                <a:cubicBezTo>
                  <a:pt x="11133459" y="3856779"/>
                  <a:pt x="11181967" y="3750740"/>
                  <a:pt x="11231212" y="3645474"/>
                </a:cubicBezTo>
                <a:cubicBezTo>
                  <a:pt x="11236675" y="3633934"/>
                  <a:pt x="11258799" y="3622276"/>
                  <a:pt x="11279315" y="3618448"/>
                </a:cubicBezTo>
                <a:close/>
                <a:moveTo>
                  <a:pt x="10296877" y="3526602"/>
                </a:moveTo>
                <a:cubicBezTo>
                  <a:pt x="10305089" y="3527517"/>
                  <a:pt x="10311503" y="3531079"/>
                  <a:pt x="10314210" y="3538353"/>
                </a:cubicBezTo>
                <a:cubicBezTo>
                  <a:pt x="10361472" y="3659113"/>
                  <a:pt x="10407318" y="3780392"/>
                  <a:pt x="10450858" y="3902477"/>
                </a:cubicBezTo>
                <a:lnTo>
                  <a:pt x="10572255" y="4267200"/>
                </a:lnTo>
                <a:lnTo>
                  <a:pt x="10477642" y="4267200"/>
                </a:lnTo>
                <a:lnTo>
                  <a:pt x="10436479" y="4144570"/>
                </a:lnTo>
                <a:cubicBezTo>
                  <a:pt x="10386976" y="3995354"/>
                  <a:pt x="10333255" y="3848072"/>
                  <a:pt x="10277529" y="3701307"/>
                </a:cubicBezTo>
                <a:cubicBezTo>
                  <a:pt x="10277467" y="3703640"/>
                  <a:pt x="10276853" y="3706334"/>
                  <a:pt x="10276797" y="3708672"/>
                </a:cubicBezTo>
                <a:cubicBezTo>
                  <a:pt x="10284209" y="3854149"/>
                  <a:pt x="10331835" y="3999199"/>
                  <a:pt x="10385906" y="4147031"/>
                </a:cubicBezTo>
                <a:lnTo>
                  <a:pt x="10431445" y="4267200"/>
                </a:lnTo>
                <a:lnTo>
                  <a:pt x="10398237" y="4267200"/>
                </a:lnTo>
                <a:lnTo>
                  <a:pt x="10356661" y="4157302"/>
                </a:lnTo>
                <a:cubicBezTo>
                  <a:pt x="10321871" y="4061517"/>
                  <a:pt x="10289232" y="3966669"/>
                  <a:pt x="10268559" y="3871054"/>
                </a:cubicBezTo>
                <a:cubicBezTo>
                  <a:pt x="10272790" y="3985997"/>
                  <a:pt x="10299544" y="4094770"/>
                  <a:pt x="10340065" y="4201637"/>
                </a:cubicBezTo>
                <a:lnTo>
                  <a:pt x="10368861" y="4267200"/>
                </a:lnTo>
                <a:lnTo>
                  <a:pt x="10267862" y="4267200"/>
                </a:lnTo>
                <a:lnTo>
                  <a:pt x="10236210" y="4185635"/>
                </a:lnTo>
                <a:cubicBezTo>
                  <a:pt x="10169925" y="3991261"/>
                  <a:pt x="10150284" y="3789583"/>
                  <a:pt x="10225980" y="3561061"/>
                </a:cubicBezTo>
                <a:cubicBezTo>
                  <a:pt x="10231424" y="3544935"/>
                  <a:pt x="10272241" y="3523857"/>
                  <a:pt x="10296877" y="3526602"/>
                </a:cubicBezTo>
                <a:close/>
                <a:moveTo>
                  <a:pt x="3429186" y="3458784"/>
                </a:moveTo>
                <a:cubicBezTo>
                  <a:pt x="3434043" y="3458424"/>
                  <a:pt x="3439865" y="3459167"/>
                  <a:pt x="3446761" y="3461278"/>
                </a:cubicBezTo>
                <a:cubicBezTo>
                  <a:pt x="3801752" y="3568638"/>
                  <a:pt x="4119982" y="3746863"/>
                  <a:pt x="4419733" y="3963555"/>
                </a:cubicBezTo>
                <a:cubicBezTo>
                  <a:pt x="4508451" y="4027538"/>
                  <a:pt x="4593765" y="4093753"/>
                  <a:pt x="4659448" y="4172746"/>
                </a:cubicBezTo>
                <a:lnTo>
                  <a:pt x="4719140" y="4267200"/>
                </a:lnTo>
                <a:lnTo>
                  <a:pt x="4641222" y="4267200"/>
                </a:lnTo>
                <a:lnTo>
                  <a:pt x="4599968" y="4207074"/>
                </a:lnTo>
                <a:cubicBezTo>
                  <a:pt x="4478590" y="4057581"/>
                  <a:pt x="4278987" y="3946713"/>
                  <a:pt x="4136093" y="3858466"/>
                </a:cubicBezTo>
                <a:cubicBezTo>
                  <a:pt x="3985171" y="3764831"/>
                  <a:pt x="3831168" y="3687155"/>
                  <a:pt x="3670252" y="3622798"/>
                </a:cubicBezTo>
                <a:lnTo>
                  <a:pt x="3817258" y="3723577"/>
                </a:lnTo>
                <a:cubicBezTo>
                  <a:pt x="3878082" y="3765387"/>
                  <a:pt x="3941278" y="3808498"/>
                  <a:pt x="4000461" y="3855966"/>
                </a:cubicBezTo>
                <a:cubicBezTo>
                  <a:pt x="4030299" y="3879926"/>
                  <a:pt x="4059233" y="3904849"/>
                  <a:pt x="4088180" y="3929774"/>
                </a:cubicBezTo>
                <a:cubicBezTo>
                  <a:pt x="4119532" y="3956928"/>
                  <a:pt x="4151864" y="3984979"/>
                  <a:pt x="4184555" y="4010683"/>
                </a:cubicBezTo>
                <a:cubicBezTo>
                  <a:pt x="4252374" y="4064322"/>
                  <a:pt x="4327401" y="4112085"/>
                  <a:pt x="4399563" y="4158106"/>
                </a:cubicBezTo>
                <a:cubicBezTo>
                  <a:pt x="4448555" y="4189447"/>
                  <a:pt x="4498141" y="4221114"/>
                  <a:pt x="4546299" y="4254934"/>
                </a:cubicBezTo>
                <a:lnTo>
                  <a:pt x="4561743" y="4267200"/>
                </a:lnTo>
                <a:lnTo>
                  <a:pt x="4509274" y="4267200"/>
                </a:lnTo>
                <a:lnTo>
                  <a:pt x="4383389" y="4184369"/>
                </a:lnTo>
                <a:cubicBezTo>
                  <a:pt x="4310251" y="4137460"/>
                  <a:pt x="4234739" y="4089250"/>
                  <a:pt x="4165508" y="4035196"/>
                </a:cubicBezTo>
                <a:cubicBezTo>
                  <a:pt x="4131846" y="4008598"/>
                  <a:pt x="4099524" y="3980549"/>
                  <a:pt x="4068162" y="3953394"/>
                </a:cubicBezTo>
                <a:cubicBezTo>
                  <a:pt x="4039704" y="3928919"/>
                  <a:pt x="4010763" y="3903992"/>
                  <a:pt x="3981416" y="3880482"/>
                </a:cubicBezTo>
                <a:cubicBezTo>
                  <a:pt x="3923199" y="3833909"/>
                  <a:pt x="3860482" y="3791236"/>
                  <a:pt x="3800147" y="3749872"/>
                </a:cubicBezTo>
                <a:lnTo>
                  <a:pt x="3655073" y="3650884"/>
                </a:lnTo>
                <a:cubicBezTo>
                  <a:pt x="3768399" y="3765347"/>
                  <a:pt x="3873410" y="3884450"/>
                  <a:pt x="3989938" y="3991685"/>
                </a:cubicBezTo>
                <a:cubicBezTo>
                  <a:pt x="4106468" y="4098916"/>
                  <a:pt x="4234512" y="4194281"/>
                  <a:pt x="4393907" y="4261258"/>
                </a:cubicBezTo>
                <a:lnTo>
                  <a:pt x="4408201" y="4267200"/>
                </a:lnTo>
                <a:lnTo>
                  <a:pt x="4250346" y="4267200"/>
                </a:lnTo>
                <a:lnTo>
                  <a:pt x="4245269" y="4265040"/>
                </a:lnTo>
                <a:cubicBezTo>
                  <a:pt x="4167858" y="4230709"/>
                  <a:pt x="4095232" y="4193560"/>
                  <a:pt x="4036318" y="4147013"/>
                </a:cubicBezTo>
                <a:cubicBezTo>
                  <a:pt x="3810777" y="3969273"/>
                  <a:pt x="3654591" y="3720297"/>
                  <a:pt x="3432098" y="3537312"/>
                </a:cubicBezTo>
                <a:cubicBezTo>
                  <a:pt x="3408505" y="3517876"/>
                  <a:pt x="3395188" y="3461306"/>
                  <a:pt x="3429186" y="3458784"/>
                </a:cubicBezTo>
                <a:close/>
                <a:moveTo>
                  <a:pt x="9334796" y="3456584"/>
                </a:moveTo>
                <a:cubicBezTo>
                  <a:pt x="9406875" y="3608228"/>
                  <a:pt x="9503788" y="3758542"/>
                  <a:pt x="9651570" y="3826505"/>
                </a:cubicBezTo>
                <a:cubicBezTo>
                  <a:pt x="9559808" y="3686686"/>
                  <a:pt x="9456900" y="3564734"/>
                  <a:pt x="9334796" y="3456584"/>
                </a:cubicBezTo>
                <a:close/>
                <a:moveTo>
                  <a:pt x="4440129" y="3448571"/>
                </a:moveTo>
                <a:cubicBezTo>
                  <a:pt x="4500684" y="3600308"/>
                  <a:pt x="4765312" y="3823987"/>
                  <a:pt x="4856525" y="3915351"/>
                </a:cubicBezTo>
                <a:cubicBezTo>
                  <a:pt x="4921046" y="3979838"/>
                  <a:pt x="4987678" y="4047617"/>
                  <a:pt x="5059055" y="4108918"/>
                </a:cubicBezTo>
                <a:cubicBezTo>
                  <a:pt x="5130436" y="4170218"/>
                  <a:pt x="5206561" y="4225043"/>
                  <a:pt x="5290070" y="4263619"/>
                </a:cubicBezTo>
                <a:cubicBezTo>
                  <a:pt x="5126032" y="4132785"/>
                  <a:pt x="4978794" y="3979858"/>
                  <a:pt x="4834991" y="3830985"/>
                </a:cubicBezTo>
                <a:cubicBezTo>
                  <a:pt x="4709629" y="3700933"/>
                  <a:pt x="4579958" y="3567796"/>
                  <a:pt x="4440129" y="3448571"/>
                </a:cubicBezTo>
                <a:close/>
                <a:moveTo>
                  <a:pt x="5425834" y="3162785"/>
                </a:moveTo>
                <a:cubicBezTo>
                  <a:pt x="5393133" y="3300089"/>
                  <a:pt x="5401723" y="3491623"/>
                  <a:pt x="5401644" y="3617847"/>
                </a:cubicBezTo>
                <a:cubicBezTo>
                  <a:pt x="5401790" y="3807859"/>
                  <a:pt x="5425483" y="3992734"/>
                  <a:pt x="5467256" y="4175494"/>
                </a:cubicBezTo>
                <a:cubicBezTo>
                  <a:pt x="5469824" y="3971868"/>
                  <a:pt x="5459296" y="3766904"/>
                  <a:pt x="5448069" y="3567554"/>
                </a:cubicBezTo>
                <a:close/>
                <a:moveTo>
                  <a:pt x="1318687" y="3113840"/>
                </a:moveTo>
                <a:cubicBezTo>
                  <a:pt x="1233126" y="3142037"/>
                  <a:pt x="1148133" y="3174161"/>
                  <a:pt x="1066793" y="3212171"/>
                </a:cubicBezTo>
                <a:cubicBezTo>
                  <a:pt x="1042399" y="3223712"/>
                  <a:pt x="1017440" y="3235542"/>
                  <a:pt x="993319" y="3247648"/>
                </a:cubicBezTo>
                <a:cubicBezTo>
                  <a:pt x="947600" y="3269890"/>
                  <a:pt x="900765" y="3292688"/>
                  <a:pt x="853081" y="3312410"/>
                </a:cubicBezTo>
                <a:cubicBezTo>
                  <a:pt x="837376" y="3318884"/>
                  <a:pt x="821948" y="3324526"/>
                  <a:pt x="805957" y="3330443"/>
                </a:cubicBezTo>
                <a:cubicBezTo>
                  <a:pt x="973723" y="3284161"/>
                  <a:pt x="1193682" y="3229943"/>
                  <a:pt x="1318687" y="3113840"/>
                </a:cubicBezTo>
                <a:close/>
                <a:moveTo>
                  <a:pt x="5453702" y="3090882"/>
                </a:moveTo>
                <a:lnTo>
                  <a:pt x="5480135" y="3565802"/>
                </a:lnTo>
                <a:cubicBezTo>
                  <a:pt x="5490809" y="3762845"/>
                  <a:pt x="5501220" y="3965024"/>
                  <a:pt x="5499023" y="4166310"/>
                </a:cubicBezTo>
                <a:cubicBezTo>
                  <a:pt x="5546233" y="3984186"/>
                  <a:pt x="5562118" y="3799116"/>
                  <a:pt x="5547022" y="3607838"/>
                </a:cubicBezTo>
                <a:cubicBezTo>
                  <a:pt x="5541143" y="3530760"/>
                  <a:pt x="5529684" y="3453908"/>
                  <a:pt x="5515964" y="3378541"/>
                </a:cubicBezTo>
                <a:cubicBezTo>
                  <a:pt x="5505773" y="3321668"/>
                  <a:pt x="5475310" y="3095607"/>
                  <a:pt x="5453702" y="3090882"/>
                </a:cubicBezTo>
                <a:close/>
                <a:moveTo>
                  <a:pt x="9790480" y="3078533"/>
                </a:moveTo>
                <a:cubicBezTo>
                  <a:pt x="9782502" y="3134217"/>
                  <a:pt x="9773626" y="3189710"/>
                  <a:pt x="9763295" y="3245370"/>
                </a:cubicBezTo>
                <a:cubicBezTo>
                  <a:pt x="9730259" y="3421320"/>
                  <a:pt x="9693170" y="3586065"/>
                  <a:pt x="9736458" y="3758413"/>
                </a:cubicBezTo>
                <a:cubicBezTo>
                  <a:pt x="9741385" y="3680922"/>
                  <a:pt x="9752472" y="3603320"/>
                  <a:pt x="9763499" y="3528057"/>
                </a:cubicBezTo>
                <a:cubicBezTo>
                  <a:pt x="9778184" y="3430521"/>
                  <a:pt x="9793478" y="3330298"/>
                  <a:pt x="9793906" y="3231157"/>
                </a:cubicBezTo>
                <a:cubicBezTo>
                  <a:pt x="9793949" y="3202011"/>
                  <a:pt x="9792735" y="3172131"/>
                  <a:pt x="9791874" y="3142788"/>
                </a:cubicBezTo>
                <a:cubicBezTo>
                  <a:pt x="9791175" y="3121009"/>
                  <a:pt x="9790832" y="3099770"/>
                  <a:pt x="9790480" y="3078533"/>
                </a:cubicBezTo>
                <a:close/>
                <a:moveTo>
                  <a:pt x="1238695" y="3076820"/>
                </a:moveTo>
                <a:cubicBezTo>
                  <a:pt x="1051055" y="3082190"/>
                  <a:pt x="886407" y="3192548"/>
                  <a:pt x="716371" y="3293249"/>
                </a:cubicBezTo>
                <a:cubicBezTo>
                  <a:pt x="670943" y="3320259"/>
                  <a:pt x="625512" y="3345868"/>
                  <a:pt x="579522" y="3371759"/>
                </a:cubicBezTo>
                <a:cubicBezTo>
                  <a:pt x="586257" y="3369787"/>
                  <a:pt x="592991" y="3367806"/>
                  <a:pt x="600288" y="3365555"/>
                </a:cubicBezTo>
                <a:cubicBezTo>
                  <a:pt x="680240" y="3341573"/>
                  <a:pt x="762713" y="3317034"/>
                  <a:pt x="840692" y="3284921"/>
                </a:cubicBezTo>
                <a:cubicBezTo>
                  <a:pt x="887813" y="3265484"/>
                  <a:pt x="934087" y="3242968"/>
                  <a:pt x="979248" y="3221003"/>
                </a:cubicBezTo>
                <a:cubicBezTo>
                  <a:pt x="1004208" y="3209175"/>
                  <a:pt x="1028322" y="3197074"/>
                  <a:pt x="1053282" y="3185247"/>
                </a:cubicBezTo>
                <a:cubicBezTo>
                  <a:pt x="1139666" y="3144704"/>
                  <a:pt x="1229994" y="3110602"/>
                  <a:pt x="1320603" y="3081281"/>
                </a:cubicBezTo>
                <a:cubicBezTo>
                  <a:pt x="1292776" y="3077429"/>
                  <a:pt x="1265502" y="3076054"/>
                  <a:pt x="1238695" y="3076820"/>
                </a:cubicBezTo>
                <a:close/>
                <a:moveTo>
                  <a:pt x="5425627" y="2954192"/>
                </a:moveTo>
                <a:cubicBezTo>
                  <a:pt x="5441934" y="2956815"/>
                  <a:pt x="5467954" y="2996115"/>
                  <a:pt x="5470770" y="3005435"/>
                </a:cubicBezTo>
                <a:cubicBezTo>
                  <a:pt x="5591522" y="3395900"/>
                  <a:pt x="5656650" y="3795361"/>
                  <a:pt x="5567647" y="4190286"/>
                </a:cubicBezTo>
                <a:lnTo>
                  <a:pt x="5545854" y="4267200"/>
                </a:lnTo>
                <a:lnTo>
                  <a:pt x="5391871" y="4267200"/>
                </a:lnTo>
                <a:lnTo>
                  <a:pt x="5318171" y="4175818"/>
                </a:lnTo>
                <a:cubicBezTo>
                  <a:pt x="5204859" y="4048423"/>
                  <a:pt x="5075331" y="3936412"/>
                  <a:pt x="4943646" y="3822916"/>
                </a:cubicBezTo>
                <a:cubicBezTo>
                  <a:pt x="4828850" y="3724110"/>
                  <a:pt x="4714058" y="3625311"/>
                  <a:pt x="4594837" y="3532274"/>
                </a:cubicBezTo>
                <a:cubicBezTo>
                  <a:pt x="4562450" y="3507077"/>
                  <a:pt x="4474786" y="3410282"/>
                  <a:pt x="4441737" y="3399734"/>
                </a:cubicBezTo>
                <a:cubicBezTo>
                  <a:pt x="4437014" y="3398227"/>
                  <a:pt x="4433408" y="3398482"/>
                  <a:pt x="4431236" y="3400954"/>
                </a:cubicBezTo>
                <a:cubicBezTo>
                  <a:pt x="4474088" y="3436036"/>
                  <a:pt x="4516531" y="3472527"/>
                  <a:pt x="4557150" y="3510023"/>
                </a:cubicBezTo>
                <a:cubicBezTo>
                  <a:pt x="4661606" y="3606446"/>
                  <a:pt x="4760255" y="3709152"/>
                  <a:pt x="4856936" y="3809146"/>
                </a:cubicBezTo>
                <a:cubicBezTo>
                  <a:pt x="4939779" y="3895025"/>
                  <a:pt x="5024071" y="3982240"/>
                  <a:pt x="5111996" y="4065759"/>
                </a:cubicBezTo>
                <a:cubicBezTo>
                  <a:pt x="5155961" y="4107518"/>
                  <a:pt x="5200834" y="4148352"/>
                  <a:pt x="5246890" y="4187633"/>
                </a:cubicBezTo>
                <a:lnTo>
                  <a:pt x="5347266" y="4267200"/>
                </a:lnTo>
                <a:lnTo>
                  <a:pt x="5164092" y="4267200"/>
                </a:lnTo>
                <a:lnTo>
                  <a:pt x="5108945" y="4232176"/>
                </a:lnTo>
                <a:cubicBezTo>
                  <a:pt x="4772838" y="3999708"/>
                  <a:pt x="4490756" y="3581960"/>
                  <a:pt x="4294126" y="3303048"/>
                </a:cubicBezTo>
                <a:cubicBezTo>
                  <a:pt x="4284225" y="3288537"/>
                  <a:pt x="4271318" y="3233630"/>
                  <a:pt x="4305321" y="3256953"/>
                </a:cubicBezTo>
                <a:cubicBezTo>
                  <a:pt x="4530520" y="3414680"/>
                  <a:pt x="4740956" y="3587440"/>
                  <a:pt x="4949299" y="3766336"/>
                </a:cubicBezTo>
                <a:cubicBezTo>
                  <a:pt x="5065543" y="3866477"/>
                  <a:pt x="5184542" y="3965579"/>
                  <a:pt x="5291452" y="4076801"/>
                </a:cubicBezTo>
                <a:cubicBezTo>
                  <a:pt x="5309900" y="4095629"/>
                  <a:pt x="5393714" y="4211504"/>
                  <a:pt x="5434998" y="4254100"/>
                </a:cubicBezTo>
                <a:cubicBezTo>
                  <a:pt x="5369347" y="4172892"/>
                  <a:pt x="5356822" y="3836202"/>
                  <a:pt x="5351015" y="3760989"/>
                </a:cubicBezTo>
                <a:cubicBezTo>
                  <a:pt x="5330486" y="3492147"/>
                  <a:pt x="5355823" y="3228927"/>
                  <a:pt x="5413780" y="2966265"/>
                </a:cubicBezTo>
                <a:cubicBezTo>
                  <a:pt x="5415835" y="2956520"/>
                  <a:pt x="5420191" y="2953318"/>
                  <a:pt x="5425627" y="2954192"/>
                </a:cubicBezTo>
                <a:close/>
                <a:moveTo>
                  <a:pt x="8380397" y="2896659"/>
                </a:moveTo>
                <a:cubicBezTo>
                  <a:pt x="8455275" y="3038078"/>
                  <a:pt x="8545153" y="3173735"/>
                  <a:pt x="8634801" y="3304169"/>
                </a:cubicBezTo>
                <a:cubicBezTo>
                  <a:pt x="8726195" y="3437326"/>
                  <a:pt x="8821496" y="3600936"/>
                  <a:pt x="8971448" y="3675946"/>
                </a:cubicBezTo>
                <a:cubicBezTo>
                  <a:pt x="8910775" y="3621244"/>
                  <a:pt x="8864937" y="3553231"/>
                  <a:pt x="8820691" y="3486482"/>
                </a:cubicBezTo>
                <a:cubicBezTo>
                  <a:pt x="8816331" y="3480073"/>
                  <a:pt x="8811972" y="3473665"/>
                  <a:pt x="8807612" y="3467256"/>
                </a:cubicBezTo>
                <a:cubicBezTo>
                  <a:pt x="8727274" y="3347730"/>
                  <a:pt x="8640362" y="3230102"/>
                  <a:pt x="8556796" y="3116474"/>
                </a:cubicBezTo>
                <a:cubicBezTo>
                  <a:pt x="8515702" y="3060746"/>
                  <a:pt x="8472667" y="3003195"/>
                  <a:pt x="8427018" y="2948853"/>
                </a:cubicBezTo>
                <a:cubicBezTo>
                  <a:pt x="8411728" y="2931040"/>
                  <a:pt x="8396239" y="2914119"/>
                  <a:pt x="8380397" y="2896659"/>
                </a:cubicBezTo>
                <a:close/>
                <a:moveTo>
                  <a:pt x="9831020" y="2871730"/>
                </a:moveTo>
                <a:lnTo>
                  <a:pt x="9827707" y="2915231"/>
                </a:lnTo>
                <a:cubicBezTo>
                  <a:pt x="9824540" y="2960178"/>
                  <a:pt x="9821168" y="3006017"/>
                  <a:pt x="9820699" y="3051540"/>
                </a:cubicBezTo>
                <a:cubicBezTo>
                  <a:pt x="9820458" y="3081589"/>
                  <a:pt x="9821664" y="3111470"/>
                  <a:pt x="9822525" y="3140814"/>
                </a:cubicBezTo>
                <a:cubicBezTo>
                  <a:pt x="9823738" y="3170696"/>
                  <a:pt x="9824947" y="3200579"/>
                  <a:pt x="9824704" y="3230628"/>
                </a:cubicBezTo>
                <a:cubicBezTo>
                  <a:pt x="9823869" y="3331557"/>
                  <a:pt x="9808712" y="3433224"/>
                  <a:pt x="9793821" y="3531652"/>
                </a:cubicBezTo>
                <a:cubicBezTo>
                  <a:pt x="9783066" y="3603683"/>
                  <a:pt x="9772446" y="3677150"/>
                  <a:pt x="9767436" y="3750864"/>
                </a:cubicBezTo>
                <a:cubicBezTo>
                  <a:pt x="9782786" y="3724954"/>
                  <a:pt x="9799440" y="3697443"/>
                  <a:pt x="9814477" y="3662531"/>
                </a:cubicBezTo>
                <a:cubicBezTo>
                  <a:pt x="9926754" y="3406015"/>
                  <a:pt x="9892054" y="3133900"/>
                  <a:pt x="9831020" y="2871730"/>
                </a:cubicBezTo>
                <a:close/>
                <a:moveTo>
                  <a:pt x="8380521" y="2850596"/>
                </a:moveTo>
                <a:cubicBezTo>
                  <a:pt x="8404481" y="2875897"/>
                  <a:pt x="8428794" y="2901731"/>
                  <a:pt x="8451446" y="2928627"/>
                </a:cubicBezTo>
                <a:cubicBezTo>
                  <a:pt x="8497446" y="2983517"/>
                  <a:pt x="8540828" y="3041610"/>
                  <a:pt x="8582269" y="3097880"/>
                </a:cubicBezTo>
                <a:cubicBezTo>
                  <a:pt x="8666744" y="3211700"/>
                  <a:pt x="8753998" y="3329876"/>
                  <a:pt x="8833783" y="3449753"/>
                </a:cubicBezTo>
                <a:cubicBezTo>
                  <a:pt x="8838143" y="3456162"/>
                  <a:pt x="8842503" y="3462572"/>
                  <a:pt x="8846863" y="3468981"/>
                </a:cubicBezTo>
                <a:cubicBezTo>
                  <a:pt x="8881714" y="3521040"/>
                  <a:pt x="8917610" y="3574725"/>
                  <a:pt x="8960046" y="3620389"/>
                </a:cubicBezTo>
                <a:cubicBezTo>
                  <a:pt x="8847240" y="3316219"/>
                  <a:pt x="8665033" y="3014288"/>
                  <a:pt x="8380521" y="2850596"/>
                </a:cubicBezTo>
                <a:close/>
                <a:moveTo>
                  <a:pt x="9854151" y="2642862"/>
                </a:moveTo>
                <a:cubicBezTo>
                  <a:pt x="9862376" y="2644690"/>
                  <a:pt x="9868748" y="2649859"/>
                  <a:pt x="9871341" y="2659697"/>
                </a:cubicBezTo>
                <a:cubicBezTo>
                  <a:pt x="9936549" y="2907705"/>
                  <a:pt x="10004418" y="3164740"/>
                  <a:pt x="9966678" y="3423399"/>
                </a:cubicBezTo>
                <a:cubicBezTo>
                  <a:pt x="9951724" y="3524170"/>
                  <a:pt x="9914841" y="3605244"/>
                  <a:pt x="9880832" y="3700562"/>
                </a:cubicBezTo>
                <a:cubicBezTo>
                  <a:pt x="9817639" y="3880472"/>
                  <a:pt x="9825316" y="4002022"/>
                  <a:pt x="9896024" y="4178295"/>
                </a:cubicBezTo>
                <a:lnTo>
                  <a:pt x="10028060" y="4267200"/>
                </a:lnTo>
                <a:lnTo>
                  <a:pt x="9651813" y="4267200"/>
                </a:lnTo>
                <a:lnTo>
                  <a:pt x="9814527" y="4248048"/>
                </a:lnTo>
                <a:cubicBezTo>
                  <a:pt x="9748431" y="4225943"/>
                  <a:pt x="9681848" y="4217991"/>
                  <a:pt x="9615182" y="4220499"/>
                </a:cubicBezTo>
                <a:cubicBezTo>
                  <a:pt x="9565183" y="4222381"/>
                  <a:pt x="9515136" y="4230147"/>
                  <a:pt x="9465210" y="4242240"/>
                </a:cubicBezTo>
                <a:lnTo>
                  <a:pt x="9387108" y="4267200"/>
                </a:lnTo>
                <a:lnTo>
                  <a:pt x="9268441" y="4267200"/>
                </a:lnTo>
                <a:lnTo>
                  <a:pt x="9307676" y="4251276"/>
                </a:lnTo>
                <a:cubicBezTo>
                  <a:pt x="9459842" y="4196603"/>
                  <a:pt x="9613869" y="4164948"/>
                  <a:pt x="9761570" y="4182283"/>
                </a:cubicBezTo>
                <a:cubicBezTo>
                  <a:pt x="9633677" y="4101602"/>
                  <a:pt x="9502269" y="4023929"/>
                  <a:pt x="9368237" y="3949470"/>
                </a:cubicBezTo>
                <a:cubicBezTo>
                  <a:pt x="9363677" y="3950852"/>
                  <a:pt x="9358768" y="3951697"/>
                  <a:pt x="9354614" y="3951288"/>
                </a:cubicBezTo>
                <a:cubicBezTo>
                  <a:pt x="9045666" y="4112095"/>
                  <a:pt x="8711508" y="4184792"/>
                  <a:pt x="8364351" y="4159267"/>
                </a:cubicBezTo>
                <a:cubicBezTo>
                  <a:pt x="8322605" y="4156073"/>
                  <a:pt x="8373028" y="4125362"/>
                  <a:pt x="8386567" y="4119760"/>
                </a:cubicBezTo>
                <a:cubicBezTo>
                  <a:pt x="8661942" y="4017222"/>
                  <a:pt x="8938634" y="3857115"/>
                  <a:pt x="9231713" y="3873539"/>
                </a:cubicBezTo>
                <a:cubicBezTo>
                  <a:pt x="9162796" y="3836374"/>
                  <a:pt x="9093324" y="3799562"/>
                  <a:pt x="9023301" y="3763109"/>
                </a:cubicBezTo>
                <a:cubicBezTo>
                  <a:pt x="9018245" y="3762512"/>
                  <a:pt x="9014299" y="3761207"/>
                  <a:pt x="9010556" y="3758998"/>
                </a:cubicBezTo>
                <a:cubicBezTo>
                  <a:pt x="8818026" y="3719652"/>
                  <a:pt x="8714888" y="3571783"/>
                  <a:pt x="8604324" y="3417171"/>
                </a:cubicBezTo>
                <a:cubicBezTo>
                  <a:pt x="8460937" y="3216099"/>
                  <a:pt x="8313620" y="2999153"/>
                  <a:pt x="8218577" y="2770227"/>
                </a:cubicBezTo>
                <a:cubicBezTo>
                  <a:pt x="8215211" y="2762227"/>
                  <a:pt x="8217371" y="2755481"/>
                  <a:pt x="8222774" y="2749954"/>
                </a:cubicBezTo>
                <a:cubicBezTo>
                  <a:pt x="8238990" y="2733370"/>
                  <a:pt x="8284424" y="2727735"/>
                  <a:pt x="8297623" y="2731935"/>
                </a:cubicBezTo>
                <a:cubicBezTo>
                  <a:pt x="8726387" y="2883841"/>
                  <a:pt x="8964880" y="3311498"/>
                  <a:pt x="9090618" y="3716225"/>
                </a:cubicBezTo>
                <a:cubicBezTo>
                  <a:pt x="9321070" y="3835548"/>
                  <a:pt x="9546131" y="3959850"/>
                  <a:pt x="9762441" y="4093587"/>
                </a:cubicBezTo>
                <a:cubicBezTo>
                  <a:pt x="9739891" y="4035197"/>
                  <a:pt x="9720655" y="3974696"/>
                  <a:pt x="9717826" y="3916719"/>
                </a:cubicBezTo>
                <a:cubicBezTo>
                  <a:pt x="9716379" y="3916883"/>
                  <a:pt x="9714371" y="3917401"/>
                  <a:pt x="9713123" y="3916663"/>
                </a:cubicBezTo>
                <a:cubicBezTo>
                  <a:pt x="9419408" y="3876118"/>
                  <a:pt x="9276568" y="3571232"/>
                  <a:pt x="9175594" y="3326950"/>
                </a:cubicBezTo>
                <a:cubicBezTo>
                  <a:pt x="9162477" y="3295477"/>
                  <a:pt x="9234580" y="3273123"/>
                  <a:pt x="9253941" y="3287566"/>
                </a:cubicBezTo>
                <a:cubicBezTo>
                  <a:pt x="9396995" y="3390749"/>
                  <a:pt x="9519263" y="3506453"/>
                  <a:pt x="9625671" y="3639960"/>
                </a:cubicBezTo>
                <a:cubicBezTo>
                  <a:pt x="9622492" y="3540061"/>
                  <a:pt x="9637797" y="3439839"/>
                  <a:pt x="9656881" y="3333361"/>
                </a:cubicBezTo>
                <a:cubicBezTo>
                  <a:pt x="9696972" y="3116116"/>
                  <a:pt x="9713720" y="2891570"/>
                  <a:pt x="9782066" y="2680771"/>
                </a:cubicBezTo>
                <a:cubicBezTo>
                  <a:pt x="9788129" y="2661952"/>
                  <a:pt x="9829478" y="2637374"/>
                  <a:pt x="9854151" y="2642862"/>
                </a:cubicBezTo>
                <a:close/>
                <a:moveTo>
                  <a:pt x="11114299" y="2390555"/>
                </a:moveTo>
                <a:lnTo>
                  <a:pt x="11113373" y="2392739"/>
                </a:lnTo>
                <a:lnTo>
                  <a:pt x="11117197" y="2394358"/>
                </a:lnTo>
                <a:cubicBezTo>
                  <a:pt x="11116333" y="2393349"/>
                  <a:pt x="11115474" y="2392343"/>
                  <a:pt x="11114299" y="2390555"/>
                </a:cubicBezTo>
                <a:close/>
                <a:moveTo>
                  <a:pt x="10506276" y="2118977"/>
                </a:moveTo>
                <a:cubicBezTo>
                  <a:pt x="10510550" y="2257918"/>
                  <a:pt x="10470507" y="2393544"/>
                  <a:pt x="10431542" y="2525128"/>
                </a:cubicBezTo>
                <a:cubicBezTo>
                  <a:pt x="10417502" y="2571972"/>
                  <a:pt x="10403548" y="2620144"/>
                  <a:pt x="10391375" y="2667145"/>
                </a:cubicBezTo>
                <a:cubicBezTo>
                  <a:pt x="10377290" y="2721696"/>
                  <a:pt x="10366481" y="2777642"/>
                  <a:pt x="10355047" y="2832031"/>
                </a:cubicBezTo>
                <a:lnTo>
                  <a:pt x="10336080" y="2927011"/>
                </a:lnTo>
                <a:cubicBezTo>
                  <a:pt x="10349636" y="2893472"/>
                  <a:pt x="10367643" y="2846374"/>
                  <a:pt x="10389394" y="2782834"/>
                </a:cubicBezTo>
                <a:cubicBezTo>
                  <a:pt x="10448427" y="2611467"/>
                  <a:pt x="10546967" y="2325483"/>
                  <a:pt x="10506276" y="2118977"/>
                </a:cubicBezTo>
                <a:close/>
                <a:moveTo>
                  <a:pt x="11538179" y="2090376"/>
                </a:moveTo>
                <a:cubicBezTo>
                  <a:pt x="11552237" y="2136248"/>
                  <a:pt x="11565750" y="2181883"/>
                  <a:pt x="11577479" y="2228695"/>
                </a:cubicBezTo>
                <a:lnTo>
                  <a:pt x="11586754" y="2266098"/>
                </a:lnTo>
                <a:cubicBezTo>
                  <a:pt x="11593656" y="2295423"/>
                  <a:pt x="11600787" y="2324193"/>
                  <a:pt x="11609011" y="2353427"/>
                </a:cubicBezTo>
                <a:cubicBezTo>
                  <a:pt x="11644349" y="2475257"/>
                  <a:pt x="11704023" y="2591295"/>
                  <a:pt x="11761579" y="2703223"/>
                </a:cubicBezTo>
                <a:cubicBezTo>
                  <a:pt x="11802170" y="2782214"/>
                  <a:pt x="11843944" y="2862994"/>
                  <a:pt x="11877711" y="2947465"/>
                </a:cubicBezTo>
                <a:cubicBezTo>
                  <a:pt x="11815017" y="2640863"/>
                  <a:pt x="11724956" y="2342636"/>
                  <a:pt x="11538179" y="2090376"/>
                </a:cubicBezTo>
                <a:close/>
                <a:moveTo>
                  <a:pt x="6604735" y="2041381"/>
                </a:moveTo>
                <a:cubicBezTo>
                  <a:pt x="6726311" y="2327927"/>
                  <a:pt x="6916754" y="2606522"/>
                  <a:pt x="7204487" y="2742112"/>
                </a:cubicBezTo>
                <a:cubicBezTo>
                  <a:pt x="7179895" y="2719491"/>
                  <a:pt x="7154936" y="2696378"/>
                  <a:pt x="7131592" y="2672096"/>
                </a:cubicBezTo>
                <a:cubicBezTo>
                  <a:pt x="7084181" y="2622518"/>
                  <a:pt x="7039271" y="2569608"/>
                  <a:pt x="6996344" y="2518310"/>
                </a:cubicBezTo>
                <a:cubicBezTo>
                  <a:pt x="6908871" y="2414600"/>
                  <a:pt x="6818501" y="2306884"/>
                  <a:pt x="6735495" y="2196890"/>
                </a:cubicBezTo>
                <a:lnTo>
                  <a:pt x="6721901" y="2179274"/>
                </a:lnTo>
                <a:cubicBezTo>
                  <a:pt x="6685654" y="2131523"/>
                  <a:pt x="6648317" y="2082278"/>
                  <a:pt x="6604735" y="2041381"/>
                </a:cubicBezTo>
                <a:close/>
                <a:moveTo>
                  <a:pt x="11488421" y="2034549"/>
                </a:moveTo>
                <a:cubicBezTo>
                  <a:pt x="11459234" y="2371132"/>
                  <a:pt x="11651925" y="2658088"/>
                  <a:pt x="11840356" y="2932293"/>
                </a:cubicBezTo>
                <a:cubicBezTo>
                  <a:pt x="11809128" y="2858555"/>
                  <a:pt x="11772688" y="2786473"/>
                  <a:pt x="11736331" y="2715710"/>
                </a:cubicBezTo>
                <a:cubicBezTo>
                  <a:pt x="11678147" y="2602235"/>
                  <a:pt x="11617611" y="2485181"/>
                  <a:pt x="11581560" y="2360474"/>
                </a:cubicBezTo>
                <a:cubicBezTo>
                  <a:pt x="11573334" y="2331239"/>
                  <a:pt x="11565889" y="2301693"/>
                  <a:pt x="11558442" y="2272139"/>
                </a:cubicBezTo>
                <a:lnTo>
                  <a:pt x="11549169" y="2234734"/>
                </a:lnTo>
                <a:cubicBezTo>
                  <a:pt x="11532130" y="2167007"/>
                  <a:pt x="11511443" y="2100302"/>
                  <a:pt x="11488421" y="2034549"/>
                </a:cubicBezTo>
                <a:close/>
                <a:moveTo>
                  <a:pt x="10468916" y="2032338"/>
                </a:moveTo>
                <a:cubicBezTo>
                  <a:pt x="10450533" y="2081859"/>
                  <a:pt x="10434093" y="2132840"/>
                  <a:pt x="10421480" y="2185446"/>
                </a:cubicBezTo>
                <a:cubicBezTo>
                  <a:pt x="10388668" y="2317695"/>
                  <a:pt x="10374105" y="2457032"/>
                  <a:pt x="10351264" y="2591574"/>
                </a:cubicBezTo>
                <a:cubicBezTo>
                  <a:pt x="10332355" y="2700098"/>
                  <a:pt x="10281261" y="2959166"/>
                  <a:pt x="10294485" y="2991809"/>
                </a:cubicBezTo>
                <a:lnTo>
                  <a:pt x="10327850" y="2826310"/>
                </a:lnTo>
                <a:cubicBezTo>
                  <a:pt x="10338741" y="2771690"/>
                  <a:pt x="10350331" y="2715434"/>
                  <a:pt x="10364099" y="2660098"/>
                </a:cubicBezTo>
                <a:cubicBezTo>
                  <a:pt x="10376185" y="2611783"/>
                  <a:pt x="10390682" y="2563843"/>
                  <a:pt x="10404725" y="2516991"/>
                </a:cubicBezTo>
                <a:cubicBezTo>
                  <a:pt x="10443463" y="2385961"/>
                  <a:pt x="10483500" y="2250332"/>
                  <a:pt x="10478071" y="2114122"/>
                </a:cubicBezTo>
                <a:cubicBezTo>
                  <a:pt x="10476867" y="2086568"/>
                  <a:pt x="10473555" y="2059413"/>
                  <a:pt x="10468916" y="2032338"/>
                </a:cubicBezTo>
                <a:close/>
                <a:moveTo>
                  <a:pt x="10573132" y="1991479"/>
                </a:moveTo>
                <a:cubicBezTo>
                  <a:pt x="10722027" y="2144650"/>
                  <a:pt x="10877543" y="2280670"/>
                  <a:pt x="11066880" y="2371770"/>
                </a:cubicBezTo>
                <a:cubicBezTo>
                  <a:pt x="10930664" y="2234271"/>
                  <a:pt x="10767866" y="2088089"/>
                  <a:pt x="10573132" y="1991479"/>
                </a:cubicBezTo>
                <a:close/>
                <a:moveTo>
                  <a:pt x="6591670" y="1988277"/>
                </a:moveTo>
                <a:cubicBezTo>
                  <a:pt x="6653650" y="2036451"/>
                  <a:pt x="6701310" y="2098809"/>
                  <a:pt x="6747349" y="2160069"/>
                </a:cubicBezTo>
                <a:lnTo>
                  <a:pt x="6760943" y="2177686"/>
                </a:lnTo>
                <a:cubicBezTo>
                  <a:pt x="6844486" y="2287290"/>
                  <a:pt x="6934499" y="2394502"/>
                  <a:pt x="7021065" y="2498102"/>
                </a:cubicBezTo>
                <a:cubicBezTo>
                  <a:pt x="7063629" y="2548900"/>
                  <a:pt x="7108178" y="2601313"/>
                  <a:pt x="7155223" y="2650386"/>
                </a:cubicBezTo>
                <a:cubicBezTo>
                  <a:pt x="7170968" y="2666443"/>
                  <a:pt x="7186885" y="2681619"/>
                  <a:pt x="7203167" y="2697288"/>
                </a:cubicBezTo>
                <a:cubicBezTo>
                  <a:pt x="7124362" y="2565928"/>
                  <a:pt x="7030837" y="2441422"/>
                  <a:pt x="6937703" y="2321981"/>
                </a:cubicBezTo>
                <a:cubicBezTo>
                  <a:pt x="6842752" y="2200032"/>
                  <a:pt x="6742965" y="2048781"/>
                  <a:pt x="6591670" y="1988277"/>
                </a:cubicBezTo>
                <a:close/>
                <a:moveTo>
                  <a:pt x="5798671" y="1981601"/>
                </a:moveTo>
                <a:cubicBezTo>
                  <a:pt x="5784234" y="2008086"/>
                  <a:pt x="5768551" y="2036236"/>
                  <a:pt x="5754709" y="2071454"/>
                </a:cubicBezTo>
                <a:cubicBezTo>
                  <a:pt x="5651219" y="2330361"/>
                  <a:pt x="5694208" y="2592217"/>
                  <a:pt x="5763044" y="2842206"/>
                </a:cubicBezTo>
                <a:lnTo>
                  <a:pt x="5764974" y="2799609"/>
                </a:lnTo>
                <a:cubicBezTo>
                  <a:pt x="5766710" y="2755616"/>
                  <a:pt x="5768626" y="2710738"/>
                  <a:pt x="5767665" y="2666409"/>
                </a:cubicBezTo>
                <a:cubicBezTo>
                  <a:pt x="5766964" y="2637156"/>
                  <a:pt x="5764828" y="2608182"/>
                  <a:pt x="5763055" y="2579705"/>
                </a:cubicBezTo>
                <a:cubicBezTo>
                  <a:pt x="5760913" y="2550734"/>
                  <a:pt x="5758780" y="2521760"/>
                  <a:pt x="5758079" y="2492508"/>
                </a:cubicBezTo>
                <a:cubicBezTo>
                  <a:pt x="5755745" y="2394242"/>
                  <a:pt x="5767619" y="2294070"/>
                  <a:pt x="5779325" y="2197069"/>
                </a:cubicBezTo>
                <a:cubicBezTo>
                  <a:pt x="5787753" y="2126095"/>
                  <a:pt x="5796001" y="2053736"/>
                  <a:pt x="5798671" y="1981601"/>
                </a:cubicBezTo>
                <a:close/>
                <a:moveTo>
                  <a:pt x="5829202" y="1971679"/>
                </a:moveTo>
                <a:cubicBezTo>
                  <a:pt x="5826736" y="2047481"/>
                  <a:pt x="5818154" y="2123904"/>
                  <a:pt x="5809558" y="2198043"/>
                </a:cubicBezTo>
                <a:cubicBezTo>
                  <a:pt x="5798026" y="2294159"/>
                  <a:pt x="5785973" y="2392938"/>
                  <a:pt x="5788653" y="2489430"/>
                </a:cubicBezTo>
                <a:cubicBezTo>
                  <a:pt x="5789524" y="2517790"/>
                  <a:pt x="5791665" y="2546759"/>
                  <a:pt x="5793439" y="2575235"/>
                </a:cubicBezTo>
                <a:cubicBezTo>
                  <a:pt x="5794815" y="2596366"/>
                  <a:pt x="5795822" y="2617001"/>
                  <a:pt x="5796837" y="2637633"/>
                </a:cubicBezTo>
                <a:cubicBezTo>
                  <a:pt x="5803017" y="2582794"/>
                  <a:pt x="5810098" y="2528066"/>
                  <a:pt x="5818614" y="2473055"/>
                </a:cubicBezTo>
                <a:cubicBezTo>
                  <a:pt x="5845917" y="2299125"/>
                  <a:pt x="5877599" y="2135758"/>
                  <a:pt x="5829202" y="1971679"/>
                </a:cubicBezTo>
                <a:close/>
                <a:moveTo>
                  <a:pt x="10578769" y="1962963"/>
                </a:moveTo>
                <a:cubicBezTo>
                  <a:pt x="10773649" y="2057701"/>
                  <a:pt x="10936285" y="2201237"/>
                  <a:pt x="11073823" y="2338658"/>
                </a:cubicBezTo>
                <a:cubicBezTo>
                  <a:pt x="10938241" y="2169232"/>
                  <a:pt x="10752627" y="1968969"/>
                  <a:pt x="10578769" y="1962963"/>
                </a:cubicBezTo>
                <a:close/>
                <a:moveTo>
                  <a:pt x="5911389" y="1898371"/>
                </a:moveTo>
                <a:cubicBezTo>
                  <a:pt x="6006914" y="2026768"/>
                  <a:pt x="6112955" y="2136857"/>
                  <a:pt x="6237627" y="2231921"/>
                </a:cubicBezTo>
                <a:cubicBezTo>
                  <a:pt x="6161282" y="2090381"/>
                  <a:pt x="6060308" y="1952200"/>
                  <a:pt x="5911389" y="1898371"/>
                </a:cubicBezTo>
                <a:close/>
                <a:moveTo>
                  <a:pt x="6944437" y="1575402"/>
                </a:moveTo>
                <a:cubicBezTo>
                  <a:pt x="6732842" y="1643305"/>
                  <a:pt x="6518352" y="1707201"/>
                  <a:pt x="6304730" y="1766654"/>
                </a:cubicBezTo>
                <a:cubicBezTo>
                  <a:pt x="6527947" y="1784949"/>
                  <a:pt x="6737901" y="1680839"/>
                  <a:pt x="6944437" y="1575402"/>
                </a:cubicBezTo>
                <a:close/>
                <a:moveTo>
                  <a:pt x="7019523" y="1519450"/>
                </a:moveTo>
                <a:cubicBezTo>
                  <a:pt x="6766096" y="1537552"/>
                  <a:pt x="6524653" y="1609537"/>
                  <a:pt x="6298091" y="1737122"/>
                </a:cubicBezTo>
                <a:cubicBezTo>
                  <a:pt x="6539381" y="1670594"/>
                  <a:pt x="6780997" y="1597715"/>
                  <a:pt x="7019523" y="1519450"/>
                </a:cubicBezTo>
                <a:close/>
                <a:moveTo>
                  <a:pt x="2399523" y="1428234"/>
                </a:moveTo>
                <a:cubicBezTo>
                  <a:pt x="2324192" y="1539775"/>
                  <a:pt x="2267478" y="1713586"/>
                  <a:pt x="2224982" y="1826201"/>
                </a:cubicBezTo>
                <a:cubicBezTo>
                  <a:pt x="2161246" y="1995817"/>
                  <a:pt x="2120250" y="2168765"/>
                  <a:pt x="2096099" y="2345900"/>
                </a:cubicBezTo>
                <a:cubicBezTo>
                  <a:pt x="2166834" y="2165047"/>
                  <a:pt x="2226331" y="1978598"/>
                  <a:pt x="2283317" y="1796925"/>
                </a:cubicBezTo>
                <a:close/>
                <a:moveTo>
                  <a:pt x="2448558" y="1373435"/>
                </a:moveTo>
                <a:lnTo>
                  <a:pt x="2312521" y="1806140"/>
                </a:lnTo>
                <a:cubicBezTo>
                  <a:pt x="2255817" y="1985569"/>
                  <a:pt x="2197150" y="2169492"/>
                  <a:pt x="2127533" y="2348380"/>
                </a:cubicBezTo>
                <a:cubicBezTo>
                  <a:pt x="2230881" y="2201722"/>
                  <a:pt x="2307261" y="2041905"/>
                  <a:pt x="2358080" y="1866134"/>
                </a:cubicBezTo>
                <a:cubicBezTo>
                  <a:pt x="2378743" y="1795373"/>
                  <a:pt x="2394349" y="1722940"/>
                  <a:pt x="2407436" y="1651070"/>
                </a:cubicBezTo>
                <a:cubicBezTo>
                  <a:pt x="2417458" y="1596892"/>
                  <a:pt x="2466254" y="1384915"/>
                  <a:pt x="2448558" y="1373435"/>
                </a:cubicBezTo>
                <a:close/>
                <a:moveTo>
                  <a:pt x="278707" y="1352270"/>
                </a:moveTo>
                <a:lnTo>
                  <a:pt x="321570" y="1861610"/>
                </a:lnTo>
                <a:cubicBezTo>
                  <a:pt x="336248" y="1725752"/>
                  <a:pt x="317508" y="1584885"/>
                  <a:pt x="294281" y="1440658"/>
                </a:cubicBezTo>
                <a:close/>
                <a:moveTo>
                  <a:pt x="1423821" y="1351958"/>
                </a:moveTo>
                <a:cubicBezTo>
                  <a:pt x="1426859" y="1507722"/>
                  <a:pt x="1587831" y="1796280"/>
                  <a:pt x="1638521" y="1908470"/>
                </a:cubicBezTo>
                <a:cubicBezTo>
                  <a:pt x="1674424" y="1987707"/>
                  <a:pt x="1711105" y="2070587"/>
                  <a:pt x="1754199" y="2149284"/>
                </a:cubicBezTo>
                <a:cubicBezTo>
                  <a:pt x="1797295" y="2227981"/>
                  <a:pt x="1846801" y="2302493"/>
                  <a:pt x="1908359" y="2364988"/>
                </a:cubicBezTo>
                <a:cubicBezTo>
                  <a:pt x="1805946" y="2193096"/>
                  <a:pt x="1725953" y="2007134"/>
                  <a:pt x="1647661" y="1825945"/>
                </a:cubicBezTo>
                <a:cubicBezTo>
                  <a:pt x="1579500" y="1667751"/>
                  <a:pt x="1508533" y="1505355"/>
                  <a:pt x="1423821" y="1351958"/>
                </a:cubicBezTo>
                <a:close/>
                <a:moveTo>
                  <a:pt x="9518298" y="1338235"/>
                </a:moveTo>
                <a:cubicBezTo>
                  <a:pt x="9531977" y="1651120"/>
                  <a:pt x="9677527" y="1999242"/>
                  <a:pt x="9838009" y="2272553"/>
                </a:cubicBezTo>
                <a:cubicBezTo>
                  <a:pt x="9825312" y="2235634"/>
                  <a:pt x="9815180" y="2197225"/>
                  <a:pt x="9805906" y="2159819"/>
                </a:cubicBezTo>
                <a:lnTo>
                  <a:pt x="9801623" y="2142555"/>
                </a:lnTo>
                <a:cubicBezTo>
                  <a:pt x="9756626" y="1964482"/>
                  <a:pt x="9698390" y="1787247"/>
                  <a:pt x="9628671" y="1617375"/>
                </a:cubicBezTo>
                <a:cubicBezTo>
                  <a:pt x="9618364" y="1593060"/>
                  <a:pt x="9608603" y="1568967"/>
                  <a:pt x="9598299" y="1544643"/>
                </a:cubicBezTo>
                <a:cubicBezTo>
                  <a:pt x="9570133" y="1477354"/>
                  <a:pt x="9541339" y="1408510"/>
                  <a:pt x="9518298" y="1338235"/>
                </a:cubicBezTo>
                <a:close/>
                <a:moveTo>
                  <a:pt x="1431890" y="1306475"/>
                </a:moveTo>
                <a:cubicBezTo>
                  <a:pt x="1458339" y="1352187"/>
                  <a:pt x="1483952" y="1399016"/>
                  <a:pt x="1507597" y="1446132"/>
                </a:cubicBezTo>
                <a:cubicBezTo>
                  <a:pt x="1568403" y="1567288"/>
                  <a:pt x="1621917" y="1692101"/>
                  <a:pt x="1674586" y="1813832"/>
                </a:cubicBezTo>
                <a:cubicBezTo>
                  <a:pt x="1719648" y="1918315"/>
                  <a:pt x="1765554" y="2024477"/>
                  <a:pt x="1815950" y="2128564"/>
                </a:cubicBezTo>
                <a:cubicBezTo>
                  <a:pt x="1866346" y="2232648"/>
                  <a:pt x="1921228" y="2334658"/>
                  <a:pt x="1984242" y="2430829"/>
                </a:cubicBezTo>
                <a:cubicBezTo>
                  <a:pt x="1994073" y="2437830"/>
                  <a:pt x="2003908" y="2444836"/>
                  <a:pt x="2014023" y="2450995"/>
                </a:cubicBezTo>
                <a:cubicBezTo>
                  <a:pt x="1956448" y="2239741"/>
                  <a:pt x="1853160" y="2049325"/>
                  <a:pt x="1747337" y="1855264"/>
                </a:cubicBezTo>
                <a:cubicBezTo>
                  <a:pt x="1678102" y="1728504"/>
                  <a:pt x="1608870" y="1601753"/>
                  <a:pt x="1533749" y="1478656"/>
                </a:cubicBezTo>
                <a:cubicBezTo>
                  <a:pt x="1510398" y="1440515"/>
                  <a:pt x="1454048" y="1294657"/>
                  <a:pt x="1431890" y="1306475"/>
                </a:cubicBezTo>
                <a:close/>
                <a:moveTo>
                  <a:pt x="5052692" y="1292994"/>
                </a:moveTo>
                <a:cubicBezTo>
                  <a:pt x="5103155" y="1406739"/>
                  <a:pt x="5153078" y="1520878"/>
                  <a:pt x="5200661" y="1635186"/>
                </a:cubicBezTo>
                <a:cubicBezTo>
                  <a:pt x="5238218" y="1725483"/>
                  <a:pt x="5273610" y="1815047"/>
                  <a:pt x="5297138" y="1906351"/>
                </a:cubicBezTo>
                <a:cubicBezTo>
                  <a:pt x="5281533" y="1683399"/>
                  <a:pt x="5177210" y="1491946"/>
                  <a:pt x="5052692" y="1292994"/>
                </a:cubicBezTo>
                <a:close/>
                <a:moveTo>
                  <a:pt x="9528078" y="1278636"/>
                </a:moveTo>
                <a:cubicBezTo>
                  <a:pt x="9552982" y="1365794"/>
                  <a:pt x="9588937" y="1451189"/>
                  <a:pt x="9623946" y="1534260"/>
                </a:cubicBezTo>
                <a:lnTo>
                  <a:pt x="9654858" y="1607218"/>
                </a:lnTo>
                <a:cubicBezTo>
                  <a:pt x="9724183" y="1774989"/>
                  <a:pt x="9781702" y="1949347"/>
                  <a:pt x="9826304" y="2125320"/>
                </a:cubicBezTo>
                <a:cubicBezTo>
                  <a:pt x="9794296" y="1963695"/>
                  <a:pt x="9753660" y="1804203"/>
                  <a:pt x="9701198" y="1646797"/>
                </a:cubicBezTo>
                <a:cubicBezTo>
                  <a:pt x="9655682" y="1511000"/>
                  <a:pt x="9586050" y="1397178"/>
                  <a:pt x="9528078" y="1278636"/>
                </a:cubicBezTo>
                <a:close/>
                <a:moveTo>
                  <a:pt x="5009948" y="1273619"/>
                </a:moveTo>
                <a:cubicBezTo>
                  <a:pt x="5013363" y="1406203"/>
                  <a:pt x="5078144" y="1538571"/>
                  <a:pt x="5121777" y="1654213"/>
                </a:cubicBezTo>
                <a:cubicBezTo>
                  <a:pt x="5175625" y="1795269"/>
                  <a:pt x="5233597" y="1934093"/>
                  <a:pt x="5293545" y="2072247"/>
                </a:cubicBezTo>
                <a:cubicBezTo>
                  <a:pt x="5293533" y="2069971"/>
                  <a:pt x="5294060" y="2067298"/>
                  <a:pt x="5294042" y="2065019"/>
                </a:cubicBezTo>
                <a:cubicBezTo>
                  <a:pt x="5282123" y="1924099"/>
                  <a:pt x="5230273" y="1786942"/>
                  <a:pt x="5171936" y="1647613"/>
                </a:cubicBezTo>
                <a:cubicBezTo>
                  <a:pt x="5119977" y="1522743"/>
                  <a:pt x="5065315" y="1397539"/>
                  <a:pt x="5009948" y="1273619"/>
                </a:cubicBezTo>
                <a:close/>
                <a:moveTo>
                  <a:pt x="655236" y="1268632"/>
                </a:moveTo>
                <a:cubicBezTo>
                  <a:pt x="717895" y="1408869"/>
                  <a:pt x="771574" y="1550454"/>
                  <a:pt x="839521" y="1685315"/>
                </a:cubicBezTo>
                <a:cubicBezTo>
                  <a:pt x="907470" y="1820177"/>
                  <a:pt x="989683" y="1948318"/>
                  <a:pt x="1109416" y="2061663"/>
                </a:cubicBezTo>
                <a:cubicBezTo>
                  <a:pt x="1177718" y="2126399"/>
                  <a:pt x="1244319" y="2184954"/>
                  <a:pt x="1298300" y="2247742"/>
                </a:cubicBezTo>
                <a:cubicBezTo>
                  <a:pt x="1250168" y="2156040"/>
                  <a:pt x="1187457" y="2071655"/>
                  <a:pt x="1125871" y="1989513"/>
                </a:cubicBezTo>
                <a:cubicBezTo>
                  <a:pt x="1076370" y="1923070"/>
                  <a:pt x="1025189" y="1854667"/>
                  <a:pt x="981574" y="1783157"/>
                </a:cubicBezTo>
                <a:cubicBezTo>
                  <a:pt x="960475" y="1748106"/>
                  <a:pt x="941058" y="1712211"/>
                  <a:pt x="922198" y="1677437"/>
                </a:cubicBezTo>
                <a:cubicBezTo>
                  <a:pt x="905028" y="1646031"/>
                  <a:pt x="887579" y="1614059"/>
                  <a:pt x="869293" y="1583214"/>
                </a:cubicBezTo>
                <a:cubicBezTo>
                  <a:pt x="832994" y="1522086"/>
                  <a:pt x="791368" y="1462924"/>
                  <a:pt x="751431" y="1405731"/>
                </a:cubicBezTo>
                <a:close/>
                <a:moveTo>
                  <a:pt x="6516292" y="1263064"/>
                </a:moveTo>
                <a:cubicBezTo>
                  <a:pt x="6288018" y="1373581"/>
                  <a:pt x="6031500" y="1451909"/>
                  <a:pt x="5736320" y="1501803"/>
                </a:cubicBezTo>
                <a:cubicBezTo>
                  <a:pt x="6001708" y="1565837"/>
                  <a:pt x="6267694" y="1408906"/>
                  <a:pt x="6516292" y="1263064"/>
                </a:cubicBezTo>
                <a:close/>
                <a:moveTo>
                  <a:pt x="291466" y="1250369"/>
                </a:moveTo>
                <a:cubicBezTo>
                  <a:pt x="302228" y="1312380"/>
                  <a:pt x="313548" y="1374109"/>
                  <a:pt x="323180" y="1435283"/>
                </a:cubicBezTo>
                <a:cubicBezTo>
                  <a:pt x="347262" y="1585402"/>
                  <a:pt x="366566" y="1733005"/>
                  <a:pt x="349381" y="1875041"/>
                </a:cubicBezTo>
                <a:cubicBezTo>
                  <a:pt x="398887" y="1761016"/>
                  <a:pt x="404047" y="1643975"/>
                  <a:pt x="374363" y="1506494"/>
                </a:cubicBezTo>
                <a:cubicBezTo>
                  <a:pt x="356845" y="1425406"/>
                  <a:pt x="334841" y="1350786"/>
                  <a:pt x="302168" y="1274495"/>
                </a:cubicBezTo>
                <a:cubicBezTo>
                  <a:pt x="298229" y="1265236"/>
                  <a:pt x="295129" y="1257666"/>
                  <a:pt x="291466" y="1250369"/>
                </a:cubicBezTo>
                <a:close/>
                <a:moveTo>
                  <a:pt x="678222" y="1248670"/>
                </a:moveTo>
                <a:lnTo>
                  <a:pt x="775536" y="1388015"/>
                </a:lnTo>
                <a:cubicBezTo>
                  <a:pt x="815764" y="1445771"/>
                  <a:pt x="857669" y="1505484"/>
                  <a:pt x="894529" y="1567739"/>
                </a:cubicBezTo>
                <a:cubicBezTo>
                  <a:pt x="913103" y="1599148"/>
                  <a:pt x="930546" y="1631115"/>
                  <a:pt x="948000" y="1663088"/>
                </a:cubicBezTo>
                <a:cubicBezTo>
                  <a:pt x="966853" y="1697859"/>
                  <a:pt x="986277" y="1733757"/>
                  <a:pt x="1006812" y="1767683"/>
                </a:cubicBezTo>
                <a:cubicBezTo>
                  <a:pt x="1049303" y="1838347"/>
                  <a:pt x="1100205" y="1906189"/>
                  <a:pt x="1149133" y="1971513"/>
                </a:cubicBezTo>
                <a:cubicBezTo>
                  <a:pt x="1215506" y="2060384"/>
                  <a:pt x="1283561" y="2151216"/>
                  <a:pt x="1333952" y="2251620"/>
                </a:cubicBezTo>
                <a:lnTo>
                  <a:pt x="1337329" y="2258350"/>
                </a:lnTo>
                <a:cubicBezTo>
                  <a:pt x="1352131" y="2023413"/>
                  <a:pt x="1145204" y="1784597"/>
                  <a:pt x="1014726" y="1615556"/>
                </a:cubicBezTo>
                <a:cubicBezTo>
                  <a:pt x="911517" y="1481269"/>
                  <a:pt x="800192" y="1360189"/>
                  <a:pt x="678222" y="1248670"/>
                </a:cubicBezTo>
                <a:close/>
                <a:moveTo>
                  <a:pt x="9441752" y="1245311"/>
                </a:moveTo>
                <a:cubicBezTo>
                  <a:pt x="9367449" y="1271794"/>
                  <a:pt x="9313207" y="1329954"/>
                  <a:pt x="9278979" y="1406236"/>
                </a:cubicBezTo>
                <a:cubicBezTo>
                  <a:pt x="9261017" y="1445630"/>
                  <a:pt x="9242585" y="1502850"/>
                  <a:pt x="9235540" y="1546869"/>
                </a:cubicBezTo>
                <a:cubicBezTo>
                  <a:pt x="9223867" y="1618535"/>
                  <a:pt x="9230001" y="1614698"/>
                  <a:pt x="9264074" y="1557016"/>
                </a:cubicBezTo>
                <a:cubicBezTo>
                  <a:pt x="9325587" y="1454296"/>
                  <a:pt x="9384605" y="1349880"/>
                  <a:pt x="9441752" y="1245311"/>
                </a:cubicBezTo>
                <a:close/>
                <a:moveTo>
                  <a:pt x="6691602" y="1140573"/>
                </a:moveTo>
                <a:cubicBezTo>
                  <a:pt x="6646175" y="1158238"/>
                  <a:pt x="6598950" y="1175684"/>
                  <a:pt x="6571100" y="1183662"/>
                </a:cubicBezTo>
                <a:cubicBezTo>
                  <a:pt x="6462406" y="1213607"/>
                  <a:pt x="6352215" y="1234713"/>
                  <a:pt x="6241687" y="1257600"/>
                </a:cubicBezTo>
                <a:cubicBezTo>
                  <a:pt x="6040746" y="1299467"/>
                  <a:pt x="5893317" y="1420819"/>
                  <a:pt x="5693009" y="1478256"/>
                </a:cubicBezTo>
                <a:cubicBezTo>
                  <a:pt x="6021285" y="1426507"/>
                  <a:pt x="6301876" y="1340642"/>
                  <a:pt x="6548420" y="1214599"/>
                </a:cubicBezTo>
                <a:cubicBezTo>
                  <a:pt x="6567440" y="1204628"/>
                  <a:pt x="6586456" y="1194658"/>
                  <a:pt x="6605473" y="1184686"/>
                </a:cubicBezTo>
                <a:cubicBezTo>
                  <a:pt x="6633823" y="1169483"/>
                  <a:pt x="6662531" y="1154778"/>
                  <a:pt x="6691602" y="1140573"/>
                </a:cubicBezTo>
                <a:close/>
                <a:moveTo>
                  <a:pt x="4002475" y="1037802"/>
                </a:moveTo>
                <a:cubicBezTo>
                  <a:pt x="4001933" y="1038196"/>
                  <a:pt x="4000861" y="1038973"/>
                  <a:pt x="4000324" y="1039362"/>
                </a:cubicBezTo>
                <a:cubicBezTo>
                  <a:pt x="4001046" y="1040360"/>
                  <a:pt x="4002134" y="1041861"/>
                  <a:pt x="4002862" y="1042866"/>
                </a:cubicBezTo>
                <a:cubicBezTo>
                  <a:pt x="4002672" y="1041472"/>
                  <a:pt x="4002487" y="1040086"/>
                  <a:pt x="4002475" y="1037802"/>
                </a:cubicBezTo>
                <a:close/>
                <a:moveTo>
                  <a:pt x="506322" y="1020997"/>
                </a:moveTo>
                <a:cubicBezTo>
                  <a:pt x="513282" y="1018930"/>
                  <a:pt x="522180" y="1021005"/>
                  <a:pt x="533068" y="1029409"/>
                </a:cubicBezTo>
                <a:cubicBezTo>
                  <a:pt x="813777" y="1244537"/>
                  <a:pt x="1037861" y="1510547"/>
                  <a:pt x="1232525" y="1804675"/>
                </a:cubicBezTo>
                <a:cubicBezTo>
                  <a:pt x="1347857" y="1978510"/>
                  <a:pt x="1448039" y="2155739"/>
                  <a:pt x="1388858" y="2368011"/>
                </a:cubicBezTo>
                <a:cubicBezTo>
                  <a:pt x="1387462" y="2372226"/>
                  <a:pt x="1385496" y="2375314"/>
                  <a:pt x="1384098" y="2378125"/>
                </a:cubicBezTo>
                <a:cubicBezTo>
                  <a:pt x="1412260" y="2438425"/>
                  <a:pt x="1428077" y="2506324"/>
                  <a:pt x="1425393" y="2589124"/>
                </a:cubicBezTo>
                <a:cubicBezTo>
                  <a:pt x="1425681" y="2592488"/>
                  <a:pt x="1424559" y="2594453"/>
                  <a:pt x="1424001" y="2597541"/>
                </a:cubicBezTo>
                <a:cubicBezTo>
                  <a:pt x="1672217" y="2669579"/>
                  <a:pt x="1915127" y="2759032"/>
                  <a:pt x="2152729" y="2864487"/>
                </a:cubicBezTo>
                <a:cubicBezTo>
                  <a:pt x="2132903" y="2746636"/>
                  <a:pt x="2106350" y="2629357"/>
                  <a:pt x="2020609" y="2539671"/>
                </a:cubicBezTo>
                <a:cubicBezTo>
                  <a:pt x="2019486" y="2538832"/>
                  <a:pt x="2019482" y="2537426"/>
                  <a:pt x="2018920" y="2536309"/>
                </a:cubicBezTo>
                <a:cubicBezTo>
                  <a:pt x="1612986" y="2284320"/>
                  <a:pt x="1451410" y="1593008"/>
                  <a:pt x="1342441" y="1173017"/>
                </a:cubicBezTo>
                <a:cubicBezTo>
                  <a:pt x="1338482" y="1156742"/>
                  <a:pt x="1345418" y="1103405"/>
                  <a:pt x="1367925" y="1135648"/>
                </a:cubicBezTo>
                <a:cubicBezTo>
                  <a:pt x="1515878" y="1352095"/>
                  <a:pt x="1645605" y="1576999"/>
                  <a:pt x="1771401" y="1806673"/>
                </a:cubicBezTo>
                <a:cubicBezTo>
                  <a:pt x="1841477" y="1935111"/>
                  <a:pt x="1914363" y="2063547"/>
                  <a:pt x="1972385" y="2198735"/>
                </a:cubicBezTo>
                <a:cubicBezTo>
                  <a:pt x="1982518" y="2221738"/>
                  <a:pt x="2018367" y="2353316"/>
                  <a:pt x="2040892" y="2405205"/>
                </a:cubicBezTo>
                <a:cubicBezTo>
                  <a:pt x="2009600" y="2310668"/>
                  <a:pt x="2111587" y="2005996"/>
                  <a:pt x="2131689" y="1936926"/>
                </a:cubicBezTo>
                <a:cubicBezTo>
                  <a:pt x="2203731" y="1690111"/>
                  <a:pt x="2314813" y="1463729"/>
                  <a:pt x="2454820" y="1248808"/>
                </a:cubicBezTo>
                <a:cubicBezTo>
                  <a:pt x="2475264" y="1216788"/>
                  <a:pt x="2493340" y="1290570"/>
                  <a:pt x="2492512" y="1302920"/>
                </a:cubicBezTo>
                <a:cubicBezTo>
                  <a:pt x="2465675" y="1747535"/>
                  <a:pt x="2370053" y="2178216"/>
                  <a:pt x="2081216" y="2527513"/>
                </a:cubicBezTo>
                <a:cubicBezTo>
                  <a:pt x="2081497" y="2528073"/>
                  <a:pt x="2081211" y="2528916"/>
                  <a:pt x="2081211" y="2528916"/>
                </a:cubicBezTo>
                <a:cubicBezTo>
                  <a:pt x="2150699" y="2633778"/>
                  <a:pt x="2178105" y="2756954"/>
                  <a:pt x="2199067" y="2884061"/>
                </a:cubicBezTo>
                <a:cubicBezTo>
                  <a:pt x="2641128" y="3084915"/>
                  <a:pt x="3028660" y="3311628"/>
                  <a:pt x="3192586" y="3411496"/>
                </a:cubicBezTo>
                <a:cubicBezTo>
                  <a:pt x="3356510" y="3511368"/>
                  <a:pt x="3237401" y="3517312"/>
                  <a:pt x="3182620" y="3483279"/>
                </a:cubicBezTo>
                <a:cubicBezTo>
                  <a:pt x="3055506" y="3404310"/>
                  <a:pt x="2789863" y="3259545"/>
                  <a:pt x="2435119" y="3080173"/>
                </a:cubicBezTo>
                <a:lnTo>
                  <a:pt x="2410152" y="3063751"/>
                </a:lnTo>
                <a:lnTo>
                  <a:pt x="2408099" y="3064403"/>
                </a:lnTo>
                <a:lnTo>
                  <a:pt x="2407218" y="3070324"/>
                </a:lnTo>
                <a:cubicBezTo>
                  <a:pt x="2402612" y="3079171"/>
                  <a:pt x="2394080" y="3088906"/>
                  <a:pt x="2380138" y="3099341"/>
                </a:cubicBezTo>
                <a:cubicBezTo>
                  <a:pt x="2194333" y="3283170"/>
                  <a:pt x="1992503" y="3449064"/>
                  <a:pt x="1765923" y="3581043"/>
                </a:cubicBezTo>
                <a:cubicBezTo>
                  <a:pt x="1744896" y="3593696"/>
                  <a:pt x="1723857" y="3603555"/>
                  <a:pt x="1702258" y="3612286"/>
                </a:cubicBezTo>
                <a:cubicBezTo>
                  <a:pt x="1664333" y="3650747"/>
                  <a:pt x="1731601" y="3589836"/>
                  <a:pt x="1538370" y="3811804"/>
                </a:cubicBezTo>
                <a:cubicBezTo>
                  <a:pt x="1473491" y="3921431"/>
                  <a:pt x="1402113" y="4025542"/>
                  <a:pt x="1325720" y="4125411"/>
                </a:cubicBezTo>
                <a:lnTo>
                  <a:pt x="1206279" y="4267200"/>
                </a:lnTo>
                <a:lnTo>
                  <a:pt x="1115040" y="4267200"/>
                </a:lnTo>
                <a:lnTo>
                  <a:pt x="1258195" y="4099624"/>
                </a:lnTo>
                <a:cubicBezTo>
                  <a:pt x="1315987" y="4027073"/>
                  <a:pt x="1371166" y="3952247"/>
                  <a:pt x="1423113" y="3874565"/>
                </a:cubicBezTo>
                <a:lnTo>
                  <a:pt x="1260565" y="4031982"/>
                </a:lnTo>
                <a:cubicBezTo>
                  <a:pt x="1197929" y="4092559"/>
                  <a:pt x="1134310" y="4154329"/>
                  <a:pt x="1073327" y="4218727"/>
                </a:cubicBezTo>
                <a:lnTo>
                  <a:pt x="1032294" y="4267200"/>
                </a:lnTo>
                <a:lnTo>
                  <a:pt x="993830" y="4267200"/>
                </a:lnTo>
                <a:lnTo>
                  <a:pt x="1051860" y="4198693"/>
                </a:lnTo>
                <a:cubicBezTo>
                  <a:pt x="1113440" y="4133732"/>
                  <a:pt x="1177549" y="4071540"/>
                  <a:pt x="1240607" y="4010401"/>
                </a:cubicBezTo>
                <a:lnTo>
                  <a:pt x="1310106" y="3943217"/>
                </a:lnTo>
                <a:cubicBezTo>
                  <a:pt x="1174685" y="4033303"/>
                  <a:pt x="1054913" y="4139624"/>
                  <a:pt x="952103" y="4265972"/>
                </a:cubicBezTo>
                <a:lnTo>
                  <a:pt x="951207" y="4267200"/>
                </a:lnTo>
                <a:lnTo>
                  <a:pt x="862760" y="4267200"/>
                </a:lnTo>
                <a:lnTo>
                  <a:pt x="909145" y="4199225"/>
                </a:lnTo>
                <a:cubicBezTo>
                  <a:pt x="998789" y="4086824"/>
                  <a:pt x="1101084" y="3991246"/>
                  <a:pt x="1214067" y="3908561"/>
                </a:cubicBezTo>
                <a:cubicBezTo>
                  <a:pt x="1023317" y="3973399"/>
                  <a:pt x="824392" y="4020568"/>
                  <a:pt x="640967" y="4105601"/>
                </a:cubicBezTo>
                <a:cubicBezTo>
                  <a:pt x="549674" y="4147907"/>
                  <a:pt x="460581" y="4194508"/>
                  <a:pt x="372807" y="4243651"/>
                </a:cubicBezTo>
                <a:lnTo>
                  <a:pt x="332830" y="4267200"/>
                </a:lnTo>
                <a:lnTo>
                  <a:pt x="168301" y="4267200"/>
                </a:lnTo>
                <a:lnTo>
                  <a:pt x="278002" y="4201399"/>
                </a:lnTo>
                <a:cubicBezTo>
                  <a:pt x="359885" y="4153808"/>
                  <a:pt x="442683" y="4107866"/>
                  <a:pt x="527241" y="4065078"/>
                </a:cubicBezTo>
                <a:cubicBezTo>
                  <a:pt x="838255" y="3908281"/>
                  <a:pt x="1212318" y="3863093"/>
                  <a:pt x="1510397" y="3684705"/>
                </a:cubicBezTo>
                <a:cubicBezTo>
                  <a:pt x="1390337" y="3729510"/>
                  <a:pt x="1267181" y="3766747"/>
                  <a:pt x="1146550" y="3802012"/>
                </a:cubicBezTo>
                <a:cubicBezTo>
                  <a:pt x="997862" y="3845736"/>
                  <a:pt x="843568" y="3890871"/>
                  <a:pt x="698834" y="3952272"/>
                </a:cubicBezTo>
                <a:cubicBezTo>
                  <a:pt x="519814" y="4027898"/>
                  <a:pt x="352828" y="4127506"/>
                  <a:pt x="192528" y="4236299"/>
                </a:cubicBezTo>
                <a:lnTo>
                  <a:pt x="148586" y="4267200"/>
                </a:lnTo>
                <a:lnTo>
                  <a:pt x="98116" y="4267200"/>
                </a:lnTo>
                <a:lnTo>
                  <a:pt x="169669" y="4216852"/>
                </a:lnTo>
                <a:cubicBezTo>
                  <a:pt x="333361" y="4105506"/>
                  <a:pt x="504130" y="4002947"/>
                  <a:pt x="687572" y="3925629"/>
                </a:cubicBezTo>
                <a:cubicBezTo>
                  <a:pt x="833705" y="3864223"/>
                  <a:pt x="989118" y="3818520"/>
                  <a:pt x="1138365" y="3774515"/>
                </a:cubicBezTo>
                <a:cubicBezTo>
                  <a:pt x="1260121" y="3738686"/>
                  <a:pt x="1384681" y="3701451"/>
                  <a:pt x="1505579" y="3655526"/>
                </a:cubicBezTo>
                <a:cubicBezTo>
                  <a:pt x="1442294" y="3658846"/>
                  <a:pt x="1378650" y="3655854"/>
                  <a:pt x="1313114" y="3655216"/>
                </a:cubicBezTo>
                <a:cubicBezTo>
                  <a:pt x="1247578" y="3654578"/>
                  <a:pt x="1180153" y="3656293"/>
                  <a:pt x="1109304" y="3669030"/>
                </a:cubicBezTo>
                <a:cubicBezTo>
                  <a:pt x="794692" y="3725281"/>
                  <a:pt x="516258" y="3901624"/>
                  <a:pt x="258951" y="4111994"/>
                </a:cubicBezTo>
                <a:lnTo>
                  <a:pt x="80807" y="4267200"/>
                </a:lnTo>
                <a:lnTo>
                  <a:pt x="0" y="4267200"/>
                </a:lnTo>
                <a:lnTo>
                  <a:pt x="0" y="4233763"/>
                </a:lnTo>
                <a:lnTo>
                  <a:pt x="36881" y="4200118"/>
                </a:lnTo>
                <a:cubicBezTo>
                  <a:pt x="302143" y="3962792"/>
                  <a:pt x="585478" y="3740226"/>
                  <a:pt x="910534" y="3629753"/>
                </a:cubicBezTo>
                <a:cubicBezTo>
                  <a:pt x="1140280" y="3551663"/>
                  <a:pt x="1356783" y="3624873"/>
                  <a:pt x="1578717" y="3575982"/>
                </a:cubicBezTo>
                <a:cubicBezTo>
                  <a:pt x="1857881" y="3513822"/>
                  <a:pt x="2134207" y="3238918"/>
                  <a:pt x="2338780" y="3033725"/>
                </a:cubicBezTo>
                <a:cubicBezTo>
                  <a:pt x="2165203" y="2949506"/>
                  <a:pt x="1987990" y="2873430"/>
                  <a:pt x="1807991" y="2807184"/>
                </a:cubicBezTo>
                <a:cubicBezTo>
                  <a:pt x="1696192" y="2934214"/>
                  <a:pt x="1567238" y="3035444"/>
                  <a:pt x="1416358" y="3112571"/>
                </a:cubicBezTo>
                <a:cubicBezTo>
                  <a:pt x="1318658" y="3280278"/>
                  <a:pt x="1112986" y="3321000"/>
                  <a:pt x="939066" y="3378798"/>
                </a:cubicBezTo>
                <a:cubicBezTo>
                  <a:pt x="668357" y="3469020"/>
                  <a:pt x="393418" y="3543804"/>
                  <a:pt x="115099" y="3607650"/>
                </a:cubicBezTo>
                <a:cubicBezTo>
                  <a:pt x="80589" y="3615844"/>
                  <a:pt x="67554" y="3533906"/>
                  <a:pt x="97284" y="3520393"/>
                </a:cubicBezTo>
                <a:cubicBezTo>
                  <a:pt x="382521" y="3387774"/>
                  <a:pt x="642160" y="3215335"/>
                  <a:pt x="922050" y="3074867"/>
                </a:cubicBezTo>
                <a:cubicBezTo>
                  <a:pt x="1080787" y="2995199"/>
                  <a:pt x="1233979" y="2960447"/>
                  <a:pt x="1405265" y="3016319"/>
                </a:cubicBezTo>
                <a:cubicBezTo>
                  <a:pt x="1406106" y="3016600"/>
                  <a:pt x="1406671" y="3017724"/>
                  <a:pt x="1407512" y="3018001"/>
                </a:cubicBezTo>
                <a:cubicBezTo>
                  <a:pt x="1526420" y="2954115"/>
                  <a:pt x="1632390" y="2874245"/>
                  <a:pt x="1726266" y="2777274"/>
                </a:cubicBezTo>
                <a:cubicBezTo>
                  <a:pt x="1369635" y="2651515"/>
                  <a:pt x="1000990" y="2561972"/>
                  <a:pt x="625390" y="2514541"/>
                </a:cubicBezTo>
                <a:cubicBezTo>
                  <a:pt x="624559" y="2519877"/>
                  <a:pt x="622878" y="2524928"/>
                  <a:pt x="619799" y="2527180"/>
                </a:cubicBezTo>
                <a:cubicBezTo>
                  <a:pt x="509037" y="2598914"/>
                  <a:pt x="403069" y="2677377"/>
                  <a:pt x="310030" y="2771818"/>
                </a:cubicBezTo>
                <a:cubicBezTo>
                  <a:pt x="266034" y="2817076"/>
                  <a:pt x="224887" y="2891795"/>
                  <a:pt x="173877" y="2937056"/>
                </a:cubicBezTo>
                <a:cubicBezTo>
                  <a:pt x="145840" y="3003792"/>
                  <a:pt x="113686" y="3071134"/>
                  <a:pt x="77889" y="3138440"/>
                </a:cubicBezTo>
                <a:lnTo>
                  <a:pt x="0" y="3271395"/>
                </a:lnTo>
                <a:lnTo>
                  <a:pt x="0" y="3153002"/>
                </a:lnTo>
                <a:lnTo>
                  <a:pt x="2386" y="3149203"/>
                </a:lnTo>
                <a:cubicBezTo>
                  <a:pt x="33821" y="3095439"/>
                  <a:pt x="63030" y="3041490"/>
                  <a:pt x="89753" y="2987702"/>
                </a:cubicBezTo>
                <a:cubicBezTo>
                  <a:pt x="85546" y="2993322"/>
                  <a:pt x="81066" y="2999788"/>
                  <a:pt x="76869" y="3005404"/>
                </a:cubicBezTo>
                <a:cubicBezTo>
                  <a:pt x="63139" y="3024231"/>
                  <a:pt x="48575" y="3042776"/>
                  <a:pt x="32049" y="3065814"/>
                </a:cubicBezTo>
                <a:lnTo>
                  <a:pt x="0" y="3108744"/>
                </a:lnTo>
                <a:lnTo>
                  <a:pt x="0" y="3058059"/>
                </a:lnTo>
                <a:lnTo>
                  <a:pt x="7610" y="3047889"/>
                </a:lnTo>
                <a:cubicBezTo>
                  <a:pt x="24410" y="3025415"/>
                  <a:pt x="38695" y="3006301"/>
                  <a:pt x="52419" y="2987479"/>
                </a:cubicBezTo>
                <a:cubicBezTo>
                  <a:pt x="54382" y="2984385"/>
                  <a:pt x="57184" y="2981579"/>
                  <a:pt x="59142" y="2978488"/>
                </a:cubicBezTo>
                <a:lnTo>
                  <a:pt x="0" y="3015334"/>
                </a:lnTo>
                <a:lnTo>
                  <a:pt x="0" y="2914286"/>
                </a:lnTo>
                <a:lnTo>
                  <a:pt x="36383" y="2901128"/>
                </a:lnTo>
                <a:cubicBezTo>
                  <a:pt x="76283" y="2885228"/>
                  <a:pt x="116303" y="2866415"/>
                  <a:pt x="156329" y="2840533"/>
                </a:cubicBezTo>
                <a:cubicBezTo>
                  <a:pt x="229785" y="2792431"/>
                  <a:pt x="289125" y="2682604"/>
                  <a:pt x="358355" y="2620471"/>
                </a:cubicBezTo>
                <a:cubicBezTo>
                  <a:pt x="406846" y="2577174"/>
                  <a:pt x="457591" y="2538372"/>
                  <a:pt x="510577" y="2501244"/>
                </a:cubicBezTo>
                <a:cubicBezTo>
                  <a:pt x="411488" y="2490937"/>
                  <a:pt x="311929" y="2483543"/>
                  <a:pt x="211967" y="2479171"/>
                </a:cubicBezTo>
                <a:lnTo>
                  <a:pt x="0" y="2476398"/>
                </a:lnTo>
                <a:lnTo>
                  <a:pt x="0" y="2389189"/>
                </a:lnTo>
                <a:lnTo>
                  <a:pt x="103062" y="2389518"/>
                </a:lnTo>
                <a:cubicBezTo>
                  <a:pt x="239716" y="2392822"/>
                  <a:pt x="375712" y="2401808"/>
                  <a:pt x="510734" y="2416201"/>
                </a:cubicBezTo>
                <a:cubicBezTo>
                  <a:pt x="453295" y="2294758"/>
                  <a:pt x="388809" y="2156489"/>
                  <a:pt x="279257" y="2092102"/>
                </a:cubicBezTo>
                <a:cubicBezTo>
                  <a:pt x="214509" y="2054029"/>
                  <a:pt x="140169" y="2030776"/>
                  <a:pt x="65265" y="2006049"/>
                </a:cubicBezTo>
                <a:lnTo>
                  <a:pt x="0" y="1982532"/>
                </a:lnTo>
                <a:lnTo>
                  <a:pt x="0" y="1912789"/>
                </a:lnTo>
                <a:lnTo>
                  <a:pt x="97460" y="1953725"/>
                </a:lnTo>
                <a:cubicBezTo>
                  <a:pt x="140146" y="1968817"/>
                  <a:pt x="181972" y="1973804"/>
                  <a:pt x="221272" y="1980766"/>
                </a:cubicBezTo>
                <a:cubicBezTo>
                  <a:pt x="184478" y="1960612"/>
                  <a:pt x="148800" y="1938494"/>
                  <a:pt x="116765" y="1911033"/>
                </a:cubicBezTo>
                <a:cubicBezTo>
                  <a:pt x="78825" y="1878815"/>
                  <a:pt x="47051" y="1840696"/>
                  <a:pt x="16405" y="1803412"/>
                </a:cubicBezTo>
                <a:lnTo>
                  <a:pt x="0" y="1784777"/>
                </a:lnTo>
                <a:lnTo>
                  <a:pt x="0" y="1740082"/>
                </a:lnTo>
                <a:lnTo>
                  <a:pt x="39394" y="1784856"/>
                </a:lnTo>
                <a:cubicBezTo>
                  <a:pt x="69479" y="1821014"/>
                  <a:pt x="100126" y="1858299"/>
                  <a:pt x="135813" y="1888838"/>
                </a:cubicBezTo>
                <a:cubicBezTo>
                  <a:pt x="168411" y="1916009"/>
                  <a:pt x="204933" y="1938411"/>
                  <a:pt x="242575" y="1958841"/>
                </a:cubicBezTo>
                <a:cubicBezTo>
                  <a:pt x="195379" y="1882642"/>
                  <a:pt x="141547" y="1815083"/>
                  <a:pt x="82197" y="1754826"/>
                </a:cubicBezTo>
                <a:lnTo>
                  <a:pt x="0" y="1679650"/>
                </a:lnTo>
                <a:lnTo>
                  <a:pt x="0" y="1602463"/>
                </a:lnTo>
                <a:lnTo>
                  <a:pt x="84689" y="1677442"/>
                </a:lnTo>
                <a:cubicBezTo>
                  <a:pt x="165950" y="1759826"/>
                  <a:pt x="237786" y="1855565"/>
                  <a:pt x="298437" y="1968019"/>
                </a:cubicBezTo>
                <a:lnTo>
                  <a:pt x="227269" y="1114064"/>
                </a:lnTo>
                <a:cubicBezTo>
                  <a:pt x="226129" y="1099191"/>
                  <a:pt x="230003" y="1062136"/>
                  <a:pt x="248003" y="1089613"/>
                </a:cubicBezTo>
                <a:cubicBezTo>
                  <a:pt x="349844" y="1249160"/>
                  <a:pt x="397556" y="1433768"/>
                  <a:pt x="427020" y="1619803"/>
                </a:cubicBezTo>
                <a:cubicBezTo>
                  <a:pt x="453086" y="1782272"/>
                  <a:pt x="422387" y="1897385"/>
                  <a:pt x="340345" y="2027739"/>
                </a:cubicBezTo>
                <a:cubicBezTo>
                  <a:pt x="347373" y="2033339"/>
                  <a:pt x="354114" y="2038383"/>
                  <a:pt x="360865" y="2044827"/>
                </a:cubicBezTo>
                <a:cubicBezTo>
                  <a:pt x="443500" y="2128340"/>
                  <a:pt x="506078" y="2306190"/>
                  <a:pt x="560414" y="2421457"/>
                </a:cubicBezTo>
                <a:cubicBezTo>
                  <a:pt x="831022" y="2452769"/>
                  <a:pt x="1098019" y="2506255"/>
                  <a:pt x="1359703" y="2578554"/>
                </a:cubicBezTo>
                <a:lnTo>
                  <a:pt x="1359422" y="2577994"/>
                </a:lnTo>
                <a:cubicBezTo>
                  <a:pt x="1370467" y="2269807"/>
                  <a:pt x="976420" y="2084880"/>
                  <a:pt x="828701" y="1839520"/>
                </a:cubicBezTo>
                <a:cubicBezTo>
                  <a:pt x="687172" y="1605098"/>
                  <a:pt x="631475" y="1330413"/>
                  <a:pt x="494427" y="1092333"/>
                </a:cubicBezTo>
                <a:cubicBezTo>
                  <a:pt x="481980" y="1070671"/>
                  <a:pt x="485440" y="1027197"/>
                  <a:pt x="506322" y="1020997"/>
                </a:cubicBezTo>
                <a:close/>
                <a:moveTo>
                  <a:pt x="4570198" y="978081"/>
                </a:moveTo>
                <a:cubicBezTo>
                  <a:pt x="4555714" y="1028259"/>
                  <a:pt x="4540870" y="1077934"/>
                  <a:pt x="4523691" y="1127776"/>
                </a:cubicBezTo>
                <a:lnTo>
                  <a:pt x="4509875" y="1167552"/>
                </a:lnTo>
                <a:cubicBezTo>
                  <a:pt x="4498703" y="1198545"/>
                  <a:pt x="4488074" y="1229138"/>
                  <a:pt x="4478168" y="1260735"/>
                </a:cubicBezTo>
                <a:cubicBezTo>
                  <a:pt x="4437866" y="1392962"/>
                  <a:pt x="4423333" y="1532451"/>
                  <a:pt x="4409309" y="1666996"/>
                </a:cubicBezTo>
                <a:cubicBezTo>
                  <a:pt x="4399387" y="1761934"/>
                  <a:pt x="4389478" y="1859162"/>
                  <a:pt x="4370031" y="1955666"/>
                </a:cubicBezTo>
                <a:cubicBezTo>
                  <a:pt x="4495511" y="1636562"/>
                  <a:pt x="4590903" y="1311031"/>
                  <a:pt x="4570198" y="978081"/>
                </a:cubicBezTo>
                <a:close/>
                <a:moveTo>
                  <a:pt x="12149131" y="959050"/>
                </a:moveTo>
                <a:cubicBezTo>
                  <a:pt x="12135265" y="975072"/>
                  <a:pt x="12121401" y="991089"/>
                  <a:pt x="12105664" y="1006960"/>
                </a:cubicBezTo>
                <a:cubicBezTo>
                  <a:pt x="12040174" y="1071943"/>
                  <a:pt x="11966532" y="1125748"/>
                  <a:pt x="11883102" y="1184424"/>
                </a:cubicBezTo>
                <a:cubicBezTo>
                  <a:pt x="11822339" y="1227583"/>
                  <a:pt x="11746281" y="1281016"/>
                  <a:pt x="11665174" y="1317493"/>
                </a:cubicBezTo>
                <a:cubicBezTo>
                  <a:pt x="11640620" y="1328342"/>
                  <a:pt x="11615753" y="1338416"/>
                  <a:pt x="11590337" y="1348256"/>
                </a:cubicBezTo>
                <a:cubicBezTo>
                  <a:pt x="11556383" y="1361567"/>
                  <a:pt x="11523739" y="1374791"/>
                  <a:pt x="11492588" y="1390573"/>
                </a:cubicBezTo>
                <a:cubicBezTo>
                  <a:pt x="11632969" y="1358579"/>
                  <a:pt x="11770492" y="1298342"/>
                  <a:pt x="11888865" y="1220988"/>
                </a:cubicBezTo>
                <a:cubicBezTo>
                  <a:pt x="11984266" y="1158366"/>
                  <a:pt x="12085135" y="1064584"/>
                  <a:pt x="12149131" y="959050"/>
                </a:cubicBezTo>
                <a:close/>
                <a:moveTo>
                  <a:pt x="4557898" y="900011"/>
                </a:moveTo>
                <a:cubicBezTo>
                  <a:pt x="4330292" y="1199280"/>
                  <a:pt x="4335713" y="1567725"/>
                  <a:pt x="4344840" y="1922038"/>
                </a:cubicBezTo>
                <a:cubicBezTo>
                  <a:pt x="4360210" y="1836882"/>
                  <a:pt x="4369815" y="1750562"/>
                  <a:pt x="4378710" y="1665516"/>
                </a:cubicBezTo>
                <a:cubicBezTo>
                  <a:pt x="4393083" y="1529197"/>
                  <a:pt x="4407432" y="1388309"/>
                  <a:pt x="4448798" y="1253024"/>
                </a:cubicBezTo>
                <a:cubicBezTo>
                  <a:pt x="4458700" y="1221425"/>
                  <a:pt x="4469507" y="1189944"/>
                  <a:pt x="4480315" y="1158454"/>
                </a:cubicBezTo>
                <a:lnTo>
                  <a:pt x="4494133" y="1118676"/>
                </a:lnTo>
                <a:cubicBezTo>
                  <a:pt x="4518925" y="1046526"/>
                  <a:pt x="4539765" y="973431"/>
                  <a:pt x="4557898" y="900011"/>
                </a:cubicBezTo>
                <a:close/>
                <a:moveTo>
                  <a:pt x="5870151" y="898890"/>
                </a:moveTo>
                <a:cubicBezTo>
                  <a:pt x="5866911" y="898948"/>
                  <a:pt x="5864574" y="899121"/>
                  <a:pt x="5861335" y="899177"/>
                </a:cubicBezTo>
                <a:lnTo>
                  <a:pt x="5843702" y="899748"/>
                </a:lnTo>
                <a:cubicBezTo>
                  <a:pt x="5780018" y="902412"/>
                  <a:pt x="5714210" y="911192"/>
                  <a:pt x="5651107" y="920306"/>
                </a:cubicBezTo>
                <a:cubicBezTo>
                  <a:pt x="5588537" y="929031"/>
                  <a:pt x="5523624" y="937920"/>
                  <a:pt x="5459407" y="940975"/>
                </a:cubicBezTo>
                <a:cubicBezTo>
                  <a:pt x="5431523" y="942110"/>
                  <a:pt x="5402918" y="942237"/>
                  <a:pt x="5374846" y="941988"/>
                </a:cubicBezTo>
                <a:cubicBezTo>
                  <a:pt x="5336157" y="941792"/>
                  <a:pt x="5295497" y="942268"/>
                  <a:pt x="5256105" y="945632"/>
                </a:cubicBezTo>
                <a:cubicBezTo>
                  <a:pt x="5206829" y="950064"/>
                  <a:pt x="5155964" y="960232"/>
                  <a:pt x="5107071" y="969720"/>
                </a:cubicBezTo>
                <a:cubicBezTo>
                  <a:pt x="5071129" y="976700"/>
                  <a:pt x="5035177" y="983681"/>
                  <a:pt x="4998681" y="988771"/>
                </a:cubicBezTo>
                <a:cubicBezTo>
                  <a:pt x="5256175" y="1057755"/>
                  <a:pt x="5597864" y="989418"/>
                  <a:pt x="5870151" y="898890"/>
                </a:cubicBezTo>
                <a:close/>
                <a:moveTo>
                  <a:pt x="12190084" y="854709"/>
                </a:moveTo>
                <a:cubicBezTo>
                  <a:pt x="12181324" y="863235"/>
                  <a:pt x="12172252" y="870980"/>
                  <a:pt x="12162947" y="879275"/>
                </a:cubicBezTo>
                <a:cubicBezTo>
                  <a:pt x="12028326" y="998039"/>
                  <a:pt x="11883371" y="1121443"/>
                  <a:pt x="11721478" y="1216434"/>
                </a:cubicBezTo>
                <a:lnTo>
                  <a:pt x="11680712" y="1239730"/>
                </a:lnTo>
                <a:cubicBezTo>
                  <a:pt x="11620220" y="1274640"/>
                  <a:pt x="11558177" y="1310180"/>
                  <a:pt x="11505347" y="1352837"/>
                </a:cubicBezTo>
                <a:cubicBezTo>
                  <a:pt x="11530133" y="1341442"/>
                  <a:pt x="11555544" y="1331600"/>
                  <a:pt x="11580962" y="1321759"/>
                </a:cubicBezTo>
                <a:cubicBezTo>
                  <a:pt x="11605590" y="1312227"/>
                  <a:pt x="11630227" y="1302697"/>
                  <a:pt x="11654234" y="1291618"/>
                </a:cubicBezTo>
                <a:cubicBezTo>
                  <a:pt x="11733018" y="1256083"/>
                  <a:pt x="11807521" y="1203284"/>
                  <a:pt x="11867274" y="1160983"/>
                </a:cubicBezTo>
                <a:cubicBezTo>
                  <a:pt x="11949151" y="1102940"/>
                  <a:pt x="12022324" y="1050225"/>
                  <a:pt x="12086035" y="986418"/>
                </a:cubicBezTo>
                <a:cubicBezTo>
                  <a:pt x="12128278" y="944429"/>
                  <a:pt x="12163191" y="899980"/>
                  <a:pt x="12190084" y="854709"/>
                </a:cubicBezTo>
                <a:close/>
                <a:moveTo>
                  <a:pt x="5504425" y="848067"/>
                </a:moveTo>
                <a:cubicBezTo>
                  <a:pt x="5313518" y="848319"/>
                  <a:pt x="5144450" y="894555"/>
                  <a:pt x="4968849" y="962318"/>
                </a:cubicBezTo>
                <a:cubicBezTo>
                  <a:pt x="5013986" y="957830"/>
                  <a:pt x="5059460" y="949291"/>
                  <a:pt x="5104039" y="940634"/>
                </a:cubicBezTo>
                <a:cubicBezTo>
                  <a:pt x="5153465" y="930752"/>
                  <a:pt x="5205230" y="920703"/>
                  <a:pt x="5256311" y="916490"/>
                </a:cubicBezTo>
                <a:cubicBezTo>
                  <a:pt x="5297138" y="912849"/>
                  <a:pt x="5338158" y="912871"/>
                  <a:pt x="5377381" y="912671"/>
                </a:cubicBezTo>
                <a:cubicBezTo>
                  <a:pt x="5405093" y="912428"/>
                  <a:pt x="5432627" y="913077"/>
                  <a:pt x="5460148" y="911442"/>
                </a:cubicBezTo>
                <a:cubicBezTo>
                  <a:pt x="5522934" y="908669"/>
                  <a:pt x="5586937" y="899666"/>
                  <a:pt x="5648971" y="891331"/>
                </a:cubicBezTo>
                <a:cubicBezTo>
                  <a:pt x="5712974" y="882328"/>
                  <a:pt x="5779324" y="873155"/>
                  <a:pt x="5844807" y="870718"/>
                </a:cubicBezTo>
                <a:lnTo>
                  <a:pt x="5862975" y="869756"/>
                </a:lnTo>
                <a:cubicBezTo>
                  <a:pt x="5882405" y="869405"/>
                  <a:pt x="5902011" y="868171"/>
                  <a:pt x="5920887" y="865929"/>
                </a:cubicBezTo>
                <a:cubicBezTo>
                  <a:pt x="5782825" y="855356"/>
                  <a:pt x="5643867" y="846954"/>
                  <a:pt x="5504425" y="848067"/>
                </a:cubicBezTo>
                <a:close/>
                <a:moveTo>
                  <a:pt x="8924104" y="777000"/>
                </a:moveTo>
                <a:cubicBezTo>
                  <a:pt x="8923664" y="782606"/>
                  <a:pt x="8922673" y="787979"/>
                  <a:pt x="8921999" y="794136"/>
                </a:cubicBezTo>
                <a:cubicBezTo>
                  <a:pt x="8919582" y="810498"/>
                  <a:pt x="8917940" y="826538"/>
                  <a:pt x="8916066" y="843129"/>
                </a:cubicBezTo>
                <a:cubicBezTo>
                  <a:pt x="8910698" y="896870"/>
                  <a:pt x="8909926" y="951907"/>
                  <a:pt x="8909852" y="1005313"/>
                </a:cubicBezTo>
                <a:cubicBezTo>
                  <a:pt x="8907936" y="1206014"/>
                  <a:pt x="8906433" y="1413328"/>
                  <a:pt x="8936982" y="1614896"/>
                </a:cubicBezTo>
                <a:lnTo>
                  <a:pt x="8939706" y="1632791"/>
                </a:lnTo>
                <a:lnTo>
                  <a:pt x="8946691" y="1680170"/>
                </a:lnTo>
                <a:cubicBezTo>
                  <a:pt x="8947341" y="1669501"/>
                  <a:pt x="8947217" y="1659149"/>
                  <a:pt x="8947643" y="1649028"/>
                </a:cubicBezTo>
                <a:cubicBezTo>
                  <a:pt x="8950646" y="1394060"/>
                  <a:pt x="8954155" y="1130296"/>
                  <a:pt x="8931687" y="871628"/>
                </a:cubicBezTo>
                <a:lnTo>
                  <a:pt x="8929804" y="850229"/>
                </a:lnTo>
                <a:cubicBezTo>
                  <a:pt x="8927750" y="826182"/>
                  <a:pt x="8925696" y="802134"/>
                  <a:pt x="8924104" y="777000"/>
                </a:cubicBezTo>
                <a:close/>
                <a:moveTo>
                  <a:pt x="8951219" y="764662"/>
                </a:moveTo>
                <a:cubicBezTo>
                  <a:pt x="8952434" y="792211"/>
                  <a:pt x="8955277" y="820458"/>
                  <a:pt x="8957270" y="847698"/>
                </a:cubicBezTo>
                <a:lnTo>
                  <a:pt x="8959153" y="869097"/>
                </a:lnTo>
                <a:cubicBezTo>
                  <a:pt x="8981354" y="1119277"/>
                  <a:pt x="8978808" y="1373147"/>
                  <a:pt x="8976081" y="1619865"/>
                </a:cubicBezTo>
                <a:cubicBezTo>
                  <a:pt x="9043646" y="1335574"/>
                  <a:pt x="9035127" y="1045475"/>
                  <a:pt x="8951219" y="764662"/>
                </a:cubicBezTo>
                <a:close/>
                <a:moveTo>
                  <a:pt x="8898081" y="630137"/>
                </a:moveTo>
                <a:cubicBezTo>
                  <a:pt x="8735190" y="940376"/>
                  <a:pt x="8800852" y="1302315"/>
                  <a:pt x="8910095" y="1626691"/>
                </a:cubicBezTo>
                <a:lnTo>
                  <a:pt x="8908822" y="1619067"/>
                </a:lnTo>
                <a:cubicBezTo>
                  <a:pt x="8877873" y="1415398"/>
                  <a:pt x="8879292" y="1206762"/>
                  <a:pt x="8881669" y="1004967"/>
                </a:cubicBezTo>
                <a:cubicBezTo>
                  <a:pt x="8881975" y="951016"/>
                  <a:pt x="8882434" y="895204"/>
                  <a:pt x="8888265" y="840369"/>
                </a:cubicBezTo>
                <a:cubicBezTo>
                  <a:pt x="8890137" y="823783"/>
                  <a:pt x="8892011" y="807192"/>
                  <a:pt x="8894429" y="790831"/>
                </a:cubicBezTo>
                <a:cubicBezTo>
                  <a:pt x="8901122" y="737010"/>
                  <a:pt x="8907725" y="681866"/>
                  <a:pt x="8898081" y="630137"/>
                </a:cubicBezTo>
                <a:close/>
                <a:moveTo>
                  <a:pt x="11491396" y="623931"/>
                </a:moveTo>
                <a:cubicBezTo>
                  <a:pt x="11465686" y="637515"/>
                  <a:pt x="11440209" y="650546"/>
                  <a:pt x="11413329" y="662344"/>
                </a:cubicBezTo>
                <a:cubicBezTo>
                  <a:pt x="11268660" y="727282"/>
                  <a:pt x="11113102" y="758642"/>
                  <a:pt x="10966547" y="818916"/>
                </a:cubicBezTo>
                <a:cubicBezTo>
                  <a:pt x="10793574" y="889896"/>
                  <a:pt x="10652020" y="1008307"/>
                  <a:pt x="10498883" y="1111507"/>
                </a:cubicBezTo>
                <a:cubicBezTo>
                  <a:pt x="10559155" y="1098395"/>
                  <a:pt x="10616158" y="1067158"/>
                  <a:pt x="10671292" y="1035777"/>
                </a:cubicBezTo>
                <a:lnTo>
                  <a:pt x="10685894" y="1027151"/>
                </a:lnTo>
                <a:cubicBezTo>
                  <a:pt x="10821548" y="950027"/>
                  <a:pt x="10965272" y="882756"/>
                  <a:pt x="11104337" y="817377"/>
                </a:cubicBezTo>
                <a:cubicBezTo>
                  <a:pt x="11233375" y="757414"/>
                  <a:pt x="11364889" y="694633"/>
                  <a:pt x="11491396" y="623931"/>
                </a:cubicBezTo>
                <a:close/>
                <a:moveTo>
                  <a:pt x="10779304" y="584486"/>
                </a:moveTo>
                <a:cubicBezTo>
                  <a:pt x="10740583" y="648568"/>
                  <a:pt x="10699136" y="711502"/>
                  <a:pt x="10658378" y="772788"/>
                </a:cubicBezTo>
                <a:cubicBezTo>
                  <a:pt x="10594579" y="868744"/>
                  <a:pt x="10529620" y="967431"/>
                  <a:pt x="10475581" y="1070739"/>
                </a:cubicBezTo>
                <a:cubicBezTo>
                  <a:pt x="10578194" y="966751"/>
                  <a:pt x="10672522" y="819977"/>
                  <a:pt x="10735178" y="693281"/>
                </a:cubicBezTo>
                <a:close/>
                <a:moveTo>
                  <a:pt x="10132488" y="518596"/>
                </a:moveTo>
                <a:cubicBezTo>
                  <a:pt x="10047856" y="532980"/>
                  <a:pt x="9963302" y="548687"/>
                  <a:pt x="9879465" y="567273"/>
                </a:cubicBezTo>
                <a:cubicBezTo>
                  <a:pt x="9683016" y="611580"/>
                  <a:pt x="9523495" y="697916"/>
                  <a:pt x="9364243" y="809468"/>
                </a:cubicBezTo>
                <a:cubicBezTo>
                  <a:pt x="9364793" y="809701"/>
                  <a:pt x="9365336" y="809931"/>
                  <a:pt x="9366655" y="809848"/>
                </a:cubicBezTo>
                <a:cubicBezTo>
                  <a:pt x="9558665" y="728900"/>
                  <a:pt x="9742999" y="656935"/>
                  <a:pt x="9914233" y="596159"/>
                </a:cubicBezTo>
                <a:close/>
                <a:moveTo>
                  <a:pt x="10264524" y="501747"/>
                </a:moveTo>
                <a:lnTo>
                  <a:pt x="9922837" y="622979"/>
                </a:lnTo>
                <a:cubicBezTo>
                  <a:pt x="9763806" y="679263"/>
                  <a:pt x="9594234" y="745243"/>
                  <a:pt x="9416908" y="818889"/>
                </a:cubicBezTo>
                <a:cubicBezTo>
                  <a:pt x="9417689" y="818579"/>
                  <a:pt x="9417689" y="818579"/>
                  <a:pt x="9418234" y="818810"/>
                </a:cubicBezTo>
                <a:cubicBezTo>
                  <a:pt x="9717394" y="764555"/>
                  <a:pt x="10002904" y="633058"/>
                  <a:pt x="10264524" y="501747"/>
                </a:cubicBezTo>
                <a:close/>
                <a:moveTo>
                  <a:pt x="10802699" y="488163"/>
                </a:moveTo>
                <a:lnTo>
                  <a:pt x="10618739" y="734118"/>
                </a:lnTo>
                <a:lnTo>
                  <a:pt x="10604580" y="753877"/>
                </a:lnTo>
                <a:cubicBezTo>
                  <a:pt x="10575714" y="793161"/>
                  <a:pt x="10550336" y="828772"/>
                  <a:pt x="10529643" y="867004"/>
                </a:cubicBezTo>
                <a:cubicBezTo>
                  <a:pt x="10501301" y="918746"/>
                  <a:pt x="10479284" y="973805"/>
                  <a:pt x="10462194" y="1035452"/>
                </a:cubicBezTo>
                <a:cubicBezTo>
                  <a:pt x="10514547" y="939156"/>
                  <a:pt x="10575176" y="847655"/>
                  <a:pt x="10635117" y="757788"/>
                </a:cubicBezTo>
                <a:cubicBezTo>
                  <a:pt x="10692800" y="670189"/>
                  <a:pt x="10751735" y="581180"/>
                  <a:pt x="10802699" y="488163"/>
                </a:cubicBezTo>
                <a:close/>
                <a:moveTo>
                  <a:pt x="10359107" y="485136"/>
                </a:moveTo>
                <a:cubicBezTo>
                  <a:pt x="10100692" y="616512"/>
                  <a:pt x="9815681" y="755947"/>
                  <a:pt x="9515108" y="825701"/>
                </a:cubicBezTo>
                <a:cubicBezTo>
                  <a:pt x="9825509" y="831572"/>
                  <a:pt x="10104184" y="667562"/>
                  <a:pt x="10359107" y="485136"/>
                </a:cubicBezTo>
                <a:close/>
                <a:moveTo>
                  <a:pt x="11886089" y="483936"/>
                </a:moveTo>
                <a:cubicBezTo>
                  <a:pt x="11800033" y="547295"/>
                  <a:pt x="11710455" y="605296"/>
                  <a:pt x="11622890" y="661575"/>
                </a:cubicBezTo>
                <a:cubicBezTo>
                  <a:pt x="11437051" y="781189"/>
                  <a:pt x="11244843" y="905190"/>
                  <a:pt x="11038640" y="996875"/>
                </a:cubicBezTo>
                <a:cubicBezTo>
                  <a:pt x="10885656" y="1064725"/>
                  <a:pt x="10725662" y="1114166"/>
                  <a:pt x="10561310" y="1145020"/>
                </a:cubicBezTo>
                <a:cubicBezTo>
                  <a:pt x="10596460" y="1154752"/>
                  <a:pt x="10632933" y="1164394"/>
                  <a:pt x="10675127" y="1163586"/>
                </a:cubicBezTo>
                <a:cubicBezTo>
                  <a:pt x="10827145" y="1160350"/>
                  <a:pt x="10989398" y="1058435"/>
                  <a:pt x="11120351" y="990907"/>
                </a:cubicBezTo>
                <a:cubicBezTo>
                  <a:pt x="11302032" y="897860"/>
                  <a:pt x="11481110" y="797268"/>
                  <a:pt x="11648506" y="680145"/>
                </a:cubicBezTo>
                <a:cubicBezTo>
                  <a:pt x="11691733" y="649515"/>
                  <a:pt x="11821224" y="550475"/>
                  <a:pt x="11886089" y="483936"/>
                </a:cubicBezTo>
                <a:close/>
                <a:moveTo>
                  <a:pt x="3607114" y="467441"/>
                </a:moveTo>
                <a:cubicBezTo>
                  <a:pt x="3528124" y="599478"/>
                  <a:pt x="3410482" y="705343"/>
                  <a:pt x="3296242" y="807991"/>
                </a:cubicBezTo>
                <a:cubicBezTo>
                  <a:pt x="3255418" y="844446"/>
                  <a:pt x="3213877" y="882186"/>
                  <a:pt x="3174674" y="919759"/>
                </a:cubicBezTo>
                <a:cubicBezTo>
                  <a:pt x="3129209" y="963390"/>
                  <a:pt x="3085915" y="1010032"/>
                  <a:pt x="3042978" y="1054894"/>
                </a:cubicBezTo>
                <a:lnTo>
                  <a:pt x="2968914" y="1133756"/>
                </a:lnTo>
                <a:cubicBezTo>
                  <a:pt x="3001355" y="1109480"/>
                  <a:pt x="3045966" y="1074853"/>
                  <a:pt x="3103823" y="1026814"/>
                </a:cubicBezTo>
                <a:cubicBezTo>
                  <a:pt x="3260201" y="897449"/>
                  <a:pt x="3521192" y="681569"/>
                  <a:pt x="3607114" y="467441"/>
                </a:cubicBezTo>
                <a:close/>
                <a:moveTo>
                  <a:pt x="10784544" y="465669"/>
                </a:moveTo>
                <a:cubicBezTo>
                  <a:pt x="10662409" y="521478"/>
                  <a:pt x="10422179" y="894258"/>
                  <a:pt x="10426419" y="1062158"/>
                </a:cubicBezTo>
                <a:cubicBezTo>
                  <a:pt x="10438657" y="1011968"/>
                  <a:pt x="10453241" y="965354"/>
                  <a:pt x="10471732" y="921679"/>
                </a:cubicBezTo>
                <a:cubicBezTo>
                  <a:pt x="10481672" y="898200"/>
                  <a:pt x="10492705" y="875187"/>
                  <a:pt x="10504824" y="852631"/>
                </a:cubicBezTo>
                <a:cubicBezTo>
                  <a:pt x="10526215" y="812759"/>
                  <a:pt x="10552604" y="776291"/>
                  <a:pt x="10582237" y="736692"/>
                </a:cubicBezTo>
                <a:lnTo>
                  <a:pt x="10596401" y="716935"/>
                </a:lnTo>
                <a:cubicBezTo>
                  <a:pt x="10661482" y="628604"/>
                  <a:pt x="10720448" y="548625"/>
                  <a:pt x="10784544" y="465669"/>
                </a:cubicBezTo>
                <a:close/>
                <a:moveTo>
                  <a:pt x="11916494" y="422768"/>
                </a:moveTo>
                <a:cubicBezTo>
                  <a:pt x="11840345" y="436884"/>
                  <a:pt x="11770712" y="482734"/>
                  <a:pt x="11703185" y="528178"/>
                </a:cubicBezTo>
                <a:lnTo>
                  <a:pt x="11680755" y="543149"/>
                </a:lnTo>
                <a:cubicBezTo>
                  <a:pt x="11503085" y="661715"/>
                  <a:pt x="11307002" y="753816"/>
                  <a:pt x="11116818" y="842623"/>
                </a:cubicBezTo>
                <a:cubicBezTo>
                  <a:pt x="10977992" y="907459"/>
                  <a:pt x="10835051" y="974411"/>
                  <a:pt x="10700164" y="1051220"/>
                </a:cubicBezTo>
                <a:lnTo>
                  <a:pt x="10685570" y="1059849"/>
                </a:lnTo>
                <a:cubicBezTo>
                  <a:pt x="10652486" y="1078679"/>
                  <a:pt x="10619176" y="1098052"/>
                  <a:pt x="10584288" y="1113543"/>
                </a:cubicBezTo>
                <a:cubicBezTo>
                  <a:pt x="10736655" y="1082118"/>
                  <a:pt x="10884823" y="1034762"/>
                  <a:pt x="11026698" y="971858"/>
                </a:cubicBezTo>
                <a:cubicBezTo>
                  <a:pt x="11231114" y="881353"/>
                  <a:pt x="11422542" y="757667"/>
                  <a:pt x="11607604" y="638368"/>
                </a:cubicBezTo>
                <a:cubicBezTo>
                  <a:pt x="11712249" y="570645"/>
                  <a:pt x="11819449" y="501435"/>
                  <a:pt x="11919452" y="423380"/>
                </a:cubicBezTo>
                <a:cubicBezTo>
                  <a:pt x="11918363" y="422918"/>
                  <a:pt x="11917811" y="422686"/>
                  <a:pt x="11916494" y="422768"/>
                </a:cubicBezTo>
                <a:close/>
                <a:moveTo>
                  <a:pt x="8148168" y="416949"/>
                </a:moveTo>
                <a:cubicBezTo>
                  <a:pt x="8041447" y="489578"/>
                  <a:pt x="7951585" y="589312"/>
                  <a:pt x="7862052" y="694330"/>
                </a:cubicBezTo>
                <a:lnTo>
                  <a:pt x="7808002" y="759654"/>
                </a:lnTo>
                <a:close/>
                <a:moveTo>
                  <a:pt x="8295299" y="416143"/>
                </a:moveTo>
                <a:cubicBezTo>
                  <a:pt x="8303328" y="454953"/>
                  <a:pt x="8309263" y="494162"/>
                  <a:pt x="8309124" y="534021"/>
                </a:cubicBezTo>
                <a:cubicBezTo>
                  <a:pt x="8309177" y="581042"/>
                  <a:pt x="8301211" y="627240"/>
                  <a:pt x="8293154" y="672115"/>
                </a:cubicBezTo>
                <a:cubicBezTo>
                  <a:pt x="8287455" y="703824"/>
                  <a:pt x="8281839" y="736857"/>
                  <a:pt x="8279099" y="769176"/>
                </a:cubicBezTo>
                <a:cubicBezTo>
                  <a:pt x="8271208" y="866910"/>
                  <a:pt x="8290164" y="965070"/>
                  <a:pt x="8309186" y="1060039"/>
                </a:cubicBezTo>
                <a:cubicBezTo>
                  <a:pt x="8338258" y="1208834"/>
                  <a:pt x="8368983" y="1362838"/>
                  <a:pt x="8410512" y="1511108"/>
                </a:cubicBezTo>
                <a:cubicBezTo>
                  <a:pt x="8445511" y="1186645"/>
                  <a:pt x="8463496" y="815698"/>
                  <a:pt x="8351657" y="521768"/>
                </a:cubicBezTo>
                <a:cubicBezTo>
                  <a:pt x="8336376" y="481820"/>
                  <a:pt x="8314355" y="448679"/>
                  <a:pt x="8295299" y="416143"/>
                </a:cubicBezTo>
                <a:close/>
                <a:moveTo>
                  <a:pt x="8266483" y="414244"/>
                </a:moveTo>
                <a:cubicBezTo>
                  <a:pt x="8162811" y="736679"/>
                  <a:pt x="8223592" y="1050836"/>
                  <a:pt x="8343425" y="1357811"/>
                </a:cubicBezTo>
                <a:cubicBezTo>
                  <a:pt x="8320496" y="1259904"/>
                  <a:pt x="8300994" y="1161513"/>
                  <a:pt x="8282114" y="1064671"/>
                </a:cubicBezTo>
                <a:cubicBezTo>
                  <a:pt x="8263238" y="967838"/>
                  <a:pt x="8243336" y="867346"/>
                  <a:pt x="8251298" y="766414"/>
                </a:cubicBezTo>
                <a:cubicBezTo>
                  <a:pt x="8253954" y="732777"/>
                  <a:pt x="8259797" y="699198"/>
                  <a:pt x="8265729" y="666939"/>
                </a:cubicBezTo>
                <a:cubicBezTo>
                  <a:pt x="8273319" y="623158"/>
                  <a:pt x="8281376" y="578281"/>
                  <a:pt x="8281494" y="533909"/>
                </a:cubicBezTo>
                <a:cubicBezTo>
                  <a:pt x="8281080" y="493822"/>
                  <a:pt x="8274834" y="453832"/>
                  <a:pt x="8266483" y="414244"/>
                </a:cubicBezTo>
                <a:close/>
                <a:moveTo>
                  <a:pt x="8140802" y="388720"/>
                </a:moveTo>
                <a:cubicBezTo>
                  <a:pt x="8028462" y="422924"/>
                  <a:pt x="7941106" y="490876"/>
                  <a:pt x="7860379" y="596411"/>
                </a:cubicBezTo>
                <a:cubicBezTo>
                  <a:pt x="7812773" y="658663"/>
                  <a:pt x="7772566" y="720182"/>
                  <a:pt x="7737688" y="790400"/>
                </a:cubicBezTo>
                <a:cubicBezTo>
                  <a:pt x="7733439" y="798902"/>
                  <a:pt x="7729892" y="805767"/>
                  <a:pt x="7726885" y="812869"/>
                </a:cubicBezTo>
                <a:cubicBezTo>
                  <a:pt x="7764906" y="767160"/>
                  <a:pt x="7802380" y="721219"/>
                  <a:pt x="7840490" y="676832"/>
                </a:cubicBezTo>
                <a:cubicBezTo>
                  <a:pt x="7933738" y="567590"/>
                  <a:pt x="8028101" y="463327"/>
                  <a:pt x="8140802" y="388720"/>
                </a:cubicBezTo>
                <a:close/>
                <a:moveTo>
                  <a:pt x="3744487" y="383136"/>
                </a:moveTo>
                <a:cubicBezTo>
                  <a:pt x="3789590" y="603780"/>
                  <a:pt x="3850997" y="811848"/>
                  <a:pt x="3970213" y="995559"/>
                </a:cubicBezTo>
                <a:cubicBezTo>
                  <a:pt x="3927384" y="796159"/>
                  <a:pt x="3865366" y="574806"/>
                  <a:pt x="3744487" y="383136"/>
                </a:cubicBezTo>
                <a:close/>
                <a:moveTo>
                  <a:pt x="3624562" y="367041"/>
                </a:moveTo>
                <a:cubicBezTo>
                  <a:pt x="3578160" y="403736"/>
                  <a:pt x="3532667" y="442805"/>
                  <a:pt x="3489712" y="485386"/>
                </a:cubicBezTo>
                <a:cubicBezTo>
                  <a:pt x="3380716" y="591858"/>
                  <a:pt x="3284219" y="714458"/>
                  <a:pt x="3182994" y="828265"/>
                </a:cubicBezTo>
                <a:cubicBezTo>
                  <a:pt x="3100902" y="919812"/>
                  <a:pt x="2899469" y="1135252"/>
                  <a:pt x="2892114" y="1172635"/>
                </a:cubicBezTo>
                <a:lnTo>
                  <a:pt x="3021459" y="1035385"/>
                </a:lnTo>
                <a:cubicBezTo>
                  <a:pt x="3064036" y="990026"/>
                  <a:pt x="3108229" y="943501"/>
                  <a:pt x="3153873" y="898971"/>
                </a:cubicBezTo>
                <a:cubicBezTo>
                  <a:pt x="3193783" y="860125"/>
                  <a:pt x="3235680" y="822883"/>
                  <a:pt x="3276511" y="786423"/>
                </a:cubicBezTo>
                <a:cubicBezTo>
                  <a:pt x="3390214" y="684175"/>
                  <a:pt x="3507852" y="578306"/>
                  <a:pt x="3584154" y="448218"/>
                </a:cubicBezTo>
                <a:cubicBezTo>
                  <a:pt x="3599491" y="421848"/>
                  <a:pt x="3612660" y="394752"/>
                  <a:pt x="3624562" y="367041"/>
                </a:cubicBezTo>
                <a:close/>
                <a:moveTo>
                  <a:pt x="3766672" y="359429"/>
                </a:moveTo>
                <a:cubicBezTo>
                  <a:pt x="3888797" y="549425"/>
                  <a:pt x="3952247" y="768223"/>
                  <a:pt x="3996338" y="968237"/>
                </a:cubicBezTo>
                <a:cubicBezTo>
                  <a:pt x="3973140" y="739339"/>
                  <a:pt x="3922473" y="455576"/>
                  <a:pt x="3766672" y="359429"/>
                </a:cubicBezTo>
                <a:close/>
                <a:moveTo>
                  <a:pt x="5805386" y="239240"/>
                </a:moveTo>
                <a:cubicBezTo>
                  <a:pt x="5783116" y="246988"/>
                  <a:pt x="5760847" y="254734"/>
                  <a:pt x="5736947" y="261367"/>
                </a:cubicBezTo>
                <a:cubicBezTo>
                  <a:pt x="5638133" y="287976"/>
                  <a:pt x="5538513" y="299897"/>
                  <a:pt x="5427012" y="311272"/>
                </a:cubicBezTo>
                <a:cubicBezTo>
                  <a:pt x="5345554" y="319953"/>
                  <a:pt x="5243942" y="330268"/>
                  <a:pt x="5147818" y="322112"/>
                </a:cubicBezTo>
                <a:cubicBezTo>
                  <a:pt x="5118835" y="319462"/>
                  <a:pt x="5090027" y="315925"/>
                  <a:pt x="5060854" y="311882"/>
                </a:cubicBezTo>
                <a:cubicBezTo>
                  <a:pt x="5021780" y="306636"/>
                  <a:pt x="4983964" y="301993"/>
                  <a:pt x="4945989" y="300516"/>
                </a:cubicBezTo>
                <a:cubicBezTo>
                  <a:pt x="5093776" y="343728"/>
                  <a:pt x="5255799" y="359063"/>
                  <a:pt x="5410479" y="348434"/>
                </a:cubicBezTo>
                <a:cubicBezTo>
                  <a:pt x="5535307" y="339607"/>
                  <a:pt x="5683741" y="304513"/>
                  <a:pt x="5805386" y="239240"/>
                </a:cubicBezTo>
                <a:close/>
                <a:moveTo>
                  <a:pt x="5905192" y="163079"/>
                </a:moveTo>
                <a:cubicBezTo>
                  <a:pt x="5892074" y="166484"/>
                  <a:pt x="5879136" y="168997"/>
                  <a:pt x="5865655" y="171901"/>
                </a:cubicBezTo>
                <a:cubicBezTo>
                  <a:pt x="5671371" y="212758"/>
                  <a:pt x="5464843" y="252569"/>
                  <a:pt x="5259740" y="257013"/>
                </a:cubicBezTo>
                <a:cubicBezTo>
                  <a:pt x="5242649" y="257191"/>
                  <a:pt x="5225558" y="257369"/>
                  <a:pt x="5208466" y="257550"/>
                </a:cubicBezTo>
                <a:cubicBezTo>
                  <a:pt x="5132177" y="258666"/>
                  <a:pt x="5054091" y="259560"/>
                  <a:pt x="4980204" y="271903"/>
                </a:cubicBezTo>
                <a:cubicBezTo>
                  <a:pt x="5009725" y="274165"/>
                  <a:pt x="5038894" y="278201"/>
                  <a:pt x="5068068" y="282244"/>
                </a:cubicBezTo>
                <a:cubicBezTo>
                  <a:pt x="5096338" y="286164"/>
                  <a:pt x="5124608" y="290090"/>
                  <a:pt x="5153231" y="292240"/>
                </a:cubicBezTo>
                <a:cubicBezTo>
                  <a:pt x="5246661" y="300067"/>
                  <a:pt x="5346469" y="289533"/>
                  <a:pt x="5426491" y="281128"/>
                </a:cubicBezTo>
                <a:cubicBezTo>
                  <a:pt x="5536189" y="269536"/>
                  <a:pt x="5634727" y="258390"/>
                  <a:pt x="5731212" y="231951"/>
                </a:cubicBezTo>
                <a:cubicBezTo>
                  <a:pt x="5794995" y="214721"/>
                  <a:pt x="5853525" y="191373"/>
                  <a:pt x="5905192" y="163079"/>
                </a:cubicBezTo>
                <a:close/>
                <a:moveTo>
                  <a:pt x="5944437" y="113829"/>
                </a:moveTo>
                <a:cubicBezTo>
                  <a:pt x="5917256" y="119186"/>
                  <a:pt x="5863594" y="140199"/>
                  <a:pt x="5825032" y="146405"/>
                </a:cubicBezTo>
                <a:cubicBezTo>
                  <a:pt x="5539893" y="189777"/>
                  <a:pt x="5237140" y="170377"/>
                  <a:pt x="4955599" y="247008"/>
                </a:cubicBezTo>
                <a:cubicBezTo>
                  <a:pt x="5038637" y="230314"/>
                  <a:pt x="5125543" y="229138"/>
                  <a:pt x="5210104" y="228123"/>
                </a:cubicBezTo>
                <a:cubicBezTo>
                  <a:pt x="5227195" y="227945"/>
                  <a:pt x="5244285" y="227765"/>
                  <a:pt x="5261015" y="227087"/>
                </a:cubicBezTo>
                <a:cubicBezTo>
                  <a:pt x="5463242" y="223204"/>
                  <a:pt x="5667966" y="183171"/>
                  <a:pt x="5861181" y="143093"/>
                </a:cubicBezTo>
                <a:cubicBezTo>
                  <a:pt x="5895331" y="135893"/>
                  <a:pt x="5928215" y="128080"/>
                  <a:pt x="5961252" y="114820"/>
                </a:cubicBezTo>
                <a:cubicBezTo>
                  <a:pt x="5959615" y="111998"/>
                  <a:pt x="5953497" y="112044"/>
                  <a:pt x="5944437" y="113829"/>
                </a:cubicBezTo>
                <a:close/>
                <a:moveTo>
                  <a:pt x="9095810" y="0"/>
                </a:moveTo>
                <a:lnTo>
                  <a:pt x="9215999" y="0"/>
                </a:lnTo>
                <a:lnTo>
                  <a:pt x="9250991" y="17650"/>
                </a:lnTo>
                <a:cubicBezTo>
                  <a:pt x="9345825" y="54329"/>
                  <a:pt x="9448424" y="64330"/>
                  <a:pt x="9551793" y="69947"/>
                </a:cubicBezTo>
                <a:cubicBezTo>
                  <a:pt x="9773323" y="81971"/>
                  <a:pt x="9993517" y="56091"/>
                  <a:pt x="10211701" y="15192"/>
                </a:cubicBezTo>
                <a:cubicBezTo>
                  <a:pt x="10030564" y="37013"/>
                  <a:pt x="9847820" y="45912"/>
                  <a:pt x="9665014" y="41266"/>
                </a:cubicBezTo>
                <a:cubicBezTo>
                  <a:pt x="9560295" y="38460"/>
                  <a:pt x="9467175" y="31066"/>
                  <a:pt x="9382567" y="18583"/>
                </a:cubicBezTo>
                <a:lnTo>
                  <a:pt x="9283159" y="0"/>
                </a:lnTo>
                <a:lnTo>
                  <a:pt x="9469266" y="0"/>
                </a:lnTo>
                <a:lnTo>
                  <a:pt x="9504117" y="4274"/>
                </a:lnTo>
                <a:cubicBezTo>
                  <a:pt x="9555272" y="8689"/>
                  <a:pt x="9609472" y="11637"/>
                  <a:pt x="9667223" y="13232"/>
                </a:cubicBezTo>
                <a:cubicBezTo>
                  <a:pt x="9740740" y="15225"/>
                  <a:pt x="9814266" y="15008"/>
                  <a:pt x="9887703" y="12601"/>
                </a:cubicBezTo>
                <a:lnTo>
                  <a:pt x="10088930" y="0"/>
                </a:lnTo>
                <a:lnTo>
                  <a:pt x="10544171" y="0"/>
                </a:lnTo>
                <a:lnTo>
                  <a:pt x="10392396" y="36772"/>
                </a:lnTo>
                <a:cubicBezTo>
                  <a:pt x="10070832" y="110795"/>
                  <a:pt x="9739873" y="167441"/>
                  <a:pt x="9413803" y="131277"/>
                </a:cubicBezTo>
                <a:cubicBezTo>
                  <a:pt x="9315472" y="120226"/>
                  <a:pt x="9243539" y="84460"/>
                  <a:pt x="9174626" y="44983"/>
                </a:cubicBezTo>
                <a:close/>
                <a:moveTo>
                  <a:pt x="8474998" y="0"/>
                </a:moveTo>
                <a:lnTo>
                  <a:pt x="8573502" y="0"/>
                </a:lnTo>
                <a:lnTo>
                  <a:pt x="8659539" y="117664"/>
                </a:lnTo>
                <a:cubicBezTo>
                  <a:pt x="8833725" y="341427"/>
                  <a:pt x="9029703" y="551148"/>
                  <a:pt x="9248507" y="743734"/>
                </a:cubicBezTo>
                <a:cubicBezTo>
                  <a:pt x="9268744" y="761313"/>
                  <a:pt x="9289217" y="778348"/>
                  <a:pt x="9309457" y="795932"/>
                </a:cubicBezTo>
                <a:cubicBezTo>
                  <a:pt x="9458210" y="686371"/>
                  <a:pt x="9607233" y="585288"/>
                  <a:pt x="9785496" y="530713"/>
                </a:cubicBezTo>
                <a:cubicBezTo>
                  <a:pt x="10009630" y="462073"/>
                  <a:pt x="10250992" y="434854"/>
                  <a:pt x="10482828" y="399738"/>
                </a:cubicBezTo>
                <a:cubicBezTo>
                  <a:pt x="10519933" y="394202"/>
                  <a:pt x="10478550" y="453937"/>
                  <a:pt x="10468382" y="461219"/>
                </a:cubicBezTo>
                <a:cubicBezTo>
                  <a:pt x="10161572" y="688641"/>
                  <a:pt x="9818370" y="924476"/>
                  <a:pt x="9430790" y="895589"/>
                </a:cubicBezTo>
                <a:cubicBezTo>
                  <a:pt x="9617112" y="1044003"/>
                  <a:pt x="9813963" y="1178199"/>
                  <a:pt x="10019780" y="1298815"/>
                </a:cubicBezTo>
                <a:cubicBezTo>
                  <a:pt x="10142151" y="1263712"/>
                  <a:pt x="10256792" y="1186061"/>
                  <a:pt x="10372218" y="1146081"/>
                </a:cubicBezTo>
                <a:cubicBezTo>
                  <a:pt x="10279439" y="901425"/>
                  <a:pt x="10751513" y="443317"/>
                  <a:pt x="10896429" y="310883"/>
                </a:cubicBezTo>
                <a:cubicBezTo>
                  <a:pt x="10907980" y="300321"/>
                  <a:pt x="10927341" y="295643"/>
                  <a:pt x="10919735" y="318176"/>
                </a:cubicBezTo>
                <a:cubicBezTo>
                  <a:pt x="10845552" y="531416"/>
                  <a:pt x="10769057" y="750112"/>
                  <a:pt x="10637064" y="935661"/>
                </a:cubicBezTo>
                <a:cubicBezTo>
                  <a:pt x="10618262" y="961821"/>
                  <a:pt x="10471373" y="1105010"/>
                  <a:pt x="10516995" y="1070245"/>
                </a:cubicBezTo>
                <a:cubicBezTo>
                  <a:pt x="10630585" y="984423"/>
                  <a:pt x="10740230" y="886628"/>
                  <a:pt x="10868835" y="815534"/>
                </a:cubicBezTo>
                <a:cubicBezTo>
                  <a:pt x="11133493" y="669415"/>
                  <a:pt x="11435682" y="612577"/>
                  <a:pt x="11704547" y="465665"/>
                </a:cubicBezTo>
                <a:cubicBezTo>
                  <a:pt x="11748194" y="441649"/>
                  <a:pt x="11962368" y="287033"/>
                  <a:pt x="12033562" y="350012"/>
                </a:cubicBezTo>
                <a:cubicBezTo>
                  <a:pt x="12042008" y="357446"/>
                  <a:pt x="12029170" y="377121"/>
                  <a:pt x="12025537" y="382666"/>
                </a:cubicBezTo>
                <a:cubicBezTo>
                  <a:pt x="11835636" y="694348"/>
                  <a:pt x="11402055" y="895784"/>
                  <a:pt x="11088649" y="1056676"/>
                </a:cubicBezTo>
                <a:cubicBezTo>
                  <a:pt x="10916755" y="1144851"/>
                  <a:pt x="10757473" y="1230645"/>
                  <a:pt x="10561600" y="1229477"/>
                </a:cubicBezTo>
                <a:cubicBezTo>
                  <a:pt x="10456897" y="1228927"/>
                  <a:pt x="10388434" y="1221837"/>
                  <a:pt x="10280797" y="1263181"/>
                </a:cubicBezTo>
                <a:cubicBezTo>
                  <a:pt x="10214114" y="1288380"/>
                  <a:pt x="10149765" y="1312641"/>
                  <a:pt x="10083376" y="1334114"/>
                </a:cubicBezTo>
                <a:cubicBezTo>
                  <a:pt x="10323674" y="1470609"/>
                  <a:pt x="10574467" y="1588379"/>
                  <a:pt x="10832582" y="1687356"/>
                </a:cubicBezTo>
                <a:cubicBezTo>
                  <a:pt x="10835145" y="1685866"/>
                  <a:pt x="10837160" y="1684144"/>
                  <a:pt x="10839263" y="1683743"/>
                </a:cubicBezTo>
                <a:cubicBezTo>
                  <a:pt x="11026680" y="1639479"/>
                  <a:pt x="11198523" y="1559010"/>
                  <a:pt x="11350910" y="1443899"/>
                </a:cubicBezTo>
                <a:cubicBezTo>
                  <a:pt x="11353302" y="1439761"/>
                  <a:pt x="11356166" y="1434532"/>
                  <a:pt x="11360346" y="1429225"/>
                </a:cubicBezTo>
                <a:cubicBezTo>
                  <a:pt x="11568454" y="1154547"/>
                  <a:pt x="11893126" y="995756"/>
                  <a:pt x="12167580" y="789523"/>
                </a:cubicBezTo>
                <a:lnTo>
                  <a:pt x="12192000" y="769876"/>
                </a:lnTo>
                <a:lnTo>
                  <a:pt x="12192000" y="802845"/>
                </a:lnTo>
                <a:lnTo>
                  <a:pt x="12173558" y="821317"/>
                </a:lnTo>
                <a:cubicBezTo>
                  <a:pt x="12156328" y="839775"/>
                  <a:pt x="12135859" y="862655"/>
                  <a:pt x="12117398" y="877374"/>
                </a:cubicBezTo>
                <a:cubicBezTo>
                  <a:pt x="11911342" y="1038644"/>
                  <a:pt x="11659100" y="1158472"/>
                  <a:pt x="11472926" y="1344259"/>
                </a:cubicBezTo>
                <a:cubicBezTo>
                  <a:pt x="11530856" y="1294104"/>
                  <a:pt x="11599815" y="1254410"/>
                  <a:pt x="11666978" y="1215889"/>
                </a:cubicBezTo>
                <a:cubicBezTo>
                  <a:pt x="11680568" y="1208123"/>
                  <a:pt x="11694155" y="1200357"/>
                  <a:pt x="11707200" y="1192361"/>
                </a:cubicBezTo>
                <a:cubicBezTo>
                  <a:pt x="11867081" y="1099094"/>
                  <a:pt x="12010478" y="976320"/>
                  <a:pt x="12144637" y="858646"/>
                </a:cubicBezTo>
                <a:lnTo>
                  <a:pt x="12192000" y="810414"/>
                </a:lnTo>
                <a:lnTo>
                  <a:pt x="12192000" y="916439"/>
                </a:lnTo>
                <a:lnTo>
                  <a:pt x="12150630" y="982925"/>
                </a:lnTo>
                <a:cubicBezTo>
                  <a:pt x="11972246" y="1237618"/>
                  <a:pt x="11719654" y="1416530"/>
                  <a:pt x="11389484" y="1469889"/>
                </a:cubicBezTo>
                <a:cubicBezTo>
                  <a:pt x="11249700" y="1582602"/>
                  <a:pt x="11093517" y="1667134"/>
                  <a:pt x="10923736" y="1721439"/>
                </a:cubicBezTo>
                <a:cubicBezTo>
                  <a:pt x="10979487" y="1741826"/>
                  <a:pt x="11035469" y="1761662"/>
                  <a:pt x="11091913" y="1780406"/>
                </a:cubicBezTo>
                <a:cubicBezTo>
                  <a:pt x="11318237" y="1855623"/>
                  <a:pt x="11544464" y="1908264"/>
                  <a:pt x="11771238" y="1944400"/>
                </a:cubicBezTo>
                <a:cubicBezTo>
                  <a:pt x="11775181" y="1939634"/>
                  <a:pt x="11778904" y="1935410"/>
                  <a:pt x="11783166" y="1931422"/>
                </a:cubicBezTo>
                <a:cubicBezTo>
                  <a:pt x="11885723" y="1797152"/>
                  <a:pt x="11990570" y="1669642"/>
                  <a:pt x="12131988" y="1574357"/>
                </a:cubicBezTo>
                <a:lnTo>
                  <a:pt x="12192000" y="1537429"/>
                </a:lnTo>
                <a:lnTo>
                  <a:pt x="12192000" y="1589108"/>
                </a:lnTo>
                <a:lnTo>
                  <a:pt x="12112105" y="1640352"/>
                </a:lnTo>
                <a:cubicBezTo>
                  <a:pt x="12011319" y="1713959"/>
                  <a:pt x="11928638" y="1801479"/>
                  <a:pt x="11849203" y="1900149"/>
                </a:cubicBezTo>
                <a:cubicBezTo>
                  <a:pt x="11883038" y="1876488"/>
                  <a:pt x="11915071" y="1849494"/>
                  <a:pt x="11946326" y="1822808"/>
                </a:cubicBezTo>
                <a:cubicBezTo>
                  <a:pt x="11980834" y="1792997"/>
                  <a:pt x="12017130" y="1762011"/>
                  <a:pt x="12055863" y="1735914"/>
                </a:cubicBezTo>
                <a:cubicBezTo>
                  <a:pt x="12086678" y="1714840"/>
                  <a:pt x="12119524" y="1696556"/>
                  <a:pt x="12150816" y="1678902"/>
                </a:cubicBezTo>
                <a:lnTo>
                  <a:pt x="12192000" y="1655121"/>
                </a:lnTo>
                <a:lnTo>
                  <a:pt x="12192000" y="1686869"/>
                </a:lnTo>
                <a:lnTo>
                  <a:pt x="12163772" y="1703058"/>
                </a:lnTo>
                <a:cubicBezTo>
                  <a:pt x="12132704" y="1720165"/>
                  <a:pt x="12100405" y="1738677"/>
                  <a:pt x="12070597" y="1758893"/>
                </a:cubicBezTo>
                <a:cubicBezTo>
                  <a:pt x="12033422" y="1784357"/>
                  <a:pt x="11997904" y="1815035"/>
                  <a:pt x="11963621" y="1844299"/>
                </a:cubicBezTo>
                <a:cubicBezTo>
                  <a:pt x="11938421" y="1865816"/>
                  <a:pt x="11913214" y="1887338"/>
                  <a:pt x="11886604" y="1907617"/>
                </a:cubicBezTo>
                <a:cubicBezTo>
                  <a:pt x="11977116" y="1884856"/>
                  <a:pt x="12067233" y="1841647"/>
                  <a:pt x="12153575" y="1786372"/>
                </a:cubicBezTo>
                <a:lnTo>
                  <a:pt x="12192000" y="1759693"/>
                </a:lnTo>
                <a:lnTo>
                  <a:pt x="12192000" y="1809459"/>
                </a:lnTo>
                <a:lnTo>
                  <a:pt x="12121362" y="1857561"/>
                </a:lnTo>
                <a:cubicBezTo>
                  <a:pt x="12048187" y="1902591"/>
                  <a:pt x="11972544" y="1939172"/>
                  <a:pt x="11895949" y="1963079"/>
                </a:cubicBezTo>
                <a:lnTo>
                  <a:pt x="12192000" y="1990579"/>
                </a:lnTo>
                <a:lnTo>
                  <a:pt x="12192000" y="2065582"/>
                </a:lnTo>
                <a:lnTo>
                  <a:pt x="12153918" y="2063926"/>
                </a:lnTo>
                <a:lnTo>
                  <a:pt x="12192000" y="2085104"/>
                </a:lnTo>
                <a:lnTo>
                  <a:pt x="12192000" y="2178471"/>
                </a:lnTo>
                <a:lnTo>
                  <a:pt x="12085355" y="2122457"/>
                </a:lnTo>
                <a:lnTo>
                  <a:pt x="12192000" y="2196158"/>
                </a:lnTo>
                <a:lnTo>
                  <a:pt x="12192000" y="2230374"/>
                </a:lnTo>
                <a:lnTo>
                  <a:pt x="12041237" y="2126309"/>
                </a:lnTo>
                <a:cubicBezTo>
                  <a:pt x="12076493" y="2177612"/>
                  <a:pt x="12124001" y="2222030"/>
                  <a:pt x="12174450" y="2262541"/>
                </a:cubicBezTo>
                <a:lnTo>
                  <a:pt x="12192000" y="2275857"/>
                </a:lnTo>
                <a:lnTo>
                  <a:pt x="12192000" y="2377131"/>
                </a:lnTo>
                <a:lnTo>
                  <a:pt x="12155801" y="2349925"/>
                </a:lnTo>
                <a:cubicBezTo>
                  <a:pt x="12047062" y="2264619"/>
                  <a:pt x="11950704" y="2181979"/>
                  <a:pt x="11930164" y="2041945"/>
                </a:cubicBezTo>
                <a:cubicBezTo>
                  <a:pt x="11807338" y="2027929"/>
                  <a:pt x="11684723" y="2008847"/>
                  <a:pt x="11561767" y="1984479"/>
                </a:cubicBezTo>
                <a:cubicBezTo>
                  <a:pt x="11829168" y="2318516"/>
                  <a:pt x="11916257" y="2737804"/>
                  <a:pt x="11987997" y="3153822"/>
                </a:cubicBezTo>
                <a:cubicBezTo>
                  <a:pt x="11991834" y="3176690"/>
                  <a:pt x="11945766" y="3233800"/>
                  <a:pt x="11926558" y="3203134"/>
                </a:cubicBezTo>
                <a:cubicBezTo>
                  <a:pt x="11688637" y="2826855"/>
                  <a:pt x="11343207" y="2452063"/>
                  <a:pt x="11440430" y="1973028"/>
                </a:cubicBezTo>
                <a:cubicBezTo>
                  <a:pt x="11441503" y="1968973"/>
                  <a:pt x="11443583" y="1964061"/>
                  <a:pt x="11446754" y="1959605"/>
                </a:cubicBezTo>
                <a:cubicBezTo>
                  <a:pt x="11314670" y="1929437"/>
                  <a:pt x="11182797" y="1894208"/>
                  <a:pt x="11050651" y="1850495"/>
                </a:cubicBezTo>
                <a:cubicBezTo>
                  <a:pt x="10825423" y="1775743"/>
                  <a:pt x="10604642" y="1687421"/>
                  <a:pt x="10389960" y="1586232"/>
                </a:cubicBezTo>
                <a:cubicBezTo>
                  <a:pt x="10423849" y="1697796"/>
                  <a:pt x="10481699" y="1805979"/>
                  <a:pt x="10500699" y="1913175"/>
                </a:cubicBezTo>
                <a:cubicBezTo>
                  <a:pt x="10502971" y="1915419"/>
                  <a:pt x="10505550" y="1918445"/>
                  <a:pt x="10507814" y="1920694"/>
                </a:cubicBezTo>
                <a:cubicBezTo>
                  <a:pt x="10511536" y="1916469"/>
                  <a:pt x="10515800" y="1912482"/>
                  <a:pt x="10518908" y="1911226"/>
                </a:cubicBezTo>
                <a:cubicBezTo>
                  <a:pt x="10803133" y="1788841"/>
                  <a:pt x="11118572" y="2264893"/>
                  <a:pt x="11258935" y="2442781"/>
                </a:cubicBezTo>
                <a:cubicBezTo>
                  <a:pt x="11271929" y="2459223"/>
                  <a:pt x="11230610" y="2515770"/>
                  <a:pt x="11211663" y="2510325"/>
                </a:cubicBezTo>
                <a:cubicBezTo>
                  <a:pt x="10952813" y="2437432"/>
                  <a:pt x="10754880" y="2286035"/>
                  <a:pt x="10571295" y="2105302"/>
                </a:cubicBezTo>
                <a:cubicBezTo>
                  <a:pt x="10593939" y="2333141"/>
                  <a:pt x="10477445" y="2625036"/>
                  <a:pt x="10435737" y="2805672"/>
                </a:cubicBezTo>
                <a:cubicBezTo>
                  <a:pt x="10398299" y="2965580"/>
                  <a:pt x="10359478" y="3078554"/>
                  <a:pt x="10206831" y="3151701"/>
                </a:cubicBezTo>
                <a:cubicBezTo>
                  <a:pt x="10193935" y="3157832"/>
                  <a:pt x="10194572" y="3142650"/>
                  <a:pt x="10196482" y="3135084"/>
                </a:cubicBezTo>
                <a:cubicBezTo>
                  <a:pt x="10274073" y="2811909"/>
                  <a:pt x="10304290" y="2478979"/>
                  <a:pt x="10381882" y="2155807"/>
                </a:cubicBezTo>
                <a:cubicBezTo>
                  <a:pt x="10395105" y="2100241"/>
                  <a:pt x="10437104" y="2020803"/>
                  <a:pt x="10439260" y="1962486"/>
                </a:cubicBezTo>
                <a:cubicBezTo>
                  <a:pt x="10439491" y="1961942"/>
                  <a:pt x="10439175" y="1961166"/>
                  <a:pt x="10439409" y="1960615"/>
                </a:cubicBezTo>
                <a:cubicBezTo>
                  <a:pt x="10439475" y="1957427"/>
                  <a:pt x="10440085" y="1954468"/>
                  <a:pt x="10439915" y="1951821"/>
                </a:cubicBezTo>
                <a:cubicBezTo>
                  <a:pt x="10433959" y="1836632"/>
                  <a:pt x="10332627" y="1683636"/>
                  <a:pt x="10314241" y="1556749"/>
                </a:cubicBezTo>
                <a:cubicBezTo>
                  <a:pt x="10313847" y="1554649"/>
                  <a:pt x="10314451" y="1551688"/>
                  <a:pt x="10315061" y="1548729"/>
                </a:cubicBezTo>
                <a:cubicBezTo>
                  <a:pt x="10038413" y="1412938"/>
                  <a:pt x="9774128" y="1254043"/>
                  <a:pt x="9526158" y="1071804"/>
                </a:cubicBezTo>
                <a:cubicBezTo>
                  <a:pt x="9586547" y="1245450"/>
                  <a:pt x="9699054" y="1407035"/>
                  <a:pt x="9758689" y="1585512"/>
                </a:cubicBezTo>
                <a:cubicBezTo>
                  <a:pt x="9851296" y="1860991"/>
                  <a:pt x="9909066" y="2144264"/>
                  <a:pt x="9941392" y="2432858"/>
                </a:cubicBezTo>
                <a:cubicBezTo>
                  <a:pt x="9942776" y="2446319"/>
                  <a:pt x="9898852" y="2512059"/>
                  <a:pt x="9887724" y="2495762"/>
                </a:cubicBezTo>
                <a:cubicBezTo>
                  <a:pt x="9758830" y="2305989"/>
                  <a:pt x="9675953" y="2083557"/>
                  <a:pt x="9587446" y="1872898"/>
                </a:cubicBezTo>
                <a:cubicBezTo>
                  <a:pt x="9504836" y="1675682"/>
                  <a:pt x="9450239" y="1492905"/>
                  <a:pt x="9462810" y="1288346"/>
                </a:cubicBezTo>
                <a:cubicBezTo>
                  <a:pt x="9416080" y="1372857"/>
                  <a:pt x="9368030" y="1457457"/>
                  <a:pt x="9318575" y="1540820"/>
                </a:cubicBezTo>
                <a:cubicBezTo>
                  <a:pt x="9284037" y="1599587"/>
                  <a:pt x="9257140" y="1661598"/>
                  <a:pt x="9191090" y="1688355"/>
                </a:cubicBezTo>
                <a:cubicBezTo>
                  <a:pt x="9186426" y="1690241"/>
                  <a:pt x="9179411" y="1688563"/>
                  <a:pt x="9177757" y="1683354"/>
                </a:cubicBezTo>
                <a:cubicBezTo>
                  <a:pt x="9143528" y="1583238"/>
                  <a:pt x="9220115" y="1420588"/>
                  <a:pt x="9274865" y="1336896"/>
                </a:cubicBezTo>
                <a:cubicBezTo>
                  <a:pt x="9324504" y="1260695"/>
                  <a:pt x="9393212" y="1200294"/>
                  <a:pt x="9478649" y="1173376"/>
                </a:cubicBezTo>
                <a:cubicBezTo>
                  <a:pt x="9479343" y="1171736"/>
                  <a:pt x="9480811" y="1169782"/>
                  <a:pt x="9482281" y="1167830"/>
                </a:cubicBezTo>
                <a:cubicBezTo>
                  <a:pt x="9463542" y="1119335"/>
                  <a:pt x="9448141" y="1069035"/>
                  <a:pt x="9438637" y="1015438"/>
                </a:cubicBezTo>
                <a:cubicBezTo>
                  <a:pt x="9438473" y="1012795"/>
                  <a:pt x="9438847" y="1010377"/>
                  <a:pt x="9439458" y="1007420"/>
                </a:cubicBezTo>
                <a:cubicBezTo>
                  <a:pt x="9356819" y="944106"/>
                  <a:pt x="9275563" y="877509"/>
                  <a:pt x="9197105" y="808882"/>
                </a:cubicBezTo>
                <a:cubicBezTo>
                  <a:pt x="9119732" y="740719"/>
                  <a:pt x="9045390" y="669969"/>
                  <a:pt x="8973607" y="597733"/>
                </a:cubicBezTo>
                <a:cubicBezTo>
                  <a:pt x="9117865" y="988437"/>
                  <a:pt x="9115639" y="1402749"/>
                  <a:pt x="8967512" y="1795211"/>
                </a:cubicBezTo>
                <a:cubicBezTo>
                  <a:pt x="8964595" y="1803635"/>
                  <a:pt x="8922055" y="1866099"/>
                  <a:pt x="8912526" y="1841464"/>
                </a:cubicBezTo>
                <a:cubicBezTo>
                  <a:pt x="8756044" y="1433999"/>
                  <a:pt x="8647107" y="967467"/>
                  <a:pt x="8893391" y="572788"/>
                </a:cubicBezTo>
                <a:cubicBezTo>
                  <a:pt x="8896018" y="568101"/>
                  <a:pt x="8899507" y="564428"/>
                  <a:pt x="8902990" y="560750"/>
                </a:cubicBezTo>
                <a:cubicBezTo>
                  <a:pt x="8907633" y="554349"/>
                  <a:pt x="8913596" y="547863"/>
                  <a:pt x="8919102" y="542471"/>
                </a:cubicBezTo>
                <a:cubicBezTo>
                  <a:pt x="8828814" y="448553"/>
                  <a:pt x="8743025" y="351231"/>
                  <a:pt x="8661728" y="250903"/>
                </a:cubicBezTo>
                <a:close/>
                <a:moveTo>
                  <a:pt x="8357758" y="0"/>
                </a:moveTo>
                <a:lnTo>
                  <a:pt x="8405492" y="0"/>
                </a:lnTo>
                <a:lnTo>
                  <a:pt x="8392083" y="30495"/>
                </a:lnTo>
                <a:cubicBezTo>
                  <a:pt x="8354166" y="121698"/>
                  <a:pt x="8324318" y="217584"/>
                  <a:pt x="8339888" y="306259"/>
                </a:cubicBezTo>
                <a:cubicBezTo>
                  <a:pt x="8364400" y="446040"/>
                  <a:pt x="8455049" y="577127"/>
                  <a:pt x="8473847" y="727373"/>
                </a:cubicBezTo>
                <a:cubicBezTo>
                  <a:pt x="8510300" y="1013846"/>
                  <a:pt x="8488635" y="1326579"/>
                  <a:pt x="8454081" y="1611960"/>
                </a:cubicBezTo>
                <a:cubicBezTo>
                  <a:pt x="8452268" y="1625361"/>
                  <a:pt x="8409518" y="1692886"/>
                  <a:pt x="8396000" y="1663986"/>
                </a:cubicBezTo>
                <a:cubicBezTo>
                  <a:pt x="8190763" y="1233305"/>
                  <a:pt x="8063839" y="818387"/>
                  <a:pt x="8238881" y="368438"/>
                </a:cubicBezTo>
                <a:lnTo>
                  <a:pt x="7668140" y="942511"/>
                </a:lnTo>
                <a:cubicBezTo>
                  <a:pt x="7658137" y="952438"/>
                  <a:pt x="7629107" y="972341"/>
                  <a:pt x="7637853" y="942567"/>
                </a:cubicBezTo>
                <a:cubicBezTo>
                  <a:pt x="7690270" y="771614"/>
                  <a:pt x="7793861" y="624255"/>
                  <a:pt x="7909649" y="489150"/>
                </a:cubicBezTo>
                <a:cubicBezTo>
                  <a:pt x="8010566" y="370919"/>
                  <a:pt x="8112174" y="322520"/>
                  <a:pt x="8256182" y="301724"/>
                </a:cubicBezTo>
                <a:cubicBezTo>
                  <a:pt x="8255907" y="293239"/>
                  <a:pt x="8255408" y="285302"/>
                  <a:pt x="8255912" y="276498"/>
                </a:cubicBezTo>
                <a:cubicBezTo>
                  <a:pt x="8260651" y="221208"/>
                  <a:pt x="8285427" y="155085"/>
                  <a:pt x="8315225" y="89075"/>
                </a:cubicBezTo>
                <a:close/>
                <a:moveTo>
                  <a:pt x="7497388" y="0"/>
                </a:moveTo>
                <a:lnTo>
                  <a:pt x="7560921" y="0"/>
                </a:lnTo>
                <a:lnTo>
                  <a:pt x="7546742" y="68966"/>
                </a:lnTo>
                <a:cubicBezTo>
                  <a:pt x="7513334" y="225436"/>
                  <a:pt x="7494394" y="379659"/>
                  <a:pt x="7488853" y="535687"/>
                </a:cubicBezTo>
                <a:lnTo>
                  <a:pt x="7529509" y="380358"/>
                </a:lnTo>
                <a:cubicBezTo>
                  <a:pt x="7546426" y="316055"/>
                  <a:pt x="7563725" y="249346"/>
                  <a:pt x="7585939" y="184712"/>
                </a:cubicBezTo>
                <a:cubicBezTo>
                  <a:pt x="7597162" y="152119"/>
                  <a:pt x="7609478" y="119997"/>
                  <a:pt x="7621792" y="87864"/>
                </a:cubicBezTo>
                <a:lnTo>
                  <a:pt x="7654204" y="0"/>
                </a:lnTo>
                <a:lnTo>
                  <a:pt x="7683986" y="0"/>
                </a:lnTo>
                <a:lnTo>
                  <a:pt x="7647914" y="97640"/>
                </a:lnTo>
                <a:cubicBezTo>
                  <a:pt x="7635833" y="129221"/>
                  <a:pt x="7623516" y="161350"/>
                  <a:pt x="7612524" y="193392"/>
                </a:cubicBezTo>
                <a:cubicBezTo>
                  <a:pt x="7590775" y="256933"/>
                  <a:pt x="7573702" y="323103"/>
                  <a:pt x="7557013" y="386853"/>
                </a:cubicBezTo>
                <a:lnTo>
                  <a:pt x="7517286" y="539999"/>
                </a:lnTo>
                <a:cubicBezTo>
                  <a:pt x="7579804" y="409054"/>
                  <a:pt x="7648790" y="283748"/>
                  <a:pt x="7704204" y="152292"/>
                </a:cubicBezTo>
                <a:lnTo>
                  <a:pt x="7756975" y="0"/>
                </a:lnTo>
                <a:lnTo>
                  <a:pt x="7837329" y="0"/>
                </a:lnTo>
                <a:lnTo>
                  <a:pt x="7821760" y="65656"/>
                </a:lnTo>
                <a:cubicBezTo>
                  <a:pt x="7739780" y="311007"/>
                  <a:pt x="7576279" y="519263"/>
                  <a:pt x="7488925" y="763628"/>
                </a:cubicBezTo>
                <a:cubicBezTo>
                  <a:pt x="7478308" y="793254"/>
                  <a:pt x="7422482" y="826275"/>
                  <a:pt x="7419999" y="774360"/>
                </a:cubicBezTo>
                <a:cubicBezTo>
                  <a:pt x="7407159" y="524115"/>
                  <a:pt x="7434412" y="279259"/>
                  <a:pt x="7487820" y="37416"/>
                </a:cubicBezTo>
                <a:close/>
                <a:moveTo>
                  <a:pt x="3882765" y="0"/>
                </a:moveTo>
                <a:lnTo>
                  <a:pt x="3995099" y="0"/>
                </a:lnTo>
                <a:lnTo>
                  <a:pt x="4163818" y="234104"/>
                </a:lnTo>
                <a:cubicBezTo>
                  <a:pt x="4167056" y="234046"/>
                  <a:pt x="4169933" y="233486"/>
                  <a:pt x="4172099" y="234207"/>
                </a:cubicBezTo>
                <a:cubicBezTo>
                  <a:pt x="4370329" y="290447"/>
                  <a:pt x="4575890" y="304753"/>
                  <a:pt x="4784282" y="276561"/>
                </a:cubicBezTo>
                <a:cubicBezTo>
                  <a:pt x="4788943" y="273941"/>
                  <a:pt x="4794689" y="270546"/>
                  <a:pt x="4801687" y="267764"/>
                </a:cubicBezTo>
                <a:cubicBezTo>
                  <a:pt x="5207052" y="98325"/>
                  <a:pt x="5661672" y="149587"/>
                  <a:pt x="6082788" y="64119"/>
                </a:cubicBezTo>
                <a:cubicBezTo>
                  <a:pt x="6097705" y="60940"/>
                  <a:pt x="6122565" y="65809"/>
                  <a:pt x="6099442" y="82568"/>
                </a:cubicBezTo>
                <a:cubicBezTo>
                  <a:pt x="5702970" y="366122"/>
                  <a:pt x="5250177" y="483706"/>
                  <a:pt x="4804137" y="320931"/>
                </a:cubicBezTo>
                <a:cubicBezTo>
                  <a:pt x="4608728" y="353445"/>
                  <a:pt x="4415104" y="351091"/>
                  <a:pt x="4227047" y="313415"/>
                </a:cubicBezTo>
                <a:cubicBezTo>
                  <a:pt x="4265992" y="361495"/>
                  <a:pt x="4305481" y="409180"/>
                  <a:pt x="4346041" y="456086"/>
                </a:cubicBezTo>
                <a:cubicBezTo>
                  <a:pt x="4508645" y="644218"/>
                  <a:pt x="4684629" y="811207"/>
                  <a:pt x="4870967" y="963061"/>
                </a:cubicBezTo>
                <a:cubicBezTo>
                  <a:pt x="4877428" y="960662"/>
                  <a:pt x="4883360" y="958653"/>
                  <a:pt x="4889647" y="957147"/>
                </a:cubicBezTo>
                <a:cubicBezTo>
                  <a:pt x="5063790" y="885104"/>
                  <a:pt x="5235998" y="820573"/>
                  <a:pt x="5422504" y="805191"/>
                </a:cubicBezTo>
                <a:cubicBezTo>
                  <a:pt x="5643719" y="786779"/>
                  <a:pt x="5869113" y="808075"/>
                  <a:pt x="6087656" y="826703"/>
                </a:cubicBezTo>
                <a:cubicBezTo>
                  <a:pt x="6118977" y="829180"/>
                  <a:pt x="6064821" y="863092"/>
                  <a:pt x="6058717" y="865992"/>
                </a:cubicBezTo>
                <a:cubicBezTo>
                  <a:pt x="5757093" y="988464"/>
                  <a:pt x="5312094" y="1115658"/>
                  <a:pt x="4974153" y="1045456"/>
                </a:cubicBezTo>
                <a:cubicBezTo>
                  <a:pt x="5180499" y="1203411"/>
                  <a:pt x="5398986" y="1344171"/>
                  <a:pt x="5627835" y="1472077"/>
                </a:cubicBezTo>
                <a:cubicBezTo>
                  <a:pt x="5628372" y="1471688"/>
                  <a:pt x="5629279" y="1471800"/>
                  <a:pt x="5629817" y="1471412"/>
                </a:cubicBezTo>
                <a:cubicBezTo>
                  <a:pt x="5631249" y="1471132"/>
                  <a:pt x="5633225" y="1470462"/>
                  <a:pt x="5634124" y="1470572"/>
                </a:cubicBezTo>
                <a:cubicBezTo>
                  <a:pt x="5647257" y="1469448"/>
                  <a:pt x="5751167" y="1386498"/>
                  <a:pt x="5755832" y="1383886"/>
                </a:cubicBezTo>
                <a:cubicBezTo>
                  <a:pt x="5837996" y="1338827"/>
                  <a:pt x="5925989" y="1306339"/>
                  <a:pt x="6014186" y="1279799"/>
                </a:cubicBezTo>
                <a:cubicBezTo>
                  <a:pt x="6310230" y="1190367"/>
                  <a:pt x="6608567" y="1157268"/>
                  <a:pt x="6901619" y="1047874"/>
                </a:cubicBezTo>
                <a:cubicBezTo>
                  <a:pt x="6921553" y="1040293"/>
                  <a:pt x="6976591" y="1037028"/>
                  <a:pt x="6931566" y="1062034"/>
                </a:cubicBezTo>
                <a:cubicBezTo>
                  <a:pt x="6610108" y="1243134"/>
                  <a:pt x="6183662" y="1573592"/>
                  <a:pt x="5790982" y="1561380"/>
                </a:cubicBezTo>
                <a:cubicBezTo>
                  <a:pt x="5920545" y="1629240"/>
                  <a:pt x="6053507" y="1693876"/>
                  <a:pt x="6188971" y="1755168"/>
                </a:cubicBezTo>
                <a:cubicBezTo>
                  <a:pt x="6193458" y="1753446"/>
                  <a:pt x="6198307" y="1752214"/>
                  <a:pt x="6202446" y="1752268"/>
                </a:cubicBezTo>
                <a:cubicBezTo>
                  <a:pt x="6504288" y="1570118"/>
                  <a:pt x="6833930" y="1471594"/>
                  <a:pt x="7179560" y="1467551"/>
                </a:cubicBezTo>
                <a:cubicBezTo>
                  <a:pt x="7221126" y="1467186"/>
                  <a:pt x="7172003" y="1501258"/>
                  <a:pt x="7158730" y="1507835"/>
                </a:cubicBezTo>
                <a:cubicBezTo>
                  <a:pt x="6888412" y="1630502"/>
                  <a:pt x="6618589" y="1809287"/>
                  <a:pt x="6326959" y="1817686"/>
                </a:cubicBezTo>
                <a:cubicBezTo>
                  <a:pt x="6396578" y="1848113"/>
                  <a:pt x="6466739" y="1878148"/>
                  <a:pt x="6537433" y="1907790"/>
                </a:cubicBezTo>
                <a:cubicBezTo>
                  <a:pt x="6542473" y="1907949"/>
                  <a:pt x="6546435" y="1908891"/>
                  <a:pt x="6550221" y="1910729"/>
                </a:cubicBezTo>
                <a:cubicBezTo>
                  <a:pt x="6742694" y="1932993"/>
                  <a:pt x="6849771" y="2068278"/>
                  <a:pt x="6964438" y="2209505"/>
                </a:cubicBezTo>
                <a:cubicBezTo>
                  <a:pt x="7113162" y="2393201"/>
                  <a:pt x="7266286" y="2592015"/>
                  <a:pt x="7367862" y="2806833"/>
                </a:cubicBezTo>
                <a:cubicBezTo>
                  <a:pt x="7371456" y="2814338"/>
                  <a:pt x="7369522" y="2821080"/>
                  <a:pt x="7364329" y="2826907"/>
                </a:cubicBezTo>
                <a:cubicBezTo>
                  <a:pt x="7348741" y="2844389"/>
                  <a:pt x="7303788" y="2853651"/>
                  <a:pt x="7290545" y="2850663"/>
                </a:cubicBezTo>
                <a:cubicBezTo>
                  <a:pt x="6859896" y="2738539"/>
                  <a:pt x="6609607" y="2342306"/>
                  <a:pt x="6472036" y="1959003"/>
                </a:cubicBezTo>
                <a:cubicBezTo>
                  <a:pt x="6239391" y="1862081"/>
                  <a:pt x="6011946" y="1759868"/>
                  <a:pt x="5792897" y="1647747"/>
                </a:cubicBezTo>
                <a:cubicBezTo>
                  <a:pt x="5817125" y="1702679"/>
                  <a:pt x="5838127" y="1759942"/>
                  <a:pt x="5842751" y="1816112"/>
                </a:cubicBezTo>
                <a:cubicBezTo>
                  <a:pt x="5844184" y="1815832"/>
                  <a:pt x="5846161" y="1815162"/>
                  <a:pt x="5847424" y="1815776"/>
                </a:cubicBezTo>
                <a:cubicBezTo>
                  <a:pt x="6140442" y="1830791"/>
                  <a:pt x="6291873" y="2115536"/>
                  <a:pt x="6399821" y="2344799"/>
                </a:cubicBezTo>
                <a:cubicBezTo>
                  <a:pt x="6413837" y="2374329"/>
                  <a:pt x="6342916" y="2402075"/>
                  <a:pt x="6323232" y="2389634"/>
                </a:cubicBezTo>
                <a:cubicBezTo>
                  <a:pt x="6177906" y="2301146"/>
                  <a:pt x="6052833" y="2198747"/>
                  <a:pt x="5942958" y="2077708"/>
                </a:cubicBezTo>
                <a:cubicBezTo>
                  <a:pt x="5949243" y="2174636"/>
                  <a:pt x="5937179" y="2273417"/>
                  <a:pt x="5921559" y="2378596"/>
                </a:cubicBezTo>
                <a:cubicBezTo>
                  <a:pt x="5888539" y="2593290"/>
                  <a:pt x="5878937" y="2813146"/>
                  <a:pt x="5817651" y="3023919"/>
                </a:cubicBezTo>
                <a:cubicBezTo>
                  <a:pt x="5810408" y="3049005"/>
                  <a:pt x="5741174" y="3089270"/>
                  <a:pt x="5729634" y="3051849"/>
                </a:cubicBezTo>
                <a:cubicBezTo>
                  <a:pt x="5657096" y="2815984"/>
                  <a:pt x="5581632" y="2571559"/>
                  <a:pt x="5611018" y="2316769"/>
                </a:cubicBezTo>
                <a:cubicBezTo>
                  <a:pt x="5622715" y="2217484"/>
                  <a:pt x="5656813" y="2135538"/>
                  <a:pt x="5687608" y="2039972"/>
                </a:cubicBezTo>
                <a:cubicBezTo>
                  <a:pt x="5744741" y="1859679"/>
                  <a:pt x="5733310" y="1742061"/>
                  <a:pt x="5657554" y="1576445"/>
                </a:cubicBezTo>
                <a:cubicBezTo>
                  <a:pt x="5483232" y="1483028"/>
                  <a:pt x="5313009" y="1382833"/>
                  <a:pt x="5150475" y="1274012"/>
                </a:cubicBezTo>
                <a:cubicBezTo>
                  <a:pt x="5326569" y="1559959"/>
                  <a:pt x="5457991" y="1838600"/>
                  <a:pt x="5349142" y="2204405"/>
                </a:cubicBezTo>
                <a:cubicBezTo>
                  <a:pt x="5342604" y="2225928"/>
                  <a:pt x="5273881" y="2261245"/>
                  <a:pt x="5262214" y="2233836"/>
                </a:cubicBezTo>
                <a:cubicBezTo>
                  <a:pt x="5160759" y="2006724"/>
                  <a:pt x="5064863" y="1777114"/>
                  <a:pt x="4981539" y="1542201"/>
                </a:cubicBezTo>
                <a:cubicBezTo>
                  <a:pt x="4932755" y="1405876"/>
                  <a:pt x="4893729" y="1278486"/>
                  <a:pt x="4958461" y="1136957"/>
                </a:cubicBezTo>
                <a:cubicBezTo>
                  <a:pt x="4854219" y="1059900"/>
                  <a:pt x="4753195" y="978221"/>
                  <a:pt x="4655015" y="891426"/>
                </a:cubicBezTo>
                <a:cubicBezTo>
                  <a:pt x="4700834" y="1342763"/>
                  <a:pt x="4530476" y="1779853"/>
                  <a:pt x="4348002" y="2205895"/>
                </a:cubicBezTo>
                <a:cubicBezTo>
                  <a:pt x="4337873" y="2229260"/>
                  <a:pt x="4261560" y="2258626"/>
                  <a:pt x="4262250" y="2219972"/>
                </a:cubicBezTo>
                <a:cubicBezTo>
                  <a:pt x="4268663" y="1744520"/>
                  <a:pt x="4175629" y="1214471"/>
                  <a:pt x="4550611" y="817540"/>
                </a:cubicBezTo>
                <a:cubicBezTo>
                  <a:pt x="4554014" y="814312"/>
                  <a:pt x="4558850" y="810804"/>
                  <a:pt x="4564418" y="808293"/>
                </a:cubicBezTo>
                <a:cubicBezTo>
                  <a:pt x="4461330" y="711325"/>
                  <a:pt x="4361455" y="609738"/>
                  <a:pt x="4266388" y="500083"/>
                </a:cubicBezTo>
                <a:cubicBezTo>
                  <a:pt x="4185451" y="406519"/>
                  <a:pt x="4107556" y="310364"/>
                  <a:pt x="4032842" y="211809"/>
                </a:cubicBezTo>
                <a:close/>
                <a:moveTo>
                  <a:pt x="3721337" y="0"/>
                </a:moveTo>
                <a:lnTo>
                  <a:pt x="3797544" y="0"/>
                </a:lnTo>
                <a:lnTo>
                  <a:pt x="3775734" y="95131"/>
                </a:lnTo>
                <a:cubicBezTo>
                  <a:pt x="3762598" y="156923"/>
                  <a:pt x="3748081" y="217234"/>
                  <a:pt x="3724807" y="272257"/>
                </a:cubicBezTo>
                <a:cubicBezTo>
                  <a:pt x="3725550" y="275539"/>
                  <a:pt x="3726109" y="279707"/>
                  <a:pt x="3726844" y="282988"/>
                </a:cubicBezTo>
                <a:cubicBezTo>
                  <a:pt x="3732776" y="280979"/>
                  <a:pt x="3739065" y="279475"/>
                  <a:pt x="3742664" y="279918"/>
                </a:cubicBezTo>
                <a:cubicBezTo>
                  <a:pt x="4076263" y="313585"/>
                  <a:pt x="4081377" y="922622"/>
                  <a:pt x="4103910" y="1161917"/>
                </a:cubicBezTo>
                <a:cubicBezTo>
                  <a:pt x="4106010" y="1184045"/>
                  <a:pt x="4034389" y="1215360"/>
                  <a:pt x="4020269" y="1200406"/>
                </a:cubicBezTo>
                <a:cubicBezTo>
                  <a:pt x="3826459" y="997506"/>
                  <a:pt x="3735339" y="752983"/>
                  <a:pt x="3674882" y="488524"/>
                </a:cubicBezTo>
                <a:cubicBezTo>
                  <a:pt x="3559684" y="713184"/>
                  <a:pt x="3278706" y="925237"/>
                  <a:pt x="3132682" y="1072284"/>
                </a:cubicBezTo>
                <a:cubicBezTo>
                  <a:pt x="3002939" y="1202191"/>
                  <a:pt x="2899935" y="1287527"/>
                  <a:pt x="2716346" y="1276376"/>
                </a:cubicBezTo>
                <a:cubicBezTo>
                  <a:pt x="2700863" y="1275390"/>
                  <a:pt x="2710506" y="1261536"/>
                  <a:pt x="2716772" y="1255462"/>
                </a:cubicBezTo>
                <a:cubicBezTo>
                  <a:pt x="2980750" y="993927"/>
                  <a:pt x="3207119" y="698608"/>
                  <a:pt x="3471096" y="437072"/>
                </a:cubicBezTo>
                <a:cubicBezTo>
                  <a:pt x="3516376" y="392044"/>
                  <a:pt x="3602281" y="339698"/>
                  <a:pt x="3639057" y="286334"/>
                </a:cubicBezTo>
                <a:cubicBezTo>
                  <a:pt x="3639591" y="285947"/>
                  <a:pt x="3639767" y="285058"/>
                  <a:pt x="3640309" y="284664"/>
                </a:cubicBezTo>
                <a:cubicBezTo>
                  <a:pt x="3642272" y="281720"/>
                  <a:pt x="3644597" y="279273"/>
                  <a:pt x="3646022" y="276711"/>
                </a:cubicBezTo>
                <a:cubicBezTo>
                  <a:pt x="3677659" y="221350"/>
                  <a:pt x="3693078" y="144742"/>
                  <a:pt x="3707943" y="65958"/>
                </a:cubicBezTo>
                <a:close/>
                <a:moveTo>
                  <a:pt x="2867960" y="0"/>
                </a:moveTo>
                <a:lnTo>
                  <a:pt x="2926351" y="0"/>
                </a:lnTo>
                <a:lnTo>
                  <a:pt x="2902823" y="262929"/>
                </a:lnTo>
                <a:cubicBezTo>
                  <a:pt x="2913215" y="221824"/>
                  <a:pt x="2926844" y="180662"/>
                  <a:pt x="2940663" y="140884"/>
                </a:cubicBezTo>
                <a:lnTo>
                  <a:pt x="2947039" y="122524"/>
                </a:lnTo>
                <a:lnTo>
                  <a:pt x="2984316" y="0"/>
                </a:lnTo>
                <a:lnTo>
                  <a:pt x="3016114" y="0"/>
                </a:lnTo>
                <a:lnTo>
                  <a:pt x="2979949" y="119274"/>
                </a:lnTo>
                <a:lnTo>
                  <a:pt x="3023879" y="0"/>
                </a:lnTo>
                <a:lnTo>
                  <a:pt x="3105400" y="0"/>
                </a:lnTo>
                <a:lnTo>
                  <a:pt x="3094669" y="30308"/>
                </a:lnTo>
                <a:cubicBezTo>
                  <a:pt x="3037894" y="178003"/>
                  <a:pt x="2973232" y="323305"/>
                  <a:pt x="2901945" y="466538"/>
                </a:cubicBezTo>
                <a:cubicBezTo>
                  <a:pt x="2895180" y="479835"/>
                  <a:pt x="2815686" y="518381"/>
                  <a:pt x="2815209" y="497361"/>
                </a:cubicBezTo>
                <a:cubicBezTo>
                  <a:pt x="2812746" y="375148"/>
                  <a:pt x="2825702" y="251298"/>
                  <a:pt x="2844845" y="127638"/>
                </a:cubicBezTo>
                <a:close/>
                <a:moveTo>
                  <a:pt x="1057230" y="0"/>
                </a:moveTo>
                <a:lnTo>
                  <a:pt x="1111003" y="0"/>
                </a:lnTo>
                <a:lnTo>
                  <a:pt x="1125553" y="52588"/>
                </a:lnTo>
                <a:cubicBezTo>
                  <a:pt x="1174409" y="196547"/>
                  <a:pt x="1244674" y="336170"/>
                  <a:pt x="1304276" y="476275"/>
                </a:cubicBezTo>
                <a:cubicBezTo>
                  <a:pt x="1351896" y="589579"/>
                  <a:pt x="1459984" y="863646"/>
                  <a:pt x="1492066" y="886333"/>
                </a:cubicBezTo>
                <a:lnTo>
                  <a:pt x="1423698" y="710817"/>
                </a:lnTo>
                <a:cubicBezTo>
                  <a:pt x="1401022" y="652964"/>
                  <a:pt x="1378015" y="593152"/>
                  <a:pt x="1357609" y="532892"/>
                </a:cubicBezTo>
                <a:cubicBezTo>
                  <a:pt x="1339853" y="480241"/>
                  <a:pt x="1324587" y="426487"/>
                  <a:pt x="1309550" y="374031"/>
                </a:cubicBezTo>
                <a:cubicBezTo>
                  <a:pt x="1277632" y="264242"/>
                  <a:pt x="1244842" y="151584"/>
                  <a:pt x="1193673" y="49533"/>
                </a:cubicBezTo>
                <a:lnTo>
                  <a:pt x="1164391" y="0"/>
                </a:lnTo>
                <a:lnTo>
                  <a:pt x="1200666" y="0"/>
                </a:lnTo>
                <a:lnTo>
                  <a:pt x="1223408" y="38996"/>
                </a:lnTo>
                <a:cubicBezTo>
                  <a:pt x="1274817" y="142454"/>
                  <a:pt x="1307626" y="255236"/>
                  <a:pt x="1339635" y="365517"/>
                </a:cubicBezTo>
                <a:cubicBezTo>
                  <a:pt x="1354670" y="417965"/>
                  <a:pt x="1370587" y="471608"/>
                  <a:pt x="1387469" y="523079"/>
                </a:cubicBezTo>
                <a:cubicBezTo>
                  <a:pt x="1407105" y="582792"/>
                  <a:pt x="1430659" y="641842"/>
                  <a:pt x="1452685" y="699806"/>
                </a:cubicBezTo>
                <a:lnTo>
                  <a:pt x="1492092" y="800424"/>
                </a:lnTo>
                <a:cubicBezTo>
                  <a:pt x="1484618" y="760762"/>
                  <a:pt x="1473155" y="705686"/>
                  <a:pt x="1455302" y="632913"/>
                </a:cubicBezTo>
                <a:cubicBezTo>
                  <a:pt x="1413478" y="460985"/>
                  <a:pt x="1347194" y="188426"/>
                  <a:pt x="1222336" y="9480"/>
                </a:cubicBezTo>
                <a:lnTo>
                  <a:pt x="1214634" y="0"/>
                </a:lnTo>
                <a:lnTo>
                  <a:pt x="1289827" y="0"/>
                </a:lnTo>
                <a:lnTo>
                  <a:pt x="1321076" y="59722"/>
                </a:lnTo>
                <a:cubicBezTo>
                  <a:pt x="1409905" y="250193"/>
                  <a:pt x="1460341" y="480374"/>
                  <a:pt x="1512579" y="626441"/>
                </a:cubicBezTo>
                <a:cubicBezTo>
                  <a:pt x="1573756" y="799163"/>
                  <a:pt x="1605359" y="928641"/>
                  <a:pt x="1506076" y="1089289"/>
                </a:cubicBezTo>
                <a:cubicBezTo>
                  <a:pt x="1497659" y="1102817"/>
                  <a:pt x="1489109" y="1088176"/>
                  <a:pt x="1486346" y="1079919"/>
                </a:cubicBezTo>
                <a:cubicBezTo>
                  <a:pt x="1364522" y="729689"/>
                  <a:pt x="1192335" y="398839"/>
                  <a:pt x="1070511" y="48609"/>
                </a:cubicBezTo>
                <a:close/>
                <a:moveTo>
                  <a:pt x="43151" y="0"/>
                </a:moveTo>
                <a:lnTo>
                  <a:pt x="95283" y="0"/>
                </a:lnTo>
                <a:lnTo>
                  <a:pt x="300708" y="154571"/>
                </a:lnTo>
                <a:cubicBezTo>
                  <a:pt x="379729" y="218614"/>
                  <a:pt x="456466" y="285481"/>
                  <a:pt x="530414" y="354673"/>
                </a:cubicBezTo>
                <a:cubicBezTo>
                  <a:pt x="466701" y="288424"/>
                  <a:pt x="401285" y="223977"/>
                  <a:pt x="333785" y="161564"/>
                </a:cubicBezTo>
                <a:lnTo>
                  <a:pt x="147005" y="0"/>
                </a:lnTo>
                <a:lnTo>
                  <a:pt x="272509" y="0"/>
                </a:lnTo>
                <a:lnTo>
                  <a:pt x="326276" y="45847"/>
                </a:lnTo>
                <a:cubicBezTo>
                  <a:pt x="505803" y="208268"/>
                  <a:pt x="670600" y="385490"/>
                  <a:pt x="823759" y="574145"/>
                </a:cubicBezTo>
                <a:cubicBezTo>
                  <a:pt x="833168" y="585952"/>
                  <a:pt x="831522" y="674146"/>
                  <a:pt x="811254" y="665546"/>
                </a:cubicBezTo>
                <a:cubicBezTo>
                  <a:pt x="575890" y="564984"/>
                  <a:pt x="364063" y="406029"/>
                  <a:pt x="154042" y="261522"/>
                </a:cubicBezTo>
                <a:cubicBezTo>
                  <a:pt x="104946" y="227663"/>
                  <a:pt x="58037" y="193597"/>
                  <a:pt x="13550" y="158423"/>
                </a:cubicBezTo>
                <a:lnTo>
                  <a:pt x="0" y="146618"/>
                </a:lnTo>
                <a:lnTo>
                  <a:pt x="0" y="59161"/>
                </a:lnTo>
                <a:lnTo>
                  <a:pt x="45427" y="101078"/>
                </a:lnTo>
                <a:cubicBezTo>
                  <a:pt x="223783" y="254949"/>
                  <a:pt x="433006" y="385896"/>
                  <a:pt x="630103" y="485885"/>
                </a:cubicBezTo>
                <a:cubicBezTo>
                  <a:pt x="595938" y="458865"/>
                  <a:pt x="563284" y="428899"/>
                  <a:pt x="532040" y="399359"/>
                </a:cubicBezTo>
                <a:lnTo>
                  <a:pt x="517618" y="385726"/>
                </a:lnTo>
                <a:cubicBezTo>
                  <a:pt x="442853" y="315667"/>
                  <a:pt x="365106" y="247799"/>
                  <a:pt x="285074" y="18275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D888B23-07FA-482A-96DF-47E31AF1A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7200" y="457201"/>
            <a:ext cx="11277600" cy="5943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>
            <a:outerShdw blurRad="3175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8F77AE7-1F22-AC4A-A725-1CA6AA251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990599"/>
            <a:ext cx="9906000" cy="685800"/>
          </a:xfrm>
        </p:spPr>
        <p:txBody>
          <a:bodyPr anchor="t">
            <a:normAutofit/>
          </a:bodyPr>
          <a:lstStyle/>
          <a:p>
            <a:r>
              <a:rPr lang="en-GB" sz="4000" dirty="0"/>
              <a:t>File Formats &amp; Tools Recommendations</a:t>
            </a:r>
          </a:p>
        </p:txBody>
      </p:sp>
      <p:graphicFrame>
        <p:nvGraphicFramePr>
          <p:cNvPr id="6" name="Content Placeholder 3" descr="Editable content -&gt; MD + PPTX&#13;&#10;Final content -&gt; HTML GitBook-like + PDF&#13;&#10;Granular versioning and collaborative environment -&gt; GitHub&#13;&#10;">
            <a:extLst>
              <a:ext uri="{FF2B5EF4-FFF2-40B4-BE49-F238E27FC236}">
                <a16:creationId xmlns:a16="http://schemas.microsoft.com/office/drawing/2014/main" id="{BA789D59-234C-C517-8C73-0F886294BC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964664"/>
              </p:ext>
            </p:extLst>
          </p:nvPr>
        </p:nvGraphicFramePr>
        <p:xfrm>
          <a:off x="685800" y="2137228"/>
          <a:ext cx="10820400" cy="3733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97727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2">
            <a:extLst>
              <a:ext uri="{FF2B5EF4-FFF2-40B4-BE49-F238E27FC236}">
                <a16:creationId xmlns:a16="http://schemas.microsoft.com/office/drawing/2014/main" id="{6C4028FD-8BAA-4A19-BFDE-594D991B7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EF47A2-B39B-0349-BD38-9D2C4E345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6995"/>
            <a:ext cx="10515600" cy="1133693"/>
          </a:xfrm>
        </p:spPr>
        <p:txBody>
          <a:bodyPr>
            <a:normAutofit/>
          </a:bodyPr>
          <a:lstStyle/>
          <a:p>
            <a:r>
              <a:rPr lang="en-GB" sz="5200"/>
              <a:t>Accessibility tips</a:t>
            </a:r>
          </a:p>
        </p:txBody>
      </p:sp>
      <p:graphicFrame>
        <p:nvGraphicFramePr>
          <p:cNvPr id="6" name="Content Placeholder 2" descr="present the information in multiple ways and formats&#13;&#10;use simple language&#13;&#10;&#9;option to provide additional resources&#13;&#10;use headings&#13;&#10;use table of content&#13;&#10;provide alternative text for images&#13;&#10;use equation editors for math expressions&#13;&#10;use a high contrast colour palette&#13;&#10;don't use colour as the only way to convey information&#13;&#10;use descriptive links&#13;&#10;use tables only when required&#13;&#10;provide closed captions and transcripts&#13;&#10;">
            <a:extLst>
              <a:ext uri="{FF2B5EF4-FFF2-40B4-BE49-F238E27FC236}">
                <a16:creationId xmlns:a16="http://schemas.microsoft.com/office/drawing/2014/main" id="{BD06FE05-9337-E5A7-92B2-15B54536CCF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31586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034365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 descr="final preparations, to Zenodo and to LMS">
            <a:extLst>
              <a:ext uri="{FF2B5EF4-FFF2-40B4-BE49-F238E27FC236}">
                <a16:creationId xmlns:a16="http://schemas.microsoft.com/office/drawing/2014/main" id="{4FC9C037-58DD-DB4B-A255-EA6C65F85A8E}"/>
              </a:ext>
            </a:extLst>
          </p:cNvPr>
          <p:cNvGrpSpPr/>
          <p:nvPr/>
        </p:nvGrpSpPr>
        <p:grpSpPr>
          <a:xfrm>
            <a:off x="696427" y="1340768"/>
            <a:ext cx="9936077" cy="4176464"/>
            <a:chOff x="696427" y="1340768"/>
            <a:chExt cx="9936077" cy="4176464"/>
          </a:xfrm>
        </p:grpSpPr>
        <p:sp>
          <p:nvSpPr>
            <p:cNvPr id="54" name="Rectangle: Top Corners Rounded 53">
              <a:extLst>
                <a:ext uri="{FF2B5EF4-FFF2-40B4-BE49-F238E27FC236}">
                  <a16:creationId xmlns:a16="http://schemas.microsoft.com/office/drawing/2014/main" id="{849F4894-3AF9-DC7D-0FE3-E671EAF4941F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2004117" y="1329221"/>
              <a:ext cx="688667" cy="3304047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ora" pitchFamily="2" charset="0"/>
              </a:endParaRPr>
            </a:p>
          </p:txBody>
        </p:sp>
        <p:sp>
          <p:nvSpPr>
            <p:cNvPr id="56" name="Rectangle: Top Corners Rounded 55">
              <a:extLst>
                <a:ext uri="{FF2B5EF4-FFF2-40B4-BE49-F238E27FC236}">
                  <a16:creationId xmlns:a16="http://schemas.microsoft.com/office/drawing/2014/main" id="{E057A754-E6BA-2533-CBEF-BE753AA71F22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5357435" y="1362878"/>
              <a:ext cx="688667" cy="3236735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ora" pitchFamily="2" charset="0"/>
              </a:endParaRPr>
            </a:p>
          </p:txBody>
        </p:sp>
        <p:sp>
          <p:nvSpPr>
            <p:cNvPr id="57" name="Rectangle: Top Corners Rounded 56">
              <a:extLst>
                <a:ext uri="{FF2B5EF4-FFF2-40B4-BE49-F238E27FC236}">
                  <a16:creationId xmlns:a16="http://schemas.microsoft.com/office/drawing/2014/main" id="{DFEC9DF2-F14E-19E1-4567-4773A484905A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8669803" y="1362878"/>
              <a:ext cx="688667" cy="3236735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ora" pitchFamily="2" charset="0"/>
              </a:endParaRPr>
            </a:p>
          </p:txBody>
        </p:sp>
        <p:sp>
          <p:nvSpPr>
            <p:cNvPr id="59" name="Isosceles Triangle 58">
              <a:extLst>
                <a:ext uri="{FF2B5EF4-FFF2-40B4-BE49-F238E27FC236}">
                  <a16:creationId xmlns:a16="http://schemas.microsoft.com/office/drawing/2014/main" id="{A2DA743E-9D7D-9C63-233A-101762E05144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2135434" y="3183548"/>
              <a:ext cx="432174" cy="37256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ora" pitchFamily="2" charset="0"/>
              </a:endParaRPr>
            </a:p>
          </p:txBody>
        </p:sp>
        <p:sp>
          <p:nvSpPr>
            <p:cNvPr id="60" name="Isosceles Triangle 59">
              <a:extLst>
                <a:ext uri="{FF2B5EF4-FFF2-40B4-BE49-F238E27FC236}">
                  <a16:creationId xmlns:a16="http://schemas.microsoft.com/office/drawing/2014/main" id="{72CC002D-0265-3A87-11CC-C9D6AC5B9C5D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5519810" y="3183548"/>
              <a:ext cx="432174" cy="37256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ora" pitchFamily="2" charset="0"/>
              </a:endParaRPr>
            </a:p>
          </p:txBody>
        </p: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EBB2C7BE-2970-6E9C-6C9B-11432EB1183B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8760170" y="3183548"/>
              <a:ext cx="432174" cy="372563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ora" pitchFamily="2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CE58963-97F2-E474-B341-2A0811D06847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1059240" y="3837684"/>
              <a:ext cx="2588488" cy="47607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600" b="1" dirty="0">
                  <a:latin typeface="Lora" pitchFamily="2" charset="0"/>
                  <a:cs typeface="Arial" pitchFamily="34" charset="0"/>
                </a:rPr>
                <a:t>Accompanying Files</a:t>
              </a:r>
              <a:endParaRPr lang="ko-KR" altLang="en-US" sz="1600" b="1" dirty="0">
                <a:latin typeface="Lora" pitchFamily="2" charset="0"/>
                <a:cs typeface="Arial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37174FA-FF62-D3DF-3F46-19F861458E9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4371608" y="3837684"/>
              <a:ext cx="2588488" cy="47607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600" b="1" dirty="0">
                  <a:latin typeface="Lora" pitchFamily="2" charset="0"/>
                  <a:cs typeface="Arial" pitchFamily="34" charset="0"/>
                </a:rPr>
                <a:t>Auto Workflow</a:t>
              </a:r>
              <a:endParaRPr lang="ko-KR" altLang="en-US" sz="1600" b="1" dirty="0">
                <a:latin typeface="Lora" pitchFamily="2" charset="0"/>
                <a:cs typeface="Arial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2B3365A-511A-9607-AE87-E610CAC47B24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7755984" y="3837684"/>
              <a:ext cx="2588488" cy="47607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600" b="1" dirty="0">
                  <a:latin typeface="Lora" pitchFamily="2" charset="0"/>
                  <a:cs typeface="Arial" pitchFamily="34" charset="0"/>
                </a:rPr>
                <a:t>For Learners</a:t>
              </a:r>
              <a:endParaRPr lang="ko-KR" altLang="en-US" sz="1600" b="1" dirty="0">
                <a:latin typeface="Lora" pitchFamily="2" charset="0"/>
                <a:cs typeface="Arial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A11A3D4-68F0-66E2-48B5-AF220074166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767408" y="2780928"/>
              <a:ext cx="318189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b="1" dirty="0">
                  <a:solidFill>
                    <a:schemeClr val="bg1"/>
                  </a:solidFill>
                  <a:latin typeface="Lora" pitchFamily="2" charset="0"/>
                  <a:cs typeface="Arial" pitchFamily="34" charset="0"/>
                </a:rPr>
                <a:t>Final preparations</a:t>
              </a:r>
              <a:endParaRPr lang="ko-KR" altLang="en-US" b="1" dirty="0">
                <a:solidFill>
                  <a:schemeClr val="bg1"/>
                </a:solidFill>
                <a:latin typeface="Lora" pitchFamily="2" charset="0"/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8B6CDFD-E805-219F-709F-690749CB51F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4096149" y="2819300"/>
              <a:ext cx="32108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b="1" dirty="0">
                  <a:solidFill>
                    <a:schemeClr val="bg1"/>
                  </a:solidFill>
                  <a:latin typeface="Lora" pitchFamily="2" charset="0"/>
                  <a:cs typeface="Arial" pitchFamily="34" charset="0"/>
                </a:rPr>
                <a:t>To Zenodo</a:t>
              </a:r>
              <a:endParaRPr lang="ko-KR" altLang="en-US" b="1" dirty="0">
                <a:solidFill>
                  <a:schemeClr val="bg1"/>
                </a:solidFill>
                <a:latin typeface="Lora" pitchFamily="2" charset="0"/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2590FC3-C65C-75FB-D309-FABB5D6AA887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7395769" y="2819300"/>
              <a:ext cx="3236735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b="1" dirty="0">
                  <a:solidFill>
                    <a:schemeClr val="bg1"/>
                  </a:solidFill>
                  <a:latin typeface="Lora" pitchFamily="2" charset="0"/>
                  <a:cs typeface="Arial" pitchFamily="34" charset="0"/>
                </a:rPr>
                <a:t>To LMS</a:t>
              </a:r>
              <a:endParaRPr lang="ko-KR" altLang="en-US" b="1" dirty="0">
                <a:solidFill>
                  <a:schemeClr val="bg1"/>
                </a:solidFill>
                <a:latin typeface="Lora" pitchFamily="2" charset="0"/>
                <a:cs typeface="Arial" pitchFamily="34" charset="0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F5FF784F-A503-499E-75C8-5AE1BC3F79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43723" y="1340768"/>
              <a:ext cx="1111917" cy="111191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Lora" pitchFamily="2" charset="0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7713383D-6753-B848-6EE9-AAE7F178E6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87888" y="1340768"/>
              <a:ext cx="1111917" cy="11119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Lora" pitchFamily="2" charset="0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7F2FB4CB-956D-CC8E-2B99-1BEA369CF1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00256" y="1340768"/>
              <a:ext cx="1111917" cy="11119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Lora" pitchFamily="2" charset="0"/>
              </a:endParaRPr>
            </a:p>
          </p:txBody>
        </p:sp>
        <p:grpSp>
          <p:nvGrpSpPr>
            <p:cNvPr id="4" name="Google Shape;12532;p89">
              <a:extLst>
                <a:ext uri="{FF2B5EF4-FFF2-40B4-BE49-F238E27FC236}">
                  <a16:creationId xmlns:a16="http://schemas.microsoft.com/office/drawing/2014/main" id="{EC0A46F6-48D6-695D-15C4-311BEE9CC00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699419" y="1644033"/>
              <a:ext cx="530411" cy="527561"/>
              <a:chOff x="-9224499" y="2054675"/>
              <a:chExt cx="293025" cy="291450"/>
            </a:xfrm>
            <a:solidFill>
              <a:schemeClr val="bg1"/>
            </a:solidFill>
          </p:grpSpPr>
          <p:sp>
            <p:nvSpPr>
              <p:cNvPr id="25" name="Google Shape;12533;p89">
                <a:extLst>
                  <a:ext uri="{FF2B5EF4-FFF2-40B4-BE49-F238E27FC236}">
                    <a16:creationId xmlns:a16="http://schemas.microsoft.com/office/drawing/2014/main" id="{FCFAC275-0CA6-CB35-6C82-E80D27C70F5E}"/>
                  </a:ext>
                </a:extLst>
              </p:cNvPr>
              <p:cNvSpPr/>
              <p:nvPr/>
            </p:nvSpPr>
            <p:spPr>
              <a:xfrm>
                <a:off x="-9224499" y="2054675"/>
                <a:ext cx="293025" cy="291450"/>
              </a:xfrm>
              <a:custGeom>
                <a:avLst/>
                <a:gdLst/>
                <a:ahLst/>
                <a:cxnLst/>
                <a:rect l="l" t="t" r="r" b="b"/>
                <a:pathLst>
                  <a:path w="11721" h="11658" extrusionOk="0">
                    <a:moveTo>
                      <a:pt x="2395" y="725"/>
                    </a:moveTo>
                    <a:cubicBezTo>
                      <a:pt x="2930" y="725"/>
                      <a:pt x="3403" y="1197"/>
                      <a:pt x="3403" y="1733"/>
                    </a:cubicBezTo>
                    <a:cubicBezTo>
                      <a:pt x="3403" y="2300"/>
                      <a:pt x="2930" y="2773"/>
                      <a:pt x="2395" y="2773"/>
                    </a:cubicBezTo>
                    <a:cubicBezTo>
                      <a:pt x="1828" y="2773"/>
                      <a:pt x="1355" y="2300"/>
                      <a:pt x="1355" y="1733"/>
                    </a:cubicBezTo>
                    <a:cubicBezTo>
                      <a:pt x="1355" y="1197"/>
                      <a:pt x="1828" y="725"/>
                      <a:pt x="2395" y="725"/>
                    </a:cubicBezTo>
                    <a:close/>
                    <a:moveTo>
                      <a:pt x="10303" y="725"/>
                    </a:moveTo>
                    <a:lnTo>
                      <a:pt x="10303" y="6585"/>
                    </a:lnTo>
                    <a:lnTo>
                      <a:pt x="10334" y="6585"/>
                    </a:lnTo>
                    <a:cubicBezTo>
                      <a:pt x="10334" y="6774"/>
                      <a:pt x="10177" y="6931"/>
                      <a:pt x="9988" y="6931"/>
                    </a:cubicBezTo>
                    <a:lnTo>
                      <a:pt x="4789" y="6931"/>
                    </a:lnTo>
                    <a:lnTo>
                      <a:pt x="4789" y="5167"/>
                    </a:lnTo>
                    <a:cubicBezTo>
                      <a:pt x="4789" y="4253"/>
                      <a:pt x="4285" y="3434"/>
                      <a:pt x="3498" y="3025"/>
                    </a:cubicBezTo>
                    <a:cubicBezTo>
                      <a:pt x="3844" y="2710"/>
                      <a:pt x="4096" y="2237"/>
                      <a:pt x="4096" y="1733"/>
                    </a:cubicBezTo>
                    <a:cubicBezTo>
                      <a:pt x="4096" y="1355"/>
                      <a:pt x="3970" y="977"/>
                      <a:pt x="3718" y="725"/>
                    </a:cubicBezTo>
                    <a:close/>
                    <a:moveTo>
                      <a:pt x="2710" y="3466"/>
                    </a:moveTo>
                    <a:cubicBezTo>
                      <a:pt x="3498" y="3623"/>
                      <a:pt x="4096" y="4316"/>
                      <a:pt x="4096" y="5167"/>
                    </a:cubicBezTo>
                    <a:lnTo>
                      <a:pt x="4096" y="7246"/>
                    </a:lnTo>
                    <a:cubicBezTo>
                      <a:pt x="4128" y="7435"/>
                      <a:pt x="3970" y="7593"/>
                      <a:pt x="3750" y="7593"/>
                    </a:cubicBezTo>
                    <a:cubicBezTo>
                      <a:pt x="3561" y="7593"/>
                      <a:pt x="3403" y="7750"/>
                      <a:pt x="3403" y="7971"/>
                    </a:cubicBezTo>
                    <a:lnTo>
                      <a:pt x="3403" y="10712"/>
                    </a:lnTo>
                    <a:cubicBezTo>
                      <a:pt x="3403" y="10901"/>
                      <a:pt x="3246" y="11058"/>
                      <a:pt x="3056" y="11058"/>
                    </a:cubicBezTo>
                    <a:lnTo>
                      <a:pt x="1670" y="11058"/>
                    </a:lnTo>
                    <a:cubicBezTo>
                      <a:pt x="1481" y="11058"/>
                      <a:pt x="1324" y="10901"/>
                      <a:pt x="1324" y="10712"/>
                    </a:cubicBezTo>
                    <a:lnTo>
                      <a:pt x="1324" y="7971"/>
                    </a:lnTo>
                    <a:cubicBezTo>
                      <a:pt x="1324" y="7750"/>
                      <a:pt x="1166" y="7593"/>
                      <a:pt x="977" y="7593"/>
                    </a:cubicBezTo>
                    <a:cubicBezTo>
                      <a:pt x="788" y="7593"/>
                      <a:pt x="631" y="7435"/>
                      <a:pt x="631" y="7246"/>
                    </a:cubicBezTo>
                    <a:lnTo>
                      <a:pt x="631" y="5167"/>
                    </a:lnTo>
                    <a:cubicBezTo>
                      <a:pt x="631" y="4316"/>
                      <a:pt x="1198" y="3623"/>
                      <a:pt x="1985" y="3466"/>
                    </a:cubicBezTo>
                    <a:lnTo>
                      <a:pt x="1985" y="5829"/>
                    </a:lnTo>
                    <a:cubicBezTo>
                      <a:pt x="1985" y="6018"/>
                      <a:pt x="2143" y="6175"/>
                      <a:pt x="2363" y="6175"/>
                    </a:cubicBezTo>
                    <a:cubicBezTo>
                      <a:pt x="2552" y="6175"/>
                      <a:pt x="2710" y="6018"/>
                      <a:pt x="2710" y="5829"/>
                    </a:cubicBezTo>
                    <a:lnTo>
                      <a:pt x="2710" y="3466"/>
                    </a:lnTo>
                    <a:close/>
                    <a:moveTo>
                      <a:pt x="2395" y="0"/>
                    </a:moveTo>
                    <a:cubicBezTo>
                      <a:pt x="1450" y="0"/>
                      <a:pt x="694" y="756"/>
                      <a:pt x="694" y="1702"/>
                    </a:cubicBezTo>
                    <a:cubicBezTo>
                      <a:pt x="694" y="2206"/>
                      <a:pt x="946" y="2678"/>
                      <a:pt x="1292" y="2993"/>
                    </a:cubicBezTo>
                    <a:cubicBezTo>
                      <a:pt x="536" y="3403"/>
                      <a:pt x="1" y="4222"/>
                      <a:pt x="1" y="5136"/>
                    </a:cubicBezTo>
                    <a:lnTo>
                      <a:pt x="1" y="7215"/>
                    </a:lnTo>
                    <a:cubicBezTo>
                      <a:pt x="1" y="7656"/>
                      <a:pt x="253" y="8034"/>
                      <a:pt x="662" y="8192"/>
                    </a:cubicBezTo>
                    <a:lnTo>
                      <a:pt x="662" y="10649"/>
                    </a:lnTo>
                    <a:cubicBezTo>
                      <a:pt x="662" y="11184"/>
                      <a:pt x="1135" y="11657"/>
                      <a:pt x="1670" y="11657"/>
                    </a:cubicBezTo>
                    <a:lnTo>
                      <a:pt x="3056" y="11657"/>
                    </a:lnTo>
                    <a:cubicBezTo>
                      <a:pt x="3624" y="11657"/>
                      <a:pt x="4096" y="11184"/>
                      <a:pt x="4096" y="10649"/>
                    </a:cubicBezTo>
                    <a:lnTo>
                      <a:pt x="4096" y="8192"/>
                    </a:lnTo>
                    <a:cubicBezTo>
                      <a:pt x="4348" y="8065"/>
                      <a:pt x="4600" y="7876"/>
                      <a:pt x="4726" y="7561"/>
                    </a:cubicBezTo>
                    <a:lnTo>
                      <a:pt x="9988" y="7561"/>
                    </a:lnTo>
                    <a:cubicBezTo>
                      <a:pt x="10555" y="7561"/>
                      <a:pt x="11027" y="7089"/>
                      <a:pt x="11027" y="6553"/>
                    </a:cubicBezTo>
                    <a:lnTo>
                      <a:pt x="11027" y="662"/>
                    </a:lnTo>
                    <a:lnTo>
                      <a:pt x="11374" y="662"/>
                    </a:lnTo>
                    <a:cubicBezTo>
                      <a:pt x="11563" y="662"/>
                      <a:pt x="11720" y="504"/>
                      <a:pt x="11720" y="315"/>
                    </a:cubicBezTo>
                    <a:cubicBezTo>
                      <a:pt x="11720" y="158"/>
                      <a:pt x="11563" y="0"/>
                      <a:pt x="1137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26" name="Google Shape;12534;p89">
                <a:extLst>
                  <a:ext uri="{FF2B5EF4-FFF2-40B4-BE49-F238E27FC236}">
                    <a16:creationId xmlns:a16="http://schemas.microsoft.com/office/drawing/2014/main" id="{5D88291F-7E83-D075-510D-F16A5D8003CD}"/>
                  </a:ext>
                </a:extLst>
              </p:cNvPr>
              <p:cNvSpPr/>
              <p:nvPr/>
            </p:nvSpPr>
            <p:spPr>
              <a:xfrm>
                <a:off x="-9085908" y="2089327"/>
                <a:ext cx="102425" cy="102425"/>
              </a:xfrm>
              <a:custGeom>
                <a:avLst/>
                <a:gdLst/>
                <a:ahLst/>
                <a:cxnLst/>
                <a:rect l="l" t="t" r="r" b="b"/>
                <a:pathLst>
                  <a:path w="4097" h="4097" extrusionOk="0">
                    <a:moveTo>
                      <a:pt x="2395" y="725"/>
                    </a:moveTo>
                    <a:cubicBezTo>
                      <a:pt x="2867" y="851"/>
                      <a:pt x="3245" y="1229"/>
                      <a:pt x="3371" y="1733"/>
                    </a:cubicBezTo>
                    <a:lnTo>
                      <a:pt x="2395" y="1733"/>
                    </a:lnTo>
                    <a:lnTo>
                      <a:pt x="2395" y="725"/>
                    </a:lnTo>
                    <a:close/>
                    <a:moveTo>
                      <a:pt x="1733" y="757"/>
                    </a:moveTo>
                    <a:lnTo>
                      <a:pt x="1733" y="2080"/>
                    </a:lnTo>
                    <a:cubicBezTo>
                      <a:pt x="1733" y="2269"/>
                      <a:pt x="1891" y="2426"/>
                      <a:pt x="2080" y="2426"/>
                    </a:cubicBezTo>
                    <a:lnTo>
                      <a:pt x="3403" y="2426"/>
                    </a:lnTo>
                    <a:cubicBezTo>
                      <a:pt x="3245" y="3025"/>
                      <a:pt x="2741" y="3466"/>
                      <a:pt x="2080" y="3466"/>
                    </a:cubicBezTo>
                    <a:cubicBezTo>
                      <a:pt x="1324" y="3466"/>
                      <a:pt x="693" y="2836"/>
                      <a:pt x="693" y="2080"/>
                    </a:cubicBezTo>
                    <a:cubicBezTo>
                      <a:pt x="693" y="1418"/>
                      <a:pt x="1135" y="851"/>
                      <a:pt x="1733" y="757"/>
                    </a:cubicBezTo>
                    <a:close/>
                    <a:moveTo>
                      <a:pt x="2048" y="0"/>
                    </a:moveTo>
                    <a:cubicBezTo>
                      <a:pt x="883" y="0"/>
                      <a:pt x="0" y="914"/>
                      <a:pt x="0" y="2048"/>
                    </a:cubicBezTo>
                    <a:cubicBezTo>
                      <a:pt x="0" y="3182"/>
                      <a:pt x="946" y="4096"/>
                      <a:pt x="2048" y="4096"/>
                    </a:cubicBezTo>
                    <a:cubicBezTo>
                      <a:pt x="3182" y="4096"/>
                      <a:pt x="4096" y="3182"/>
                      <a:pt x="4096" y="2048"/>
                    </a:cubicBezTo>
                    <a:cubicBezTo>
                      <a:pt x="4096" y="914"/>
                      <a:pt x="3182" y="0"/>
                      <a:pt x="20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</p:grpSp>
        <p:grpSp>
          <p:nvGrpSpPr>
            <p:cNvPr id="7" name="Google Shape;12423;p89">
              <a:extLst>
                <a:ext uri="{FF2B5EF4-FFF2-40B4-BE49-F238E27FC236}">
                  <a16:creationId xmlns:a16="http://schemas.microsoft.com/office/drawing/2014/main" id="{68AF2298-714B-597A-B96D-29DD2423145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75809" y="1576540"/>
              <a:ext cx="563807" cy="556316"/>
              <a:chOff x="-6713450" y="2397900"/>
              <a:chExt cx="295375" cy="291450"/>
            </a:xfrm>
            <a:solidFill>
              <a:schemeClr val="bg1"/>
            </a:solidFill>
          </p:grpSpPr>
          <p:sp>
            <p:nvSpPr>
              <p:cNvPr id="17" name="Google Shape;12424;p89">
                <a:extLst>
                  <a:ext uri="{FF2B5EF4-FFF2-40B4-BE49-F238E27FC236}">
                    <a16:creationId xmlns:a16="http://schemas.microsoft.com/office/drawing/2014/main" id="{A091328E-5CBE-D592-7706-267F843E727A}"/>
                  </a:ext>
                </a:extLst>
              </p:cNvPr>
              <p:cNvSpPr/>
              <p:nvPr/>
            </p:nvSpPr>
            <p:spPr>
              <a:xfrm>
                <a:off x="-6628400" y="2465650"/>
                <a:ext cx="69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694" extrusionOk="0">
                    <a:moveTo>
                      <a:pt x="379" y="0"/>
                    </a:moveTo>
                    <a:cubicBezTo>
                      <a:pt x="158" y="0"/>
                      <a:pt x="1" y="158"/>
                      <a:pt x="1" y="347"/>
                    </a:cubicBezTo>
                    <a:cubicBezTo>
                      <a:pt x="1" y="536"/>
                      <a:pt x="158" y="693"/>
                      <a:pt x="379" y="693"/>
                    </a:cubicBezTo>
                    <a:lnTo>
                      <a:pt x="2427" y="693"/>
                    </a:lnTo>
                    <a:cubicBezTo>
                      <a:pt x="2616" y="693"/>
                      <a:pt x="2773" y="536"/>
                      <a:pt x="2773" y="347"/>
                    </a:cubicBezTo>
                    <a:cubicBezTo>
                      <a:pt x="2773" y="158"/>
                      <a:pt x="2616" y="0"/>
                      <a:pt x="24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18" name="Google Shape;12425;p89">
                <a:extLst>
                  <a:ext uri="{FF2B5EF4-FFF2-40B4-BE49-F238E27FC236}">
                    <a16:creationId xmlns:a16="http://schemas.microsoft.com/office/drawing/2014/main" id="{EE6FCA75-9892-4E7E-D362-A758A1AE68B3}"/>
                  </a:ext>
                </a:extLst>
              </p:cNvPr>
              <p:cNvSpPr/>
              <p:nvPr/>
            </p:nvSpPr>
            <p:spPr>
              <a:xfrm>
                <a:off x="-6713450" y="2397900"/>
                <a:ext cx="295375" cy="291450"/>
              </a:xfrm>
              <a:custGeom>
                <a:avLst/>
                <a:gdLst/>
                <a:ahLst/>
                <a:cxnLst/>
                <a:rect l="l" t="t" r="r" b="b"/>
                <a:pathLst>
                  <a:path w="11815" h="11658" extrusionOk="0">
                    <a:moveTo>
                      <a:pt x="2048" y="1167"/>
                    </a:moveTo>
                    <a:lnTo>
                      <a:pt x="2048" y="2017"/>
                    </a:lnTo>
                    <a:lnTo>
                      <a:pt x="1166" y="2017"/>
                    </a:lnTo>
                    <a:lnTo>
                      <a:pt x="2048" y="1167"/>
                    </a:lnTo>
                    <a:close/>
                    <a:moveTo>
                      <a:pt x="10330" y="2773"/>
                    </a:moveTo>
                    <a:cubicBezTo>
                      <a:pt x="10507" y="2773"/>
                      <a:pt x="10680" y="2836"/>
                      <a:pt x="10806" y="2962"/>
                    </a:cubicBezTo>
                    <a:cubicBezTo>
                      <a:pt x="11058" y="3246"/>
                      <a:pt x="11058" y="3687"/>
                      <a:pt x="10775" y="3908"/>
                    </a:cubicBezTo>
                    <a:lnTo>
                      <a:pt x="10176" y="4506"/>
                    </a:lnTo>
                    <a:lnTo>
                      <a:pt x="9231" y="3561"/>
                    </a:lnTo>
                    <a:lnTo>
                      <a:pt x="9830" y="2962"/>
                    </a:lnTo>
                    <a:cubicBezTo>
                      <a:pt x="9972" y="2836"/>
                      <a:pt x="10153" y="2773"/>
                      <a:pt x="10330" y="2773"/>
                    </a:cubicBezTo>
                    <a:close/>
                    <a:moveTo>
                      <a:pt x="8727" y="4034"/>
                    </a:moveTo>
                    <a:lnTo>
                      <a:pt x="9672" y="4979"/>
                    </a:lnTo>
                    <a:cubicBezTo>
                      <a:pt x="8538" y="6207"/>
                      <a:pt x="7026" y="7688"/>
                      <a:pt x="5892" y="8854"/>
                    </a:cubicBezTo>
                    <a:lnTo>
                      <a:pt x="4915" y="7846"/>
                    </a:lnTo>
                    <a:lnTo>
                      <a:pt x="8727" y="4034"/>
                    </a:lnTo>
                    <a:close/>
                    <a:moveTo>
                      <a:pt x="4600" y="8539"/>
                    </a:moveTo>
                    <a:lnTo>
                      <a:pt x="5230" y="9169"/>
                    </a:lnTo>
                    <a:lnTo>
                      <a:pt x="4285" y="9421"/>
                    </a:lnTo>
                    <a:cubicBezTo>
                      <a:pt x="4348" y="9232"/>
                      <a:pt x="4505" y="8728"/>
                      <a:pt x="4600" y="8539"/>
                    </a:cubicBezTo>
                    <a:close/>
                    <a:moveTo>
                      <a:pt x="7908" y="694"/>
                    </a:moveTo>
                    <a:cubicBezTo>
                      <a:pt x="8097" y="694"/>
                      <a:pt x="8255" y="852"/>
                      <a:pt x="8255" y="1041"/>
                    </a:cubicBezTo>
                    <a:lnTo>
                      <a:pt x="8255" y="3592"/>
                    </a:lnTo>
                    <a:lnTo>
                      <a:pt x="7467" y="4380"/>
                    </a:lnTo>
                    <a:cubicBezTo>
                      <a:pt x="7435" y="4286"/>
                      <a:pt x="7309" y="4160"/>
                      <a:pt x="7152" y="4160"/>
                    </a:cubicBezTo>
                    <a:lnTo>
                      <a:pt x="1733" y="4160"/>
                    </a:lnTo>
                    <a:cubicBezTo>
                      <a:pt x="1512" y="4160"/>
                      <a:pt x="1386" y="4317"/>
                      <a:pt x="1386" y="4506"/>
                    </a:cubicBezTo>
                    <a:cubicBezTo>
                      <a:pt x="1386" y="4695"/>
                      <a:pt x="1512" y="4853"/>
                      <a:pt x="1733" y="4853"/>
                    </a:cubicBezTo>
                    <a:lnTo>
                      <a:pt x="6994" y="4853"/>
                    </a:lnTo>
                    <a:lnTo>
                      <a:pt x="6333" y="5546"/>
                    </a:lnTo>
                    <a:lnTo>
                      <a:pt x="1733" y="5546"/>
                    </a:lnTo>
                    <a:cubicBezTo>
                      <a:pt x="1512" y="5546"/>
                      <a:pt x="1355" y="5703"/>
                      <a:pt x="1355" y="5892"/>
                    </a:cubicBezTo>
                    <a:cubicBezTo>
                      <a:pt x="1355" y="6081"/>
                      <a:pt x="1512" y="6239"/>
                      <a:pt x="1733" y="6239"/>
                    </a:cubicBezTo>
                    <a:lnTo>
                      <a:pt x="5608" y="6239"/>
                    </a:lnTo>
                    <a:lnTo>
                      <a:pt x="4947" y="6901"/>
                    </a:lnTo>
                    <a:lnTo>
                      <a:pt x="1733" y="6901"/>
                    </a:lnTo>
                    <a:cubicBezTo>
                      <a:pt x="1512" y="6901"/>
                      <a:pt x="1355" y="7058"/>
                      <a:pt x="1355" y="7279"/>
                    </a:cubicBezTo>
                    <a:cubicBezTo>
                      <a:pt x="1355" y="7468"/>
                      <a:pt x="1512" y="7625"/>
                      <a:pt x="1733" y="7625"/>
                    </a:cubicBezTo>
                    <a:lnTo>
                      <a:pt x="4285" y="7625"/>
                    </a:lnTo>
                    <a:cubicBezTo>
                      <a:pt x="4190" y="7688"/>
                      <a:pt x="4159" y="7751"/>
                      <a:pt x="4127" y="7814"/>
                    </a:cubicBezTo>
                    <a:lnTo>
                      <a:pt x="3970" y="8287"/>
                    </a:lnTo>
                    <a:lnTo>
                      <a:pt x="1733" y="8287"/>
                    </a:lnTo>
                    <a:cubicBezTo>
                      <a:pt x="1512" y="8287"/>
                      <a:pt x="1355" y="8444"/>
                      <a:pt x="1355" y="8633"/>
                    </a:cubicBezTo>
                    <a:cubicBezTo>
                      <a:pt x="1355" y="8854"/>
                      <a:pt x="1512" y="9011"/>
                      <a:pt x="1733" y="9011"/>
                    </a:cubicBezTo>
                    <a:lnTo>
                      <a:pt x="3718" y="9011"/>
                    </a:lnTo>
                    <a:lnTo>
                      <a:pt x="3466" y="9893"/>
                    </a:lnTo>
                    <a:cubicBezTo>
                      <a:pt x="3385" y="10136"/>
                      <a:pt x="3557" y="10355"/>
                      <a:pt x="3766" y="10355"/>
                    </a:cubicBezTo>
                    <a:cubicBezTo>
                      <a:pt x="3802" y="10355"/>
                      <a:pt x="3839" y="10348"/>
                      <a:pt x="3875" y="10335"/>
                    </a:cubicBezTo>
                    <a:lnTo>
                      <a:pt x="6018" y="9704"/>
                    </a:lnTo>
                    <a:cubicBezTo>
                      <a:pt x="6049" y="9704"/>
                      <a:pt x="6144" y="9673"/>
                      <a:pt x="6175" y="9641"/>
                    </a:cubicBezTo>
                    <a:lnTo>
                      <a:pt x="8286" y="7499"/>
                    </a:lnTo>
                    <a:lnTo>
                      <a:pt x="8286" y="10681"/>
                    </a:lnTo>
                    <a:cubicBezTo>
                      <a:pt x="8255" y="10839"/>
                      <a:pt x="8097" y="10996"/>
                      <a:pt x="7908" y="10996"/>
                    </a:cubicBezTo>
                    <a:lnTo>
                      <a:pt x="1040" y="10996"/>
                    </a:lnTo>
                    <a:cubicBezTo>
                      <a:pt x="851" y="10996"/>
                      <a:pt x="693" y="10839"/>
                      <a:pt x="693" y="10650"/>
                    </a:cubicBezTo>
                    <a:lnTo>
                      <a:pt x="693" y="2742"/>
                    </a:lnTo>
                    <a:lnTo>
                      <a:pt x="2395" y="2742"/>
                    </a:lnTo>
                    <a:cubicBezTo>
                      <a:pt x="2584" y="2742"/>
                      <a:pt x="2741" y="2584"/>
                      <a:pt x="2741" y="2395"/>
                    </a:cubicBezTo>
                    <a:lnTo>
                      <a:pt x="2741" y="694"/>
                    </a:lnTo>
                    <a:close/>
                    <a:moveTo>
                      <a:pt x="2363" y="1"/>
                    </a:moveTo>
                    <a:cubicBezTo>
                      <a:pt x="2237" y="1"/>
                      <a:pt x="2143" y="64"/>
                      <a:pt x="2111" y="127"/>
                    </a:cubicBezTo>
                    <a:lnTo>
                      <a:pt x="158" y="2112"/>
                    </a:lnTo>
                    <a:cubicBezTo>
                      <a:pt x="63" y="2175"/>
                      <a:pt x="0" y="2269"/>
                      <a:pt x="0" y="2364"/>
                    </a:cubicBezTo>
                    <a:lnTo>
                      <a:pt x="0" y="10650"/>
                    </a:lnTo>
                    <a:cubicBezTo>
                      <a:pt x="0" y="11217"/>
                      <a:pt x="473" y="11658"/>
                      <a:pt x="1008" y="11658"/>
                    </a:cubicBezTo>
                    <a:lnTo>
                      <a:pt x="7908" y="11658"/>
                    </a:lnTo>
                    <a:cubicBezTo>
                      <a:pt x="8444" y="11658"/>
                      <a:pt x="8916" y="11217"/>
                      <a:pt x="8916" y="10650"/>
                    </a:cubicBezTo>
                    <a:lnTo>
                      <a:pt x="8916" y="6774"/>
                    </a:lnTo>
                    <a:lnTo>
                      <a:pt x="11279" y="4412"/>
                    </a:lnTo>
                    <a:cubicBezTo>
                      <a:pt x="11815" y="3876"/>
                      <a:pt x="11815" y="3025"/>
                      <a:pt x="11279" y="2490"/>
                    </a:cubicBezTo>
                    <a:cubicBezTo>
                      <a:pt x="11011" y="2222"/>
                      <a:pt x="10657" y="2088"/>
                      <a:pt x="10306" y="2088"/>
                    </a:cubicBezTo>
                    <a:cubicBezTo>
                      <a:pt x="9956" y="2088"/>
                      <a:pt x="9609" y="2222"/>
                      <a:pt x="9357" y="2490"/>
                    </a:cubicBezTo>
                    <a:lnTo>
                      <a:pt x="8916" y="2931"/>
                    </a:lnTo>
                    <a:lnTo>
                      <a:pt x="8916" y="1041"/>
                    </a:lnTo>
                    <a:cubicBezTo>
                      <a:pt x="8916" y="474"/>
                      <a:pt x="8444" y="1"/>
                      <a:pt x="79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</p:grpSp>
        <p:grpSp>
          <p:nvGrpSpPr>
            <p:cNvPr id="8" name="Google Shape;12444;p89">
              <a:extLst>
                <a:ext uri="{FF2B5EF4-FFF2-40B4-BE49-F238E27FC236}">
                  <a16:creationId xmlns:a16="http://schemas.microsoft.com/office/drawing/2014/main" id="{A3876465-7136-D1BD-1045-8B7E8F72ECE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393537" y="1644713"/>
              <a:ext cx="569578" cy="503376"/>
              <a:chOff x="-3137650" y="2787000"/>
              <a:chExt cx="291450" cy="257575"/>
            </a:xfrm>
            <a:solidFill>
              <a:schemeClr val="bg1"/>
            </a:solidFill>
          </p:grpSpPr>
          <p:sp>
            <p:nvSpPr>
              <p:cNvPr id="9" name="Google Shape;12445;p89">
                <a:extLst>
                  <a:ext uri="{FF2B5EF4-FFF2-40B4-BE49-F238E27FC236}">
                    <a16:creationId xmlns:a16="http://schemas.microsoft.com/office/drawing/2014/main" id="{F2DA34D4-A128-1F05-1505-EB19FC8C580D}"/>
                  </a:ext>
                </a:extLst>
              </p:cNvPr>
              <p:cNvSpPr/>
              <p:nvPr/>
            </p:nvSpPr>
            <p:spPr>
              <a:xfrm>
                <a:off x="-3137650" y="2787000"/>
                <a:ext cx="291450" cy="257575"/>
              </a:xfrm>
              <a:custGeom>
                <a:avLst/>
                <a:gdLst/>
                <a:ahLst/>
                <a:cxnLst/>
                <a:rect l="l" t="t" r="r" b="b"/>
                <a:pathLst>
                  <a:path w="11658" h="10303" extrusionOk="0">
                    <a:moveTo>
                      <a:pt x="10618" y="693"/>
                    </a:moveTo>
                    <a:cubicBezTo>
                      <a:pt x="10807" y="693"/>
                      <a:pt x="10964" y="851"/>
                      <a:pt x="10964" y="1040"/>
                    </a:cubicBezTo>
                    <a:lnTo>
                      <a:pt x="10964" y="2741"/>
                    </a:lnTo>
                    <a:lnTo>
                      <a:pt x="662" y="2741"/>
                    </a:lnTo>
                    <a:lnTo>
                      <a:pt x="662" y="1040"/>
                    </a:lnTo>
                    <a:cubicBezTo>
                      <a:pt x="662" y="851"/>
                      <a:pt x="820" y="693"/>
                      <a:pt x="1009" y="693"/>
                    </a:cubicBezTo>
                    <a:close/>
                    <a:moveTo>
                      <a:pt x="10996" y="3403"/>
                    </a:moveTo>
                    <a:lnTo>
                      <a:pt x="10996" y="9231"/>
                    </a:lnTo>
                    <a:cubicBezTo>
                      <a:pt x="10964" y="9420"/>
                      <a:pt x="10838" y="9578"/>
                      <a:pt x="10618" y="9578"/>
                    </a:cubicBezTo>
                    <a:lnTo>
                      <a:pt x="1009" y="9578"/>
                    </a:lnTo>
                    <a:cubicBezTo>
                      <a:pt x="820" y="9578"/>
                      <a:pt x="662" y="9420"/>
                      <a:pt x="662" y="9231"/>
                    </a:cubicBezTo>
                    <a:lnTo>
                      <a:pt x="662" y="3403"/>
                    </a:lnTo>
                    <a:close/>
                    <a:moveTo>
                      <a:pt x="1009" y="0"/>
                    </a:moveTo>
                    <a:cubicBezTo>
                      <a:pt x="473" y="0"/>
                      <a:pt x="1" y="473"/>
                      <a:pt x="1" y="1040"/>
                    </a:cubicBezTo>
                    <a:lnTo>
                      <a:pt x="1" y="9263"/>
                    </a:lnTo>
                    <a:cubicBezTo>
                      <a:pt x="1" y="9830"/>
                      <a:pt x="473" y="10302"/>
                      <a:pt x="1009" y="10302"/>
                    </a:cubicBezTo>
                    <a:lnTo>
                      <a:pt x="10618" y="10302"/>
                    </a:lnTo>
                    <a:cubicBezTo>
                      <a:pt x="11185" y="10302"/>
                      <a:pt x="11658" y="9830"/>
                      <a:pt x="11658" y="9263"/>
                    </a:cubicBezTo>
                    <a:lnTo>
                      <a:pt x="11658" y="1040"/>
                    </a:lnTo>
                    <a:cubicBezTo>
                      <a:pt x="11658" y="441"/>
                      <a:pt x="11217" y="0"/>
                      <a:pt x="106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10" name="Google Shape;12446;p89">
                <a:extLst>
                  <a:ext uri="{FF2B5EF4-FFF2-40B4-BE49-F238E27FC236}">
                    <a16:creationId xmlns:a16="http://schemas.microsoft.com/office/drawing/2014/main" id="{99061035-4CCF-1CA6-98FC-734280369E25}"/>
                  </a:ext>
                </a:extLst>
              </p:cNvPr>
              <p:cNvSpPr/>
              <p:nvPr/>
            </p:nvSpPr>
            <p:spPr>
              <a:xfrm>
                <a:off x="-3104575" y="2820875"/>
                <a:ext cx="181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694" extrusionOk="0">
                    <a:moveTo>
                      <a:pt x="348" y="0"/>
                    </a:moveTo>
                    <a:cubicBezTo>
                      <a:pt x="158" y="0"/>
                      <a:pt x="1" y="158"/>
                      <a:pt x="1" y="347"/>
                    </a:cubicBezTo>
                    <a:cubicBezTo>
                      <a:pt x="1" y="536"/>
                      <a:pt x="158" y="693"/>
                      <a:pt x="348" y="693"/>
                    </a:cubicBezTo>
                    <a:cubicBezTo>
                      <a:pt x="568" y="693"/>
                      <a:pt x="726" y="536"/>
                      <a:pt x="726" y="347"/>
                    </a:cubicBezTo>
                    <a:cubicBezTo>
                      <a:pt x="726" y="158"/>
                      <a:pt x="568" y="0"/>
                      <a:pt x="3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11" name="Google Shape;12447;p89">
                <a:extLst>
                  <a:ext uri="{FF2B5EF4-FFF2-40B4-BE49-F238E27FC236}">
                    <a16:creationId xmlns:a16="http://schemas.microsoft.com/office/drawing/2014/main" id="{C3A2F397-C172-E254-78B6-7891A85B2034}"/>
                  </a:ext>
                </a:extLst>
              </p:cNvPr>
              <p:cNvSpPr/>
              <p:nvPr/>
            </p:nvSpPr>
            <p:spPr>
              <a:xfrm>
                <a:off x="-3069900" y="2820875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347" y="0"/>
                    </a:moveTo>
                    <a:cubicBezTo>
                      <a:pt x="158" y="0"/>
                      <a:pt x="0" y="158"/>
                      <a:pt x="0" y="347"/>
                    </a:cubicBezTo>
                    <a:cubicBezTo>
                      <a:pt x="0" y="536"/>
                      <a:pt x="158" y="693"/>
                      <a:pt x="347" y="693"/>
                    </a:cubicBezTo>
                    <a:cubicBezTo>
                      <a:pt x="536" y="693"/>
                      <a:pt x="693" y="536"/>
                      <a:pt x="693" y="347"/>
                    </a:cubicBezTo>
                    <a:cubicBezTo>
                      <a:pt x="693" y="158"/>
                      <a:pt x="536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12" name="Google Shape;12448;p89">
                <a:extLst>
                  <a:ext uri="{FF2B5EF4-FFF2-40B4-BE49-F238E27FC236}">
                    <a16:creationId xmlns:a16="http://schemas.microsoft.com/office/drawing/2014/main" id="{48D5C5B3-9DAA-C8D7-4766-2B90A6045254}"/>
                  </a:ext>
                </a:extLst>
              </p:cNvPr>
              <p:cNvSpPr/>
              <p:nvPr/>
            </p:nvSpPr>
            <p:spPr>
              <a:xfrm>
                <a:off x="-3035250" y="2820875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347" y="0"/>
                    </a:moveTo>
                    <a:cubicBezTo>
                      <a:pt x="158" y="0"/>
                      <a:pt x="0" y="158"/>
                      <a:pt x="0" y="347"/>
                    </a:cubicBezTo>
                    <a:cubicBezTo>
                      <a:pt x="0" y="536"/>
                      <a:pt x="158" y="693"/>
                      <a:pt x="347" y="693"/>
                    </a:cubicBezTo>
                    <a:cubicBezTo>
                      <a:pt x="536" y="693"/>
                      <a:pt x="693" y="536"/>
                      <a:pt x="693" y="347"/>
                    </a:cubicBezTo>
                    <a:cubicBezTo>
                      <a:pt x="693" y="158"/>
                      <a:pt x="536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13" name="Google Shape;12449;p89">
                <a:extLst>
                  <a:ext uri="{FF2B5EF4-FFF2-40B4-BE49-F238E27FC236}">
                    <a16:creationId xmlns:a16="http://schemas.microsoft.com/office/drawing/2014/main" id="{11B72D47-BF16-566E-728F-EB25A1C924DF}"/>
                  </a:ext>
                </a:extLst>
              </p:cNvPr>
              <p:cNvSpPr/>
              <p:nvPr/>
            </p:nvSpPr>
            <p:spPr>
              <a:xfrm>
                <a:off x="-3002175" y="2820875"/>
                <a:ext cx="121325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694" extrusionOk="0">
                    <a:moveTo>
                      <a:pt x="347" y="0"/>
                    </a:moveTo>
                    <a:cubicBezTo>
                      <a:pt x="158" y="0"/>
                      <a:pt x="1" y="158"/>
                      <a:pt x="1" y="347"/>
                    </a:cubicBezTo>
                    <a:cubicBezTo>
                      <a:pt x="32" y="536"/>
                      <a:pt x="190" y="693"/>
                      <a:pt x="347" y="693"/>
                    </a:cubicBezTo>
                    <a:lnTo>
                      <a:pt x="4506" y="693"/>
                    </a:lnTo>
                    <a:cubicBezTo>
                      <a:pt x="4695" y="693"/>
                      <a:pt x="4852" y="536"/>
                      <a:pt x="4852" y="347"/>
                    </a:cubicBezTo>
                    <a:cubicBezTo>
                      <a:pt x="4852" y="158"/>
                      <a:pt x="4695" y="0"/>
                      <a:pt x="45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14" name="Google Shape;12450;p89">
                <a:extLst>
                  <a:ext uri="{FF2B5EF4-FFF2-40B4-BE49-F238E27FC236}">
                    <a16:creationId xmlns:a16="http://schemas.microsoft.com/office/drawing/2014/main" id="{0790ADCC-367F-BBBB-B360-99DBAB19E115}"/>
                  </a:ext>
                </a:extLst>
              </p:cNvPr>
              <p:cNvSpPr/>
              <p:nvPr/>
            </p:nvSpPr>
            <p:spPr>
              <a:xfrm>
                <a:off x="-2948625" y="2907300"/>
                <a:ext cx="52025" cy="8530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3412" extrusionOk="0">
                    <a:moveTo>
                      <a:pt x="347" y="1"/>
                    </a:moveTo>
                    <a:cubicBezTo>
                      <a:pt x="261" y="1"/>
                      <a:pt x="174" y="24"/>
                      <a:pt x="127" y="72"/>
                    </a:cubicBezTo>
                    <a:cubicBezTo>
                      <a:pt x="1" y="198"/>
                      <a:pt x="1" y="450"/>
                      <a:pt x="127" y="544"/>
                    </a:cubicBezTo>
                    <a:lnTo>
                      <a:pt x="1261" y="1710"/>
                    </a:lnTo>
                    <a:lnTo>
                      <a:pt x="127" y="2844"/>
                    </a:lnTo>
                    <a:cubicBezTo>
                      <a:pt x="1" y="2970"/>
                      <a:pt x="1" y="3191"/>
                      <a:pt x="127" y="3317"/>
                    </a:cubicBezTo>
                    <a:cubicBezTo>
                      <a:pt x="174" y="3380"/>
                      <a:pt x="261" y="3411"/>
                      <a:pt x="347" y="3411"/>
                    </a:cubicBezTo>
                    <a:cubicBezTo>
                      <a:pt x="434" y="3411"/>
                      <a:pt x="521" y="3380"/>
                      <a:pt x="568" y="3317"/>
                    </a:cubicBezTo>
                    <a:lnTo>
                      <a:pt x="1954" y="1930"/>
                    </a:lnTo>
                    <a:cubicBezTo>
                      <a:pt x="2080" y="1804"/>
                      <a:pt x="2080" y="1584"/>
                      <a:pt x="1954" y="1458"/>
                    </a:cubicBezTo>
                    <a:lnTo>
                      <a:pt x="568" y="72"/>
                    </a:lnTo>
                    <a:cubicBezTo>
                      <a:pt x="521" y="24"/>
                      <a:pt x="434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15" name="Google Shape;12451;p89">
                <a:extLst>
                  <a:ext uri="{FF2B5EF4-FFF2-40B4-BE49-F238E27FC236}">
                    <a16:creationId xmlns:a16="http://schemas.microsoft.com/office/drawing/2014/main" id="{69CA107A-E7D3-C515-B41D-73F050C01786}"/>
                  </a:ext>
                </a:extLst>
              </p:cNvPr>
              <p:cNvSpPr/>
              <p:nvPr/>
            </p:nvSpPr>
            <p:spPr>
              <a:xfrm>
                <a:off x="-3088025" y="2907300"/>
                <a:ext cx="53575" cy="85300"/>
              </a:xfrm>
              <a:custGeom>
                <a:avLst/>
                <a:gdLst/>
                <a:ahLst/>
                <a:cxnLst/>
                <a:rect l="l" t="t" r="r" b="b"/>
                <a:pathLst>
                  <a:path w="2143" h="3412" extrusionOk="0">
                    <a:moveTo>
                      <a:pt x="1749" y="1"/>
                    </a:moveTo>
                    <a:cubicBezTo>
                      <a:pt x="1662" y="1"/>
                      <a:pt x="1576" y="24"/>
                      <a:pt x="1513" y="72"/>
                    </a:cubicBezTo>
                    <a:lnTo>
                      <a:pt x="127" y="1458"/>
                    </a:lnTo>
                    <a:cubicBezTo>
                      <a:pt x="1" y="1584"/>
                      <a:pt x="1" y="1804"/>
                      <a:pt x="127" y="1930"/>
                    </a:cubicBezTo>
                    <a:lnTo>
                      <a:pt x="1513" y="3317"/>
                    </a:lnTo>
                    <a:cubicBezTo>
                      <a:pt x="1576" y="3380"/>
                      <a:pt x="1662" y="3411"/>
                      <a:pt x="1749" y="3411"/>
                    </a:cubicBezTo>
                    <a:cubicBezTo>
                      <a:pt x="1836" y="3411"/>
                      <a:pt x="1922" y="3380"/>
                      <a:pt x="1985" y="3317"/>
                    </a:cubicBezTo>
                    <a:cubicBezTo>
                      <a:pt x="2111" y="3191"/>
                      <a:pt x="2111" y="2970"/>
                      <a:pt x="1985" y="2844"/>
                    </a:cubicBezTo>
                    <a:lnTo>
                      <a:pt x="851" y="1710"/>
                    </a:lnTo>
                    <a:lnTo>
                      <a:pt x="1985" y="544"/>
                    </a:lnTo>
                    <a:cubicBezTo>
                      <a:pt x="2143" y="450"/>
                      <a:pt x="2143" y="198"/>
                      <a:pt x="1985" y="72"/>
                    </a:cubicBezTo>
                    <a:cubicBezTo>
                      <a:pt x="1922" y="24"/>
                      <a:pt x="1836" y="1"/>
                      <a:pt x="17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16" name="Google Shape;12452;p89">
                <a:extLst>
                  <a:ext uri="{FF2B5EF4-FFF2-40B4-BE49-F238E27FC236}">
                    <a16:creationId xmlns:a16="http://schemas.microsoft.com/office/drawing/2014/main" id="{7A5FCF0F-710A-20D1-3DB5-F42301D840FC}"/>
                  </a:ext>
                </a:extLst>
              </p:cNvPr>
              <p:cNvSpPr/>
              <p:nvPr/>
            </p:nvSpPr>
            <p:spPr>
              <a:xfrm>
                <a:off x="-3019500" y="2888975"/>
                <a:ext cx="54375" cy="119400"/>
              </a:xfrm>
              <a:custGeom>
                <a:avLst/>
                <a:gdLst/>
                <a:ahLst/>
                <a:cxnLst/>
                <a:rect l="l" t="t" r="r" b="b"/>
                <a:pathLst>
                  <a:path w="2175" h="4776" extrusionOk="0">
                    <a:moveTo>
                      <a:pt x="1778" y="0"/>
                    </a:moveTo>
                    <a:cubicBezTo>
                      <a:pt x="1617" y="0"/>
                      <a:pt x="1501" y="108"/>
                      <a:pt x="1450" y="237"/>
                    </a:cubicBezTo>
                    <a:lnTo>
                      <a:pt x="63" y="4333"/>
                    </a:lnTo>
                    <a:cubicBezTo>
                      <a:pt x="0" y="4522"/>
                      <a:pt x="95" y="4680"/>
                      <a:pt x="253" y="4743"/>
                    </a:cubicBezTo>
                    <a:cubicBezTo>
                      <a:pt x="305" y="4765"/>
                      <a:pt x="354" y="4775"/>
                      <a:pt x="399" y="4775"/>
                    </a:cubicBezTo>
                    <a:cubicBezTo>
                      <a:pt x="543" y="4775"/>
                      <a:pt x="646" y="4674"/>
                      <a:pt x="694" y="4554"/>
                    </a:cubicBezTo>
                    <a:lnTo>
                      <a:pt x="2080" y="458"/>
                    </a:lnTo>
                    <a:cubicBezTo>
                      <a:pt x="2174" y="300"/>
                      <a:pt x="2048" y="111"/>
                      <a:pt x="1891" y="17"/>
                    </a:cubicBezTo>
                    <a:cubicBezTo>
                      <a:pt x="1851" y="6"/>
                      <a:pt x="1813" y="0"/>
                      <a:pt x="17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</p:grp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5737F58-380D-798F-14A5-E9DF467A5C4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4339149" y="4293096"/>
              <a:ext cx="257821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Zenodo + GitHub Link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New Version Release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Approve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7DB6ED69-2E06-8868-9109-AC09771A4CF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1156698" y="4330581"/>
              <a:ext cx="234383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Lora" pitchFamily="2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Readme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Citation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Lora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Code of conduct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Lora" pitchFamily="2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45602441-5153-9288-080A-A2F4FD69A97C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7462077" y="4316903"/>
              <a:ext cx="307528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Add final content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Add question bank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Create quizzes 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Setup feedback gathering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Add webinar room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Define badges/certificates</a:t>
              </a:r>
            </a:p>
          </p:txBody>
        </p:sp>
      </p:grpSp>
      <p:sp>
        <p:nvSpPr>
          <p:cNvPr id="34" name="Title 33">
            <a:extLst>
              <a:ext uri="{FF2B5EF4-FFF2-40B4-BE49-F238E27FC236}">
                <a16:creationId xmlns:a16="http://schemas.microsoft.com/office/drawing/2014/main" id="{07841F59-3F8E-0341-9673-A104789AF61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4624"/>
            <a:ext cx="10515600" cy="1325563"/>
          </a:xfrm>
        </p:spPr>
        <p:txBody>
          <a:bodyPr/>
          <a:lstStyle/>
          <a:p>
            <a:r>
              <a:rPr lang="en-GB" dirty="0"/>
              <a:t>5 - Publish</a:t>
            </a:r>
          </a:p>
        </p:txBody>
      </p:sp>
    </p:spTree>
    <p:extLst>
      <p:ext uri="{BB962C8B-B14F-4D97-AF65-F5344CB8AC3E}">
        <p14:creationId xmlns:p14="http://schemas.microsoft.com/office/powerpoint/2010/main" val="9347107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06BC97-CBD0-EE4E-9410-C477E52DA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136" y="365125"/>
            <a:ext cx="4753744" cy="5584155"/>
          </a:xfrm>
        </p:spPr>
        <p:txBody>
          <a:bodyPr/>
          <a:lstStyle/>
          <a:p>
            <a:r>
              <a:rPr lang="en-GB" dirty="0">
                <a:hlinkClick r:id="rId2"/>
              </a:rPr>
              <a:t>https://zenodo.org/records/10063110</a:t>
            </a:r>
            <a:r>
              <a:rPr lang="en-GB" dirty="0"/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9B86F42-2B74-BB40-82A5-F497DC3CA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&lt; name &amp; contact -other presentation info&gt;</a:t>
            </a:r>
            <a:endParaRPr lang="it-IT"/>
          </a:p>
        </p:txBody>
      </p:sp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9C1A90B2-90C1-1B41-BC6D-EE0ED8453A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0"/>
            <a:ext cx="6495198" cy="623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3773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 descr="QA checklist, level of FAIRness, external QA, LMS QA, feedback QA">
            <a:extLst>
              <a:ext uri="{FF2B5EF4-FFF2-40B4-BE49-F238E27FC236}">
                <a16:creationId xmlns:a16="http://schemas.microsoft.com/office/drawing/2014/main" id="{82821852-D99B-6FBB-28AC-4AA834D12574}"/>
              </a:ext>
            </a:extLst>
          </p:cNvPr>
          <p:cNvGrpSpPr/>
          <p:nvPr/>
        </p:nvGrpSpPr>
        <p:grpSpPr>
          <a:xfrm>
            <a:off x="692995" y="2250353"/>
            <a:ext cx="10806010" cy="2357294"/>
            <a:chOff x="890553" y="2300237"/>
            <a:chExt cx="10806010" cy="235729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E718EE7-452A-92EA-D588-E67F71AE8A2A}"/>
                </a:ext>
              </a:extLst>
            </p:cNvPr>
            <p:cNvGrpSpPr/>
            <p:nvPr/>
          </p:nvGrpSpPr>
          <p:grpSpPr>
            <a:xfrm>
              <a:off x="890553" y="3175001"/>
              <a:ext cx="10806010" cy="1482530"/>
              <a:chOff x="567656" y="3345748"/>
              <a:chExt cx="7946603" cy="1090235"/>
            </a:xfrm>
          </p:grpSpPr>
          <p:sp>
            <p:nvSpPr>
              <p:cNvPr id="9" name="Billedforklaring med højrepil 126">
                <a:extLst>
                  <a:ext uri="{FF2B5EF4-FFF2-40B4-BE49-F238E27FC236}">
                    <a16:creationId xmlns:a16="http://schemas.microsoft.com/office/drawing/2014/main" id="{00738AE0-FE50-5167-5F5B-4AE7891A50A5}"/>
                  </a:ext>
                </a:extLst>
              </p:cNvPr>
              <p:cNvSpPr/>
              <p:nvPr/>
            </p:nvSpPr>
            <p:spPr bwMode="auto">
              <a:xfrm>
                <a:off x="6787824" y="3345748"/>
                <a:ext cx="1726435" cy="1090235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8230"/>
                </a:avLst>
              </a:prstGeom>
              <a:solidFill>
                <a:schemeClr val="accent5"/>
              </a:solidFill>
              <a:ln>
                <a:noFill/>
              </a:ln>
              <a:effectLst>
                <a:reflection stA="52000" endA="300" endPos="50000" dist="38100" dir="5400000" sy="-100000" algn="bl" rotWithShape="0"/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-342900" algn="ctr">
                  <a:buFont typeface="+mj-lt"/>
                  <a:buAutoNum type="arabicPeriod"/>
                  <a:defRPr/>
                </a:pPr>
                <a:endParaRPr lang="da-DK" sz="2000" noProof="1">
                  <a:solidFill>
                    <a:srgbClr val="FFFFFF"/>
                  </a:solidFill>
                  <a:latin typeface="Lora" pitchFamily="2" charset="0"/>
                  <a:ea typeface="ＭＳ Ｐゴシック" pitchFamily="-109" charset="-128"/>
                </a:endParaRPr>
              </a:p>
            </p:txBody>
          </p:sp>
          <p:sp>
            <p:nvSpPr>
              <p:cNvPr id="12" name="Billedforklaring med højrepil 128">
                <a:extLst>
                  <a:ext uri="{FF2B5EF4-FFF2-40B4-BE49-F238E27FC236}">
                    <a16:creationId xmlns:a16="http://schemas.microsoft.com/office/drawing/2014/main" id="{F80C81D8-4118-A0F4-DC65-CB34B9434FD4}"/>
                  </a:ext>
                </a:extLst>
              </p:cNvPr>
              <p:cNvSpPr/>
              <p:nvPr/>
            </p:nvSpPr>
            <p:spPr bwMode="auto">
              <a:xfrm>
                <a:off x="5232782" y="3345748"/>
                <a:ext cx="1726435" cy="1090235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8230"/>
                </a:avLst>
              </a:prstGeom>
              <a:solidFill>
                <a:schemeClr val="accent4"/>
              </a:solidFill>
              <a:ln w="9525" cap="flat" cmpd="sng" algn="ctr">
                <a:noFill/>
                <a:prstDash val="solid"/>
              </a:ln>
              <a:effectLst>
                <a:reflection stA="52000" endA="300" endPos="50000" dist="38100" dir="5400000" sy="-100000" algn="bl" rotWithShape="0"/>
              </a:effectLst>
            </p:spPr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2000" kern="0">
                  <a:solidFill>
                    <a:sysClr val="window" lastClr="FFFFFF"/>
                  </a:solidFill>
                  <a:latin typeface="Lora" pitchFamily="2" charset="0"/>
                </a:endParaRPr>
              </a:p>
            </p:txBody>
          </p:sp>
          <p:sp>
            <p:nvSpPr>
              <p:cNvPr id="15" name="Billedforklaring med højrepil 129">
                <a:extLst>
                  <a:ext uri="{FF2B5EF4-FFF2-40B4-BE49-F238E27FC236}">
                    <a16:creationId xmlns:a16="http://schemas.microsoft.com/office/drawing/2014/main" id="{7A6F8BD3-98D4-2580-2BBA-AD28842E1246}"/>
                  </a:ext>
                </a:extLst>
              </p:cNvPr>
              <p:cNvSpPr/>
              <p:nvPr/>
            </p:nvSpPr>
            <p:spPr bwMode="auto">
              <a:xfrm>
                <a:off x="3677740" y="3345748"/>
                <a:ext cx="1726435" cy="1090235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8230"/>
                </a:avLst>
              </a:prstGeom>
              <a:solidFill>
                <a:schemeClr val="accent3"/>
              </a:solidFill>
              <a:ln>
                <a:noFill/>
              </a:ln>
              <a:effectLst>
                <a:reflection stA="52000" endA="300" endPos="50000" dist="38100" dir="5400000" sy="-100000" algn="bl" rotWithShape="0"/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-342900" algn="ctr">
                  <a:buFont typeface="+mj-lt"/>
                  <a:buAutoNum type="arabicPeriod"/>
                  <a:defRPr/>
                </a:pPr>
                <a:endParaRPr lang="da-DK" sz="2000" noProof="1">
                  <a:solidFill>
                    <a:srgbClr val="FFFFFF"/>
                  </a:solidFill>
                  <a:latin typeface="Lora" pitchFamily="2" charset="0"/>
                  <a:ea typeface="ＭＳ Ｐゴシック" pitchFamily="-109" charset="-128"/>
                </a:endParaRPr>
              </a:p>
            </p:txBody>
          </p:sp>
          <p:sp>
            <p:nvSpPr>
              <p:cNvPr id="18" name="Billedforklaring med højrepil 132">
                <a:extLst>
                  <a:ext uri="{FF2B5EF4-FFF2-40B4-BE49-F238E27FC236}">
                    <a16:creationId xmlns:a16="http://schemas.microsoft.com/office/drawing/2014/main" id="{E97C5346-7052-4F1C-021D-82A70708EA71}"/>
                  </a:ext>
                </a:extLst>
              </p:cNvPr>
              <p:cNvSpPr/>
              <p:nvPr/>
            </p:nvSpPr>
            <p:spPr bwMode="auto">
              <a:xfrm>
                <a:off x="2122698" y="3345748"/>
                <a:ext cx="1726435" cy="1090235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8230"/>
                </a:avLst>
              </a:prstGeom>
              <a:solidFill>
                <a:schemeClr val="accent2"/>
              </a:solidFill>
              <a:ln w="9525" cap="flat" cmpd="sng" algn="ctr">
                <a:noFill/>
                <a:prstDash val="solid"/>
              </a:ln>
              <a:effectLst>
                <a:reflection stA="52000" endA="300" endPos="50000" dist="38100" dir="5400000" sy="-100000" algn="bl" rotWithShape="0"/>
              </a:effectLst>
            </p:spPr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2000" kern="0">
                  <a:solidFill>
                    <a:sysClr val="window" lastClr="FFFFFF"/>
                  </a:solidFill>
                  <a:latin typeface="Lora" pitchFamily="2" charset="0"/>
                </a:endParaRPr>
              </a:p>
            </p:txBody>
          </p:sp>
          <p:sp>
            <p:nvSpPr>
              <p:cNvPr id="21" name="Billedforklaring med højrepil 134">
                <a:extLst>
                  <a:ext uri="{FF2B5EF4-FFF2-40B4-BE49-F238E27FC236}">
                    <a16:creationId xmlns:a16="http://schemas.microsoft.com/office/drawing/2014/main" id="{2A05AA4B-0A50-6457-E2BA-1F0C6B5515FC}"/>
                  </a:ext>
                </a:extLst>
              </p:cNvPr>
              <p:cNvSpPr/>
              <p:nvPr/>
            </p:nvSpPr>
            <p:spPr bwMode="auto">
              <a:xfrm>
                <a:off x="567656" y="3345748"/>
                <a:ext cx="1726435" cy="1090235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823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reflection stA="52000" endA="300" endPos="50000" dist="38100" dir="5400000" sy="-100000" algn="bl" rotWithShape="0"/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-342900" algn="ctr">
                  <a:buFont typeface="+mj-lt"/>
                  <a:buAutoNum type="arabicPeriod"/>
                  <a:defRPr/>
                </a:pPr>
                <a:endParaRPr lang="da-DK" sz="2000" noProof="1">
                  <a:solidFill>
                    <a:srgbClr val="FFFFFF"/>
                  </a:solidFill>
                  <a:latin typeface="Lora" pitchFamily="2" charset="0"/>
                  <a:ea typeface="ＭＳ Ｐゴシック" pitchFamily="-109" charset="-128"/>
                </a:endParaRPr>
              </a:p>
            </p:txBody>
          </p:sp>
          <p:sp>
            <p:nvSpPr>
              <p:cNvPr id="22" name="Tekstboks 135">
                <a:extLst>
                  <a:ext uri="{FF2B5EF4-FFF2-40B4-BE49-F238E27FC236}">
                    <a16:creationId xmlns:a16="http://schemas.microsoft.com/office/drawing/2014/main" id="{5FB8F36F-C922-FA88-C5F8-1B4BB069092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2385" y="3743747"/>
                <a:ext cx="1129750" cy="611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algn="ctr">
                  <a:defRPr/>
                </a:pPr>
                <a:r>
                  <a:rPr lang="en-US" altLang="ko-KR" sz="2400" b="1" dirty="0">
                    <a:solidFill>
                      <a:schemeClr val="bg1"/>
                    </a:solidFill>
                    <a:latin typeface="Lora" pitchFamily="2" charset="0"/>
                    <a:cs typeface="Arial" pitchFamily="34" charset="0"/>
                  </a:rPr>
                  <a:t>QA checklist</a:t>
                </a:r>
              </a:p>
            </p:txBody>
          </p:sp>
          <p:sp>
            <p:nvSpPr>
              <p:cNvPr id="36" name="Tekstboks 135">
                <a:extLst>
                  <a:ext uri="{FF2B5EF4-FFF2-40B4-BE49-F238E27FC236}">
                    <a16:creationId xmlns:a16="http://schemas.microsoft.com/office/drawing/2014/main" id="{49C28315-4AEB-F210-9D14-9FD1280F9EA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66593" y="3743747"/>
                <a:ext cx="1129750" cy="611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algn="ctr" eaLnBrk="1" hangingPunct="1"/>
                <a:r>
                  <a:rPr lang="en-US" altLang="ko-KR" sz="2400" b="1" dirty="0">
                    <a:solidFill>
                      <a:schemeClr val="bg1"/>
                    </a:solidFill>
                    <a:latin typeface="Lora" pitchFamily="2" charset="0"/>
                    <a:cs typeface="Arial" pitchFamily="34" charset="0"/>
                  </a:rPr>
                  <a:t>Level of </a:t>
                </a:r>
                <a:r>
                  <a:rPr lang="en-US" altLang="ko-KR" sz="2400" b="1" dirty="0" err="1">
                    <a:solidFill>
                      <a:schemeClr val="bg1"/>
                    </a:solidFill>
                    <a:latin typeface="Lora" pitchFamily="2" charset="0"/>
                    <a:cs typeface="Arial" pitchFamily="34" charset="0"/>
                  </a:rPr>
                  <a:t>FAIRness</a:t>
                </a:r>
                <a:endParaRPr lang="en-US" altLang="ko-KR" sz="2400" b="1" dirty="0">
                  <a:solidFill>
                    <a:schemeClr val="bg1"/>
                  </a:solidFill>
                  <a:latin typeface="Lora" pitchFamily="2" charset="0"/>
                  <a:cs typeface="Arial" pitchFamily="34" charset="0"/>
                </a:endParaRPr>
              </a:p>
            </p:txBody>
          </p:sp>
          <p:sp>
            <p:nvSpPr>
              <p:cNvPr id="37" name="Tekstboks 135">
                <a:extLst>
                  <a:ext uri="{FF2B5EF4-FFF2-40B4-BE49-F238E27FC236}">
                    <a16:creationId xmlns:a16="http://schemas.microsoft.com/office/drawing/2014/main" id="{6A14E305-BC82-FDDC-C622-2A05AB5744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30801" y="3743747"/>
                <a:ext cx="1129750" cy="611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algn="ctr" eaLnBrk="1" hangingPunct="1"/>
                <a:r>
                  <a:rPr lang="en-US" altLang="ko-KR" sz="2400" b="1" dirty="0">
                    <a:solidFill>
                      <a:schemeClr val="bg1"/>
                    </a:solidFill>
                    <a:latin typeface="Lora" pitchFamily="2" charset="0"/>
                    <a:cs typeface="Arial" pitchFamily="34" charset="0"/>
                  </a:rPr>
                  <a:t>External QA</a:t>
                </a:r>
              </a:p>
            </p:txBody>
          </p:sp>
          <p:sp>
            <p:nvSpPr>
              <p:cNvPr id="38" name="Tekstboks 135">
                <a:extLst>
                  <a:ext uri="{FF2B5EF4-FFF2-40B4-BE49-F238E27FC236}">
                    <a16:creationId xmlns:a16="http://schemas.microsoft.com/office/drawing/2014/main" id="{4D45999C-4DB4-CB2B-853D-F5E8DAB212F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395008" y="3743747"/>
                <a:ext cx="1129750" cy="339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algn="ctr" eaLnBrk="1" hangingPunct="1"/>
                <a:r>
                  <a:rPr lang="en-US" altLang="ko-KR" sz="2400" b="1" dirty="0">
                    <a:solidFill>
                      <a:schemeClr val="bg1"/>
                    </a:solidFill>
                    <a:latin typeface="Lora" pitchFamily="2" charset="0"/>
                    <a:cs typeface="Arial" pitchFamily="34" charset="0"/>
                  </a:rPr>
                  <a:t>LMS QA</a:t>
                </a:r>
              </a:p>
            </p:txBody>
          </p:sp>
          <p:sp>
            <p:nvSpPr>
              <p:cNvPr id="39" name="Tekstboks 135">
                <a:extLst>
                  <a:ext uri="{FF2B5EF4-FFF2-40B4-BE49-F238E27FC236}">
                    <a16:creationId xmlns:a16="http://schemas.microsoft.com/office/drawing/2014/main" id="{1513CBA2-D652-74C6-6DDA-2404984CE4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59217" y="3743747"/>
                <a:ext cx="1129750" cy="611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algn="ctr" eaLnBrk="1" hangingPunct="1"/>
                <a:r>
                  <a:rPr lang="en-US" altLang="ko-KR" sz="2400" b="1" dirty="0">
                    <a:solidFill>
                      <a:schemeClr val="bg1"/>
                    </a:solidFill>
                    <a:latin typeface="Lora" pitchFamily="2" charset="0"/>
                    <a:cs typeface="Arial" pitchFamily="34" charset="0"/>
                  </a:rPr>
                  <a:t>Feedback QA</a:t>
                </a:r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D562F96-9F5B-CF72-F9B4-67A4FB28AF2C}"/>
                </a:ext>
              </a:extLst>
            </p:cNvPr>
            <p:cNvSpPr txBox="1"/>
            <p:nvPr/>
          </p:nvSpPr>
          <p:spPr>
            <a:xfrm>
              <a:off x="3005143" y="2300237"/>
              <a:ext cx="1756864" cy="2575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1200"/>
                </a:spcBef>
                <a:spcAft>
                  <a:spcPts val="1200"/>
                </a:spcAft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Required vs optional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A751092-FDF1-EA94-F0B0-8297BB05B25D}"/>
                </a:ext>
              </a:extLst>
            </p:cNvPr>
            <p:cNvSpPr txBox="1"/>
            <p:nvPr/>
          </p:nvSpPr>
          <p:spPr>
            <a:xfrm>
              <a:off x="890554" y="2300237"/>
              <a:ext cx="1756864" cy="2575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1200"/>
                </a:spcBef>
                <a:spcAft>
                  <a:spcPts val="1200"/>
                </a:spcAft>
              </a:pPr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Lora" pitchFamily="2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FAIR-by-Design QA checklist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Lora" pitchFamily="2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FA48DD1-342D-F02F-2325-D366A5372FEE}"/>
                </a:ext>
              </a:extLst>
            </p:cNvPr>
            <p:cNvSpPr txBox="1"/>
            <p:nvPr/>
          </p:nvSpPr>
          <p:spPr>
            <a:xfrm>
              <a:off x="7234320" y="2300237"/>
              <a:ext cx="1756864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spcBef>
                  <a:spcPts val="1200"/>
                </a:spcBef>
                <a:spcAft>
                  <a:spcPts val="1200"/>
                </a:spcAft>
              </a:pPr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Lora" pitchFamily="2" charset="0"/>
                  <a:ea typeface="Times New Roman" panose="02020603050405020304" pitchFamily="18" charset="0"/>
                </a:rPr>
                <a:t>From a new learner perspective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Lora" pitchFamily="2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4E16E80-17F6-9D39-E631-24F13FA13084}"/>
                </a:ext>
              </a:extLst>
            </p:cNvPr>
            <p:cNvSpPr txBox="1"/>
            <p:nvPr/>
          </p:nvSpPr>
          <p:spPr>
            <a:xfrm>
              <a:off x="5119731" y="2300237"/>
              <a:ext cx="1756864" cy="2575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Bef>
                  <a:spcPts val="1200"/>
                </a:spcBef>
                <a:spcAft>
                  <a:spcPts val="1200"/>
                </a:spcAft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Review w/o cognitive bias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433E1FA-4E8D-6664-032A-0349FC97607A}"/>
                </a:ext>
              </a:extLst>
            </p:cNvPr>
            <p:cNvSpPr txBox="1"/>
            <p:nvPr/>
          </p:nvSpPr>
          <p:spPr>
            <a:xfrm>
              <a:off x="9348909" y="2300237"/>
              <a:ext cx="1756864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/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Setup gathering from both perspectives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E0F9FF1-D282-1643-933C-6FC2B3E37FB9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dirty="0"/>
              <a:t>6 - Verify</a:t>
            </a:r>
          </a:p>
        </p:txBody>
      </p:sp>
    </p:spTree>
    <p:extLst>
      <p:ext uri="{BB962C8B-B14F-4D97-AF65-F5344CB8AC3E}">
        <p14:creationId xmlns:p14="http://schemas.microsoft.com/office/powerpoint/2010/main" val="34120634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DB509-E2EF-CC46-835B-A33DD4F83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924" y="-315416"/>
            <a:ext cx="10515600" cy="1325563"/>
          </a:xfrm>
        </p:spPr>
        <p:txBody>
          <a:bodyPr/>
          <a:lstStyle/>
          <a:p>
            <a:r>
              <a:rPr lang="en-GB" dirty="0"/>
              <a:t>FAIR-by-Design QA Checklist 1/2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31F5192-E22D-024A-A65B-4D55E3A5A06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3819687"/>
              </p:ext>
            </p:extLst>
          </p:nvPr>
        </p:nvGraphicFramePr>
        <p:xfrm>
          <a:off x="47328" y="692696"/>
          <a:ext cx="12097408" cy="562389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944710">
                  <a:extLst>
                    <a:ext uri="{9D8B030D-6E8A-4147-A177-3AD203B41FA5}">
                      <a16:colId xmlns:a16="http://schemas.microsoft.com/office/drawing/2014/main" val="2336361042"/>
                    </a:ext>
                  </a:extLst>
                </a:gridCol>
                <a:gridCol w="975599">
                  <a:extLst>
                    <a:ext uri="{9D8B030D-6E8A-4147-A177-3AD203B41FA5}">
                      <a16:colId xmlns:a16="http://schemas.microsoft.com/office/drawing/2014/main" val="3674564840"/>
                    </a:ext>
                  </a:extLst>
                </a:gridCol>
                <a:gridCol w="801841">
                  <a:extLst>
                    <a:ext uri="{9D8B030D-6E8A-4147-A177-3AD203B41FA5}">
                      <a16:colId xmlns:a16="http://schemas.microsoft.com/office/drawing/2014/main" val="3343196007"/>
                    </a:ext>
                  </a:extLst>
                </a:gridCol>
                <a:gridCol w="9375258">
                  <a:extLst>
                    <a:ext uri="{9D8B030D-6E8A-4147-A177-3AD203B41FA5}">
                      <a16:colId xmlns:a16="http://schemas.microsoft.com/office/drawing/2014/main" val="358400103"/>
                    </a:ext>
                  </a:extLst>
                </a:gridCol>
              </a:tblGrid>
              <a:tr h="62185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</a:rPr>
                        <a:t>Essential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</a:rPr>
                        <a:t>Stage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FAIR aspect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</a:rPr>
                        <a:t>CHECKLIST QUESTION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2347784"/>
                  </a:ext>
                </a:extLst>
              </a:tr>
              <a:tr h="367266">
                <a:tc>
                  <a:txBody>
                    <a:bodyPr/>
                    <a:lstStyle/>
                    <a:p>
                      <a:pPr algn="ctr" fontAlgn="b"/>
                      <a:endParaRPr lang="en-MK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Prepare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MK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Did you follow the stages of the backward instructional design process while developing the learning resource?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6154437"/>
                  </a:ext>
                </a:extLst>
              </a:tr>
              <a:tr h="367266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Prepare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Is the RDA minimal (or domain specific) metadata schema used for the learning material description?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88058248"/>
                  </a:ext>
                </a:extLst>
              </a:tr>
              <a:tr h="621853">
                <a:tc>
                  <a:txBody>
                    <a:bodyPr/>
                    <a:lstStyle/>
                    <a:p>
                      <a:pPr algn="ctr" fontAlgn="b"/>
                      <a:endParaRPr lang="en-MK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Prepare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I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Are controlled vocabularies (CVs) used for describing the resource characteristics aligned with the chosen metadata schema?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4684482"/>
                  </a:ext>
                </a:extLst>
              </a:tr>
              <a:tr h="367266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Design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R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If applicable, is there clear attribution for all reused resources with compatible licenses?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61130073"/>
                  </a:ext>
                </a:extLst>
              </a:tr>
              <a:tr h="62185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Design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R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Has the learning resource been made available for use by defining a permissible license or policy information that allows derivations?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76028"/>
                  </a:ext>
                </a:extLst>
              </a:tr>
              <a:tr h="621853">
                <a:tc>
                  <a:txBody>
                    <a:bodyPr/>
                    <a:lstStyle/>
                    <a:p>
                      <a:pPr algn="ctr" fontAlgn="b"/>
                      <a:endParaRPr lang="en-MK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Design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R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Does the learning resource represent a complete learning object or aggregation consisting of content, tools and implementation resources defined around min 1 learning objective?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89997312"/>
                  </a:ext>
                </a:extLst>
              </a:tr>
              <a:tr h="621853">
                <a:tc>
                  <a:txBody>
                    <a:bodyPr/>
                    <a:lstStyle/>
                    <a:p>
                      <a:pPr algn="ctr" fontAlgn="b"/>
                      <a:endParaRPr lang="en-MK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Design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R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Does the resource incorporate an instructor kit that aids in facilitating the process of others reusing learning material by offering helpful how-to guides?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045361"/>
                  </a:ext>
                </a:extLst>
              </a:tr>
              <a:tr h="62185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Produce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Is your resource available in open file formats which are tool agnostic and compatible with a wide variety of existing software?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2694510"/>
                  </a:ext>
                </a:extLst>
              </a:tr>
              <a:tr h="367266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Produce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Is metadata for the resource provided in both human- and machine-readable format (e.g. JSON, XML or YAML?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0594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08975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DB509-E2EF-CC46-835B-A33DD4F83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924" y="-243408"/>
            <a:ext cx="10515600" cy="1177159"/>
          </a:xfrm>
        </p:spPr>
        <p:txBody>
          <a:bodyPr/>
          <a:lstStyle/>
          <a:p>
            <a:r>
              <a:rPr lang="en-GB" dirty="0"/>
              <a:t>FAIR-by-Design QA Checklist 2/2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31F5192-E22D-024A-A65B-4D55E3A5A06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1161660"/>
              </p:ext>
            </p:extLst>
          </p:nvPr>
        </p:nvGraphicFramePr>
        <p:xfrm>
          <a:off x="47328" y="643003"/>
          <a:ext cx="12097408" cy="5738325"/>
        </p:xfrm>
        <a:graphic>
          <a:graphicData uri="http://schemas.openxmlformats.org/drawingml/2006/table">
            <a:tbl>
              <a:tblPr firstRow="1" lastRow="1" bandRow="1">
                <a:tableStyleId>{8FD4443E-F989-4FC4-A0C8-D5A2AF1F390B}</a:tableStyleId>
              </a:tblPr>
              <a:tblGrid>
                <a:gridCol w="944710">
                  <a:extLst>
                    <a:ext uri="{9D8B030D-6E8A-4147-A177-3AD203B41FA5}">
                      <a16:colId xmlns:a16="http://schemas.microsoft.com/office/drawing/2014/main" val="2336361042"/>
                    </a:ext>
                  </a:extLst>
                </a:gridCol>
                <a:gridCol w="975599">
                  <a:extLst>
                    <a:ext uri="{9D8B030D-6E8A-4147-A177-3AD203B41FA5}">
                      <a16:colId xmlns:a16="http://schemas.microsoft.com/office/drawing/2014/main" val="3674564840"/>
                    </a:ext>
                  </a:extLst>
                </a:gridCol>
                <a:gridCol w="801841">
                  <a:extLst>
                    <a:ext uri="{9D8B030D-6E8A-4147-A177-3AD203B41FA5}">
                      <a16:colId xmlns:a16="http://schemas.microsoft.com/office/drawing/2014/main" val="3343196007"/>
                    </a:ext>
                  </a:extLst>
                </a:gridCol>
                <a:gridCol w="9375258">
                  <a:extLst>
                    <a:ext uri="{9D8B030D-6E8A-4147-A177-3AD203B41FA5}">
                      <a16:colId xmlns:a16="http://schemas.microsoft.com/office/drawing/2014/main" val="358400103"/>
                    </a:ext>
                  </a:extLst>
                </a:gridCol>
              </a:tblGrid>
              <a:tr h="5893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</a:rPr>
                        <a:t>Essential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Stage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FAIR aspect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</a:rPr>
                        <a:t>CHECKLIST QUESTION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2347784"/>
                  </a:ext>
                </a:extLst>
              </a:tr>
              <a:tr h="34805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YES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Produce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>
                          <a:solidFill>
                            <a:srgbClr val="000000"/>
                          </a:solidFill>
                          <a:effectLst/>
                        </a:rPr>
                        <a:t>A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>
                          <a:solidFill>
                            <a:srgbClr val="000000"/>
                          </a:solidFill>
                          <a:effectLst/>
                        </a:rPr>
                        <a:t>Has an accessibility checker tool been utilised to improve the accessibility of all learning resource files (PDF, HTML, video, etc.)?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6154437"/>
                  </a:ext>
                </a:extLst>
              </a:tr>
              <a:tr h="348053">
                <a:tc>
                  <a:txBody>
                    <a:bodyPr/>
                    <a:lstStyle/>
                    <a:p>
                      <a:pPr algn="ctr" fontAlgn="b"/>
                      <a:endParaRPr lang="en-MK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Publish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R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Have you employed a versioning system to track and control changes in your materials?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8058248"/>
                  </a:ext>
                </a:extLst>
              </a:tr>
              <a:tr h="5893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>
                          <a:solidFill>
                            <a:srgbClr val="000000"/>
                          </a:solidFill>
                          <a:effectLst/>
                        </a:rPr>
                        <a:t>YES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Publish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F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Is the complete learning resource (including instructors info) registered or indexed in at least one searchable repository? Is it in a FAIR repository?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4684482"/>
                  </a:ext>
                </a:extLst>
              </a:tr>
              <a:tr h="348053">
                <a:tc>
                  <a:txBody>
                    <a:bodyPr/>
                    <a:lstStyle/>
                    <a:p>
                      <a:pPr algn="ctr" fontAlgn="b"/>
                      <a:endParaRPr lang="en-MK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Publish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Are the resource access rules (how to access, e.g. registration procedure) explicitly communicated to learners?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30073"/>
                  </a:ext>
                </a:extLst>
              </a:tr>
              <a:tr h="5893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>
                          <a:solidFill>
                            <a:srgbClr val="000000"/>
                          </a:solidFill>
                          <a:effectLst/>
                        </a:rPr>
                        <a:t>YES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>
                          <a:solidFill>
                            <a:srgbClr val="000000"/>
                          </a:solidFill>
                          <a:effectLst/>
                        </a:rPr>
                        <a:t>Publish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A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Are access rules (authentication &amp; authorisation) implemented for the learning resource?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9276028"/>
                  </a:ext>
                </a:extLst>
              </a:tr>
              <a:tr h="589321">
                <a:tc>
                  <a:txBody>
                    <a:bodyPr/>
                    <a:lstStyle/>
                    <a:p>
                      <a:pPr algn="ctr" fontAlgn="b"/>
                      <a:endParaRPr lang="en-MK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Publish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Is the learning resource searchable in at least one relevant catalogue? Is it FAIR (can be searched based on metadata)?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9997312"/>
                  </a:ext>
                </a:extLst>
              </a:tr>
              <a:tr h="589321">
                <a:tc>
                  <a:txBody>
                    <a:bodyPr/>
                    <a:lstStyle/>
                    <a:p>
                      <a:pPr algn="ctr" fontAlgn="b"/>
                      <a:endParaRPr lang="en-MK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>
                          <a:solidFill>
                            <a:srgbClr val="000000"/>
                          </a:solidFill>
                          <a:effectLst/>
                        </a:rPr>
                        <a:t>Verify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A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Does the course include the possibility to provide feedback or comments from users and-or trainers/designers? If so, do you regularly gather and analyse that feedback?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5045361"/>
                  </a:ext>
                </a:extLst>
              </a:tr>
              <a:tr h="589321">
                <a:tc>
                  <a:txBody>
                    <a:bodyPr/>
                    <a:lstStyle/>
                    <a:p>
                      <a:pPr algn="ctr" fontAlgn="b"/>
                      <a:endParaRPr lang="en-MK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Verify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R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Does the resource adopt an open community approach regarding its quality and reachability?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694510"/>
                  </a:ext>
                </a:extLst>
              </a:tr>
              <a:tr h="348053">
                <a:tc>
                  <a:txBody>
                    <a:bodyPr/>
                    <a:lstStyle/>
                    <a:p>
                      <a:pPr algn="ctr" fontAlgn="b"/>
                      <a:endParaRPr lang="en-MK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>
                          <a:solidFill>
                            <a:srgbClr val="000000"/>
                          </a:solidFill>
                          <a:effectLst/>
                        </a:rPr>
                        <a:t>Verify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MK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Has the learning resource been checked by a third party regarding its learning experience quality?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0594901"/>
                  </a:ext>
                </a:extLst>
              </a:tr>
              <a:tr h="348053">
                <a:tc>
                  <a:txBody>
                    <a:bodyPr/>
                    <a:lstStyle/>
                    <a:p>
                      <a:pPr algn="ctr" fontAlgn="b"/>
                      <a:endParaRPr lang="en-MK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FAIR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Does the resource align with the FAIR-by-design methodology principles?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0303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10221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B78435-E326-4E35-803C-820CE6366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800">
                <a:solidFill>
                  <a:srgbClr val="0070C0"/>
                </a:solidFill>
                <a:latin typeface="Century Gothic" panose="020B0502020202020204" pitchFamily="34" charset="0"/>
              </a:rPr>
              <a:t>FAIR-by-Design </a:t>
            </a:r>
            <a:r>
              <a:rPr lang="en-GB" sz="4800" dirty="0">
                <a:solidFill>
                  <a:srgbClr val="0070C0"/>
                </a:solidFill>
                <a:latin typeface="Century Gothic" panose="020B0502020202020204" pitchFamily="34" charset="0"/>
              </a:rPr>
              <a:t>Methodology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BFA6D61-2401-41C4-88F6-33AD945E3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89200" y="6452869"/>
            <a:ext cx="5664200" cy="400051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FAIR-by-design Methodology for Learning Materials</a:t>
            </a:r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pSp>
        <p:nvGrpSpPr>
          <p:cNvPr id="6" name="Group 5" descr="FAIR-by-Design Methodology workflow based on the backward instructional design process extended with FAIR principles with the stages: prepare, discover, design, produce, publish and verify">
            <a:extLst>
              <a:ext uri="{FF2B5EF4-FFF2-40B4-BE49-F238E27FC236}">
                <a16:creationId xmlns:a16="http://schemas.microsoft.com/office/drawing/2014/main" id="{EB7FC1F9-2561-F548-B115-D2FF06FA12E8}"/>
              </a:ext>
            </a:extLst>
          </p:cNvPr>
          <p:cNvGrpSpPr/>
          <p:nvPr/>
        </p:nvGrpSpPr>
        <p:grpSpPr>
          <a:xfrm>
            <a:off x="192664" y="1830546"/>
            <a:ext cx="12103762" cy="3057863"/>
            <a:chOff x="192664" y="1830546"/>
            <a:chExt cx="12103762" cy="3057863"/>
          </a:xfrm>
        </p:grpSpPr>
        <p:sp>
          <p:nvSpPr>
            <p:cNvPr id="66" name="Oval 13">
              <a:extLst>
                <a:ext uri="{FF2B5EF4-FFF2-40B4-BE49-F238E27FC236}">
                  <a16:creationId xmlns:a16="http://schemas.microsoft.com/office/drawing/2014/main" id="{325E8E3C-38B7-8B4A-A1F1-8183459A433F}"/>
                </a:ext>
              </a:extLst>
            </p:cNvPr>
            <p:cNvSpPr/>
            <p:nvPr/>
          </p:nvSpPr>
          <p:spPr>
            <a:xfrm>
              <a:off x="1559193" y="4322217"/>
              <a:ext cx="566192" cy="566192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사각형: 둥근 위쪽 모서리 130">
              <a:extLst>
                <a:ext uri="{FF2B5EF4-FFF2-40B4-BE49-F238E27FC236}">
                  <a16:creationId xmlns:a16="http://schemas.microsoft.com/office/drawing/2014/main" id="{C83FCABD-2763-1542-9892-7F2365FDCA4B}"/>
                </a:ext>
              </a:extLst>
            </p:cNvPr>
            <p:cNvSpPr/>
            <p:nvPr/>
          </p:nvSpPr>
          <p:spPr>
            <a:xfrm rot="16200000">
              <a:off x="2844279" y="2413817"/>
              <a:ext cx="874800" cy="1900800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ight Arrow 6">
              <a:extLst>
                <a:ext uri="{FF2B5EF4-FFF2-40B4-BE49-F238E27FC236}">
                  <a16:creationId xmlns:a16="http://schemas.microsoft.com/office/drawing/2014/main" id="{BCE86500-73BB-9441-B213-812BCFE9892D}"/>
                </a:ext>
              </a:extLst>
            </p:cNvPr>
            <p:cNvSpPr/>
            <p:nvPr/>
          </p:nvSpPr>
          <p:spPr>
            <a:xfrm>
              <a:off x="8969318" y="2490393"/>
              <a:ext cx="2240049" cy="1745697"/>
            </a:xfrm>
            <a:prstGeom prst="rightArrow">
              <a:avLst>
                <a:gd name="adj1" fmla="val 50000"/>
                <a:gd name="adj2" fmla="val 4953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407A2BEA-7440-354C-B669-32B2CF0B101E}"/>
                </a:ext>
              </a:extLst>
            </p:cNvPr>
            <p:cNvSpPr/>
            <p:nvPr/>
          </p:nvSpPr>
          <p:spPr>
            <a:xfrm>
              <a:off x="7389783" y="2926817"/>
              <a:ext cx="1579534" cy="8728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8">
              <a:extLst>
                <a:ext uri="{FF2B5EF4-FFF2-40B4-BE49-F238E27FC236}">
                  <a16:creationId xmlns:a16="http://schemas.microsoft.com/office/drawing/2014/main" id="{B3EA1A8D-ACC9-0F43-8EAB-74FC4EEF15D6}"/>
                </a:ext>
              </a:extLst>
            </p:cNvPr>
            <p:cNvSpPr/>
            <p:nvPr/>
          </p:nvSpPr>
          <p:spPr>
            <a:xfrm>
              <a:off x="5810250" y="2926817"/>
              <a:ext cx="1579534" cy="8728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9">
              <a:extLst>
                <a:ext uri="{FF2B5EF4-FFF2-40B4-BE49-F238E27FC236}">
                  <a16:creationId xmlns:a16="http://schemas.microsoft.com/office/drawing/2014/main" id="{FE493263-70BB-5C4A-A475-E579EE608507}"/>
                </a:ext>
              </a:extLst>
            </p:cNvPr>
            <p:cNvSpPr/>
            <p:nvPr/>
          </p:nvSpPr>
          <p:spPr>
            <a:xfrm>
              <a:off x="4230716" y="2926817"/>
              <a:ext cx="1579534" cy="8728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CBBDFF1-0CBA-6A41-A27C-F1BDC17526B0}"/>
                </a:ext>
              </a:extLst>
            </p:cNvPr>
            <p:cNvSpPr/>
            <p:nvPr/>
          </p:nvSpPr>
          <p:spPr>
            <a:xfrm>
              <a:off x="4747663" y="4309217"/>
              <a:ext cx="566192" cy="5661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C0E584C-6237-9140-8E09-2D00062AC34D}"/>
                </a:ext>
              </a:extLst>
            </p:cNvPr>
            <p:cNvSpPr/>
            <p:nvPr/>
          </p:nvSpPr>
          <p:spPr>
            <a:xfrm>
              <a:off x="3175051" y="4309217"/>
              <a:ext cx="566192" cy="5661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E8652C6-EB27-C641-AE59-FBFCF89F9138}"/>
                </a:ext>
              </a:extLst>
            </p:cNvPr>
            <p:cNvSpPr/>
            <p:nvPr/>
          </p:nvSpPr>
          <p:spPr>
            <a:xfrm>
              <a:off x="7892887" y="4309217"/>
              <a:ext cx="566192" cy="5661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885D600-B386-E544-BB57-85E530EE270D}"/>
                </a:ext>
              </a:extLst>
            </p:cNvPr>
            <p:cNvSpPr/>
            <p:nvPr/>
          </p:nvSpPr>
          <p:spPr>
            <a:xfrm>
              <a:off x="9465498" y="4309217"/>
              <a:ext cx="566192" cy="5661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563C999-674C-5A43-B96D-EA44A66A3987}"/>
                </a:ext>
              </a:extLst>
            </p:cNvPr>
            <p:cNvSpPr/>
            <p:nvPr/>
          </p:nvSpPr>
          <p:spPr>
            <a:xfrm>
              <a:off x="6320275" y="4309217"/>
              <a:ext cx="566192" cy="5661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D01C283-BCF9-8E4F-ABEF-13A44BAF640F}"/>
                </a:ext>
              </a:extLst>
            </p:cNvPr>
            <p:cNvSpPr txBox="1"/>
            <p:nvPr/>
          </p:nvSpPr>
          <p:spPr>
            <a:xfrm>
              <a:off x="2906555" y="2229723"/>
              <a:ext cx="62067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focusing on both learners and peer instructors</a:t>
              </a:r>
            </a:p>
          </p:txBody>
        </p:sp>
        <p:sp>
          <p:nvSpPr>
            <p:cNvPr id="35" name="Text Placeholder 10">
              <a:extLst>
                <a:ext uri="{FF2B5EF4-FFF2-40B4-BE49-F238E27FC236}">
                  <a16:creationId xmlns:a16="http://schemas.microsoft.com/office/drawing/2014/main" id="{6F201268-B15E-0C47-8738-99DA22844B7B}"/>
                </a:ext>
              </a:extLst>
            </p:cNvPr>
            <p:cNvSpPr txBox="1">
              <a:spLocks/>
            </p:cNvSpPr>
            <p:nvPr/>
          </p:nvSpPr>
          <p:spPr>
            <a:xfrm>
              <a:off x="2906555" y="1830546"/>
              <a:ext cx="6206747" cy="399176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1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Backward Instructional Design Empowered with FAIR principles</a:t>
              </a:r>
            </a:p>
          </p:txBody>
        </p:sp>
        <p:sp>
          <p:nvSpPr>
            <p:cNvPr id="36" name="Bent Arrow 3">
              <a:extLst>
                <a:ext uri="{FF2B5EF4-FFF2-40B4-BE49-F238E27FC236}">
                  <a16:creationId xmlns:a16="http://schemas.microsoft.com/office/drawing/2014/main" id="{0820CBE6-B94E-684D-9EE3-B7281026CCB7}"/>
                </a:ext>
              </a:extLst>
            </p:cNvPr>
            <p:cNvSpPr/>
            <p:nvPr/>
          </p:nvSpPr>
          <p:spPr>
            <a:xfrm rot="5400000" flipH="1">
              <a:off x="10591938" y="3415264"/>
              <a:ext cx="1288584" cy="1380829"/>
            </a:xfrm>
            <a:custGeom>
              <a:avLst/>
              <a:gdLst/>
              <a:ahLst/>
              <a:cxnLst/>
              <a:rect l="l" t="t" r="r" b="b"/>
              <a:pathLst>
                <a:path w="1440111" h="1380829">
                  <a:moveTo>
                    <a:pt x="1440111" y="138902"/>
                  </a:moveTo>
                  <a:lnTo>
                    <a:pt x="1241357" y="0"/>
                  </a:lnTo>
                  <a:lnTo>
                    <a:pt x="1241357" y="84353"/>
                  </a:lnTo>
                  <a:lnTo>
                    <a:pt x="783117" y="84353"/>
                  </a:lnTo>
                  <a:cubicBezTo>
                    <a:pt x="359541" y="84353"/>
                    <a:pt x="14508" y="420645"/>
                    <a:pt x="1347" y="840829"/>
                  </a:cubicBezTo>
                  <a:lnTo>
                    <a:pt x="0" y="840829"/>
                  </a:lnTo>
                  <a:lnTo>
                    <a:pt x="0" y="1380829"/>
                  </a:lnTo>
                  <a:lnTo>
                    <a:pt x="108001" y="1380829"/>
                  </a:lnTo>
                  <a:lnTo>
                    <a:pt x="108001" y="868680"/>
                  </a:lnTo>
                  <a:lnTo>
                    <a:pt x="109100" y="868680"/>
                  </a:lnTo>
                  <a:lnTo>
                    <a:pt x="109100" y="867468"/>
                  </a:lnTo>
                  <a:cubicBezTo>
                    <a:pt x="109100" y="495219"/>
                    <a:pt x="410868" y="193451"/>
                    <a:pt x="783117" y="193451"/>
                  </a:cubicBezTo>
                  <a:lnTo>
                    <a:pt x="1241357" y="193451"/>
                  </a:lnTo>
                  <a:lnTo>
                    <a:pt x="1241357" y="27780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Bent Arrow 35">
              <a:extLst>
                <a:ext uri="{FF2B5EF4-FFF2-40B4-BE49-F238E27FC236}">
                  <a16:creationId xmlns:a16="http://schemas.microsoft.com/office/drawing/2014/main" id="{35ADD54D-8012-6649-94F3-F71186EEF07F}"/>
                </a:ext>
              </a:extLst>
            </p:cNvPr>
            <p:cNvSpPr/>
            <p:nvPr/>
          </p:nvSpPr>
          <p:spPr>
            <a:xfrm rot="16200000" flipH="1">
              <a:off x="502559" y="1890491"/>
              <a:ext cx="1288583" cy="1908374"/>
            </a:xfrm>
            <a:custGeom>
              <a:avLst/>
              <a:gdLst/>
              <a:ahLst/>
              <a:cxnLst/>
              <a:rect l="l" t="t" r="r" b="b"/>
              <a:pathLst>
                <a:path w="1440110" h="1908374">
                  <a:moveTo>
                    <a:pt x="0" y="856459"/>
                  </a:moveTo>
                  <a:lnTo>
                    <a:pt x="0" y="1908374"/>
                  </a:lnTo>
                  <a:lnTo>
                    <a:pt x="108001" y="1908374"/>
                  </a:lnTo>
                  <a:lnTo>
                    <a:pt x="108001" y="868680"/>
                  </a:lnTo>
                  <a:lnTo>
                    <a:pt x="109099" y="868680"/>
                  </a:lnTo>
                  <a:lnTo>
                    <a:pt x="109099" y="867468"/>
                  </a:lnTo>
                  <a:cubicBezTo>
                    <a:pt x="109099" y="495219"/>
                    <a:pt x="410867" y="193451"/>
                    <a:pt x="783116" y="193451"/>
                  </a:cubicBezTo>
                  <a:lnTo>
                    <a:pt x="1241356" y="193451"/>
                  </a:lnTo>
                  <a:lnTo>
                    <a:pt x="1241356" y="277804"/>
                  </a:lnTo>
                  <a:lnTo>
                    <a:pt x="1440110" y="138902"/>
                  </a:lnTo>
                  <a:lnTo>
                    <a:pt x="1241356" y="0"/>
                  </a:lnTo>
                  <a:lnTo>
                    <a:pt x="1241356" y="84353"/>
                  </a:lnTo>
                  <a:lnTo>
                    <a:pt x="783116" y="84353"/>
                  </a:lnTo>
                  <a:cubicBezTo>
                    <a:pt x="354292" y="84353"/>
                    <a:pt x="5970" y="429028"/>
                    <a:pt x="557" y="8564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Bent Arrow 38">
              <a:extLst>
                <a:ext uri="{FF2B5EF4-FFF2-40B4-BE49-F238E27FC236}">
                  <a16:creationId xmlns:a16="http://schemas.microsoft.com/office/drawing/2014/main" id="{DD6AA870-EEC9-294D-9387-F62573CB214B}"/>
                </a:ext>
              </a:extLst>
            </p:cNvPr>
            <p:cNvSpPr/>
            <p:nvPr/>
          </p:nvSpPr>
          <p:spPr>
            <a:xfrm flipH="1">
              <a:off x="9903069" y="2118626"/>
              <a:ext cx="1938914" cy="1112590"/>
            </a:xfrm>
            <a:custGeom>
              <a:avLst/>
              <a:gdLst/>
              <a:ahLst/>
              <a:cxnLst/>
              <a:rect l="l" t="t" r="r" b="b"/>
              <a:pathLst>
                <a:path w="1938914" h="1243421">
                  <a:moveTo>
                    <a:pt x="1740160" y="0"/>
                  </a:moveTo>
                  <a:lnTo>
                    <a:pt x="1740160" y="84353"/>
                  </a:lnTo>
                  <a:lnTo>
                    <a:pt x="783115" y="84353"/>
                  </a:lnTo>
                  <a:cubicBezTo>
                    <a:pt x="361590" y="84353"/>
                    <a:pt x="17849" y="417396"/>
                    <a:pt x="1653" y="834742"/>
                  </a:cubicBezTo>
                  <a:lnTo>
                    <a:pt x="1" y="834742"/>
                  </a:lnTo>
                  <a:lnTo>
                    <a:pt x="1" y="867448"/>
                  </a:lnTo>
                  <a:lnTo>
                    <a:pt x="0" y="867468"/>
                  </a:lnTo>
                  <a:lnTo>
                    <a:pt x="0" y="868680"/>
                  </a:lnTo>
                  <a:lnTo>
                    <a:pt x="1" y="868680"/>
                  </a:lnTo>
                  <a:lnTo>
                    <a:pt x="1" y="1243421"/>
                  </a:lnTo>
                  <a:lnTo>
                    <a:pt x="108001" y="1243421"/>
                  </a:lnTo>
                  <a:lnTo>
                    <a:pt x="108001" y="868680"/>
                  </a:lnTo>
                  <a:lnTo>
                    <a:pt x="109098" y="868680"/>
                  </a:lnTo>
                  <a:lnTo>
                    <a:pt x="109098" y="867468"/>
                  </a:lnTo>
                  <a:cubicBezTo>
                    <a:pt x="109098" y="495219"/>
                    <a:pt x="410866" y="193451"/>
                    <a:pt x="783115" y="193451"/>
                  </a:cubicBezTo>
                  <a:lnTo>
                    <a:pt x="1740160" y="193451"/>
                  </a:lnTo>
                  <a:lnTo>
                    <a:pt x="1740160" y="277804"/>
                  </a:lnTo>
                  <a:lnTo>
                    <a:pt x="1938914" y="13890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Bent Arrow 41">
              <a:extLst>
                <a:ext uri="{FF2B5EF4-FFF2-40B4-BE49-F238E27FC236}">
                  <a16:creationId xmlns:a16="http://schemas.microsoft.com/office/drawing/2014/main" id="{76F8D37C-1824-AA4D-ACB0-CE8DA3A21C74}"/>
                </a:ext>
              </a:extLst>
            </p:cNvPr>
            <p:cNvSpPr/>
            <p:nvPr/>
          </p:nvSpPr>
          <p:spPr>
            <a:xfrm rot="10800000" flipH="1">
              <a:off x="278949" y="3617875"/>
              <a:ext cx="1187561" cy="1112590"/>
            </a:xfrm>
            <a:custGeom>
              <a:avLst/>
              <a:gdLst/>
              <a:ahLst/>
              <a:cxnLst/>
              <a:rect l="l" t="t" r="r" b="b"/>
              <a:pathLst>
                <a:path w="1187561" h="1243421">
                  <a:moveTo>
                    <a:pt x="1" y="1243421"/>
                  </a:moveTo>
                  <a:lnTo>
                    <a:pt x="108001" y="1243421"/>
                  </a:lnTo>
                  <a:lnTo>
                    <a:pt x="108001" y="868680"/>
                  </a:lnTo>
                  <a:lnTo>
                    <a:pt x="109098" y="868680"/>
                  </a:lnTo>
                  <a:lnTo>
                    <a:pt x="109098" y="867468"/>
                  </a:lnTo>
                  <a:cubicBezTo>
                    <a:pt x="109098" y="495219"/>
                    <a:pt x="410866" y="193451"/>
                    <a:pt x="783115" y="193451"/>
                  </a:cubicBezTo>
                  <a:lnTo>
                    <a:pt x="988807" y="193451"/>
                  </a:lnTo>
                  <a:lnTo>
                    <a:pt x="988807" y="277804"/>
                  </a:lnTo>
                  <a:lnTo>
                    <a:pt x="1187561" y="138902"/>
                  </a:lnTo>
                  <a:lnTo>
                    <a:pt x="988807" y="0"/>
                  </a:lnTo>
                  <a:lnTo>
                    <a:pt x="988807" y="84353"/>
                  </a:lnTo>
                  <a:lnTo>
                    <a:pt x="783115" y="84353"/>
                  </a:lnTo>
                  <a:cubicBezTo>
                    <a:pt x="361590" y="84353"/>
                    <a:pt x="17849" y="417396"/>
                    <a:pt x="1653" y="834742"/>
                  </a:cubicBezTo>
                  <a:lnTo>
                    <a:pt x="1" y="834742"/>
                  </a:lnTo>
                  <a:lnTo>
                    <a:pt x="1" y="867458"/>
                  </a:lnTo>
                  <a:lnTo>
                    <a:pt x="0" y="867468"/>
                  </a:lnTo>
                  <a:lnTo>
                    <a:pt x="0" y="868680"/>
                  </a:lnTo>
                  <a:lnTo>
                    <a:pt x="1" y="8686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0" name="Straight Connector 48">
              <a:extLst>
                <a:ext uri="{FF2B5EF4-FFF2-40B4-BE49-F238E27FC236}">
                  <a16:creationId xmlns:a16="http://schemas.microsoft.com/office/drawing/2014/main" id="{7EDCE5B9-DB84-F249-A273-ACBA57C132D0}"/>
                </a:ext>
              </a:extLst>
            </p:cNvPr>
            <p:cNvCxnSpPr/>
            <p:nvPr/>
          </p:nvCxnSpPr>
          <p:spPr>
            <a:xfrm>
              <a:off x="3458147" y="3876727"/>
              <a:ext cx="0" cy="427219"/>
            </a:xfrm>
            <a:prstGeom prst="line">
              <a:avLst/>
            </a:prstGeom>
            <a:ln w="25400">
              <a:solidFill>
                <a:schemeClr val="accent1"/>
              </a:solidFill>
              <a:prstDash val="sysDot"/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9">
              <a:extLst>
                <a:ext uri="{FF2B5EF4-FFF2-40B4-BE49-F238E27FC236}">
                  <a16:creationId xmlns:a16="http://schemas.microsoft.com/office/drawing/2014/main" id="{B5A49A8C-25E8-4544-95A1-84233442A178}"/>
                </a:ext>
              </a:extLst>
            </p:cNvPr>
            <p:cNvCxnSpPr/>
            <p:nvPr/>
          </p:nvCxnSpPr>
          <p:spPr>
            <a:xfrm>
              <a:off x="5030759" y="3876727"/>
              <a:ext cx="0" cy="427219"/>
            </a:xfrm>
            <a:prstGeom prst="line">
              <a:avLst/>
            </a:prstGeom>
            <a:ln w="25400">
              <a:solidFill>
                <a:schemeClr val="accent2"/>
              </a:solidFill>
              <a:prstDash val="sysDot"/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50">
              <a:extLst>
                <a:ext uri="{FF2B5EF4-FFF2-40B4-BE49-F238E27FC236}">
                  <a16:creationId xmlns:a16="http://schemas.microsoft.com/office/drawing/2014/main" id="{40F30573-9FF3-7346-B53F-33BE62271722}"/>
                </a:ext>
              </a:extLst>
            </p:cNvPr>
            <p:cNvCxnSpPr/>
            <p:nvPr/>
          </p:nvCxnSpPr>
          <p:spPr>
            <a:xfrm>
              <a:off x="6603371" y="3876727"/>
              <a:ext cx="0" cy="427219"/>
            </a:xfrm>
            <a:prstGeom prst="line">
              <a:avLst/>
            </a:prstGeom>
            <a:ln w="25400">
              <a:solidFill>
                <a:schemeClr val="accent3"/>
              </a:solidFill>
              <a:prstDash val="sysDot"/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51">
              <a:extLst>
                <a:ext uri="{FF2B5EF4-FFF2-40B4-BE49-F238E27FC236}">
                  <a16:creationId xmlns:a16="http://schemas.microsoft.com/office/drawing/2014/main" id="{14B93700-62CF-BE48-8FA8-955B7031D0A1}"/>
                </a:ext>
              </a:extLst>
            </p:cNvPr>
            <p:cNvCxnSpPr/>
            <p:nvPr/>
          </p:nvCxnSpPr>
          <p:spPr>
            <a:xfrm>
              <a:off x="8175983" y="3876727"/>
              <a:ext cx="0" cy="427219"/>
            </a:xfrm>
            <a:prstGeom prst="line">
              <a:avLst/>
            </a:prstGeom>
            <a:ln w="25400">
              <a:solidFill>
                <a:schemeClr val="accent4"/>
              </a:solidFill>
              <a:prstDash val="sysDot"/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52">
              <a:extLst>
                <a:ext uri="{FF2B5EF4-FFF2-40B4-BE49-F238E27FC236}">
                  <a16:creationId xmlns:a16="http://schemas.microsoft.com/office/drawing/2014/main" id="{70ED3249-36F4-9643-82FB-96B17E688F44}"/>
                </a:ext>
              </a:extLst>
            </p:cNvPr>
            <p:cNvCxnSpPr/>
            <p:nvPr/>
          </p:nvCxnSpPr>
          <p:spPr>
            <a:xfrm>
              <a:off x="9748594" y="3876727"/>
              <a:ext cx="0" cy="427219"/>
            </a:xfrm>
            <a:prstGeom prst="line">
              <a:avLst/>
            </a:prstGeom>
            <a:ln w="25400">
              <a:solidFill>
                <a:schemeClr val="accent5"/>
              </a:solidFill>
              <a:prstDash val="sysDot"/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BBEDE87-3A9E-0043-BF75-F5298FD35D9F}"/>
                </a:ext>
              </a:extLst>
            </p:cNvPr>
            <p:cNvSpPr txBox="1"/>
            <p:nvPr/>
          </p:nvSpPr>
          <p:spPr>
            <a:xfrm>
              <a:off x="2851379" y="3148214"/>
              <a:ext cx="1199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Discover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ED491DB-55E3-D84F-BC3A-D8DEF282342F}"/>
                </a:ext>
              </a:extLst>
            </p:cNvPr>
            <p:cNvSpPr txBox="1"/>
            <p:nvPr/>
          </p:nvSpPr>
          <p:spPr>
            <a:xfrm>
              <a:off x="4397093" y="3156102"/>
              <a:ext cx="1199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Design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ED09FEC-CC62-5443-831C-A6AF3A5284B1}"/>
                </a:ext>
              </a:extLst>
            </p:cNvPr>
            <p:cNvSpPr txBox="1"/>
            <p:nvPr/>
          </p:nvSpPr>
          <p:spPr>
            <a:xfrm>
              <a:off x="5976625" y="3156102"/>
              <a:ext cx="1199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Produce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8F1A82E-C421-B84A-B8CA-C738D836B08F}"/>
                </a:ext>
              </a:extLst>
            </p:cNvPr>
            <p:cNvSpPr txBox="1"/>
            <p:nvPr/>
          </p:nvSpPr>
          <p:spPr>
            <a:xfrm>
              <a:off x="7556159" y="3156102"/>
              <a:ext cx="1199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Publish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08199D14-3F48-A44A-9A00-62DBE97A9C71}"/>
                </a:ext>
              </a:extLst>
            </p:cNvPr>
            <p:cNvSpPr txBox="1"/>
            <p:nvPr/>
          </p:nvSpPr>
          <p:spPr>
            <a:xfrm>
              <a:off x="9129302" y="3156102"/>
              <a:ext cx="1199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Verify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60" name="Rectangle 7">
              <a:extLst>
                <a:ext uri="{FF2B5EF4-FFF2-40B4-BE49-F238E27FC236}">
                  <a16:creationId xmlns:a16="http://schemas.microsoft.com/office/drawing/2014/main" id="{337F6651-D376-B34B-8D1C-616371989768}"/>
                </a:ext>
              </a:extLst>
            </p:cNvPr>
            <p:cNvSpPr/>
            <p:nvPr/>
          </p:nvSpPr>
          <p:spPr>
            <a:xfrm>
              <a:off x="3328739" y="4449071"/>
              <a:ext cx="258816" cy="258816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01869" y="2055482"/>
                  </a:moveTo>
                  <a:lnTo>
                    <a:pt x="869869" y="2055482"/>
                  </a:lnTo>
                  <a:lnTo>
                    <a:pt x="869869" y="2919482"/>
                  </a:lnTo>
                  <a:lnTo>
                    <a:pt x="401869" y="2919482"/>
                  </a:lnTo>
                  <a:close/>
                  <a:moveTo>
                    <a:pt x="1121949" y="1695482"/>
                  </a:moveTo>
                  <a:lnTo>
                    <a:pt x="1589949" y="1695482"/>
                  </a:lnTo>
                  <a:lnTo>
                    <a:pt x="1589949" y="2919482"/>
                  </a:lnTo>
                  <a:lnTo>
                    <a:pt x="1121949" y="2919482"/>
                  </a:lnTo>
                  <a:close/>
                  <a:moveTo>
                    <a:pt x="1842029" y="1335482"/>
                  </a:moveTo>
                  <a:lnTo>
                    <a:pt x="2310029" y="1335482"/>
                  </a:lnTo>
                  <a:lnTo>
                    <a:pt x="2310029" y="2919482"/>
                  </a:lnTo>
                  <a:lnTo>
                    <a:pt x="1842029" y="2919482"/>
                  </a:lnTo>
                  <a:close/>
                  <a:moveTo>
                    <a:pt x="2562109" y="975482"/>
                  </a:moveTo>
                  <a:lnTo>
                    <a:pt x="3030109" y="975482"/>
                  </a:lnTo>
                  <a:lnTo>
                    <a:pt x="3030109" y="2919482"/>
                  </a:lnTo>
                  <a:lnTo>
                    <a:pt x="2562109" y="2919482"/>
                  </a:lnTo>
                  <a:close/>
                  <a:moveTo>
                    <a:pt x="2321888" y="224805"/>
                  </a:moveTo>
                  <a:lnTo>
                    <a:pt x="2880631" y="247420"/>
                  </a:lnTo>
                  <a:lnTo>
                    <a:pt x="2620844" y="742612"/>
                  </a:lnTo>
                  <a:lnTo>
                    <a:pt x="2546105" y="613161"/>
                  </a:lnTo>
                  <a:lnTo>
                    <a:pt x="541555" y="1770488"/>
                  </a:lnTo>
                  <a:lnTo>
                    <a:pt x="392077" y="1511585"/>
                  </a:lnTo>
                  <a:lnTo>
                    <a:pt x="2396627" y="354257"/>
                  </a:lnTo>
                  <a:close/>
                  <a:moveTo>
                    <a:pt x="0" y="0"/>
                  </a:moveTo>
                  <a:lnTo>
                    <a:pt x="180000" y="0"/>
                  </a:lnTo>
                  <a:lnTo>
                    <a:pt x="180000" y="3059999"/>
                  </a:lnTo>
                  <a:lnTo>
                    <a:pt x="3240000" y="3059999"/>
                  </a:lnTo>
                  <a:lnTo>
                    <a:pt x="3240000" y="3239999"/>
                  </a:lnTo>
                  <a:lnTo>
                    <a:pt x="180000" y="3239999"/>
                  </a:lnTo>
                  <a:lnTo>
                    <a:pt x="180000" y="3240000"/>
                  </a:lnTo>
                  <a:lnTo>
                    <a:pt x="0" y="3240000"/>
                  </a:lnTo>
                  <a:lnTo>
                    <a:pt x="0" y="3239999"/>
                  </a:lnTo>
                  <a:lnTo>
                    <a:pt x="0" y="30599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Rounded Rectangle 10">
              <a:extLst>
                <a:ext uri="{FF2B5EF4-FFF2-40B4-BE49-F238E27FC236}">
                  <a16:creationId xmlns:a16="http://schemas.microsoft.com/office/drawing/2014/main" id="{BF5499E6-B800-8447-9D93-0F0087DF75DF}"/>
                </a:ext>
              </a:extLst>
            </p:cNvPr>
            <p:cNvSpPr/>
            <p:nvPr/>
          </p:nvSpPr>
          <p:spPr>
            <a:xfrm>
              <a:off x="4925134" y="4437982"/>
              <a:ext cx="204262" cy="270318"/>
            </a:xfrm>
            <a:custGeom>
              <a:avLst/>
              <a:gdLst/>
              <a:ahLst/>
              <a:cxnLst/>
              <a:rect l="l" t="t" r="r" b="b"/>
              <a:pathLst>
                <a:path w="2448272" h="3240000">
                  <a:moveTo>
                    <a:pt x="1358676" y="2676152"/>
                  </a:moveTo>
                  <a:cubicBezTo>
                    <a:pt x="1327753" y="2676152"/>
                    <a:pt x="1302685" y="2701220"/>
                    <a:pt x="1302685" y="2732143"/>
                  </a:cubicBezTo>
                  <a:lnTo>
                    <a:pt x="1302685" y="2956101"/>
                  </a:lnTo>
                  <a:cubicBezTo>
                    <a:pt x="1302685" y="2987024"/>
                    <a:pt x="1327753" y="3012092"/>
                    <a:pt x="1358676" y="3012092"/>
                  </a:cubicBezTo>
                  <a:lnTo>
                    <a:pt x="1582634" y="3012092"/>
                  </a:lnTo>
                  <a:cubicBezTo>
                    <a:pt x="1613557" y="3012092"/>
                    <a:pt x="1638625" y="2987024"/>
                    <a:pt x="1638625" y="2956101"/>
                  </a:cubicBezTo>
                  <a:lnTo>
                    <a:pt x="1638625" y="2732143"/>
                  </a:lnTo>
                  <a:cubicBezTo>
                    <a:pt x="1638625" y="2701220"/>
                    <a:pt x="1613557" y="2676152"/>
                    <a:pt x="1582634" y="2676152"/>
                  </a:cubicBezTo>
                  <a:close/>
                  <a:moveTo>
                    <a:pt x="837062" y="2676152"/>
                  </a:moveTo>
                  <a:cubicBezTo>
                    <a:pt x="806139" y="2676152"/>
                    <a:pt x="781071" y="2701220"/>
                    <a:pt x="781071" y="2732143"/>
                  </a:cubicBezTo>
                  <a:lnTo>
                    <a:pt x="781071" y="2956101"/>
                  </a:lnTo>
                  <a:cubicBezTo>
                    <a:pt x="781071" y="2987024"/>
                    <a:pt x="806139" y="3012092"/>
                    <a:pt x="837062" y="3012092"/>
                  </a:cubicBezTo>
                  <a:lnTo>
                    <a:pt x="1061020" y="3012092"/>
                  </a:lnTo>
                  <a:cubicBezTo>
                    <a:pt x="1091943" y="3012092"/>
                    <a:pt x="1117011" y="2987024"/>
                    <a:pt x="1117011" y="2956101"/>
                  </a:cubicBezTo>
                  <a:lnTo>
                    <a:pt x="1117011" y="2732143"/>
                  </a:lnTo>
                  <a:cubicBezTo>
                    <a:pt x="1117011" y="2701220"/>
                    <a:pt x="1091943" y="2676152"/>
                    <a:pt x="1061020" y="2676152"/>
                  </a:cubicBezTo>
                  <a:close/>
                  <a:moveTo>
                    <a:pt x="315448" y="2676152"/>
                  </a:moveTo>
                  <a:cubicBezTo>
                    <a:pt x="284525" y="2676152"/>
                    <a:pt x="259457" y="2701220"/>
                    <a:pt x="259457" y="2732143"/>
                  </a:cubicBezTo>
                  <a:lnTo>
                    <a:pt x="259457" y="2956101"/>
                  </a:lnTo>
                  <a:cubicBezTo>
                    <a:pt x="259457" y="2987024"/>
                    <a:pt x="284525" y="3012092"/>
                    <a:pt x="315448" y="3012092"/>
                  </a:cubicBezTo>
                  <a:lnTo>
                    <a:pt x="539406" y="3012092"/>
                  </a:lnTo>
                  <a:cubicBezTo>
                    <a:pt x="570329" y="3012092"/>
                    <a:pt x="595397" y="2987024"/>
                    <a:pt x="595397" y="2956101"/>
                  </a:cubicBezTo>
                  <a:lnTo>
                    <a:pt x="595397" y="2732143"/>
                  </a:lnTo>
                  <a:cubicBezTo>
                    <a:pt x="595397" y="2701220"/>
                    <a:pt x="570329" y="2676152"/>
                    <a:pt x="539406" y="2676152"/>
                  </a:cubicBezTo>
                  <a:close/>
                  <a:moveTo>
                    <a:pt x="1880291" y="2179832"/>
                  </a:moveTo>
                  <a:cubicBezTo>
                    <a:pt x="1849368" y="2179832"/>
                    <a:pt x="1824300" y="2204900"/>
                    <a:pt x="1824300" y="2235823"/>
                  </a:cubicBezTo>
                  <a:lnTo>
                    <a:pt x="1824300" y="2956101"/>
                  </a:lnTo>
                  <a:cubicBezTo>
                    <a:pt x="1824300" y="2987024"/>
                    <a:pt x="1849368" y="3012092"/>
                    <a:pt x="1880291" y="3012092"/>
                  </a:cubicBezTo>
                  <a:lnTo>
                    <a:pt x="2104249" y="3012092"/>
                  </a:lnTo>
                  <a:cubicBezTo>
                    <a:pt x="2135172" y="3012092"/>
                    <a:pt x="2160240" y="2987024"/>
                    <a:pt x="2160240" y="2956101"/>
                  </a:cubicBezTo>
                  <a:lnTo>
                    <a:pt x="2160240" y="2235823"/>
                  </a:lnTo>
                  <a:cubicBezTo>
                    <a:pt x="2160240" y="2204900"/>
                    <a:pt x="2135172" y="2179832"/>
                    <a:pt x="2104249" y="2179832"/>
                  </a:cubicBezTo>
                  <a:close/>
                  <a:moveTo>
                    <a:pt x="1358676" y="2179832"/>
                  </a:moveTo>
                  <a:cubicBezTo>
                    <a:pt x="1327753" y="2179832"/>
                    <a:pt x="1302685" y="2204900"/>
                    <a:pt x="1302685" y="2235823"/>
                  </a:cubicBezTo>
                  <a:lnTo>
                    <a:pt x="1302685" y="2459781"/>
                  </a:lnTo>
                  <a:cubicBezTo>
                    <a:pt x="1302685" y="2490704"/>
                    <a:pt x="1327753" y="2515772"/>
                    <a:pt x="1358676" y="2515772"/>
                  </a:cubicBezTo>
                  <a:lnTo>
                    <a:pt x="1582634" y="2515772"/>
                  </a:lnTo>
                  <a:cubicBezTo>
                    <a:pt x="1613557" y="2515772"/>
                    <a:pt x="1638625" y="2490704"/>
                    <a:pt x="1638625" y="2459781"/>
                  </a:cubicBezTo>
                  <a:lnTo>
                    <a:pt x="1638625" y="2235823"/>
                  </a:lnTo>
                  <a:cubicBezTo>
                    <a:pt x="1638625" y="2204900"/>
                    <a:pt x="1613557" y="2179832"/>
                    <a:pt x="1582634" y="2179832"/>
                  </a:cubicBezTo>
                  <a:close/>
                  <a:moveTo>
                    <a:pt x="837062" y="2179832"/>
                  </a:moveTo>
                  <a:cubicBezTo>
                    <a:pt x="806139" y="2179832"/>
                    <a:pt x="781071" y="2204900"/>
                    <a:pt x="781071" y="2235823"/>
                  </a:cubicBezTo>
                  <a:lnTo>
                    <a:pt x="781071" y="2459781"/>
                  </a:lnTo>
                  <a:cubicBezTo>
                    <a:pt x="781071" y="2490704"/>
                    <a:pt x="806139" y="2515772"/>
                    <a:pt x="837062" y="2515772"/>
                  </a:cubicBezTo>
                  <a:lnTo>
                    <a:pt x="1061020" y="2515772"/>
                  </a:lnTo>
                  <a:cubicBezTo>
                    <a:pt x="1091943" y="2515772"/>
                    <a:pt x="1117011" y="2490704"/>
                    <a:pt x="1117011" y="2459781"/>
                  </a:cubicBezTo>
                  <a:lnTo>
                    <a:pt x="1117011" y="2235823"/>
                  </a:lnTo>
                  <a:cubicBezTo>
                    <a:pt x="1117011" y="2204900"/>
                    <a:pt x="1091943" y="2179832"/>
                    <a:pt x="1061020" y="2179832"/>
                  </a:cubicBezTo>
                  <a:close/>
                  <a:moveTo>
                    <a:pt x="315448" y="2179832"/>
                  </a:moveTo>
                  <a:cubicBezTo>
                    <a:pt x="284525" y="2179832"/>
                    <a:pt x="259457" y="2204900"/>
                    <a:pt x="259457" y="2235823"/>
                  </a:cubicBezTo>
                  <a:lnTo>
                    <a:pt x="259457" y="2459781"/>
                  </a:lnTo>
                  <a:cubicBezTo>
                    <a:pt x="259457" y="2490704"/>
                    <a:pt x="284525" y="2515772"/>
                    <a:pt x="315448" y="2515772"/>
                  </a:cubicBezTo>
                  <a:lnTo>
                    <a:pt x="539406" y="2515772"/>
                  </a:lnTo>
                  <a:cubicBezTo>
                    <a:pt x="570329" y="2515772"/>
                    <a:pt x="595397" y="2490704"/>
                    <a:pt x="595397" y="2459781"/>
                  </a:cubicBezTo>
                  <a:lnTo>
                    <a:pt x="595397" y="2235823"/>
                  </a:lnTo>
                  <a:cubicBezTo>
                    <a:pt x="595397" y="2204900"/>
                    <a:pt x="570329" y="2179832"/>
                    <a:pt x="539406" y="2179832"/>
                  </a:cubicBezTo>
                  <a:close/>
                  <a:moveTo>
                    <a:pt x="1880291" y="1683512"/>
                  </a:moveTo>
                  <a:cubicBezTo>
                    <a:pt x="1849368" y="1683512"/>
                    <a:pt x="1824300" y="1708580"/>
                    <a:pt x="1824300" y="1739503"/>
                  </a:cubicBezTo>
                  <a:lnTo>
                    <a:pt x="1824300" y="1963461"/>
                  </a:lnTo>
                  <a:cubicBezTo>
                    <a:pt x="1824300" y="1994384"/>
                    <a:pt x="1849368" y="2019452"/>
                    <a:pt x="1880291" y="2019452"/>
                  </a:cubicBezTo>
                  <a:lnTo>
                    <a:pt x="2104249" y="2019452"/>
                  </a:lnTo>
                  <a:cubicBezTo>
                    <a:pt x="2135172" y="2019452"/>
                    <a:pt x="2160240" y="1994384"/>
                    <a:pt x="2160240" y="1963461"/>
                  </a:cubicBezTo>
                  <a:lnTo>
                    <a:pt x="2160240" y="1739503"/>
                  </a:lnTo>
                  <a:cubicBezTo>
                    <a:pt x="2160240" y="1708580"/>
                    <a:pt x="2135172" y="1683512"/>
                    <a:pt x="2104249" y="1683512"/>
                  </a:cubicBezTo>
                  <a:close/>
                  <a:moveTo>
                    <a:pt x="1358676" y="1683512"/>
                  </a:moveTo>
                  <a:cubicBezTo>
                    <a:pt x="1327753" y="1683512"/>
                    <a:pt x="1302685" y="1708580"/>
                    <a:pt x="1302685" y="1739503"/>
                  </a:cubicBezTo>
                  <a:lnTo>
                    <a:pt x="1302685" y="1963461"/>
                  </a:lnTo>
                  <a:cubicBezTo>
                    <a:pt x="1302685" y="1994384"/>
                    <a:pt x="1327753" y="2019452"/>
                    <a:pt x="1358676" y="2019452"/>
                  </a:cubicBezTo>
                  <a:lnTo>
                    <a:pt x="1582634" y="2019452"/>
                  </a:lnTo>
                  <a:cubicBezTo>
                    <a:pt x="1613557" y="2019452"/>
                    <a:pt x="1638625" y="1994384"/>
                    <a:pt x="1638625" y="1963461"/>
                  </a:cubicBezTo>
                  <a:lnTo>
                    <a:pt x="1638625" y="1739503"/>
                  </a:lnTo>
                  <a:cubicBezTo>
                    <a:pt x="1638625" y="1708580"/>
                    <a:pt x="1613557" y="1683512"/>
                    <a:pt x="1582634" y="1683512"/>
                  </a:cubicBezTo>
                  <a:close/>
                  <a:moveTo>
                    <a:pt x="837062" y="1683512"/>
                  </a:moveTo>
                  <a:cubicBezTo>
                    <a:pt x="806139" y="1683512"/>
                    <a:pt x="781071" y="1708580"/>
                    <a:pt x="781071" y="1739503"/>
                  </a:cubicBezTo>
                  <a:lnTo>
                    <a:pt x="781071" y="1963461"/>
                  </a:lnTo>
                  <a:cubicBezTo>
                    <a:pt x="781071" y="1994384"/>
                    <a:pt x="806139" y="2019452"/>
                    <a:pt x="837062" y="2019452"/>
                  </a:cubicBezTo>
                  <a:lnTo>
                    <a:pt x="1061020" y="2019452"/>
                  </a:lnTo>
                  <a:cubicBezTo>
                    <a:pt x="1091943" y="2019452"/>
                    <a:pt x="1117011" y="1994384"/>
                    <a:pt x="1117011" y="1963461"/>
                  </a:cubicBezTo>
                  <a:lnTo>
                    <a:pt x="1117011" y="1739503"/>
                  </a:lnTo>
                  <a:cubicBezTo>
                    <a:pt x="1117011" y="1708580"/>
                    <a:pt x="1091943" y="1683512"/>
                    <a:pt x="1061020" y="1683512"/>
                  </a:cubicBezTo>
                  <a:close/>
                  <a:moveTo>
                    <a:pt x="315448" y="1683512"/>
                  </a:moveTo>
                  <a:cubicBezTo>
                    <a:pt x="284525" y="1683512"/>
                    <a:pt x="259457" y="1708580"/>
                    <a:pt x="259457" y="1739503"/>
                  </a:cubicBezTo>
                  <a:lnTo>
                    <a:pt x="259457" y="1963461"/>
                  </a:lnTo>
                  <a:cubicBezTo>
                    <a:pt x="259457" y="1994384"/>
                    <a:pt x="284525" y="2019452"/>
                    <a:pt x="315448" y="2019452"/>
                  </a:cubicBezTo>
                  <a:lnTo>
                    <a:pt x="539406" y="2019452"/>
                  </a:lnTo>
                  <a:cubicBezTo>
                    <a:pt x="570329" y="2019452"/>
                    <a:pt x="595397" y="1994384"/>
                    <a:pt x="595397" y="1963461"/>
                  </a:cubicBezTo>
                  <a:lnTo>
                    <a:pt x="595397" y="1739503"/>
                  </a:lnTo>
                  <a:cubicBezTo>
                    <a:pt x="595397" y="1708580"/>
                    <a:pt x="570329" y="1683512"/>
                    <a:pt x="539406" y="1683512"/>
                  </a:cubicBezTo>
                  <a:close/>
                  <a:moveTo>
                    <a:pt x="1880291" y="1187192"/>
                  </a:moveTo>
                  <a:cubicBezTo>
                    <a:pt x="1849368" y="1187192"/>
                    <a:pt x="1824300" y="1212260"/>
                    <a:pt x="1824300" y="1243183"/>
                  </a:cubicBezTo>
                  <a:lnTo>
                    <a:pt x="1824300" y="1467141"/>
                  </a:lnTo>
                  <a:cubicBezTo>
                    <a:pt x="1824300" y="1498064"/>
                    <a:pt x="1849368" y="1523132"/>
                    <a:pt x="1880291" y="1523132"/>
                  </a:cubicBezTo>
                  <a:lnTo>
                    <a:pt x="2104249" y="1523132"/>
                  </a:lnTo>
                  <a:cubicBezTo>
                    <a:pt x="2135172" y="1523132"/>
                    <a:pt x="2160240" y="1498064"/>
                    <a:pt x="2160240" y="1467141"/>
                  </a:cubicBezTo>
                  <a:lnTo>
                    <a:pt x="2160240" y="1243183"/>
                  </a:lnTo>
                  <a:cubicBezTo>
                    <a:pt x="2160240" y="1212260"/>
                    <a:pt x="2135172" y="1187192"/>
                    <a:pt x="2104249" y="1187192"/>
                  </a:cubicBezTo>
                  <a:close/>
                  <a:moveTo>
                    <a:pt x="1358676" y="1187192"/>
                  </a:moveTo>
                  <a:cubicBezTo>
                    <a:pt x="1327753" y="1187192"/>
                    <a:pt x="1302685" y="1212260"/>
                    <a:pt x="1302685" y="1243183"/>
                  </a:cubicBezTo>
                  <a:lnTo>
                    <a:pt x="1302685" y="1467141"/>
                  </a:lnTo>
                  <a:cubicBezTo>
                    <a:pt x="1302685" y="1498064"/>
                    <a:pt x="1327753" y="1523132"/>
                    <a:pt x="1358676" y="1523132"/>
                  </a:cubicBezTo>
                  <a:lnTo>
                    <a:pt x="1582634" y="1523132"/>
                  </a:lnTo>
                  <a:cubicBezTo>
                    <a:pt x="1613557" y="1523132"/>
                    <a:pt x="1638625" y="1498064"/>
                    <a:pt x="1638625" y="1467141"/>
                  </a:cubicBezTo>
                  <a:lnTo>
                    <a:pt x="1638625" y="1243183"/>
                  </a:lnTo>
                  <a:cubicBezTo>
                    <a:pt x="1638625" y="1212260"/>
                    <a:pt x="1613557" y="1187192"/>
                    <a:pt x="1582634" y="1187192"/>
                  </a:cubicBezTo>
                  <a:close/>
                  <a:moveTo>
                    <a:pt x="837062" y="1187192"/>
                  </a:moveTo>
                  <a:cubicBezTo>
                    <a:pt x="806139" y="1187192"/>
                    <a:pt x="781071" y="1212260"/>
                    <a:pt x="781071" y="1243183"/>
                  </a:cubicBezTo>
                  <a:lnTo>
                    <a:pt x="781071" y="1467141"/>
                  </a:lnTo>
                  <a:cubicBezTo>
                    <a:pt x="781071" y="1498064"/>
                    <a:pt x="806139" y="1523132"/>
                    <a:pt x="837062" y="1523132"/>
                  </a:cubicBezTo>
                  <a:lnTo>
                    <a:pt x="1061020" y="1523132"/>
                  </a:lnTo>
                  <a:cubicBezTo>
                    <a:pt x="1091943" y="1523132"/>
                    <a:pt x="1117011" y="1498064"/>
                    <a:pt x="1117011" y="1467141"/>
                  </a:cubicBezTo>
                  <a:lnTo>
                    <a:pt x="1117011" y="1243183"/>
                  </a:lnTo>
                  <a:cubicBezTo>
                    <a:pt x="1117011" y="1212260"/>
                    <a:pt x="1091943" y="1187192"/>
                    <a:pt x="1061020" y="1187192"/>
                  </a:cubicBezTo>
                  <a:close/>
                  <a:moveTo>
                    <a:pt x="315448" y="1187192"/>
                  </a:moveTo>
                  <a:cubicBezTo>
                    <a:pt x="284525" y="1187192"/>
                    <a:pt x="259457" y="1212260"/>
                    <a:pt x="259457" y="1243183"/>
                  </a:cubicBezTo>
                  <a:lnTo>
                    <a:pt x="259457" y="1467141"/>
                  </a:lnTo>
                  <a:cubicBezTo>
                    <a:pt x="259457" y="1498064"/>
                    <a:pt x="284525" y="1523132"/>
                    <a:pt x="315448" y="1523132"/>
                  </a:cubicBezTo>
                  <a:lnTo>
                    <a:pt x="539406" y="1523132"/>
                  </a:lnTo>
                  <a:cubicBezTo>
                    <a:pt x="570329" y="1523132"/>
                    <a:pt x="595397" y="1498064"/>
                    <a:pt x="595397" y="1467141"/>
                  </a:cubicBezTo>
                  <a:lnTo>
                    <a:pt x="595397" y="1243183"/>
                  </a:lnTo>
                  <a:cubicBezTo>
                    <a:pt x="595397" y="1212260"/>
                    <a:pt x="570329" y="1187192"/>
                    <a:pt x="539406" y="1187192"/>
                  </a:cubicBezTo>
                  <a:close/>
                  <a:moveTo>
                    <a:pt x="348041" y="163575"/>
                  </a:moveTo>
                  <a:cubicBezTo>
                    <a:pt x="275130" y="163575"/>
                    <a:pt x="216024" y="222681"/>
                    <a:pt x="216024" y="295592"/>
                  </a:cubicBezTo>
                  <a:lnTo>
                    <a:pt x="216024" y="823646"/>
                  </a:lnTo>
                  <a:cubicBezTo>
                    <a:pt x="216024" y="896557"/>
                    <a:pt x="275130" y="955663"/>
                    <a:pt x="348041" y="955663"/>
                  </a:cubicBezTo>
                  <a:lnTo>
                    <a:pt x="2100231" y="955663"/>
                  </a:lnTo>
                  <a:cubicBezTo>
                    <a:pt x="2173142" y="955663"/>
                    <a:pt x="2232248" y="896557"/>
                    <a:pt x="2232248" y="823646"/>
                  </a:cubicBezTo>
                  <a:lnTo>
                    <a:pt x="2232248" y="295592"/>
                  </a:lnTo>
                  <a:cubicBezTo>
                    <a:pt x="2232248" y="222681"/>
                    <a:pt x="2173142" y="163575"/>
                    <a:pt x="2100231" y="163575"/>
                  </a:cubicBezTo>
                  <a:close/>
                  <a:moveTo>
                    <a:pt x="265172" y="0"/>
                  </a:moveTo>
                  <a:lnTo>
                    <a:pt x="2183100" y="0"/>
                  </a:lnTo>
                  <a:cubicBezTo>
                    <a:pt x="2329550" y="0"/>
                    <a:pt x="2448272" y="118722"/>
                    <a:pt x="2448272" y="265172"/>
                  </a:cubicBezTo>
                  <a:lnTo>
                    <a:pt x="2448272" y="2974828"/>
                  </a:lnTo>
                  <a:cubicBezTo>
                    <a:pt x="2448272" y="3121278"/>
                    <a:pt x="2329550" y="3240000"/>
                    <a:pt x="2183100" y="3240000"/>
                  </a:cubicBezTo>
                  <a:lnTo>
                    <a:pt x="265172" y="3240000"/>
                  </a:lnTo>
                  <a:cubicBezTo>
                    <a:pt x="118722" y="3240000"/>
                    <a:pt x="0" y="3121278"/>
                    <a:pt x="0" y="2974828"/>
                  </a:cubicBezTo>
                  <a:lnTo>
                    <a:pt x="0" y="265172"/>
                  </a:lnTo>
                  <a:cubicBezTo>
                    <a:pt x="0" y="118722"/>
                    <a:pt x="118722" y="0"/>
                    <a:pt x="2651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Rounded Rectangle 5">
              <a:extLst>
                <a:ext uri="{FF2B5EF4-FFF2-40B4-BE49-F238E27FC236}">
                  <a16:creationId xmlns:a16="http://schemas.microsoft.com/office/drawing/2014/main" id="{0034F44D-CF39-5C44-8BBA-713EC3CBCEFB}"/>
                </a:ext>
              </a:extLst>
            </p:cNvPr>
            <p:cNvSpPr/>
            <p:nvPr/>
          </p:nvSpPr>
          <p:spPr>
            <a:xfrm flipH="1">
              <a:off x="6445978" y="4467529"/>
              <a:ext cx="314785" cy="259679"/>
            </a:xfrm>
            <a:custGeom>
              <a:avLst/>
              <a:gdLst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17557" h="2654282">
                  <a:moveTo>
                    <a:pt x="1384251" y="661544"/>
                  </a:moveTo>
                  <a:cubicBezTo>
                    <a:pt x="1489083" y="661544"/>
                    <a:pt x="1574067" y="746528"/>
                    <a:pt x="1574067" y="851360"/>
                  </a:cubicBezTo>
                  <a:cubicBezTo>
                    <a:pt x="1574067" y="956192"/>
                    <a:pt x="1489083" y="1041176"/>
                    <a:pt x="1384251" y="1041176"/>
                  </a:cubicBezTo>
                  <a:cubicBezTo>
                    <a:pt x="1279419" y="1041176"/>
                    <a:pt x="1194435" y="956192"/>
                    <a:pt x="1194435" y="851360"/>
                  </a:cubicBezTo>
                  <a:cubicBezTo>
                    <a:pt x="1194435" y="746528"/>
                    <a:pt x="1279419" y="661544"/>
                    <a:pt x="1384251" y="661544"/>
                  </a:cubicBezTo>
                  <a:close/>
                  <a:moveTo>
                    <a:pt x="1993421" y="661544"/>
                  </a:moveTo>
                  <a:cubicBezTo>
                    <a:pt x="2098253" y="661544"/>
                    <a:pt x="2183237" y="746528"/>
                    <a:pt x="2183237" y="851360"/>
                  </a:cubicBezTo>
                  <a:cubicBezTo>
                    <a:pt x="2183237" y="956192"/>
                    <a:pt x="2098253" y="1041176"/>
                    <a:pt x="1993421" y="1041176"/>
                  </a:cubicBezTo>
                  <a:cubicBezTo>
                    <a:pt x="1888589" y="1041176"/>
                    <a:pt x="1803605" y="956192"/>
                    <a:pt x="1803605" y="851360"/>
                  </a:cubicBezTo>
                  <a:cubicBezTo>
                    <a:pt x="1803605" y="746528"/>
                    <a:pt x="1888589" y="661544"/>
                    <a:pt x="1993421" y="661544"/>
                  </a:cubicBezTo>
                  <a:close/>
                  <a:moveTo>
                    <a:pt x="2602591" y="661544"/>
                  </a:moveTo>
                  <a:cubicBezTo>
                    <a:pt x="2707423" y="661544"/>
                    <a:pt x="2792407" y="746528"/>
                    <a:pt x="2792407" y="851360"/>
                  </a:cubicBezTo>
                  <a:cubicBezTo>
                    <a:pt x="2792407" y="956192"/>
                    <a:pt x="2707423" y="1041176"/>
                    <a:pt x="2602591" y="1041176"/>
                  </a:cubicBezTo>
                  <a:cubicBezTo>
                    <a:pt x="2497759" y="1041176"/>
                    <a:pt x="2412775" y="956192"/>
                    <a:pt x="2412775" y="851360"/>
                  </a:cubicBezTo>
                  <a:cubicBezTo>
                    <a:pt x="2412775" y="746528"/>
                    <a:pt x="2497759" y="661544"/>
                    <a:pt x="2602591" y="661544"/>
                  </a:cubicBezTo>
                  <a:close/>
                  <a:moveTo>
                    <a:pt x="677114" y="569491"/>
                  </a:moveTo>
                  <a:lnTo>
                    <a:pt x="330916" y="569491"/>
                  </a:lnTo>
                  <a:cubicBezTo>
                    <a:pt x="148156" y="569491"/>
                    <a:pt x="0" y="717647"/>
                    <a:pt x="0" y="900407"/>
                  </a:cubicBezTo>
                  <a:lnTo>
                    <a:pt x="0" y="1952009"/>
                  </a:lnTo>
                  <a:cubicBezTo>
                    <a:pt x="0" y="2134769"/>
                    <a:pt x="148156" y="2282925"/>
                    <a:pt x="330916" y="2282925"/>
                  </a:cubicBezTo>
                  <a:lnTo>
                    <a:pt x="711670" y="2282925"/>
                  </a:lnTo>
                  <a:cubicBezTo>
                    <a:pt x="639726" y="2394386"/>
                    <a:pt x="647101" y="2475544"/>
                    <a:pt x="275077" y="2654282"/>
                  </a:cubicBezTo>
                  <a:cubicBezTo>
                    <a:pt x="900998" y="2583693"/>
                    <a:pt x="998412" y="2552618"/>
                    <a:pt x="1294529" y="2282925"/>
                  </a:cubicBezTo>
                  <a:lnTo>
                    <a:pt x="2117356" y="2282925"/>
                  </a:lnTo>
                  <a:cubicBezTo>
                    <a:pt x="2251554" y="2282925"/>
                    <a:pt x="2367095" y="2203043"/>
                    <a:pt x="2418395" y="2087951"/>
                  </a:cubicBezTo>
                  <a:cubicBezTo>
                    <a:pt x="2205538" y="2022975"/>
                    <a:pt x="2032941" y="1932583"/>
                    <a:pt x="1830857" y="1799347"/>
                  </a:cubicBezTo>
                  <a:lnTo>
                    <a:pt x="1008030" y="1799347"/>
                  </a:lnTo>
                  <a:cubicBezTo>
                    <a:pt x="825270" y="1799347"/>
                    <a:pt x="677114" y="1651191"/>
                    <a:pt x="677114" y="1468431"/>
                  </a:cubicBezTo>
                  <a:lnTo>
                    <a:pt x="677114" y="569491"/>
                  </a:lnTo>
                  <a:close/>
                  <a:moveTo>
                    <a:pt x="2886641" y="0"/>
                  </a:moveTo>
                  <a:lnTo>
                    <a:pt x="1100201" y="0"/>
                  </a:lnTo>
                  <a:cubicBezTo>
                    <a:pt x="917441" y="0"/>
                    <a:pt x="769285" y="148156"/>
                    <a:pt x="769285" y="330916"/>
                  </a:cubicBezTo>
                  <a:lnTo>
                    <a:pt x="769285" y="1382518"/>
                  </a:lnTo>
                  <a:cubicBezTo>
                    <a:pt x="769285" y="1565278"/>
                    <a:pt x="917441" y="1713434"/>
                    <a:pt x="1100201" y="1713434"/>
                  </a:cubicBezTo>
                  <a:lnTo>
                    <a:pt x="1923028" y="1713434"/>
                  </a:lnTo>
                  <a:cubicBezTo>
                    <a:pt x="2301032" y="1962656"/>
                    <a:pt x="2453037" y="2007378"/>
                    <a:pt x="3078958" y="2077967"/>
                  </a:cubicBezTo>
                  <a:cubicBezTo>
                    <a:pt x="2713759" y="1878758"/>
                    <a:pt x="2673367" y="1899957"/>
                    <a:pt x="2505887" y="1713434"/>
                  </a:cubicBezTo>
                  <a:lnTo>
                    <a:pt x="2886641" y="1713434"/>
                  </a:lnTo>
                  <a:cubicBezTo>
                    <a:pt x="3069401" y="1713434"/>
                    <a:pt x="3217557" y="1565278"/>
                    <a:pt x="3217557" y="1382518"/>
                  </a:cubicBezTo>
                  <a:lnTo>
                    <a:pt x="3217557" y="330916"/>
                  </a:lnTo>
                  <a:cubicBezTo>
                    <a:pt x="3217557" y="148156"/>
                    <a:pt x="3069401" y="0"/>
                    <a:pt x="28866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Round Same Side Corner Rectangle 11">
              <a:extLst>
                <a:ext uri="{FF2B5EF4-FFF2-40B4-BE49-F238E27FC236}">
                  <a16:creationId xmlns:a16="http://schemas.microsoft.com/office/drawing/2014/main" id="{7F0AE7AA-54FA-424B-A4C8-66ED93E7837E}"/>
                </a:ext>
              </a:extLst>
            </p:cNvPr>
            <p:cNvSpPr>
              <a:spLocks noChangeAspect="1"/>
            </p:cNvSpPr>
            <p:nvPr/>
          </p:nvSpPr>
          <p:spPr>
            <a:xfrm rot="9900000">
              <a:off x="9610708" y="4461302"/>
              <a:ext cx="318256" cy="270297"/>
            </a:xfrm>
            <a:custGeom>
              <a:avLst/>
              <a:gdLst/>
              <a:ahLst/>
              <a:cxnLst/>
              <a:rect l="l" t="t" r="r" b="b"/>
              <a:pathLst>
                <a:path w="2911009" h="2472345">
                  <a:moveTo>
                    <a:pt x="2219598" y="1335309"/>
                  </a:moveTo>
                  <a:lnTo>
                    <a:pt x="2219598" y="1222573"/>
                  </a:lnTo>
                  <a:cubicBezTo>
                    <a:pt x="2219598" y="1176944"/>
                    <a:pt x="2241926" y="1136530"/>
                    <a:pt x="2277694" y="1113650"/>
                  </a:cubicBezTo>
                  <a:lnTo>
                    <a:pt x="2277694" y="137786"/>
                  </a:lnTo>
                  <a:cubicBezTo>
                    <a:pt x="2277694" y="61689"/>
                    <a:pt x="2339383" y="0"/>
                    <a:pt x="2415480" y="0"/>
                  </a:cubicBezTo>
                  <a:lnTo>
                    <a:pt x="2545196" y="0"/>
                  </a:lnTo>
                  <a:cubicBezTo>
                    <a:pt x="2621293" y="0"/>
                    <a:pt x="2682982" y="61689"/>
                    <a:pt x="2682982" y="137786"/>
                  </a:cubicBezTo>
                  <a:lnTo>
                    <a:pt x="2682982" y="1099067"/>
                  </a:lnTo>
                  <a:cubicBezTo>
                    <a:pt x="2730197" y="1120049"/>
                    <a:pt x="2762708" y="1167515"/>
                    <a:pt x="2762708" y="1222573"/>
                  </a:cubicBezTo>
                  <a:lnTo>
                    <a:pt x="2762708" y="1480834"/>
                  </a:lnTo>
                  <a:close/>
                  <a:moveTo>
                    <a:pt x="241900" y="1676361"/>
                  </a:moveTo>
                  <a:cubicBezTo>
                    <a:pt x="69371" y="1631107"/>
                    <a:pt x="-34146" y="1454930"/>
                    <a:pt x="10296" y="1282189"/>
                  </a:cubicBezTo>
                  <a:cubicBezTo>
                    <a:pt x="54739" y="1109449"/>
                    <a:pt x="230428" y="1005105"/>
                    <a:pt x="403375" y="1048736"/>
                  </a:cubicBezTo>
                  <a:cubicBezTo>
                    <a:pt x="349550" y="1257945"/>
                    <a:pt x="295726" y="1467153"/>
                    <a:pt x="241900" y="1676361"/>
                  </a:cubicBezTo>
                  <a:close/>
                  <a:moveTo>
                    <a:pt x="2578947" y="2467929"/>
                  </a:moveTo>
                  <a:lnTo>
                    <a:pt x="1957545" y="2301425"/>
                  </a:lnTo>
                  <a:lnTo>
                    <a:pt x="2194209" y="1418183"/>
                  </a:lnTo>
                  <a:lnTo>
                    <a:pt x="2815611" y="1584687"/>
                  </a:lnTo>
                  <a:cubicBezTo>
                    <a:pt x="2884250" y="1603079"/>
                    <a:pt x="2924985" y="1673632"/>
                    <a:pt x="2906593" y="1742272"/>
                  </a:cubicBezTo>
                  <a:lnTo>
                    <a:pt x="2736532" y="2376947"/>
                  </a:lnTo>
                  <a:cubicBezTo>
                    <a:pt x="2718140" y="2445587"/>
                    <a:pt x="2647586" y="2486321"/>
                    <a:pt x="2578947" y="2467929"/>
                  </a:cubicBezTo>
                  <a:close/>
                  <a:moveTo>
                    <a:pt x="610249" y="2287120"/>
                  </a:moveTo>
                  <a:lnTo>
                    <a:pt x="1020264" y="756923"/>
                  </a:lnTo>
                  <a:lnTo>
                    <a:pt x="2107356" y="1398691"/>
                  </a:lnTo>
                  <a:lnTo>
                    <a:pt x="1872582" y="2274879"/>
                  </a:lnTo>
                  <a:close/>
                  <a:moveTo>
                    <a:pt x="426016" y="2349577"/>
                  </a:moveTo>
                  <a:lnTo>
                    <a:pt x="243978" y="2300800"/>
                  </a:lnTo>
                  <a:cubicBezTo>
                    <a:pt x="205115" y="2290387"/>
                    <a:pt x="182051" y="2250439"/>
                    <a:pt x="192464" y="2211576"/>
                  </a:cubicBezTo>
                  <a:lnTo>
                    <a:pt x="620679" y="613455"/>
                  </a:lnTo>
                  <a:cubicBezTo>
                    <a:pt x="631093" y="574592"/>
                    <a:pt x="671040" y="551528"/>
                    <a:pt x="709903" y="561941"/>
                  </a:cubicBezTo>
                  <a:lnTo>
                    <a:pt x="891942" y="610718"/>
                  </a:lnTo>
                  <a:cubicBezTo>
                    <a:pt x="930805" y="621132"/>
                    <a:pt x="953869" y="661079"/>
                    <a:pt x="943455" y="699942"/>
                  </a:cubicBezTo>
                  <a:lnTo>
                    <a:pt x="515240" y="2298064"/>
                  </a:lnTo>
                  <a:cubicBezTo>
                    <a:pt x="504827" y="2336927"/>
                    <a:pt x="464879" y="2359990"/>
                    <a:pt x="426016" y="23495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Block Arc 10">
              <a:extLst>
                <a:ext uri="{FF2B5EF4-FFF2-40B4-BE49-F238E27FC236}">
                  <a16:creationId xmlns:a16="http://schemas.microsoft.com/office/drawing/2014/main" id="{51BF784A-F7A9-B642-A31F-6EB263CE278D}"/>
                </a:ext>
              </a:extLst>
            </p:cNvPr>
            <p:cNvSpPr/>
            <p:nvPr/>
          </p:nvSpPr>
          <p:spPr>
            <a:xfrm>
              <a:off x="1668048" y="4474377"/>
              <a:ext cx="346793" cy="234899"/>
            </a:xfrm>
            <a:custGeom>
              <a:avLst/>
              <a:gdLst/>
              <a:ahLst/>
              <a:cxnLst/>
              <a:rect l="l" t="t" r="r" b="b"/>
              <a:pathLst>
                <a:path w="3219104" h="2180445">
                  <a:moveTo>
                    <a:pt x="631935" y="660566"/>
                  </a:moveTo>
                  <a:cubicBezTo>
                    <a:pt x="582229" y="660566"/>
                    <a:pt x="541935" y="700860"/>
                    <a:pt x="541935" y="750566"/>
                  </a:cubicBezTo>
                  <a:cubicBezTo>
                    <a:pt x="541935" y="800272"/>
                    <a:pt x="582229" y="840566"/>
                    <a:pt x="631935" y="840566"/>
                  </a:cubicBezTo>
                  <a:cubicBezTo>
                    <a:pt x="681641" y="840566"/>
                    <a:pt x="721935" y="800272"/>
                    <a:pt x="721935" y="750566"/>
                  </a:cubicBezTo>
                  <a:cubicBezTo>
                    <a:pt x="721935" y="700860"/>
                    <a:pt x="681641" y="660566"/>
                    <a:pt x="631935" y="660566"/>
                  </a:cubicBezTo>
                  <a:close/>
                  <a:moveTo>
                    <a:pt x="2920524" y="132986"/>
                  </a:moveTo>
                  <a:cubicBezTo>
                    <a:pt x="2884582" y="132986"/>
                    <a:pt x="2855445" y="171564"/>
                    <a:pt x="2855445" y="219152"/>
                  </a:cubicBezTo>
                  <a:cubicBezTo>
                    <a:pt x="2855445" y="266740"/>
                    <a:pt x="2884582" y="305318"/>
                    <a:pt x="2920524" y="305318"/>
                  </a:cubicBezTo>
                  <a:cubicBezTo>
                    <a:pt x="2956466" y="305318"/>
                    <a:pt x="2985603" y="266740"/>
                    <a:pt x="2985603" y="219152"/>
                  </a:cubicBezTo>
                  <a:cubicBezTo>
                    <a:pt x="2985603" y="171564"/>
                    <a:pt x="2956466" y="132986"/>
                    <a:pt x="2920524" y="132986"/>
                  </a:cubicBezTo>
                  <a:close/>
                  <a:moveTo>
                    <a:pt x="1840097" y="123357"/>
                  </a:moveTo>
                  <a:cubicBezTo>
                    <a:pt x="1690593" y="125267"/>
                    <a:pt x="1541569" y="163386"/>
                    <a:pt x="1407089" y="237534"/>
                  </a:cubicBezTo>
                  <a:lnTo>
                    <a:pt x="1442443" y="299445"/>
                  </a:lnTo>
                  <a:cubicBezTo>
                    <a:pt x="1690026" y="162934"/>
                    <a:pt x="1991162" y="159087"/>
                    <a:pt x="2242273" y="289227"/>
                  </a:cubicBezTo>
                  <a:lnTo>
                    <a:pt x="2275978" y="226435"/>
                  </a:lnTo>
                  <a:cubicBezTo>
                    <a:pt x="2139582" y="155746"/>
                    <a:pt x="1989600" y="121447"/>
                    <a:pt x="1840097" y="123357"/>
                  </a:cubicBezTo>
                  <a:close/>
                  <a:moveTo>
                    <a:pt x="1808744" y="1233"/>
                  </a:moveTo>
                  <a:cubicBezTo>
                    <a:pt x="2156106" y="-14520"/>
                    <a:pt x="2554236" y="122009"/>
                    <a:pt x="2727916" y="332053"/>
                  </a:cubicBezTo>
                  <a:lnTo>
                    <a:pt x="2797407" y="426906"/>
                  </a:lnTo>
                  <a:cubicBezTo>
                    <a:pt x="2816730" y="407744"/>
                    <a:pt x="2822914" y="396798"/>
                    <a:pt x="2848347" y="374270"/>
                  </a:cubicBezTo>
                  <a:cubicBezTo>
                    <a:pt x="2789714" y="335227"/>
                    <a:pt x="2770554" y="301522"/>
                    <a:pt x="2770554" y="211287"/>
                  </a:cubicBezTo>
                  <a:cubicBezTo>
                    <a:pt x="2770554" y="109060"/>
                    <a:pt x="2826850" y="34523"/>
                    <a:pt x="2918697" y="33333"/>
                  </a:cubicBezTo>
                  <a:cubicBezTo>
                    <a:pt x="3010544" y="32143"/>
                    <a:pt x="3068737" y="122977"/>
                    <a:pt x="3064459" y="218431"/>
                  </a:cubicBezTo>
                  <a:cubicBezTo>
                    <a:pt x="3062319" y="266188"/>
                    <a:pt x="3063213" y="242475"/>
                    <a:pt x="3054577" y="285936"/>
                  </a:cubicBezTo>
                  <a:cubicBezTo>
                    <a:pt x="3088600" y="260795"/>
                    <a:pt x="3146396" y="297212"/>
                    <a:pt x="3198377" y="27802"/>
                  </a:cubicBezTo>
                  <a:cubicBezTo>
                    <a:pt x="3270974" y="270322"/>
                    <a:pt x="3142267" y="378871"/>
                    <a:pt x="2977023" y="405424"/>
                  </a:cubicBezTo>
                  <a:cubicBezTo>
                    <a:pt x="2937650" y="455263"/>
                    <a:pt x="2906651" y="507366"/>
                    <a:pt x="2854455" y="531728"/>
                  </a:cubicBezTo>
                  <a:cubicBezTo>
                    <a:pt x="2854593" y="531917"/>
                    <a:pt x="2854687" y="532126"/>
                    <a:pt x="2854781" y="532336"/>
                  </a:cubicBezTo>
                  <a:lnTo>
                    <a:pt x="2914835" y="719911"/>
                  </a:lnTo>
                  <a:cubicBezTo>
                    <a:pt x="2982387" y="1030651"/>
                    <a:pt x="2875068" y="1334999"/>
                    <a:pt x="2751965" y="1458417"/>
                  </a:cubicBezTo>
                  <a:cubicBezTo>
                    <a:pt x="2718119" y="1752479"/>
                    <a:pt x="2636178" y="1904762"/>
                    <a:pt x="2564924" y="2133185"/>
                  </a:cubicBezTo>
                  <a:cubicBezTo>
                    <a:pt x="2548001" y="2174319"/>
                    <a:pt x="2290597" y="2162941"/>
                    <a:pt x="2284362" y="2130560"/>
                  </a:cubicBezTo>
                  <a:cubicBezTo>
                    <a:pt x="2253189" y="1989654"/>
                    <a:pt x="2205984" y="1832997"/>
                    <a:pt x="2190842" y="1681589"/>
                  </a:cubicBezTo>
                  <a:cubicBezTo>
                    <a:pt x="1937891" y="1727975"/>
                    <a:pt x="1628829" y="1727099"/>
                    <a:pt x="1429318" y="1710471"/>
                  </a:cubicBezTo>
                  <a:cubicBezTo>
                    <a:pt x="1387456" y="1891634"/>
                    <a:pt x="1268107" y="2057044"/>
                    <a:pt x="1143413" y="2180445"/>
                  </a:cubicBezTo>
                  <a:lnTo>
                    <a:pt x="943012" y="2180445"/>
                  </a:lnTo>
                  <a:cubicBezTo>
                    <a:pt x="894916" y="2170818"/>
                    <a:pt x="902932" y="1825120"/>
                    <a:pt x="910948" y="1650083"/>
                  </a:cubicBezTo>
                  <a:cubicBezTo>
                    <a:pt x="600994" y="1508303"/>
                    <a:pt x="-80369" y="1319263"/>
                    <a:pt x="7807" y="838786"/>
                  </a:cubicBezTo>
                  <a:cubicBezTo>
                    <a:pt x="13151" y="796777"/>
                    <a:pt x="184160" y="802028"/>
                    <a:pt x="275009" y="799402"/>
                  </a:cubicBezTo>
                  <a:cubicBezTo>
                    <a:pt x="369419" y="659373"/>
                    <a:pt x="418407" y="582356"/>
                    <a:pt x="555570" y="465957"/>
                  </a:cubicBezTo>
                  <a:cubicBezTo>
                    <a:pt x="547554" y="374062"/>
                    <a:pt x="496786" y="206026"/>
                    <a:pt x="531522" y="190273"/>
                  </a:cubicBezTo>
                  <a:cubicBezTo>
                    <a:pt x="764877" y="64246"/>
                    <a:pt x="803177" y="250661"/>
                    <a:pt x="924308" y="355683"/>
                  </a:cubicBezTo>
                  <a:cubicBezTo>
                    <a:pt x="1130053" y="143013"/>
                    <a:pt x="1554903" y="11735"/>
                    <a:pt x="1808744" y="12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사각형: 둥근 위쪽 모서리 130">
              <a:extLst>
                <a:ext uri="{FF2B5EF4-FFF2-40B4-BE49-F238E27FC236}">
                  <a16:creationId xmlns:a16="http://schemas.microsoft.com/office/drawing/2014/main" id="{09931423-687B-0144-805D-5585BE31CC47}"/>
                </a:ext>
              </a:extLst>
            </p:cNvPr>
            <p:cNvSpPr/>
            <p:nvPr/>
          </p:nvSpPr>
          <p:spPr>
            <a:xfrm rot="16200000">
              <a:off x="1434000" y="2500021"/>
              <a:ext cx="874800" cy="173521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70" name="Straight Connector 48">
              <a:extLst>
                <a:ext uri="{FF2B5EF4-FFF2-40B4-BE49-F238E27FC236}">
                  <a16:creationId xmlns:a16="http://schemas.microsoft.com/office/drawing/2014/main" id="{BEDB88C0-A8A0-834A-8D34-D9E33E0326EF}"/>
                </a:ext>
              </a:extLst>
            </p:cNvPr>
            <p:cNvCxnSpPr/>
            <p:nvPr/>
          </p:nvCxnSpPr>
          <p:spPr>
            <a:xfrm>
              <a:off x="1842289" y="3889727"/>
              <a:ext cx="0" cy="427219"/>
            </a:xfrm>
            <a:prstGeom prst="line">
              <a:avLst/>
            </a:prstGeom>
            <a:ln w="25400">
              <a:solidFill>
                <a:srgbClr val="7030A0"/>
              </a:solidFill>
              <a:prstDash val="sysDot"/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A1603E44-E8BD-A74B-8BD5-D1EDFE45D9E9}"/>
                </a:ext>
              </a:extLst>
            </p:cNvPr>
            <p:cNvSpPr txBox="1"/>
            <p:nvPr/>
          </p:nvSpPr>
          <p:spPr>
            <a:xfrm>
              <a:off x="1242683" y="3151284"/>
              <a:ext cx="1199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Prepare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9B467EDA-6B11-EE4B-9720-C0EBE2A7528B}"/>
                </a:ext>
              </a:extLst>
            </p:cNvPr>
            <p:cNvSpPr txBox="1"/>
            <p:nvPr/>
          </p:nvSpPr>
          <p:spPr>
            <a:xfrm>
              <a:off x="11097215" y="3148214"/>
              <a:ext cx="1199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Deliver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76" name="Google Shape;1226;p40">
              <a:extLst>
                <a:ext uri="{FF2B5EF4-FFF2-40B4-BE49-F238E27FC236}">
                  <a16:creationId xmlns:a16="http://schemas.microsoft.com/office/drawing/2014/main" id="{5F2F43A0-3090-6648-BB5E-30D5DA8AED48}"/>
                </a:ext>
              </a:extLst>
            </p:cNvPr>
            <p:cNvSpPr/>
            <p:nvPr/>
          </p:nvSpPr>
          <p:spPr>
            <a:xfrm>
              <a:off x="8115298" y="4414534"/>
              <a:ext cx="119490" cy="86030"/>
            </a:xfrm>
            <a:custGeom>
              <a:avLst/>
              <a:gdLst/>
              <a:ahLst/>
              <a:cxnLst/>
              <a:rect l="l" t="t" r="r" b="b"/>
              <a:pathLst>
                <a:path w="3939" h="2836" extrusionOk="0">
                  <a:moveTo>
                    <a:pt x="1985" y="0"/>
                  </a:moveTo>
                  <a:cubicBezTo>
                    <a:pt x="1260" y="0"/>
                    <a:pt x="473" y="946"/>
                    <a:pt x="0" y="2521"/>
                  </a:cubicBezTo>
                  <a:cubicBezTo>
                    <a:pt x="158" y="2615"/>
                    <a:pt x="284" y="2710"/>
                    <a:pt x="410" y="2836"/>
                  </a:cubicBezTo>
                  <a:cubicBezTo>
                    <a:pt x="914" y="2773"/>
                    <a:pt x="1481" y="2773"/>
                    <a:pt x="1985" y="2773"/>
                  </a:cubicBezTo>
                  <a:cubicBezTo>
                    <a:pt x="2489" y="2773"/>
                    <a:pt x="3056" y="2804"/>
                    <a:pt x="3560" y="2836"/>
                  </a:cubicBezTo>
                  <a:cubicBezTo>
                    <a:pt x="3623" y="2678"/>
                    <a:pt x="3781" y="2584"/>
                    <a:pt x="3938" y="2521"/>
                  </a:cubicBezTo>
                  <a:cubicBezTo>
                    <a:pt x="3529" y="946"/>
                    <a:pt x="2741" y="0"/>
                    <a:pt x="19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Google Shape;1227;p40">
              <a:extLst>
                <a:ext uri="{FF2B5EF4-FFF2-40B4-BE49-F238E27FC236}">
                  <a16:creationId xmlns:a16="http://schemas.microsoft.com/office/drawing/2014/main" id="{E6298AD4-A57F-1248-9B2D-7519A465B4B2}"/>
                </a:ext>
              </a:extLst>
            </p:cNvPr>
            <p:cNvSpPr/>
            <p:nvPr/>
          </p:nvSpPr>
          <p:spPr>
            <a:xfrm>
              <a:off x="7998690" y="4532082"/>
              <a:ext cx="86030" cy="119490"/>
            </a:xfrm>
            <a:custGeom>
              <a:avLst/>
              <a:gdLst/>
              <a:ahLst/>
              <a:cxnLst/>
              <a:rect l="l" t="t" r="r" b="b"/>
              <a:pathLst>
                <a:path w="2836" h="3939" extrusionOk="0">
                  <a:moveTo>
                    <a:pt x="2521" y="0"/>
                  </a:moveTo>
                  <a:cubicBezTo>
                    <a:pt x="946" y="473"/>
                    <a:pt x="32" y="1229"/>
                    <a:pt x="32" y="1954"/>
                  </a:cubicBezTo>
                  <a:cubicBezTo>
                    <a:pt x="1" y="2710"/>
                    <a:pt x="946" y="3466"/>
                    <a:pt x="2521" y="3939"/>
                  </a:cubicBezTo>
                  <a:cubicBezTo>
                    <a:pt x="2584" y="3781"/>
                    <a:pt x="2710" y="3655"/>
                    <a:pt x="2836" y="3529"/>
                  </a:cubicBezTo>
                  <a:cubicBezTo>
                    <a:pt x="2773" y="3025"/>
                    <a:pt x="2773" y="2521"/>
                    <a:pt x="2773" y="1954"/>
                  </a:cubicBezTo>
                  <a:cubicBezTo>
                    <a:pt x="2773" y="1418"/>
                    <a:pt x="2805" y="914"/>
                    <a:pt x="2836" y="379"/>
                  </a:cubicBezTo>
                  <a:cubicBezTo>
                    <a:pt x="2679" y="316"/>
                    <a:pt x="2553" y="158"/>
                    <a:pt x="25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Google Shape;1228;p40">
              <a:extLst>
                <a:ext uri="{FF2B5EF4-FFF2-40B4-BE49-F238E27FC236}">
                  <a16:creationId xmlns:a16="http://schemas.microsoft.com/office/drawing/2014/main" id="{FC5404C2-447B-CB49-BDF8-5776EFD28871}"/>
                </a:ext>
              </a:extLst>
            </p:cNvPr>
            <p:cNvSpPr/>
            <p:nvPr/>
          </p:nvSpPr>
          <p:spPr>
            <a:xfrm>
              <a:off x="8267246" y="4533023"/>
              <a:ext cx="86030" cy="63127"/>
            </a:xfrm>
            <a:custGeom>
              <a:avLst/>
              <a:gdLst/>
              <a:ahLst/>
              <a:cxnLst/>
              <a:rect l="l" t="t" r="r" b="b"/>
              <a:pathLst>
                <a:path w="2836" h="2081" extrusionOk="0">
                  <a:moveTo>
                    <a:pt x="316" y="1"/>
                  </a:moveTo>
                  <a:cubicBezTo>
                    <a:pt x="253" y="159"/>
                    <a:pt x="127" y="285"/>
                    <a:pt x="1" y="379"/>
                  </a:cubicBezTo>
                  <a:cubicBezTo>
                    <a:pt x="32" y="600"/>
                    <a:pt x="32" y="789"/>
                    <a:pt x="32" y="978"/>
                  </a:cubicBezTo>
                  <a:cubicBezTo>
                    <a:pt x="158" y="978"/>
                    <a:pt x="284" y="946"/>
                    <a:pt x="442" y="946"/>
                  </a:cubicBezTo>
                  <a:cubicBezTo>
                    <a:pt x="1387" y="946"/>
                    <a:pt x="2237" y="1387"/>
                    <a:pt x="2804" y="2080"/>
                  </a:cubicBezTo>
                  <a:lnTo>
                    <a:pt x="2804" y="1954"/>
                  </a:lnTo>
                  <a:cubicBezTo>
                    <a:pt x="2836" y="1230"/>
                    <a:pt x="1891" y="474"/>
                    <a:pt x="31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Google Shape;1229;p40">
              <a:extLst>
                <a:ext uri="{FF2B5EF4-FFF2-40B4-BE49-F238E27FC236}">
                  <a16:creationId xmlns:a16="http://schemas.microsoft.com/office/drawing/2014/main" id="{25AF71EE-A6AF-6A4B-AA90-902D2E62E624}"/>
                </a:ext>
              </a:extLst>
            </p:cNvPr>
            <p:cNvSpPr/>
            <p:nvPr/>
          </p:nvSpPr>
          <p:spPr>
            <a:xfrm>
              <a:off x="8115298" y="4682119"/>
              <a:ext cx="105141" cy="86061"/>
            </a:xfrm>
            <a:custGeom>
              <a:avLst/>
              <a:gdLst/>
              <a:ahLst/>
              <a:cxnLst/>
              <a:rect l="l" t="t" r="r" b="b"/>
              <a:pathLst>
                <a:path w="3466" h="2837" extrusionOk="0">
                  <a:moveTo>
                    <a:pt x="410" y="1"/>
                  </a:moveTo>
                  <a:cubicBezTo>
                    <a:pt x="315" y="158"/>
                    <a:pt x="158" y="284"/>
                    <a:pt x="0" y="316"/>
                  </a:cubicBezTo>
                  <a:cubicBezTo>
                    <a:pt x="473" y="1891"/>
                    <a:pt x="1260" y="2836"/>
                    <a:pt x="1985" y="2836"/>
                  </a:cubicBezTo>
                  <a:cubicBezTo>
                    <a:pt x="2489" y="2836"/>
                    <a:pt x="3056" y="2364"/>
                    <a:pt x="3466" y="1544"/>
                  </a:cubicBezTo>
                  <a:lnTo>
                    <a:pt x="3119" y="1072"/>
                  </a:lnTo>
                  <a:cubicBezTo>
                    <a:pt x="2836" y="851"/>
                    <a:pt x="2678" y="473"/>
                    <a:pt x="2521" y="95"/>
                  </a:cubicBezTo>
                  <a:lnTo>
                    <a:pt x="1985" y="95"/>
                  </a:lnTo>
                  <a:cubicBezTo>
                    <a:pt x="1418" y="95"/>
                    <a:pt x="882" y="64"/>
                    <a:pt x="41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Google Shape;1230;p40">
              <a:extLst>
                <a:ext uri="{FF2B5EF4-FFF2-40B4-BE49-F238E27FC236}">
                  <a16:creationId xmlns:a16="http://schemas.microsoft.com/office/drawing/2014/main" id="{D1771923-8F7A-AB49-8546-4D29695A9BEB}"/>
                </a:ext>
              </a:extLst>
            </p:cNvPr>
            <p:cNvSpPr/>
            <p:nvPr/>
          </p:nvSpPr>
          <p:spPr>
            <a:xfrm>
              <a:off x="8103831" y="4518705"/>
              <a:ext cx="144334" cy="146245"/>
            </a:xfrm>
            <a:custGeom>
              <a:avLst/>
              <a:gdLst/>
              <a:ahLst/>
              <a:cxnLst/>
              <a:rect l="l" t="t" r="r" b="b"/>
              <a:pathLst>
                <a:path w="4758" h="4821" extrusionOk="0">
                  <a:moveTo>
                    <a:pt x="2395" y="0"/>
                  </a:moveTo>
                  <a:cubicBezTo>
                    <a:pt x="1922" y="0"/>
                    <a:pt x="1418" y="32"/>
                    <a:pt x="1008" y="95"/>
                  </a:cubicBezTo>
                  <a:cubicBezTo>
                    <a:pt x="977" y="599"/>
                    <a:pt x="599" y="977"/>
                    <a:pt x="63" y="1040"/>
                  </a:cubicBezTo>
                  <a:cubicBezTo>
                    <a:pt x="32" y="1450"/>
                    <a:pt x="0" y="1922"/>
                    <a:pt x="0" y="2395"/>
                  </a:cubicBezTo>
                  <a:cubicBezTo>
                    <a:pt x="0" y="2867"/>
                    <a:pt x="32" y="3340"/>
                    <a:pt x="63" y="3781"/>
                  </a:cubicBezTo>
                  <a:cubicBezTo>
                    <a:pt x="599" y="3812"/>
                    <a:pt x="977" y="4222"/>
                    <a:pt x="1008" y="4726"/>
                  </a:cubicBezTo>
                  <a:cubicBezTo>
                    <a:pt x="1449" y="4758"/>
                    <a:pt x="1922" y="4821"/>
                    <a:pt x="2395" y="4821"/>
                  </a:cubicBezTo>
                  <a:lnTo>
                    <a:pt x="2804" y="4821"/>
                  </a:lnTo>
                  <a:cubicBezTo>
                    <a:pt x="2804" y="4695"/>
                    <a:pt x="2741" y="4569"/>
                    <a:pt x="2741" y="4506"/>
                  </a:cubicBezTo>
                  <a:cubicBezTo>
                    <a:pt x="2741" y="3151"/>
                    <a:pt x="3592" y="2017"/>
                    <a:pt x="4757" y="1576"/>
                  </a:cubicBezTo>
                  <a:cubicBezTo>
                    <a:pt x="4757" y="1387"/>
                    <a:pt x="4726" y="1229"/>
                    <a:pt x="4726" y="1040"/>
                  </a:cubicBezTo>
                  <a:cubicBezTo>
                    <a:pt x="4222" y="977"/>
                    <a:pt x="3812" y="599"/>
                    <a:pt x="3781" y="95"/>
                  </a:cubicBezTo>
                  <a:cubicBezTo>
                    <a:pt x="3340" y="32"/>
                    <a:pt x="2867" y="0"/>
                    <a:pt x="23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Google Shape;1231;p40">
              <a:extLst>
                <a:ext uri="{FF2B5EF4-FFF2-40B4-BE49-F238E27FC236}">
                  <a16:creationId xmlns:a16="http://schemas.microsoft.com/office/drawing/2014/main" id="{7FC58EB1-051E-C247-A1FA-E18D26A8AA8D}"/>
                </a:ext>
              </a:extLst>
            </p:cNvPr>
            <p:cNvSpPr/>
            <p:nvPr/>
          </p:nvSpPr>
          <p:spPr>
            <a:xfrm>
              <a:off x="8005394" y="4639135"/>
              <a:ext cx="122341" cy="122341"/>
            </a:xfrm>
            <a:custGeom>
              <a:avLst/>
              <a:gdLst/>
              <a:ahLst/>
              <a:cxnLst/>
              <a:rect l="l" t="t" r="r" b="b"/>
              <a:pathLst>
                <a:path w="4033" h="4033" extrusionOk="0">
                  <a:moveTo>
                    <a:pt x="0" y="0"/>
                  </a:moveTo>
                  <a:lnTo>
                    <a:pt x="0" y="0"/>
                  </a:lnTo>
                  <a:cubicBezTo>
                    <a:pt x="567" y="1953"/>
                    <a:pt x="2111" y="3466"/>
                    <a:pt x="4033" y="4033"/>
                  </a:cubicBezTo>
                  <a:cubicBezTo>
                    <a:pt x="3592" y="3466"/>
                    <a:pt x="3245" y="2741"/>
                    <a:pt x="2962" y="1827"/>
                  </a:cubicBezTo>
                  <a:cubicBezTo>
                    <a:pt x="2584" y="1733"/>
                    <a:pt x="2300" y="1481"/>
                    <a:pt x="2206" y="1071"/>
                  </a:cubicBezTo>
                  <a:cubicBezTo>
                    <a:pt x="1323" y="851"/>
                    <a:pt x="567" y="44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Google Shape;1232;p40">
              <a:extLst>
                <a:ext uri="{FF2B5EF4-FFF2-40B4-BE49-F238E27FC236}">
                  <a16:creationId xmlns:a16="http://schemas.microsoft.com/office/drawing/2014/main" id="{272F349D-FF1D-B842-9B4B-47E9BF9AEE3E}"/>
                </a:ext>
              </a:extLst>
            </p:cNvPr>
            <p:cNvSpPr/>
            <p:nvPr/>
          </p:nvSpPr>
          <p:spPr>
            <a:xfrm>
              <a:off x="8224231" y="4423119"/>
              <a:ext cx="122371" cy="121431"/>
            </a:xfrm>
            <a:custGeom>
              <a:avLst/>
              <a:gdLst/>
              <a:ahLst/>
              <a:cxnLst/>
              <a:rect l="l" t="t" r="r" b="b"/>
              <a:pathLst>
                <a:path w="4034" h="4003" extrusionOk="0">
                  <a:moveTo>
                    <a:pt x="1" y="1"/>
                  </a:moveTo>
                  <a:lnTo>
                    <a:pt x="1" y="1"/>
                  </a:lnTo>
                  <a:cubicBezTo>
                    <a:pt x="442" y="537"/>
                    <a:pt x="788" y="1293"/>
                    <a:pt x="1072" y="2206"/>
                  </a:cubicBezTo>
                  <a:cubicBezTo>
                    <a:pt x="1419" y="2238"/>
                    <a:pt x="1734" y="2553"/>
                    <a:pt x="1828" y="2962"/>
                  </a:cubicBezTo>
                  <a:cubicBezTo>
                    <a:pt x="2710" y="3183"/>
                    <a:pt x="3466" y="3592"/>
                    <a:pt x="4033" y="4002"/>
                  </a:cubicBezTo>
                  <a:cubicBezTo>
                    <a:pt x="3466" y="2080"/>
                    <a:pt x="1923" y="537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Google Shape;1233;p40">
              <a:extLst>
                <a:ext uri="{FF2B5EF4-FFF2-40B4-BE49-F238E27FC236}">
                  <a16:creationId xmlns:a16="http://schemas.microsoft.com/office/drawing/2014/main" id="{6DBFC6DB-69F5-4E4D-9F50-A2B8E58E49F4}"/>
                </a:ext>
              </a:extLst>
            </p:cNvPr>
            <p:cNvSpPr/>
            <p:nvPr/>
          </p:nvSpPr>
          <p:spPr>
            <a:xfrm>
              <a:off x="8005394" y="4422178"/>
              <a:ext cx="122341" cy="121401"/>
            </a:xfrm>
            <a:custGeom>
              <a:avLst/>
              <a:gdLst/>
              <a:ahLst/>
              <a:cxnLst/>
              <a:rect l="l" t="t" r="r" b="b"/>
              <a:pathLst>
                <a:path w="4033" h="4002" extrusionOk="0">
                  <a:moveTo>
                    <a:pt x="4033" y="0"/>
                  </a:moveTo>
                  <a:lnTo>
                    <a:pt x="4033" y="0"/>
                  </a:lnTo>
                  <a:cubicBezTo>
                    <a:pt x="2111" y="536"/>
                    <a:pt x="567" y="2080"/>
                    <a:pt x="0" y="4002"/>
                  </a:cubicBezTo>
                  <a:cubicBezTo>
                    <a:pt x="567" y="3592"/>
                    <a:pt x="1323" y="3214"/>
                    <a:pt x="2206" y="2962"/>
                  </a:cubicBezTo>
                  <a:cubicBezTo>
                    <a:pt x="2300" y="2552"/>
                    <a:pt x="2615" y="2269"/>
                    <a:pt x="2962" y="2206"/>
                  </a:cubicBezTo>
                  <a:cubicBezTo>
                    <a:pt x="3214" y="1292"/>
                    <a:pt x="3592" y="505"/>
                    <a:pt x="40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Google Shape;1234;p40">
              <a:extLst>
                <a:ext uri="{FF2B5EF4-FFF2-40B4-BE49-F238E27FC236}">
                  <a16:creationId xmlns:a16="http://schemas.microsoft.com/office/drawing/2014/main" id="{E8C627AD-E81D-5445-B95A-C94E248D513D}"/>
                </a:ext>
              </a:extLst>
            </p:cNvPr>
            <p:cNvSpPr/>
            <p:nvPr/>
          </p:nvSpPr>
          <p:spPr>
            <a:xfrm>
              <a:off x="8208002" y="4581771"/>
              <a:ext cx="145274" cy="188320"/>
            </a:xfrm>
            <a:custGeom>
              <a:avLst/>
              <a:gdLst/>
              <a:ahLst/>
              <a:cxnLst/>
              <a:rect l="l" t="t" r="r" b="b"/>
              <a:pathLst>
                <a:path w="4789" h="6208" extrusionOk="0">
                  <a:moveTo>
                    <a:pt x="2395" y="1355"/>
                  </a:moveTo>
                  <a:cubicBezTo>
                    <a:pt x="2930" y="1355"/>
                    <a:pt x="3403" y="1828"/>
                    <a:pt x="3403" y="2364"/>
                  </a:cubicBezTo>
                  <a:cubicBezTo>
                    <a:pt x="3403" y="2962"/>
                    <a:pt x="2930" y="3403"/>
                    <a:pt x="2395" y="3403"/>
                  </a:cubicBezTo>
                  <a:cubicBezTo>
                    <a:pt x="1827" y="3403"/>
                    <a:pt x="1355" y="2931"/>
                    <a:pt x="1355" y="2364"/>
                  </a:cubicBezTo>
                  <a:cubicBezTo>
                    <a:pt x="1355" y="1828"/>
                    <a:pt x="1827" y="1355"/>
                    <a:pt x="2395" y="1355"/>
                  </a:cubicBezTo>
                  <a:close/>
                  <a:moveTo>
                    <a:pt x="2395" y="1"/>
                  </a:moveTo>
                  <a:cubicBezTo>
                    <a:pt x="1040" y="1"/>
                    <a:pt x="0" y="1072"/>
                    <a:pt x="0" y="2427"/>
                  </a:cubicBezTo>
                  <a:cubicBezTo>
                    <a:pt x="0" y="2994"/>
                    <a:pt x="221" y="3592"/>
                    <a:pt x="630" y="4002"/>
                  </a:cubicBezTo>
                  <a:lnTo>
                    <a:pt x="2111" y="6050"/>
                  </a:lnTo>
                  <a:cubicBezTo>
                    <a:pt x="2206" y="6113"/>
                    <a:pt x="2269" y="6207"/>
                    <a:pt x="2395" y="6207"/>
                  </a:cubicBezTo>
                  <a:cubicBezTo>
                    <a:pt x="2521" y="6207"/>
                    <a:pt x="2584" y="6144"/>
                    <a:pt x="2678" y="6050"/>
                  </a:cubicBezTo>
                  <a:lnTo>
                    <a:pt x="4442" y="3592"/>
                  </a:lnTo>
                  <a:cubicBezTo>
                    <a:pt x="4663" y="3246"/>
                    <a:pt x="4757" y="2805"/>
                    <a:pt x="4757" y="2364"/>
                  </a:cubicBezTo>
                  <a:cubicBezTo>
                    <a:pt x="4789" y="1072"/>
                    <a:pt x="3686" y="1"/>
                    <a:pt x="2395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Google Shape;1235;p40">
              <a:extLst>
                <a:ext uri="{FF2B5EF4-FFF2-40B4-BE49-F238E27FC236}">
                  <a16:creationId xmlns:a16="http://schemas.microsoft.com/office/drawing/2014/main" id="{F63F3BBC-9F46-854A-B676-FD14DE8938F7}"/>
                </a:ext>
              </a:extLst>
            </p:cNvPr>
            <p:cNvSpPr/>
            <p:nvPr/>
          </p:nvSpPr>
          <p:spPr>
            <a:xfrm>
              <a:off x="8270128" y="4643897"/>
              <a:ext cx="21053" cy="22023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79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5254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E01D7-53DB-CD4B-9AD8-0F9E2BBF8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7213"/>
            <a:ext cx="10515600" cy="1325563"/>
          </a:xfrm>
        </p:spPr>
        <p:txBody>
          <a:bodyPr/>
          <a:lstStyle/>
          <a:p>
            <a:r>
              <a:rPr lang="en-GB" dirty="0"/>
              <a:t>FAIR for ALL</a:t>
            </a:r>
          </a:p>
        </p:txBody>
      </p:sp>
      <p:grpSp>
        <p:nvGrpSpPr>
          <p:cNvPr id="5" name="Group 8">
            <a:extLst>
              <a:ext uri="{FF2B5EF4-FFF2-40B4-BE49-F238E27FC236}">
                <a16:creationId xmlns:a16="http://schemas.microsoft.com/office/drawing/2014/main" id="{8C561898-55C2-7F42-A80C-339A7AF66F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 bwMode="auto">
          <a:xfrm>
            <a:off x="2340283" y="1300924"/>
            <a:ext cx="2482387" cy="1453940"/>
            <a:chOff x="0" y="0"/>
            <a:chExt cx="9801" cy="6692"/>
          </a:xfrm>
          <a:solidFill>
            <a:schemeClr val="accent6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" name="曲线 948">
              <a:extLst>
                <a:ext uri="{FF2B5EF4-FFF2-40B4-BE49-F238E27FC236}">
                  <a16:creationId xmlns:a16="http://schemas.microsoft.com/office/drawing/2014/main" id="{93A860D1-67EB-6241-AD78-CA067578C108}"/>
                </a:ext>
              </a:extLst>
            </p:cNvPr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noProof="1"/>
            </a:p>
          </p:txBody>
        </p:sp>
        <p:sp>
          <p:nvSpPr>
            <p:cNvPr id="7" name="曲线 948">
              <a:extLst>
                <a:ext uri="{FF2B5EF4-FFF2-40B4-BE49-F238E27FC236}">
                  <a16:creationId xmlns:a16="http://schemas.microsoft.com/office/drawing/2014/main" id="{4EE08257-F3A7-FB44-8568-71D7534AF3DE}"/>
                </a:ext>
              </a:extLst>
            </p:cNvPr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noProof="1"/>
            </a:p>
          </p:txBody>
        </p:sp>
        <p:sp>
          <p:nvSpPr>
            <p:cNvPr id="8" name="曲线 950">
              <a:extLst>
                <a:ext uri="{FF2B5EF4-FFF2-40B4-BE49-F238E27FC236}">
                  <a16:creationId xmlns:a16="http://schemas.microsoft.com/office/drawing/2014/main" id="{F1F8078A-E705-2D40-9EE6-4AAF45E3ED36}"/>
                </a:ext>
              </a:extLst>
            </p:cNvPr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noProof="1"/>
            </a:p>
          </p:txBody>
        </p:sp>
      </p:grpSp>
      <p:grpSp>
        <p:nvGrpSpPr>
          <p:cNvPr id="9" name="Group 12">
            <a:extLst>
              <a:ext uri="{FF2B5EF4-FFF2-40B4-BE49-F238E27FC236}">
                <a16:creationId xmlns:a16="http://schemas.microsoft.com/office/drawing/2014/main" id="{8BDC6B13-83FF-694C-83BC-D9BD476984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 bwMode="auto">
          <a:xfrm>
            <a:off x="7077840" y="1300924"/>
            <a:ext cx="2482387" cy="1453940"/>
            <a:chOff x="0" y="0"/>
            <a:chExt cx="9801" cy="6692"/>
          </a:xfrm>
          <a:solidFill>
            <a:schemeClr val="accent5">
              <a:lumMod val="7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0" name="曲线 948">
              <a:extLst>
                <a:ext uri="{FF2B5EF4-FFF2-40B4-BE49-F238E27FC236}">
                  <a16:creationId xmlns:a16="http://schemas.microsoft.com/office/drawing/2014/main" id="{87624F84-B283-E24A-8C7F-DFDC8B569782}"/>
                </a:ext>
              </a:extLst>
            </p:cNvPr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400" b="1" noProof="1">
                <a:solidFill>
                  <a:srgbClr val="F8F8F8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曲线 948">
              <a:extLst>
                <a:ext uri="{FF2B5EF4-FFF2-40B4-BE49-F238E27FC236}">
                  <a16:creationId xmlns:a16="http://schemas.microsoft.com/office/drawing/2014/main" id="{CA295BD7-AADF-8F40-8F75-2F770FCA2ADF}"/>
                </a:ext>
              </a:extLst>
            </p:cNvPr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400" b="1" noProof="1">
                <a:solidFill>
                  <a:srgbClr val="F8F8F8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曲线 950">
              <a:extLst>
                <a:ext uri="{FF2B5EF4-FFF2-40B4-BE49-F238E27FC236}">
                  <a16:creationId xmlns:a16="http://schemas.microsoft.com/office/drawing/2014/main" id="{E30A6051-96C3-2942-990C-62A83C7B6E2A}"/>
                </a:ext>
              </a:extLst>
            </p:cNvPr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400" b="1" noProof="1">
                <a:solidFill>
                  <a:srgbClr val="F8F8F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Text Box 16">
            <a:extLst>
              <a:ext uri="{FF2B5EF4-FFF2-40B4-BE49-F238E27FC236}">
                <a16:creationId xmlns:a16="http://schemas.microsoft.com/office/drawing/2014/main" id="{B76F0364-CD11-7740-B5B8-ACE28C5371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0859" y="2951092"/>
            <a:ext cx="2772189" cy="431533"/>
          </a:xfrm>
          <a:prstGeom prst="rect">
            <a:avLst/>
          </a:prstGeom>
          <a:solidFill>
            <a:schemeClr val="accent6"/>
          </a:solidFill>
          <a:ln w="3175">
            <a:noFill/>
            <a:bevel/>
            <a:headEnd/>
            <a:tailEnd/>
          </a:ln>
        </p:spPr>
        <p:txBody>
          <a:bodyPr lIns="62111" tIns="31055" rIns="62111" bIns="31055" anchor="ctr"/>
          <a:lstStyle/>
          <a:p>
            <a:pPr algn="ctr">
              <a:lnSpc>
                <a:spcPct val="130000"/>
              </a:lnSpc>
            </a:pPr>
            <a:r>
              <a:rPr lang="en-US" altLang="zh-CN" sz="2000" dirty="0">
                <a:latin typeface="Georgia Pro Cond Semibold" panose="02040706050405020303" pitchFamily="18" charset="0"/>
                <a:ea typeface="微软雅黑" pitchFamily="34" charset="-122"/>
              </a:rPr>
              <a:t>FAIR for Learners</a:t>
            </a:r>
            <a:endParaRPr lang="zh-CN" altLang="en-US" sz="2000" dirty="0">
              <a:latin typeface="Georgia Pro Cond Semibold" panose="02040706050405020303" pitchFamily="18" charset="0"/>
              <a:ea typeface="微软雅黑" pitchFamily="34" charset="-122"/>
            </a:endParaRPr>
          </a:p>
        </p:txBody>
      </p:sp>
      <p:sp>
        <p:nvSpPr>
          <p:cNvPr id="14" name="Rectangle 17" descr="Find training content that can be easily accessed using common applications. Come back and revisit whenever needed.&#13;&#10;">
            <a:extLst>
              <a:ext uri="{FF2B5EF4-FFF2-40B4-BE49-F238E27FC236}">
                <a16:creationId xmlns:a16="http://schemas.microsoft.com/office/drawing/2014/main" id="{85AF731A-5C5C-844C-80D8-935F7B5800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0859" y="3456368"/>
            <a:ext cx="2774921" cy="251545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lIns="62111" tIns="31055" rIns="62111" bIns="31055" anchor="ctr"/>
          <a:lstStyle/>
          <a:p>
            <a:pPr>
              <a:lnSpc>
                <a:spcPct val="130000"/>
              </a:lnSpc>
            </a:pP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18">
            <a:extLst>
              <a:ext uri="{FF2B5EF4-FFF2-40B4-BE49-F238E27FC236}">
                <a16:creationId xmlns:a16="http://schemas.microsoft.com/office/drawing/2014/main" id="{205FE8D2-992E-B64C-9465-033EC2A0C3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6797" y="2951092"/>
            <a:ext cx="2774921" cy="46977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175">
            <a:noFill/>
            <a:bevel/>
            <a:headEnd/>
            <a:tailEnd/>
          </a:ln>
        </p:spPr>
        <p:txBody>
          <a:bodyPr lIns="62111" tIns="31055" rIns="62111" bIns="31055" anchor="ctr"/>
          <a:lstStyle/>
          <a:p>
            <a:pPr algn="ctr">
              <a:lnSpc>
                <a:spcPct val="130000"/>
              </a:lnSpc>
            </a:pPr>
            <a:r>
              <a:rPr lang="en-US" altLang="zh-CN" sz="2000" dirty="0">
                <a:latin typeface="Georgia Pro Cond Semibold" panose="02040706050405020303" pitchFamily="18" charset="0"/>
                <a:ea typeface="微软雅黑" pitchFamily="34" charset="-122"/>
              </a:rPr>
              <a:t>Instructors</a:t>
            </a:r>
            <a:endParaRPr lang="zh-CN" altLang="en-US" sz="2000" dirty="0">
              <a:latin typeface="Georgia Pro Cond Semibold" panose="02040706050405020303" pitchFamily="18" charset="0"/>
              <a:ea typeface="微软雅黑" pitchFamily="34" charset="-122"/>
            </a:endParaRPr>
          </a:p>
        </p:txBody>
      </p:sp>
      <p:sp>
        <p:nvSpPr>
          <p:cNvPr id="16" name="Rectangle 19" descr="Find existing training materials, access their editable versions, fully understand the context and reuse according to the licensing terms. &#13;&#10;">
            <a:extLst>
              <a:ext uri="{FF2B5EF4-FFF2-40B4-BE49-F238E27FC236}">
                <a16:creationId xmlns:a16="http://schemas.microsoft.com/office/drawing/2014/main" id="{F104522E-C024-8845-9C01-1FA5CE812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6797" y="3456368"/>
            <a:ext cx="2774921" cy="251545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62111" tIns="31055" rIns="62111" bIns="31055" anchor="ctr"/>
          <a:lstStyle/>
          <a:p>
            <a:pPr>
              <a:lnSpc>
                <a:spcPct val="130000"/>
              </a:lnSpc>
            </a:pP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20">
            <a:extLst>
              <a:ext uri="{FF2B5EF4-FFF2-40B4-BE49-F238E27FC236}">
                <a16:creationId xmlns:a16="http://schemas.microsoft.com/office/drawing/2014/main" id="{19E9EE82-60E7-B247-AF2E-7BBCEB14A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1118" y="3769395"/>
            <a:ext cx="2411669" cy="172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2111" tIns="31055" rIns="62111" bIns="31055">
            <a:spAutoFit/>
          </a:bodyPr>
          <a:lstStyle/>
          <a:p>
            <a:pPr lvl="0" algn="ctr"/>
            <a:r>
              <a:rPr lang="en-US" b="1" dirty="0">
                <a:solidFill>
                  <a:schemeClr val="bg1"/>
                </a:solidFill>
              </a:rPr>
              <a:t>Find</a:t>
            </a:r>
            <a:r>
              <a:rPr lang="en-US" dirty="0">
                <a:solidFill>
                  <a:schemeClr val="bg1"/>
                </a:solidFill>
              </a:rPr>
              <a:t> training content that can be easily </a:t>
            </a:r>
            <a:r>
              <a:rPr lang="en-US" b="1" dirty="0">
                <a:solidFill>
                  <a:schemeClr val="bg1"/>
                </a:solidFill>
              </a:rPr>
              <a:t>accessed</a:t>
            </a:r>
            <a:r>
              <a:rPr lang="en-US" dirty="0">
                <a:solidFill>
                  <a:schemeClr val="bg1"/>
                </a:solidFill>
              </a:rPr>
              <a:t> using common applications. Come back and </a:t>
            </a:r>
            <a:r>
              <a:rPr lang="en-US" b="1" dirty="0">
                <a:solidFill>
                  <a:schemeClr val="bg1"/>
                </a:solidFill>
              </a:rPr>
              <a:t>revisit</a:t>
            </a:r>
            <a:r>
              <a:rPr lang="en-US" dirty="0">
                <a:solidFill>
                  <a:schemeClr val="bg1"/>
                </a:solidFill>
              </a:rPr>
              <a:t> whenever needed.</a:t>
            </a:r>
            <a:endParaRPr lang="zh-CN" altLang="en-US" sz="8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8" name="Oval 23" descr="+">
            <a:extLst>
              <a:ext uri="{FF2B5EF4-FFF2-40B4-BE49-F238E27FC236}">
                <a16:creationId xmlns:a16="http://schemas.microsoft.com/office/drawing/2014/main" id="{C13F68CE-AAF9-7547-8793-41FE8E39E7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3955" y="2803832"/>
            <a:ext cx="1261368" cy="126265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fontAlgn="auto">
              <a:lnSpc>
                <a:spcPct val="130000"/>
              </a:lnSpc>
            </a:pPr>
            <a:endParaRPr lang="zh-CN" altLang="en-US" sz="10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WordArt 24">
            <a:extLst>
              <a:ext uri="{FF2B5EF4-FFF2-40B4-BE49-F238E27FC236}">
                <a16:creationId xmlns:a16="http://schemas.microsoft.com/office/drawing/2014/main" id="{0FAA879B-844B-9B42-8F9E-A495FE4F2828}"/>
              </a:ext>
            </a:extLst>
          </p:cNvPr>
          <p:cNvSpPr>
            <a:spLocks noChangeArrowheads="1" noChangeShapeType="1"/>
          </p:cNvSpPr>
          <p:nvPr/>
        </p:nvSpPr>
        <p:spPr bwMode="auto">
          <a:xfrm>
            <a:off x="5718162" y="3127804"/>
            <a:ext cx="812955" cy="614714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lnSpc>
                <a:spcPct val="130000"/>
              </a:lnSpc>
            </a:pPr>
            <a:r>
              <a:rPr lang="en-US" altLang="zh-CN" sz="900" b="1" noProof="1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900" b="1" noProof="1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Box 20">
            <a:extLst>
              <a:ext uri="{FF2B5EF4-FFF2-40B4-BE49-F238E27FC236}">
                <a16:creationId xmlns:a16="http://schemas.microsoft.com/office/drawing/2014/main" id="{CAA99905-BBBF-9C40-AE38-437155E1EA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8422" y="3769395"/>
            <a:ext cx="2411669" cy="172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2111" tIns="31055" rIns="62111" bIns="31055">
            <a:spAutoFit/>
          </a:bodyPr>
          <a:lstStyle/>
          <a:p>
            <a:pPr lvl="0" algn="ctr"/>
            <a:r>
              <a:rPr lang="en-US" dirty="0">
                <a:solidFill>
                  <a:schemeClr val="bg1"/>
                </a:solidFill>
              </a:rPr>
              <a:t>Find existing training materials, access their </a:t>
            </a:r>
            <a:r>
              <a:rPr lang="en-US" b="1" dirty="0">
                <a:solidFill>
                  <a:schemeClr val="bg1"/>
                </a:solidFill>
              </a:rPr>
              <a:t>editable</a:t>
            </a:r>
            <a:r>
              <a:rPr lang="en-US" dirty="0">
                <a:solidFill>
                  <a:schemeClr val="bg1"/>
                </a:solidFill>
              </a:rPr>
              <a:t> versions, fully understand the </a:t>
            </a:r>
            <a:r>
              <a:rPr lang="en-US" b="1" dirty="0">
                <a:solidFill>
                  <a:schemeClr val="bg1"/>
                </a:solidFill>
              </a:rPr>
              <a:t>context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b="1" dirty="0">
                <a:solidFill>
                  <a:schemeClr val="bg1"/>
                </a:solidFill>
              </a:rPr>
              <a:t>reuse</a:t>
            </a:r>
            <a:r>
              <a:rPr lang="en-US" dirty="0">
                <a:solidFill>
                  <a:schemeClr val="bg1"/>
                </a:solidFill>
              </a:rPr>
              <a:t> according to the licensing terms. </a:t>
            </a:r>
            <a:endParaRPr lang="zh-CN" altLang="en-US" sz="80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88168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Group 119" descr="Internal and External information, Analyse, Improve, Repeat">
            <a:extLst>
              <a:ext uri="{FF2B5EF4-FFF2-40B4-BE49-F238E27FC236}">
                <a16:creationId xmlns:a16="http://schemas.microsoft.com/office/drawing/2014/main" id="{D288029D-7165-A22B-4E43-A72F00F4CD26}"/>
              </a:ext>
            </a:extLst>
          </p:cNvPr>
          <p:cNvGrpSpPr/>
          <p:nvPr/>
        </p:nvGrpSpPr>
        <p:grpSpPr>
          <a:xfrm>
            <a:off x="909222" y="1346911"/>
            <a:ext cx="10373556" cy="5511089"/>
            <a:chOff x="909222" y="1033363"/>
            <a:chExt cx="10373556" cy="5511089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63C50F7C-A137-F535-E900-BA5E2BE4487C}"/>
                </a:ext>
              </a:extLst>
            </p:cNvPr>
            <p:cNvGrpSpPr/>
            <p:nvPr/>
          </p:nvGrpSpPr>
          <p:grpSpPr>
            <a:xfrm>
              <a:off x="909222" y="1033363"/>
              <a:ext cx="10373556" cy="5511089"/>
              <a:chOff x="909222" y="1033363"/>
              <a:chExt cx="10373556" cy="5511089"/>
            </a:xfrm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A8E2643-2CDE-0941-8CCF-42ADC35F428E}"/>
                  </a:ext>
                </a:extLst>
              </p:cNvPr>
              <p:cNvSpPr/>
              <p:nvPr/>
            </p:nvSpPr>
            <p:spPr>
              <a:xfrm>
                <a:off x="2973187" y="3451494"/>
                <a:ext cx="2117696" cy="507492"/>
              </a:xfrm>
              <a:custGeom>
                <a:avLst/>
                <a:gdLst>
                  <a:gd name="connsiteX0" fmla="*/ 1545793 w 1591056"/>
                  <a:gd name="connsiteY0" fmla="*/ 205466 h 507492"/>
                  <a:gd name="connsiteX1" fmla="*/ 1545793 w 1591056"/>
                  <a:gd name="connsiteY1" fmla="*/ 57607 h 507492"/>
                  <a:gd name="connsiteX2" fmla="*/ 1488186 w 1591056"/>
                  <a:gd name="connsiteY2" fmla="*/ 0 h 507492"/>
                  <a:gd name="connsiteX3" fmla="*/ 57607 w 1591056"/>
                  <a:gd name="connsiteY3" fmla="*/ 0 h 507492"/>
                  <a:gd name="connsiteX4" fmla="*/ 0 w 1591056"/>
                  <a:gd name="connsiteY4" fmla="*/ 57607 h 507492"/>
                  <a:gd name="connsiteX5" fmla="*/ 0 w 1591056"/>
                  <a:gd name="connsiteY5" fmla="*/ 205466 h 507492"/>
                  <a:gd name="connsiteX6" fmla="*/ 53492 w 1591056"/>
                  <a:gd name="connsiteY6" fmla="*/ 258958 h 507492"/>
                  <a:gd name="connsiteX7" fmla="*/ 0 w 1591056"/>
                  <a:gd name="connsiteY7" fmla="*/ 312451 h 507492"/>
                  <a:gd name="connsiteX8" fmla="*/ 0 w 1591056"/>
                  <a:gd name="connsiteY8" fmla="*/ 460309 h 507492"/>
                  <a:gd name="connsiteX9" fmla="*/ 57607 w 1591056"/>
                  <a:gd name="connsiteY9" fmla="*/ 517916 h 507492"/>
                  <a:gd name="connsiteX10" fmla="*/ 1488186 w 1591056"/>
                  <a:gd name="connsiteY10" fmla="*/ 517916 h 507492"/>
                  <a:gd name="connsiteX11" fmla="*/ 1545793 w 1591056"/>
                  <a:gd name="connsiteY11" fmla="*/ 460309 h 507492"/>
                  <a:gd name="connsiteX12" fmla="*/ 1545793 w 1591056"/>
                  <a:gd name="connsiteY12" fmla="*/ 312451 h 507492"/>
                  <a:gd name="connsiteX13" fmla="*/ 1599286 w 1591056"/>
                  <a:gd name="connsiteY13" fmla="*/ 258958 h 507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91056" h="507492">
                    <a:moveTo>
                      <a:pt x="1545793" y="205466"/>
                    </a:moveTo>
                    <a:lnTo>
                      <a:pt x="1545793" y="57607"/>
                    </a:lnTo>
                    <a:cubicBezTo>
                      <a:pt x="1545793" y="25786"/>
                      <a:pt x="1520007" y="0"/>
                      <a:pt x="1488186" y="0"/>
                    </a:cubicBezTo>
                    <a:lnTo>
                      <a:pt x="57607" y="0"/>
                    </a:lnTo>
                    <a:cubicBezTo>
                      <a:pt x="25786" y="0"/>
                      <a:pt x="0" y="25786"/>
                      <a:pt x="0" y="57607"/>
                    </a:cubicBezTo>
                    <a:lnTo>
                      <a:pt x="0" y="205466"/>
                    </a:lnTo>
                    <a:lnTo>
                      <a:pt x="53492" y="258958"/>
                    </a:lnTo>
                    <a:lnTo>
                      <a:pt x="0" y="312451"/>
                    </a:lnTo>
                    <a:lnTo>
                      <a:pt x="0" y="460309"/>
                    </a:lnTo>
                    <a:cubicBezTo>
                      <a:pt x="0" y="492130"/>
                      <a:pt x="25786" y="517916"/>
                      <a:pt x="57607" y="517916"/>
                    </a:cubicBezTo>
                    <a:lnTo>
                      <a:pt x="1488186" y="517916"/>
                    </a:lnTo>
                    <a:cubicBezTo>
                      <a:pt x="1520007" y="517916"/>
                      <a:pt x="1545793" y="492130"/>
                      <a:pt x="1545793" y="460309"/>
                    </a:cubicBezTo>
                    <a:lnTo>
                      <a:pt x="1545793" y="312451"/>
                    </a:lnTo>
                    <a:lnTo>
                      <a:pt x="1599286" y="258958"/>
                    </a:lnTo>
                    <a:close/>
                  </a:path>
                </a:pathLst>
              </a:custGeom>
              <a:solidFill>
                <a:schemeClr val="accent4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ora" pitchFamily="2" charset="0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41D64839-45B0-A9F9-F88B-682DB188C1B9}"/>
                  </a:ext>
                </a:extLst>
              </p:cNvPr>
              <p:cNvSpPr/>
              <p:nvPr/>
            </p:nvSpPr>
            <p:spPr>
              <a:xfrm>
                <a:off x="5037152" y="3451494"/>
                <a:ext cx="2117696" cy="507492"/>
              </a:xfrm>
              <a:custGeom>
                <a:avLst/>
                <a:gdLst>
                  <a:gd name="connsiteX0" fmla="*/ 1545382 w 1591056"/>
                  <a:gd name="connsiteY0" fmla="*/ 205466 h 507492"/>
                  <a:gd name="connsiteX1" fmla="*/ 1545382 w 1591056"/>
                  <a:gd name="connsiteY1" fmla="*/ 57607 h 507492"/>
                  <a:gd name="connsiteX2" fmla="*/ 1487775 w 1591056"/>
                  <a:gd name="connsiteY2" fmla="*/ 0 h 507492"/>
                  <a:gd name="connsiteX3" fmla="*/ 57607 w 1591056"/>
                  <a:gd name="connsiteY3" fmla="*/ 0 h 507492"/>
                  <a:gd name="connsiteX4" fmla="*/ 0 w 1591056"/>
                  <a:gd name="connsiteY4" fmla="*/ 57607 h 507492"/>
                  <a:gd name="connsiteX5" fmla="*/ 0 w 1591056"/>
                  <a:gd name="connsiteY5" fmla="*/ 205466 h 507492"/>
                  <a:gd name="connsiteX6" fmla="*/ 53492 w 1591056"/>
                  <a:gd name="connsiteY6" fmla="*/ 258958 h 507492"/>
                  <a:gd name="connsiteX7" fmla="*/ 0 w 1591056"/>
                  <a:gd name="connsiteY7" fmla="*/ 312451 h 507492"/>
                  <a:gd name="connsiteX8" fmla="*/ 0 w 1591056"/>
                  <a:gd name="connsiteY8" fmla="*/ 460309 h 507492"/>
                  <a:gd name="connsiteX9" fmla="*/ 57607 w 1591056"/>
                  <a:gd name="connsiteY9" fmla="*/ 517916 h 507492"/>
                  <a:gd name="connsiteX10" fmla="*/ 1487775 w 1591056"/>
                  <a:gd name="connsiteY10" fmla="*/ 517916 h 507492"/>
                  <a:gd name="connsiteX11" fmla="*/ 1545382 w 1591056"/>
                  <a:gd name="connsiteY11" fmla="*/ 460309 h 507492"/>
                  <a:gd name="connsiteX12" fmla="*/ 1545382 w 1591056"/>
                  <a:gd name="connsiteY12" fmla="*/ 312451 h 507492"/>
                  <a:gd name="connsiteX13" fmla="*/ 1598874 w 1591056"/>
                  <a:gd name="connsiteY13" fmla="*/ 258958 h 507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91056" h="507492">
                    <a:moveTo>
                      <a:pt x="1545382" y="205466"/>
                    </a:moveTo>
                    <a:lnTo>
                      <a:pt x="1545382" y="57607"/>
                    </a:lnTo>
                    <a:cubicBezTo>
                      <a:pt x="1545382" y="25786"/>
                      <a:pt x="1519596" y="0"/>
                      <a:pt x="1487775" y="0"/>
                    </a:cubicBezTo>
                    <a:lnTo>
                      <a:pt x="57607" y="0"/>
                    </a:lnTo>
                    <a:cubicBezTo>
                      <a:pt x="25786" y="0"/>
                      <a:pt x="0" y="25786"/>
                      <a:pt x="0" y="57607"/>
                    </a:cubicBezTo>
                    <a:lnTo>
                      <a:pt x="0" y="205466"/>
                    </a:lnTo>
                    <a:lnTo>
                      <a:pt x="53492" y="258958"/>
                    </a:lnTo>
                    <a:lnTo>
                      <a:pt x="0" y="312451"/>
                    </a:lnTo>
                    <a:lnTo>
                      <a:pt x="0" y="460309"/>
                    </a:lnTo>
                    <a:cubicBezTo>
                      <a:pt x="0" y="492130"/>
                      <a:pt x="25786" y="517916"/>
                      <a:pt x="57607" y="517916"/>
                    </a:cubicBezTo>
                    <a:lnTo>
                      <a:pt x="1487775" y="517916"/>
                    </a:lnTo>
                    <a:cubicBezTo>
                      <a:pt x="1519596" y="517916"/>
                      <a:pt x="1545382" y="492130"/>
                      <a:pt x="1545382" y="460309"/>
                    </a:cubicBezTo>
                    <a:lnTo>
                      <a:pt x="1545382" y="312451"/>
                    </a:lnTo>
                    <a:lnTo>
                      <a:pt x="1598874" y="258958"/>
                    </a:lnTo>
                    <a:close/>
                  </a:path>
                </a:pathLst>
              </a:custGeom>
              <a:solidFill>
                <a:schemeClr val="accent2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ora" pitchFamily="2" charset="0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03C64C1D-033E-39A7-5BAC-1D82261DA1E8}"/>
                  </a:ext>
                </a:extLst>
              </p:cNvPr>
              <p:cNvSpPr/>
              <p:nvPr/>
            </p:nvSpPr>
            <p:spPr>
              <a:xfrm>
                <a:off x="7101117" y="3451494"/>
                <a:ext cx="2117696" cy="507492"/>
              </a:xfrm>
              <a:custGeom>
                <a:avLst/>
                <a:gdLst>
                  <a:gd name="connsiteX0" fmla="*/ 1545382 w 1591056"/>
                  <a:gd name="connsiteY0" fmla="*/ 205466 h 507492"/>
                  <a:gd name="connsiteX1" fmla="*/ 1545382 w 1591056"/>
                  <a:gd name="connsiteY1" fmla="*/ 57607 h 507492"/>
                  <a:gd name="connsiteX2" fmla="*/ 1487775 w 1591056"/>
                  <a:gd name="connsiteY2" fmla="*/ 0 h 507492"/>
                  <a:gd name="connsiteX3" fmla="*/ 57607 w 1591056"/>
                  <a:gd name="connsiteY3" fmla="*/ 0 h 507492"/>
                  <a:gd name="connsiteX4" fmla="*/ 0 w 1591056"/>
                  <a:gd name="connsiteY4" fmla="*/ 57607 h 507492"/>
                  <a:gd name="connsiteX5" fmla="*/ 0 w 1591056"/>
                  <a:gd name="connsiteY5" fmla="*/ 205466 h 507492"/>
                  <a:gd name="connsiteX6" fmla="*/ 53492 w 1591056"/>
                  <a:gd name="connsiteY6" fmla="*/ 258958 h 507492"/>
                  <a:gd name="connsiteX7" fmla="*/ 0 w 1591056"/>
                  <a:gd name="connsiteY7" fmla="*/ 312451 h 507492"/>
                  <a:gd name="connsiteX8" fmla="*/ 0 w 1591056"/>
                  <a:gd name="connsiteY8" fmla="*/ 460309 h 507492"/>
                  <a:gd name="connsiteX9" fmla="*/ 57607 w 1591056"/>
                  <a:gd name="connsiteY9" fmla="*/ 517916 h 507492"/>
                  <a:gd name="connsiteX10" fmla="*/ 1487775 w 1591056"/>
                  <a:gd name="connsiteY10" fmla="*/ 517916 h 507492"/>
                  <a:gd name="connsiteX11" fmla="*/ 1545382 w 1591056"/>
                  <a:gd name="connsiteY11" fmla="*/ 460309 h 507492"/>
                  <a:gd name="connsiteX12" fmla="*/ 1545382 w 1591056"/>
                  <a:gd name="connsiteY12" fmla="*/ 312451 h 507492"/>
                  <a:gd name="connsiteX13" fmla="*/ 1598874 w 1591056"/>
                  <a:gd name="connsiteY13" fmla="*/ 258958 h 507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91056" h="507492">
                    <a:moveTo>
                      <a:pt x="1545382" y="205466"/>
                    </a:moveTo>
                    <a:lnTo>
                      <a:pt x="1545382" y="57607"/>
                    </a:lnTo>
                    <a:cubicBezTo>
                      <a:pt x="1545382" y="25786"/>
                      <a:pt x="1519596" y="0"/>
                      <a:pt x="1487775" y="0"/>
                    </a:cubicBezTo>
                    <a:lnTo>
                      <a:pt x="57607" y="0"/>
                    </a:lnTo>
                    <a:cubicBezTo>
                      <a:pt x="25786" y="0"/>
                      <a:pt x="0" y="25786"/>
                      <a:pt x="0" y="57607"/>
                    </a:cubicBezTo>
                    <a:lnTo>
                      <a:pt x="0" y="205466"/>
                    </a:lnTo>
                    <a:lnTo>
                      <a:pt x="53492" y="258958"/>
                    </a:lnTo>
                    <a:lnTo>
                      <a:pt x="0" y="312451"/>
                    </a:lnTo>
                    <a:lnTo>
                      <a:pt x="0" y="460309"/>
                    </a:lnTo>
                    <a:cubicBezTo>
                      <a:pt x="0" y="492130"/>
                      <a:pt x="25786" y="517916"/>
                      <a:pt x="57607" y="517916"/>
                    </a:cubicBezTo>
                    <a:lnTo>
                      <a:pt x="1487775" y="517916"/>
                    </a:lnTo>
                    <a:cubicBezTo>
                      <a:pt x="1519596" y="517916"/>
                      <a:pt x="1545382" y="492130"/>
                      <a:pt x="1545382" y="460309"/>
                    </a:cubicBezTo>
                    <a:lnTo>
                      <a:pt x="1545382" y="312451"/>
                    </a:lnTo>
                    <a:lnTo>
                      <a:pt x="1598874" y="258958"/>
                    </a:lnTo>
                    <a:close/>
                  </a:path>
                </a:pathLst>
              </a:custGeom>
              <a:solidFill>
                <a:schemeClr val="accent5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ora" pitchFamily="2" charset="0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BF8F5606-C7F6-486F-0477-79CA4D8A309A}"/>
                  </a:ext>
                </a:extLst>
              </p:cNvPr>
              <p:cNvSpPr/>
              <p:nvPr/>
            </p:nvSpPr>
            <p:spPr>
              <a:xfrm>
                <a:off x="9165082" y="3451494"/>
                <a:ext cx="2117696" cy="507492"/>
              </a:xfrm>
              <a:custGeom>
                <a:avLst/>
                <a:gdLst>
                  <a:gd name="connsiteX0" fmla="*/ 1545382 w 1591056"/>
                  <a:gd name="connsiteY0" fmla="*/ 205466 h 507492"/>
                  <a:gd name="connsiteX1" fmla="*/ 1545382 w 1591056"/>
                  <a:gd name="connsiteY1" fmla="*/ 57607 h 507492"/>
                  <a:gd name="connsiteX2" fmla="*/ 1487775 w 1591056"/>
                  <a:gd name="connsiteY2" fmla="*/ 0 h 507492"/>
                  <a:gd name="connsiteX3" fmla="*/ 57607 w 1591056"/>
                  <a:gd name="connsiteY3" fmla="*/ 0 h 507492"/>
                  <a:gd name="connsiteX4" fmla="*/ 0 w 1591056"/>
                  <a:gd name="connsiteY4" fmla="*/ 57607 h 507492"/>
                  <a:gd name="connsiteX5" fmla="*/ 0 w 1591056"/>
                  <a:gd name="connsiteY5" fmla="*/ 205466 h 507492"/>
                  <a:gd name="connsiteX6" fmla="*/ 53493 w 1591056"/>
                  <a:gd name="connsiteY6" fmla="*/ 258958 h 507492"/>
                  <a:gd name="connsiteX7" fmla="*/ 0 w 1591056"/>
                  <a:gd name="connsiteY7" fmla="*/ 312451 h 507492"/>
                  <a:gd name="connsiteX8" fmla="*/ 0 w 1591056"/>
                  <a:gd name="connsiteY8" fmla="*/ 460309 h 507492"/>
                  <a:gd name="connsiteX9" fmla="*/ 57607 w 1591056"/>
                  <a:gd name="connsiteY9" fmla="*/ 517916 h 507492"/>
                  <a:gd name="connsiteX10" fmla="*/ 1487638 w 1591056"/>
                  <a:gd name="connsiteY10" fmla="*/ 517916 h 507492"/>
                  <a:gd name="connsiteX11" fmla="*/ 1545245 w 1591056"/>
                  <a:gd name="connsiteY11" fmla="*/ 460309 h 507492"/>
                  <a:gd name="connsiteX12" fmla="*/ 1545245 w 1591056"/>
                  <a:gd name="connsiteY12" fmla="*/ 312451 h 507492"/>
                  <a:gd name="connsiteX13" fmla="*/ 1598737 w 1591056"/>
                  <a:gd name="connsiteY13" fmla="*/ 258958 h 507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91056" h="507492">
                    <a:moveTo>
                      <a:pt x="1545382" y="205466"/>
                    </a:moveTo>
                    <a:lnTo>
                      <a:pt x="1545382" y="57607"/>
                    </a:lnTo>
                    <a:cubicBezTo>
                      <a:pt x="1545382" y="25786"/>
                      <a:pt x="1519596" y="0"/>
                      <a:pt x="1487775" y="0"/>
                    </a:cubicBezTo>
                    <a:lnTo>
                      <a:pt x="57607" y="0"/>
                    </a:lnTo>
                    <a:cubicBezTo>
                      <a:pt x="25786" y="0"/>
                      <a:pt x="0" y="25786"/>
                      <a:pt x="0" y="57607"/>
                    </a:cubicBezTo>
                    <a:lnTo>
                      <a:pt x="0" y="205466"/>
                    </a:lnTo>
                    <a:lnTo>
                      <a:pt x="53493" y="258958"/>
                    </a:lnTo>
                    <a:lnTo>
                      <a:pt x="0" y="312451"/>
                    </a:lnTo>
                    <a:lnTo>
                      <a:pt x="0" y="460309"/>
                    </a:lnTo>
                    <a:cubicBezTo>
                      <a:pt x="0" y="492130"/>
                      <a:pt x="25786" y="517916"/>
                      <a:pt x="57607" y="517916"/>
                    </a:cubicBezTo>
                    <a:lnTo>
                      <a:pt x="1487638" y="517916"/>
                    </a:lnTo>
                    <a:cubicBezTo>
                      <a:pt x="1519459" y="517916"/>
                      <a:pt x="1545245" y="492130"/>
                      <a:pt x="1545245" y="460309"/>
                    </a:cubicBezTo>
                    <a:lnTo>
                      <a:pt x="1545245" y="312451"/>
                    </a:lnTo>
                    <a:lnTo>
                      <a:pt x="1598737" y="258958"/>
                    </a:lnTo>
                    <a:close/>
                  </a:path>
                </a:pathLst>
              </a:custGeom>
              <a:solidFill>
                <a:schemeClr val="accent3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ora" pitchFamily="2" charset="0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6B4DA54D-7FD8-FBFF-8964-3214A7BF9D49}"/>
                  </a:ext>
                </a:extLst>
              </p:cNvPr>
              <p:cNvSpPr/>
              <p:nvPr/>
            </p:nvSpPr>
            <p:spPr>
              <a:xfrm>
                <a:off x="1972233" y="3194456"/>
                <a:ext cx="13716" cy="27432"/>
              </a:xfrm>
              <a:custGeom>
                <a:avLst/>
                <a:gdLst>
                  <a:gd name="connsiteX0" fmla="*/ 0 w 0"/>
                  <a:gd name="connsiteY0" fmla="*/ 27432 h 27432"/>
                  <a:gd name="connsiteX1" fmla="*/ 0 w 0"/>
                  <a:gd name="connsiteY1" fmla="*/ 0 h 2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7432">
                    <a:moveTo>
                      <a:pt x="0" y="27432"/>
                    </a:moveTo>
                    <a:lnTo>
                      <a:pt x="0" y="0"/>
                    </a:lnTo>
                  </a:path>
                </a:pathLst>
              </a:custGeom>
              <a:ln w="27432" cap="rnd">
                <a:solidFill>
                  <a:srgbClr val="F0DE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968C3A5-B392-47F0-6261-8431A55C1E93}"/>
                  </a:ext>
                </a:extLst>
              </p:cNvPr>
              <p:cNvSpPr/>
              <p:nvPr/>
            </p:nvSpPr>
            <p:spPr>
              <a:xfrm>
                <a:off x="1907493" y="3197474"/>
                <a:ext cx="123444" cy="123444"/>
              </a:xfrm>
              <a:custGeom>
                <a:avLst/>
                <a:gdLst>
                  <a:gd name="connsiteX0" fmla="*/ 129205 w 123444"/>
                  <a:gd name="connsiteY0" fmla="*/ 64465 h 123444"/>
                  <a:gd name="connsiteX1" fmla="*/ 64740 w 123444"/>
                  <a:gd name="connsiteY1" fmla="*/ 129205 h 123444"/>
                  <a:gd name="connsiteX2" fmla="*/ 0 w 123444"/>
                  <a:gd name="connsiteY2" fmla="*/ 64740 h 123444"/>
                  <a:gd name="connsiteX3" fmla="*/ 64465 w 123444"/>
                  <a:gd name="connsiteY3" fmla="*/ 0 h 123444"/>
                  <a:gd name="connsiteX4" fmla="*/ 64740 w 123444"/>
                  <a:gd name="connsiteY4" fmla="*/ 0 h 123444"/>
                  <a:gd name="connsiteX5" fmla="*/ 129205 w 123444"/>
                  <a:gd name="connsiteY5" fmla="*/ 64465 h 123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444" h="123444">
                    <a:moveTo>
                      <a:pt x="129205" y="64465"/>
                    </a:moveTo>
                    <a:cubicBezTo>
                      <a:pt x="129287" y="100141"/>
                      <a:pt x="100415" y="129122"/>
                      <a:pt x="64740" y="129205"/>
                    </a:cubicBezTo>
                    <a:cubicBezTo>
                      <a:pt x="29064" y="129287"/>
                      <a:pt x="82" y="100415"/>
                      <a:pt x="0" y="64740"/>
                    </a:cubicBezTo>
                    <a:cubicBezTo>
                      <a:pt x="-82" y="29064"/>
                      <a:pt x="28790" y="82"/>
                      <a:pt x="64465" y="0"/>
                    </a:cubicBezTo>
                    <a:cubicBezTo>
                      <a:pt x="64561" y="0"/>
                      <a:pt x="64644" y="0"/>
                      <a:pt x="64740" y="0"/>
                    </a:cubicBezTo>
                    <a:cubicBezTo>
                      <a:pt x="100305" y="82"/>
                      <a:pt x="129123" y="28900"/>
                      <a:pt x="129205" y="6446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0915DE73-DA72-1E3A-F94C-C1B8976A62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48155" y="1033363"/>
                <a:ext cx="1303020" cy="1412748"/>
              </a:xfrm>
              <a:custGeom>
                <a:avLst/>
                <a:gdLst>
                  <a:gd name="connsiteX0" fmla="*/ 0 w 1303020"/>
                  <a:gd name="connsiteY0" fmla="*/ 0 h 1412748"/>
                  <a:gd name="connsiteX1" fmla="*/ 1313444 w 1303020"/>
                  <a:gd name="connsiteY1" fmla="*/ 0 h 1412748"/>
                  <a:gd name="connsiteX2" fmla="*/ 1313444 w 1303020"/>
                  <a:gd name="connsiteY2" fmla="*/ 1418783 h 1412748"/>
                  <a:gd name="connsiteX3" fmla="*/ 0 w 1303020"/>
                  <a:gd name="connsiteY3" fmla="*/ 1418783 h 1412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3020" h="1412748">
                    <a:moveTo>
                      <a:pt x="0" y="0"/>
                    </a:moveTo>
                    <a:lnTo>
                      <a:pt x="1313444" y="0"/>
                    </a:lnTo>
                    <a:lnTo>
                      <a:pt x="1313444" y="1418783"/>
                    </a:lnTo>
                    <a:lnTo>
                      <a:pt x="0" y="1418783"/>
                    </a:lnTo>
                    <a:close/>
                  </a:path>
                </a:pathLst>
              </a:custGeom>
              <a:ln/>
            </p:spPr>
          </p:pic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06C1919F-00A7-763A-44CF-4D7DFC843A23}"/>
                  </a:ext>
                </a:extLst>
              </p:cNvPr>
              <p:cNvSpPr/>
              <p:nvPr/>
            </p:nvSpPr>
            <p:spPr>
              <a:xfrm>
                <a:off x="1528383" y="1200835"/>
                <a:ext cx="877824" cy="987552"/>
              </a:xfrm>
              <a:custGeom>
                <a:avLst/>
                <a:gdLst>
                  <a:gd name="connsiteX0" fmla="*/ 849158 w 877824"/>
                  <a:gd name="connsiteY0" fmla="*/ 222200 h 987552"/>
                  <a:gd name="connsiteX1" fmla="*/ 482255 w 877824"/>
                  <a:gd name="connsiteY1" fmla="*/ 10288 h 987552"/>
                  <a:gd name="connsiteX2" fmla="*/ 405308 w 877824"/>
                  <a:gd name="connsiteY2" fmla="*/ 10288 h 987552"/>
                  <a:gd name="connsiteX3" fmla="*/ 38405 w 877824"/>
                  <a:gd name="connsiteY3" fmla="*/ 222200 h 987552"/>
                  <a:gd name="connsiteX4" fmla="*/ 0 w 877824"/>
                  <a:gd name="connsiteY4" fmla="*/ 288723 h 987552"/>
                  <a:gd name="connsiteX5" fmla="*/ 0 w 877824"/>
                  <a:gd name="connsiteY5" fmla="*/ 712410 h 987552"/>
                  <a:gd name="connsiteX6" fmla="*/ 38405 w 877824"/>
                  <a:gd name="connsiteY6" fmla="*/ 779070 h 987552"/>
                  <a:gd name="connsiteX7" fmla="*/ 405308 w 877824"/>
                  <a:gd name="connsiteY7" fmla="*/ 990845 h 987552"/>
                  <a:gd name="connsiteX8" fmla="*/ 482255 w 877824"/>
                  <a:gd name="connsiteY8" fmla="*/ 990845 h 987552"/>
                  <a:gd name="connsiteX9" fmla="*/ 849158 w 877824"/>
                  <a:gd name="connsiteY9" fmla="*/ 779070 h 987552"/>
                  <a:gd name="connsiteX10" fmla="*/ 887562 w 877824"/>
                  <a:gd name="connsiteY10" fmla="*/ 712410 h 987552"/>
                  <a:gd name="connsiteX11" fmla="*/ 887562 w 877824"/>
                  <a:gd name="connsiteY11" fmla="*/ 288723 h 987552"/>
                  <a:gd name="connsiteX12" fmla="*/ 849158 w 877824"/>
                  <a:gd name="connsiteY12" fmla="*/ 222200 h 987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77824" h="987552">
                    <a:moveTo>
                      <a:pt x="849158" y="222200"/>
                    </a:moveTo>
                    <a:lnTo>
                      <a:pt x="482255" y="10288"/>
                    </a:lnTo>
                    <a:cubicBezTo>
                      <a:pt x="458444" y="-3429"/>
                      <a:pt x="429119" y="-3429"/>
                      <a:pt x="405308" y="10288"/>
                    </a:cubicBezTo>
                    <a:lnTo>
                      <a:pt x="38405" y="222200"/>
                    </a:lnTo>
                    <a:cubicBezTo>
                      <a:pt x="14662" y="235944"/>
                      <a:pt x="27" y="261291"/>
                      <a:pt x="0" y="288723"/>
                    </a:cubicBezTo>
                    <a:lnTo>
                      <a:pt x="0" y="712410"/>
                    </a:lnTo>
                    <a:cubicBezTo>
                      <a:pt x="41" y="739883"/>
                      <a:pt x="14662" y="765258"/>
                      <a:pt x="38405" y="779070"/>
                    </a:cubicBezTo>
                    <a:lnTo>
                      <a:pt x="405308" y="990845"/>
                    </a:lnTo>
                    <a:cubicBezTo>
                      <a:pt x="429119" y="1004561"/>
                      <a:pt x="458444" y="1004561"/>
                      <a:pt x="482255" y="990845"/>
                    </a:cubicBezTo>
                    <a:lnTo>
                      <a:pt x="849158" y="779070"/>
                    </a:lnTo>
                    <a:cubicBezTo>
                      <a:pt x="872941" y="765299"/>
                      <a:pt x="887590" y="739897"/>
                      <a:pt x="887562" y="712410"/>
                    </a:cubicBezTo>
                    <a:lnTo>
                      <a:pt x="887562" y="288723"/>
                    </a:lnTo>
                    <a:cubicBezTo>
                      <a:pt x="887590" y="261277"/>
                      <a:pt x="872941" y="235903"/>
                      <a:pt x="849158" y="2222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9016D80-CC15-97BF-CCB1-C06CC4B33FE4}"/>
                  </a:ext>
                </a:extLst>
              </p:cNvPr>
              <p:cNvSpPr/>
              <p:nvPr/>
            </p:nvSpPr>
            <p:spPr>
              <a:xfrm>
                <a:off x="1620141" y="1304595"/>
                <a:ext cx="699516" cy="781812"/>
              </a:xfrm>
              <a:custGeom>
                <a:avLst/>
                <a:gdLst>
                  <a:gd name="connsiteX0" fmla="*/ 704593 w 699516"/>
                  <a:gd name="connsiteY0" fmla="*/ 563798 h 781812"/>
                  <a:gd name="connsiteX1" fmla="*/ 704593 w 699516"/>
                  <a:gd name="connsiteY1" fmla="*/ 229814 h 781812"/>
                  <a:gd name="connsiteX2" fmla="*/ 673183 w 699516"/>
                  <a:gd name="connsiteY2" fmla="*/ 174950 h 781812"/>
                  <a:gd name="connsiteX3" fmla="*/ 383501 w 699516"/>
                  <a:gd name="connsiteY3" fmla="*/ 8437 h 781812"/>
                  <a:gd name="connsiteX4" fmla="*/ 320682 w 699516"/>
                  <a:gd name="connsiteY4" fmla="*/ 8437 h 781812"/>
                  <a:gd name="connsiteX5" fmla="*/ 31411 w 699516"/>
                  <a:gd name="connsiteY5" fmla="*/ 175361 h 781812"/>
                  <a:gd name="connsiteX6" fmla="*/ 2 w 699516"/>
                  <a:gd name="connsiteY6" fmla="*/ 230225 h 781812"/>
                  <a:gd name="connsiteX7" fmla="*/ 2 w 699516"/>
                  <a:gd name="connsiteY7" fmla="*/ 564210 h 781812"/>
                  <a:gd name="connsiteX8" fmla="*/ 31411 w 699516"/>
                  <a:gd name="connsiteY8" fmla="*/ 619074 h 781812"/>
                  <a:gd name="connsiteX9" fmla="*/ 320545 w 699516"/>
                  <a:gd name="connsiteY9" fmla="*/ 785175 h 781812"/>
                  <a:gd name="connsiteX10" fmla="*/ 383364 w 699516"/>
                  <a:gd name="connsiteY10" fmla="*/ 785175 h 781812"/>
                  <a:gd name="connsiteX11" fmla="*/ 672497 w 699516"/>
                  <a:gd name="connsiteY11" fmla="*/ 618251 h 781812"/>
                  <a:gd name="connsiteX12" fmla="*/ 704593 w 699516"/>
                  <a:gd name="connsiteY12" fmla="*/ 563798 h 78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99516" h="781812">
                    <a:moveTo>
                      <a:pt x="704593" y="563798"/>
                    </a:moveTo>
                    <a:lnTo>
                      <a:pt x="704593" y="229814"/>
                    </a:lnTo>
                    <a:cubicBezTo>
                      <a:pt x="704757" y="207210"/>
                      <a:pt x="692769" y="186252"/>
                      <a:pt x="673183" y="174950"/>
                    </a:cubicBezTo>
                    <a:lnTo>
                      <a:pt x="383501" y="8437"/>
                    </a:lnTo>
                    <a:cubicBezTo>
                      <a:pt x="364066" y="-2812"/>
                      <a:pt x="340104" y="-2812"/>
                      <a:pt x="320682" y="8437"/>
                    </a:cubicBezTo>
                    <a:lnTo>
                      <a:pt x="31411" y="175361"/>
                    </a:lnTo>
                    <a:cubicBezTo>
                      <a:pt x="11825" y="186663"/>
                      <a:pt x="-163" y="207621"/>
                      <a:pt x="2" y="230225"/>
                    </a:cubicBezTo>
                    <a:lnTo>
                      <a:pt x="2" y="564210"/>
                    </a:lnTo>
                    <a:cubicBezTo>
                      <a:pt x="-163" y="586814"/>
                      <a:pt x="11825" y="607772"/>
                      <a:pt x="31411" y="619074"/>
                    </a:cubicBezTo>
                    <a:lnTo>
                      <a:pt x="320545" y="785175"/>
                    </a:lnTo>
                    <a:cubicBezTo>
                      <a:pt x="339980" y="796422"/>
                      <a:pt x="363928" y="796422"/>
                      <a:pt x="383364" y="785175"/>
                    </a:cubicBezTo>
                    <a:lnTo>
                      <a:pt x="672497" y="618251"/>
                    </a:lnTo>
                    <a:cubicBezTo>
                      <a:pt x="692207" y="607196"/>
                      <a:pt x="704469" y="586402"/>
                      <a:pt x="704593" y="5637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AEAE2D37-661F-633D-1629-5393855248CA}"/>
                  </a:ext>
                </a:extLst>
              </p:cNvPr>
              <p:cNvSpPr/>
              <p:nvPr/>
            </p:nvSpPr>
            <p:spPr>
              <a:xfrm>
                <a:off x="1797902" y="1547028"/>
                <a:ext cx="342900" cy="164592"/>
              </a:xfrm>
              <a:custGeom>
                <a:avLst/>
                <a:gdLst>
                  <a:gd name="connsiteX0" fmla="*/ 0 w 342900"/>
                  <a:gd name="connsiteY0" fmla="*/ 155951 h 164592"/>
                  <a:gd name="connsiteX1" fmla="*/ 34701 w 342900"/>
                  <a:gd name="connsiteY1" fmla="*/ 155951 h 164592"/>
                  <a:gd name="connsiteX2" fmla="*/ 177211 w 342900"/>
                  <a:gd name="connsiteY2" fmla="*/ 35524 h 164592"/>
                  <a:gd name="connsiteX3" fmla="*/ 310668 w 342900"/>
                  <a:gd name="connsiteY3" fmla="*/ 155265 h 164592"/>
                  <a:gd name="connsiteX4" fmla="*/ 348524 w 342900"/>
                  <a:gd name="connsiteY4" fmla="*/ 155265 h 164592"/>
                  <a:gd name="connsiteX5" fmla="*/ 177211 w 342900"/>
                  <a:gd name="connsiteY5" fmla="*/ 0 h 164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164592">
                    <a:moveTo>
                      <a:pt x="0" y="155951"/>
                    </a:moveTo>
                    <a:cubicBezTo>
                      <a:pt x="0" y="155951"/>
                      <a:pt x="10973" y="176113"/>
                      <a:pt x="34701" y="155951"/>
                    </a:cubicBezTo>
                    <a:lnTo>
                      <a:pt x="177211" y="35524"/>
                    </a:lnTo>
                    <a:lnTo>
                      <a:pt x="310668" y="155265"/>
                    </a:lnTo>
                    <a:cubicBezTo>
                      <a:pt x="338100" y="175153"/>
                      <a:pt x="348524" y="155265"/>
                      <a:pt x="348524" y="155265"/>
                    </a:cubicBezTo>
                    <a:lnTo>
                      <a:pt x="17721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F1E427DD-530E-C98B-E9B4-CCA92FBF520C}"/>
                  </a:ext>
                </a:extLst>
              </p:cNvPr>
              <p:cNvGrpSpPr/>
              <p:nvPr/>
            </p:nvGrpSpPr>
            <p:grpSpPr>
              <a:xfrm>
                <a:off x="1844653" y="1582278"/>
                <a:ext cx="253767" cy="269382"/>
                <a:chOff x="2064528" y="1582278"/>
                <a:chExt cx="253767" cy="269382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4FD20B9F-43F7-4983-E7E5-CCFF0C20B497}"/>
                    </a:ext>
                  </a:extLst>
                </p:cNvPr>
                <p:cNvSpPr/>
                <p:nvPr/>
              </p:nvSpPr>
              <p:spPr>
                <a:xfrm>
                  <a:off x="2064528" y="1604772"/>
                  <a:ext cx="246888" cy="246888"/>
                </a:xfrm>
                <a:custGeom>
                  <a:avLst/>
                  <a:gdLst>
                    <a:gd name="connsiteX0" fmla="*/ 21 w 246888"/>
                    <a:gd name="connsiteY0" fmla="*/ 243185 h 246888"/>
                    <a:gd name="connsiteX1" fmla="*/ 6714 w 246888"/>
                    <a:gd name="connsiteY1" fmla="*/ 250989 h 246888"/>
                    <a:gd name="connsiteX2" fmla="*/ 7428 w 246888"/>
                    <a:gd name="connsiteY2" fmla="*/ 251003 h 246888"/>
                    <a:gd name="connsiteX3" fmla="*/ 96033 w 246888"/>
                    <a:gd name="connsiteY3" fmla="*/ 251003 h 246888"/>
                    <a:gd name="connsiteX4" fmla="*/ 96033 w 246888"/>
                    <a:gd name="connsiteY4" fmla="*/ 178994 h 246888"/>
                    <a:gd name="connsiteX5" fmla="*/ 106320 w 246888"/>
                    <a:gd name="connsiteY5" fmla="*/ 167061 h 246888"/>
                    <a:gd name="connsiteX6" fmla="*/ 142805 w 246888"/>
                    <a:gd name="connsiteY6" fmla="*/ 167061 h 246888"/>
                    <a:gd name="connsiteX7" fmla="*/ 155492 w 246888"/>
                    <a:gd name="connsiteY7" fmla="*/ 176964 h 246888"/>
                    <a:gd name="connsiteX8" fmla="*/ 155560 w 246888"/>
                    <a:gd name="connsiteY8" fmla="*/ 178994 h 246888"/>
                    <a:gd name="connsiteX9" fmla="*/ 155560 w 246888"/>
                    <a:gd name="connsiteY9" fmla="*/ 250728 h 246888"/>
                    <a:gd name="connsiteX10" fmla="*/ 241560 w 246888"/>
                    <a:gd name="connsiteY10" fmla="*/ 250728 h 246888"/>
                    <a:gd name="connsiteX11" fmla="*/ 250777 w 246888"/>
                    <a:gd name="connsiteY11" fmla="*/ 241841 h 246888"/>
                    <a:gd name="connsiteX12" fmla="*/ 250749 w 246888"/>
                    <a:gd name="connsiteY12" fmla="*/ 240990 h 246888"/>
                    <a:gd name="connsiteX13" fmla="*/ 250749 w 246888"/>
                    <a:gd name="connsiteY13" fmla="*/ 108219 h 246888"/>
                    <a:gd name="connsiteX14" fmla="*/ 129363 w 246888"/>
                    <a:gd name="connsiteY14" fmla="*/ 0 h 246888"/>
                    <a:gd name="connsiteX15" fmla="*/ 21 w 246888"/>
                    <a:gd name="connsiteY15" fmla="*/ 108219 h 246888"/>
                    <a:gd name="connsiteX16" fmla="*/ 21 w 246888"/>
                    <a:gd name="connsiteY16" fmla="*/ 243185 h 246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46888" h="246888">
                      <a:moveTo>
                        <a:pt x="21" y="243185"/>
                      </a:moveTo>
                      <a:cubicBezTo>
                        <a:pt x="-281" y="247190"/>
                        <a:pt x="2709" y="250674"/>
                        <a:pt x="6714" y="250989"/>
                      </a:cubicBezTo>
                      <a:cubicBezTo>
                        <a:pt x="6961" y="251003"/>
                        <a:pt x="7194" y="251003"/>
                        <a:pt x="7428" y="251003"/>
                      </a:cubicBezTo>
                      <a:lnTo>
                        <a:pt x="96033" y="251003"/>
                      </a:lnTo>
                      <a:lnTo>
                        <a:pt x="96033" y="178994"/>
                      </a:lnTo>
                      <a:cubicBezTo>
                        <a:pt x="96033" y="178994"/>
                        <a:pt x="94799" y="167061"/>
                        <a:pt x="106320" y="167061"/>
                      </a:cubicBezTo>
                      <a:lnTo>
                        <a:pt x="142805" y="167061"/>
                      </a:lnTo>
                      <a:cubicBezTo>
                        <a:pt x="149045" y="166293"/>
                        <a:pt x="154724" y="170737"/>
                        <a:pt x="155492" y="176964"/>
                      </a:cubicBezTo>
                      <a:cubicBezTo>
                        <a:pt x="155574" y="177636"/>
                        <a:pt x="155602" y="178322"/>
                        <a:pt x="155560" y="178994"/>
                      </a:cubicBezTo>
                      <a:lnTo>
                        <a:pt x="155560" y="250728"/>
                      </a:lnTo>
                      <a:lnTo>
                        <a:pt x="241560" y="250728"/>
                      </a:lnTo>
                      <a:cubicBezTo>
                        <a:pt x="246552" y="250825"/>
                        <a:pt x="250681" y="246833"/>
                        <a:pt x="250777" y="241841"/>
                      </a:cubicBezTo>
                      <a:cubicBezTo>
                        <a:pt x="250777" y="241552"/>
                        <a:pt x="250777" y="241278"/>
                        <a:pt x="250749" y="240990"/>
                      </a:cubicBezTo>
                      <a:lnTo>
                        <a:pt x="250749" y="108219"/>
                      </a:lnTo>
                      <a:lnTo>
                        <a:pt x="129363" y="0"/>
                      </a:lnTo>
                      <a:lnTo>
                        <a:pt x="21" y="108219"/>
                      </a:lnTo>
                      <a:lnTo>
                        <a:pt x="21" y="243185"/>
                      </a:lnTo>
                      <a:close/>
                    </a:path>
                  </a:pathLst>
                </a:custGeom>
                <a:grpFill/>
                <a:ln w="137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Lora" pitchFamily="2" charset="0"/>
                  </a:endParaRPr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C0524EDF-6775-F93C-546A-E9A54AAE8755}"/>
                    </a:ext>
                  </a:extLst>
                </p:cNvPr>
                <p:cNvSpPr/>
                <p:nvPr/>
              </p:nvSpPr>
              <p:spPr>
                <a:xfrm>
                  <a:off x="2290863" y="1582278"/>
                  <a:ext cx="27432" cy="68580"/>
                </a:xfrm>
                <a:custGeom>
                  <a:avLst/>
                  <a:gdLst>
                    <a:gd name="connsiteX0" fmla="*/ 34290 w 27432"/>
                    <a:gd name="connsiteY0" fmla="*/ 0 h 68580"/>
                    <a:gd name="connsiteX1" fmla="*/ 0 w 27432"/>
                    <a:gd name="connsiteY1" fmla="*/ 0 h 68580"/>
                    <a:gd name="connsiteX2" fmla="*/ 0 w 27432"/>
                    <a:gd name="connsiteY2" fmla="*/ 41148 h 68580"/>
                    <a:gd name="connsiteX3" fmla="*/ 34153 w 27432"/>
                    <a:gd name="connsiteY3" fmla="*/ 70089 h 68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32" h="68580">
                      <a:moveTo>
                        <a:pt x="34290" y="0"/>
                      </a:moveTo>
                      <a:lnTo>
                        <a:pt x="0" y="0"/>
                      </a:lnTo>
                      <a:lnTo>
                        <a:pt x="0" y="41148"/>
                      </a:lnTo>
                      <a:lnTo>
                        <a:pt x="34153" y="70089"/>
                      </a:lnTo>
                      <a:close/>
                    </a:path>
                  </a:pathLst>
                </a:custGeom>
                <a:grpFill/>
                <a:ln w="137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Lora" pitchFamily="2" charset="0"/>
                  </a:endParaRPr>
                </a:p>
              </p:txBody>
            </p:sp>
          </p:grp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C411E47-2AD7-A55D-259A-262BA5935533}"/>
                  </a:ext>
                </a:extLst>
              </p:cNvPr>
              <p:cNvSpPr/>
              <p:nvPr/>
            </p:nvSpPr>
            <p:spPr>
              <a:xfrm>
                <a:off x="3999390" y="4352188"/>
                <a:ext cx="13716" cy="41148"/>
              </a:xfrm>
              <a:custGeom>
                <a:avLst/>
                <a:gdLst>
                  <a:gd name="connsiteX0" fmla="*/ 13030 w 13716"/>
                  <a:gd name="connsiteY0" fmla="*/ 0 h 41148"/>
                  <a:gd name="connsiteX1" fmla="*/ 26746 w 13716"/>
                  <a:gd name="connsiteY1" fmla="*/ 13716 h 41148"/>
                  <a:gd name="connsiteX2" fmla="*/ 26746 w 13716"/>
                  <a:gd name="connsiteY2" fmla="*/ 40462 h 41148"/>
                  <a:gd name="connsiteX3" fmla="*/ 10328 w 13716"/>
                  <a:gd name="connsiteY3" fmla="*/ 50790 h 41148"/>
                  <a:gd name="connsiteX4" fmla="*/ 0 w 13716"/>
                  <a:gd name="connsiteY4" fmla="*/ 40462 h 41148"/>
                  <a:gd name="connsiteX5" fmla="*/ 0 w 13716"/>
                  <a:gd name="connsiteY5" fmla="*/ 13716 h 41148"/>
                  <a:gd name="connsiteX6" fmla="*/ 13030 w 13716"/>
                  <a:gd name="connsiteY6" fmla="*/ 0 h 41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16" h="41148">
                    <a:moveTo>
                      <a:pt x="13030" y="0"/>
                    </a:moveTo>
                    <a:cubicBezTo>
                      <a:pt x="20602" y="0"/>
                      <a:pt x="26746" y="6145"/>
                      <a:pt x="26746" y="13716"/>
                    </a:cubicBezTo>
                    <a:lnTo>
                      <a:pt x="26746" y="40462"/>
                    </a:lnTo>
                    <a:cubicBezTo>
                      <a:pt x="25059" y="47842"/>
                      <a:pt x="17708" y="52478"/>
                      <a:pt x="10328" y="50790"/>
                    </a:cubicBezTo>
                    <a:cubicBezTo>
                      <a:pt x="5185" y="49611"/>
                      <a:pt x="1166" y="45606"/>
                      <a:pt x="0" y="40462"/>
                    </a:cubicBezTo>
                    <a:lnTo>
                      <a:pt x="0" y="13716"/>
                    </a:lnTo>
                    <a:cubicBezTo>
                      <a:pt x="-14" y="6406"/>
                      <a:pt x="5719" y="370"/>
                      <a:pt x="13030" y="0"/>
                    </a:cubicBezTo>
                    <a:close/>
                  </a:path>
                </a:pathLst>
              </a:custGeom>
              <a:solidFill>
                <a:srgbClr val="E6A53F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CE2B3406-E9AD-87A7-1327-4D3CED46AE36}"/>
                  </a:ext>
                </a:extLst>
              </p:cNvPr>
              <p:cNvSpPr/>
              <p:nvPr/>
            </p:nvSpPr>
            <p:spPr>
              <a:xfrm>
                <a:off x="3999051" y="4431878"/>
                <a:ext cx="27432" cy="822960"/>
              </a:xfrm>
              <a:custGeom>
                <a:avLst/>
                <a:gdLst>
                  <a:gd name="connsiteX0" fmla="*/ 13370 w 27432"/>
                  <a:gd name="connsiteY0" fmla="*/ 0 h 822960"/>
                  <a:gd name="connsiteX1" fmla="*/ 27086 w 27432"/>
                  <a:gd name="connsiteY1" fmla="*/ 13716 h 822960"/>
                  <a:gd name="connsiteX2" fmla="*/ 27086 w 27432"/>
                  <a:gd name="connsiteY2" fmla="*/ 66660 h 822960"/>
                  <a:gd name="connsiteX3" fmla="*/ 10667 w 27432"/>
                  <a:gd name="connsiteY3" fmla="*/ 76988 h 822960"/>
                  <a:gd name="connsiteX4" fmla="*/ 339 w 27432"/>
                  <a:gd name="connsiteY4" fmla="*/ 66660 h 822960"/>
                  <a:gd name="connsiteX5" fmla="*/ 339 w 27432"/>
                  <a:gd name="connsiteY5" fmla="*/ 13716 h 822960"/>
                  <a:gd name="connsiteX6" fmla="*/ 13370 w 27432"/>
                  <a:gd name="connsiteY6" fmla="*/ 0 h 822960"/>
                  <a:gd name="connsiteX7" fmla="*/ 13370 w 27432"/>
                  <a:gd name="connsiteY7" fmla="*/ 105751 h 822960"/>
                  <a:gd name="connsiteX8" fmla="*/ 27086 w 27432"/>
                  <a:gd name="connsiteY8" fmla="*/ 119467 h 822960"/>
                  <a:gd name="connsiteX9" fmla="*/ 27086 w 27432"/>
                  <a:gd name="connsiteY9" fmla="*/ 172273 h 822960"/>
                  <a:gd name="connsiteX10" fmla="*/ 16757 w 27432"/>
                  <a:gd name="connsiteY10" fmla="*/ 188691 h 822960"/>
                  <a:gd name="connsiteX11" fmla="*/ 339 w 27432"/>
                  <a:gd name="connsiteY11" fmla="*/ 178363 h 822960"/>
                  <a:gd name="connsiteX12" fmla="*/ 339 w 27432"/>
                  <a:gd name="connsiteY12" fmla="*/ 172273 h 822960"/>
                  <a:gd name="connsiteX13" fmla="*/ 339 w 27432"/>
                  <a:gd name="connsiteY13" fmla="*/ 119192 h 822960"/>
                  <a:gd name="connsiteX14" fmla="*/ 13370 w 27432"/>
                  <a:gd name="connsiteY14" fmla="*/ 105751 h 822960"/>
                  <a:gd name="connsiteX15" fmla="*/ 13370 w 27432"/>
                  <a:gd name="connsiteY15" fmla="*/ 211638 h 822960"/>
                  <a:gd name="connsiteX16" fmla="*/ 27086 w 27432"/>
                  <a:gd name="connsiteY16" fmla="*/ 225354 h 822960"/>
                  <a:gd name="connsiteX17" fmla="*/ 27086 w 27432"/>
                  <a:gd name="connsiteY17" fmla="*/ 278298 h 822960"/>
                  <a:gd name="connsiteX18" fmla="*/ 10667 w 27432"/>
                  <a:gd name="connsiteY18" fmla="*/ 288626 h 822960"/>
                  <a:gd name="connsiteX19" fmla="*/ 339 w 27432"/>
                  <a:gd name="connsiteY19" fmla="*/ 278298 h 822960"/>
                  <a:gd name="connsiteX20" fmla="*/ 339 w 27432"/>
                  <a:gd name="connsiteY20" fmla="*/ 225354 h 822960"/>
                  <a:gd name="connsiteX21" fmla="*/ 13370 w 27432"/>
                  <a:gd name="connsiteY21" fmla="*/ 211638 h 822960"/>
                  <a:gd name="connsiteX22" fmla="*/ 13370 w 27432"/>
                  <a:gd name="connsiteY22" fmla="*/ 317388 h 822960"/>
                  <a:gd name="connsiteX23" fmla="*/ 27086 w 27432"/>
                  <a:gd name="connsiteY23" fmla="*/ 331104 h 822960"/>
                  <a:gd name="connsiteX24" fmla="*/ 27086 w 27432"/>
                  <a:gd name="connsiteY24" fmla="*/ 384048 h 822960"/>
                  <a:gd name="connsiteX25" fmla="*/ 10667 w 27432"/>
                  <a:gd name="connsiteY25" fmla="*/ 394376 h 822960"/>
                  <a:gd name="connsiteX26" fmla="*/ 339 w 27432"/>
                  <a:gd name="connsiteY26" fmla="*/ 384048 h 822960"/>
                  <a:gd name="connsiteX27" fmla="*/ 339 w 27432"/>
                  <a:gd name="connsiteY27" fmla="*/ 331104 h 822960"/>
                  <a:gd name="connsiteX28" fmla="*/ 13370 w 27432"/>
                  <a:gd name="connsiteY28" fmla="*/ 317388 h 822960"/>
                  <a:gd name="connsiteX29" fmla="*/ 13370 w 27432"/>
                  <a:gd name="connsiteY29" fmla="*/ 423139 h 822960"/>
                  <a:gd name="connsiteX30" fmla="*/ 27086 w 27432"/>
                  <a:gd name="connsiteY30" fmla="*/ 436855 h 822960"/>
                  <a:gd name="connsiteX31" fmla="*/ 27086 w 27432"/>
                  <a:gd name="connsiteY31" fmla="*/ 489661 h 822960"/>
                  <a:gd name="connsiteX32" fmla="*/ 16757 w 27432"/>
                  <a:gd name="connsiteY32" fmla="*/ 506079 h 822960"/>
                  <a:gd name="connsiteX33" fmla="*/ 339 w 27432"/>
                  <a:gd name="connsiteY33" fmla="*/ 495751 h 822960"/>
                  <a:gd name="connsiteX34" fmla="*/ 339 w 27432"/>
                  <a:gd name="connsiteY34" fmla="*/ 489661 h 822960"/>
                  <a:gd name="connsiteX35" fmla="*/ 339 w 27432"/>
                  <a:gd name="connsiteY35" fmla="*/ 436855 h 822960"/>
                  <a:gd name="connsiteX36" fmla="*/ 13370 w 27432"/>
                  <a:gd name="connsiteY36" fmla="*/ 423139 h 822960"/>
                  <a:gd name="connsiteX37" fmla="*/ 13370 w 27432"/>
                  <a:gd name="connsiteY37" fmla="*/ 529026 h 822960"/>
                  <a:gd name="connsiteX38" fmla="*/ 27086 w 27432"/>
                  <a:gd name="connsiteY38" fmla="*/ 542742 h 822960"/>
                  <a:gd name="connsiteX39" fmla="*/ 27086 w 27432"/>
                  <a:gd name="connsiteY39" fmla="*/ 595686 h 822960"/>
                  <a:gd name="connsiteX40" fmla="*/ 10667 w 27432"/>
                  <a:gd name="connsiteY40" fmla="*/ 606014 h 822960"/>
                  <a:gd name="connsiteX41" fmla="*/ 339 w 27432"/>
                  <a:gd name="connsiteY41" fmla="*/ 595686 h 822960"/>
                  <a:gd name="connsiteX42" fmla="*/ 339 w 27432"/>
                  <a:gd name="connsiteY42" fmla="*/ 542742 h 822960"/>
                  <a:gd name="connsiteX43" fmla="*/ 13370 w 27432"/>
                  <a:gd name="connsiteY43" fmla="*/ 529026 h 822960"/>
                  <a:gd name="connsiteX44" fmla="*/ 13370 w 27432"/>
                  <a:gd name="connsiteY44" fmla="*/ 634776 h 822960"/>
                  <a:gd name="connsiteX45" fmla="*/ 27086 w 27432"/>
                  <a:gd name="connsiteY45" fmla="*/ 648492 h 822960"/>
                  <a:gd name="connsiteX46" fmla="*/ 27086 w 27432"/>
                  <a:gd name="connsiteY46" fmla="*/ 701436 h 822960"/>
                  <a:gd name="connsiteX47" fmla="*/ 10667 w 27432"/>
                  <a:gd name="connsiteY47" fmla="*/ 711764 h 822960"/>
                  <a:gd name="connsiteX48" fmla="*/ 339 w 27432"/>
                  <a:gd name="connsiteY48" fmla="*/ 701436 h 822960"/>
                  <a:gd name="connsiteX49" fmla="*/ 339 w 27432"/>
                  <a:gd name="connsiteY49" fmla="*/ 648630 h 822960"/>
                  <a:gd name="connsiteX50" fmla="*/ 13370 w 27432"/>
                  <a:gd name="connsiteY50" fmla="*/ 634914 h 822960"/>
                  <a:gd name="connsiteX51" fmla="*/ 13370 w 27432"/>
                  <a:gd name="connsiteY51" fmla="*/ 740527 h 822960"/>
                  <a:gd name="connsiteX52" fmla="*/ 27086 w 27432"/>
                  <a:gd name="connsiteY52" fmla="*/ 754243 h 822960"/>
                  <a:gd name="connsiteX53" fmla="*/ 27086 w 27432"/>
                  <a:gd name="connsiteY53" fmla="*/ 807049 h 822960"/>
                  <a:gd name="connsiteX54" fmla="*/ 16757 w 27432"/>
                  <a:gd name="connsiteY54" fmla="*/ 823468 h 822960"/>
                  <a:gd name="connsiteX55" fmla="*/ 339 w 27432"/>
                  <a:gd name="connsiteY55" fmla="*/ 813139 h 822960"/>
                  <a:gd name="connsiteX56" fmla="*/ 339 w 27432"/>
                  <a:gd name="connsiteY56" fmla="*/ 807049 h 822960"/>
                  <a:gd name="connsiteX57" fmla="*/ 339 w 27432"/>
                  <a:gd name="connsiteY57" fmla="*/ 754243 h 822960"/>
                  <a:gd name="connsiteX58" fmla="*/ 13370 w 27432"/>
                  <a:gd name="connsiteY58" fmla="*/ 740527 h 82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27432" h="822960">
                    <a:moveTo>
                      <a:pt x="13370" y="0"/>
                    </a:moveTo>
                    <a:cubicBezTo>
                      <a:pt x="20941" y="0"/>
                      <a:pt x="27086" y="6145"/>
                      <a:pt x="27086" y="13716"/>
                    </a:cubicBezTo>
                    <a:lnTo>
                      <a:pt x="27086" y="66660"/>
                    </a:lnTo>
                    <a:cubicBezTo>
                      <a:pt x="25398" y="74039"/>
                      <a:pt x="18047" y="78675"/>
                      <a:pt x="10667" y="76988"/>
                    </a:cubicBezTo>
                    <a:cubicBezTo>
                      <a:pt x="5524" y="75808"/>
                      <a:pt x="1505" y="71803"/>
                      <a:pt x="339" y="66660"/>
                    </a:cubicBezTo>
                    <a:lnTo>
                      <a:pt x="339" y="13716"/>
                    </a:lnTo>
                    <a:cubicBezTo>
                      <a:pt x="326" y="6406"/>
                      <a:pt x="6059" y="370"/>
                      <a:pt x="13370" y="0"/>
                    </a:cubicBezTo>
                    <a:close/>
                    <a:moveTo>
                      <a:pt x="13370" y="105751"/>
                    </a:moveTo>
                    <a:cubicBezTo>
                      <a:pt x="20941" y="105751"/>
                      <a:pt x="27086" y="111895"/>
                      <a:pt x="27086" y="119467"/>
                    </a:cubicBezTo>
                    <a:lnTo>
                      <a:pt x="27086" y="172273"/>
                    </a:lnTo>
                    <a:cubicBezTo>
                      <a:pt x="28773" y="179652"/>
                      <a:pt x="24150" y="187004"/>
                      <a:pt x="16757" y="188691"/>
                    </a:cubicBezTo>
                    <a:cubicBezTo>
                      <a:pt x="9378" y="190378"/>
                      <a:pt x="2027" y="185756"/>
                      <a:pt x="339" y="178363"/>
                    </a:cubicBezTo>
                    <a:cubicBezTo>
                      <a:pt x="-113" y="176360"/>
                      <a:pt x="-113" y="174275"/>
                      <a:pt x="339" y="172273"/>
                    </a:cubicBezTo>
                    <a:lnTo>
                      <a:pt x="339" y="119192"/>
                    </a:lnTo>
                    <a:cubicBezTo>
                      <a:pt x="477" y="111977"/>
                      <a:pt x="6169" y="106107"/>
                      <a:pt x="13370" y="105751"/>
                    </a:cubicBezTo>
                    <a:close/>
                    <a:moveTo>
                      <a:pt x="13370" y="211638"/>
                    </a:moveTo>
                    <a:cubicBezTo>
                      <a:pt x="20941" y="211638"/>
                      <a:pt x="27086" y="217783"/>
                      <a:pt x="27086" y="225354"/>
                    </a:cubicBezTo>
                    <a:lnTo>
                      <a:pt x="27086" y="278298"/>
                    </a:lnTo>
                    <a:cubicBezTo>
                      <a:pt x="25398" y="285677"/>
                      <a:pt x="18047" y="290313"/>
                      <a:pt x="10667" y="288626"/>
                    </a:cubicBezTo>
                    <a:cubicBezTo>
                      <a:pt x="5524" y="287446"/>
                      <a:pt x="1505" y="283441"/>
                      <a:pt x="339" y="278298"/>
                    </a:cubicBezTo>
                    <a:lnTo>
                      <a:pt x="339" y="225354"/>
                    </a:lnTo>
                    <a:cubicBezTo>
                      <a:pt x="326" y="218043"/>
                      <a:pt x="6059" y="212008"/>
                      <a:pt x="13370" y="211638"/>
                    </a:cubicBezTo>
                    <a:close/>
                    <a:moveTo>
                      <a:pt x="13370" y="317388"/>
                    </a:moveTo>
                    <a:cubicBezTo>
                      <a:pt x="20941" y="317388"/>
                      <a:pt x="27086" y="323533"/>
                      <a:pt x="27086" y="331104"/>
                    </a:cubicBezTo>
                    <a:lnTo>
                      <a:pt x="27086" y="384048"/>
                    </a:lnTo>
                    <a:cubicBezTo>
                      <a:pt x="25398" y="391427"/>
                      <a:pt x="18047" y="396063"/>
                      <a:pt x="10667" y="394376"/>
                    </a:cubicBezTo>
                    <a:cubicBezTo>
                      <a:pt x="5524" y="393197"/>
                      <a:pt x="1505" y="389192"/>
                      <a:pt x="339" y="384048"/>
                    </a:cubicBezTo>
                    <a:lnTo>
                      <a:pt x="339" y="331104"/>
                    </a:lnTo>
                    <a:cubicBezTo>
                      <a:pt x="326" y="323794"/>
                      <a:pt x="6059" y="317759"/>
                      <a:pt x="13370" y="317388"/>
                    </a:cubicBezTo>
                    <a:close/>
                    <a:moveTo>
                      <a:pt x="13370" y="423139"/>
                    </a:moveTo>
                    <a:cubicBezTo>
                      <a:pt x="20941" y="423139"/>
                      <a:pt x="27086" y="429283"/>
                      <a:pt x="27086" y="436855"/>
                    </a:cubicBezTo>
                    <a:lnTo>
                      <a:pt x="27086" y="489661"/>
                    </a:lnTo>
                    <a:cubicBezTo>
                      <a:pt x="28773" y="497041"/>
                      <a:pt x="24150" y="504392"/>
                      <a:pt x="16757" y="506079"/>
                    </a:cubicBezTo>
                    <a:cubicBezTo>
                      <a:pt x="9378" y="507767"/>
                      <a:pt x="2027" y="503144"/>
                      <a:pt x="339" y="495751"/>
                    </a:cubicBezTo>
                    <a:cubicBezTo>
                      <a:pt x="-113" y="493749"/>
                      <a:pt x="-113" y="491664"/>
                      <a:pt x="339" y="489661"/>
                    </a:cubicBezTo>
                    <a:lnTo>
                      <a:pt x="339" y="436855"/>
                    </a:lnTo>
                    <a:cubicBezTo>
                      <a:pt x="326" y="429544"/>
                      <a:pt x="6059" y="423509"/>
                      <a:pt x="13370" y="423139"/>
                    </a:cubicBezTo>
                    <a:close/>
                    <a:moveTo>
                      <a:pt x="13370" y="529026"/>
                    </a:moveTo>
                    <a:cubicBezTo>
                      <a:pt x="20941" y="529026"/>
                      <a:pt x="27086" y="535171"/>
                      <a:pt x="27086" y="542742"/>
                    </a:cubicBezTo>
                    <a:lnTo>
                      <a:pt x="27086" y="595686"/>
                    </a:lnTo>
                    <a:cubicBezTo>
                      <a:pt x="25398" y="603065"/>
                      <a:pt x="18047" y="607701"/>
                      <a:pt x="10667" y="606014"/>
                    </a:cubicBezTo>
                    <a:cubicBezTo>
                      <a:pt x="5524" y="604835"/>
                      <a:pt x="1505" y="600830"/>
                      <a:pt x="339" y="595686"/>
                    </a:cubicBezTo>
                    <a:lnTo>
                      <a:pt x="339" y="542742"/>
                    </a:lnTo>
                    <a:cubicBezTo>
                      <a:pt x="326" y="535432"/>
                      <a:pt x="6059" y="529397"/>
                      <a:pt x="13370" y="529026"/>
                    </a:cubicBezTo>
                    <a:close/>
                    <a:moveTo>
                      <a:pt x="13370" y="634776"/>
                    </a:moveTo>
                    <a:cubicBezTo>
                      <a:pt x="20941" y="634776"/>
                      <a:pt x="27086" y="640921"/>
                      <a:pt x="27086" y="648492"/>
                    </a:cubicBezTo>
                    <a:lnTo>
                      <a:pt x="27086" y="701436"/>
                    </a:lnTo>
                    <a:cubicBezTo>
                      <a:pt x="25398" y="708816"/>
                      <a:pt x="18047" y="713452"/>
                      <a:pt x="10667" y="711764"/>
                    </a:cubicBezTo>
                    <a:cubicBezTo>
                      <a:pt x="5524" y="710585"/>
                      <a:pt x="1505" y="706580"/>
                      <a:pt x="339" y="701436"/>
                    </a:cubicBezTo>
                    <a:lnTo>
                      <a:pt x="339" y="648630"/>
                    </a:lnTo>
                    <a:cubicBezTo>
                      <a:pt x="326" y="641319"/>
                      <a:pt x="6059" y="635284"/>
                      <a:pt x="13370" y="634914"/>
                    </a:cubicBezTo>
                    <a:close/>
                    <a:moveTo>
                      <a:pt x="13370" y="740527"/>
                    </a:moveTo>
                    <a:cubicBezTo>
                      <a:pt x="20941" y="740527"/>
                      <a:pt x="27086" y="746672"/>
                      <a:pt x="27086" y="754243"/>
                    </a:cubicBezTo>
                    <a:lnTo>
                      <a:pt x="27086" y="807049"/>
                    </a:lnTo>
                    <a:cubicBezTo>
                      <a:pt x="28773" y="814429"/>
                      <a:pt x="24150" y="821780"/>
                      <a:pt x="16757" y="823468"/>
                    </a:cubicBezTo>
                    <a:cubicBezTo>
                      <a:pt x="9378" y="825155"/>
                      <a:pt x="2027" y="820532"/>
                      <a:pt x="339" y="813139"/>
                    </a:cubicBezTo>
                    <a:cubicBezTo>
                      <a:pt x="-113" y="811137"/>
                      <a:pt x="-113" y="809052"/>
                      <a:pt x="339" y="807049"/>
                    </a:cubicBezTo>
                    <a:lnTo>
                      <a:pt x="339" y="754243"/>
                    </a:lnTo>
                    <a:cubicBezTo>
                      <a:pt x="326" y="746932"/>
                      <a:pt x="6059" y="740897"/>
                      <a:pt x="13370" y="74052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813B06EA-B9BF-F9D9-3E95-F14F1698289A}"/>
                  </a:ext>
                </a:extLst>
              </p:cNvPr>
              <p:cNvSpPr/>
              <p:nvPr/>
            </p:nvSpPr>
            <p:spPr>
              <a:xfrm>
                <a:off x="3947955" y="4261388"/>
                <a:ext cx="123444" cy="123444"/>
              </a:xfrm>
              <a:custGeom>
                <a:avLst/>
                <a:gdLst>
                  <a:gd name="connsiteX0" fmla="*/ 0 w 123444"/>
                  <a:gd name="connsiteY0" fmla="*/ 64740 h 123444"/>
                  <a:gd name="connsiteX1" fmla="*/ 64466 w 123444"/>
                  <a:gd name="connsiteY1" fmla="*/ 0 h 123444"/>
                  <a:gd name="connsiteX2" fmla="*/ 129205 w 123444"/>
                  <a:gd name="connsiteY2" fmla="*/ 64465 h 123444"/>
                  <a:gd name="connsiteX3" fmla="*/ 64740 w 123444"/>
                  <a:gd name="connsiteY3" fmla="*/ 129205 h 123444"/>
                  <a:gd name="connsiteX4" fmla="*/ 64466 w 123444"/>
                  <a:gd name="connsiteY4" fmla="*/ 129205 h 123444"/>
                  <a:gd name="connsiteX5" fmla="*/ 0 w 123444"/>
                  <a:gd name="connsiteY5" fmla="*/ 64740 h 123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444" h="123444">
                    <a:moveTo>
                      <a:pt x="0" y="64740"/>
                    </a:moveTo>
                    <a:cubicBezTo>
                      <a:pt x="-82" y="29064"/>
                      <a:pt x="28790" y="83"/>
                      <a:pt x="64466" y="0"/>
                    </a:cubicBezTo>
                    <a:cubicBezTo>
                      <a:pt x="100141" y="-69"/>
                      <a:pt x="129123" y="28790"/>
                      <a:pt x="129205" y="64465"/>
                    </a:cubicBezTo>
                    <a:cubicBezTo>
                      <a:pt x="129287" y="100141"/>
                      <a:pt x="100415" y="129123"/>
                      <a:pt x="64740" y="129205"/>
                    </a:cubicBezTo>
                    <a:cubicBezTo>
                      <a:pt x="64644" y="129205"/>
                      <a:pt x="64561" y="129205"/>
                      <a:pt x="64466" y="129205"/>
                    </a:cubicBezTo>
                    <a:cubicBezTo>
                      <a:pt x="28859" y="129205"/>
                      <a:pt x="0" y="100347"/>
                      <a:pt x="0" y="6474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545D9F6E-0D57-5D85-E893-E0A3388092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80525" y="5131704"/>
                <a:ext cx="1303020" cy="1412748"/>
              </a:xfrm>
              <a:custGeom>
                <a:avLst/>
                <a:gdLst>
                  <a:gd name="connsiteX0" fmla="*/ 0 w 1303020"/>
                  <a:gd name="connsiteY0" fmla="*/ 0 h 1412748"/>
                  <a:gd name="connsiteX1" fmla="*/ 1313444 w 1303020"/>
                  <a:gd name="connsiteY1" fmla="*/ 0 h 1412748"/>
                  <a:gd name="connsiteX2" fmla="*/ 1313444 w 1303020"/>
                  <a:gd name="connsiteY2" fmla="*/ 1415491 h 1412748"/>
                  <a:gd name="connsiteX3" fmla="*/ 0 w 1303020"/>
                  <a:gd name="connsiteY3" fmla="*/ 1415491 h 1412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3020" h="1412748">
                    <a:moveTo>
                      <a:pt x="0" y="0"/>
                    </a:moveTo>
                    <a:lnTo>
                      <a:pt x="1313444" y="0"/>
                    </a:lnTo>
                    <a:lnTo>
                      <a:pt x="1313444" y="1415491"/>
                    </a:lnTo>
                    <a:lnTo>
                      <a:pt x="0" y="1415491"/>
                    </a:lnTo>
                    <a:close/>
                  </a:path>
                </a:pathLst>
              </a:custGeom>
              <a:ln/>
            </p:spPr>
          </p:pic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600D19BB-668D-FD79-4497-3796234EAC7A}"/>
                  </a:ext>
                </a:extLst>
              </p:cNvPr>
              <p:cNvSpPr/>
              <p:nvPr/>
            </p:nvSpPr>
            <p:spPr>
              <a:xfrm>
                <a:off x="3560478" y="5297805"/>
                <a:ext cx="877824" cy="987552"/>
              </a:xfrm>
              <a:custGeom>
                <a:avLst/>
                <a:gdLst>
                  <a:gd name="connsiteX0" fmla="*/ 849295 w 877824"/>
                  <a:gd name="connsiteY0" fmla="*/ 221651 h 987552"/>
                  <a:gd name="connsiteX1" fmla="*/ 482255 w 877824"/>
                  <a:gd name="connsiteY1" fmla="*/ 10287 h 987552"/>
                  <a:gd name="connsiteX2" fmla="*/ 405445 w 877824"/>
                  <a:gd name="connsiteY2" fmla="*/ 10287 h 987552"/>
                  <a:gd name="connsiteX3" fmla="*/ 38542 w 877824"/>
                  <a:gd name="connsiteY3" fmla="*/ 222199 h 987552"/>
                  <a:gd name="connsiteX4" fmla="*/ 0 w 877824"/>
                  <a:gd name="connsiteY4" fmla="*/ 288722 h 987552"/>
                  <a:gd name="connsiteX5" fmla="*/ 0 w 877824"/>
                  <a:gd name="connsiteY5" fmla="*/ 712409 h 987552"/>
                  <a:gd name="connsiteX6" fmla="*/ 38542 w 877824"/>
                  <a:gd name="connsiteY6" fmla="*/ 778932 h 987552"/>
                  <a:gd name="connsiteX7" fmla="*/ 405445 w 877824"/>
                  <a:gd name="connsiteY7" fmla="*/ 990844 h 987552"/>
                  <a:gd name="connsiteX8" fmla="*/ 482255 w 877824"/>
                  <a:gd name="connsiteY8" fmla="*/ 990844 h 987552"/>
                  <a:gd name="connsiteX9" fmla="*/ 849295 w 877824"/>
                  <a:gd name="connsiteY9" fmla="*/ 778383 h 987552"/>
                  <a:gd name="connsiteX10" fmla="*/ 887700 w 877824"/>
                  <a:gd name="connsiteY10" fmla="*/ 711860 h 987552"/>
                  <a:gd name="connsiteX11" fmla="*/ 887700 w 877824"/>
                  <a:gd name="connsiteY11" fmla="*/ 288173 h 987552"/>
                  <a:gd name="connsiteX12" fmla="*/ 849295 w 877824"/>
                  <a:gd name="connsiteY12" fmla="*/ 221651 h 987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77824" h="987552">
                    <a:moveTo>
                      <a:pt x="849295" y="221651"/>
                    </a:moveTo>
                    <a:lnTo>
                      <a:pt x="482255" y="10287"/>
                    </a:lnTo>
                    <a:cubicBezTo>
                      <a:pt x="458485" y="-3429"/>
                      <a:pt x="429215" y="-3429"/>
                      <a:pt x="405445" y="10287"/>
                    </a:cubicBezTo>
                    <a:lnTo>
                      <a:pt x="38542" y="222199"/>
                    </a:lnTo>
                    <a:cubicBezTo>
                      <a:pt x="14704" y="235861"/>
                      <a:pt x="0" y="261249"/>
                      <a:pt x="0" y="288722"/>
                    </a:cubicBezTo>
                    <a:lnTo>
                      <a:pt x="0" y="712409"/>
                    </a:lnTo>
                    <a:cubicBezTo>
                      <a:pt x="0" y="739882"/>
                      <a:pt x="14704" y="765271"/>
                      <a:pt x="38542" y="778932"/>
                    </a:cubicBezTo>
                    <a:lnTo>
                      <a:pt x="405445" y="990844"/>
                    </a:lnTo>
                    <a:cubicBezTo>
                      <a:pt x="429215" y="1004560"/>
                      <a:pt x="458485" y="1004560"/>
                      <a:pt x="482255" y="990844"/>
                    </a:cubicBezTo>
                    <a:lnTo>
                      <a:pt x="849295" y="778383"/>
                    </a:lnTo>
                    <a:cubicBezTo>
                      <a:pt x="873037" y="764639"/>
                      <a:pt x="887672" y="739292"/>
                      <a:pt x="887700" y="711860"/>
                    </a:cubicBezTo>
                    <a:lnTo>
                      <a:pt x="887700" y="288173"/>
                    </a:lnTo>
                    <a:cubicBezTo>
                      <a:pt x="887672" y="260741"/>
                      <a:pt x="873037" y="235394"/>
                      <a:pt x="849295" y="221651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3A62E45E-42B4-CCDF-2262-EFD307DFC5C1}"/>
                  </a:ext>
                </a:extLst>
              </p:cNvPr>
              <p:cNvSpPr/>
              <p:nvPr/>
            </p:nvSpPr>
            <p:spPr>
              <a:xfrm>
                <a:off x="3652238" y="5400606"/>
                <a:ext cx="699516" cy="781812"/>
              </a:xfrm>
              <a:custGeom>
                <a:avLst/>
                <a:gdLst>
                  <a:gd name="connsiteX0" fmla="*/ 704180 w 699516"/>
                  <a:gd name="connsiteY0" fmla="*/ 564208 h 781812"/>
                  <a:gd name="connsiteX1" fmla="*/ 704180 w 699516"/>
                  <a:gd name="connsiteY1" fmla="*/ 230223 h 781812"/>
                  <a:gd name="connsiteX2" fmla="*/ 672770 w 699516"/>
                  <a:gd name="connsiteY2" fmla="*/ 175359 h 781812"/>
                  <a:gd name="connsiteX3" fmla="*/ 383500 w 699516"/>
                  <a:gd name="connsiteY3" fmla="*/ 8435 h 781812"/>
                  <a:gd name="connsiteX4" fmla="*/ 320681 w 699516"/>
                  <a:gd name="connsiteY4" fmla="*/ 8435 h 781812"/>
                  <a:gd name="connsiteX5" fmla="*/ 31411 w 699516"/>
                  <a:gd name="connsiteY5" fmla="*/ 175359 h 781812"/>
                  <a:gd name="connsiteX6" fmla="*/ 1 w 699516"/>
                  <a:gd name="connsiteY6" fmla="*/ 230223 h 781812"/>
                  <a:gd name="connsiteX7" fmla="*/ 1 w 699516"/>
                  <a:gd name="connsiteY7" fmla="*/ 564208 h 781812"/>
                  <a:gd name="connsiteX8" fmla="*/ 31411 w 699516"/>
                  <a:gd name="connsiteY8" fmla="*/ 619072 h 781812"/>
                  <a:gd name="connsiteX9" fmla="*/ 320681 w 699516"/>
                  <a:gd name="connsiteY9" fmla="*/ 785310 h 781812"/>
                  <a:gd name="connsiteX10" fmla="*/ 383500 w 699516"/>
                  <a:gd name="connsiteY10" fmla="*/ 785310 h 781812"/>
                  <a:gd name="connsiteX11" fmla="*/ 672770 w 699516"/>
                  <a:gd name="connsiteY11" fmla="*/ 618386 h 781812"/>
                  <a:gd name="connsiteX12" fmla="*/ 704180 w 699516"/>
                  <a:gd name="connsiteY12" fmla="*/ 564208 h 78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99516" h="781812">
                    <a:moveTo>
                      <a:pt x="704180" y="564208"/>
                    </a:moveTo>
                    <a:lnTo>
                      <a:pt x="704180" y="230223"/>
                    </a:lnTo>
                    <a:cubicBezTo>
                      <a:pt x="704345" y="207619"/>
                      <a:pt x="692357" y="186661"/>
                      <a:pt x="672770" y="175359"/>
                    </a:cubicBezTo>
                    <a:lnTo>
                      <a:pt x="383500" y="8435"/>
                    </a:lnTo>
                    <a:cubicBezTo>
                      <a:pt x="364065" y="-2812"/>
                      <a:pt x="340103" y="-2812"/>
                      <a:pt x="320681" y="8435"/>
                    </a:cubicBezTo>
                    <a:lnTo>
                      <a:pt x="31411" y="175359"/>
                    </a:lnTo>
                    <a:cubicBezTo>
                      <a:pt x="11879" y="186702"/>
                      <a:pt x="-109" y="207633"/>
                      <a:pt x="1" y="230223"/>
                    </a:cubicBezTo>
                    <a:lnTo>
                      <a:pt x="1" y="564208"/>
                    </a:lnTo>
                    <a:cubicBezTo>
                      <a:pt x="-109" y="586798"/>
                      <a:pt x="11879" y="607729"/>
                      <a:pt x="31411" y="619072"/>
                    </a:cubicBezTo>
                    <a:lnTo>
                      <a:pt x="320681" y="785310"/>
                    </a:lnTo>
                    <a:cubicBezTo>
                      <a:pt x="340116" y="796557"/>
                      <a:pt x="364078" y="796557"/>
                      <a:pt x="383500" y="785310"/>
                    </a:cubicBezTo>
                    <a:lnTo>
                      <a:pt x="672770" y="618386"/>
                    </a:lnTo>
                    <a:cubicBezTo>
                      <a:pt x="692138" y="607208"/>
                      <a:pt x="704098" y="586565"/>
                      <a:pt x="704180" y="5642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BDCDDBC3-F811-D176-33B3-849C2C8FDB0D}"/>
                  </a:ext>
                </a:extLst>
              </p:cNvPr>
              <p:cNvSpPr/>
              <p:nvPr/>
            </p:nvSpPr>
            <p:spPr>
              <a:xfrm>
                <a:off x="8146249" y="4431878"/>
                <a:ext cx="27432" cy="822960"/>
              </a:xfrm>
              <a:custGeom>
                <a:avLst/>
                <a:gdLst>
                  <a:gd name="connsiteX0" fmla="*/ 13370 w 27432"/>
                  <a:gd name="connsiteY0" fmla="*/ 0 h 822960"/>
                  <a:gd name="connsiteX1" fmla="*/ 27086 w 27432"/>
                  <a:gd name="connsiteY1" fmla="*/ 13716 h 822960"/>
                  <a:gd name="connsiteX2" fmla="*/ 27086 w 27432"/>
                  <a:gd name="connsiteY2" fmla="*/ 66660 h 822960"/>
                  <a:gd name="connsiteX3" fmla="*/ 10667 w 27432"/>
                  <a:gd name="connsiteY3" fmla="*/ 76988 h 822960"/>
                  <a:gd name="connsiteX4" fmla="*/ 339 w 27432"/>
                  <a:gd name="connsiteY4" fmla="*/ 66660 h 822960"/>
                  <a:gd name="connsiteX5" fmla="*/ 339 w 27432"/>
                  <a:gd name="connsiteY5" fmla="*/ 13716 h 822960"/>
                  <a:gd name="connsiteX6" fmla="*/ 13370 w 27432"/>
                  <a:gd name="connsiteY6" fmla="*/ 0 h 822960"/>
                  <a:gd name="connsiteX7" fmla="*/ 13370 w 27432"/>
                  <a:gd name="connsiteY7" fmla="*/ 105751 h 822960"/>
                  <a:gd name="connsiteX8" fmla="*/ 27086 w 27432"/>
                  <a:gd name="connsiteY8" fmla="*/ 119467 h 822960"/>
                  <a:gd name="connsiteX9" fmla="*/ 27086 w 27432"/>
                  <a:gd name="connsiteY9" fmla="*/ 172273 h 822960"/>
                  <a:gd name="connsiteX10" fmla="*/ 16757 w 27432"/>
                  <a:gd name="connsiteY10" fmla="*/ 188691 h 822960"/>
                  <a:gd name="connsiteX11" fmla="*/ 339 w 27432"/>
                  <a:gd name="connsiteY11" fmla="*/ 178363 h 822960"/>
                  <a:gd name="connsiteX12" fmla="*/ 339 w 27432"/>
                  <a:gd name="connsiteY12" fmla="*/ 172273 h 822960"/>
                  <a:gd name="connsiteX13" fmla="*/ 339 w 27432"/>
                  <a:gd name="connsiteY13" fmla="*/ 119192 h 822960"/>
                  <a:gd name="connsiteX14" fmla="*/ 13370 w 27432"/>
                  <a:gd name="connsiteY14" fmla="*/ 105751 h 822960"/>
                  <a:gd name="connsiteX15" fmla="*/ 13370 w 27432"/>
                  <a:gd name="connsiteY15" fmla="*/ 211638 h 822960"/>
                  <a:gd name="connsiteX16" fmla="*/ 27086 w 27432"/>
                  <a:gd name="connsiteY16" fmla="*/ 225354 h 822960"/>
                  <a:gd name="connsiteX17" fmla="*/ 27086 w 27432"/>
                  <a:gd name="connsiteY17" fmla="*/ 278298 h 822960"/>
                  <a:gd name="connsiteX18" fmla="*/ 10667 w 27432"/>
                  <a:gd name="connsiteY18" fmla="*/ 288626 h 822960"/>
                  <a:gd name="connsiteX19" fmla="*/ 339 w 27432"/>
                  <a:gd name="connsiteY19" fmla="*/ 278298 h 822960"/>
                  <a:gd name="connsiteX20" fmla="*/ 339 w 27432"/>
                  <a:gd name="connsiteY20" fmla="*/ 225354 h 822960"/>
                  <a:gd name="connsiteX21" fmla="*/ 13370 w 27432"/>
                  <a:gd name="connsiteY21" fmla="*/ 211638 h 822960"/>
                  <a:gd name="connsiteX22" fmla="*/ 13370 w 27432"/>
                  <a:gd name="connsiteY22" fmla="*/ 317388 h 822960"/>
                  <a:gd name="connsiteX23" fmla="*/ 27086 w 27432"/>
                  <a:gd name="connsiteY23" fmla="*/ 331104 h 822960"/>
                  <a:gd name="connsiteX24" fmla="*/ 27086 w 27432"/>
                  <a:gd name="connsiteY24" fmla="*/ 384048 h 822960"/>
                  <a:gd name="connsiteX25" fmla="*/ 10667 w 27432"/>
                  <a:gd name="connsiteY25" fmla="*/ 394376 h 822960"/>
                  <a:gd name="connsiteX26" fmla="*/ 339 w 27432"/>
                  <a:gd name="connsiteY26" fmla="*/ 384048 h 822960"/>
                  <a:gd name="connsiteX27" fmla="*/ 339 w 27432"/>
                  <a:gd name="connsiteY27" fmla="*/ 331104 h 822960"/>
                  <a:gd name="connsiteX28" fmla="*/ 13370 w 27432"/>
                  <a:gd name="connsiteY28" fmla="*/ 317388 h 822960"/>
                  <a:gd name="connsiteX29" fmla="*/ 13370 w 27432"/>
                  <a:gd name="connsiteY29" fmla="*/ 423139 h 822960"/>
                  <a:gd name="connsiteX30" fmla="*/ 27086 w 27432"/>
                  <a:gd name="connsiteY30" fmla="*/ 436855 h 822960"/>
                  <a:gd name="connsiteX31" fmla="*/ 27086 w 27432"/>
                  <a:gd name="connsiteY31" fmla="*/ 489661 h 822960"/>
                  <a:gd name="connsiteX32" fmla="*/ 16757 w 27432"/>
                  <a:gd name="connsiteY32" fmla="*/ 506079 h 822960"/>
                  <a:gd name="connsiteX33" fmla="*/ 339 w 27432"/>
                  <a:gd name="connsiteY33" fmla="*/ 495751 h 822960"/>
                  <a:gd name="connsiteX34" fmla="*/ 339 w 27432"/>
                  <a:gd name="connsiteY34" fmla="*/ 489661 h 822960"/>
                  <a:gd name="connsiteX35" fmla="*/ 339 w 27432"/>
                  <a:gd name="connsiteY35" fmla="*/ 436855 h 822960"/>
                  <a:gd name="connsiteX36" fmla="*/ 13370 w 27432"/>
                  <a:gd name="connsiteY36" fmla="*/ 423139 h 822960"/>
                  <a:gd name="connsiteX37" fmla="*/ 13370 w 27432"/>
                  <a:gd name="connsiteY37" fmla="*/ 529026 h 822960"/>
                  <a:gd name="connsiteX38" fmla="*/ 27086 w 27432"/>
                  <a:gd name="connsiteY38" fmla="*/ 542742 h 822960"/>
                  <a:gd name="connsiteX39" fmla="*/ 27086 w 27432"/>
                  <a:gd name="connsiteY39" fmla="*/ 595686 h 822960"/>
                  <a:gd name="connsiteX40" fmla="*/ 10667 w 27432"/>
                  <a:gd name="connsiteY40" fmla="*/ 606014 h 822960"/>
                  <a:gd name="connsiteX41" fmla="*/ 339 w 27432"/>
                  <a:gd name="connsiteY41" fmla="*/ 595686 h 822960"/>
                  <a:gd name="connsiteX42" fmla="*/ 339 w 27432"/>
                  <a:gd name="connsiteY42" fmla="*/ 542742 h 822960"/>
                  <a:gd name="connsiteX43" fmla="*/ 13370 w 27432"/>
                  <a:gd name="connsiteY43" fmla="*/ 529026 h 822960"/>
                  <a:gd name="connsiteX44" fmla="*/ 13370 w 27432"/>
                  <a:gd name="connsiteY44" fmla="*/ 634776 h 822960"/>
                  <a:gd name="connsiteX45" fmla="*/ 27086 w 27432"/>
                  <a:gd name="connsiteY45" fmla="*/ 648492 h 822960"/>
                  <a:gd name="connsiteX46" fmla="*/ 27086 w 27432"/>
                  <a:gd name="connsiteY46" fmla="*/ 701436 h 822960"/>
                  <a:gd name="connsiteX47" fmla="*/ 10667 w 27432"/>
                  <a:gd name="connsiteY47" fmla="*/ 711764 h 822960"/>
                  <a:gd name="connsiteX48" fmla="*/ 339 w 27432"/>
                  <a:gd name="connsiteY48" fmla="*/ 701436 h 822960"/>
                  <a:gd name="connsiteX49" fmla="*/ 339 w 27432"/>
                  <a:gd name="connsiteY49" fmla="*/ 648630 h 822960"/>
                  <a:gd name="connsiteX50" fmla="*/ 13370 w 27432"/>
                  <a:gd name="connsiteY50" fmla="*/ 634914 h 822960"/>
                  <a:gd name="connsiteX51" fmla="*/ 13370 w 27432"/>
                  <a:gd name="connsiteY51" fmla="*/ 740527 h 822960"/>
                  <a:gd name="connsiteX52" fmla="*/ 27086 w 27432"/>
                  <a:gd name="connsiteY52" fmla="*/ 754243 h 822960"/>
                  <a:gd name="connsiteX53" fmla="*/ 27086 w 27432"/>
                  <a:gd name="connsiteY53" fmla="*/ 807049 h 822960"/>
                  <a:gd name="connsiteX54" fmla="*/ 16757 w 27432"/>
                  <a:gd name="connsiteY54" fmla="*/ 823468 h 822960"/>
                  <a:gd name="connsiteX55" fmla="*/ 339 w 27432"/>
                  <a:gd name="connsiteY55" fmla="*/ 813139 h 822960"/>
                  <a:gd name="connsiteX56" fmla="*/ 339 w 27432"/>
                  <a:gd name="connsiteY56" fmla="*/ 807049 h 822960"/>
                  <a:gd name="connsiteX57" fmla="*/ 339 w 27432"/>
                  <a:gd name="connsiteY57" fmla="*/ 754243 h 822960"/>
                  <a:gd name="connsiteX58" fmla="*/ 13370 w 27432"/>
                  <a:gd name="connsiteY58" fmla="*/ 740527 h 82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27432" h="822960">
                    <a:moveTo>
                      <a:pt x="13370" y="0"/>
                    </a:moveTo>
                    <a:cubicBezTo>
                      <a:pt x="20941" y="0"/>
                      <a:pt x="27086" y="6145"/>
                      <a:pt x="27086" y="13716"/>
                    </a:cubicBezTo>
                    <a:lnTo>
                      <a:pt x="27086" y="66660"/>
                    </a:lnTo>
                    <a:cubicBezTo>
                      <a:pt x="25398" y="74039"/>
                      <a:pt x="18047" y="78675"/>
                      <a:pt x="10667" y="76988"/>
                    </a:cubicBezTo>
                    <a:cubicBezTo>
                      <a:pt x="5524" y="75808"/>
                      <a:pt x="1505" y="71803"/>
                      <a:pt x="339" y="66660"/>
                    </a:cubicBezTo>
                    <a:lnTo>
                      <a:pt x="339" y="13716"/>
                    </a:lnTo>
                    <a:cubicBezTo>
                      <a:pt x="326" y="6406"/>
                      <a:pt x="6059" y="370"/>
                      <a:pt x="13370" y="0"/>
                    </a:cubicBezTo>
                    <a:close/>
                    <a:moveTo>
                      <a:pt x="13370" y="105751"/>
                    </a:moveTo>
                    <a:cubicBezTo>
                      <a:pt x="20941" y="105751"/>
                      <a:pt x="27086" y="111895"/>
                      <a:pt x="27086" y="119467"/>
                    </a:cubicBezTo>
                    <a:lnTo>
                      <a:pt x="27086" y="172273"/>
                    </a:lnTo>
                    <a:cubicBezTo>
                      <a:pt x="28773" y="179652"/>
                      <a:pt x="24150" y="187004"/>
                      <a:pt x="16757" y="188691"/>
                    </a:cubicBezTo>
                    <a:cubicBezTo>
                      <a:pt x="9378" y="190378"/>
                      <a:pt x="2027" y="185756"/>
                      <a:pt x="339" y="178363"/>
                    </a:cubicBezTo>
                    <a:cubicBezTo>
                      <a:pt x="-113" y="176360"/>
                      <a:pt x="-113" y="174275"/>
                      <a:pt x="339" y="172273"/>
                    </a:cubicBezTo>
                    <a:lnTo>
                      <a:pt x="339" y="119192"/>
                    </a:lnTo>
                    <a:cubicBezTo>
                      <a:pt x="477" y="111977"/>
                      <a:pt x="6169" y="106107"/>
                      <a:pt x="13370" y="105751"/>
                    </a:cubicBezTo>
                    <a:close/>
                    <a:moveTo>
                      <a:pt x="13370" y="211638"/>
                    </a:moveTo>
                    <a:cubicBezTo>
                      <a:pt x="20941" y="211638"/>
                      <a:pt x="27086" y="217783"/>
                      <a:pt x="27086" y="225354"/>
                    </a:cubicBezTo>
                    <a:lnTo>
                      <a:pt x="27086" y="278298"/>
                    </a:lnTo>
                    <a:cubicBezTo>
                      <a:pt x="25398" y="285677"/>
                      <a:pt x="18047" y="290313"/>
                      <a:pt x="10667" y="288626"/>
                    </a:cubicBezTo>
                    <a:cubicBezTo>
                      <a:pt x="5524" y="287446"/>
                      <a:pt x="1505" y="283441"/>
                      <a:pt x="339" y="278298"/>
                    </a:cubicBezTo>
                    <a:lnTo>
                      <a:pt x="339" y="225354"/>
                    </a:lnTo>
                    <a:cubicBezTo>
                      <a:pt x="326" y="218043"/>
                      <a:pt x="6059" y="212008"/>
                      <a:pt x="13370" y="211638"/>
                    </a:cubicBezTo>
                    <a:close/>
                    <a:moveTo>
                      <a:pt x="13370" y="317388"/>
                    </a:moveTo>
                    <a:cubicBezTo>
                      <a:pt x="20941" y="317388"/>
                      <a:pt x="27086" y="323533"/>
                      <a:pt x="27086" y="331104"/>
                    </a:cubicBezTo>
                    <a:lnTo>
                      <a:pt x="27086" y="384048"/>
                    </a:lnTo>
                    <a:cubicBezTo>
                      <a:pt x="25398" y="391427"/>
                      <a:pt x="18047" y="396063"/>
                      <a:pt x="10667" y="394376"/>
                    </a:cubicBezTo>
                    <a:cubicBezTo>
                      <a:pt x="5524" y="393197"/>
                      <a:pt x="1505" y="389192"/>
                      <a:pt x="339" y="384048"/>
                    </a:cubicBezTo>
                    <a:lnTo>
                      <a:pt x="339" y="331104"/>
                    </a:lnTo>
                    <a:cubicBezTo>
                      <a:pt x="326" y="323794"/>
                      <a:pt x="6059" y="317759"/>
                      <a:pt x="13370" y="317388"/>
                    </a:cubicBezTo>
                    <a:close/>
                    <a:moveTo>
                      <a:pt x="13370" y="423139"/>
                    </a:moveTo>
                    <a:cubicBezTo>
                      <a:pt x="20941" y="423139"/>
                      <a:pt x="27086" y="429283"/>
                      <a:pt x="27086" y="436855"/>
                    </a:cubicBezTo>
                    <a:lnTo>
                      <a:pt x="27086" y="489661"/>
                    </a:lnTo>
                    <a:cubicBezTo>
                      <a:pt x="28773" y="497041"/>
                      <a:pt x="24150" y="504392"/>
                      <a:pt x="16757" y="506079"/>
                    </a:cubicBezTo>
                    <a:cubicBezTo>
                      <a:pt x="9378" y="507767"/>
                      <a:pt x="2027" y="503144"/>
                      <a:pt x="339" y="495751"/>
                    </a:cubicBezTo>
                    <a:cubicBezTo>
                      <a:pt x="-113" y="493749"/>
                      <a:pt x="-113" y="491664"/>
                      <a:pt x="339" y="489661"/>
                    </a:cubicBezTo>
                    <a:lnTo>
                      <a:pt x="339" y="436855"/>
                    </a:lnTo>
                    <a:cubicBezTo>
                      <a:pt x="326" y="429544"/>
                      <a:pt x="6059" y="423509"/>
                      <a:pt x="13370" y="423139"/>
                    </a:cubicBezTo>
                    <a:close/>
                    <a:moveTo>
                      <a:pt x="13370" y="529026"/>
                    </a:moveTo>
                    <a:cubicBezTo>
                      <a:pt x="20941" y="529026"/>
                      <a:pt x="27086" y="535171"/>
                      <a:pt x="27086" y="542742"/>
                    </a:cubicBezTo>
                    <a:lnTo>
                      <a:pt x="27086" y="595686"/>
                    </a:lnTo>
                    <a:cubicBezTo>
                      <a:pt x="25398" y="603065"/>
                      <a:pt x="18047" y="607701"/>
                      <a:pt x="10667" y="606014"/>
                    </a:cubicBezTo>
                    <a:cubicBezTo>
                      <a:pt x="5524" y="604835"/>
                      <a:pt x="1505" y="600830"/>
                      <a:pt x="339" y="595686"/>
                    </a:cubicBezTo>
                    <a:lnTo>
                      <a:pt x="339" y="542742"/>
                    </a:lnTo>
                    <a:cubicBezTo>
                      <a:pt x="326" y="535432"/>
                      <a:pt x="6059" y="529397"/>
                      <a:pt x="13370" y="529026"/>
                    </a:cubicBezTo>
                    <a:close/>
                    <a:moveTo>
                      <a:pt x="13370" y="634776"/>
                    </a:moveTo>
                    <a:cubicBezTo>
                      <a:pt x="20941" y="634776"/>
                      <a:pt x="27086" y="640921"/>
                      <a:pt x="27086" y="648492"/>
                    </a:cubicBezTo>
                    <a:lnTo>
                      <a:pt x="27086" y="701436"/>
                    </a:lnTo>
                    <a:cubicBezTo>
                      <a:pt x="25398" y="708816"/>
                      <a:pt x="18047" y="713452"/>
                      <a:pt x="10667" y="711764"/>
                    </a:cubicBezTo>
                    <a:cubicBezTo>
                      <a:pt x="5524" y="710585"/>
                      <a:pt x="1505" y="706580"/>
                      <a:pt x="339" y="701436"/>
                    </a:cubicBezTo>
                    <a:lnTo>
                      <a:pt x="339" y="648630"/>
                    </a:lnTo>
                    <a:cubicBezTo>
                      <a:pt x="326" y="641319"/>
                      <a:pt x="6059" y="635284"/>
                      <a:pt x="13370" y="634914"/>
                    </a:cubicBezTo>
                    <a:close/>
                    <a:moveTo>
                      <a:pt x="13370" y="740527"/>
                    </a:moveTo>
                    <a:cubicBezTo>
                      <a:pt x="20941" y="740527"/>
                      <a:pt x="27086" y="746672"/>
                      <a:pt x="27086" y="754243"/>
                    </a:cubicBezTo>
                    <a:lnTo>
                      <a:pt x="27086" y="807049"/>
                    </a:lnTo>
                    <a:cubicBezTo>
                      <a:pt x="28773" y="814429"/>
                      <a:pt x="24150" y="821780"/>
                      <a:pt x="16757" y="823468"/>
                    </a:cubicBezTo>
                    <a:cubicBezTo>
                      <a:pt x="9378" y="825155"/>
                      <a:pt x="2027" y="820532"/>
                      <a:pt x="339" y="813139"/>
                    </a:cubicBezTo>
                    <a:cubicBezTo>
                      <a:pt x="-113" y="811137"/>
                      <a:pt x="-113" y="809052"/>
                      <a:pt x="339" y="807049"/>
                    </a:cubicBezTo>
                    <a:lnTo>
                      <a:pt x="339" y="754243"/>
                    </a:lnTo>
                    <a:cubicBezTo>
                      <a:pt x="326" y="746932"/>
                      <a:pt x="6059" y="740897"/>
                      <a:pt x="13370" y="74052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FA748CA8-1984-7D01-1C72-DB64AF779E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21712" y="1033363"/>
                <a:ext cx="1303020" cy="1412748"/>
              </a:xfrm>
              <a:custGeom>
                <a:avLst/>
                <a:gdLst>
                  <a:gd name="connsiteX0" fmla="*/ 0 w 1303020"/>
                  <a:gd name="connsiteY0" fmla="*/ 0 h 1412748"/>
                  <a:gd name="connsiteX1" fmla="*/ 1313444 w 1303020"/>
                  <a:gd name="connsiteY1" fmla="*/ 0 h 1412748"/>
                  <a:gd name="connsiteX2" fmla="*/ 1313444 w 1303020"/>
                  <a:gd name="connsiteY2" fmla="*/ 1418783 h 1412748"/>
                  <a:gd name="connsiteX3" fmla="*/ 0 w 1303020"/>
                  <a:gd name="connsiteY3" fmla="*/ 1418783 h 1412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3020" h="1412748">
                    <a:moveTo>
                      <a:pt x="0" y="0"/>
                    </a:moveTo>
                    <a:lnTo>
                      <a:pt x="1313444" y="0"/>
                    </a:lnTo>
                    <a:lnTo>
                      <a:pt x="1313444" y="1418783"/>
                    </a:lnTo>
                    <a:lnTo>
                      <a:pt x="0" y="1418783"/>
                    </a:lnTo>
                    <a:close/>
                  </a:path>
                </a:pathLst>
              </a:custGeom>
              <a:ln/>
            </p:spPr>
          </p:pic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197E2F87-DF6B-4940-419A-949D2B2CA2C6}"/>
                  </a:ext>
                </a:extLst>
              </p:cNvPr>
              <p:cNvSpPr/>
              <p:nvPr/>
            </p:nvSpPr>
            <p:spPr>
              <a:xfrm>
                <a:off x="6031114" y="3183660"/>
                <a:ext cx="13716" cy="41148"/>
              </a:xfrm>
              <a:custGeom>
                <a:avLst/>
                <a:gdLst>
                  <a:gd name="connsiteX0" fmla="*/ 13716 w 13716"/>
                  <a:gd name="connsiteY0" fmla="*/ 51533 h 41148"/>
                  <a:gd name="connsiteX1" fmla="*/ 0 w 13716"/>
                  <a:gd name="connsiteY1" fmla="*/ 37817 h 41148"/>
                  <a:gd name="connsiteX2" fmla="*/ 0 w 13716"/>
                  <a:gd name="connsiteY2" fmla="*/ 10385 h 41148"/>
                  <a:gd name="connsiteX3" fmla="*/ 16637 w 13716"/>
                  <a:gd name="connsiteY3" fmla="*/ 414 h 41148"/>
                  <a:gd name="connsiteX4" fmla="*/ 26609 w 13716"/>
                  <a:gd name="connsiteY4" fmla="*/ 10385 h 41148"/>
                  <a:gd name="connsiteX5" fmla="*/ 26609 w 13716"/>
                  <a:gd name="connsiteY5" fmla="*/ 37817 h 41148"/>
                  <a:gd name="connsiteX6" fmla="*/ 13716 w 13716"/>
                  <a:gd name="connsiteY6" fmla="*/ 51533 h 41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16" h="41148">
                    <a:moveTo>
                      <a:pt x="13716" y="51533"/>
                    </a:moveTo>
                    <a:cubicBezTo>
                      <a:pt x="6145" y="51533"/>
                      <a:pt x="0" y="45388"/>
                      <a:pt x="0" y="37817"/>
                    </a:cubicBezTo>
                    <a:lnTo>
                      <a:pt x="0" y="10385"/>
                    </a:lnTo>
                    <a:cubicBezTo>
                      <a:pt x="1838" y="3033"/>
                      <a:pt x="9285" y="-1424"/>
                      <a:pt x="16637" y="414"/>
                    </a:cubicBezTo>
                    <a:cubicBezTo>
                      <a:pt x="21548" y="1648"/>
                      <a:pt x="25374" y="5475"/>
                      <a:pt x="26609" y="10385"/>
                    </a:cubicBezTo>
                    <a:lnTo>
                      <a:pt x="26609" y="37817"/>
                    </a:lnTo>
                    <a:cubicBezTo>
                      <a:pt x="26622" y="45087"/>
                      <a:pt x="20972" y="51094"/>
                      <a:pt x="13716" y="51533"/>
                    </a:cubicBezTo>
                    <a:close/>
                  </a:path>
                </a:pathLst>
              </a:custGeom>
              <a:solidFill>
                <a:srgbClr val="E16E6F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8AE1BC9E-921A-0CFC-5E87-19803BFD0B20}"/>
                  </a:ext>
                </a:extLst>
              </p:cNvPr>
              <p:cNvSpPr/>
              <p:nvPr/>
            </p:nvSpPr>
            <p:spPr>
              <a:xfrm>
                <a:off x="6030701" y="2337931"/>
                <a:ext cx="27432" cy="809244"/>
              </a:xfrm>
              <a:custGeom>
                <a:avLst/>
                <a:gdLst>
                  <a:gd name="connsiteX0" fmla="*/ 14130 w 27432"/>
                  <a:gd name="connsiteY0" fmla="*/ 817709 h 809244"/>
                  <a:gd name="connsiteX1" fmla="*/ 414 w 27432"/>
                  <a:gd name="connsiteY1" fmla="*/ 803993 h 809244"/>
                  <a:gd name="connsiteX2" fmla="*/ 414 w 27432"/>
                  <a:gd name="connsiteY2" fmla="*/ 751049 h 809244"/>
                  <a:gd name="connsiteX3" fmla="*/ 17051 w 27432"/>
                  <a:gd name="connsiteY3" fmla="*/ 741078 h 809244"/>
                  <a:gd name="connsiteX4" fmla="*/ 27022 w 27432"/>
                  <a:gd name="connsiteY4" fmla="*/ 751049 h 809244"/>
                  <a:gd name="connsiteX5" fmla="*/ 27022 w 27432"/>
                  <a:gd name="connsiteY5" fmla="*/ 803993 h 809244"/>
                  <a:gd name="connsiteX6" fmla="*/ 14130 w 27432"/>
                  <a:gd name="connsiteY6" fmla="*/ 817709 h 809244"/>
                  <a:gd name="connsiteX7" fmla="*/ 14130 w 27432"/>
                  <a:gd name="connsiteY7" fmla="*/ 711959 h 809244"/>
                  <a:gd name="connsiteX8" fmla="*/ 414 w 27432"/>
                  <a:gd name="connsiteY8" fmla="*/ 698243 h 809244"/>
                  <a:gd name="connsiteX9" fmla="*/ 414 w 27432"/>
                  <a:gd name="connsiteY9" fmla="*/ 645436 h 809244"/>
                  <a:gd name="connsiteX10" fmla="*/ 10385 w 27432"/>
                  <a:gd name="connsiteY10" fmla="*/ 628798 h 809244"/>
                  <a:gd name="connsiteX11" fmla="*/ 27022 w 27432"/>
                  <a:gd name="connsiteY11" fmla="*/ 638770 h 809244"/>
                  <a:gd name="connsiteX12" fmla="*/ 27022 w 27432"/>
                  <a:gd name="connsiteY12" fmla="*/ 645436 h 809244"/>
                  <a:gd name="connsiteX13" fmla="*/ 27022 w 27432"/>
                  <a:gd name="connsiteY13" fmla="*/ 698243 h 809244"/>
                  <a:gd name="connsiteX14" fmla="*/ 14130 w 27432"/>
                  <a:gd name="connsiteY14" fmla="*/ 711959 h 809244"/>
                  <a:gd name="connsiteX15" fmla="*/ 14130 w 27432"/>
                  <a:gd name="connsiteY15" fmla="*/ 606071 h 809244"/>
                  <a:gd name="connsiteX16" fmla="*/ 414 w 27432"/>
                  <a:gd name="connsiteY16" fmla="*/ 592355 h 809244"/>
                  <a:gd name="connsiteX17" fmla="*/ 414 w 27432"/>
                  <a:gd name="connsiteY17" fmla="*/ 539411 h 809244"/>
                  <a:gd name="connsiteX18" fmla="*/ 17051 w 27432"/>
                  <a:gd name="connsiteY18" fmla="*/ 529440 h 809244"/>
                  <a:gd name="connsiteX19" fmla="*/ 27022 w 27432"/>
                  <a:gd name="connsiteY19" fmla="*/ 539411 h 809244"/>
                  <a:gd name="connsiteX20" fmla="*/ 27022 w 27432"/>
                  <a:gd name="connsiteY20" fmla="*/ 592355 h 809244"/>
                  <a:gd name="connsiteX21" fmla="*/ 14130 w 27432"/>
                  <a:gd name="connsiteY21" fmla="*/ 606071 h 809244"/>
                  <a:gd name="connsiteX22" fmla="*/ 14130 w 27432"/>
                  <a:gd name="connsiteY22" fmla="*/ 500321 h 809244"/>
                  <a:gd name="connsiteX23" fmla="*/ 414 w 27432"/>
                  <a:gd name="connsiteY23" fmla="*/ 486605 h 809244"/>
                  <a:gd name="connsiteX24" fmla="*/ 414 w 27432"/>
                  <a:gd name="connsiteY24" fmla="*/ 434073 h 809244"/>
                  <a:gd name="connsiteX25" fmla="*/ 17051 w 27432"/>
                  <a:gd name="connsiteY25" fmla="*/ 424101 h 809244"/>
                  <a:gd name="connsiteX26" fmla="*/ 27022 w 27432"/>
                  <a:gd name="connsiteY26" fmla="*/ 434073 h 809244"/>
                  <a:gd name="connsiteX27" fmla="*/ 27022 w 27432"/>
                  <a:gd name="connsiteY27" fmla="*/ 487565 h 809244"/>
                  <a:gd name="connsiteX28" fmla="*/ 14130 w 27432"/>
                  <a:gd name="connsiteY28" fmla="*/ 500321 h 809244"/>
                  <a:gd name="connsiteX29" fmla="*/ 14130 w 27432"/>
                  <a:gd name="connsiteY29" fmla="*/ 394570 h 809244"/>
                  <a:gd name="connsiteX30" fmla="*/ 414 w 27432"/>
                  <a:gd name="connsiteY30" fmla="*/ 380854 h 809244"/>
                  <a:gd name="connsiteX31" fmla="*/ 414 w 27432"/>
                  <a:gd name="connsiteY31" fmla="*/ 328048 h 809244"/>
                  <a:gd name="connsiteX32" fmla="*/ 10385 w 27432"/>
                  <a:gd name="connsiteY32" fmla="*/ 311410 h 809244"/>
                  <a:gd name="connsiteX33" fmla="*/ 27022 w 27432"/>
                  <a:gd name="connsiteY33" fmla="*/ 321382 h 809244"/>
                  <a:gd name="connsiteX34" fmla="*/ 27022 w 27432"/>
                  <a:gd name="connsiteY34" fmla="*/ 328048 h 809244"/>
                  <a:gd name="connsiteX35" fmla="*/ 27022 w 27432"/>
                  <a:gd name="connsiteY35" fmla="*/ 380854 h 809244"/>
                  <a:gd name="connsiteX36" fmla="*/ 14130 w 27432"/>
                  <a:gd name="connsiteY36" fmla="*/ 394570 h 809244"/>
                  <a:gd name="connsiteX37" fmla="*/ 14130 w 27432"/>
                  <a:gd name="connsiteY37" fmla="*/ 288683 h 809244"/>
                  <a:gd name="connsiteX38" fmla="*/ 414 w 27432"/>
                  <a:gd name="connsiteY38" fmla="*/ 274967 h 809244"/>
                  <a:gd name="connsiteX39" fmla="*/ 414 w 27432"/>
                  <a:gd name="connsiteY39" fmla="*/ 222023 h 809244"/>
                  <a:gd name="connsiteX40" fmla="*/ 17051 w 27432"/>
                  <a:gd name="connsiteY40" fmla="*/ 212051 h 809244"/>
                  <a:gd name="connsiteX41" fmla="*/ 27022 w 27432"/>
                  <a:gd name="connsiteY41" fmla="*/ 222023 h 809244"/>
                  <a:gd name="connsiteX42" fmla="*/ 27022 w 27432"/>
                  <a:gd name="connsiteY42" fmla="*/ 274967 h 809244"/>
                  <a:gd name="connsiteX43" fmla="*/ 14130 w 27432"/>
                  <a:gd name="connsiteY43" fmla="*/ 288683 h 809244"/>
                  <a:gd name="connsiteX44" fmla="*/ 14130 w 27432"/>
                  <a:gd name="connsiteY44" fmla="*/ 182932 h 809244"/>
                  <a:gd name="connsiteX45" fmla="*/ 414 w 27432"/>
                  <a:gd name="connsiteY45" fmla="*/ 169216 h 809244"/>
                  <a:gd name="connsiteX46" fmla="*/ 414 w 27432"/>
                  <a:gd name="connsiteY46" fmla="*/ 117233 h 809244"/>
                  <a:gd name="connsiteX47" fmla="*/ 10385 w 27432"/>
                  <a:gd name="connsiteY47" fmla="*/ 100595 h 809244"/>
                  <a:gd name="connsiteX48" fmla="*/ 27022 w 27432"/>
                  <a:gd name="connsiteY48" fmla="*/ 110567 h 809244"/>
                  <a:gd name="connsiteX49" fmla="*/ 27022 w 27432"/>
                  <a:gd name="connsiteY49" fmla="*/ 117233 h 809244"/>
                  <a:gd name="connsiteX50" fmla="*/ 27022 w 27432"/>
                  <a:gd name="connsiteY50" fmla="*/ 170177 h 809244"/>
                  <a:gd name="connsiteX51" fmla="*/ 14130 w 27432"/>
                  <a:gd name="connsiteY51" fmla="*/ 182932 h 809244"/>
                  <a:gd name="connsiteX52" fmla="*/ 14130 w 27432"/>
                  <a:gd name="connsiteY52" fmla="*/ 77045 h 809244"/>
                  <a:gd name="connsiteX53" fmla="*/ 414 w 27432"/>
                  <a:gd name="connsiteY53" fmla="*/ 63329 h 809244"/>
                  <a:gd name="connsiteX54" fmla="*/ 414 w 27432"/>
                  <a:gd name="connsiteY54" fmla="*/ 10385 h 809244"/>
                  <a:gd name="connsiteX55" fmla="*/ 17051 w 27432"/>
                  <a:gd name="connsiteY55" fmla="*/ 414 h 809244"/>
                  <a:gd name="connsiteX56" fmla="*/ 27022 w 27432"/>
                  <a:gd name="connsiteY56" fmla="*/ 10385 h 809244"/>
                  <a:gd name="connsiteX57" fmla="*/ 27022 w 27432"/>
                  <a:gd name="connsiteY57" fmla="*/ 63329 h 809244"/>
                  <a:gd name="connsiteX58" fmla="*/ 14130 w 27432"/>
                  <a:gd name="connsiteY58" fmla="*/ 77045 h 80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27432" h="809244">
                    <a:moveTo>
                      <a:pt x="14130" y="817709"/>
                    </a:moveTo>
                    <a:cubicBezTo>
                      <a:pt x="6558" y="817709"/>
                      <a:pt x="414" y="811564"/>
                      <a:pt x="414" y="803993"/>
                    </a:cubicBezTo>
                    <a:lnTo>
                      <a:pt x="414" y="751049"/>
                    </a:lnTo>
                    <a:cubicBezTo>
                      <a:pt x="2251" y="743697"/>
                      <a:pt x="9699" y="739240"/>
                      <a:pt x="17051" y="741078"/>
                    </a:cubicBezTo>
                    <a:cubicBezTo>
                      <a:pt x="21961" y="742312"/>
                      <a:pt x="25788" y="746139"/>
                      <a:pt x="27022" y="751049"/>
                    </a:cubicBezTo>
                    <a:lnTo>
                      <a:pt x="27022" y="803993"/>
                    </a:lnTo>
                    <a:cubicBezTo>
                      <a:pt x="27036" y="811263"/>
                      <a:pt x="21385" y="817270"/>
                      <a:pt x="14130" y="817709"/>
                    </a:cubicBezTo>
                    <a:close/>
                    <a:moveTo>
                      <a:pt x="14130" y="711959"/>
                    </a:moveTo>
                    <a:cubicBezTo>
                      <a:pt x="6558" y="711959"/>
                      <a:pt x="414" y="705814"/>
                      <a:pt x="414" y="698243"/>
                    </a:cubicBezTo>
                    <a:lnTo>
                      <a:pt x="414" y="645436"/>
                    </a:lnTo>
                    <a:cubicBezTo>
                      <a:pt x="-1424" y="638084"/>
                      <a:pt x="3033" y="630636"/>
                      <a:pt x="10385" y="628798"/>
                    </a:cubicBezTo>
                    <a:cubicBezTo>
                      <a:pt x="17737" y="626961"/>
                      <a:pt x="25185" y="631418"/>
                      <a:pt x="27022" y="638770"/>
                    </a:cubicBezTo>
                    <a:cubicBezTo>
                      <a:pt x="27571" y="640951"/>
                      <a:pt x="27571" y="643242"/>
                      <a:pt x="27022" y="645436"/>
                    </a:cubicBezTo>
                    <a:lnTo>
                      <a:pt x="27022" y="698243"/>
                    </a:lnTo>
                    <a:cubicBezTo>
                      <a:pt x="27036" y="705512"/>
                      <a:pt x="21385" y="711520"/>
                      <a:pt x="14130" y="711959"/>
                    </a:cubicBezTo>
                    <a:close/>
                    <a:moveTo>
                      <a:pt x="14130" y="606071"/>
                    </a:moveTo>
                    <a:cubicBezTo>
                      <a:pt x="6558" y="606071"/>
                      <a:pt x="414" y="599926"/>
                      <a:pt x="414" y="592355"/>
                    </a:cubicBezTo>
                    <a:lnTo>
                      <a:pt x="414" y="539411"/>
                    </a:lnTo>
                    <a:cubicBezTo>
                      <a:pt x="2251" y="532060"/>
                      <a:pt x="9699" y="527602"/>
                      <a:pt x="17051" y="529440"/>
                    </a:cubicBezTo>
                    <a:cubicBezTo>
                      <a:pt x="21961" y="530674"/>
                      <a:pt x="25788" y="534501"/>
                      <a:pt x="27022" y="539411"/>
                    </a:cubicBezTo>
                    <a:lnTo>
                      <a:pt x="27022" y="592355"/>
                    </a:lnTo>
                    <a:cubicBezTo>
                      <a:pt x="27036" y="599625"/>
                      <a:pt x="21385" y="605632"/>
                      <a:pt x="14130" y="606071"/>
                    </a:cubicBezTo>
                    <a:close/>
                    <a:moveTo>
                      <a:pt x="14130" y="500321"/>
                    </a:moveTo>
                    <a:cubicBezTo>
                      <a:pt x="6558" y="500321"/>
                      <a:pt x="414" y="494176"/>
                      <a:pt x="414" y="486605"/>
                    </a:cubicBezTo>
                    <a:lnTo>
                      <a:pt x="414" y="434073"/>
                    </a:lnTo>
                    <a:cubicBezTo>
                      <a:pt x="2251" y="426721"/>
                      <a:pt x="9699" y="422263"/>
                      <a:pt x="17051" y="424101"/>
                    </a:cubicBezTo>
                    <a:cubicBezTo>
                      <a:pt x="21961" y="425335"/>
                      <a:pt x="25788" y="429162"/>
                      <a:pt x="27022" y="434073"/>
                    </a:cubicBezTo>
                    <a:lnTo>
                      <a:pt x="27022" y="487565"/>
                    </a:lnTo>
                    <a:cubicBezTo>
                      <a:pt x="26556" y="494450"/>
                      <a:pt x="21029" y="499923"/>
                      <a:pt x="14130" y="500321"/>
                    </a:cubicBezTo>
                    <a:close/>
                    <a:moveTo>
                      <a:pt x="14130" y="394570"/>
                    </a:moveTo>
                    <a:cubicBezTo>
                      <a:pt x="6558" y="394570"/>
                      <a:pt x="414" y="388426"/>
                      <a:pt x="414" y="380854"/>
                    </a:cubicBezTo>
                    <a:lnTo>
                      <a:pt x="414" y="328048"/>
                    </a:lnTo>
                    <a:cubicBezTo>
                      <a:pt x="-1424" y="320696"/>
                      <a:pt x="3033" y="313248"/>
                      <a:pt x="10385" y="311410"/>
                    </a:cubicBezTo>
                    <a:cubicBezTo>
                      <a:pt x="17737" y="309572"/>
                      <a:pt x="25185" y="314030"/>
                      <a:pt x="27022" y="321382"/>
                    </a:cubicBezTo>
                    <a:cubicBezTo>
                      <a:pt x="27571" y="323563"/>
                      <a:pt x="27571" y="325853"/>
                      <a:pt x="27022" y="328048"/>
                    </a:cubicBezTo>
                    <a:lnTo>
                      <a:pt x="27022" y="380854"/>
                    </a:lnTo>
                    <a:cubicBezTo>
                      <a:pt x="27036" y="388124"/>
                      <a:pt x="21385" y="394132"/>
                      <a:pt x="14130" y="394570"/>
                    </a:cubicBezTo>
                    <a:close/>
                    <a:moveTo>
                      <a:pt x="14130" y="288683"/>
                    </a:moveTo>
                    <a:cubicBezTo>
                      <a:pt x="6558" y="288683"/>
                      <a:pt x="414" y="282538"/>
                      <a:pt x="414" y="274967"/>
                    </a:cubicBezTo>
                    <a:lnTo>
                      <a:pt x="414" y="222023"/>
                    </a:lnTo>
                    <a:cubicBezTo>
                      <a:pt x="2251" y="214671"/>
                      <a:pt x="9699" y="210214"/>
                      <a:pt x="17051" y="212051"/>
                    </a:cubicBezTo>
                    <a:cubicBezTo>
                      <a:pt x="21961" y="213286"/>
                      <a:pt x="25788" y="217113"/>
                      <a:pt x="27022" y="222023"/>
                    </a:cubicBezTo>
                    <a:lnTo>
                      <a:pt x="27022" y="274967"/>
                    </a:lnTo>
                    <a:cubicBezTo>
                      <a:pt x="27036" y="282236"/>
                      <a:pt x="21385" y="288244"/>
                      <a:pt x="14130" y="288683"/>
                    </a:cubicBezTo>
                    <a:close/>
                    <a:moveTo>
                      <a:pt x="14130" y="182932"/>
                    </a:moveTo>
                    <a:cubicBezTo>
                      <a:pt x="6558" y="182932"/>
                      <a:pt x="414" y="176788"/>
                      <a:pt x="414" y="169216"/>
                    </a:cubicBezTo>
                    <a:lnTo>
                      <a:pt x="414" y="117233"/>
                    </a:lnTo>
                    <a:cubicBezTo>
                      <a:pt x="-1424" y="109881"/>
                      <a:pt x="3033" y="102433"/>
                      <a:pt x="10385" y="100595"/>
                    </a:cubicBezTo>
                    <a:cubicBezTo>
                      <a:pt x="17737" y="98757"/>
                      <a:pt x="25185" y="103215"/>
                      <a:pt x="27022" y="110567"/>
                    </a:cubicBezTo>
                    <a:cubicBezTo>
                      <a:pt x="27571" y="112748"/>
                      <a:pt x="27571" y="115038"/>
                      <a:pt x="27022" y="117233"/>
                    </a:cubicBezTo>
                    <a:lnTo>
                      <a:pt x="27022" y="170177"/>
                    </a:lnTo>
                    <a:cubicBezTo>
                      <a:pt x="26556" y="177062"/>
                      <a:pt x="21029" y="182535"/>
                      <a:pt x="14130" y="182932"/>
                    </a:cubicBezTo>
                    <a:close/>
                    <a:moveTo>
                      <a:pt x="14130" y="77045"/>
                    </a:moveTo>
                    <a:cubicBezTo>
                      <a:pt x="6558" y="77045"/>
                      <a:pt x="414" y="70900"/>
                      <a:pt x="414" y="63329"/>
                    </a:cubicBezTo>
                    <a:lnTo>
                      <a:pt x="414" y="10385"/>
                    </a:lnTo>
                    <a:cubicBezTo>
                      <a:pt x="2251" y="3033"/>
                      <a:pt x="9699" y="-1424"/>
                      <a:pt x="17051" y="414"/>
                    </a:cubicBezTo>
                    <a:cubicBezTo>
                      <a:pt x="21961" y="1648"/>
                      <a:pt x="25788" y="5475"/>
                      <a:pt x="27022" y="10385"/>
                    </a:cubicBezTo>
                    <a:lnTo>
                      <a:pt x="27022" y="63329"/>
                    </a:lnTo>
                    <a:cubicBezTo>
                      <a:pt x="27036" y="70599"/>
                      <a:pt x="21385" y="76606"/>
                      <a:pt x="14130" y="7704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716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11F87DBA-24C4-9B1C-B233-685CA454BA09}"/>
                  </a:ext>
                </a:extLst>
              </p:cNvPr>
              <p:cNvSpPr/>
              <p:nvPr/>
            </p:nvSpPr>
            <p:spPr>
              <a:xfrm>
                <a:off x="5980091" y="3197474"/>
                <a:ext cx="123444" cy="123444"/>
              </a:xfrm>
              <a:custGeom>
                <a:avLst/>
                <a:gdLst>
                  <a:gd name="connsiteX0" fmla="*/ 129205 w 123444"/>
                  <a:gd name="connsiteY0" fmla="*/ 64465 h 123444"/>
                  <a:gd name="connsiteX1" fmla="*/ 64740 w 123444"/>
                  <a:gd name="connsiteY1" fmla="*/ 129205 h 123444"/>
                  <a:gd name="connsiteX2" fmla="*/ 0 w 123444"/>
                  <a:gd name="connsiteY2" fmla="*/ 64740 h 123444"/>
                  <a:gd name="connsiteX3" fmla="*/ 64465 w 123444"/>
                  <a:gd name="connsiteY3" fmla="*/ 0 h 123444"/>
                  <a:gd name="connsiteX4" fmla="*/ 64740 w 123444"/>
                  <a:gd name="connsiteY4" fmla="*/ 0 h 123444"/>
                  <a:gd name="connsiteX5" fmla="*/ 129205 w 123444"/>
                  <a:gd name="connsiteY5" fmla="*/ 64465 h 123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444" h="123444">
                    <a:moveTo>
                      <a:pt x="129205" y="64465"/>
                    </a:moveTo>
                    <a:cubicBezTo>
                      <a:pt x="129287" y="100141"/>
                      <a:pt x="100415" y="129122"/>
                      <a:pt x="64740" y="129205"/>
                    </a:cubicBezTo>
                    <a:cubicBezTo>
                      <a:pt x="29064" y="129287"/>
                      <a:pt x="82" y="100415"/>
                      <a:pt x="0" y="64740"/>
                    </a:cubicBezTo>
                    <a:cubicBezTo>
                      <a:pt x="-82" y="29064"/>
                      <a:pt x="28790" y="82"/>
                      <a:pt x="64465" y="0"/>
                    </a:cubicBezTo>
                    <a:cubicBezTo>
                      <a:pt x="64561" y="0"/>
                      <a:pt x="64643" y="0"/>
                      <a:pt x="64740" y="0"/>
                    </a:cubicBezTo>
                    <a:cubicBezTo>
                      <a:pt x="100346" y="0"/>
                      <a:pt x="129205" y="28859"/>
                      <a:pt x="129205" y="6446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67EE32B4-43F7-7EE7-7C19-57B4E239D07B}"/>
                  </a:ext>
                </a:extLst>
              </p:cNvPr>
              <p:cNvSpPr/>
              <p:nvPr/>
            </p:nvSpPr>
            <p:spPr>
              <a:xfrm>
                <a:off x="5600980" y="1200833"/>
                <a:ext cx="877824" cy="987552"/>
              </a:xfrm>
              <a:custGeom>
                <a:avLst/>
                <a:gdLst>
                  <a:gd name="connsiteX0" fmla="*/ 849158 w 877824"/>
                  <a:gd name="connsiteY0" fmla="*/ 222202 h 987552"/>
                  <a:gd name="connsiteX1" fmla="*/ 482255 w 877824"/>
                  <a:gd name="connsiteY1" fmla="*/ 10290 h 987552"/>
                  <a:gd name="connsiteX2" fmla="*/ 405445 w 877824"/>
                  <a:gd name="connsiteY2" fmla="*/ 10290 h 987552"/>
                  <a:gd name="connsiteX3" fmla="*/ 38405 w 877824"/>
                  <a:gd name="connsiteY3" fmla="*/ 222202 h 987552"/>
                  <a:gd name="connsiteX4" fmla="*/ 0 w 877824"/>
                  <a:gd name="connsiteY4" fmla="*/ 288725 h 987552"/>
                  <a:gd name="connsiteX5" fmla="*/ 0 w 877824"/>
                  <a:gd name="connsiteY5" fmla="*/ 712412 h 987552"/>
                  <a:gd name="connsiteX6" fmla="*/ 38405 w 877824"/>
                  <a:gd name="connsiteY6" fmla="*/ 779072 h 987552"/>
                  <a:gd name="connsiteX7" fmla="*/ 405445 w 877824"/>
                  <a:gd name="connsiteY7" fmla="*/ 990847 h 987552"/>
                  <a:gd name="connsiteX8" fmla="*/ 482255 w 877824"/>
                  <a:gd name="connsiteY8" fmla="*/ 990847 h 987552"/>
                  <a:gd name="connsiteX9" fmla="*/ 849158 w 877824"/>
                  <a:gd name="connsiteY9" fmla="*/ 779072 h 987552"/>
                  <a:gd name="connsiteX10" fmla="*/ 887700 w 877824"/>
                  <a:gd name="connsiteY10" fmla="*/ 712412 h 987552"/>
                  <a:gd name="connsiteX11" fmla="*/ 887700 w 877824"/>
                  <a:gd name="connsiteY11" fmla="*/ 288725 h 987552"/>
                  <a:gd name="connsiteX12" fmla="*/ 849158 w 877824"/>
                  <a:gd name="connsiteY12" fmla="*/ 222202 h 987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77824" h="987552">
                    <a:moveTo>
                      <a:pt x="849158" y="222202"/>
                    </a:moveTo>
                    <a:lnTo>
                      <a:pt x="482255" y="10290"/>
                    </a:lnTo>
                    <a:cubicBezTo>
                      <a:pt x="458485" y="-3430"/>
                      <a:pt x="429215" y="-3430"/>
                      <a:pt x="405445" y="10290"/>
                    </a:cubicBezTo>
                    <a:lnTo>
                      <a:pt x="38405" y="222202"/>
                    </a:lnTo>
                    <a:cubicBezTo>
                      <a:pt x="14662" y="235946"/>
                      <a:pt x="28" y="261293"/>
                      <a:pt x="0" y="288725"/>
                    </a:cubicBezTo>
                    <a:lnTo>
                      <a:pt x="0" y="712412"/>
                    </a:lnTo>
                    <a:cubicBezTo>
                      <a:pt x="41" y="739885"/>
                      <a:pt x="14662" y="765260"/>
                      <a:pt x="38405" y="779072"/>
                    </a:cubicBezTo>
                    <a:lnTo>
                      <a:pt x="405445" y="990847"/>
                    </a:lnTo>
                    <a:cubicBezTo>
                      <a:pt x="429215" y="1004563"/>
                      <a:pt x="458485" y="1004563"/>
                      <a:pt x="482255" y="990847"/>
                    </a:cubicBezTo>
                    <a:lnTo>
                      <a:pt x="849158" y="779072"/>
                    </a:lnTo>
                    <a:cubicBezTo>
                      <a:pt x="872982" y="765315"/>
                      <a:pt x="887659" y="739913"/>
                      <a:pt x="887700" y="712412"/>
                    </a:cubicBezTo>
                    <a:lnTo>
                      <a:pt x="887700" y="288725"/>
                    </a:lnTo>
                    <a:cubicBezTo>
                      <a:pt x="887700" y="261252"/>
                      <a:pt x="872996" y="235863"/>
                      <a:pt x="849158" y="22220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7D68748-13E9-A053-6560-9C70E4196104}"/>
                  </a:ext>
                </a:extLst>
              </p:cNvPr>
              <p:cNvSpPr/>
              <p:nvPr/>
            </p:nvSpPr>
            <p:spPr>
              <a:xfrm>
                <a:off x="5692602" y="1304595"/>
                <a:ext cx="699516" cy="781812"/>
              </a:xfrm>
              <a:custGeom>
                <a:avLst/>
                <a:gdLst>
                  <a:gd name="connsiteX0" fmla="*/ 704318 w 699516"/>
                  <a:gd name="connsiteY0" fmla="*/ 563798 h 781812"/>
                  <a:gd name="connsiteX1" fmla="*/ 704318 w 699516"/>
                  <a:gd name="connsiteY1" fmla="*/ 229814 h 781812"/>
                  <a:gd name="connsiteX2" fmla="*/ 672909 w 699516"/>
                  <a:gd name="connsiteY2" fmla="*/ 174950 h 781812"/>
                  <a:gd name="connsiteX3" fmla="*/ 383638 w 699516"/>
                  <a:gd name="connsiteY3" fmla="*/ 8437 h 781812"/>
                  <a:gd name="connsiteX4" fmla="*/ 320819 w 699516"/>
                  <a:gd name="connsiteY4" fmla="*/ 8437 h 781812"/>
                  <a:gd name="connsiteX5" fmla="*/ 31411 w 699516"/>
                  <a:gd name="connsiteY5" fmla="*/ 175361 h 781812"/>
                  <a:gd name="connsiteX6" fmla="*/ 2 w 699516"/>
                  <a:gd name="connsiteY6" fmla="*/ 230225 h 781812"/>
                  <a:gd name="connsiteX7" fmla="*/ 2 w 699516"/>
                  <a:gd name="connsiteY7" fmla="*/ 564210 h 781812"/>
                  <a:gd name="connsiteX8" fmla="*/ 31411 w 699516"/>
                  <a:gd name="connsiteY8" fmla="*/ 619074 h 781812"/>
                  <a:gd name="connsiteX9" fmla="*/ 320682 w 699516"/>
                  <a:gd name="connsiteY9" fmla="*/ 785997 h 781812"/>
                  <a:gd name="connsiteX10" fmla="*/ 383501 w 699516"/>
                  <a:gd name="connsiteY10" fmla="*/ 785997 h 781812"/>
                  <a:gd name="connsiteX11" fmla="*/ 672772 w 699516"/>
                  <a:gd name="connsiteY11" fmla="*/ 619074 h 781812"/>
                  <a:gd name="connsiteX12" fmla="*/ 704318 w 699516"/>
                  <a:gd name="connsiteY12" fmla="*/ 563798 h 78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99516" h="781812">
                    <a:moveTo>
                      <a:pt x="704318" y="563798"/>
                    </a:moveTo>
                    <a:lnTo>
                      <a:pt x="704318" y="229814"/>
                    </a:lnTo>
                    <a:cubicBezTo>
                      <a:pt x="704428" y="207223"/>
                      <a:pt x="692440" y="186293"/>
                      <a:pt x="672909" y="174950"/>
                    </a:cubicBezTo>
                    <a:lnTo>
                      <a:pt x="383638" y="8437"/>
                    </a:lnTo>
                    <a:cubicBezTo>
                      <a:pt x="364203" y="-2812"/>
                      <a:pt x="340241" y="-2812"/>
                      <a:pt x="320819" y="8437"/>
                    </a:cubicBezTo>
                    <a:lnTo>
                      <a:pt x="31411" y="175361"/>
                    </a:lnTo>
                    <a:cubicBezTo>
                      <a:pt x="11825" y="186663"/>
                      <a:pt x="-163" y="207621"/>
                      <a:pt x="2" y="230225"/>
                    </a:cubicBezTo>
                    <a:lnTo>
                      <a:pt x="2" y="564210"/>
                    </a:lnTo>
                    <a:cubicBezTo>
                      <a:pt x="-163" y="586814"/>
                      <a:pt x="11825" y="607772"/>
                      <a:pt x="31411" y="619074"/>
                    </a:cubicBezTo>
                    <a:lnTo>
                      <a:pt x="320682" y="785997"/>
                    </a:lnTo>
                    <a:cubicBezTo>
                      <a:pt x="340117" y="797245"/>
                      <a:pt x="364079" y="797245"/>
                      <a:pt x="383501" y="785997"/>
                    </a:cubicBezTo>
                    <a:lnTo>
                      <a:pt x="672772" y="619074"/>
                    </a:lnTo>
                    <a:cubicBezTo>
                      <a:pt x="692495" y="607689"/>
                      <a:pt x="704552" y="586567"/>
                      <a:pt x="704318" y="5637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24C250B7-5761-E175-51D7-94C1B636FDE1}"/>
                  </a:ext>
                </a:extLst>
              </p:cNvPr>
              <p:cNvGrpSpPr/>
              <p:nvPr/>
            </p:nvGrpSpPr>
            <p:grpSpPr>
              <a:xfrm>
                <a:off x="5860642" y="1470777"/>
                <a:ext cx="367525" cy="434924"/>
                <a:chOff x="5917161" y="1470777"/>
                <a:chExt cx="367525" cy="434924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15D18BA5-46AC-960C-43C8-5E290716553D}"/>
                    </a:ext>
                  </a:extLst>
                </p:cNvPr>
                <p:cNvSpPr/>
                <p:nvPr/>
              </p:nvSpPr>
              <p:spPr>
                <a:xfrm>
                  <a:off x="5988325" y="1565264"/>
                  <a:ext cx="219456" cy="260604"/>
                </a:xfrm>
                <a:custGeom>
                  <a:avLst/>
                  <a:gdLst>
                    <a:gd name="connsiteX0" fmla="*/ 189148 w 219456"/>
                    <a:gd name="connsiteY0" fmla="*/ 196556 h 260604"/>
                    <a:gd name="connsiteX1" fmla="*/ 196555 w 219456"/>
                    <a:gd name="connsiteY1" fmla="*/ 36888 h 260604"/>
                    <a:gd name="connsiteX2" fmla="*/ 36900 w 219456"/>
                    <a:gd name="connsiteY2" fmla="*/ 29481 h 260604"/>
                    <a:gd name="connsiteX3" fmla="*/ 29480 w 219456"/>
                    <a:gd name="connsiteY3" fmla="*/ 189149 h 260604"/>
                    <a:gd name="connsiteX4" fmla="*/ 38272 w 219456"/>
                    <a:gd name="connsiteY4" fmla="*/ 197790 h 260604"/>
                    <a:gd name="connsiteX5" fmla="*/ 54182 w 219456"/>
                    <a:gd name="connsiteY5" fmla="*/ 254575 h 260604"/>
                    <a:gd name="connsiteX6" fmla="*/ 56240 w 219456"/>
                    <a:gd name="connsiteY6" fmla="*/ 259787 h 260604"/>
                    <a:gd name="connsiteX7" fmla="*/ 61177 w 219456"/>
                    <a:gd name="connsiteY7" fmla="*/ 261844 h 260604"/>
                    <a:gd name="connsiteX8" fmla="*/ 165145 w 219456"/>
                    <a:gd name="connsiteY8" fmla="*/ 261844 h 260604"/>
                    <a:gd name="connsiteX9" fmla="*/ 170082 w 219456"/>
                    <a:gd name="connsiteY9" fmla="*/ 259787 h 260604"/>
                    <a:gd name="connsiteX10" fmla="*/ 172003 w 219456"/>
                    <a:gd name="connsiteY10" fmla="*/ 254575 h 260604"/>
                    <a:gd name="connsiteX11" fmla="*/ 187913 w 219456"/>
                    <a:gd name="connsiteY11" fmla="*/ 197790 h 260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9456" h="260604">
                      <a:moveTo>
                        <a:pt x="189148" y="196556"/>
                      </a:moveTo>
                      <a:cubicBezTo>
                        <a:pt x="235288" y="154516"/>
                        <a:pt x="238608" y="83029"/>
                        <a:pt x="196555" y="36888"/>
                      </a:cubicBezTo>
                      <a:cubicBezTo>
                        <a:pt x="154515" y="-9239"/>
                        <a:pt x="83027" y="-12558"/>
                        <a:pt x="36900" y="29481"/>
                      </a:cubicBezTo>
                      <a:cubicBezTo>
                        <a:pt x="-9240" y="71535"/>
                        <a:pt x="-12560" y="143009"/>
                        <a:pt x="29480" y="189149"/>
                      </a:cubicBezTo>
                      <a:cubicBezTo>
                        <a:pt x="32251" y="192181"/>
                        <a:pt x="35186" y="195075"/>
                        <a:pt x="38272" y="197790"/>
                      </a:cubicBezTo>
                      <a:cubicBezTo>
                        <a:pt x="56240" y="215758"/>
                        <a:pt x="54594" y="254163"/>
                        <a:pt x="54182" y="254575"/>
                      </a:cubicBezTo>
                      <a:cubicBezTo>
                        <a:pt x="54073" y="256522"/>
                        <a:pt x="54827" y="258429"/>
                        <a:pt x="56240" y="259787"/>
                      </a:cubicBezTo>
                      <a:cubicBezTo>
                        <a:pt x="57584" y="261048"/>
                        <a:pt x="59340" y="261789"/>
                        <a:pt x="61177" y="261844"/>
                      </a:cubicBezTo>
                      <a:lnTo>
                        <a:pt x="165145" y="261844"/>
                      </a:lnTo>
                      <a:cubicBezTo>
                        <a:pt x="166997" y="261858"/>
                        <a:pt x="168779" y="261117"/>
                        <a:pt x="170082" y="259787"/>
                      </a:cubicBezTo>
                      <a:cubicBezTo>
                        <a:pt x="171303" y="258319"/>
                        <a:pt x="171975" y="256481"/>
                        <a:pt x="172003" y="254575"/>
                      </a:cubicBezTo>
                      <a:cubicBezTo>
                        <a:pt x="172003" y="254575"/>
                        <a:pt x="170082" y="215758"/>
                        <a:pt x="187913" y="197790"/>
                      </a:cubicBezTo>
                      <a:close/>
                    </a:path>
                  </a:pathLst>
                </a:custGeom>
                <a:grpFill/>
                <a:ln w="137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Lora" pitchFamily="2" charset="0"/>
                  </a:endParaRPr>
                </a:p>
              </p:txBody>
            </p:sp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47B95565-D718-921E-7FEF-FADFD07C9B08}"/>
                    </a:ext>
                  </a:extLst>
                </p:cNvPr>
                <p:cNvSpPr/>
                <p:nvPr/>
              </p:nvSpPr>
              <p:spPr>
                <a:xfrm>
                  <a:off x="6040339" y="1834652"/>
                  <a:ext cx="109728" cy="27432"/>
                </a:xfrm>
                <a:custGeom>
                  <a:avLst/>
                  <a:gdLst>
                    <a:gd name="connsiteX0" fmla="*/ 123281 w 109728"/>
                    <a:gd name="connsiteY0" fmla="*/ 17008 h 27432"/>
                    <a:gd name="connsiteX1" fmla="*/ 106136 w 109728"/>
                    <a:gd name="connsiteY1" fmla="*/ 0 h 27432"/>
                    <a:gd name="connsiteX2" fmla="*/ 15611 w 109728"/>
                    <a:gd name="connsiteY2" fmla="*/ 0 h 27432"/>
                    <a:gd name="connsiteX3" fmla="*/ 70 w 109728"/>
                    <a:gd name="connsiteY3" fmla="*/ 18613 h 27432"/>
                    <a:gd name="connsiteX4" fmla="*/ 15611 w 109728"/>
                    <a:gd name="connsiteY4" fmla="*/ 34153 h 27432"/>
                    <a:gd name="connsiteX5" fmla="*/ 105725 w 109728"/>
                    <a:gd name="connsiteY5" fmla="*/ 34153 h 27432"/>
                    <a:gd name="connsiteX6" fmla="*/ 123281 w 109728"/>
                    <a:gd name="connsiteY6" fmla="*/ 17008 h 2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9728" h="27432">
                      <a:moveTo>
                        <a:pt x="123281" y="17008"/>
                      </a:moveTo>
                      <a:cubicBezTo>
                        <a:pt x="123199" y="7599"/>
                        <a:pt x="115545" y="0"/>
                        <a:pt x="106136" y="0"/>
                      </a:cubicBezTo>
                      <a:lnTo>
                        <a:pt x="15611" y="0"/>
                      </a:lnTo>
                      <a:cubicBezTo>
                        <a:pt x="6174" y="851"/>
                        <a:pt x="-780" y="9176"/>
                        <a:pt x="70" y="18613"/>
                      </a:cubicBezTo>
                      <a:cubicBezTo>
                        <a:pt x="811" y="26870"/>
                        <a:pt x="7354" y="33412"/>
                        <a:pt x="15611" y="34153"/>
                      </a:cubicBezTo>
                      <a:lnTo>
                        <a:pt x="105725" y="34153"/>
                      </a:lnTo>
                      <a:cubicBezTo>
                        <a:pt x="115257" y="34153"/>
                        <a:pt x="123062" y="26541"/>
                        <a:pt x="123281" y="17008"/>
                      </a:cubicBezTo>
                      <a:close/>
                    </a:path>
                  </a:pathLst>
                </a:custGeom>
                <a:grpFill/>
                <a:ln w="137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Lora" pitchFamily="2" charset="0"/>
                  </a:endParaRPr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289BCFB2-8F97-135A-C255-DA3954793212}"/>
                    </a:ext>
                  </a:extLst>
                </p:cNvPr>
                <p:cNvSpPr/>
                <p:nvPr/>
              </p:nvSpPr>
              <p:spPr>
                <a:xfrm>
                  <a:off x="6050051" y="1878269"/>
                  <a:ext cx="96012" cy="27432"/>
                </a:xfrm>
                <a:custGeom>
                  <a:avLst/>
                  <a:gdLst>
                    <a:gd name="connsiteX0" fmla="*/ 80787 w 96012"/>
                    <a:gd name="connsiteY0" fmla="*/ 0 h 27432"/>
                    <a:gd name="connsiteX1" fmla="*/ 17145 w 96012"/>
                    <a:gd name="connsiteY1" fmla="*/ 0 h 27432"/>
                    <a:gd name="connsiteX2" fmla="*/ 0 w 96012"/>
                    <a:gd name="connsiteY2" fmla="*/ 17145 h 27432"/>
                    <a:gd name="connsiteX3" fmla="*/ 17145 w 96012"/>
                    <a:gd name="connsiteY3" fmla="*/ 34290 h 27432"/>
                    <a:gd name="connsiteX4" fmla="*/ 80787 w 96012"/>
                    <a:gd name="connsiteY4" fmla="*/ 34290 h 27432"/>
                    <a:gd name="connsiteX5" fmla="*/ 97795 w 96012"/>
                    <a:gd name="connsiteY5" fmla="*/ 17145 h 27432"/>
                    <a:gd name="connsiteX6" fmla="*/ 80924 w 96012"/>
                    <a:gd name="connsiteY6" fmla="*/ 0 h 27432"/>
                    <a:gd name="connsiteX7" fmla="*/ 80787 w 96012"/>
                    <a:gd name="connsiteY7" fmla="*/ 0 h 2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6012" h="27432">
                      <a:moveTo>
                        <a:pt x="80787" y="0"/>
                      </a:moveTo>
                      <a:lnTo>
                        <a:pt x="17145" y="0"/>
                      </a:lnTo>
                      <a:cubicBezTo>
                        <a:pt x="7681" y="0"/>
                        <a:pt x="0" y="7681"/>
                        <a:pt x="0" y="17145"/>
                      </a:cubicBezTo>
                      <a:cubicBezTo>
                        <a:pt x="0" y="26609"/>
                        <a:pt x="7681" y="34290"/>
                        <a:pt x="17145" y="34290"/>
                      </a:cubicBezTo>
                      <a:lnTo>
                        <a:pt x="80787" y="34290"/>
                      </a:lnTo>
                      <a:cubicBezTo>
                        <a:pt x="90197" y="34221"/>
                        <a:pt x="97795" y="26554"/>
                        <a:pt x="97795" y="17145"/>
                      </a:cubicBezTo>
                      <a:cubicBezTo>
                        <a:pt x="97878" y="7750"/>
                        <a:pt x="90320" y="82"/>
                        <a:pt x="80924" y="0"/>
                      </a:cubicBezTo>
                      <a:cubicBezTo>
                        <a:pt x="80883" y="0"/>
                        <a:pt x="80828" y="0"/>
                        <a:pt x="80787" y="0"/>
                      </a:cubicBezTo>
                      <a:close/>
                    </a:path>
                  </a:pathLst>
                </a:custGeom>
                <a:grpFill/>
                <a:ln w="137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Lora" pitchFamily="2" charset="0"/>
                  </a:endParaRPr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40FBA25F-1FE1-975E-1637-91DBE57BF23D}"/>
                    </a:ext>
                  </a:extLst>
                </p:cNvPr>
                <p:cNvSpPr/>
                <p:nvPr/>
              </p:nvSpPr>
              <p:spPr>
                <a:xfrm>
                  <a:off x="6094491" y="1470777"/>
                  <a:ext cx="13716" cy="54864"/>
                </a:xfrm>
                <a:custGeom>
                  <a:avLst/>
                  <a:gdLst>
                    <a:gd name="connsiteX0" fmla="*/ 13716 w 13716"/>
                    <a:gd name="connsiteY0" fmla="*/ 52934 h 54864"/>
                    <a:gd name="connsiteX1" fmla="*/ 13716 w 13716"/>
                    <a:gd name="connsiteY1" fmla="*/ 5613 h 54864"/>
                    <a:gd name="connsiteX2" fmla="*/ 5486 w 13716"/>
                    <a:gd name="connsiteY2" fmla="*/ 141 h 54864"/>
                    <a:gd name="connsiteX3" fmla="*/ 0 w 13716"/>
                    <a:gd name="connsiteY3" fmla="*/ 5613 h 54864"/>
                    <a:gd name="connsiteX4" fmla="*/ 0 w 13716"/>
                    <a:gd name="connsiteY4" fmla="*/ 52934 h 54864"/>
                    <a:gd name="connsiteX5" fmla="*/ 6858 w 13716"/>
                    <a:gd name="connsiteY5" fmla="*/ 59929 h 54864"/>
                    <a:gd name="connsiteX6" fmla="*/ 13716 w 13716"/>
                    <a:gd name="connsiteY6" fmla="*/ 52934 h 54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716" h="54864">
                      <a:moveTo>
                        <a:pt x="13716" y="52934"/>
                      </a:moveTo>
                      <a:lnTo>
                        <a:pt x="13716" y="5613"/>
                      </a:lnTo>
                      <a:cubicBezTo>
                        <a:pt x="12961" y="1828"/>
                        <a:pt x="9272" y="-627"/>
                        <a:pt x="5486" y="141"/>
                      </a:cubicBezTo>
                      <a:cubicBezTo>
                        <a:pt x="2716" y="689"/>
                        <a:pt x="562" y="2843"/>
                        <a:pt x="0" y="5613"/>
                      </a:cubicBezTo>
                      <a:lnTo>
                        <a:pt x="0" y="52934"/>
                      </a:lnTo>
                      <a:cubicBezTo>
                        <a:pt x="68" y="56719"/>
                        <a:pt x="3086" y="59778"/>
                        <a:pt x="6858" y="59929"/>
                      </a:cubicBezTo>
                      <a:cubicBezTo>
                        <a:pt x="10671" y="59860"/>
                        <a:pt x="13716" y="56747"/>
                        <a:pt x="13716" y="52934"/>
                      </a:cubicBezTo>
                      <a:close/>
                    </a:path>
                  </a:pathLst>
                </a:custGeom>
                <a:grpFill/>
                <a:ln w="137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Lora" pitchFamily="2" charset="0"/>
                  </a:endParaRPr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569C9AFC-4052-4001-94B5-B6DB4197E4BE}"/>
                    </a:ext>
                  </a:extLst>
                </p:cNvPr>
                <p:cNvSpPr/>
                <p:nvPr/>
              </p:nvSpPr>
              <p:spPr>
                <a:xfrm>
                  <a:off x="6179802" y="1503331"/>
                  <a:ext cx="27432" cy="41148"/>
                </a:xfrm>
                <a:custGeom>
                  <a:avLst/>
                  <a:gdLst>
                    <a:gd name="connsiteX0" fmla="*/ 36899 w 27432"/>
                    <a:gd name="connsiteY0" fmla="*/ 1314 h 41148"/>
                    <a:gd name="connsiteX1" fmla="*/ 27503 w 27432"/>
                    <a:gd name="connsiteY1" fmla="*/ 2727 h 41148"/>
                    <a:gd name="connsiteX2" fmla="*/ 27434 w 27432"/>
                    <a:gd name="connsiteY2" fmla="*/ 2823 h 41148"/>
                    <a:gd name="connsiteX3" fmla="*/ 1374 w 27432"/>
                    <a:gd name="connsiteY3" fmla="*/ 42050 h 41148"/>
                    <a:gd name="connsiteX4" fmla="*/ 2746 w 27432"/>
                    <a:gd name="connsiteY4" fmla="*/ 51652 h 41148"/>
                    <a:gd name="connsiteX5" fmla="*/ 6724 w 27432"/>
                    <a:gd name="connsiteY5" fmla="*/ 53023 h 41148"/>
                    <a:gd name="connsiteX6" fmla="*/ 12347 w 27432"/>
                    <a:gd name="connsiteY6" fmla="*/ 49731 h 41148"/>
                    <a:gd name="connsiteX7" fmla="*/ 38545 w 27432"/>
                    <a:gd name="connsiteY7" fmla="*/ 10641 h 41148"/>
                    <a:gd name="connsiteX8" fmla="*/ 37324 w 27432"/>
                    <a:gd name="connsiteY8" fmla="*/ 1602 h 41148"/>
                    <a:gd name="connsiteX9" fmla="*/ 36899 w 27432"/>
                    <a:gd name="connsiteY9" fmla="*/ 1314 h 41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432" h="41148">
                      <a:moveTo>
                        <a:pt x="36899" y="1314"/>
                      </a:moveTo>
                      <a:cubicBezTo>
                        <a:pt x="33909" y="-894"/>
                        <a:pt x="29698" y="-250"/>
                        <a:pt x="27503" y="2727"/>
                      </a:cubicBezTo>
                      <a:cubicBezTo>
                        <a:pt x="27476" y="2768"/>
                        <a:pt x="27462" y="2795"/>
                        <a:pt x="27434" y="2823"/>
                      </a:cubicBezTo>
                      <a:lnTo>
                        <a:pt x="1374" y="42050"/>
                      </a:lnTo>
                      <a:cubicBezTo>
                        <a:pt x="-903" y="45082"/>
                        <a:pt x="-286" y="49375"/>
                        <a:pt x="2746" y="51652"/>
                      </a:cubicBezTo>
                      <a:cubicBezTo>
                        <a:pt x="3898" y="52516"/>
                        <a:pt x="5283" y="52996"/>
                        <a:pt x="6724" y="53023"/>
                      </a:cubicBezTo>
                      <a:cubicBezTo>
                        <a:pt x="9055" y="53023"/>
                        <a:pt x="11209" y="51761"/>
                        <a:pt x="12347" y="49731"/>
                      </a:cubicBezTo>
                      <a:lnTo>
                        <a:pt x="38545" y="10641"/>
                      </a:lnTo>
                      <a:cubicBezTo>
                        <a:pt x="40698" y="7802"/>
                        <a:pt x="40149" y="3769"/>
                        <a:pt x="37324" y="1602"/>
                      </a:cubicBezTo>
                      <a:cubicBezTo>
                        <a:pt x="37187" y="1506"/>
                        <a:pt x="37036" y="1410"/>
                        <a:pt x="36899" y="1314"/>
                      </a:cubicBezTo>
                      <a:close/>
                    </a:path>
                  </a:pathLst>
                </a:custGeom>
                <a:grpFill/>
                <a:ln w="137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Lora" pitchFamily="2" charset="0"/>
                  </a:endParaRPr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51C1AEE6-9B77-469F-280F-9A3C0AB4E459}"/>
                    </a:ext>
                  </a:extLst>
                </p:cNvPr>
                <p:cNvSpPr/>
                <p:nvPr/>
              </p:nvSpPr>
              <p:spPr>
                <a:xfrm>
                  <a:off x="5985953" y="1501035"/>
                  <a:ext cx="27432" cy="41148"/>
                </a:xfrm>
                <a:custGeom>
                  <a:avLst/>
                  <a:gdLst>
                    <a:gd name="connsiteX0" fmla="*/ 32551 w 27432"/>
                    <a:gd name="connsiteY0" fmla="*/ 53674 h 41148"/>
                    <a:gd name="connsiteX1" fmla="*/ 36254 w 27432"/>
                    <a:gd name="connsiteY1" fmla="*/ 52439 h 41148"/>
                    <a:gd name="connsiteX2" fmla="*/ 38312 w 27432"/>
                    <a:gd name="connsiteY2" fmla="*/ 42701 h 41148"/>
                    <a:gd name="connsiteX3" fmla="*/ 12938 w 27432"/>
                    <a:gd name="connsiteY3" fmla="*/ 3199 h 41148"/>
                    <a:gd name="connsiteX4" fmla="*/ 3199 w 27432"/>
                    <a:gd name="connsiteY4" fmla="*/ 1141 h 41148"/>
                    <a:gd name="connsiteX5" fmla="*/ 1142 w 27432"/>
                    <a:gd name="connsiteY5" fmla="*/ 10880 h 41148"/>
                    <a:gd name="connsiteX6" fmla="*/ 26379 w 27432"/>
                    <a:gd name="connsiteY6" fmla="*/ 50382 h 41148"/>
                    <a:gd name="connsiteX7" fmla="*/ 32551 w 27432"/>
                    <a:gd name="connsiteY7" fmla="*/ 53674 h 41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432" h="41148">
                      <a:moveTo>
                        <a:pt x="32551" y="53674"/>
                      </a:moveTo>
                      <a:cubicBezTo>
                        <a:pt x="33882" y="53646"/>
                        <a:pt x="35171" y="53221"/>
                        <a:pt x="36254" y="52439"/>
                      </a:cubicBezTo>
                      <a:cubicBezTo>
                        <a:pt x="39409" y="50245"/>
                        <a:pt x="40301" y="45979"/>
                        <a:pt x="38312" y="42701"/>
                      </a:cubicBezTo>
                      <a:lnTo>
                        <a:pt x="12938" y="3199"/>
                      </a:lnTo>
                      <a:cubicBezTo>
                        <a:pt x="10812" y="-52"/>
                        <a:pt x="6463" y="-984"/>
                        <a:pt x="3199" y="1141"/>
                      </a:cubicBezTo>
                      <a:cubicBezTo>
                        <a:pt x="-52" y="3268"/>
                        <a:pt x="-984" y="7629"/>
                        <a:pt x="1142" y="10880"/>
                      </a:cubicBezTo>
                      <a:lnTo>
                        <a:pt x="26379" y="50382"/>
                      </a:lnTo>
                      <a:cubicBezTo>
                        <a:pt x="27682" y="52522"/>
                        <a:pt x="30041" y="53784"/>
                        <a:pt x="32551" y="53674"/>
                      </a:cubicBezTo>
                      <a:close/>
                    </a:path>
                  </a:pathLst>
                </a:custGeom>
                <a:grpFill/>
                <a:ln w="137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Lora" pitchFamily="2" charset="0"/>
                  </a:endParaRPr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F74C6350-4B86-9A57-6D9F-93AD075B6187}"/>
                    </a:ext>
                  </a:extLst>
                </p:cNvPr>
                <p:cNvSpPr/>
                <p:nvPr/>
              </p:nvSpPr>
              <p:spPr>
                <a:xfrm>
                  <a:off x="5917161" y="1574101"/>
                  <a:ext cx="54864" cy="27432"/>
                </a:xfrm>
                <a:custGeom>
                  <a:avLst/>
                  <a:gdLst>
                    <a:gd name="connsiteX0" fmla="*/ 4234 w 54864"/>
                    <a:gd name="connsiteY0" fmla="*/ 13663 h 27432"/>
                    <a:gd name="connsiteX1" fmla="*/ 45382 w 54864"/>
                    <a:gd name="connsiteY1" fmla="*/ 36157 h 27432"/>
                    <a:gd name="connsiteX2" fmla="*/ 48537 w 54864"/>
                    <a:gd name="connsiteY2" fmla="*/ 36157 h 27432"/>
                    <a:gd name="connsiteX3" fmla="*/ 54709 w 54864"/>
                    <a:gd name="connsiteY3" fmla="*/ 32591 h 27432"/>
                    <a:gd name="connsiteX4" fmla="*/ 51828 w 54864"/>
                    <a:gd name="connsiteY4" fmla="*/ 23127 h 27432"/>
                    <a:gd name="connsiteX5" fmla="*/ 10680 w 54864"/>
                    <a:gd name="connsiteY5" fmla="*/ 770 h 27432"/>
                    <a:gd name="connsiteX6" fmla="*/ 1354 w 54864"/>
                    <a:gd name="connsiteY6" fmla="*/ 3650 h 27432"/>
                    <a:gd name="connsiteX7" fmla="*/ 2492 w 54864"/>
                    <a:gd name="connsiteY7" fmla="*/ 12703 h 27432"/>
                    <a:gd name="connsiteX8" fmla="*/ 4234 w 54864"/>
                    <a:gd name="connsiteY8" fmla="*/ 13663 h 2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864" h="27432">
                      <a:moveTo>
                        <a:pt x="4234" y="13663"/>
                      </a:moveTo>
                      <a:lnTo>
                        <a:pt x="45382" y="36157"/>
                      </a:lnTo>
                      <a:cubicBezTo>
                        <a:pt x="46425" y="36336"/>
                        <a:pt x="47495" y="36336"/>
                        <a:pt x="48537" y="36157"/>
                      </a:cubicBezTo>
                      <a:cubicBezTo>
                        <a:pt x="51102" y="36253"/>
                        <a:pt x="53502" y="34868"/>
                        <a:pt x="54709" y="32591"/>
                      </a:cubicBezTo>
                      <a:cubicBezTo>
                        <a:pt x="56369" y="29162"/>
                        <a:pt x="55121" y="25047"/>
                        <a:pt x="51828" y="23127"/>
                      </a:cubicBezTo>
                      <a:lnTo>
                        <a:pt x="10680" y="770"/>
                      </a:lnTo>
                      <a:cubicBezTo>
                        <a:pt x="7306" y="-958"/>
                        <a:pt x="3164" y="317"/>
                        <a:pt x="1354" y="3650"/>
                      </a:cubicBezTo>
                      <a:cubicBezTo>
                        <a:pt x="-827" y="6462"/>
                        <a:pt x="-320" y="10508"/>
                        <a:pt x="2492" y="12703"/>
                      </a:cubicBezTo>
                      <a:cubicBezTo>
                        <a:pt x="3013" y="13101"/>
                        <a:pt x="3603" y="13430"/>
                        <a:pt x="4234" y="13663"/>
                      </a:cubicBezTo>
                      <a:close/>
                    </a:path>
                  </a:pathLst>
                </a:custGeom>
                <a:grpFill/>
                <a:ln w="137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Lora" pitchFamily="2" charset="0"/>
                  </a:endParaRPr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75B8D0FF-E8D3-CC73-7043-A9C06546B226}"/>
                    </a:ext>
                  </a:extLst>
                </p:cNvPr>
                <p:cNvSpPr/>
                <p:nvPr/>
              </p:nvSpPr>
              <p:spPr>
                <a:xfrm>
                  <a:off x="6229822" y="1575441"/>
                  <a:ext cx="54864" cy="27432"/>
                </a:xfrm>
                <a:custGeom>
                  <a:avLst/>
                  <a:gdLst>
                    <a:gd name="connsiteX0" fmla="*/ 6767 w 54864"/>
                    <a:gd name="connsiteY0" fmla="*/ 35504 h 27432"/>
                    <a:gd name="connsiteX1" fmla="*/ 10059 w 54864"/>
                    <a:gd name="connsiteY1" fmla="*/ 35504 h 27432"/>
                    <a:gd name="connsiteX2" fmla="*/ 51207 w 54864"/>
                    <a:gd name="connsiteY2" fmla="*/ 13009 h 27432"/>
                    <a:gd name="connsiteX3" fmla="*/ 54087 w 54864"/>
                    <a:gd name="connsiteY3" fmla="*/ 3682 h 27432"/>
                    <a:gd name="connsiteX4" fmla="*/ 44760 w 54864"/>
                    <a:gd name="connsiteY4" fmla="*/ 802 h 27432"/>
                    <a:gd name="connsiteX5" fmla="*/ 3612 w 54864"/>
                    <a:gd name="connsiteY5" fmla="*/ 23159 h 27432"/>
                    <a:gd name="connsiteX6" fmla="*/ 732 w 54864"/>
                    <a:gd name="connsiteY6" fmla="*/ 32623 h 27432"/>
                    <a:gd name="connsiteX7" fmla="*/ 6767 w 54864"/>
                    <a:gd name="connsiteY7" fmla="*/ 35504 h 2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" h="27432">
                      <a:moveTo>
                        <a:pt x="6767" y="35504"/>
                      </a:moveTo>
                      <a:cubicBezTo>
                        <a:pt x="7851" y="35737"/>
                        <a:pt x="8975" y="35737"/>
                        <a:pt x="10059" y="35504"/>
                      </a:cubicBezTo>
                      <a:lnTo>
                        <a:pt x="51207" y="13009"/>
                      </a:lnTo>
                      <a:cubicBezTo>
                        <a:pt x="54581" y="11226"/>
                        <a:pt x="55870" y="7057"/>
                        <a:pt x="54087" y="3682"/>
                      </a:cubicBezTo>
                      <a:cubicBezTo>
                        <a:pt x="52304" y="308"/>
                        <a:pt x="48134" y="-981"/>
                        <a:pt x="44760" y="802"/>
                      </a:cubicBezTo>
                      <a:lnTo>
                        <a:pt x="3612" y="23159"/>
                      </a:lnTo>
                      <a:cubicBezTo>
                        <a:pt x="320" y="25079"/>
                        <a:pt x="-928" y="29194"/>
                        <a:pt x="732" y="32623"/>
                      </a:cubicBezTo>
                      <a:cubicBezTo>
                        <a:pt x="2049" y="34639"/>
                        <a:pt x="4380" y="35737"/>
                        <a:pt x="6767" y="35504"/>
                      </a:cubicBezTo>
                      <a:close/>
                    </a:path>
                  </a:pathLst>
                </a:custGeom>
                <a:grpFill/>
                <a:ln w="137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Lora" pitchFamily="2" charset="0"/>
                  </a:endParaRPr>
                </a:p>
              </p:txBody>
            </p:sp>
          </p:grpSp>
          <p:pic>
            <p:nvPicPr>
              <p:cNvPr id="73" name="Picture 72">
                <a:extLst>
                  <a:ext uri="{FF2B5EF4-FFF2-40B4-BE49-F238E27FC236}">
                    <a16:creationId xmlns:a16="http://schemas.microsoft.com/office/drawing/2014/main" id="{0B7457B9-2FCB-3C27-39AB-0ED267CFE9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533293" y="5131704"/>
                <a:ext cx="1303020" cy="1412748"/>
              </a:xfrm>
              <a:custGeom>
                <a:avLst/>
                <a:gdLst>
                  <a:gd name="connsiteX0" fmla="*/ 0 w 1303020"/>
                  <a:gd name="connsiteY0" fmla="*/ 0 h 1412748"/>
                  <a:gd name="connsiteX1" fmla="*/ 1310152 w 1303020"/>
                  <a:gd name="connsiteY1" fmla="*/ 0 h 1412748"/>
                  <a:gd name="connsiteX2" fmla="*/ 1310152 w 1303020"/>
                  <a:gd name="connsiteY2" fmla="*/ 1415491 h 1412748"/>
                  <a:gd name="connsiteX3" fmla="*/ 0 w 1303020"/>
                  <a:gd name="connsiteY3" fmla="*/ 1415491 h 1412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3020" h="1412748">
                    <a:moveTo>
                      <a:pt x="0" y="0"/>
                    </a:moveTo>
                    <a:lnTo>
                      <a:pt x="1310152" y="0"/>
                    </a:lnTo>
                    <a:lnTo>
                      <a:pt x="1310152" y="1415491"/>
                    </a:lnTo>
                    <a:lnTo>
                      <a:pt x="0" y="1415491"/>
                    </a:lnTo>
                    <a:close/>
                  </a:path>
                </a:pathLst>
              </a:custGeom>
              <a:ln/>
            </p:spPr>
          </p:pic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2DD41498-07A5-B23F-56A4-01D644A94BDE}"/>
                  </a:ext>
                </a:extLst>
              </p:cNvPr>
              <p:cNvSpPr/>
              <p:nvPr/>
            </p:nvSpPr>
            <p:spPr>
              <a:xfrm>
                <a:off x="8142283" y="4352188"/>
                <a:ext cx="27432" cy="41148"/>
              </a:xfrm>
              <a:custGeom>
                <a:avLst/>
                <a:gdLst>
                  <a:gd name="connsiteX0" fmla="*/ 13716 w 27432"/>
                  <a:gd name="connsiteY0" fmla="*/ 0 h 41148"/>
                  <a:gd name="connsiteX1" fmla="*/ 27432 w 27432"/>
                  <a:gd name="connsiteY1" fmla="*/ 13716 h 41148"/>
                  <a:gd name="connsiteX2" fmla="*/ 27432 w 27432"/>
                  <a:gd name="connsiteY2" fmla="*/ 40462 h 41148"/>
                  <a:gd name="connsiteX3" fmla="*/ 13716 w 27432"/>
                  <a:gd name="connsiteY3" fmla="*/ 54178 h 41148"/>
                  <a:gd name="connsiteX4" fmla="*/ 0 w 27432"/>
                  <a:gd name="connsiteY4" fmla="*/ 40462 h 41148"/>
                  <a:gd name="connsiteX5" fmla="*/ 0 w 27432"/>
                  <a:gd name="connsiteY5" fmla="*/ 13716 h 41148"/>
                  <a:gd name="connsiteX6" fmla="*/ 13716 w 27432"/>
                  <a:gd name="connsiteY6" fmla="*/ 0 h 41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2" h="41148">
                    <a:moveTo>
                      <a:pt x="13716" y="0"/>
                    </a:moveTo>
                    <a:cubicBezTo>
                      <a:pt x="21287" y="0"/>
                      <a:pt x="27432" y="6145"/>
                      <a:pt x="27432" y="13716"/>
                    </a:cubicBezTo>
                    <a:lnTo>
                      <a:pt x="27432" y="40462"/>
                    </a:lnTo>
                    <a:cubicBezTo>
                      <a:pt x="27432" y="48034"/>
                      <a:pt x="21287" y="54178"/>
                      <a:pt x="13716" y="54178"/>
                    </a:cubicBezTo>
                    <a:cubicBezTo>
                      <a:pt x="6145" y="54178"/>
                      <a:pt x="0" y="48034"/>
                      <a:pt x="0" y="40462"/>
                    </a:cubicBezTo>
                    <a:lnTo>
                      <a:pt x="0" y="13716"/>
                    </a:lnTo>
                    <a:cubicBezTo>
                      <a:pt x="0" y="6145"/>
                      <a:pt x="6145" y="0"/>
                      <a:pt x="13716" y="0"/>
                    </a:cubicBezTo>
                    <a:close/>
                  </a:path>
                </a:pathLst>
              </a:custGeom>
              <a:solidFill>
                <a:srgbClr val="7D307B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5DF03436-064D-CFFD-64B7-6665FEF25B21}"/>
                  </a:ext>
                </a:extLst>
              </p:cNvPr>
              <p:cNvSpPr/>
              <p:nvPr/>
            </p:nvSpPr>
            <p:spPr>
              <a:xfrm>
                <a:off x="8091223" y="4274088"/>
                <a:ext cx="123444" cy="123444"/>
              </a:xfrm>
              <a:custGeom>
                <a:avLst/>
                <a:gdLst>
                  <a:gd name="connsiteX0" fmla="*/ 0 w 123444"/>
                  <a:gd name="connsiteY0" fmla="*/ 64740 h 123444"/>
                  <a:gd name="connsiteX1" fmla="*/ 64465 w 123444"/>
                  <a:gd name="connsiteY1" fmla="*/ 0 h 123444"/>
                  <a:gd name="connsiteX2" fmla="*/ 129205 w 123444"/>
                  <a:gd name="connsiteY2" fmla="*/ 64466 h 123444"/>
                  <a:gd name="connsiteX3" fmla="*/ 64740 w 123444"/>
                  <a:gd name="connsiteY3" fmla="*/ 129205 h 123444"/>
                  <a:gd name="connsiteX4" fmla="*/ 64602 w 123444"/>
                  <a:gd name="connsiteY4" fmla="*/ 129205 h 123444"/>
                  <a:gd name="connsiteX5" fmla="*/ 0 w 123444"/>
                  <a:gd name="connsiteY5" fmla="*/ 64740 h 123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444" h="123444">
                    <a:moveTo>
                      <a:pt x="0" y="64740"/>
                    </a:moveTo>
                    <a:cubicBezTo>
                      <a:pt x="-82" y="29064"/>
                      <a:pt x="28790" y="83"/>
                      <a:pt x="64465" y="0"/>
                    </a:cubicBezTo>
                    <a:cubicBezTo>
                      <a:pt x="100141" y="-82"/>
                      <a:pt x="129123" y="28790"/>
                      <a:pt x="129205" y="64466"/>
                    </a:cubicBezTo>
                    <a:cubicBezTo>
                      <a:pt x="129287" y="100141"/>
                      <a:pt x="100415" y="129123"/>
                      <a:pt x="64740" y="129205"/>
                    </a:cubicBezTo>
                    <a:cubicBezTo>
                      <a:pt x="64698" y="129205"/>
                      <a:pt x="64643" y="129205"/>
                      <a:pt x="64602" y="129205"/>
                    </a:cubicBezTo>
                    <a:cubicBezTo>
                      <a:pt x="28982" y="129205"/>
                      <a:pt x="82" y="100360"/>
                      <a:pt x="0" y="6474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C8C9521C-032F-D35B-C9DE-8B36F3E53969}"/>
                  </a:ext>
                </a:extLst>
              </p:cNvPr>
              <p:cNvSpPr/>
              <p:nvPr/>
            </p:nvSpPr>
            <p:spPr>
              <a:xfrm>
                <a:off x="7712149" y="5297805"/>
                <a:ext cx="877824" cy="987552"/>
              </a:xfrm>
              <a:custGeom>
                <a:avLst/>
                <a:gdLst>
                  <a:gd name="connsiteX0" fmla="*/ 849295 w 877824"/>
                  <a:gd name="connsiteY0" fmla="*/ 222062 h 987552"/>
                  <a:gd name="connsiteX1" fmla="*/ 482255 w 877824"/>
                  <a:gd name="connsiteY1" fmla="*/ 10287 h 987552"/>
                  <a:gd name="connsiteX2" fmla="*/ 405308 w 877824"/>
                  <a:gd name="connsiteY2" fmla="*/ 10287 h 987552"/>
                  <a:gd name="connsiteX3" fmla="*/ 38405 w 877824"/>
                  <a:gd name="connsiteY3" fmla="*/ 222199 h 987552"/>
                  <a:gd name="connsiteX4" fmla="*/ 0 w 877824"/>
                  <a:gd name="connsiteY4" fmla="*/ 288722 h 987552"/>
                  <a:gd name="connsiteX5" fmla="*/ 0 w 877824"/>
                  <a:gd name="connsiteY5" fmla="*/ 712546 h 987552"/>
                  <a:gd name="connsiteX6" fmla="*/ 38405 w 877824"/>
                  <a:gd name="connsiteY6" fmla="*/ 779069 h 987552"/>
                  <a:gd name="connsiteX7" fmla="*/ 405308 w 877824"/>
                  <a:gd name="connsiteY7" fmla="*/ 990844 h 987552"/>
                  <a:gd name="connsiteX8" fmla="*/ 482255 w 877824"/>
                  <a:gd name="connsiteY8" fmla="*/ 990844 h 987552"/>
                  <a:gd name="connsiteX9" fmla="*/ 849295 w 877824"/>
                  <a:gd name="connsiteY9" fmla="*/ 778383 h 987552"/>
                  <a:gd name="connsiteX10" fmla="*/ 887700 w 877824"/>
                  <a:gd name="connsiteY10" fmla="*/ 711860 h 987552"/>
                  <a:gd name="connsiteX11" fmla="*/ 887700 w 877824"/>
                  <a:gd name="connsiteY11" fmla="*/ 288036 h 987552"/>
                  <a:gd name="connsiteX12" fmla="*/ 849295 w 877824"/>
                  <a:gd name="connsiteY12" fmla="*/ 222062 h 987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77824" h="987552">
                    <a:moveTo>
                      <a:pt x="849295" y="222062"/>
                    </a:moveTo>
                    <a:lnTo>
                      <a:pt x="482255" y="10287"/>
                    </a:lnTo>
                    <a:cubicBezTo>
                      <a:pt x="458444" y="-3429"/>
                      <a:pt x="429119" y="-3429"/>
                      <a:pt x="405308" y="10287"/>
                    </a:cubicBezTo>
                    <a:lnTo>
                      <a:pt x="38405" y="222199"/>
                    </a:lnTo>
                    <a:cubicBezTo>
                      <a:pt x="14662" y="235943"/>
                      <a:pt x="28" y="261290"/>
                      <a:pt x="0" y="288722"/>
                    </a:cubicBezTo>
                    <a:lnTo>
                      <a:pt x="0" y="712546"/>
                    </a:lnTo>
                    <a:cubicBezTo>
                      <a:pt x="28" y="739978"/>
                      <a:pt x="14662" y="765325"/>
                      <a:pt x="38405" y="779069"/>
                    </a:cubicBezTo>
                    <a:lnTo>
                      <a:pt x="405308" y="990844"/>
                    </a:lnTo>
                    <a:cubicBezTo>
                      <a:pt x="429078" y="1004697"/>
                      <a:pt x="458485" y="1004697"/>
                      <a:pt x="482255" y="990844"/>
                    </a:cubicBezTo>
                    <a:lnTo>
                      <a:pt x="849295" y="778383"/>
                    </a:lnTo>
                    <a:cubicBezTo>
                      <a:pt x="873038" y="764639"/>
                      <a:pt x="887672" y="739292"/>
                      <a:pt x="887700" y="711860"/>
                    </a:cubicBezTo>
                    <a:lnTo>
                      <a:pt x="887700" y="288036"/>
                    </a:lnTo>
                    <a:cubicBezTo>
                      <a:pt x="887480" y="260796"/>
                      <a:pt x="872873" y="235709"/>
                      <a:pt x="849295" y="222062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D303A31A-196F-C9D8-953F-FA0F2751832C}"/>
                  </a:ext>
                </a:extLst>
              </p:cNvPr>
              <p:cNvSpPr/>
              <p:nvPr/>
            </p:nvSpPr>
            <p:spPr>
              <a:xfrm>
                <a:off x="7803907" y="5400881"/>
                <a:ext cx="699516" cy="781812"/>
              </a:xfrm>
              <a:custGeom>
                <a:avLst/>
                <a:gdLst>
                  <a:gd name="connsiteX0" fmla="*/ 704044 w 699516"/>
                  <a:gd name="connsiteY0" fmla="*/ 564345 h 781812"/>
                  <a:gd name="connsiteX1" fmla="*/ 704044 w 699516"/>
                  <a:gd name="connsiteY1" fmla="*/ 230360 h 781812"/>
                  <a:gd name="connsiteX2" fmla="*/ 672635 w 699516"/>
                  <a:gd name="connsiteY2" fmla="*/ 175496 h 781812"/>
                  <a:gd name="connsiteX3" fmla="*/ 383502 w 699516"/>
                  <a:gd name="connsiteY3" fmla="*/ 8435 h 781812"/>
                  <a:gd name="connsiteX4" fmla="*/ 320546 w 699516"/>
                  <a:gd name="connsiteY4" fmla="*/ 8435 h 781812"/>
                  <a:gd name="connsiteX5" fmla="*/ 31412 w 699516"/>
                  <a:gd name="connsiteY5" fmla="*/ 176045 h 781812"/>
                  <a:gd name="connsiteX6" fmla="*/ 2 w 699516"/>
                  <a:gd name="connsiteY6" fmla="*/ 230909 h 781812"/>
                  <a:gd name="connsiteX7" fmla="*/ 2 w 699516"/>
                  <a:gd name="connsiteY7" fmla="*/ 564894 h 781812"/>
                  <a:gd name="connsiteX8" fmla="*/ 31412 w 699516"/>
                  <a:gd name="connsiteY8" fmla="*/ 619758 h 781812"/>
                  <a:gd name="connsiteX9" fmla="*/ 320546 w 699516"/>
                  <a:gd name="connsiteY9" fmla="*/ 786818 h 781812"/>
                  <a:gd name="connsiteX10" fmla="*/ 383502 w 699516"/>
                  <a:gd name="connsiteY10" fmla="*/ 786818 h 781812"/>
                  <a:gd name="connsiteX11" fmla="*/ 672635 w 699516"/>
                  <a:gd name="connsiteY11" fmla="*/ 619758 h 781812"/>
                  <a:gd name="connsiteX12" fmla="*/ 704044 w 699516"/>
                  <a:gd name="connsiteY12" fmla="*/ 564345 h 78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99516" h="781812">
                    <a:moveTo>
                      <a:pt x="704044" y="564345"/>
                    </a:moveTo>
                    <a:lnTo>
                      <a:pt x="704044" y="230360"/>
                    </a:lnTo>
                    <a:cubicBezTo>
                      <a:pt x="704237" y="207743"/>
                      <a:pt x="692235" y="186784"/>
                      <a:pt x="672635" y="175496"/>
                    </a:cubicBezTo>
                    <a:lnTo>
                      <a:pt x="383502" y="8435"/>
                    </a:lnTo>
                    <a:cubicBezTo>
                      <a:pt x="364025" y="-2812"/>
                      <a:pt x="340022" y="-2812"/>
                      <a:pt x="320546" y="8435"/>
                    </a:cubicBezTo>
                    <a:lnTo>
                      <a:pt x="31412" y="176045"/>
                    </a:lnTo>
                    <a:cubicBezTo>
                      <a:pt x="11812" y="187333"/>
                      <a:pt x="-189" y="208291"/>
                      <a:pt x="2" y="230909"/>
                    </a:cubicBezTo>
                    <a:lnTo>
                      <a:pt x="2" y="564894"/>
                    </a:lnTo>
                    <a:cubicBezTo>
                      <a:pt x="-162" y="587497"/>
                      <a:pt x="11825" y="608456"/>
                      <a:pt x="31412" y="619758"/>
                    </a:cubicBezTo>
                    <a:lnTo>
                      <a:pt x="320546" y="786818"/>
                    </a:lnTo>
                    <a:cubicBezTo>
                      <a:pt x="340063" y="797928"/>
                      <a:pt x="363984" y="797928"/>
                      <a:pt x="383502" y="786818"/>
                    </a:cubicBezTo>
                    <a:lnTo>
                      <a:pt x="672635" y="619758"/>
                    </a:lnTo>
                    <a:cubicBezTo>
                      <a:pt x="692386" y="608359"/>
                      <a:pt x="704415" y="587155"/>
                      <a:pt x="704044" y="5643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D14EE48A-6A5A-AAC7-1E84-7AA26CE91E4C}"/>
                  </a:ext>
                </a:extLst>
              </p:cNvPr>
              <p:cNvGrpSpPr/>
              <p:nvPr/>
            </p:nvGrpSpPr>
            <p:grpSpPr>
              <a:xfrm>
                <a:off x="7969736" y="5665240"/>
                <a:ext cx="365531" cy="260621"/>
                <a:chOff x="8026255" y="5665240"/>
                <a:chExt cx="365531" cy="260621"/>
              </a:xfrm>
              <a:solidFill>
                <a:schemeClr val="accent5"/>
              </a:solidFill>
            </p:grpSpPr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069D2779-5F92-93DC-1252-2497E7B21301}"/>
                    </a:ext>
                  </a:extLst>
                </p:cNvPr>
                <p:cNvSpPr/>
                <p:nvPr/>
              </p:nvSpPr>
              <p:spPr>
                <a:xfrm>
                  <a:off x="8269165" y="5697587"/>
                  <a:ext cx="82296" cy="109728"/>
                </a:xfrm>
                <a:custGeom>
                  <a:avLst/>
                  <a:gdLst>
                    <a:gd name="connsiteX0" fmla="*/ 75438 w 82296"/>
                    <a:gd name="connsiteY0" fmla="*/ 11972 h 109728"/>
                    <a:gd name="connsiteX1" fmla="*/ 41011 w 82296"/>
                    <a:gd name="connsiteY1" fmla="*/ 177 h 109728"/>
                    <a:gd name="connsiteX2" fmla="*/ 15773 w 82296"/>
                    <a:gd name="connsiteY2" fmla="*/ 5114 h 109728"/>
                    <a:gd name="connsiteX3" fmla="*/ 18105 w 82296"/>
                    <a:gd name="connsiteY3" fmla="*/ 32546 h 109728"/>
                    <a:gd name="connsiteX4" fmla="*/ 2057 w 82296"/>
                    <a:gd name="connsiteY4" fmla="*/ 81787 h 109728"/>
                    <a:gd name="connsiteX5" fmla="*/ 0 w 82296"/>
                    <a:gd name="connsiteY5" fmla="*/ 84119 h 109728"/>
                    <a:gd name="connsiteX6" fmla="*/ 41148 w 82296"/>
                    <a:gd name="connsiteY6" fmla="*/ 113745 h 109728"/>
                    <a:gd name="connsiteX7" fmla="*/ 75575 w 82296"/>
                    <a:gd name="connsiteY7" fmla="*/ 95091 h 109728"/>
                    <a:gd name="connsiteX8" fmla="*/ 75575 w 82296"/>
                    <a:gd name="connsiteY8" fmla="*/ 11561 h 109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296" h="109728">
                      <a:moveTo>
                        <a:pt x="75438" y="11972"/>
                      </a:moveTo>
                      <a:cubicBezTo>
                        <a:pt x="66152" y="3332"/>
                        <a:pt x="53643" y="-948"/>
                        <a:pt x="41011" y="177"/>
                      </a:cubicBezTo>
                      <a:cubicBezTo>
                        <a:pt x="32329" y="-153"/>
                        <a:pt x="23687" y="1535"/>
                        <a:pt x="15773" y="5114"/>
                      </a:cubicBezTo>
                      <a:cubicBezTo>
                        <a:pt x="17378" y="14167"/>
                        <a:pt x="18160" y="23357"/>
                        <a:pt x="18105" y="32546"/>
                      </a:cubicBezTo>
                      <a:cubicBezTo>
                        <a:pt x="18201" y="50254"/>
                        <a:pt x="12564" y="67522"/>
                        <a:pt x="2057" y="81787"/>
                      </a:cubicBezTo>
                      <a:lnTo>
                        <a:pt x="0" y="84119"/>
                      </a:lnTo>
                      <a:cubicBezTo>
                        <a:pt x="6680" y="101236"/>
                        <a:pt x="22796" y="112840"/>
                        <a:pt x="41148" y="113745"/>
                      </a:cubicBezTo>
                      <a:cubicBezTo>
                        <a:pt x="54946" y="113389"/>
                        <a:pt x="67743" y="106448"/>
                        <a:pt x="75575" y="95091"/>
                      </a:cubicBezTo>
                      <a:cubicBezTo>
                        <a:pt x="92322" y="69772"/>
                        <a:pt x="92322" y="36881"/>
                        <a:pt x="75575" y="11561"/>
                      </a:cubicBezTo>
                      <a:close/>
                    </a:path>
                  </a:pathLst>
                </a:custGeom>
                <a:grpFill/>
                <a:ln w="137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Lora" pitchFamily="2" charset="0"/>
                  </a:endParaRPr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2C107FF4-BDAC-3E6E-1B65-DC1706DD7124}"/>
                    </a:ext>
                  </a:extLst>
                </p:cNvPr>
                <p:cNvSpPr/>
                <p:nvPr/>
              </p:nvSpPr>
              <p:spPr>
                <a:xfrm>
                  <a:off x="8295774" y="5816133"/>
                  <a:ext cx="96012" cy="109728"/>
                </a:xfrm>
                <a:custGeom>
                  <a:avLst/>
                  <a:gdLst>
                    <a:gd name="connsiteX0" fmla="*/ 102733 w 96012"/>
                    <a:gd name="connsiteY0" fmla="*/ 80376 h 109728"/>
                    <a:gd name="connsiteX1" fmla="*/ 48692 w 96012"/>
                    <a:gd name="connsiteY1" fmla="*/ 1783 h 109728"/>
                    <a:gd name="connsiteX2" fmla="*/ 39914 w 96012"/>
                    <a:gd name="connsiteY2" fmla="*/ 0 h 109728"/>
                    <a:gd name="connsiteX3" fmla="*/ 26198 w 96012"/>
                    <a:gd name="connsiteY3" fmla="*/ 8230 h 109728"/>
                    <a:gd name="connsiteX4" fmla="*/ 38953 w 96012"/>
                    <a:gd name="connsiteY4" fmla="*/ 75575 h 109728"/>
                    <a:gd name="connsiteX5" fmla="*/ 38953 w 96012"/>
                    <a:gd name="connsiteY5" fmla="*/ 75575 h 109728"/>
                    <a:gd name="connsiteX6" fmla="*/ 38953 w 96012"/>
                    <a:gd name="connsiteY6" fmla="*/ 79004 h 109728"/>
                    <a:gd name="connsiteX7" fmla="*/ 38953 w 96012"/>
                    <a:gd name="connsiteY7" fmla="*/ 79964 h 109728"/>
                    <a:gd name="connsiteX8" fmla="*/ 38953 w 96012"/>
                    <a:gd name="connsiteY8" fmla="*/ 84902 h 109728"/>
                    <a:gd name="connsiteX9" fmla="*/ 37993 w 96012"/>
                    <a:gd name="connsiteY9" fmla="*/ 89017 h 109728"/>
                    <a:gd name="connsiteX10" fmla="*/ 0 w 96012"/>
                    <a:gd name="connsiteY10" fmla="*/ 114391 h 109728"/>
                    <a:gd name="connsiteX11" fmla="*/ 14402 w 96012"/>
                    <a:gd name="connsiteY11" fmla="*/ 114391 h 109728"/>
                    <a:gd name="connsiteX12" fmla="*/ 48829 w 96012"/>
                    <a:gd name="connsiteY12" fmla="*/ 112197 h 109728"/>
                    <a:gd name="connsiteX13" fmla="*/ 103007 w 96012"/>
                    <a:gd name="connsiteY13" fmla="*/ 88056 h 109728"/>
                    <a:gd name="connsiteX14" fmla="*/ 103007 w 96012"/>
                    <a:gd name="connsiteY14" fmla="*/ 83805 h 109728"/>
                    <a:gd name="connsiteX15" fmla="*/ 102733 w 96012"/>
                    <a:gd name="connsiteY15" fmla="*/ 80376 h 109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6012" h="109728">
                      <a:moveTo>
                        <a:pt x="102733" y="80376"/>
                      </a:moveTo>
                      <a:cubicBezTo>
                        <a:pt x="101910" y="28666"/>
                        <a:pt x="95463" y="11796"/>
                        <a:pt x="48692" y="1783"/>
                      </a:cubicBezTo>
                      <a:lnTo>
                        <a:pt x="39914" y="0"/>
                      </a:lnTo>
                      <a:cubicBezTo>
                        <a:pt x="36265" y="4046"/>
                        <a:pt x="31492" y="6913"/>
                        <a:pt x="26198" y="8230"/>
                      </a:cubicBezTo>
                      <a:cubicBezTo>
                        <a:pt x="36347" y="24003"/>
                        <a:pt x="38405" y="45674"/>
                        <a:pt x="38953" y="75575"/>
                      </a:cubicBezTo>
                      <a:lnTo>
                        <a:pt x="38953" y="75575"/>
                      </a:lnTo>
                      <a:lnTo>
                        <a:pt x="38953" y="79004"/>
                      </a:lnTo>
                      <a:cubicBezTo>
                        <a:pt x="39022" y="79319"/>
                        <a:pt x="39022" y="79648"/>
                        <a:pt x="38953" y="79964"/>
                      </a:cubicBezTo>
                      <a:lnTo>
                        <a:pt x="38953" y="84902"/>
                      </a:lnTo>
                      <a:cubicBezTo>
                        <a:pt x="38899" y="86329"/>
                        <a:pt x="38569" y="87714"/>
                        <a:pt x="37993" y="89017"/>
                      </a:cubicBezTo>
                      <a:cubicBezTo>
                        <a:pt x="37033" y="90937"/>
                        <a:pt x="29078" y="104790"/>
                        <a:pt x="0" y="114391"/>
                      </a:cubicBezTo>
                      <a:cubicBezTo>
                        <a:pt x="4526" y="114391"/>
                        <a:pt x="9189" y="114391"/>
                        <a:pt x="14402" y="114391"/>
                      </a:cubicBezTo>
                      <a:cubicBezTo>
                        <a:pt x="25909" y="114460"/>
                        <a:pt x="37417" y="113733"/>
                        <a:pt x="48829" y="112197"/>
                      </a:cubicBezTo>
                      <a:cubicBezTo>
                        <a:pt x="94092" y="105888"/>
                        <a:pt x="103007" y="88056"/>
                        <a:pt x="103007" y="88056"/>
                      </a:cubicBezTo>
                      <a:lnTo>
                        <a:pt x="103007" y="83805"/>
                      </a:lnTo>
                      <a:cubicBezTo>
                        <a:pt x="103007" y="83805"/>
                        <a:pt x="102733" y="83942"/>
                        <a:pt x="102733" y="80376"/>
                      </a:cubicBezTo>
                      <a:close/>
                    </a:path>
                  </a:pathLst>
                </a:custGeom>
                <a:grpFill/>
                <a:ln w="137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Lora" pitchFamily="2" charset="0"/>
                  </a:endParaRPr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BA109601-DF4B-2119-CED1-422CB0B0295A}"/>
                    </a:ext>
                  </a:extLst>
                </p:cNvPr>
                <p:cNvSpPr/>
                <p:nvPr/>
              </p:nvSpPr>
              <p:spPr>
                <a:xfrm>
                  <a:off x="8026255" y="5816133"/>
                  <a:ext cx="96012" cy="109728"/>
                </a:xfrm>
                <a:custGeom>
                  <a:avLst/>
                  <a:gdLst>
                    <a:gd name="connsiteX0" fmla="*/ 64877 w 96012"/>
                    <a:gd name="connsiteY0" fmla="*/ 88879 h 109728"/>
                    <a:gd name="connsiteX1" fmla="*/ 63917 w 96012"/>
                    <a:gd name="connsiteY1" fmla="*/ 84902 h 109728"/>
                    <a:gd name="connsiteX2" fmla="*/ 63917 w 96012"/>
                    <a:gd name="connsiteY2" fmla="*/ 78318 h 109728"/>
                    <a:gd name="connsiteX3" fmla="*/ 63917 w 96012"/>
                    <a:gd name="connsiteY3" fmla="*/ 77084 h 109728"/>
                    <a:gd name="connsiteX4" fmla="*/ 63917 w 96012"/>
                    <a:gd name="connsiteY4" fmla="*/ 73518 h 109728"/>
                    <a:gd name="connsiteX5" fmla="*/ 76536 w 96012"/>
                    <a:gd name="connsiteY5" fmla="*/ 8230 h 109728"/>
                    <a:gd name="connsiteX6" fmla="*/ 62820 w 96012"/>
                    <a:gd name="connsiteY6" fmla="*/ 0 h 109728"/>
                    <a:gd name="connsiteX7" fmla="*/ 0 w 96012"/>
                    <a:gd name="connsiteY7" fmla="*/ 78592 h 109728"/>
                    <a:gd name="connsiteX8" fmla="*/ 0 w 96012"/>
                    <a:gd name="connsiteY8" fmla="*/ 82707 h 109728"/>
                    <a:gd name="connsiteX9" fmla="*/ 0 w 96012"/>
                    <a:gd name="connsiteY9" fmla="*/ 88468 h 109728"/>
                    <a:gd name="connsiteX10" fmla="*/ 88606 w 96012"/>
                    <a:gd name="connsiteY10" fmla="*/ 114803 h 109728"/>
                    <a:gd name="connsiteX11" fmla="*/ 102322 w 96012"/>
                    <a:gd name="connsiteY11" fmla="*/ 114803 h 109728"/>
                    <a:gd name="connsiteX12" fmla="*/ 64877 w 96012"/>
                    <a:gd name="connsiteY12" fmla="*/ 88879 h 109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6012" h="109728">
                      <a:moveTo>
                        <a:pt x="64877" y="88879"/>
                      </a:moveTo>
                      <a:cubicBezTo>
                        <a:pt x="64287" y="87631"/>
                        <a:pt x="63958" y="86273"/>
                        <a:pt x="63917" y="84902"/>
                      </a:cubicBezTo>
                      <a:lnTo>
                        <a:pt x="63917" y="78318"/>
                      </a:lnTo>
                      <a:cubicBezTo>
                        <a:pt x="63917" y="78318"/>
                        <a:pt x="63917" y="77495"/>
                        <a:pt x="63917" y="77084"/>
                      </a:cubicBezTo>
                      <a:cubicBezTo>
                        <a:pt x="63917" y="76672"/>
                        <a:pt x="63917" y="75301"/>
                        <a:pt x="63917" y="73518"/>
                      </a:cubicBezTo>
                      <a:cubicBezTo>
                        <a:pt x="63917" y="43754"/>
                        <a:pt x="67209" y="23043"/>
                        <a:pt x="76536" y="8230"/>
                      </a:cubicBezTo>
                      <a:cubicBezTo>
                        <a:pt x="71241" y="6913"/>
                        <a:pt x="66468" y="4046"/>
                        <a:pt x="62820" y="0"/>
                      </a:cubicBezTo>
                      <a:cubicBezTo>
                        <a:pt x="8641" y="9738"/>
                        <a:pt x="960" y="25237"/>
                        <a:pt x="0" y="78592"/>
                      </a:cubicBezTo>
                      <a:cubicBezTo>
                        <a:pt x="69" y="79964"/>
                        <a:pt x="69" y="81336"/>
                        <a:pt x="0" y="82707"/>
                      </a:cubicBezTo>
                      <a:lnTo>
                        <a:pt x="0" y="88468"/>
                      </a:lnTo>
                      <a:cubicBezTo>
                        <a:pt x="0" y="88468"/>
                        <a:pt x="13030" y="114803"/>
                        <a:pt x="88606" y="114803"/>
                      </a:cubicBezTo>
                      <a:cubicBezTo>
                        <a:pt x="93681" y="114803"/>
                        <a:pt x="98344" y="114803"/>
                        <a:pt x="102322" y="114803"/>
                      </a:cubicBezTo>
                      <a:cubicBezTo>
                        <a:pt x="73929" y="104790"/>
                        <a:pt x="66111" y="91211"/>
                        <a:pt x="64877" y="88879"/>
                      </a:cubicBezTo>
                      <a:close/>
                    </a:path>
                  </a:pathLst>
                </a:custGeom>
                <a:grpFill/>
                <a:ln w="137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Lora" pitchFamily="2" charset="0"/>
                  </a:endParaRPr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15B24D90-3C69-A4FB-759C-77769252BA02}"/>
                    </a:ext>
                  </a:extLst>
                </p:cNvPr>
                <p:cNvSpPr/>
                <p:nvPr/>
              </p:nvSpPr>
              <p:spPr>
                <a:xfrm>
                  <a:off x="8159026" y="5665240"/>
                  <a:ext cx="96012" cy="123444"/>
                </a:xfrm>
                <a:custGeom>
                  <a:avLst/>
                  <a:gdLst>
                    <a:gd name="connsiteX0" fmla="*/ 92720 w 96012"/>
                    <a:gd name="connsiteY0" fmla="*/ 13869 h 123444"/>
                    <a:gd name="connsiteX1" fmla="*/ 53492 w 96012"/>
                    <a:gd name="connsiteY1" fmla="*/ 153 h 123444"/>
                    <a:gd name="connsiteX2" fmla="*/ 0 w 96012"/>
                    <a:gd name="connsiteY2" fmla="*/ 65030 h 123444"/>
                    <a:gd name="connsiteX3" fmla="*/ 53492 w 96012"/>
                    <a:gd name="connsiteY3" fmla="*/ 129907 h 123444"/>
                    <a:gd name="connsiteX4" fmla="*/ 92720 w 96012"/>
                    <a:gd name="connsiteY4" fmla="*/ 109196 h 123444"/>
                    <a:gd name="connsiteX5" fmla="*/ 92720 w 96012"/>
                    <a:gd name="connsiteY5" fmla="*/ 14144 h 123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6012" h="123444">
                      <a:moveTo>
                        <a:pt x="92720" y="13869"/>
                      </a:moveTo>
                      <a:cubicBezTo>
                        <a:pt x="82132" y="4008"/>
                        <a:pt x="67908" y="-958"/>
                        <a:pt x="53492" y="153"/>
                      </a:cubicBezTo>
                      <a:cubicBezTo>
                        <a:pt x="7818" y="153"/>
                        <a:pt x="0" y="29232"/>
                        <a:pt x="0" y="65030"/>
                      </a:cubicBezTo>
                      <a:cubicBezTo>
                        <a:pt x="0" y="100829"/>
                        <a:pt x="24003" y="129907"/>
                        <a:pt x="53492" y="129907"/>
                      </a:cubicBezTo>
                      <a:cubicBezTo>
                        <a:pt x="69101" y="129577"/>
                        <a:pt x="83640" y="121897"/>
                        <a:pt x="92720" y="109196"/>
                      </a:cubicBezTo>
                      <a:cubicBezTo>
                        <a:pt x="111676" y="80351"/>
                        <a:pt x="111676" y="42989"/>
                        <a:pt x="92720" y="14144"/>
                      </a:cubicBezTo>
                      <a:close/>
                    </a:path>
                  </a:pathLst>
                </a:custGeom>
                <a:grpFill/>
                <a:ln w="137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Lora" pitchFamily="2" charset="0"/>
                  </a:endParaRPr>
                </a:p>
              </p:txBody>
            </p:sp>
            <p:sp>
              <p:nvSpPr>
                <p:cNvPr id="103" name="Freeform: Shape 102">
                  <a:extLst>
                    <a:ext uri="{FF2B5EF4-FFF2-40B4-BE49-F238E27FC236}">
                      <a16:creationId xmlns:a16="http://schemas.microsoft.com/office/drawing/2014/main" id="{34FCA5C1-72D4-D4C4-9014-BAA0179E00F8}"/>
                    </a:ext>
                  </a:extLst>
                </p:cNvPr>
                <p:cNvSpPr/>
                <p:nvPr/>
              </p:nvSpPr>
              <p:spPr>
                <a:xfrm>
                  <a:off x="8111705" y="5800359"/>
                  <a:ext cx="192024" cy="123444"/>
                </a:xfrm>
                <a:custGeom>
                  <a:avLst/>
                  <a:gdLst>
                    <a:gd name="connsiteX0" fmla="*/ 201488 w 192024"/>
                    <a:gd name="connsiteY0" fmla="*/ 91485 h 123444"/>
                    <a:gd name="connsiteX1" fmla="*/ 140040 w 192024"/>
                    <a:gd name="connsiteY1" fmla="*/ 2057 h 123444"/>
                    <a:gd name="connsiteX2" fmla="*/ 130028 w 192024"/>
                    <a:gd name="connsiteY2" fmla="*/ 0 h 123444"/>
                    <a:gd name="connsiteX3" fmla="*/ 71460 w 192024"/>
                    <a:gd name="connsiteY3" fmla="*/ 0 h 123444"/>
                    <a:gd name="connsiteX4" fmla="*/ 0 w 192024"/>
                    <a:gd name="connsiteY4" fmla="*/ 89428 h 123444"/>
                    <a:gd name="connsiteX5" fmla="*/ 0 w 192024"/>
                    <a:gd name="connsiteY5" fmla="*/ 94092 h 123444"/>
                    <a:gd name="connsiteX6" fmla="*/ 0 w 192024"/>
                    <a:gd name="connsiteY6" fmla="*/ 100675 h 123444"/>
                    <a:gd name="connsiteX7" fmla="*/ 100950 w 192024"/>
                    <a:gd name="connsiteY7" fmla="*/ 130576 h 123444"/>
                    <a:gd name="connsiteX8" fmla="*/ 140178 w 192024"/>
                    <a:gd name="connsiteY8" fmla="*/ 128107 h 123444"/>
                    <a:gd name="connsiteX9" fmla="*/ 201762 w 192024"/>
                    <a:gd name="connsiteY9" fmla="*/ 100675 h 123444"/>
                    <a:gd name="connsiteX10" fmla="*/ 201762 w 192024"/>
                    <a:gd name="connsiteY10" fmla="*/ 95737 h 123444"/>
                    <a:gd name="connsiteX11" fmla="*/ 201488 w 192024"/>
                    <a:gd name="connsiteY11" fmla="*/ 91485 h 123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2024" h="123444">
                      <a:moveTo>
                        <a:pt x="201488" y="91485"/>
                      </a:moveTo>
                      <a:cubicBezTo>
                        <a:pt x="200528" y="32507"/>
                        <a:pt x="193258" y="13441"/>
                        <a:pt x="140040" y="2057"/>
                      </a:cubicBezTo>
                      <a:lnTo>
                        <a:pt x="130028" y="0"/>
                      </a:lnTo>
                      <a:cubicBezTo>
                        <a:pt x="113390" y="14991"/>
                        <a:pt x="88098" y="14991"/>
                        <a:pt x="71460" y="0"/>
                      </a:cubicBezTo>
                      <a:cubicBezTo>
                        <a:pt x="9876" y="11110"/>
                        <a:pt x="1234" y="28666"/>
                        <a:pt x="0" y="89428"/>
                      </a:cubicBezTo>
                      <a:cubicBezTo>
                        <a:pt x="0" y="94366"/>
                        <a:pt x="0" y="94640"/>
                        <a:pt x="0" y="94092"/>
                      </a:cubicBezTo>
                      <a:lnTo>
                        <a:pt x="0" y="100675"/>
                      </a:lnTo>
                      <a:cubicBezTo>
                        <a:pt x="0" y="100675"/>
                        <a:pt x="14814" y="130576"/>
                        <a:pt x="100950" y="130576"/>
                      </a:cubicBezTo>
                      <a:cubicBezTo>
                        <a:pt x="114062" y="130645"/>
                        <a:pt x="127175" y="129808"/>
                        <a:pt x="140178" y="128107"/>
                      </a:cubicBezTo>
                      <a:cubicBezTo>
                        <a:pt x="191613" y="120838"/>
                        <a:pt x="201762" y="100675"/>
                        <a:pt x="201762" y="100675"/>
                      </a:cubicBezTo>
                      <a:lnTo>
                        <a:pt x="201762" y="95737"/>
                      </a:lnTo>
                      <a:cubicBezTo>
                        <a:pt x="201762" y="95737"/>
                        <a:pt x="201625" y="95463"/>
                        <a:pt x="201488" y="91485"/>
                      </a:cubicBezTo>
                      <a:close/>
                    </a:path>
                  </a:pathLst>
                </a:custGeom>
                <a:grpFill/>
                <a:ln w="137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Lora" pitchFamily="2" charset="0"/>
                  </a:endParaRPr>
                </a:p>
              </p:txBody>
            </p:sp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id="{5A6A8468-B01A-0DEA-0936-ED3FF4F62C59}"/>
                    </a:ext>
                  </a:extLst>
                </p:cNvPr>
                <p:cNvSpPr/>
                <p:nvPr/>
              </p:nvSpPr>
              <p:spPr>
                <a:xfrm>
                  <a:off x="8068089" y="5697871"/>
                  <a:ext cx="82296" cy="109728"/>
                </a:xfrm>
                <a:custGeom>
                  <a:avLst/>
                  <a:gdLst>
                    <a:gd name="connsiteX0" fmla="*/ 69814 w 82296"/>
                    <a:gd name="connsiteY0" fmla="*/ 32674 h 109728"/>
                    <a:gd name="connsiteX1" fmla="*/ 72146 w 82296"/>
                    <a:gd name="connsiteY1" fmla="*/ 5242 h 109728"/>
                    <a:gd name="connsiteX2" fmla="*/ 46908 w 82296"/>
                    <a:gd name="connsiteY2" fmla="*/ 30 h 109728"/>
                    <a:gd name="connsiteX3" fmla="*/ 0 w 82296"/>
                    <a:gd name="connsiteY3" fmla="*/ 56951 h 109728"/>
                    <a:gd name="connsiteX4" fmla="*/ 46908 w 82296"/>
                    <a:gd name="connsiteY4" fmla="*/ 114010 h 109728"/>
                    <a:gd name="connsiteX5" fmla="*/ 81473 w 82296"/>
                    <a:gd name="connsiteY5" fmla="*/ 95356 h 109728"/>
                    <a:gd name="connsiteX6" fmla="*/ 87782 w 82296"/>
                    <a:gd name="connsiteY6" fmla="*/ 84520 h 109728"/>
                    <a:gd name="connsiteX7" fmla="*/ 69814 w 82296"/>
                    <a:gd name="connsiteY7" fmla="*/ 32674 h 109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296" h="109728">
                      <a:moveTo>
                        <a:pt x="69814" y="32674"/>
                      </a:moveTo>
                      <a:cubicBezTo>
                        <a:pt x="69705" y="23471"/>
                        <a:pt x="70487" y="14294"/>
                        <a:pt x="72146" y="5242"/>
                      </a:cubicBezTo>
                      <a:cubicBezTo>
                        <a:pt x="64273" y="1525"/>
                        <a:pt x="55618" y="-258"/>
                        <a:pt x="46908" y="30"/>
                      </a:cubicBezTo>
                      <a:cubicBezTo>
                        <a:pt x="6858" y="30"/>
                        <a:pt x="0" y="25542"/>
                        <a:pt x="0" y="56951"/>
                      </a:cubicBezTo>
                      <a:cubicBezTo>
                        <a:pt x="0" y="88361"/>
                        <a:pt x="20985" y="114010"/>
                        <a:pt x="46908" y="114010"/>
                      </a:cubicBezTo>
                      <a:cubicBezTo>
                        <a:pt x="60735" y="113599"/>
                        <a:pt x="73545" y="106686"/>
                        <a:pt x="81473" y="95356"/>
                      </a:cubicBezTo>
                      <a:cubicBezTo>
                        <a:pt x="83997" y="92010"/>
                        <a:pt x="86123" y="88375"/>
                        <a:pt x="87782" y="84520"/>
                      </a:cubicBezTo>
                      <a:cubicBezTo>
                        <a:pt x="75918" y="69872"/>
                        <a:pt x="69554" y="51520"/>
                        <a:pt x="69814" y="32674"/>
                      </a:cubicBezTo>
                      <a:close/>
                    </a:path>
                  </a:pathLst>
                </a:custGeom>
                <a:grpFill/>
                <a:ln w="137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Lora" pitchFamily="2" charset="0"/>
                  </a:endParaRPr>
                </a:p>
              </p:txBody>
            </p:sp>
          </p:grp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35FBF26E-6A53-179D-5A67-80340BD16844}"/>
                  </a:ext>
                </a:extLst>
              </p:cNvPr>
              <p:cNvSpPr/>
              <p:nvPr/>
            </p:nvSpPr>
            <p:spPr>
              <a:xfrm>
                <a:off x="10134847" y="3180329"/>
                <a:ext cx="27432" cy="54864"/>
              </a:xfrm>
              <a:custGeom>
                <a:avLst/>
                <a:gdLst>
                  <a:gd name="connsiteX0" fmla="*/ 13716 w 27432"/>
                  <a:gd name="connsiteY0" fmla="*/ 54864 h 54864"/>
                  <a:gd name="connsiteX1" fmla="*/ 0 w 27432"/>
                  <a:gd name="connsiteY1" fmla="*/ 41148 h 54864"/>
                  <a:gd name="connsiteX2" fmla="*/ 0 w 27432"/>
                  <a:gd name="connsiteY2" fmla="*/ 13716 h 54864"/>
                  <a:gd name="connsiteX3" fmla="*/ 13716 w 27432"/>
                  <a:gd name="connsiteY3" fmla="*/ 0 h 54864"/>
                  <a:gd name="connsiteX4" fmla="*/ 27432 w 27432"/>
                  <a:gd name="connsiteY4" fmla="*/ 13716 h 54864"/>
                  <a:gd name="connsiteX5" fmla="*/ 27432 w 27432"/>
                  <a:gd name="connsiteY5" fmla="*/ 41148 h 54864"/>
                  <a:gd name="connsiteX6" fmla="*/ 13716 w 27432"/>
                  <a:gd name="connsiteY6" fmla="*/ 54864 h 54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2" h="54864">
                    <a:moveTo>
                      <a:pt x="13716" y="54864"/>
                    </a:moveTo>
                    <a:cubicBezTo>
                      <a:pt x="6145" y="54864"/>
                      <a:pt x="0" y="48719"/>
                      <a:pt x="0" y="41148"/>
                    </a:cubicBezTo>
                    <a:lnTo>
                      <a:pt x="0" y="13716"/>
                    </a:lnTo>
                    <a:cubicBezTo>
                      <a:pt x="0" y="6145"/>
                      <a:pt x="6145" y="0"/>
                      <a:pt x="13716" y="0"/>
                    </a:cubicBezTo>
                    <a:cubicBezTo>
                      <a:pt x="21287" y="0"/>
                      <a:pt x="27432" y="6145"/>
                      <a:pt x="27432" y="13716"/>
                    </a:cubicBezTo>
                    <a:lnTo>
                      <a:pt x="27432" y="41148"/>
                    </a:lnTo>
                    <a:cubicBezTo>
                      <a:pt x="27432" y="48719"/>
                      <a:pt x="21287" y="54864"/>
                      <a:pt x="13716" y="54864"/>
                    </a:cubicBezTo>
                    <a:close/>
                  </a:path>
                </a:pathLst>
              </a:custGeom>
              <a:solidFill>
                <a:srgbClr val="98C243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FB632177-59AC-C336-CB6C-063316134FF1}"/>
                  </a:ext>
                </a:extLst>
              </p:cNvPr>
              <p:cNvSpPr/>
              <p:nvPr/>
            </p:nvSpPr>
            <p:spPr>
              <a:xfrm>
                <a:off x="10134847" y="2334600"/>
                <a:ext cx="27432" cy="809244"/>
              </a:xfrm>
              <a:custGeom>
                <a:avLst/>
                <a:gdLst>
                  <a:gd name="connsiteX0" fmla="*/ 13716 w 27432"/>
                  <a:gd name="connsiteY0" fmla="*/ 821040 h 809244"/>
                  <a:gd name="connsiteX1" fmla="*/ 0 w 27432"/>
                  <a:gd name="connsiteY1" fmla="*/ 807324 h 809244"/>
                  <a:gd name="connsiteX2" fmla="*/ 0 w 27432"/>
                  <a:gd name="connsiteY2" fmla="*/ 754380 h 809244"/>
                  <a:gd name="connsiteX3" fmla="*/ 13716 w 27432"/>
                  <a:gd name="connsiteY3" fmla="*/ 740664 h 809244"/>
                  <a:gd name="connsiteX4" fmla="*/ 27432 w 27432"/>
                  <a:gd name="connsiteY4" fmla="*/ 754380 h 809244"/>
                  <a:gd name="connsiteX5" fmla="*/ 27432 w 27432"/>
                  <a:gd name="connsiteY5" fmla="*/ 807324 h 809244"/>
                  <a:gd name="connsiteX6" fmla="*/ 13716 w 27432"/>
                  <a:gd name="connsiteY6" fmla="*/ 821040 h 809244"/>
                  <a:gd name="connsiteX7" fmla="*/ 13716 w 27432"/>
                  <a:gd name="connsiteY7" fmla="*/ 715289 h 809244"/>
                  <a:gd name="connsiteX8" fmla="*/ 0 w 27432"/>
                  <a:gd name="connsiteY8" fmla="*/ 701573 h 809244"/>
                  <a:gd name="connsiteX9" fmla="*/ 0 w 27432"/>
                  <a:gd name="connsiteY9" fmla="*/ 648767 h 809244"/>
                  <a:gd name="connsiteX10" fmla="*/ 13716 w 27432"/>
                  <a:gd name="connsiteY10" fmla="*/ 635051 h 809244"/>
                  <a:gd name="connsiteX11" fmla="*/ 27432 w 27432"/>
                  <a:gd name="connsiteY11" fmla="*/ 648767 h 809244"/>
                  <a:gd name="connsiteX12" fmla="*/ 27432 w 27432"/>
                  <a:gd name="connsiteY12" fmla="*/ 701573 h 809244"/>
                  <a:gd name="connsiteX13" fmla="*/ 13716 w 27432"/>
                  <a:gd name="connsiteY13" fmla="*/ 715289 h 809244"/>
                  <a:gd name="connsiteX14" fmla="*/ 13716 w 27432"/>
                  <a:gd name="connsiteY14" fmla="*/ 609402 h 809244"/>
                  <a:gd name="connsiteX15" fmla="*/ 0 w 27432"/>
                  <a:gd name="connsiteY15" fmla="*/ 595686 h 809244"/>
                  <a:gd name="connsiteX16" fmla="*/ 0 w 27432"/>
                  <a:gd name="connsiteY16" fmla="*/ 542742 h 809244"/>
                  <a:gd name="connsiteX17" fmla="*/ 13716 w 27432"/>
                  <a:gd name="connsiteY17" fmla="*/ 529026 h 809244"/>
                  <a:gd name="connsiteX18" fmla="*/ 27432 w 27432"/>
                  <a:gd name="connsiteY18" fmla="*/ 542742 h 809244"/>
                  <a:gd name="connsiteX19" fmla="*/ 27432 w 27432"/>
                  <a:gd name="connsiteY19" fmla="*/ 595686 h 809244"/>
                  <a:gd name="connsiteX20" fmla="*/ 13716 w 27432"/>
                  <a:gd name="connsiteY20" fmla="*/ 609402 h 809244"/>
                  <a:gd name="connsiteX21" fmla="*/ 13716 w 27432"/>
                  <a:gd name="connsiteY21" fmla="*/ 503651 h 809244"/>
                  <a:gd name="connsiteX22" fmla="*/ 0 w 27432"/>
                  <a:gd name="connsiteY22" fmla="*/ 489935 h 809244"/>
                  <a:gd name="connsiteX23" fmla="*/ 0 w 27432"/>
                  <a:gd name="connsiteY23" fmla="*/ 437403 h 809244"/>
                  <a:gd name="connsiteX24" fmla="*/ 13716 w 27432"/>
                  <a:gd name="connsiteY24" fmla="*/ 423687 h 809244"/>
                  <a:gd name="connsiteX25" fmla="*/ 27432 w 27432"/>
                  <a:gd name="connsiteY25" fmla="*/ 437403 h 809244"/>
                  <a:gd name="connsiteX26" fmla="*/ 27432 w 27432"/>
                  <a:gd name="connsiteY26" fmla="*/ 490896 h 809244"/>
                  <a:gd name="connsiteX27" fmla="*/ 13716 w 27432"/>
                  <a:gd name="connsiteY27" fmla="*/ 503651 h 809244"/>
                  <a:gd name="connsiteX28" fmla="*/ 13716 w 27432"/>
                  <a:gd name="connsiteY28" fmla="*/ 397901 h 809244"/>
                  <a:gd name="connsiteX29" fmla="*/ 0 w 27432"/>
                  <a:gd name="connsiteY29" fmla="*/ 384185 h 809244"/>
                  <a:gd name="connsiteX30" fmla="*/ 0 w 27432"/>
                  <a:gd name="connsiteY30" fmla="*/ 331378 h 809244"/>
                  <a:gd name="connsiteX31" fmla="*/ 13716 w 27432"/>
                  <a:gd name="connsiteY31" fmla="*/ 317662 h 809244"/>
                  <a:gd name="connsiteX32" fmla="*/ 27432 w 27432"/>
                  <a:gd name="connsiteY32" fmla="*/ 331378 h 809244"/>
                  <a:gd name="connsiteX33" fmla="*/ 27432 w 27432"/>
                  <a:gd name="connsiteY33" fmla="*/ 384185 h 809244"/>
                  <a:gd name="connsiteX34" fmla="*/ 13716 w 27432"/>
                  <a:gd name="connsiteY34" fmla="*/ 397901 h 809244"/>
                  <a:gd name="connsiteX35" fmla="*/ 13716 w 27432"/>
                  <a:gd name="connsiteY35" fmla="*/ 292014 h 809244"/>
                  <a:gd name="connsiteX36" fmla="*/ 0 w 27432"/>
                  <a:gd name="connsiteY36" fmla="*/ 278298 h 809244"/>
                  <a:gd name="connsiteX37" fmla="*/ 0 w 27432"/>
                  <a:gd name="connsiteY37" fmla="*/ 225354 h 809244"/>
                  <a:gd name="connsiteX38" fmla="*/ 13716 w 27432"/>
                  <a:gd name="connsiteY38" fmla="*/ 211638 h 809244"/>
                  <a:gd name="connsiteX39" fmla="*/ 27432 w 27432"/>
                  <a:gd name="connsiteY39" fmla="*/ 225354 h 809244"/>
                  <a:gd name="connsiteX40" fmla="*/ 27432 w 27432"/>
                  <a:gd name="connsiteY40" fmla="*/ 278298 h 809244"/>
                  <a:gd name="connsiteX41" fmla="*/ 13716 w 27432"/>
                  <a:gd name="connsiteY41" fmla="*/ 292014 h 809244"/>
                  <a:gd name="connsiteX42" fmla="*/ 13716 w 27432"/>
                  <a:gd name="connsiteY42" fmla="*/ 186263 h 809244"/>
                  <a:gd name="connsiteX43" fmla="*/ 0 w 27432"/>
                  <a:gd name="connsiteY43" fmla="*/ 172547 h 809244"/>
                  <a:gd name="connsiteX44" fmla="*/ 0 w 27432"/>
                  <a:gd name="connsiteY44" fmla="*/ 120564 h 809244"/>
                  <a:gd name="connsiteX45" fmla="*/ 13716 w 27432"/>
                  <a:gd name="connsiteY45" fmla="*/ 106848 h 809244"/>
                  <a:gd name="connsiteX46" fmla="*/ 27432 w 27432"/>
                  <a:gd name="connsiteY46" fmla="*/ 120564 h 809244"/>
                  <a:gd name="connsiteX47" fmla="*/ 27432 w 27432"/>
                  <a:gd name="connsiteY47" fmla="*/ 173507 h 809244"/>
                  <a:gd name="connsiteX48" fmla="*/ 13716 w 27432"/>
                  <a:gd name="connsiteY48" fmla="*/ 186263 h 809244"/>
                  <a:gd name="connsiteX49" fmla="*/ 13716 w 27432"/>
                  <a:gd name="connsiteY49" fmla="*/ 80376 h 809244"/>
                  <a:gd name="connsiteX50" fmla="*/ 0 w 27432"/>
                  <a:gd name="connsiteY50" fmla="*/ 66660 h 809244"/>
                  <a:gd name="connsiteX51" fmla="*/ 0 w 27432"/>
                  <a:gd name="connsiteY51" fmla="*/ 13716 h 809244"/>
                  <a:gd name="connsiteX52" fmla="*/ 13716 w 27432"/>
                  <a:gd name="connsiteY52" fmla="*/ 0 h 809244"/>
                  <a:gd name="connsiteX53" fmla="*/ 27432 w 27432"/>
                  <a:gd name="connsiteY53" fmla="*/ 13716 h 809244"/>
                  <a:gd name="connsiteX54" fmla="*/ 27432 w 27432"/>
                  <a:gd name="connsiteY54" fmla="*/ 66660 h 809244"/>
                  <a:gd name="connsiteX55" fmla="*/ 13716 w 27432"/>
                  <a:gd name="connsiteY55" fmla="*/ 80376 h 80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27432" h="809244">
                    <a:moveTo>
                      <a:pt x="13716" y="821040"/>
                    </a:moveTo>
                    <a:cubicBezTo>
                      <a:pt x="6145" y="821040"/>
                      <a:pt x="0" y="814895"/>
                      <a:pt x="0" y="807324"/>
                    </a:cubicBezTo>
                    <a:lnTo>
                      <a:pt x="0" y="754380"/>
                    </a:lnTo>
                    <a:cubicBezTo>
                      <a:pt x="0" y="746809"/>
                      <a:pt x="6145" y="740664"/>
                      <a:pt x="13716" y="740664"/>
                    </a:cubicBezTo>
                    <a:cubicBezTo>
                      <a:pt x="21287" y="740664"/>
                      <a:pt x="27432" y="746809"/>
                      <a:pt x="27432" y="754380"/>
                    </a:cubicBezTo>
                    <a:lnTo>
                      <a:pt x="27432" y="807324"/>
                    </a:lnTo>
                    <a:cubicBezTo>
                      <a:pt x="27432" y="814895"/>
                      <a:pt x="21287" y="821040"/>
                      <a:pt x="13716" y="821040"/>
                    </a:cubicBezTo>
                    <a:close/>
                    <a:moveTo>
                      <a:pt x="13716" y="715289"/>
                    </a:moveTo>
                    <a:cubicBezTo>
                      <a:pt x="6145" y="715289"/>
                      <a:pt x="0" y="709145"/>
                      <a:pt x="0" y="701573"/>
                    </a:cubicBezTo>
                    <a:lnTo>
                      <a:pt x="0" y="648767"/>
                    </a:lnTo>
                    <a:cubicBezTo>
                      <a:pt x="0" y="641195"/>
                      <a:pt x="6145" y="635051"/>
                      <a:pt x="13716" y="635051"/>
                    </a:cubicBezTo>
                    <a:cubicBezTo>
                      <a:pt x="21287" y="635051"/>
                      <a:pt x="27432" y="641195"/>
                      <a:pt x="27432" y="648767"/>
                    </a:cubicBezTo>
                    <a:lnTo>
                      <a:pt x="27432" y="701573"/>
                    </a:lnTo>
                    <a:cubicBezTo>
                      <a:pt x="27432" y="709145"/>
                      <a:pt x="21287" y="715289"/>
                      <a:pt x="13716" y="715289"/>
                    </a:cubicBezTo>
                    <a:close/>
                    <a:moveTo>
                      <a:pt x="13716" y="609402"/>
                    </a:moveTo>
                    <a:cubicBezTo>
                      <a:pt x="6145" y="609402"/>
                      <a:pt x="0" y="603257"/>
                      <a:pt x="0" y="595686"/>
                    </a:cubicBezTo>
                    <a:lnTo>
                      <a:pt x="0" y="542742"/>
                    </a:lnTo>
                    <a:cubicBezTo>
                      <a:pt x="0" y="535171"/>
                      <a:pt x="6145" y="529026"/>
                      <a:pt x="13716" y="529026"/>
                    </a:cubicBezTo>
                    <a:cubicBezTo>
                      <a:pt x="21287" y="529026"/>
                      <a:pt x="27432" y="535171"/>
                      <a:pt x="27432" y="542742"/>
                    </a:cubicBezTo>
                    <a:lnTo>
                      <a:pt x="27432" y="595686"/>
                    </a:lnTo>
                    <a:cubicBezTo>
                      <a:pt x="27432" y="603257"/>
                      <a:pt x="21287" y="609402"/>
                      <a:pt x="13716" y="609402"/>
                    </a:cubicBezTo>
                    <a:close/>
                    <a:moveTo>
                      <a:pt x="13716" y="503651"/>
                    </a:moveTo>
                    <a:cubicBezTo>
                      <a:pt x="6145" y="503651"/>
                      <a:pt x="0" y="497507"/>
                      <a:pt x="0" y="489935"/>
                    </a:cubicBezTo>
                    <a:lnTo>
                      <a:pt x="0" y="437403"/>
                    </a:lnTo>
                    <a:cubicBezTo>
                      <a:pt x="0" y="429832"/>
                      <a:pt x="6145" y="423687"/>
                      <a:pt x="13716" y="423687"/>
                    </a:cubicBezTo>
                    <a:cubicBezTo>
                      <a:pt x="21287" y="423687"/>
                      <a:pt x="27432" y="429832"/>
                      <a:pt x="27432" y="437403"/>
                    </a:cubicBezTo>
                    <a:lnTo>
                      <a:pt x="27432" y="490896"/>
                    </a:lnTo>
                    <a:cubicBezTo>
                      <a:pt x="26925" y="498096"/>
                      <a:pt x="20931" y="503665"/>
                      <a:pt x="13716" y="503651"/>
                    </a:cubicBezTo>
                    <a:close/>
                    <a:moveTo>
                      <a:pt x="13716" y="397901"/>
                    </a:moveTo>
                    <a:cubicBezTo>
                      <a:pt x="6145" y="397901"/>
                      <a:pt x="0" y="391756"/>
                      <a:pt x="0" y="384185"/>
                    </a:cubicBezTo>
                    <a:lnTo>
                      <a:pt x="0" y="331378"/>
                    </a:lnTo>
                    <a:cubicBezTo>
                      <a:pt x="0" y="323807"/>
                      <a:pt x="6145" y="317662"/>
                      <a:pt x="13716" y="317662"/>
                    </a:cubicBezTo>
                    <a:cubicBezTo>
                      <a:pt x="21287" y="317662"/>
                      <a:pt x="27432" y="323807"/>
                      <a:pt x="27432" y="331378"/>
                    </a:cubicBezTo>
                    <a:lnTo>
                      <a:pt x="27432" y="384185"/>
                    </a:lnTo>
                    <a:cubicBezTo>
                      <a:pt x="27432" y="391756"/>
                      <a:pt x="21287" y="397901"/>
                      <a:pt x="13716" y="397901"/>
                    </a:cubicBezTo>
                    <a:close/>
                    <a:moveTo>
                      <a:pt x="13716" y="292014"/>
                    </a:moveTo>
                    <a:cubicBezTo>
                      <a:pt x="6145" y="292014"/>
                      <a:pt x="0" y="285869"/>
                      <a:pt x="0" y="278298"/>
                    </a:cubicBezTo>
                    <a:lnTo>
                      <a:pt x="0" y="225354"/>
                    </a:lnTo>
                    <a:cubicBezTo>
                      <a:pt x="0" y="217783"/>
                      <a:pt x="6145" y="211638"/>
                      <a:pt x="13716" y="211638"/>
                    </a:cubicBezTo>
                    <a:cubicBezTo>
                      <a:pt x="21287" y="211638"/>
                      <a:pt x="27432" y="217783"/>
                      <a:pt x="27432" y="225354"/>
                    </a:cubicBezTo>
                    <a:lnTo>
                      <a:pt x="27432" y="278298"/>
                    </a:lnTo>
                    <a:cubicBezTo>
                      <a:pt x="27432" y="285869"/>
                      <a:pt x="21287" y="292014"/>
                      <a:pt x="13716" y="292014"/>
                    </a:cubicBezTo>
                    <a:close/>
                    <a:moveTo>
                      <a:pt x="13716" y="186263"/>
                    </a:moveTo>
                    <a:cubicBezTo>
                      <a:pt x="6145" y="186263"/>
                      <a:pt x="0" y="180118"/>
                      <a:pt x="0" y="172547"/>
                    </a:cubicBezTo>
                    <a:lnTo>
                      <a:pt x="0" y="120564"/>
                    </a:lnTo>
                    <a:cubicBezTo>
                      <a:pt x="0" y="112992"/>
                      <a:pt x="6145" y="106848"/>
                      <a:pt x="13716" y="106848"/>
                    </a:cubicBezTo>
                    <a:cubicBezTo>
                      <a:pt x="21287" y="106848"/>
                      <a:pt x="27432" y="112992"/>
                      <a:pt x="27432" y="120564"/>
                    </a:cubicBezTo>
                    <a:lnTo>
                      <a:pt x="27432" y="173507"/>
                    </a:lnTo>
                    <a:cubicBezTo>
                      <a:pt x="26925" y="180708"/>
                      <a:pt x="20931" y="186277"/>
                      <a:pt x="13716" y="186263"/>
                    </a:cubicBezTo>
                    <a:close/>
                    <a:moveTo>
                      <a:pt x="13716" y="80376"/>
                    </a:moveTo>
                    <a:cubicBezTo>
                      <a:pt x="6145" y="80376"/>
                      <a:pt x="0" y="74231"/>
                      <a:pt x="0" y="66660"/>
                    </a:cubicBezTo>
                    <a:lnTo>
                      <a:pt x="0" y="13716"/>
                    </a:lnTo>
                    <a:cubicBezTo>
                      <a:pt x="0" y="6145"/>
                      <a:pt x="6145" y="0"/>
                      <a:pt x="13716" y="0"/>
                    </a:cubicBezTo>
                    <a:cubicBezTo>
                      <a:pt x="21287" y="0"/>
                      <a:pt x="27432" y="6145"/>
                      <a:pt x="27432" y="13716"/>
                    </a:cubicBezTo>
                    <a:lnTo>
                      <a:pt x="27432" y="66660"/>
                    </a:lnTo>
                    <a:cubicBezTo>
                      <a:pt x="27432" y="74231"/>
                      <a:pt x="21287" y="80376"/>
                      <a:pt x="13716" y="8037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6883822-1027-5790-E97A-51119F0A7DD1}"/>
                  </a:ext>
                </a:extLst>
              </p:cNvPr>
              <p:cNvSpPr/>
              <p:nvPr/>
            </p:nvSpPr>
            <p:spPr>
              <a:xfrm>
                <a:off x="10083961" y="3197474"/>
                <a:ext cx="123444" cy="123444"/>
              </a:xfrm>
              <a:custGeom>
                <a:avLst/>
                <a:gdLst>
                  <a:gd name="connsiteX0" fmla="*/ 129205 w 123444"/>
                  <a:gd name="connsiteY0" fmla="*/ 64465 h 123444"/>
                  <a:gd name="connsiteX1" fmla="*/ 64739 w 123444"/>
                  <a:gd name="connsiteY1" fmla="*/ 129205 h 123444"/>
                  <a:gd name="connsiteX2" fmla="*/ 0 w 123444"/>
                  <a:gd name="connsiteY2" fmla="*/ 64740 h 123444"/>
                  <a:gd name="connsiteX3" fmla="*/ 64465 w 123444"/>
                  <a:gd name="connsiteY3" fmla="*/ 0 h 123444"/>
                  <a:gd name="connsiteX4" fmla="*/ 64602 w 123444"/>
                  <a:gd name="connsiteY4" fmla="*/ 0 h 123444"/>
                  <a:gd name="connsiteX5" fmla="*/ 129205 w 123444"/>
                  <a:gd name="connsiteY5" fmla="*/ 64465 h 123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444" h="123444">
                    <a:moveTo>
                      <a:pt x="129205" y="64465"/>
                    </a:moveTo>
                    <a:cubicBezTo>
                      <a:pt x="129273" y="100141"/>
                      <a:pt x="100415" y="129122"/>
                      <a:pt x="64739" y="129205"/>
                    </a:cubicBezTo>
                    <a:cubicBezTo>
                      <a:pt x="29064" y="129287"/>
                      <a:pt x="82" y="100415"/>
                      <a:pt x="0" y="64740"/>
                    </a:cubicBezTo>
                    <a:cubicBezTo>
                      <a:pt x="-69" y="29064"/>
                      <a:pt x="28790" y="82"/>
                      <a:pt x="64465" y="0"/>
                    </a:cubicBezTo>
                    <a:cubicBezTo>
                      <a:pt x="64507" y="0"/>
                      <a:pt x="64561" y="0"/>
                      <a:pt x="64602" y="0"/>
                    </a:cubicBezTo>
                    <a:cubicBezTo>
                      <a:pt x="100223" y="0"/>
                      <a:pt x="129136" y="28845"/>
                      <a:pt x="129205" y="6446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pic>
            <p:nvPicPr>
              <p:cNvPr id="82" name="Picture 81">
                <a:extLst>
                  <a:ext uri="{FF2B5EF4-FFF2-40B4-BE49-F238E27FC236}">
                    <a16:creationId xmlns:a16="http://schemas.microsoft.com/office/drawing/2014/main" id="{565C2D71-8E8C-9FCA-86BB-A65F11354C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526406" y="1033363"/>
                <a:ext cx="1303020" cy="1412748"/>
              </a:xfrm>
              <a:custGeom>
                <a:avLst/>
                <a:gdLst>
                  <a:gd name="connsiteX0" fmla="*/ 0 w 1303020"/>
                  <a:gd name="connsiteY0" fmla="*/ 0 h 1412748"/>
                  <a:gd name="connsiteX1" fmla="*/ 1310152 w 1303020"/>
                  <a:gd name="connsiteY1" fmla="*/ 0 h 1412748"/>
                  <a:gd name="connsiteX2" fmla="*/ 1310152 w 1303020"/>
                  <a:gd name="connsiteY2" fmla="*/ 1418783 h 1412748"/>
                  <a:gd name="connsiteX3" fmla="*/ 0 w 1303020"/>
                  <a:gd name="connsiteY3" fmla="*/ 1418783 h 1412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3020" h="1412748">
                    <a:moveTo>
                      <a:pt x="0" y="0"/>
                    </a:moveTo>
                    <a:lnTo>
                      <a:pt x="1310152" y="0"/>
                    </a:lnTo>
                    <a:lnTo>
                      <a:pt x="1310152" y="1418783"/>
                    </a:lnTo>
                    <a:lnTo>
                      <a:pt x="0" y="1418783"/>
                    </a:lnTo>
                    <a:close/>
                  </a:path>
                </a:pathLst>
              </a:custGeom>
              <a:ln/>
            </p:spPr>
          </p:pic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1E4CB143-2F2E-A9E2-7570-6DD9BAD119B7}"/>
                  </a:ext>
                </a:extLst>
              </p:cNvPr>
              <p:cNvSpPr/>
              <p:nvPr/>
            </p:nvSpPr>
            <p:spPr>
              <a:xfrm>
                <a:off x="9704714" y="1200833"/>
                <a:ext cx="877824" cy="987552"/>
              </a:xfrm>
              <a:custGeom>
                <a:avLst/>
                <a:gdLst>
                  <a:gd name="connsiteX0" fmla="*/ 848746 w 877824"/>
                  <a:gd name="connsiteY0" fmla="*/ 222202 h 987552"/>
                  <a:gd name="connsiteX1" fmla="*/ 482255 w 877824"/>
                  <a:gd name="connsiteY1" fmla="*/ 10290 h 987552"/>
                  <a:gd name="connsiteX2" fmla="*/ 405445 w 877824"/>
                  <a:gd name="connsiteY2" fmla="*/ 10290 h 987552"/>
                  <a:gd name="connsiteX3" fmla="*/ 38542 w 877824"/>
                  <a:gd name="connsiteY3" fmla="*/ 222202 h 987552"/>
                  <a:gd name="connsiteX4" fmla="*/ 0 w 877824"/>
                  <a:gd name="connsiteY4" fmla="*/ 288725 h 987552"/>
                  <a:gd name="connsiteX5" fmla="*/ 0 w 877824"/>
                  <a:gd name="connsiteY5" fmla="*/ 712412 h 987552"/>
                  <a:gd name="connsiteX6" fmla="*/ 38542 w 877824"/>
                  <a:gd name="connsiteY6" fmla="*/ 779072 h 987552"/>
                  <a:gd name="connsiteX7" fmla="*/ 405445 w 877824"/>
                  <a:gd name="connsiteY7" fmla="*/ 990847 h 987552"/>
                  <a:gd name="connsiteX8" fmla="*/ 482255 w 877824"/>
                  <a:gd name="connsiteY8" fmla="*/ 990847 h 987552"/>
                  <a:gd name="connsiteX9" fmla="*/ 848746 w 877824"/>
                  <a:gd name="connsiteY9" fmla="*/ 779072 h 987552"/>
                  <a:gd name="connsiteX10" fmla="*/ 887151 w 877824"/>
                  <a:gd name="connsiteY10" fmla="*/ 712412 h 987552"/>
                  <a:gd name="connsiteX11" fmla="*/ 887151 w 877824"/>
                  <a:gd name="connsiteY11" fmla="*/ 288725 h 987552"/>
                  <a:gd name="connsiteX12" fmla="*/ 848746 w 877824"/>
                  <a:gd name="connsiteY12" fmla="*/ 222202 h 987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77824" h="987552">
                    <a:moveTo>
                      <a:pt x="848746" y="222202"/>
                    </a:moveTo>
                    <a:lnTo>
                      <a:pt x="482255" y="10290"/>
                    </a:lnTo>
                    <a:cubicBezTo>
                      <a:pt x="458485" y="-3430"/>
                      <a:pt x="429215" y="-3430"/>
                      <a:pt x="405445" y="10290"/>
                    </a:cubicBezTo>
                    <a:lnTo>
                      <a:pt x="38542" y="222202"/>
                    </a:lnTo>
                    <a:cubicBezTo>
                      <a:pt x="14704" y="235863"/>
                      <a:pt x="0" y="261252"/>
                      <a:pt x="0" y="288725"/>
                    </a:cubicBezTo>
                    <a:lnTo>
                      <a:pt x="0" y="712412"/>
                    </a:lnTo>
                    <a:cubicBezTo>
                      <a:pt x="28" y="739913"/>
                      <a:pt x="14717" y="765315"/>
                      <a:pt x="38542" y="779072"/>
                    </a:cubicBezTo>
                    <a:lnTo>
                      <a:pt x="405445" y="990847"/>
                    </a:lnTo>
                    <a:cubicBezTo>
                      <a:pt x="429215" y="1004563"/>
                      <a:pt x="458485" y="1004563"/>
                      <a:pt x="482255" y="990847"/>
                    </a:cubicBezTo>
                    <a:lnTo>
                      <a:pt x="848746" y="779072"/>
                    </a:lnTo>
                    <a:cubicBezTo>
                      <a:pt x="872489" y="765260"/>
                      <a:pt x="887110" y="739885"/>
                      <a:pt x="887151" y="712412"/>
                    </a:cubicBezTo>
                    <a:lnTo>
                      <a:pt x="887151" y="288725"/>
                    </a:lnTo>
                    <a:cubicBezTo>
                      <a:pt x="887123" y="261293"/>
                      <a:pt x="872489" y="235946"/>
                      <a:pt x="848746" y="22220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D08962DA-261C-9F89-FB65-A4E53C841B5D}"/>
                  </a:ext>
                </a:extLst>
              </p:cNvPr>
              <p:cNvSpPr/>
              <p:nvPr/>
            </p:nvSpPr>
            <p:spPr>
              <a:xfrm>
                <a:off x="9796473" y="1304595"/>
                <a:ext cx="699516" cy="781812"/>
              </a:xfrm>
              <a:custGeom>
                <a:avLst/>
                <a:gdLst>
                  <a:gd name="connsiteX0" fmla="*/ 704181 w 699516"/>
                  <a:gd name="connsiteY0" fmla="*/ 563798 h 781812"/>
                  <a:gd name="connsiteX1" fmla="*/ 704181 w 699516"/>
                  <a:gd name="connsiteY1" fmla="*/ 229814 h 781812"/>
                  <a:gd name="connsiteX2" fmla="*/ 672770 w 699516"/>
                  <a:gd name="connsiteY2" fmla="*/ 174950 h 781812"/>
                  <a:gd name="connsiteX3" fmla="*/ 383500 w 699516"/>
                  <a:gd name="connsiteY3" fmla="*/ 8437 h 781812"/>
                  <a:gd name="connsiteX4" fmla="*/ 320681 w 699516"/>
                  <a:gd name="connsiteY4" fmla="*/ 8437 h 781812"/>
                  <a:gd name="connsiteX5" fmla="*/ 31410 w 699516"/>
                  <a:gd name="connsiteY5" fmla="*/ 175361 h 781812"/>
                  <a:gd name="connsiteX6" fmla="*/ 1 w 699516"/>
                  <a:gd name="connsiteY6" fmla="*/ 230225 h 781812"/>
                  <a:gd name="connsiteX7" fmla="*/ 1 w 699516"/>
                  <a:gd name="connsiteY7" fmla="*/ 564210 h 781812"/>
                  <a:gd name="connsiteX8" fmla="*/ 31410 w 699516"/>
                  <a:gd name="connsiteY8" fmla="*/ 619074 h 781812"/>
                  <a:gd name="connsiteX9" fmla="*/ 320681 w 699516"/>
                  <a:gd name="connsiteY9" fmla="*/ 785997 h 781812"/>
                  <a:gd name="connsiteX10" fmla="*/ 383500 w 699516"/>
                  <a:gd name="connsiteY10" fmla="*/ 785997 h 781812"/>
                  <a:gd name="connsiteX11" fmla="*/ 672770 w 699516"/>
                  <a:gd name="connsiteY11" fmla="*/ 619074 h 781812"/>
                  <a:gd name="connsiteX12" fmla="*/ 704181 w 699516"/>
                  <a:gd name="connsiteY12" fmla="*/ 563798 h 78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99516" h="781812">
                    <a:moveTo>
                      <a:pt x="704181" y="563798"/>
                    </a:moveTo>
                    <a:lnTo>
                      <a:pt x="704181" y="229814"/>
                    </a:lnTo>
                    <a:cubicBezTo>
                      <a:pt x="704345" y="207210"/>
                      <a:pt x="692357" y="186252"/>
                      <a:pt x="672770" y="174950"/>
                    </a:cubicBezTo>
                    <a:lnTo>
                      <a:pt x="383500" y="8437"/>
                    </a:lnTo>
                    <a:cubicBezTo>
                      <a:pt x="364078" y="-2812"/>
                      <a:pt x="340116" y="-2812"/>
                      <a:pt x="320681" y="8437"/>
                    </a:cubicBezTo>
                    <a:lnTo>
                      <a:pt x="31410" y="175361"/>
                    </a:lnTo>
                    <a:cubicBezTo>
                      <a:pt x="11879" y="186704"/>
                      <a:pt x="-109" y="207635"/>
                      <a:pt x="1" y="230225"/>
                    </a:cubicBezTo>
                    <a:lnTo>
                      <a:pt x="1" y="564210"/>
                    </a:lnTo>
                    <a:cubicBezTo>
                      <a:pt x="-109" y="586800"/>
                      <a:pt x="11879" y="607731"/>
                      <a:pt x="31410" y="619074"/>
                    </a:cubicBezTo>
                    <a:lnTo>
                      <a:pt x="320681" y="785997"/>
                    </a:lnTo>
                    <a:cubicBezTo>
                      <a:pt x="340116" y="797245"/>
                      <a:pt x="364078" y="797245"/>
                      <a:pt x="383500" y="785997"/>
                    </a:cubicBezTo>
                    <a:lnTo>
                      <a:pt x="672770" y="619074"/>
                    </a:lnTo>
                    <a:cubicBezTo>
                      <a:pt x="692480" y="607703"/>
                      <a:pt x="704495" y="586553"/>
                      <a:pt x="704181" y="5637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CAF95EA4-514C-8B66-5592-1125D19F0573}"/>
                  </a:ext>
                </a:extLst>
              </p:cNvPr>
              <p:cNvSpPr/>
              <p:nvPr/>
            </p:nvSpPr>
            <p:spPr>
              <a:xfrm>
                <a:off x="1966391" y="2337931"/>
                <a:ext cx="27432" cy="809244"/>
              </a:xfrm>
              <a:custGeom>
                <a:avLst/>
                <a:gdLst>
                  <a:gd name="connsiteX0" fmla="*/ 14130 w 27432"/>
                  <a:gd name="connsiteY0" fmla="*/ 817709 h 809244"/>
                  <a:gd name="connsiteX1" fmla="*/ 414 w 27432"/>
                  <a:gd name="connsiteY1" fmla="*/ 803993 h 809244"/>
                  <a:gd name="connsiteX2" fmla="*/ 414 w 27432"/>
                  <a:gd name="connsiteY2" fmla="*/ 751049 h 809244"/>
                  <a:gd name="connsiteX3" fmla="*/ 17051 w 27432"/>
                  <a:gd name="connsiteY3" fmla="*/ 741078 h 809244"/>
                  <a:gd name="connsiteX4" fmla="*/ 27022 w 27432"/>
                  <a:gd name="connsiteY4" fmla="*/ 751049 h 809244"/>
                  <a:gd name="connsiteX5" fmla="*/ 27022 w 27432"/>
                  <a:gd name="connsiteY5" fmla="*/ 803993 h 809244"/>
                  <a:gd name="connsiteX6" fmla="*/ 14130 w 27432"/>
                  <a:gd name="connsiteY6" fmla="*/ 817709 h 809244"/>
                  <a:gd name="connsiteX7" fmla="*/ 14130 w 27432"/>
                  <a:gd name="connsiteY7" fmla="*/ 711959 h 809244"/>
                  <a:gd name="connsiteX8" fmla="*/ 414 w 27432"/>
                  <a:gd name="connsiteY8" fmla="*/ 698243 h 809244"/>
                  <a:gd name="connsiteX9" fmla="*/ 414 w 27432"/>
                  <a:gd name="connsiteY9" fmla="*/ 645436 h 809244"/>
                  <a:gd name="connsiteX10" fmla="*/ 10385 w 27432"/>
                  <a:gd name="connsiteY10" fmla="*/ 628798 h 809244"/>
                  <a:gd name="connsiteX11" fmla="*/ 27022 w 27432"/>
                  <a:gd name="connsiteY11" fmla="*/ 638770 h 809244"/>
                  <a:gd name="connsiteX12" fmla="*/ 27022 w 27432"/>
                  <a:gd name="connsiteY12" fmla="*/ 645436 h 809244"/>
                  <a:gd name="connsiteX13" fmla="*/ 27022 w 27432"/>
                  <a:gd name="connsiteY13" fmla="*/ 698243 h 809244"/>
                  <a:gd name="connsiteX14" fmla="*/ 14130 w 27432"/>
                  <a:gd name="connsiteY14" fmla="*/ 711959 h 809244"/>
                  <a:gd name="connsiteX15" fmla="*/ 14130 w 27432"/>
                  <a:gd name="connsiteY15" fmla="*/ 606071 h 809244"/>
                  <a:gd name="connsiteX16" fmla="*/ 414 w 27432"/>
                  <a:gd name="connsiteY16" fmla="*/ 592355 h 809244"/>
                  <a:gd name="connsiteX17" fmla="*/ 414 w 27432"/>
                  <a:gd name="connsiteY17" fmla="*/ 539411 h 809244"/>
                  <a:gd name="connsiteX18" fmla="*/ 17051 w 27432"/>
                  <a:gd name="connsiteY18" fmla="*/ 529440 h 809244"/>
                  <a:gd name="connsiteX19" fmla="*/ 27022 w 27432"/>
                  <a:gd name="connsiteY19" fmla="*/ 539411 h 809244"/>
                  <a:gd name="connsiteX20" fmla="*/ 27022 w 27432"/>
                  <a:gd name="connsiteY20" fmla="*/ 592355 h 809244"/>
                  <a:gd name="connsiteX21" fmla="*/ 14130 w 27432"/>
                  <a:gd name="connsiteY21" fmla="*/ 606071 h 809244"/>
                  <a:gd name="connsiteX22" fmla="*/ 14130 w 27432"/>
                  <a:gd name="connsiteY22" fmla="*/ 500321 h 809244"/>
                  <a:gd name="connsiteX23" fmla="*/ 414 w 27432"/>
                  <a:gd name="connsiteY23" fmla="*/ 486605 h 809244"/>
                  <a:gd name="connsiteX24" fmla="*/ 414 w 27432"/>
                  <a:gd name="connsiteY24" fmla="*/ 434073 h 809244"/>
                  <a:gd name="connsiteX25" fmla="*/ 17051 w 27432"/>
                  <a:gd name="connsiteY25" fmla="*/ 424101 h 809244"/>
                  <a:gd name="connsiteX26" fmla="*/ 27022 w 27432"/>
                  <a:gd name="connsiteY26" fmla="*/ 434073 h 809244"/>
                  <a:gd name="connsiteX27" fmla="*/ 27022 w 27432"/>
                  <a:gd name="connsiteY27" fmla="*/ 487565 h 809244"/>
                  <a:gd name="connsiteX28" fmla="*/ 14130 w 27432"/>
                  <a:gd name="connsiteY28" fmla="*/ 500321 h 809244"/>
                  <a:gd name="connsiteX29" fmla="*/ 14130 w 27432"/>
                  <a:gd name="connsiteY29" fmla="*/ 394570 h 809244"/>
                  <a:gd name="connsiteX30" fmla="*/ 414 w 27432"/>
                  <a:gd name="connsiteY30" fmla="*/ 380854 h 809244"/>
                  <a:gd name="connsiteX31" fmla="*/ 414 w 27432"/>
                  <a:gd name="connsiteY31" fmla="*/ 328048 h 809244"/>
                  <a:gd name="connsiteX32" fmla="*/ 10385 w 27432"/>
                  <a:gd name="connsiteY32" fmla="*/ 311410 h 809244"/>
                  <a:gd name="connsiteX33" fmla="*/ 27022 w 27432"/>
                  <a:gd name="connsiteY33" fmla="*/ 321382 h 809244"/>
                  <a:gd name="connsiteX34" fmla="*/ 27022 w 27432"/>
                  <a:gd name="connsiteY34" fmla="*/ 328048 h 809244"/>
                  <a:gd name="connsiteX35" fmla="*/ 27022 w 27432"/>
                  <a:gd name="connsiteY35" fmla="*/ 380854 h 809244"/>
                  <a:gd name="connsiteX36" fmla="*/ 14130 w 27432"/>
                  <a:gd name="connsiteY36" fmla="*/ 394570 h 809244"/>
                  <a:gd name="connsiteX37" fmla="*/ 14130 w 27432"/>
                  <a:gd name="connsiteY37" fmla="*/ 288683 h 809244"/>
                  <a:gd name="connsiteX38" fmla="*/ 414 w 27432"/>
                  <a:gd name="connsiteY38" fmla="*/ 274967 h 809244"/>
                  <a:gd name="connsiteX39" fmla="*/ 414 w 27432"/>
                  <a:gd name="connsiteY39" fmla="*/ 222023 h 809244"/>
                  <a:gd name="connsiteX40" fmla="*/ 17051 w 27432"/>
                  <a:gd name="connsiteY40" fmla="*/ 212051 h 809244"/>
                  <a:gd name="connsiteX41" fmla="*/ 27022 w 27432"/>
                  <a:gd name="connsiteY41" fmla="*/ 222023 h 809244"/>
                  <a:gd name="connsiteX42" fmla="*/ 27022 w 27432"/>
                  <a:gd name="connsiteY42" fmla="*/ 274967 h 809244"/>
                  <a:gd name="connsiteX43" fmla="*/ 14130 w 27432"/>
                  <a:gd name="connsiteY43" fmla="*/ 288683 h 809244"/>
                  <a:gd name="connsiteX44" fmla="*/ 14130 w 27432"/>
                  <a:gd name="connsiteY44" fmla="*/ 182932 h 809244"/>
                  <a:gd name="connsiteX45" fmla="*/ 414 w 27432"/>
                  <a:gd name="connsiteY45" fmla="*/ 169216 h 809244"/>
                  <a:gd name="connsiteX46" fmla="*/ 414 w 27432"/>
                  <a:gd name="connsiteY46" fmla="*/ 117233 h 809244"/>
                  <a:gd name="connsiteX47" fmla="*/ 10385 w 27432"/>
                  <a:gd name="connsiteY47" fmla="*/ 100595 h 809244"/>
                  <a:gd name="connsiteX48" fmla="*/ 27022 w 27432"/>
                  <a:gd name="connsiteY48" fmla="*/ 110567 h 809244"/>
                  <a:gd name="connsiteX49" fmla="*/ 27022 w 27432"/>
                  <a:gd name="connsiteY49" fmla="*/ 117233 h 809244"/>
                  <a:gd name="connsiteX50" fmla="*/ 27022 w 27432"/>
                  <a:gd name="connsiteY50" fmla="*/ 170177 h 809244"/>
                  <a:gd name="connsiteX51" fmla="*/ 14130 w 27432"/>
                  <a:gd name="connsiteY51" fmla="*/ 182932 h 809244"/>
                  <a:gd name="connsiteX52" fmla="*/ 14130 w 27432"/>
                  <a:gd name="connsiteY52" fmla="*/ 77045 h 809244"/>
                  <a:gd name="connsiteX53" fmla="*/ 414 w 27432"/>
                  <a:gd name="connsiteY53" fmla="*/ 63329 h 809244"/>
                  <a:gd name="connsiteX54" fmla="*/ 414 w 27432"/>
                  <a:gd name="connsiteY54" fmla="*/ 10385 h 809244"/>
                  <a:gd name="connsiteX55" fmla="*/ 17051 w 27432"/>
                  <a:gd name="connsiteY55" fmla="*/ 414 h 809244"/>
                  <a:gd name="connsiteX56" fmla="*/ 27022 w 27432"/>
                  <a:gd name="connsiteY56" fmla="*/ 10385 h 809244"/>
                  <a:gd name="connsiteX57" fmla="*/ 27022 w 27432"/>
                  <a:gd name="connsiteY57" fmla="*/ 63329 h 809244"/>
                  <a:gd name="connsiteX58" fmla="*/ 14130 w 27432"/>
                  <a:gd name="connsiteY58" fmla="*/ 77045 h 80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27432" h="809244">
                    <a:moveTo>
                      <a:pt x="14130" y="817709"/>
                    </a:moveTo>
                    <a:cubicBezTo>
                      <a:pt x="6558" y="817709"/>
                      <a:pt x="414" y="811564"/>
                      <a:pt x="414" y="803993"/>
                    </a:cubicBezTo>
                    <a:lnTo>
                      <a:pt x="414" y="751049"/>
                    </a:lnTo>
                    <a:cubicBezTo>
                      <a:pt x="2251" y="743697"/>
                      <a:pt x="9699" y="739240"/>
                      <a:pt x="17051" y="741078"/>
                    </a:cubicBezTo>
                    <a:cubicBezTo>
                      <a:pt x="21961" y="742312"/>
                      <a:pt x="25788" y="746139"/>
                      <a:pt x="27022" y="751049"/>
                    </a:cubicBezTo>
                    <a:lnTo>
                      <a:pt x="27022" y="803993"/>
                    </a:lnTo>
                    <a:cubicBezTo>
                      <a:pt x="27036" y="811263"/>
                      <a:pt x="21385" y="817270"/>
                      <a:pt x="14130" y="817709"/>
                    </a:cubicBezTo>
                    <a:close/>
                    <a:moveTo>
                      <a:pt x="14130" y="711959"/>
                    </a:moveTo>
                    <a:cubicBezTo>
                      <a:pt x="6558" y="711959"/>
                      <a:pt x="414" y="705814"/>
                      <a:pt x="414" y="698243"/>
                    </a:cubicBezTo>
                    <a:lnTo>
                      <a:pt x="414" y="645436"/>
                    </a:lnTo>
                    <a:cubicBezTo>
                      <a:pt x="-1424" y="638084"/>
                      <a:pt x="3033" y="630636"/>
                      <a:pt x="10385" y="628798"/>
                    </a:cubicBezTo>
                    <a:cubicBezTo>
                      <a:pt x="17737" y="626961"/>
                      <a:pt x="25185" y="631418"/>
                      <a:pt x="27022" y="638770"/>
                    </a:cubicBezTo>
                    <a:cubicBezTo>
                      <a:pt x="27571" y="640951"/>
                      <a:pt x="27571" y="643242"/>
                      <a:pt x="27022" y="645436"/>
                    </a:cubicBezTo>
                    <a:lnTo>
                      <a:pt x="27022" y="698243"/>
                    </a:lnTo>
                    <a:cubicBezTo>
                      <a:pt x="27036" y="705512"/>
                      <a:pt x="21385" y="711520"/>
                      <a:pt x="14130" y="711959"/>
                    </a:cubicBezTo>
                    <a:close/>
                    <a:moveTo>
                      <a:pt x="14130" y="606071"/>
                    </a:moveTo>
                    <a:cubicBezTo>
                      <a:pt x="6558" y="606071"/>
                      <a:pt x="414" y="599926"/>
                      <a:pt x="414" y="592355"/>
                    </a:cubicBezTo>
                    <a:lnTo>
                      <a:pt x="414" y="539411"/>
                    </a:lnTo>
                    <a:cubicBezTo>
                      <a:pt x="2251" y="532060"/>
                      <a:pt x="9699" y="527602"/>
                      <a:pt x="17051" y="529440"/>
                    </a:cubicBezTo>
                    <a:cubicBezTo>
                      <a:pt x="21961" y="530674"/>
                      <a:pt x="25788" y="534501"/>
                      <a:pt x="27022" y="539411"/>
                    </a:cubicBezTo>
                    <a:lnTo>
                      <a:pt x="27022" y="592355"/>
                    </a:lnTo>
                    <a:cubicBezTo>
                      <a:pt x="27036" y="599625"/>
                      <a:pt x="21385" y="605632"/>
                      <a:pt x="14130" y="606071"/>
                    </a:cubicBezTo>
                    <a:close/>
                    <a:moveTo>
                      <a:pt x="14130" y="500321"/>
                    </a:moveTo>
                    <a:cubicBezTo>
                      <a:pt x="6558" y="500321"/>
                      <a:pt x="414" y="494176"/>
                      <a:pt x="414" y="486605"/>
                    </a:cubicBezTo>
                    <a:lnTo>
                      <a:pt x="414" y="434073"/>
                    </a:lnTo>
                    <a:cubicBezTo>
                      <a:pt x="2251" y="426721"/>
                      <a:pt x="9699" y="422263"/>
                      <a:pt x="17051" y="424101"/>
                    </a:cubicBezTo>
                    <a:cubicBezTo>
                      <a:pt x="21961" y="425335"/>
                      <a:pt x="25788" y="429162"/>
                      <a:pt x="27022" y="434073"/>
                    </a:cubicBezTo>
                    <a:lnTo>
                      <a:pt x="27022" y="487565"/>
                    </a:lnTo>
                    <a:cubicBezTo>
                      <a:pt x="26556" y="494450"/>
                      <a:pt x="21029" y="499923"/>
                      <a:pt x="14130" y="500321"/>
                    </a:cubicBezTo>
                    <a:close/>
                    <a:moveTo>
                      <a:pt x="14130" y="394570"/>
                    </a:moveTo>
                    <a:cubicBezTo>
                      <a:pt x="6558" y="394570"/>
                      <a:pt x="414" y="388426"/>
                      <a:pt x="414" y="380854"/>
                    </a:cubicBezTo>
                    <a:lnTo>
                      <a:pt x="414" y="328048"/>
                    </a:lnTo>
                    <a:cubicBezTo>
                      <a:pt x="-1424" y="320696"/>
                      <a:pt x="3033" y="313248"/>
                      <a:pt x="10385" y="311410"/>
                    </a:cubicBezTo>
                    <a:cubicBezTo>
                      <a:pt x="17737" y="309572"/>
                      <a:pt x="25185" y="314030"/>
                      <a:pt x="27022" y="321382"/>
                    </a:cubicBezTo>
                    <a:cubicBezTo>
                      <a:pt x="27571" y="323563"/>
                      <a:pt x="27571" y="325853"/>
                      <a:pt x="27022" y="328048"/>
                    </a:cubicBezTo>
                    <a:lnTo>
                      <a:pt x="27022" y="380854"/>
                    </a:lnTo>
                    <a:cubicBezTo>
                      <a:pt x="27036" y="388124"/>
                      <a:pt x="21385" y="394132"/>
                      <a:pt x="14130" y="394570"/>
                    </a:cubicBezTo>
                    <a:close/>
                    <a:moveTo>
                      <a:pt x="14130" y="288683"/>
                    </a:moveTo>
                    <a:cubicBezTo>
                      <a:pt x="6558" y="288683"/>
                      <a:pt x="414" y="282538"/>
                      <a:pt x="414" y="274967"/>
                    </a:cubicBezTo>
                    <a:lnTo>
                      <a:pt x="414" y="222023"/>
                    </a:lnTo>
                    <a:cubicBezTo>
                      <a:pt x="2251" y="214671"/>
                      <a:pt x="9699" y="210214"/>
                      <a:pt x="17051" y="212051"/>
                    </a:cubicBezTo>
                    <a:cubicBezTo>
                      <a:pt x="21961" y="213286"/>
                      <a:pt x="25788" y="217113"/>
                      <a:pt x="27022" y="222023"/>
                    </a:cubicBezTo>
                    <a:lnTo>
                      <a:pt x="27022" y="274967"/>
                    </a:lnTo>
                    <a:cubicBezTo>
                      <a:pt x="27036" y="282236"/>
                      <a:pt x="21385" y="288244"/>
                      <a:pt x="14130" y="288683"/>
                    </a:cubicBezTo>
                    <a:close/>
                    <a:moveTo>
                      <a:pt x="14130" y="182932"/>
                    </a:moveTo>
                    <a:cubicBezTo>
                      <a:pt x="6558" y="182932"/>
                      <a:pt x="414" y="176788"/>
                      <a:pt x="414" y="169216"/>
                    </a:cubicBezTo>
                    <a:lnTo>
                      <a:pt x="414" y="117233"/>
                    </a:lnTo>
                    <a:cubicBezTo>
                      <a:pt x="-1424" y="109881"/>
                      <a:pt x="3033" y="102433"/>
                      <a:pt x="10385" y="100595"/>
                    </a:cubicBezTo>
                    <a:cubicBezTo>
                      <a:pt x="17737" y="98757"/>
                      <a:pt x="25185" y="103215"/>
                      <a:pt x="27022" y="110567"/>
                    </a:cubicBezTo>
                    <a:cubicBezTo>
                      <a:pt x="27571" y="112748"/>
                      <a:pt x="27571" y="115038"/>
                      <a:pt x="27022" y="117233"/>
                    </a:cubicBezTo>
                    <a:lnTo>
                      <a:pt x="27022" y="170177"/>
                    </a:lnTo>
                    <a:cubicBezTo>
                      <a:pt x="26556" y="177062"/>
                      <a:pt x="21029" y="182535"/>
                      <a:pt x="14130" y="182932"/>
                    </a:cubicBezTo>
                    <a:close/>
                    <a:moveTo>
                      <a:pt x="14130" y="77045"/>
                    </a:moveTo>
                    <a:cubicBezTo>
                      <a:pt x="6558" y="77045"/>
                      <a:pt x="414" y="70900"/>
                      <a:pt x="414" y="63329"/>
                    </a:cubicBezTo>
                    <a:lnTo>
                      <a:pt x="414" y="10385"/>
                    </a:lnTo>
                    <a:cubicBezTo>
                      <a:pt x="2251" y="3033"/>
                      <a:pt x="9699" y="-1424"/>
                      <a:pt x="17051" y="414"/>
                    </a:cubicBezTo>
                    <a:cubicBezTo>
                      <a:pt x="21961" y="1648"/>
                      <a:pt x="25788" y="5475"/>
                      <a:pt x="27022" y="10385"/>
                    </a:cubicBezTo>
                    <a:lnTo>
                      <a:pt x="27022" y="63329"/>
                    </a:lnTo>
                    <a:cubicBezTo>
                      <a:pt x="27036" y="70599"/>
                      <a:pt x="21385" y="76606"/>
                      <a:pt x="14130" y="770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716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115527AB-1D88-EE4B-E0E1-69194684A036}"/>
                  </a:ext>
                </a:extLst>
              </p:cNvPr>
              <p:cNvSpPr txBox="1"/>
              <p:nvPr/>
            </p:nvSpPr>
            <p:spPr>
              <a:xfrm>
                <a:off x="1208848" y="3506481"/>
                <a:ext cx="14423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Lora" pitchFamily="2" charset="0"/>
                  </a:rPr>
                  <a:t>2017</a:t>
                </a: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309D14EB-D61B-7CF2-87DC-3450A27022B5}"/>
                  </a:ext>
                </a:extLst>
              </p:cNvPr>
              <p:cNvSpPr txBox="1"/>
              <p:nvPr/>
            </p:nvSpPr>
            <p:spPr>
              <a:xfrm>
                <a:off x="3291603" y="3506481"/>
                <a:ext cx="14423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ko-KR" sz="2000" b="1" dirty="0">
                    <a:solidFill>
                      <a:schemeClr val="bg1"/>
                    </a:solidFill>
                    <a:latin typeface="Lora" pitchFamily="2" charset="0"/>
                    <a:cs typeface="Arial" pitchFamily="34" charset="0"/>
                  </a:rPr>
                  <a:t>External</a:t>
                </a:r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9603B2F1-E9E1-F95D-8169-B6E75A7D49AA}"/>
                  </a:ext>
                </a:extLst>
              </p:cNvPr>
              <p:cNvSpPr txBox="1"/>
              <p:nvPr/>
            </p:nvSpPr>
            <p:spPr>
              <a:xfrm>
                <a:off x="5298588" y="3506481"/>
                <a:ext cx="14423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000" b="1" dirty="0" err="1">
                    <a:solidFill>
                      <a:schemeClr val="bg1"/>
                    </a:solidFill>
                    <a:latin typeface="Lora" pitchFamily="2" charset="0"/>
                    <a:cs typeface="Arial" pitchFamily="34" charset="0"/>
                  </a:rPr>
                  <a:t>Analyse</a:t>
                </a:r>
                <a:endParaRPr lang="en-US" altLang="ko-KR" sz="2000" b="1" dirty="0">
                  <a:solidFill>
                    <a:schemeClr val="bg1"/>
                  </a:solidFill>
                  <a:latin typeface="Lora" pitchFamily="2" charset="0"/>
                  <a:cs typeface="Arial" pitchFamily="34" charset="0"/>
                </a:endParaRP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138FE486-5BB9-5891-EEB5-82CE1A786BAB}"/>
                  </a:ext>
                </a:extLst>
              </p:cNvPr>
              <p:cNvSpPr txBox="1"/>
              <p:nvPr/>
            </p:nvSpPr>
            <p:spPr>
              <a:xfrm>
                <a:off x="7154848" y="3506481"/>
                <a:ext cx="19182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000" b="1" dirty="0">
                    <a:solidFill>
                      <a:schemeClr val="bg1"/>
                    </a:solidFill>
                    <a:latin typeface="Lora" pitchFamily="2" charset="0"/>
                    <a:cs typeface="Arial" pitchFamily="34" charset="0"/>
                  </a:rPr>
                  <a:t>Improve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AA143954-F7E4-190A-DF2F-A651B169FC93}"/>
                  </a:ext>
                </a:extLst>
              </p:cNvPr>
              <p:cNvSpPr txBox="1"/>
              <p:nvPr/>
            </p:nvSpPr>
            <p:spPr>
              <a:xfrm>
                <a:off x="9456752" y="3506481"/>
                <a:ext cx="14423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000" b="1" dirty="0">
                    <a:solidFill>
                      <a:schemeClr val="bg1"/>
                    </a:solidFill>
                    <a:latin typeface="Lora" pitchFamily="2" charset="0"/>
                    <a:cs typeface="Arial" pitchFamily="34" charset="0"/>
                  </a:rPr>
                  <a:t>Repeat</a:t>
                </a: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F176B1BA-AF03-C30C-0E63-B6FD3F91CBF5}"/>
                  </a:ext>
                </a:extLst>
              </p:cNvPr>
              <p:cNvSpPr/>
              <p:nvPr/>
            </p:nvSpPr>
            <p:spPr>
              <a:xfrm>
                <a:off x="909222" y="3451494"/>
                <a:ext cx="2128102" cy="517916"/>
              </a:xfrm>
              <a:custGeom>
                <a:avLst/>
                <a:gdLst>
                  <a:gd name="connsiteX0" fmla="*/ 76493 w 2128102"/>
                  <a:gd name="connsiteY0" fmla="*/ 0 h 517916"/>
                  <a:gd name="connsiteX1" fmla="*/ 1980228 w 2128102"/>
                  <a:gd name="connsiteY1" fmla="*/ 0 h 517916"/>
                  <a:gd name="connsiteX2" fmla="*/ 2056904 w 2128102"/>
                  <a:gd name="connsiteY2" fmla="*/ 57607 h 517916"/>
                  <a:gd name="connsiteX3" fmla="*/ 2056904 w 2128102"/>
                  <a:gd name="connsiteY3" fmla="*/ 205466 h 517916"/>
                  <a:gd name="connsiteX4" fmla="*/ 2128102 w 2128102"/>
                  <a:gd name="connsiteY4" fmla="*/ 258958 h 517916"/>
                  <a:gd name="connsiteX5" fmla="*/ 2056904 w 2128102"/>
                  <a:gd name="connsiteY5" fmla="*/ 312451 h 517916"/>
                  <a:gd name="connsiteX6" fmla="*/ 2056904 w 2128102"/>
                  <a:gd name="connsiteY6" fmla="*/ 460309 h 517916"/>
                  <a:gd name="connsiteX7" fmla="*/ 1980228 w 2128102"/>
                  <a:gd name="connsiteY7" fmla="*/ 517916 h 517916"/>
                  <a:gd name="connsiteX8" fmla="*/ 76493 w 2128102"/>
                  <a:gd name="connsiteY8" fmla="*/ 517916 h 517916"/>
                  <a:gd name="connsiteX9" fmla="*/ 0 w 2128102"/>
                  <a:gd name="connsiteY9" fmla="*/ 460309 h 517916"/>
                  <a:gd name="connsiteX10" fmla="*/ 0 w 2128102"/>
                  <a:gd name="connsiteY10" fmla="*/ 371206 h 517916"/>
                  <a:gd name="connsiteX11" fmla="*/ 0 w 2128102"/>
                  <a:gd name="connsiteY11" fmla="*/ 312451 h 517916"/>
                  <a:gd name="connsiteX12" fmla="*/ 0 w 2128102"/>
                  <a:gd name="connsiteY12" fmla="*/ 205466 h 517916"/>
                  <a:gd name="connsiteX13" fmla="*/ 0 w 2128102"/>
                  <a:gd name="connsiteY13" fmla="*/ 104506 h 517916"/>
                  <a:gd name="connsiteX14" fmla="*/ 0 w 2128102"/>
                  <a:gd name="connsiteY14" fmla="*/ 57607 h 517916"/>
                  <a:gd name="connsiteX15" fmla="*/ 76493 w 2128102"/>
                  <a:gd name="connsiteY15" fmla="*/ 0 h 517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128102" h="517916">
                    <a:moveTo>
                      <a:pt x="76493" y="0"/>
                    </a:moveTo>
                    <a:lnTo>
                      <a:pt x="1980228" y="0"/>
                    </a:lnTo>
                    <a:cubicBezTo>
                      <a:pt x="2022583" y="0"/>
                      <a:pt x="2056904" y="25786"/>
                      <a:pt x="2056904" y="57607"/>
                    </a:cubicBezTo>
                    <a:lnTo>
                      <a:pt x="2056904" y="205466"/>
                    </a:lnTo>
                    <a:lnTo>
                      <a:pt x="2128102" y="258958"/>
                    </a:lnTo>
                    <a:lnTo>
                      <a:pt x="2056904" y="312451"/>
                    </a:lnTo>
                    <a:lnTo>
                      <a:pt x="2056904" y="460309"/>
                    </a:lnTo>
                    <a:cubicBezTo>
                      <a:pt x="2056904" y="492130"/>
                      <a:pt x="2022583" y="517916"/>
                      <a:pt x="1980228" y="517916"/>
                    </a:cubicBezTo>
                    <a:lnTo>
                      <a:pt x="76493" y="517916"/>
                    </a:lnTo>
                    <a:cubicBezTo>
                      <a:pt x="34217" y="517847"/>
                      <a:pt x="0" y="492075"/>
                      <a:pt x="0" y="460309"/>
                    </a:cubicBezTo>
                    <a:lnTo>
                      <a:pt x="0" y="371206"/>
                    </a:lnTo>
                    <a:lnTo>
                      <a:pt x="0" y="312451"/>
                    </a:lnTo>
                    <a:lnTo>
                      <a:pt x="0" y="205466"/>
                    </a:lnTo>
                    <a:lnTo>
                      <a:pt x="0" y="104506"/>
                    </a:lnTo>
                    <a:lnTo>
                      <a:pt x="0" y="57607"/>
                    </a:lnTo>
                    <a:cubicBezTo>
                      <a:pt x="0" y="25841"/>
                      <a:pt x="34217" y="82"/>
                      <a:pt x="76493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Lora" pitchFamily="2" charset="0"/>
                </a:endParaRP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06E05F8B-CD7C-84EC-E31B-A2F132FC3EDB}"/>
                  </a:ext>
                </a:extLst>
              </p:cNvPr>
              <p:cNvSpPr txBox="1"/>
              <p:nvPr/>
            </p:nvSpPr>
            <p:spPr>
              <a:xfrm>
                <a:off x="1208848" y="3506481"/>
                <a:ext cx="14423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000" b="1" dirty="0">
                    <a:solidFill>
                      <a:schemeClr val="bg1"/>
                    </a:solidFill>
                    <a:latin typeface="Lora" pitchFamily="2" charset="0"/>
                    <a:cs typeface="Arial" pitchFamily="34" charset="0"/>
                  </a:rPr>
                  <a:t>Internal</a:t>
                </a:r>
              </a:p>
            </p:txBody>
          </p:sp>
        </p:grp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C4D0181D-6282-3C37-859A-65EA0BCCFE6D}"/>
                </a:ext>
              </a:extLst>
            </p:cNvPr>
            <p:cNvSpPr txBox="1"/>
            <p:nvPr/>
          </p:nvSpPr>
          <p:spPr>
            <a:xfrm>
              <a:off x="5149981" y="4281905"/>
              <a:ext cx="1846482" cy="603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Bef>
                  <a:spcPts val="1200"/>
                </a:spcBef>
                <a:spcAft>
                  <a:spcPts val="1200"/>
                </a:spcAft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Create a list of potential improvements with impact level (high, moderate, low)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9515ED5E-DE12-327B-74DD-51B8E275E429}"/>
                </a:ext>
              </a:extLst>
            </p:cNvPr>
            <p:cNvSpPr txBox="1"/>
            <p:nvPr/>
          </p:nvSpPr>
          <p:spPr>
            <a:xfrm>
              <a:off x="955955" y="4281905"/>
              <a:ext cx="1954945" cy="1061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feedback form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Lora" pitchFamily="2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QA recommendations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Lora" pitchFamily="2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self-reflection after training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Lora" pitchFamily="2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FE98BF47-B9F2-B8B2-ADD6-965327FA7465}"/>
                </a:ext>
              </a:extLst>
            </p:cNvPr>
            <p:cNvSpPr txBox="1"/>
            <p:nvPr/>
          </p:nvSpPr>
          <p:spPr>
            <a:xfrm>
              <a:off x="3000619" y="1891316"/>
              <a:ext cx="2036533" cy="15465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Times New Roman" panose="02020603050405020304" pitchFamily="18" charset="0"/>
                </a:rPr>
                <a:t>GitHub issues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Lora" pitchFamily="2" charset="0"/>
                <a:ea typeface="Times New Roman" panose="02020603050405020304" pitchFamily="18" charset="0"/>
              </a:endParaRP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Times New Roman" panose="02020603050405020304" pitchFamily="18" charset="0"/>
                </a:rPr>
                <a:t>Fork and pull requests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Lora" pitchFamily="2" charset="0"/>
                <a:ea typeface="Times New Roman" panose="02020603050405020304" pitchFamily="18" charset="0"/>
              </a:endParaRP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Times New Roman" panose="02020603050405020304" pitchFamily="18" charset="0"/>
                </a:rPr>
                <a:t>Direct mail contact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Lora" pitchFamily="2" charset="0"/>
                <a:ea typeface="Times New Roman" panose="02020603050405020304" pitchFamily="18" charset="0"/>
              </a:endParaRP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Times New Roman" panose="02020603050405020304" pitchFamily="18" charset="0"/>
                </a:rPr>
                <a:t>Other means of communication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Lora" pitchFamily="2" charset="0"/>
                <a:ea typeface="Times New Roman" panose="02020603050405020304" pitchFamily="18" charset="0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C3CCE943-6D45-344B-015C-224C726CDCCD}"/>
                </a:ext>
              </a:extLst>
            </p:cNvPr>
            <p:cNvSpPr txBox="1"/>
            <p:nvPr/>
          </p:nvSpPr>
          <p:spPr>
            <a:xfrm>
              <a:off x="9254674" y="4281905"/>
              <a:ext cx="1846482" cy="4303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1200"/>
                </a:spcBef>
                <a:spcAft>
                  <a:spcPts val="1200"/>
                </a:spcAft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Start a new cycle of the FAIR-by-Design methodology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650A3A8D-2B58-B276-8D05-4B29CF313E28}"/>
                </a:ext>
              </a:extLst>
            </p:cNvPr>
            <p:cNvSpPr txBox="1"/>
            <p:nvPr/>
          </p:nvSpPr>
          <p:spPr>
            <a:xfrm>
              <a:off x="7128632" y="2682387"/>
              <a:ext cx="1998537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Select items from the list that will be part of a new version</a:t>
              </a:r>
            </a:p>
          </p:txBody>
        </p:sp>
      </p:grpSp>
      <p:sp>
        <p:nvSpPr>
          <p:cNvPr id="93" name="Freeform: Shape 84">
            <a:extLst>
              <a:ext uri="{FF2B5EF4-FFF2-40B4-BE49-F238E27FC236}">
                <a16:creationId xmlns:a16="http://schemas.microsoft.com/office/drawing/2014/main" id="{870E60A6-83B7-2544-98F3-66B3D4430D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55033" y="5998210"/>
            <a:ext cx="288036" cy="274320"/>
          </a:xfrm>
          <a:custGeom>
            <a:avLst/>
            <a:gdLst>
              <a:gd name="connsiteX0" fmla="*/ 254432 w 288036"/>
              <a:gd name="connsiteY0" fmla="*/ 0 h 274320"/>
              <a:gd name="connsiteX1" fmla="*/ 46497 w 288036"/>
              <a:gd name="connsiteY1" fmla="*/ 0 h 274320"/>
              <a:gd name="connsiteX2" fmla="*/ 0 w 288036"/>
              <a:gd name="connsiteY2" fmla="*/ 46497 h 274320"/>
              <a:gd name="connsiteX3" fmla="*/ 0 w 288036"/>
              <a:gd name="connsiteY3" fmla="*/ 174742 h 274320"/>
              <a:gd name="connsiteX4" fmla="*/ 46497 w 288036"/>
              <a:gd name="connsiteY4" fmla="*/ 221376 h 274320"/>
              <a:gd name="connsiteX5" fmla="*/ 46497 w 288036"/>
              <a:gd name="connsiteY5" fmla="*/ 281589 h 274320"/>
              <a:gd name="connsiteX6" fmla="*/ 120152 w 288036"/>
              <a:gd name="connsiteY6" fmla="*/ 221376 h 274320"/>
              <a:gd name="connsiteX7" fmla="*/ 254432 w 288036"/>
              <a:gd name="connsiteY7" fmla="*/ 221376 h 274320"/>
              <a:gd name="connsiteX8" fmla="*/ 301066 w 288036"/>
              <a:gd name="connsiteY8" fmla="*/ 174742 h 274320"/>
              <a:gd name="connsiteX9" fmla="*/ 301066 w 288036"/>
              <a:gd name="connsiteY9" fmla="*/ 46497 h 274320"/>
              <a:gd name="connsiteX10" fmla="*/ 254432 w 288036"/>
              <a:gd name="connsiteY10" fmla="*/ 0 h 274320"/>
              <a:gd name="connsiteX11" fmla="*/ 64053 w 288036"/>
              <a:gd name="connsiteY11" fmla="*/ 141000 h 274320"/>
              <a:gd name="connsiteX12" fmla="*/ 35113 w 288036"/>
              <a:gd name="connsiteY12" fmla="*/ 112060 h 274320"/>
              <a:gd name="connsiteX13" fmla="*/ 64053 w 288036"/>
              <a:gd name="connsiteY13" fmla="*/ 83119 h 274320"/>
              <a:gd name="connsiteX14" fmla="*/ 92994 w 288036"/>
              <a:gd name="connsiteY14" fmla="*/ 112060 h 274320"/>
              <a:gd name="connsiteX15" fmla="*/ 64328 w 288036"/>
              <a:gd name="connsiteY15" fmla="*/ 141000 h 274320"/>
              <a:gd name="connsiteX16" fmla="*/ 64053 w 288036"/>
              <a:gd name="connsiteY16" fmla="*/ 141000 h 274320"/>
              <a:gd name="connsiteX17" fmla="*/ 150464 w 288036"/>
              <a:gd name="connsiteY17" fmla="*/ 141000 h 274320"/>
              <a:gd name="connsiteX18" fmla="*/ 121524 w 288036"/>
              <a:gd name="connsiteY18" fmla="*/ 112060 h 274320"/>
              <a:gd name="connsiteX19" fmla="*/ 150464 w 288036"/>
              <a:gd name="connsiteY19" fmla="*/ 83119 h 274320"/>
              <a:gd name="connsiteX20" fmla="*/ 179406 w 288036"/>
              <a:gd name="connsiteY20" fmla="*/ 112060 h 274320"/>
              <a:gd name="connsiteX21" fmla="*/ 150464 w 288036"/>
              <a:gd name="connsiteY21" fmla="*/ 141000 h 274320"/>
              <a:gd name="connsiteX22" fmla="*/ 236464 w 288036"/>
              <a:gd name="connsiteY22" fmla="*/ 141000 h 274320"/>
              <a:gd name="connsiteX23" fmla="*/ 207523 w 288036"/>
              <a:gd name="connsiteY23" fmla="*/ 112060 h 274320"/>
              <a:gd name="connsiteX24" fmla="*/ 236464 w 288036"/>
              <a:gd name="connsiteY24" fmla="*/ 83119 h 274320"/>
              <a:gd name="connsiteX25" fmla="*/ 265404 w 288036"/>
              <a:gd name="connsiteY25" fmla="*/ 112060 h 274320"/>
              <a:gd name="connsiteX26" fmla="*/ 236738 w 288036"/>
              <a:gd name="connsiteY26" fmla="*/ 141000 h 274320"/>
              <a:gd name="connsiteX27" fmla="*/ 236464 w 288036"/>
              <a:gd name="connsiteY27" fmla="*/ 14100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88036" h="274320">
                <a:moveTo>
                  <a:pt x="254432" y="0"/>
                </a:moveTo>
                <a:lnTo>
                  <a:pt x="46497" y="0"/>
                </a:lnTo>
                <a:cubicBezTo>
                  <a:pt x="20821" y="0"/>
                  <a:pt x="0" y="20821"/>
                  <a:pt x="0" y="46497"/>
                </a:cubicBezTo>
                <a:lnTo>
                  <a:pt x="0" y="174742"/>
                </a:lnTo>
                <a:cubicBezTo>
                  <a:pt x="0" y="200446"/>
                  <a:pt x="20793" y="221294"/>
                  <a:pt x="46497" y="221376"/>
                </a:cubicBezTo>
                <a:lnTo>
                  <a:pt x="46497" y="281589"/>
                </a:lnTo>
                <a:lnTo>
                  <a:pt x="120152" y="221376"/>
                </a:lnTo>
                <a:lnTo>
                  <a:pt x="254432" y="221376"/>
                </a:lnTo>
                <a:cubicBezTo>
                  <a:pt x="280149" y="221308"/>
                  <a:pt x="300998" y="200459"/>
                  <a:pt x="301066" y="174742"/>
                </a:cubicBezTo>
                <a:lnTo>
                  <a:pt x="301066" y="46497"/>
                </a:lnTo>
                <a:cubicBezTo>
                  <a:pt x="300998" y="20793"/>
                  <a:pt x="280136" y="0"/>
                  <a:pt x="254432" y="0"/>
                </a:cubicBezTo>
                <a:close/>
                <a:moveTo>
                  <a:pt x="64053" y="141000"/>
                </a:moveTo>
                <a:cubicBezTo>
                  <a:pt x="48075" y="141000"/>
                  <a:pt x="35113" y="128039"/>
                  <a:pt x="35113" y="112060"/>
                </a:cubicBezTo>
                <a:cubicBezTo>
                  <a:pt x="35113" y="96081"/>
                  <a:pt x="48075" y="83119"/>
                  <a:pt x="64053" y="83119"/>
                </a:cubicBezTo>
                <a:cubicBezTo>
                  <a:pt x="80032" y="83119"/>
                  <a:pt x="92994" y="96081"/>
                  <a:pt x="92994" y="112060"/>
                </a:cubicBezTo>
                <a:cubicBezTo>
                  <a:pt x="93077" y="127970"/>
                  <a:pt x="80238" y="140918"/>
                  <a:pt x="64328" y="141000"/>
                </a:cubicBezTo>
                <a:cubicBezTo>
                  <a:pt x="64232" y="141000"/>
                  <a:pt x="64150" y="141000"/>
                  <a:pt x="64053" y="141000"/>
                </a:cubicBezTo>
                <a:close/>
                <a:moveTo>
                  <a:pt x="150464" y="141000"/>
                </a:moveTo>
                <a:cubicBezTo>
                  <a:pt x="134485" y="141000"/>
                  <a:pt x="121524" y="128039"/>
                  <a:pt x="121524" y="112060"/>
                </a:cubicBezTo>
                <a:cubicBezTo>
                  <a:pt x="121524" y="96081"/>
                  <a:pt x="134485" y="83119"/>
                  <a:pt x="150464" y="83119"/>
                </a:cubicBezTo>
                <a:cubicBezTo>
                  <a:pt x="166444" y="83119"/>
                  <a:pt x="179406" y="96081"/>
                  <a:pt x="179406" y="112060"/>
                </a:cubicBezTo>
                <a:cubicBezTo>
                  <a:pt x="179406" y="128039"/>
                  <a:pt x="166444" y="141000"/>
                  <a:pt x="150464" y="141000"/>
                </a:cubicBezTo>
                <a:close/>
                <a:moveTo>
                  <a:pt x="236464" y="141000"/>
                </a:moveTo>
                <a:cubicBezTo>
                  <a:pt x="220485" y="141000"/>
                  <a:pt x="207523" y="128039"/>
                  <a:pt x="207523" y="112060"/>
                </a:cubicBezTo>
                <a:cubicBezTo>
                  <a:pt x="207523" y="96081"/>
                  <a:pt x="220485" y="83119"/>
                  <a:pt x="236464" y="83119"/>
                </a:cubicBezTo>
                <a:cubicBezTo>
                  <a:pt x="252443" y="83119"/>
                  <a:pt x="265404" y="96081"/>
                  <a:pt x="265404" y="112060"/>
                </a:cubicBezTo>
                <a:cubicBezTo>
                  <a:pt x="265487" y="127970"/>
                  <a:pt x="252648" y="140918"/>
                  <a:pt x="236738" y="141000"/>
                </a:cubicBezTo>
                <a:cubicBezTo>
                  <a:pt x="236642" y="141000"/>
                  <a:pt x="236560" y="141000"/>
                  <a:pt x="236464" y="141000"/>
                </a:cubicBezTo>
                <a:close/>
              </a:path>
            </a:pathLst>
          </a:custGeom>
          <a:solidFill>
            <a:schemeClr val="accent4"/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Lora" pitchFamily="2" charset="0"/>
            </a:endParaRPr>
          </a:p>
        </p:txBody>
      </p:sp>
      <p:sp>
        <p:nvSpPr>
          <p:cNvPr id="94" name="Google Shape;12454;p89">
            <a:extLst>
              <a:ext uri="{FF2B5EF4-FFF2-40B4-BE49-F238E27FC236}">
                <a16:creationId xmlns:a16="http://schemas.microsoft.com/office/drawing/2014/main" id="{D8E624A8-84DF-5947-98B2-22CD7CAD9E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9912424" y="1751347"/>
            <a:ext cx="468000" cy="468202"/>
          </a:xfrm>
          <a:custGeom>
            <a:avLst/>
            <a:gdLst/>
            <a:ahLst/>
            <a:cxnLst/>
            <a:rect l="l" t="t" r="r" b="b"/>
            <a:pathLst>
              <a:path w="11689" h="11694" extrusionOk="0">
                <a:moveTo>
                  <a:pt x="5829" y="2048"/>
                </a:moveTo>
                <a:cubicBezTo>
                  <a:pt x="6018" y="2048"/>
                  <a:pt x="6175" y="2206"/>
                  <a:pt x="6175" y="2395"/>
                </a:cubicBezTo>
                <a:cubicBezTo>
                  <a:pt x="6175" y="2615"/>
                  <a:pt x="6018" y="2804"/>
                  <a:pt x="5829" y="2804"/>
                </a:cubicBezTo>
                <a:cubicBezTo>
                  <a:pt x="5640" y="2804"/>
                  <a:pt x="5482" y="2615"/>
                  <a:pt x="5482" y="2395"/>
                </a:cubicBezTo>
                <a:cubicBezTo>
                  <a:pt x="5482" y="2206"/>
                  <a:pt x="5640" y="2048"/>
                  <a:pt x="5829" y="2048"/>
                </a:cubicBezTo>
                <a:close/>
                <a:moveTo>
                  <a:pt x="5829" y="725"/>
                </a:moveTo>
                <a:cubicBezTo>
                  <a:pt x="6774" y="725"/>
                  <a:pt x="7530" y="1449"/>
                  <a:pt x="7530" y="2395"/>
                </a:cubicBezTo>
                <a:cubicBezTo>
                  <a:pt x="7530" y="2521"/>
                  <a:pt x="7530" y="2678"/>
                  <a:pt x="7467" y="2804"/>
                </a:cubicBezTo>
                <a:lnTo>
                  <a:pt x="6774" y="2804"/>
                </a:lnTo>
                <a:cubicBezTo>
                  <a:pt x="6806" y="2678"/>
                  <a:pt x="6837" y="2552"/>
                  <a:pt x="6837" y="2395"/>
                </a:cubicBezTo>
                <a:cubicBezTo>
                  <a:pt x="6837" y="1859"/>
                  <a:pt x="6364" y="1386"/>
                  <a:pt x="5829" y="1386"/>
                </a:cubicBezTo>
                <a:cubicBezTo>
                  <a:pt x="5262" y="1386"/>
                  <a:pt x="4789" y="1859"/>
                  <a:pt x="4789" y="2395"/>
                </a:cubicBezTo>
                <a:cubicBezTo>
                  <a:pt x="4789" y="2521"/>
                  <a:pt x="4852" y="2678"/>
                  <a:pt x="4884" y="2804"/>
                </a:cubicBezTo>
                <a:lnTo>
                  <a:pt x="4159" y="2804"/>
                </a:lnTo>
                <a:cubicBezTo>
                  <a:pt x="4128" y="2678"/>
                  <a:pt x="4128" y="2521"/>
                  <a:pt x="4128" y="2395"/>
                </a:cubicBezTo>
                <a:cubicBezTo>
                  <a:pt x="4128" y="1449"/>
                  <a:pt x="4884" y="725"/>
                  <a:pt x="5829" y="725"/>
                </a:cubicBezTo>
                <a:close/>
                <a:moveTo>
                  <a:pt x="10681" y="3466"/>
                </a:moveTo>
                <a:cubicBezTo>
                  <a:pt x="10870" y="3466"/>
                  <a:pt x="11027" y="3623"/>
                  <a:pt x="11027" y="3812"/>
                </a:cubicBezTo>
                <a:cubicBezTo>
                  <a:pt x="11027" y="4033"/>
                  <a:pt x="10870" y="4190"/>
                  <a:pt x="10681" y="4190"/>
                </a:cubicBezTo>
                <a:lnTo>
                  <a:pt x="1009" y="4190"/>
                </a:lnTo>
                <a:cubicBezTo>
                  <a:pt x="820" y="4190"/>
                  <a:pt x="662" y="4033"/>
                  <a:pt x="662" y="3812"/>
                </a:cubicBezTo>
                <a:cubicBezTo>
                  <a:pt x="662" y="3623"/>
                  <a:pt x="851" y="3466"/>
                  <a:pt x="1009" y="3466"/>
                </a:cubicBezTo>
                <a:close/>
                <a:moveTo>
                  <a:pt x="9799" y="4852"/>
                </a:moveTo>
                <a:lnTo>
                  <a:pt x="7058" y="7593"/>
                </a:lnTo>
                <a:lnTo>
                  <a:pt x="4600" y="7593"/>
                </a:lnTo>
                <a:lnTo>
                  <a:pt x="1859" y="4852"/>
                </a:lnTo>
                <a:close/>
                <a:moveTo>
                  <a:pt x="6869" y="8255"/>
                </a:moveTo>
                <a:lnTo>
                  <a:pt x="6869" y="9767"/>
                </a:lnTo>
                <a:lnTo>
                  <a:pt x="4789" y="10775"/>
                </a:lnTo>
                <a:lnTo>
                  <a:pt x="4789" y="8255"/>
                </a:lnTo>
                <a:close/>
                <a:moveTo>
                  <a:pt x="5829" y="0"/>
                </a:moveTo>
                <a:cubicBezTo>
                  <a:pt x="4474" y="0"/>
                  <a:pt x="3435" y="1071"/>
                  <a:pt x="3435" y="2395"/>
                </a:cubicBezTo>
                <a:cubicBezTo>
                  <a:pt x="3435" y="2521"/>
                  <a:pt x="3435" y="2678"/>
                  <a:pt x="3466" y="2804"/>
                </a:cubicBezTo>
                <a:lnTo>
                  <a:pt x="1009" y="2804"/>
                </a:lnTo>
                <a:cubicBezTo>
                  <a:pt x="473" y="2804"/>
                  <a:pt x="0" y="3277"/>
                  <a:pt x="0" y="3812"/>
                </a:cubicBezTo>
                <a:cubicBezTo>
                  <a:pt x="0" y="4348"/>
                  <a:pt x="379" y="4757"/>
                  <a:pt x="851" y="4852"/>
                </a:cubicBezTo>
                <a:lnTo>
                  <a:pt x="4096" y="8065"/>
                </a:lnTo>
                <a:lnTo>
                  <a:pt x="4096" y="11342"/>
                </a:lnTo>
                <a:cubicBezTo>
                  <a:pt x="4096" y="11518"/>
                  <a:pt x="4277" y="11694"/>
                  <a:pt x="4462" y="11694"/>
                </a:cubicBezTo>
                <a:cubicBezTo>
                  <a:pt x="4508" y="11694"/>
                  <a:pt x="4556" y="11683"/>
                  <a:pt x="4600" y="11657"/>
                </a:cubicBezTo>
                <a:lnTo>
                  <a:pt x="7373" y="10271"/>
                </a:lnTo>
                <a:cubicBezTo>
                  <a:pt x="7467" y="10239"/>
                  <a:pt x="7562" y="10113"/>
                  <a:pt x="7562" y="9956"/>
                </a:cubicBezTo>
                <a:lnTo>
                  <a:pt x="7562" y="8034"/>
                </a:lnTo>
                <a:lnTo>
                  <a:pt x="10838" y="4820"/>
                </a:lnTo>
                <a:cubicBezTo>
                  <a:pt x="11311" y="4757"/>
                  <a:pt x="11689" y="4348"/>
                  <a:pt x="11689" y="3812"/>
                </a:cubicBezTo>
                <a:cubicBezTo>
                  <a:pt x="11689" y="3277"/>
                  <a:pt x="11216" y="2804"/>
                  <a:pt x="10681" y="2804"/>
                </a:cubicBezTo>
                <a:lnTo>
                  <a:pt x="8192" y="2804"/>
                </a:lnTo>
                <a:cubicBezTo>
                  <a:pt x="8192" y="2678"/>
                  <a:pt x="8223" y="2521"/>
                  <a:pt x="8223" y="2395"/>
                </a:cubicBezTo>
                <a:cubicBezTo>
                  <a:pt x="8223" y="1071"/>
                  <a:pt x="7152" y="0"/>
                  <a:pt x="582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2DE8F3-7269-884F-9774-32BC1CBB9A3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5205"/>
            <a:ext cx="10515600" cy="1325563"/>
          </a:xfrm>
        </p:spPr>
        <p:txBody>
          <a:bodyPr/>
          <a:lstStyle/>
          <a:p>
            <a:r>
              <a:rPr lang="en-GB" dirty="0"/>
              <a:t>Continuous Improvement</a:t>
            </a:r>
          </a:p>
        </p:txBody>
      </p:sp>
    </p:spTree>
    <p:extLst>
      <p:ext uri="{BB962C8B-B14F-4D97-AF65-F5344CB8AC3E}">
        <p14:creationId xmlns:p14="http://schemas.microsoft.com/office/powerpoint/2010/main" val="9980646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C58EC00-25C3-8441-964A-7F67D34B2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FAIR-by-Design Methodology Details</a:t>
            </a:r>
          </a:p>
        </p:txBody>
      </p:sp>
      <p:graphicFrame>
        <p:nvGraphicFramePr>
          <p:cNvPr id="6" name="Content Placeholder 3" descr="Up-to-Date Methodology&#13;&#10;&#9;https://fair-by-design-methodology.github.io/FAIR-by-Design_Book/ &#13;&#10;ToT course on Skills4EOSC LMS&#13;&#10;&#9;https://learning.skills4eosc.eu/course/view.php?id=19 &#13;&#10;Training GitBook&#13;&#10;&#9;https://fair-by-design-methodology.github.io/FAIR-by-Design_ToT/latest/&#13;&#10;&#9;GitHub&#13;&#10;&#9;&#9;https://github.com/FAIR-by-Design-Methodology/FAIR-by-Design_ToT &#13;&#10;">
            <a:extLst>
              <a:ext uri="{FF2B5EF4-FFF2-40B4-BE49-F238E27FC236}">
                <a16:creationId xmlns:a16="http://schemas.microsoft.com/office/drawing/2014/main" id="{AD18AC23-386D-71EC-97DB-230B0FBCBE7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982804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27358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00101A-794D-1243-AEBC-CDF3DD3C3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GB" sz="5400"/>
              <a:t>Help us improve</a:t>
            </a:r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0602B3-0FAE-EA4B-9427-C15E26A7D8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en-GB" sz="2200" dirty="0"/>
              <a:t>We are very interested in your thoughts and ideas</a:t>
            </a:r>
          </a:p>
          <a:p>
            <a:r>
              <a:rPr lang="en-GB" sz="2200" dirty="0"/>
              <a:t>Let us co-create and make a new, improved, version of the FAIR-by-Design materials together</a:t>
            </a:r>
          </a:p>
          <a:p>
            <a:endParaRPr lang="en-GB" sz="2200" dirty="0"/>
          </a:p>
        </p:txBody>
      </p:sp>
      <p:pic>
        <p:nvPicPr>
          <p:cNvPr id="6" name="Picture 5" descr="Person with idea concept">
            <a:extLst>
              <a:ext uri="{FF2B5EF4-FFF2-40B4-BE49-F238E27FC236}">
                <a16:creationId xmlns:a16="http://schemas.microsoft.com/office/drawing/2014/main" id="{F9362096-007E-6927-E960-80378CEBD6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431" r="12616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285566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 bwMode="auto">
          <a:xfrm>
            <a:off x="228600" y="2935605"/>
            <a:ext cx="8531696" cy="31705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it-IT" dirty="0" err="1">
                <a:solidFill>
                  <a:srgbClr val="0070C0"/>
                </a:solidFill>
              </a:rPr>
              <a:t>Thank</a:t>
            </a:r>
            <a:r>
              <a:rPr lang="it-IT" dirty="0">
                <a:solidFill>
                  <a:srgbClr val="0070C0"/>
                </a:solidFill>
              </a:rPr>
              <a:t> </a:t>
            </a:r>
            <a:r>
              <a:rPr lang="it-IT" dirty="0" err="1">
                <a:solidFill>
                  <a:srgbClr val="0070C0"/>
                </a:solidFill>
              </a:rPr>
              <a:t>you</a:t>
            </a:r>
            <a:r>
              <a:rPr lang="it-IT" dirty="0">
                <a:solidFill>
                  <a:srgbClr val="0070C0"/>
                </a:solidFill>
              </a:rPr>
              <a:t>!</a:t>
            </a:r>
            <a:br>
              <a:rPr lang="it-IT" dirty="0">
                <a:solidFill>
                  <a:srgbClr val="0070C0"/>
                </a:solidFill>
              </a:rPr>
            </a:br>
            <a:r>
              <a:rPr lang="it-IT" dirty="0" err="1">
                <a:solidFill>
                  <a:srgbClr val="0070C0"/>
                </a:solidFill>
              </a:rPr>
              <a:t>Questions</a:t>
            </a:r>
            <a:r>
              <a:rPr lang="it-IT" dirty="0">
                <a:solidFill>
                  <a:srgbClr val="0070C0"/>
                </a:solidFill>
              </a:rPr>
              <a:t>?</a:t>
            </a:r>
            <a:br>
              <a:rPr lang="it-IT" dirty="0">
                <a:solidFill>
                  <a:srgbClr val="0070C0"/>
                </a:solidFill>
              </a:rPr>
            </a:br>
            <a:br>
              <a:rPr lang="it-IT" dirty="0">
                <a:solidFill>
                  <a:srgbClr val="0070C0"/>
                </a:solidFill>
              </a:rPr>
            </a:br>
            <a:r>
              <a:rPr lang="it-IT" sz="1800" dirty="0">
                <a:solidFill>
                  <a:srgbClr val="0070C0"/>
                </a:solidFill>
              </a:rPr>
              <a:t>Credit: Some of the </a:t>
            </a:r>
            <a:r>
              <a:rPr lang="it-IT" sz="1800" dirty="0" err="1">
                <a:solidFill>
                  <a:srgbClr val="0070C0"/>
                </a:solidFill>
              </a:rPr>
              <a:t>slides</a:t>
            </a:r>
            <a:r>
              <a:rPr lang="it-IT" sz="1800" dirty="0">
                <a:solidFill>
                  <a:srgbClr val="0070C0"/>
                </a:solidFill>
              </a:rPr>
              <a:t> in </a:t>
            </a:r>
            <a:r>
              <a:rPr lang="it-IT" sz="1800" dirty="0" err="1">
                <a:solidFill>
                  <a:srgbClr val="0070C0"/>
                </a:solidFill>
              </a:rPr>
              <a:t>this</a:t>
            </a:r>
            <a:r>
              <a:rPr lang="it-IT" sz="1800" dirty="0">
                <a:solidFill>
                  <a:srgbClr val="0070C0"/>
                </a:solidFill>
              </a:rPr>
              <a:t> </a:t>
            </a:r>
            <a:r>
              <a:rPr lang="it-IT" sz="1800" dirty="0" err="1">
                <a:solidFill>
                  <a:srgbClr val="0070C0"/>
                </a:solidFill>
              </a:rPr>
              <a:t>presentation</a:t>
            </a:r>
            <a:r>
              <a:rPr lang="it-IT" sz="1800" dirty="0">
                <a:solidFill>
                  <a:srgbClr val="0070C0"/>
                </a:solidFill>
              </a:rPr>
              <a:t> </a:t>
            </a:r>
            <a:r>
              <a:rPr lang="it-IT" sz="1800" dirty="0" err="1">
                <a:solidFill>
                  <a:srgbClr val="0070C0"/>
                </a:solidFill>
              </a:rPr>
              <a:t>were</a:t>
            </a:r>
            <a:r>
              <a:rPr lang="it-IT" sz="1800" dirty="0">
                <a:solidFill>
                  <a:srgbClr val="0070C0"/>
                </a:solidFill>
              </a:rPr>
              <a:t> </a:t>
            </a:r>
            <a:r>
              <a:rPr lang="it-IT" sz="1800" dirty="0" err="1">
                <a:solidFill>
                  <a:srgbClr val="0070C0"/>
                </a:solidFill>
              </a:rPr>
              <a:t>created</a:t>
            </a:r>
            <a:r>
              <a:rPr lang="it-IT" sz="1800" dirty="0">
                <a:solidFill>
                  <a:srgbClr val="0070C0"/>
                </a:solidFill>
              </a:rPr>
              <a:t> by </a:t>
            </a:r>
            <a:r>
              <a:rPr lang="it-IT" sz="1800" dirty="0">
                <a:solidFill>
                  <a:srgbClr val="0070C0"/>
                </a:solidFill>
                <a:hlinkClick r:id="rId3"/>
              </a:rPr>
              <a:t>SlideEgg</a:t>
            </a:r>
            <a:r>
              <a:rPr lang="it-IT" sz="2000" dirty="0">
                <a:solidFill>
                  <a:srgbClr val="0070C0"/>
                </a:solidFill>
              </a:rPr>
              <a:t> </a:t>
            </a:r>
            <a:br>
              <a:rPr lang="it-IT" sz="2000" dirty="0">
                <a:solidFill>
                  <a:srgbClr val="0070C0"/>
                </a:solidFill>
              </a:rPr>
            </a:br>
            <a:br>
              <a:rPr lang="it-IT" sz="2000" dirty="0">
                <a:solidFill>
                  <a:srgbClr val="0070C0"/>
                </a:solidFill>
              </a:rPr>
            </a:br>
            <a:br>
              <a:rPr lang="it-IT" sz="2000" dirty="0">
                <a:solidFill>
                  <a:srgbClr val="0070C0"/>
                </a:solidFill>
              </a:rPr>
            </a:br>
            <a:endParaRPr sz="27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 bwMode="auto">
          <a:xfrm>
            <a:off x="-168696" y="5440139"/>
            <a:ext cx="8675712" cy="365125"/>
          </a:xfrm>
        </p:spPr>
        <p:txBody>
          <a:bodyPr/>
          <a:lstStyle/>
          <a:p>
            <a:pPr lvl="0">
              <a:defRPr/>
            </a:pPr>
            <a:r>
              <a:rPr lang="en-US" sz="1800" dirty="0">
                <a:solidFill>
                  <a:srgbClr val="79B418"/>
                </a:solidFill>
                <a:latin typeface="Century Gothic"/>
              </a:rPr>
              <a:t>Sonja Filiposka – </a:t>
            </a:r>
            <a:r>
              <a:rPr lang="en-US" sz="1800" u="sng" dirty="0">
                <a:solidFill>
                  <a:srgbClr val="79B418"/>
                </a:solidFill>
                <a:latin typeface="Century Gothic"/>
                <a:hlinkClick r:id="rId4" tooltip="mailto:emma.lazzeri@garr.it"/>
              </a:rPr>
              <a:t>sonja.filiposka@finki.ukim.mk</a:t>
            </a:r>
            <a:r>
              <a:rPr lang="en-US" sz="1800" u="sng" dirty="0">
                <a:solidFill>
                  <a:srgbClr val="79B418"/>
                </a:solidFill>
                <a:latin typeface="Century Gothic"/>
              </a:rPr>
              <a:t> </a:t>
            </a:r>
            <a:r>
              <a:rPr lang="en-US" sz="1800" dirty="0">
                <a:solidFill>
                  <a:srgbClr val="79B418"/>
                </a:solidFill>
                <a:latin typeface="Century Gothic"/>
              </a:rPr>
              <a:t> </a:t>
            </a:r>
            <a:endParaRPr dirty="0"/>
          </a:p>
          <a:p>
            <a:pPr lvl="0">
              <a:defRPr/>
            </a:pPr>
            <a:r>
              <a:rPr lang="en-US" sz="1800" dirty="0">
                <a:solidFill>
                  <a:srgbClr val="79B418"/>
                </a:solidFill>
                <a:latin typeface="Century Gothic"/>
              </a:rPr>
              <a:t>FAIR Implementation Workshop @ FAIR-IMPACT, 4 December 2023</a:t>
            </a:r>
            <a:endParaRPr lang="it-IT" sz="1800" b="0" i="0" u="none" strike="noStrike" cap="none" spc="0" dirty="0">
              <a:ln>
                <a:noFill/>
              </a:ln>
              <a:solidFill>
                <a:srgbClr val="79B418"/>
              </a:solidFill>
              <a:latin typeface="Century Gothic"/>
              <a:ea typeface="Arial"/>
              <a:cs typeface="Arial"/>
            </a:endParaRPr>
          </a:p>
        </p:txBody>
      </p:sp>
      <p:sp>
        <p:nvSpPr>
          <p:cNvPr id="119478617" name="CasellaDiTesto 1"/>
          <p:cNvSpPr txBox="1"/>
          <p:nvPr/>
        </p:nvSpPr>
        <p:spPr bwMode="auto">
          <a:xfrm>
            <a:off x="0" y="5889114"/>
            <a:ext cx="12190125" cy="95410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b="1" dirty="0"/>
              <a:t>		</a:t>
            </a:r>
            <a:endParaRPr dirty="0"/>
          </a:p>
          <a:p>
            <a:pPr>
              <a:defRPr/>
            </a:pPr>
            <a:r>
              <a:rPr lang="en-US" sz="1400" b="1" dirty="0"/>
              <a:t>		This presentation is released under a CC-BY 4.0 license. </a:t>
            </a:r>
            <a:r>
              <a:rPr lang="en-US" sz="1400" dirty="0"/>
              <a:t>To cite this presentation, please copy and paste:</a:t>
            </a:r>
          </a:p>
          <a:p>
            <a:pPr>
              <a:defRPr/>
            </a:pPr>
            <a:r>
              <a:rPr lang="en-US" sz="1400" b="0" i="0" u="none" strike="noStrike" cap="none" spc="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Filiposka, Sonja. (2023, </a:t>
            </a:r>
            <a:r>
              <a:rPr lang="en-US" sz="1400" dirty="0">
                <a:latin typeface="Calibri"/>
                <a:ea typeface="Calibri"/>
                <a:cs typeface="Calibri"/>
              </a:rPr>
              <a:t>December</a:t>
            </a:r>
            <a:r>
              <a:rPr lang="en-US" sz="1400" b="0" i="0" u="none" strike="noStrike" cap="none" spc="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 4). FAIR-by-Design Methodology: How to Develop FAIR Materials</a:t>
            </a:r>
            <a:r>
              <a:rPr lang="en-US" sz="1400" dirty="0">
                <a:ea typeface="Calibri"/>
                <a:cs typeface="Calibri"/>
              </a:rPr>
              <a:t>. FAIR Implementation Workshop. FAIR-IMPACT Webinar. Zenodo</a:t>
            </a:r>
            <a:endParaRPr lang="en-US" sz="1400" dirty="0"/>
          </a:p>
          <a:p>
            <a:pPr>
              <a:defRPr/>
            </a:pPr>
            <a:r>
              <a:rPr lang="en-US" sz="1400"/>
              <a:t>10.5281/zenodo.10256852 </a:t>
            </a:r>
            <a:endParaRPr lang="en-US" sz="1400" dirty="0"/>
          </a:p>
        </p:txBody>
      </p:sp>
      <p:pic>
        <p:nvPicPr>
          <p:cNvPr id="1910624651" name="Immagine 5" descr="CC BY license icon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9849" y="5962610"/>
            <a:ext cx="1248607" cy="42944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FE7CD0C5-E853-4BC0-9433-040064DC12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475608" y="4756815"/>
            <a:ext cx="950057" cy="880199"/>
            <a:chOff x="5578525" y="4744090"/>
            <a:chExt cx="950057" cy="88019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6" name="Rounded Rectangle 12">
              <a:extLst>
                <a:ext uri="{FF2B5EF4-FFF2-40B4-BE49-F238E27FC236}">
                  <a16:creationId xmlns:a16="http://schemas.microsoft.com/office/drawing/2014/main" id="{55D06BEA-7D4D-47AB-8F31-6AD76B8F00FB}"/>
                </a:ext>
              </a:extLst>
            </p:cNvPr>
            <p:cNvSpPr/>
            <p:nvPr/>
          </p:nvSpPr>
          <p:spPr>
            <a:xfrm rot="10800000" flipV="1">
              <a:off x="5578525" y="4744090"/>
              <a:ext cx="950057" cy="15089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7" name="Rounded Rectangle 13">
              <a:extLst>
                <a:ext uri="{FF2B5EF4-FFF2-40B4-BE49-F238E27FC236}">
                  <a16:creationId xmlns:a16="http://schemas.microsoft.com/office/drawing/2014/main" id="{46277E2E-B2D5-40AE-9447-E7DC57A572EB}"/>
                </a:ext>
              </a:extLst>
            </p:cNvPr>
            <p:cNvSpPr/>
            <p:nvPr/>
          </p:nvSpPr>
          <p:spPr>
            <a:xfrm rot="10800000" flipV="1">
              <a:off x="5582715" y="4926417"/>
              <a:ext cx="941675" cy="15089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8" name="Rounded Rectangle 14">
              <a:extLst>
                <a:ext uri="{FF2B5EF4-FFF2-40B4-BE49-F238E27FC236}">
                  <a16:creationId xmlns:a16="http://schemas.microsoft.com/office/drawing/2014/main" id="{7FCF7D4B-0C75-48BC-9C8E-EBE4F57C4F00}"/>
                </a:ext>
              </a:extLst>
            </p:cNvPr>
            <p:cNvSpPr/>
            <p:nvPr/>
          </p:nvSpPr>
          <p:spPr>
            <a:xfrm rot="10800000" flipV="1">
              <a:off x="5589702" y="5108743"/>
              <a:ext cx="927703" cy="15089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9" name="Rounded Rectangle 15">
              <a:extLst>
                <a:ext uri="{FF2B5EF4-FFF2-40B4-BE49-F238E27FC236}">
                  <a16:creationId xmlns:a16="http://schemas.microsoft.com/office/drawing/2014/main" id="{2335A347-77EE-4DB5-9050-BD56CDC83A72}"/>
                </a:ext>
              </a:extLst>
            </p:cNvPr>
            <p:cNvSpPr/>
            <p:nvPr/>
          </p:nvSpPr>
          <p:spPr>
            <a:xfrm rot="10800000" flipV="1">
              <a:off x="5630853" y="5291069"/>
              <a:ext cx="845398" cy="15089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0" name="Trapezoid 9">
              <a:extLst>
                <a:ext uri="{FF2B5EF4-FFF2-40B4-BE49-F238E27FC236}">
                  <a16:creationId xmlns:a16="http://schemas.microsoft.com/office/drawing/2014/main" id="{83BA2AC6-C1DE-44F7-953C-14A839F2653F}"/>
                </a:ext>
              </a:extLst>
            </p:cNvPr>
            <p:cNvSpPr/>
            <p:nvPr/>
          </p:nvSpPr>
          <p:spPr>
            <a:xfrm flipV="1">
              <a:off x="5790889" y="5473397"/>
              <a:ext cx="525329" cy="150892"/>
            </a:xfrm>
            <a:prstGeom prst="trapezoid">
              <a:avLst>
                <a:gd name="adj" fmla="val 112037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 descr="Just share">
            <a:extLst>
              <a:ext uri="{FF2B5EF4-FFF2-40B4-BE49-F238E27FC236}">
                <a16:creationId xmlns:a16="http://schemas.microsoft.com/office/drawing/2014/main" id="{217F4FD8-0134-408C-A032-DAF670B3CBCB}"/>
              </a:ext>
            </a:extLst>
          </p:cNvPr>
          <p:cNvGrpSpPr/>
          <p:nvPr/>
        </p:nvGrpSpPr>
        <p:grpSpPr>
          <a:xfrm>
            <a:off x="6924902" y="4353814"/>
            <a:ext cx="2291154" cy="1911812"/>
            <a:chOff x="7235639" y="4482522"/>
            <a:chExt cx="2291154" cy="1911812"/>
          </a:xfrm>
        </p:grpSpPr>
        <p:sp>
          <p:nvSpPr>
            <p:cNvPr id="12" name="Rectangle 9">
              <a:extLst>
                <a:ext uri="{FF2B5EF4-FFF2-40B4-BE49-F238E27FC236}">
                  <a16:creationId xmlns:a16="http://schemas.microsoft.com/office/drawing/2014/main" id="{8D9446AC-97A1-42BD-9308-F31F3A354CF2}"/>
                </a:ext>
              </a:extLst>
            </p:cNvPr>
            <p:cNvSpPr/>
            <p:nvPr/>
          </p:nvSpPr>
          <p:spPr>
            <a:xfrm rot="503268">
              <a:off x="8256623" y="5225559"/>
              <a:ext cx="664756" cy="235249"/>
            </a:xfrm>
            <a:custGeom>
              <a:avLst/>
              <a:gdLst>
                <a:gd name="connsiteX0" fmla="*/ 0 w 1258480"/>
                <a:gd name="connsiteY0" fmla="*/ 0 h 226243"/>
                <a:gd name="connsiteX1" fmla="*/ 1258480 w 1258480"/>
                <a:gd name="connsiteY1" fmla="*/ 0 h 226243"/>
                <a:gd name="connsiteX2" fmla="*/ 1258480 w 1258480"/>
                <a:gd name="connsiteY2" fmla="*/ 226243 h 226243"/>
                <a:gd name="connsiteX3" fmla="*/ 0 w 1258480"/>
                <a:gd name="connsiteY3" fmla="*/ 226243 h 226243"/>
                <a:gd name="connsiteX4" fmla="*/ 0 w 1258480"/>
                <a:gd name="connsiteY4" fmla="*/ 0 h 226243"/>
                <a:gd name="connsiteX0" fmla="*/ 0 w 1317135"/>
                <a:gd name="connsiteY0" fmla="*/ 0 h 226243"/>
                <a:gd name="connsiteX1" fmla="*/ 1258480 w 1317135"/>
                <a:gd name="connsiteY1" fmla="*/ 0 h 226243"/>
                <a:gd name="connsiteX2" fmla="*/ 1258480 w 1317135"/>
                <a:gd name="connsiteY2" fmla="*/ 226243 h 226243"/>
                <a:gd name="connsiteX3" fmla="*/ 0 w 1317135"/>
                <a:gd name="connsiteY3" fmla="*/ 226243 h 226243"/>
                <a:gd name="connsiteX4" fmla="*/ 0 w 1317135"/>
                <a:gd name="connsiteY4" fmla="*/ 0 h 226243"/>
                <a:gd name="connsiteX0" fmla="*/ 0 w 1370175"/>
                <a:gd name="connsiteY0" fmla="*/ 0 h 226243"/>
                <a:gd name="connsiteX1" fmla="*/ 1258480 w 1370175"/>
                <a:gd name="connsiteY1" fmla="*/ 0 h 226243"/>
                <a:gd name="connsiteX2" fmla="*/ 1258480 w 1370175"/>
                <a:gd name="connsiteY2" fmla="*/ 226243 h 226243"/>
                <a:gd name="connsiteX3" fmla="*/ 0 w 1370175"/>
                <a:gd name="connsiteY3" fmla="*/ 226243 h 226243"/>
                <a:gd name="connsiteX4" fmla="*/ 0 w 1370175"/>
                <a:gd name="connsiteY4" fmla="*/ 0 h 226243"/>
                <a:gd name="connsiteX0" fmla="*/ 0 w 1373538"/>
                <a:gd name="connsiteY0" fmla="*/ 0 h 226243"/>
                <a:gd name="connsiteX1" fmla="*/ 1258480 w 1373538"/>
                <a:gd name="connsiteY1" fmla="*/ 0 h 226243"/>
                <a:gd name="connsiteX2" fmla="*/ 1258480 w 1373538"/>
                <a:gd name="connsiteY2" fmla="*/ 226243 h 226243"/>
                <a:gd name="connsiteX3" fmla="*/ 0 w 1373538"/>
                <a:gd name="connsiteY3" fmla="*/ 226243 h 226243"/>
                <a:gd name="connsiteX4" fmla="*/ 0 w 1373538"/>
                <a:gd name="connsiteY4" fmla="*/ 0 h 226243"/>
                <a:gd name="connsiteX0" fmla="*/ 0 w 1379085"/>
                <a:gd name="connsiteY0" fmla="*/ 0 h 226243"/>
                <a:gd name="connsiteX1" fmla="*/ 1258480 w 1379085"/>
                <a:gd name="connsiteY1" fmla="*/ 0 h 226243"/>
                <a:gd name="connsiteX2" fmla="*/ 1258480 w 1379085"/>
                <a:gd name="connsiteY2" fmla="*/ 226243 h 226243"/>
                <a:gd name="connsiteX3" fmla="*/ 0 w 1379085"/>
                <a:gd name="connsiteY3" fmla="*/ 226243 h 226243"/>
                <a:gd name="connsiteX4" fmla="*/ 0 w 1379085"/>
                <a:gd name="connsiteY4" fmla="*/ 0 h 226243"/>
                <a:gd name="connsiteX0" fmla="*/ 179109 w 1379085"/>
                <a:gd name="connsiteY0" fmla="*/ 0 h 339365"/>
                <a:gd name="connsiteX1" fmla="*/ 1258480 w 1379085"/>
                <a:gd name="connsiteY1" fmla="*/ 113122 h 339365"/>
                <a:gd name="connsiteX2" fmla="*/ 1258480 w 1379085"/>
                <a:gd name="connsiteY2" fmla="*/ 339365 h 339365"/>
                <a:gd name="connsiteX3" fmla="*/ 0 w 1379085"/>
                <a:gd name="connsiteY3" fmla="*/ 339365 h 339365"/>
                <a:gd name="connsiteX4" fmla="*/ 179109 w 1379085"/>
                <a:gd name="connsiteY4" fmla="*/ 0 h 339365"/>
                <a:gd name="connsiteX0" fmla="*/ 146115 w 1346091"/>
                <a:gd name="connsiteY0" fmla="*/ 0 h 339365"/>
                <a:gd name="connsiteX1" fmla="*/ 1225486 w 1346091"/>
                <a:gd name="connsiteY1" fmla="*/ 113122 h 339365"/>
                <a:gd name="connsiteX2" fmla="*/ 1225486 w 1346091"/>
                <a:gd name="connsiteY2" fmla="*/ 339365 h 339365"/>
                <a:gd name="connsiteX3" fmla="*/ 0 w 1346091"/>
                <a:gd name="connsiteY3" fmla="*/ 268664 h 339365"/>
                <a:gd name="connsiteX4" fmla="*/ 146115 w 1346091"/>
                <a:gd name="connsiteY4" fmla="*/ 0 h 339365"/>
                <a:gd name="connsiteX0" fmla="*/ 146115 w 1347959"/>
                <a:gd name="connsiteY0" fmla="*/ 0 h 339365"/>
                <a:gd name="connsiteX1" fmla="*/ 1225486 w 1347959"/>
                <a:gd name="connsiteY1" fmla="*/ 113122 h 339365"/>
                <a:gd name="connsiteX2" fmla="*/ 1225486 w 1347959"/>
                <a:gd name="connsiteY2" fmla="*/ 339365 h 339365"/>
                <a:gd name="connsiteX3" fmla="*/ 0 w 1347959"/>
                <a:gd name="connsiteY3" fmla="*/ 268664 h 339365"/>
                <a:gd name="connsiteX4" fmla="*/ 146115 w 1347959"/>
                <a:gd name="connsiteY4" fmla="*/ 0 h 339365"/>
                <a:gd name="connsiteX0" fmla="*/ 146115 w 1455321"/>
                <a:gd name="connsiteY0" fmla="*/ 0 h 315798"/>
                <a:gd name="connsiteX1" fmla="*/ 1225486 w 1455321"/>
                <a:gd name="connsiteY1" fmla="*/ 113122 h 315798"/>
                <a:gd name="connsiteX2" fmla="*/ 1381028 w 1455321"/>
                <a:gd name="connsiteY2" fmla="*/ 315798 h 315798"/>
                <a:gd name="connsiteX3" fmla="*/ 0 w 1455321"/>
                <a:gd name="connsiteY3" fmla="*/ 268664 h 315798"/>
                <a:gd name="connsiteX4" fmla="*/ 146115 w 1455321"/>
                <a:gd name="connsiteY4" fmla="*/ 0 h 315798"/>
                <a:gd name="connsiteX0" fmla="*/ 146115 w 1550695"/>
                <a:gd name="connsiteY0" fmla="*/ 9078 h 277742"/>
                <a:gd name="connsiteX1" fmla="*/ 1225486 w 1550695"/>
                <a:gd name="connsiteY1" fmla="*/ 122200 h 277742"/>
                <a:gd name="connsiteX2" fmla="*/ 1494150 w 1550695"/>
                <a:gd name="connsiteY2" fmla="*/ 13792 h 277742"/>
                <a:gd name="connsiteX3" fmla="*/ 0 w 1550695"/>
                <a:gd name="connsiteY3" fmla="*/ 277742 h 277742"/>
                <a:gd name="connsiteX4" fmla="*/ 146115 w 1550695"/>
                <a:gd name="connsiteY4" fmla="*/ 9078 h 277742"/>
                <a:gd name="connsiteX0" fmla="*/ 146115 w 1292530"/>
                <a:gd name="connsiteY0" fmla="*/ 0 h 447773"/>
                <a:gd name="connsiteX1" fmla="*/ 1225486 w 1292530"/>
                <a:gd name="connsiteY1" fmla="*/ 113122 h 447773"/>
                <a:gd name="connsiteX2" fmla="*/ 1084084 w 1292530"/>
                <a:gd name="connsiteY2" fmla="*/ 447773 h 447773"/>
                <a:gd name="connsiteX3" fmla="*/ 0 w 1292530"/>
                <a:gd name="connsiteY3" fmla="*/ 268664 h 447773"/>
                <a:gd name="connsiteX4" fmla="*/ 146115 w 1292530"/>
                <a:gd name="connsiteY4" fmla="*/ 0 h 447773"/>
                <a:gd name="connsiteX0" fmla="*/ 146115 w 1202397"/>
                <a:gd name="connsiteY0" fmla="*/ 0 h 447773"/>
                <a:gd name="connsiteX1" fmla="*/ 1074658 w 1202397"/>
                <a:gd name="connsiteY1" fmla="*/ 278091 h 447773"/>
                <a:gd name="connsiteX2" fmla="*/ 1084084 w 1202397"/>
                <a:gd name="connsiteY2" fmla="*/ 447773 h 447773"/>
                <a:gd name="connsiteX3" fmla="*/ 0 w 1202397"/>
                <a:gd name="connsiteY3" fmla="*/ 268664 h 447773"/>
                <a:gd name="connsiteX4" fmla="*/ 146115 w 1202397"/>
                <a:gd name="connsiteY4" fmla="*/ 0 h 447773"/>
                <a:gd name="connsiteX0" fmla="*/ 146115 w 1227774"/>
                <a:gd name="connsiteY0" fmla="*/ 0 h 447773"/>
                <a:gd name="connsiteX1" fmla="*/ 1126505 w 1227774"/>
                <a:gd name="connsiteY1" fmla="*/ 113122 h 447773"/>
                <a:gd name="connsiteX2" fmla="*/ 1084084 w 1227774"/>
                <a:gd name="connsiteY2" fmla="*/ 447773 h 447773"/>
                <a:gd name="connsiteX3" fmla="*/ 0 w 1227774"/>
                <a:gd name="connsiteY3" fmla="*/ 268664 h 447773"/>
                <a:gd name="connsiteX4" fmla="*/ 146115 w 1227774"/>
                <a:gd name="connsiteY4" fmla="*/ 0 h 447773"/>
                <a:gd name="connsiteX0" fmla="*/ 146115 w 1227774"/>
                <a:gd name="connsiteY0" fmla="*/ 0 h 447773"/>
                <a:gd name="connsiteX1" fmla="*/ 1126505 w 1227774"/>
                <a:gd name="connsiteY1" fmla="*/ 113122 h 447773"/>
                <a:gd name="connsiteX2" fmla="*/ 1084084 w 1227774"/>
                <a:gd name="connsiteY2" fmla="*/ 447773 h 447773"/>
                <a:gd name="connsiteX3" fmla="*/ 0 w 1227774"/>
                <a:gd name="connsiteY3" fmla="*/ 268664 h 447773"/>
                <a:gd name="connsiteX4" fmla="*/ 146115 w 1227774"/>
                <a:gd name="connsiteY4" fmla="*/ 0 h 447773"/>
                <a:gd name="connsiteX0" fmla="*/ 146115 w 1230387"/>
                <a:gd name="connsiteY0" fmla="*/ 0 h 447773"/>
                <a:gd name="connsiteX1" fmla="*/ 1131218 w 1230387"/>
                <a:gd name="connsiteY1" fmla="*/ 32994 h 447773"/>
                <a:gd name="connsiteX2" fmla="*/ 1084084 w 1230387"/>
                <a:gd name="connsiteY2" fmla="*/ 447773 h 447773"/>
                <a:gd name="connsiteX3" fmla="*/ 0 w 1230387"/>
                <a:gd name="connsiteY3" fmla="*/ 268664 h 447773"/>
                <a:gd name="connsiteX4" fmla="*/ 146115 w 1230387"/>
                <a:gd name="connsiteY4" fmla="*/ 0 h 447773"/>
                <a:gd name="connsiteX0" fmla="*/ 146115 w 1236841"/>
                <a:gd name="connsiteY0" fmla="*/ 0 h 433633"/>
                <a:gd name="connsiteX1" fmla="*/ 1131218 w 1236841"/>
                <a:gd name="connsiteY1" fmla="*/ 32994 h 433633"/>
                <a:gd name="connsiteX2" fmla="*/ 1098225 w 1236841"/>
                <a:gd name="connsiteY2" fmla="*/ 433633 h 433633"/>
                <a:gd name="connsiteX3" fmla="*/ 0 w 1236841"/>
                <a:gd name="connsiteY3" fmla="*/ 268664 h 433633"/>
                <a:gd name="connsiteX4" fmla="*/ 146115 w 1236841"/>
                <a:gd name="connsiteY4" fmla="*/ 0 h 433633"/>
                <a:gd name="connsiteX0" fmla="*/ 146115 w 1236841"/>
                <a:gd name="connsiteY0" fmla="*/ 0 h 433633"/>
                <a:gd name="connsiteX1" fmla="*/ 636308 w 1236841"/>
                <a:gd name="connsiteY1" fmla="*/ 9428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0 w 1236841"/>
                <a:gd name="connsiteY4" fmla="*/ 268664 h 433633"/>
                <a:gd name="connsiteX5" fmla="*/ 146115 w 1236841"/>
                <a:gd name="connsiteY5" fmla="*/ 0 h 433633"/>
                <a:gd name="connsiteX0" fmla="*/ 146115 w 1236841"/>
                <a:gd name="connsiteY0" fmla="*/ 0 h 433633"/>
                <a:gd name="connsiteX1" fmla="*/ 575034 w 1236841"/>
                <a:gd name="connsiteY1" fmla="*/ 150830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0 w 1236841"/>
                <a:gd name="connsiteY4" fmla="*/ 268664 h 433633"/>
                <a:gd name="connsiteX5" fmla="*/ 146115 w 1236841"/>
                <a:gd name="connsiteY5" fmla="*/ 0 h 433633"/>
                <a:gd name="connsiteX0" fmla="*/ 146115 w 1236841"/>
                <a:gd name="connsiteY0" fmla="*/ 0 h 433633"/>
                <a:gd name="connsiteX1" fmla="*/ 575034 w 1236841"/>
                <a:gd name="connsiteY1" fmla="*/ 150830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570321 w 1236841"/>
                <a:gd name="connsiteY4" fmla="*/ 348793 h 433633"/>
                <a:gd name="connsiteX5" fmla="*/ 0 w 1236841"/>
                <a:gd name="connsiteY5" fmla="*/ 268664 h 433633"/>
                <a:gd name="connsiteX6" fmla="*/ 146115 w 1236841"/>
                <a:gd name="connsiteY6" fmla="*/ 0 h 433633"/>
                <a:gd name="connsiteX0" fmla="*/ 146115 w 1236841"/>
                <a:gd name="connsiteY0" fmla="*/ 0 h 471341"/>
                <a:gd name="connsiteX1" fmla="*/ 575034 w 1236841"/>
                <a:gd name="connsiteY1" fmla="*/ 150830 h 471341"/>
                <a:gd name="connsiteX2" fmla="*/ 1131218 w 1236841"/>
                <a:gd name="connsiteY2" fmla="*/ 32994 h 471341"/>
                <a:gd name="connsiteX3" fmla="*/ 1098225 w 1236841"/>
                <a:gd name="connsiteY3" fmla="*/ 433633 h 471341"/>
                <a:gd name="connsiteX4" fmla="*/ 447773 w 1236841"/>
                <a:gd name="connsiteY4" fmla="*/ 471341 h 471341"/>
                <a:gd name="connsiteX5" fmla="*/ 0 w 1236841"/>
                <a:gd name="connsiteY5" fmla="*/ 268664 h 471341"/>
                <a:gd name="connsiteX6" fmla="*/ 146115 w 1236841"/>
                <a:gd name="connsiteY6" fmla="*/ 0 h 471341"/>
                <a:gd name="connsiteX0" fmla="*/ 146115 w 1239095"/>
                <a:gd name="connsiteY0" fmla="*/ 0 h 471341"/>
                <a:gd name="connsiteX1" fmla="*/ 575034 w 1239095"/>
                <a:gd name="connsiteY1" fmla="*/ 150830 h 471341"/>
                <a:gd name="connsiteX2" fmla="*/ 1131218 w 1239095"/>
                <a:gd name="connsiteY2" fmla="*/ 32994 h 471341"/>
                <a:gd name="connsiteX3" fmla="*/ 1102939 w 1239095"/>
                <a:gd name="connsiteY3" fmla="*/ 424206 h 471341"/>
                <a:gd name="connsiteX4" fmla="*/ 447773 w 1239095"/>
                <a:gd name="connsiteY4" fmla="*/ 471341 h 471341"/>
                <a:gd name="connsiteX5" fmla="*/ 0 w 1239095"/>
                <a:gd name="connsiteY5" fmla="*/ 268664 h 471341"/>
                <a:gd name="connsiteX6" fmla="*/ 146115 w 1239095"/>
                <a:gd name="connsiteY6" fmla="*/ 0 h 471341"/>
                <a:gd name="connsiteX0" fmla="*/ 146115 w 1239095"/>
                <a:gd name="connsiteY0" fmla="*/ 12438 h 483779"/>
                <a:gd name="connsiteX1" fmla="*/ 575034 w 1239095"/>
                <a:gd name="connsiteY1" fmla="*/ 163268 h 483779"/>
                <a:gd name="connsiteX2" fmla="*/ 1131218 w 1239095"/>
                <a:gd name="connsiteY2" fmla="*/ 45432 h 483779"/>
                <a:gd name="connsiteX3" fmla="*/ 1102939 w 1239095"/>
                <a:gd name="connsiteY3" fmla="*/ 436644 h 483779"/>
                <a:gd name="connsiteX4" fmla="*/ 447773 w 1239095"/>
                <a:gd name="connsiteY4" fmla="*/ 483779 h 483779"/>
                <a:gd name="connsiteX5" fmla="*/ 0 w 1239095"/>
                <a:gd name="connsiteY5" fmla="*/ 281102 h 483779"/>
                <a:gd name="connsiteX6" fmla="*/ 146115 w 1239095"/>
                <a:gd name="connsiteY6" fmla="*/ 12438 h 483779"/>
                <a:gd name="connsiteX0" fmla="*/ 178741 w 1271721"/>
                <a:gd name="connsiteY0" fmla="*/ 13853 h 485194"/>
                <a:gd name="connsiteX1" fmla="*/ 607660 w 1271721"/>
                <a:gd name="connsiteY1" fmla="*/ 164683 h 485194"/>
                <a:gd name="connsiteX2" fmla="*/ 1163844 w 1271721"/>
                <a:gd name="connsiteY2" fmla="*/ 46847 h 485194"/>
                <a:gd name="connsiteX3" fmla="*/ 1135565 w 1271721"/>
                <a:gd name="connsiteY3" fmla="*/ 438059 h 485194"/>
                <a:gd name="connsiteX4" fmla="*/ 480399 w 1271721"/>
                <a:gd name="connsiteY4" fmla="*/ 485194 h 485194"/>
                <a:gd name="connsiteX5" fmla="*/ 32626 w 1271721"/>
                <a:gd name="connsiteY5" fmla="*/ 282517 h 485194"/>
                <a:gd name="connsiteX6" fmla="*/ 178741 w 1271721"/>
                <a:gd name="connsiteY6" fmla="*/ 13853 h 485194"/>
                <a:gd name="connsiteX0" fmla="*/ 185477 w 1278457"/>
                <a:gd name="connsiteY0" fmla="*/ 16781 h 488122"/>
                <a:gd name="connsiteX1" fmla="*/ 614396 w 1278457"/>
                <a:gd name="connsiteY1" fmla="*/ 167611 h 488122"/>
                <a:gd name="connsiteX2" fmla="*/ 1170580 w 1278457"/>
                <a:gd name="connsiteY2" fmla="*/ 49775 h 488122"/>
                <a:gd name="connsiteX3" fmla="*/ 1142301 w 1278457"/>
                <a:gd name="connsiteY3" fmla="*/ 440987 h 488122"/>
                <a:gd name="connsiteX4" fmla="*/ 487135 w 1278457"/>
                <a:gd name="connsiteY4" fmla="*/ 488122 h 488122"/>
                <a:gd name="connsiteX5" fmla="*/ 39362 w 1278457"/>
                <a:gd name="connsiteY5" fmla="*/ 285445 h 488122"/>
                <a:gd name="connsiteX6" fmla="*/ 185477 w 1278457"/>
                <a:gd name="connsiteY6" fmla="*/ 16781 h 488122"/>
                <a:gd name="connsiteX0" fmla="*/ 197623 w 1290603"/>
                <a:gd name="connsiteY0" fmla="*/ 16051 h 487392"/>
                <a:gd name="connsiteX1" fmla="*/ 626542 w 1290603"/>
                <a:gd name="connsiteY1" fmla="*/ 166881 h 487392"/>
                <a:gd name="connsiteX2" fmla="*/ 1182726 w 1290603"/>
                <a:gd name="connsiteY2" fmla="*/ 49045 h 487392"/>
                <a:gd name="connsiteX3" fmla="*/ 1154447 w 1290603"/>
                <a:gd name="connsiteY3" fmla="*/ 440257 h 487392"/>
                <a:gd name="connsiteX4" fmla="*/ 499281 w 1290603"/>
                <a:gd name="connsiteY4" fmla="*/ 487392 h 487392"/>
                <a:gd name="connsiteX5" fmla="*/ 51508 w 1290603"/>
                <a:gd name="connsiteY5" fmla="*/ 284715 h 487392"/>
                <a:gd name="connsiteX6" fmla="*/ 197623 w 1290603"/>
                <a:gd name="connsiteY6" fmla="*/ 16051 h 487392"/>
                <a:gd name="connsiteX0" fmla="*/ 197623 w 1288349"/>
                <a:gd name="connsiteY0" fmla="*/ 16051 h 487392"/>
                <a:gd name="connsiteX1" fmla="*/ 626542 w 1288349"/>
                <a:gd name="connsiteY1" fmla="*/ 166881 h 487392"/>
                <a:gd name="connsiteX2" fmla="*/ 1182726 w 1288349"/>
                <a:gd name="connsiteY2" fmla="*/ 49045 h 487392"/>
                <a:gd name="connsiteX3" fmla="*/ 1149733 w 1288349"/>
                <a:gd name="connsiteY3" fmla="*/ 430830 h 487392"/>
                <a:gd name="connsiteX4" fmla="*/ 499281 w 1288349"/>
                <a:gd name="connsiteY4" fmla="*/ 487392 h 487392"/>
                <a:gd name="connsiteX5" fmla="*/ 51508 w 1288349"/>
                <a:gd name="connsiteY5" fmla="*/ 284715 h 487392"/>
                <a:gd name="connsiteX6" fmla="*/ 197623 w 1288349"/>
                <a:gd name="connsiteY6" fmla="*/ 16051 h 487392"/>
                <a:gd name="connsiteX0" fmla="*/ 197623 w 1307829"/>
                <a:gd name="connsiteY0" fmla="*/ 16051 h 487392"/>
                <a:gd name="connsiteX1" fmla="*/ 626542 w 1307829"/>
                <a:gd name="connsiteY1" fmla="*/ 166881 h 487392"/>
                <a:gd name="connsiteX2" fmla="*/ 1182726 w 1307829"/>
                <a:gd name="connsiteY2" fmla="*/ 49045 h 487392"/>
                <a:gd name="connsiteX3" fmla="*/ 1149733 w 1307829"/>
                <a:gd name="connsiteY3" fmla="*/ 430830 h 487392"/>
                <a:gd name="connsiteX4" fmla="*/ 499281 w 1307829"/>
                <a:gd name="connsiteY4" fmla="*/ 487392 h 487392"/>
                <a:gd name="connsiteX5" fmla="*/ 51508 w 1307829"/>
                <a:gd name="connsiteY5" fmla="*/ 284715 h 487392"/>
                <a:gd name="connsiteX6" fmla="*/ 197623 w 1307829"/>
                <a:gd name="connsiteY6" fmla="*/ 16051 h 487392"/>
                <a:gd name="connsiteX0" fmla="*/ 197623 w 1305362"/>
                <a:gd name="connsiteY0" fmla="*/ 16051 h 487392"/>
                <a:gd name="connsiteX1" fmla="*/ 626542 w 1305362"/>
                <a:gd name="connsiteY1" fmla="*/ 166881 h 487392"/>
                <a:gd name="connsiteX2" fmla="*/ 1182726 w 1305362"/>
                <a:gd name="connsiteY2" fmla="*/ 49045 h 487392"/>
                <a:gd name="connsiteX3" fmla="*/ 1145019 w 1305362"/>
                <a:gd name="connsiteY3" fmla="*/ 416690 h 487392"/>
                <a:gd name="connsiteX4" fmla="*/ 499281 w 1305362"/>
                <a:gd name="connsiteY4" fmla="*/ 487392 h 487392"/>
                <a:gd name="connsiteX5" fmla="*/ 51508 w 1305362"/>
                <a:gd name="connsiteY5" fmla="*/ 284715 h 487392"/>
                <a:gd name="connsiteX6" fmla="*/ 197623 w 1305362"/>
                <a:gd name="connsiteY6" fmla="*/ 16051 h 487392"/>
                <a:gd name="connsiteX0" fmla="*/ 197623 w 1300911"/>
                <a:gd name="connsiteY0" fmla="*/ 16051 h 487392"/>
                <a:gd name="connsiteX1" fmla="*/ 626542 w 1300911"/>
                <a:gd name="connsiteY1" fmla="*/ 166881 h 487392"/>
                <a:gd name="connsiteX2" fmla="*/ 1173299 w 1300911"/>
                <a:gd name="connsiteY2" fmla="*/ 44332 h 487392"/>
                <a:gd name="connsiteX3" fmla="*/ 1145019 w 1300911"/>
                <a:gd name="connsiteY3" fmla="*/ 416690 h 487392"/>
                <a:gd name="connsiteX4" fmla="*/ 499281 w 1300911"/>
                <a:gd name="connsiteY4" fmla="*/ 487392 h 487392"/>
                <a:gd name="connsiteX5" fmla="*/ 51508 w 1300911"/>
                <a:gd name="connsiteY5" fmla="*/ 284715 h 487392"/>
                <a:gd name="connsiteX6" fmla="*/ 197623 w 1300911"/>
                <a:gd name="connsiteY6" fmla="*/ 16051 h 487392"/>
                <a:gd name="connsiteX0" fmla="*/ 197623 w 1300911"/>
                <a:gd name="connsiteY0" fmla="*/ 16051 h 487392"/>
                <a:gd name="connsiteX1" fmla="*/ 626542 w 1300911"/>
                <a:gd name="connsiteY1" fmla="*/ 166881 h 487392"/>
                <a:gd name="connsiteX2" fmla="*/ 1173299 w 1300911"/>
                <a:gd name="connsiteY2" fmla="*/ 44332 h 487392"/>
                <a:gd name="connsiteX3" fmla="*/ 1145019 w 1300911"/>
                <a:gd name="connsiteY3" fmla="*/ 416690 h 487392"/>
                <a:gd name="connsiteX4" fmla="*/ 499281 w 1300911"/>
                <a:gd name="connsiteY4" fmla="*/ 487392 h 487392"/>
                <a:gd name="connsiteX5" fmla="*/ 51508 w 1300911"/>
                <a:gd name="connsiteY5" fmla="*/ 284715 h 487392"/>
                <a:gd name="connsiteX6" fmla="*/ 197623 w 1300911"/>
                <a:gd name="connsiteY6" fmla="*/ 16051 h 487392"/>
                <a:gd name="connsiteX0" fmla="*/ 191623 w 1304338"/>
                <a:gd name="connsiteY0" fmla="*/ 16825 h 474026"/>
                <a:gd name="connsiteX1" fmla="*/ 629969 w 1304338"/>
                <a:gd name="connsiteY1" fmla="*/ 153515 h 474026"/>
                <a:gd name="connsiteX2" fmla="*/ 1176726 w 1304338"/>
                <a:gd name="connsiteY2" fmla="*/ 30966 h 474026"/>
                <a:gd name="connsiteX3" fmla="*/ 1148446 w 1304338"/>
                <a:gd name="connsiteY3" fmla="*/ 403324 h 474026"/>
                <a:gd name="connsiteX4" fmla="*/ 502708 w 1304338"/>
                <a:gd name="connsiteY4" fmla="*/ 474026 h 474026"/>
                <a:gd name="connsiteX5" fmla="*/ 54935 w 1304338"/>
                <a:gd name="connsiteY5" fmla="*/ 271349 h 474026"/>
                <a:gd name="connsiteX6" fmla="*/ 191623 w 1304338"/>
                <a:gd name="connsiteY6" fmla="*/ 16825 h 474026"/>
                <a:gd name="connsiteX0" fmla="*/ 191623 w 1304338"/>
                <a:gd name="connsiteY0" fmla="*/ 16825 h 474026"/>
                <a:gd name="connsiteX1" fmla="*/ 559268 w 1304338"/>
                <a:gd name="connsiteY1" fmla="*/ 177082 h 474026"/>
                <a:gd name="connsiteX2" fmla="*/ 1176726 w 1304338"/>
                <a:gd name="connsiteY2" fmla="*/ 30966 h 474026"/>
                <a:gd name="connsiteX3" fmla="*/ 1148446 w 1304338"/>
                <a:gd name="connsiteY3" fmla="*/ 403324 h 474026"/>
                <a:gd name="connsiteX4" fmla="*/ 502708 w 1304338"/>
                <a:gd name="connsiteY4" fmla="*/ 474026 h 474026"/>
                <a:gd name="connsiteX5" fmla="*/ 54935 w 1304338"/>
                <a:gd name="connsiteY5" fmla="*/ 271349 h 474026"/>
                <a:gd name="connsiteX6" fmla="*/ 191623 w 1304338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5335"/>
                <a:gd name="connsiteY0" fmla="*/ 16825 h 474026"/>
                <a:gd name="connsiteX1" fmla="*/ 587713 w 1335335"/>
                <a:gd name="connsiteY1" fmla="*/ 177082 h 474026"/>
                <a:gd name="connsiteX2" fmla="*/ 1205171 w 1335335"/>
                <a:gd name="connsiteY2" fmla="*/ 30966 h 474026"/>
                <a:gd name="connsiteX3" fmla="*/ 1181604 w 1335335"/>
                <a:gd name="connsiteY3" fmla="*/ 398611 h 474026"/>
                <a:gd name="connsiteX4" fmla="*/ 531153 w 1335335"/>
                <a:gd name="connsiteY4" fmla="*/ 474026 h 474026"/>
                <a:gd name="connsiteX5" fmla="*/ 83380 w 1335335"/>
                <a:gd name="connsiteY5" fmla="*/ 271349 h 474026"/>
                <a:gd name="connsiteX6" fmla="*/ 220068 w 1335335"/>
                <a:gd name="connsiteY6" fmla="*/ 16825 h 474026"/>
                <a:gd name="connsiteX0" fmla="*/ 221619 w 1336886"/>
                <a:gd name="connsiteY0" fmla="*/ 15908 h 473109"/>
                <a:gd name="connsiteX1" fmla="*/ 589264 w 1336886"/>
                <a:gd name="connsiteY1" fmla="*/ 176165 h 473109"/>
                <a:gd name="connsiteX2" fmla="*/ 1206722 w 1336886"/>
                <a:gd name="connsiteY2" fmla="*/ 30049 h 473109"/>
                <a:gd name="connsiteX3" fmla="*/ 1183155 w 1336886"/>
                <a:gd name="connsiteY3" fmla="*/ 397694 h 473109"/>
                <a:gd name="connsiteX4" fmla="*/ 532704 w 1336886"/>
                <a:gd name="connsiteY4" fmla="*/ 473109 h 473109"/>
                <a:gd name="connsiteX5" fmla="*/ 84931 w 1336886"/>
                <a:gd name="connsiteY5" fmla="*/ 270432 h 473109"/>
                <a:gd name="connsiteX6" fmla="*/ 221619 w 1336886"/>
                <a:gd name="connsiteY6" fmla="*/ 15908 h 47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886" h="473109">
                  <a:moveTo>
                    <a:pt x="221619" y="15908"/>
                  </a:moveTo>
                  <a:lnTo>
                    <a:pt x="589264" y="176165"/>
                  </a:lnTo>
                  <a:lnTo>
                    <a:pt x="1206722" y="30049"/>
                  </a:lnTo>
                  <a:cubicBezTo>
                    <a:pt x="1348124" y="48902"/>
                    <a:pt x="1418826" y="256293"/>
                    <a:pt x="1183155" y="397694"/>
                  </a:cubicBezTo>
                  <a:lnTo>
                    <a:pt x="532704" y="473109"/>
                  </a:lnTo>
                  <a:lnTo>
                    <a:pt x="84931" y="270432"/>
                  </a:lnTo>
                  <a:cubicBezTo>
                    <a:pt x="-58462" y="179835"/>
                    <a:pt x="-25049" y="-64220"/>
                    <a:pt x="221619" y="15908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3" name="Freeform 19">
              <a:extLst>
                <a:ext uri="{FF2B5EF4-FFF2-40B4-BE49-F238E27FC236}">
                  <a16:creationId xmlns:a16="http://schemas.microsoft.com/office/drawing/2014/main" id="{78C7F154-76AB-4CFD-86C4-85444AEB325A}"/>
                </a:ext>
              </a:extLst>
            </p:cNvPr>
            <p:cNvSpPr/>
            <p:nvPr/>
          </p:nvSpPr>
          <p:spPr>
            <a:xfrm rot="16200000">
              <a:off x="7338506" y="4379655"/>
              <a:ext cx="1342533" cy="1548267"/>
            </a:xfrm>
            <a:custGeom>
              <a:avLst/>
              <a:gdLst>
                <a:gd name="connsiteX0" fmla="*/ 1978647 w 1978647"/>
                <a:gd name="connsiteY0" fmla="*/ 572542 h 2281860"/>
                <a:gd name="connsiteX1" fmla="*/ 1978647 w 1978647"/>
                <a:gd name="connsiteY1" fmla="*/ 1469076 h 2281860"/>
                <a:gd name="connsiteX2" fmla="*/ 1861401 w 1978647"/>
                <a:gd name="connsiteY2" fmla="*/ 1469076 h 2281860"/>
                <a:gd name="connsiteX3" fmla="*/ 1830720 w 1978647"/>
                <a:gd name="connsiteY3" fmla="*/ 1431890 h 2281860"/>
                <a:gd name="connsiteX4" fmla="*/ 1649220 w 1978647"/>
                <a:gd name="connsiteY4" fmla="*/ 1356710 h 2281860"/>
                <a:gd name="connsiteX5" fmla="*/ 1392541 w 1978647"/>
                <a:gd name="connsiteY5" fmla="*/ 1613390 h 2281860"/>
                <a:gd name="connsiteX6" fmla="*/ 1649220 w 1978647"/>
                <a:gd name="connsiteY6" fmla="*/ 1870070 h 2281860"/>
                <a:gd name="connsiteX7" fmla="*/ 1830720 w 1978647"/>
                <a:gd name="connsiteY7" fmla="*/ 1794889 h 2281860"/>
                <a:gd name="connsiteX8" fmla="*/ 1861399 w 1978647"/>
                <a:gd name="connsiteY8" fmla="*/ 1757706 h 2281860"/>
                <a:gd name="connsiteX9" fmla="*/ 1978647 w 1978647"/>
                <a:gd name="connsiteY9" fmla="*/ 1757706 h 2281860"/>
                <a:gd name="connsiteX10" fmla="*/ 1978647 w 1978647"/>
                <a:gd name="connsiteY10" fmla="*/ 2281860 h 2281860"/>
                <a:gd name="connsiteX11" fmla="*/ 1930574 w 1978647"/>
                <a:gd name="connsiteY11" fmla="*/ 2274523 h 2281860"/>
                <a:gd name="connsiteX12" fmla="*/ 1166396 w 1978647"/>
                <a:gd name="connsiteY12" fmla="*/ 1908691 h 2281860"/>
                <a:gd name="connsiteX13" fmla="*/ 1050302 w 1978647"/>
                <a:gd name="connsiteY13" fmla="*/ 1803178 h 2281860"/>
                <a:gd name="connsiteX14" fmla="*/ 1041517 w 1978647"/>
                <a:gd name="connsiteY14" fmla="*/ 1795193 h 2281860"/>
                <a:gd name="connsiteX15" fmla="*/ 1016666 w 1978647"/>
                <a:gd name="connsiteY15" fmla="*/ 1767850 h 2281860"/>
                <a:gd name="connsiteX16" fmla="*/ 884257 w 1978647"/>
                <a:gd name="connsiteY16" fmla="*/ 1653571 h 2281860"/>
                <a:gd name="connsiteX17" fmla="*/ 640396 w 1978647"/>
                <a:gd name="connsiteY17" fmla="*/ 1487693 h 2281860"/>
                <a:gd name="connsiteX18" fmla="*/ 605269 w 1978647"/>
                <a:gd name="connsiteY18" fmla="*/ 1468768 h 2281860"/>
                <a:gd name="connsiteX19" fmla="*/ 527752 w 1978647"/>
                <a:gd name="connsiteY19" fmla="*/ 1427005 h 2281860"/>
                <a:gd name="connsiteX20" fmla="*/ 141742 w 1978647"/>
                <a:gd name="connsiteY20" fmla="*/ 1282824 h 2281860"/>
                <a:gd name="connsiteX21" fmla="*/ 0 w 1978647"/>
                <a:gd name="connsiteY21" fmla="*/ 1131897 h 2281860"/>
                <a:gd name="connsiteX22" fmla="*/ 0 w 1978647"/>
                <a:gd name="connsiteY22" fmla="*/ 572542 h 2281860"/>
                <a:gd name="connsiteX23" fmla="*/ 951996 w 1978647"/>
                <a:gd name="connsiteY23" fmla="*/ 572542 h 2281860"/>
                <a:gd name="connsiteX24" fmla="*/ 951996 w 1978647"/>
                <a:gd name="connsiteY24" fmla="*/ 395586 h 2281860"/>
                <a:gd name="connsiteX25" fmla="*/ 901003 w 1978647"/>
                <a:gd name="connsiteY25" fmla="*/ 361546 h 2281860"/>
                <a:gd name="connsiteX26" fmla="*/ 838351 w 1978647"/>
                <a:gd name="connsiteY26" fmla="*/ 211788 h 2281860"/>
                <a:gd name="connsiteX27" fmla="*/ 1052257 w 1978647"/>
                <a:gd name="connsiteY27" fmla="*/ 0 h 2281860"/>
                <a:gd name="connsiteX28" fmla="*/ 1266163 w 1978647"/>
                <a:gd name="connsiteY28" fmla="*/ 211788 h 2281860"/>
                <a:gd name="connsiteX29" fmla="*/ 1203511 w 1978647"/>
                <a:gd name="connsiteY29" fmla="*/ 361546 h 2281860"/>
                <a:gd name="connsiteX30" fmla="*/ 1152518 w 1978647"/>
                <a:gd name="connsiteY30" fmla="*/ 395586 h 2281860"/>
                <a:gd name="connsiteX31" fmla="*/ 1152518 w 1978647"/>
                <a:gd name="connsiteY31" fmla="*/ 572542 h 2281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978647" h="2281860">
                  <a:moveTo>
                    <a:pt x="1978647" y="572542"/>
                  </a:moveTo>
                  <a:lnTo>
                    <a:pt x="1978647" y="1469076"/>
                  </a:lnTo>
                  <a:lnTo>
                    <a:pt x="1861401" y="1469076"/>
                  </a:lnTo>
                  <a:lnTo>
                    <a:pt x="1830720" y="1431890"/>
                  </a:lnTo>
                  <a:cubicBezTo>
                    <a:pt x="1784270" y="1385440"/>
                    <a:pt x="1720101" y="1356710"/>
                    <a:pt x="1649220" y="1356710"/>
                  </a:cubicBezTo>
                  <a:cubicBezTo>
                    <a:pt x="1507460" y="1356710"/>
                    <a:pt x="1392541" y="1471629"/>
                    <a:pt x="1392541" y="1613390"/>
                  </a:cubicBezTo>
                  <a:cubicBezTo>
                    <a:pt x="1392541" y="1755150"/>
                    <a:pt x="1507460" y="1870070"/>
                    <a:pt x="1649220" y="1870070"/>
                  </a:cubicBezTo>
                  <a:cubicBezTo>
                    <a:pt x="1720101" y="1870070"/>
                    <a:pt x="1784270" y="1841340"/>
                    <a:pt x="1830720" y="1794889"/>
                  </a:cubicBezTo>
                  <a:lnTo>
                    <a:pt x="1861399" y="1757706"/>
                  </a:lnTo>
                  <a:lnTo>
                    <a:pt x="1978647" y="1757706"/>
                  </a:lnTo>
                  <a:lnTo>
                    <a:pt x="1978647" y="2281860"/>
                  </a:lnTo>
                  <a:lnTo>
                    <a:pt x="1930574" y="2274523"/>
                  </a:lnTo>
                  <a:cubicBezTo>
                    <a:pt x="1644387" y="2215961"/>
                    <a:pt x="1383522" y="2087879"/>
                    <a:pt x="1166396" y="1908691"/>
                  </a:cubicBezTo>
                  <a:lnTo>
                    <a:pt x="1050302" y="1803178"/>
                  </a:lnTo>
                  <a:lnTo>
                    <a:pt x="1041517" y="1795193"/>
                  </a:lnTo>
                  <a:lnTo>
                    <a:pt x="1016666" y="1767850"/>
                  </a:lnTo>
                  <a:lnTo>
                    <a:pt x="884257" y="1653571"/>
                  </a:lnTo>
                  <a:cubicBezTo>
                    <a:pt x="800248" y="1587335"/>
                    <a:pt x="718024" y="1532745"/>
                    <a:pt x="640396" y="1487693"/>
                  </a:cubicBezTo>
                  <a:lnTo>
                    <a:pt x="605269" y="1468768"/>
                  </a:lnTo>
                  <a:lnTo>
                    <a:pt x="527752" y="1427005"/>
                  </a:lnTo>
                  <a:cubicBezTo>
                    <a:pt x="346930" y="1336902"/>
                    <a:pt x="203618" y="1299823"/>
                    <a:pt x="141742" y="1282824"/>
                  </a:cubicBezTo>
                  <a:cubicBezTo>
                    <a:pt x="1243" y="1247435"/>
                    <a:pt x="6217" y="1193397"/>
                    <a:pt x="0" y="1131897"/>
                  </a:cubicBezTo>
                  <a:lnTo>
                    <a:pt x="0" y="572542"/>
                  </a:lnTo>
                  <a:lnTo>
                    <a:pt x="951996" y="572542"/>
                  </a:lnTo>
                  <a:lnTo>
                    <a:pt x="951996" y="395586"/>
                  </a:lnTo>
                  <a:lnTo>
                    <a:pt x="901003" y="361546"/>
                  </a:lnTo>
                  <a:cubicBezTo>
                    <a:pt x="862294" y="323220"/>
                    <a:pt x="838351" y="270273"/>
                    <a:pt x="838351" y="211788"/>
                  </a:cubicBezTo>
                  <a:cubicBezTo>
                    <a:pt x="838351" y="94821"/>
                    <a:pt x="934120" y="0"/>
                    <a:pt x="1052257" y="0"/>
                  </a:cubicBezTo>
                  <a:cubicBezTo>
                    <a:pt x="1170394" y="0"/>
                    <a:pt x="1266163" y="94821"/>
                    <a:pt x="1266163" y="211788"/>
                  </a:cubicBezTo>
                  <a:cubicBezTo>
                    <a:pt x="1266163" y="270273"/>
                    <a:pt x="1242220" y="323220"/>
                    <a:pt x="1203511" y="361546"/>
                  </a:cubicBezTo>
                  <a:lnTo>
                    <a:pt x="1152518" y="395586"/>
                  </a:lnTo>
                  <a:lnTo>
                    <a:pt x="1152518" y="57254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60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4" name="Rectangle 9">
              <a:extLst>
                <a:ext uri="{FF2B5EF4-FFF2-40B4-BE49-F238E27FC236}">
                  <a16:creationId xmlns:a16="http://schemas.microsoft.com/office/drawing/2014/main" id="{7D725698-85AF-4866-95B3-1D46EBF4A96F}"/>
                </a:ext>
              </a:extLst>
            </p:cNvPr>
            <p:cNvSpPr/>
            <p:nvPr/>
          </p:nvSpPr>
          <p:spPr>
            <a:xfrm rot="929823">
              <a:off x="8189056" y="4983438"/>
              <a:ext cx="625674" cy="262493"/>
            </a:xfrm>
            <a:custGeom>
              <a:avLst/>
              <a:gdLst>
                <a:gd name="connsiteX0" fmla="*/ 0 w 1258480"/>
                <a:gd name="connsiteY0" fmla="*/ 0 h 226243"/>
                <a:gd name="connsiteX1" fmla="*/ 1258480 w 1258480"/>
                <a:gd name="connsiteY1" fmla="*/ 0 h 226243"/>
                <a:gd name="connsiteX2" fmla="*/ 1258480 w 1258480"/>
                <a:gd name="connsiteY2" fmla="*/ 226243 h 226243"/>
                <a:gd name="connsiteX3" fmla="*/ 0 w 1258480"/>
                <a:gd name="connsiteY3" fmla="*/ 226243 h 226243"/>
                <a:gd name="connsiteX4" fmla="*/ 0 w 1258480"/>
                <a:gd name="connsiteY4" fmla="*/ 0 h 226243"/>
                <a:gd name="connsiteX0" fmla="*/ 0 w 1317135"/>
                <a:gd name="connsiteY0" fmla="*/ 0 h 226243"/>
                <a:gd name="connsiteX1" fmla="*/ 1258480 w 1317135"/>
                <a:gd name="connsiteY1" fmla="*/ 0 h 226243"/>
                <a:gd name="connsiteX2" fmla="*/ 1258480 w 1317135"/>
                <a:gd name="connsiteY2" fmla="*/ 226243 h 226243"/>
                <a:gd name="connsiteX3" fmla="*/ 0 w 1317135"/>
                <a:gd name="connsiteY3" fmla="*/ 226243 h 226243"/>
                <a:gd name="connsiteX4" fmla="*/ 0 w 1317135"/>
                <a:gd name="connsiteY4" fmla="*/ 0 h 226243"/>
                <a:gd name="connsiteX0" fmla="*/ 0 w 1370175"/>
                <a:gd name="connsiteY0" fmla="*/ 0 h 226243"/>
                <a:gd name="connsiteX1" fmla="*/ 1258480 w 1370175"/>
                <a:gd name="connsiteY1" fmla="*/ 0 h 226243"/>
                <a:gd name="connsiteX2" fmla="*/ 1258480 w 1370175"/>
                <a:gd name="connsiteY2" fmla="*/ 226243 h 226243"/>
                <a:gd name="connsiteX3" fmla="*/ 0 w 1370175"/>
                <a:gd name="connsiteY3" fmla="*/ 226243 h 226243"/>
                <a:gd name="connsiteX4" fmla="*/ 0 w 1370175"/>
                <a:gd name="connsiteY4" fmla="*/ 0 h 226243"/>
                <a:gd name="connsiteX0" fmla="*/ 0 w 1373538"/>
                <a:gd name="connsiteY0" fmla="*/ 0 h 226243"/>
                <a:gd name="connsiteX1" fmla="*/ 1258480 w 1373538"/>
                <a:gd name="connsiteY1" fmla="*/ 0 h 226243"/>
                <a:gd name="connsiteX2" fmla="*/ 1258480 w 1373538"/>
                <a:gd name="connsiteY2" fmla="*/ 226243 h 226243"/>
                <a:gd name="connsiteX3" fmla="*/ 0 w 1373538"/>
                <a:gd name="connsiteY3" fmla="*/ 226243 h 226243"/>
                <a:gd name="connsiteX4" fmla="*/ 0 w 1373538"/>
                <a:gd name="connsiteY4" fmla="*/ 0 h 226243"/>
                <a:gd name="connsiteX0" fmla="*/ 0 w 1379085"/>
                <a:gd name="connsiteY0" fmla="*/ 0 h 226243"/>
                <a:gd name="connsiteX1" fmla="*/ 1258480 w 1379085"/>
                <a:gd name="connsiteY1" fmla="*/ 0 h 226243"/>
                <a:gd name="connsiteX2" fmla="*/ 1258480 w 1379085"/>
                <a:gd name="connsiteY2" fmla="*/ 226243 h 226243"/>
                <a:gd name="connsiteX3" fmla="*/ 0 w 1379085"/>
                <a:gd name="connsiteY3" fmla="*/ 226243 h 226243"/>
                <a:gd name="connsiteX4" fmla="*/ 0 w 1379085"/>
                <a:gd name="connsiteY4" fmla="*/ 0 h 226243"/>
                <a:gd name="connsiteX0" fmla="*/ 179109 w 1379085"/>
                <a:gd name="connsiteY0" fmla="*/ 0 h 339365"/>
                <a:gd name="connsiteX1" fmla="*/ 1258480 w 1379085"/>
                <a:gd name="connsiteY1" fmla="*/ 113122 h 339365"/>
                <a:gd name="connsiteX2" fmla="*/ 1258480 w 1379085"/>
                <a:gd name="connsiteY2" fmla="*/ 339365 h 339365"/>
                <a:gd name="connsiteX3" fmla="*/ 0 w 1379085"/>
                <a:gd name="connsiteY3" fmla="*/ 339365 h 339365"/>
                <a:gd name="connsiteX4" fmla="*/ 179109 w 1379085"/>
                <a:gd name="connsiteY4" fmla="*/ 0 h 339365"/>
                <a:gd name="connsiteX0" fmla="*/ 146115 w 1346091"/>
                <a:gd name="connsiteY0" fmla="*/ 0 h 339365"/>
                <a:gd name="connsiteX1" fmla="*/ 1225486 w 1346091"/>
                <a:gd name="connsiteY1" fmla="*/ 113122 h 339365"/>
                <a:gd name="connsiteX2" fmla="*/ 1225486 w 1346091"/>
                <a:gd name="connsiteY2" fmla="*/ 339365 h 339365"/>
                <a:gd name="connsiteX3" fmla="*/ 0 w 1346091"/>
                <a:gd name="connsiteY3" fmla="*/ 268664 h 339365"/>
                <a:gd name="connsiteX4" fmla="*/ 146115 w 1346091"/>
                <a:gd name="connsiteY4" fmla="*/ 0 h 339365"/>
                <a:gd name="connsiteX0" fmla="*/ 146115 w 1347959"/>
                <a:gd name="connsiteY0" fmla="*/ 0 h 339365"/>
                <a:gd name="connsiteX1" fmla="*/ 1225486 w 1347959"/>
                <a:gd name="connsiteY1" fmla="*/ 113122 h 339365"/>
                <a:gd name="connsiteX2" fmla="*/ 1225486 w 1347959"/>
                <a:gd name="connsiteY2" fmla="*/ 339365 h 339365"/>
                <a:gd name="connsiteX3" fmla="*/ 0 w 1347959"/>
                <a:gd name="connsiteY3" fmla="*/ 268664 h 339365"/>
                <a:gd name="connsiteX4" fmla="*/ 146115 w 1347959"/>
                <a:gd name="connsiteY4" fmla="*/ 0 h 339365"/>
                <a:gd name="connsiteX0" fmla="*/ 146115 w 1455321"/>
                <a:gd name="connsiteY0" fmla="*/ 0 h 315798"/>
                <a:gd name="connsiteX1" fmla="*/ 1225486 w 1455321"/>
                <a:gd name="connsiteY1" fmla="*/ 113122 h 315798"/>
                <a:gd name="connsiteX2" fmla="*/ 1381028 w 1455321"/>
                <a:gd name="connsiteY2" fmla="*/ 315798 h 315798"/>
                <a:gd name="connsiteX3" fmla="*/ 0 w 1455321"/>
                <a:gd name="connsiteY3" fmla="*/ 268664 h 315798"/>
                <a:gd name="connsiteX4" fmla="*/ 146115 w 1455321"/>
                <a:gd name="connsiteY4" fmla="*/ 0 h 315798"/>
                <a:gd name="connsiteX0" fmla="*/ 146115 w 1550695"/>
                <a:gd name="connsiteY0" fmla="*/ 9078 h 277742"/>
                <a:gd name="connsiteX1" fmla="*/ 1225486 w 1550695"/>
                <a:gd name="connsiteY1" fmla="*/ 122200 h 277742"/>
                <a:gd name="connsiteX2" fmla="*/ 1494150 w 1550695"/>
                <a:gd name="connsiteY2" fmla="*/ 13792 h 277742"/>
                <a:gd name="connsiteX3" fmla="*/ 0 w 1550695"/>
                <a:gd name="connsiteY3" fmla="*/ 277742 h 277742"/>
                <a:gd name="connsiteX4" fmla="*/ 146115 w 1550695"/>
                <a:gd name="connsiteY4" fmla="*/ 9078 h 277742"/>
                <a:gd name="connsiteX0" fmla="*/ 146115 w 1292530"/>
                <a:gd name="connsiteY0" fmla="*/ 0 h 447773"/>
                <a:gd name="connsiteX1" fmla="*/ 1225486 w 1292530"/>
                <a:gd name="connsiteY1" fmla="*/ 113122 h 447773"/>
                <a:gd name="connsiteX2" fmla="*/ 1084084 w 1292530"/>
                <a:gd name="connsiteY2" fmla="*/ 447773 h 447773"/>
                <a:gd name="connsiteX3" fmla="*/ 0 w 1292530"/>
                <a:gd name="connsiteY3" fmla="*/ 268664 h 447773"/>
                <a:gd name="connsiteX4" fmla="*/ 146115 w 1292530"/>
                <a:gd name="connsiteY4" fmla="*/ 0 h 447773"/>
                <a:gd name="connsiteX0" fmla="*/ 146115 w 1202397"/>
                <a:gd name="connsiteY0" fmla="*/ 0 h 447773"/>
                <a:gd name="connsiteX1" fmla="*/ 1074658 w 1202397"/>
                <a:gd name="connsiteY1" fmla="*/ 278091 h 447773"/>
                <a:gd name="connsiteX2" fmla="*/ 1084084 w 1202397"/>
                <a:gd name="connsiteY2" fmla="*/ 447773 h 447773"/>
                <a:gd name="connsiteX3" fmla="*/ 0 w 1202397"/>
                <a:gd name="connsiteY3" fmla="*/ 268664 h 447773"/>
                <a:gd name="connsiteX4" fmla="*/ 146115 w 1202397"/>
                <a:gd name="connsiteY4" fmla="*/ 0 h 447773"/>
                <a:gd name="connsiteX0" fmla="*/ 146115 w 1227774"/>
                <a:gd name="connsiteY0" fmla="*/ 0 h 447773"/>
                <a:gd name="connsiteX1" fmla="*/ 1126505 w 1227774"/>
                <a:gd name="connsiteY1" fmla="*/ 113122 h 447773"/>
                <a:gd name="connsiteX2" fmla="*/ 1084084 w 1227774"/>
                <a:gd name="connsiteY2" fmla="*/ 447773 h 447773"/>
                <a:gd name="connsiteX3" fmla="*/ 0 w 1227774"/>
                <a:gd name="connsiteY3" fmla="*/ 268664 h 447773"/>
                <a:gd name="connsiteX4" fmla="*/ 146115 w 1227774"/>
                <a:gd name="connsiteY4" fmla="*/ 0 h 447773"/>
                <a:gd name="connsiteX0" fmla="*/ 146115 w 1227774"/>
                <a:gd name="connsiteY0" fmla="*/ 0 h 447773"/>
                <a:gd name="connsiteX1" fmla="*/ 1126505 w 1227774"/>
                <a:gd name="connsiteY1" fmla="*/ 113122 h 447773"/>
                <a:gd name="connsiteX2" fmla="*/ 1084084 w 1227774"/>
                <a:gd name="connsiteY2" fmla="*/ 447773 h 447773"/>
                <a:gd name="connsiteX3" fmla="*/ 0 w 1227774"/>
                <a:gd name="connsiteY3" fmla="*/ 268664 h 447773"/>
                <a:gd name="connsiteX4" fmla="*/ 146115 w 1227774"/>
                <a:gd name="connsiteY4" fmla="*/ 0 h 447773"/>
                <a:gd name="connsiteX0" fmla="*/ 146115 w 1230387"/>
                <a:gd name="connsiteY0" fmla="*/ 0 h 447773"/>
                <a:gd name="connsiteX1" fmla="*/ 1131218 w 1230387"/>
                <a:gd name="connsiteY1" fmla="*/ 32994 h 447773"/>
                <a:gd name="connsiteX2" fmla="*/ 1084084 w 1230387"/>
                <a:gd name="connsiteY2" fmla="*/ 447773 h 447773"/>
                <a:gd name="connsiteX3" fmla="*/ 0 w 1230387"/>
                <a:gd name="connsiteY3" fmla="*/ 268664 h 447773"/>
                <a:gd name="connsiteX4" fmla="*/ 146115 w 1230387"/>
                <a:gd name="connsiteY4" fmla="*/ 0 h 447773"/>
                <a:gd name="connsiteX0" fmla="*/ 146115 w 1236841"/>
                <a:gd name="connsiteY0" fmla="*/ 0 h 433633"/>
                <a:gd name="connsiteX1" fmla="*/ 1131218 w 1236841"/>
                <a:gd name="connsiteY1" fmla="*/ 32994 h 433633"/>
                <a:gd name="connsiteX2" fmla="*/ 1098225 w 1236841"/>
                <a:gd name="connsiteY2" fmla="*/ 433633 h 433633"/>
                <a:gd name="connsiteX3" fmla="*/ 0 w 1236841"/>
                <a:gd name="connsiteY3" fmla="*/ 268664 h 433633"/>
                <a:gd name="connsiteX4" fmla="*/ 146115 w 1236841"/>
                <a:gd name="connsiteY4" fmla="*/ 0 h 433633"/>
                <a:gd name="connsiteX0" fmla="*/ 146115 w 1236841"/>
                <a:gd name="connsiteY0" fmla="*/ 0 h 433633"/>
                <a:gd name="connsiteX1" fmla="*/ 636308 w 1236841"/>
                <a:gd name="connsiteY1" fmla="*/ 9428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0 w 1236841"/>
                <a:gd name="connsiteY4" fmla="*/ 268664 h 433633"/>
                <a:gd name="connsiteX5" fmla="*/ 146115 w 1236841"/>
                <a:gd name="connsiteY5" fmla="*/ 0 h 433633"/>
                <a:gd name="connsiteX0" fmla="*/ 146115 w 1236841"/>
                <a:gd name="connsiteY0" fmla="*/ 0 h 433633"/>
                <a:gd name="connsiteX1" fmla="*/ 575034 w 1236841"/>
                <a:gd name="connsiteY1" fmla="*/ 150830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0 w 1236841"/>
                <a:gd name="connsiteY4" fmla="*/ 268664 h 433633"/>
                <a:gd name="connsiteX5" fmla="*/ 146115 w 1236841"/>
                <a:gd name="connsiteY5" fmla="*/ 0 h 433633"/>
                <a:gd name="connsiteX0" fmla="*/ 146115 w 1236841"/>
                <a:gd name="connsiteY0" fmla="*/ 0 h 433633"/>
                <a:gd name="connsiteX1" fmla="*/ 575034 w 1236841"/>
                <a:gd name="connsiteY1" fmla="*/ 150830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570321 w 1236841"/>
                <a:gd name="connsiteY4" fmla="*/ 348793 h 433633"/>
                <a:gd name="connsiteX5" fmla="*/ 0 w 1236841"/>
                <a:gd name="connsiteY5" fmla="*/ 268664 h 433633"/>
                <a:gd name="connsiteX6" fmla="*/ 146115 w 1236841"/>
                <a:gd name="connsiteY6" fmla="*/ 0 h 433633"/>
                <a:gd name="connsiteX0" fmla="*/ 146115 w 1236841"/>
                <a:gd name="connsiteY0" fmla="*/ 0 h 471341"/>
                <a:gd name="connsiteX1" fmla="*/ 575034 w 1236841"/>
                <a:gd name="connsiteY1" fmla="*/ 150830 h 471341"/>
                <a:gd name="connsiteX2" fmla="*/ 1131218 w 1236841"/>
                <a:gd name="connsiteY2" fmla="*/ 32994 h 471341"/>
                <a:gd name="connsiteX3" fmla="*/ 1098225 w 1236841"/>
                <a:gd name="connsiteY3" fmla="*/ 433633 h 471341"/>
                <a:gd name="connsiteX4" fmla="*/ 447773 w 1236841"/>
                <a:gd name="connsiteY4" fmla="*/ 471341 h 471341"/>
                <a:gd name="connsiteX5" fmla="*/ 0 w 1236841"/>
                <a:gd name="connsiteY5" fmla="*/ 268664 h 471341"/>
                <a:gd name="connsiteX6" fmla="*/ 146115 w 1236841"/>
                <a:gd name="connsiteY6" fmla="*/ 0 h 471341"/>
                <a:gd name="connsiteX0" fmla="*/ 146115 w 1239095"/>
                <a:gd name="connsiteY0" fmla="*/ 0 h 471341"/>
                <a:gd name="connsiteX1" fmla="*/ 575034 w 1239095"/>
                <a:gd name="connsiteY1" fmla="*/ 150830 h 471341"/>
                <a:gd name="connsiteX2" fmla="*/ 1131218 w 1239095"/>
                <a:gd name="connsiteY2" fmla="*/ 32994 h 471341"/>
                <a:gd name="connsiteX3" fmla="*/ 1102939 w 1239095"/>
                <a:gd name="connsiteY3" fmla="*/ 424206 h 471341"/>
                <a:gd name="connsiteX4" fmla="*/ 447773 w 1239095"/>
                <a:gd name="connsiteY4" fmla="*/ 471341 h 471341"/>
                <a:gd name="connsiteX5" fmla="*/ 0 w 1239095"/>
                <a:gd name="connsiteY5" fmla="*/ 268664 h 471341"/>
                <a:gd name="connsiteX6" fmla="*/ 146115 w 1239095"/>
                <a:gd name="connsiteY6" fmla="*/ 0 h 471341"/>
                <a:gd name="connsiteX0" fmla="*/ 146115 w 1239095"/>
                <a:gd name="connsiteY0" fmla="*/ 12438 h 483779"/>
                <a:gd name="connsiteX1" fmla="*/ 575034 w 1239095"/>
                <a:gd name="connsiteY1" fmla="*/ 163268 h 483779"/>
                <a:gd name="connsiteX2" fmla="*/ 1131218 w 1239095"/>
                <a:gd name="connsiteY2" fmla="*/ 45432 h 483779"/>
                <a:gd name="connsiteX3" fmla="*/ 1102939 w 1239095"/>
                <a:gd name="connsiteY3" fmla="*/ 436644 h 483779"/>
                <a:gd name="connsiteX4" fmla="*/ 447773 w 1239095"/>
                <a:gd name="connsiteY4" fmla="*/ 483779 h 483779"/>
                <a:gd name="connsiteX5" fmla="*/ 0 w 1239095"/>
                <a:gd name="connsiteY5" fmla="*/ 281102 h 483779"/>
                <a:gd name="connsiteX6" fmla="*/ 146115 w 1239095"/>
                <a:gd name="connsiteY6" fmla="*/ 12438 h 483779"/>
                <a:gd name="connsiteX0" fmla="*/ 178741 w 1271721"/>
                <a:gd name="connsiteY0" fmla="*/ 13853 h 485194"/>
                <a:gd name="connsiteX1" fmla="*/ 607660 w 1271721"/>
                <a:gd name="connsiteY1" fmla="*/ 164683 h 485194"/>
                <a:gd name="connsiteX2" fmla="*/ 1163844 w 1271721"/>
                <a:gd name="connsiteY2" fmla="*/ 46847 h 485194"/>
                <a:gd name="connsiteX3" fmla="*/ 1135565 w 1271721"/>
                <a:gd name="connsiteY3" fmla="*/ 438059 h 485194"/>
                <a:gd name="connsiteX4" fmla="*/ 480399 w 1271721"/>
                <a:gd name="connsiteY4" fmla="*/ 485194 h 485194"/>
                <a:gd name="connsiteX5" fmla="*/ 32626 w 1271721"/>
                <a:gd name="connsiteY5" fmla="*/ 282517 h 485194"/>
                <a:gd name="connsiteX6" fmla="*/ 178741 w 1271721"/>
                <a:gd name="connsiteY6" fmla="*/ 13853 h 485194"/>
                <a:gd name="connsiteX0" fmla="*/ 185477 w 1278457"/>
                <a:gd name="connsiteY0" fmla="*/ 16781 h 488122"/>
                <a:gd name="connsiteX1" fmla="*/ 614396 w 1278457"/>
                <a:gd name="connsiteY1" fmla="*/ 167611 h 488122"/>
                <a:gd name="connsiteX2" fmla="*/ 1170580 w 1278457"/>
                <a:gd name="connsiteY2" fmla="*/ 49775 h 488122"/>
                <a:gd name="connsiteX3" fmla="*/ 1142301 w 1278457"/>
                <a:gd name="connsiteY3" fmla="*/ 440987 h 488122"/>
                <a:gd name="connsiteX4" fmla="*/ 487135 w 1278457"/>
                <a:gd name="connsiteY4" fmla="*/ 488122 h 488122"/>
                <a:gd name="connsiteX5" fmla="*/ 39362 w 1278457"/>
                <a:gd name="connsiteY5" fmla="*/ 285445 h 488122"/>
                <a:gd name="connsiteX6" fmla="*/ 185477 w 1278457"/>
                <a:gd name="connsiteY6" fmla="*/ 16781 h 488122"/>
                <a:gd name="connsiteX0" fmla="*/ 197623 w 1290603"/>
                <a:gd name="connsiteY0" fmla="*/ 16051 h 487392"/>
                <a:gd name="connsiteX1" fmla="*/ 626542 w 1290603"/>
                <a:gd name="connsiteY1" fmla="*/ 166881 h 487392"/>
                <a:gd name="connsiteX2" fmla="*/ 1182726 w 1290603"/>
                <a:gd name="connsiteY2" fmla="*/ 49045 h 487392"/>
                <a:gd name="connsiteX3" fmla="*/ 1154447 w 1290603"/>
                <a:gd name="connsiteY3" fmla="*/ 440257 h 487392"/>
                <a:gd name="connsiteX4" fmla="*/ 499281 w 1290603"/>
                <a:gd name="connsiteY4" fmla="*/ 487392 h 487392"/>
                <a:gd name="connsiteX5" fmla="*/ 51508 w 1290603"/>
                <a:gd name="connsiteY5" fmla="*/ 284715 h 487392"/>
                <a:gd name="connsiteX6" fmla="*/ 197623 w 1290603"/>
                <a:gd name="connsiteY6" fmla="*/ 16051 h 487392"/>
                <a:gd name="connsiteX0" fmla="*/ 197623 w 1288349"/>
                <a:gd name="connsiteY0" fmla="*/ 16051 h 487392"/>
                <a:gd name="connsiteX1" fmla="*/ 626542 w 1288349"/>
                <a:gd name="connsiteY1" fmla="*/ 166881 h 487392"/>
                <a:gd name="connsiteX2" fmla="*/ 1182726 w 1288349"/>
                <a:gd name="connsiteY2" fmla="*/ 49045 h 487392"/>
                <a:gd name="connsiteX3" fmla="*/ 1149733 w 1288349"/>
                <a:gd name="connsiteY3" fmla="*/ 430830 h 487392"/>
                <a:gd name="connsiteX4" fmla="*/ 499281 w 1288349"/>
                <a:gd name="connsiteY4" fmla="*/ 487392 h 487392"/>
                <a:gd name="connsiteX5" fmla="*/ 51508 w 1288349"/>
                <a:gd name="connsiteY5" fmla="*/ 284715 h 487392"/>
                <a:gd name="connsiteX6" fmla="*/ 197623 w 1288349"/>
                <a:gd name="connsiteY6" fmla="*/ 16051 h 487392"/>
                <a:gd name="connsiteX0" fmla="*/ 197623 w 1307829"/>
                <a:gd name="connsiteY0" fmla="*/ 16051 h 487392"/>
                <a:gd name="connsiteX1" fmla="*/ 626542 w 1307829"/>
                <a:gd name="connsiteY1" fmla="*/ 166881 h 487392"/>
                <a:gd name="connsiteX2" fmla="*/ 1182726 w 1307829"/>
                <a:gd name="connsiteY2" fmla="*/ 49045 h 487392"/>
                <a:gd name="connsiteX3" fmla="*/ 1149733 w 1307829"/>
                <a:gd name="connsiteY3" fmla="*/ 430830 h 487392"/>
                <a:gd name="connsiteX4" fmla="*/ 499281 w 1307829"/>
                <a:gd name="connsiteY4" fmla="*/ 487392 h 487392"/>
                <a:gd name="connsiteX5" fmla="*/ 51508 w 1307829"/>
                <a:gd name="connsiteY5" fmla="*/ 284715 h 487392"/>
                <a:gd name="connsiteX6" fmla="*/ 197623 w 1307829"/>
                <a:gd name="connsiteY6" fmla="*/ 16051 h 487392"/>
                <a:gd name="connsiteX0" fmla="*/ 197623 w 1305362"/>
                <a:gd name="connsiteY0" fmla="*/ 16051 h 487392"/>
                <a:gd name="connsiteX1" fmla="*/ 626542 w 1305362"/>
                <a:gd name="connsiteY1" fmla="*/ 166881 h 487392"/>
                <a:gd name="connsiteX2" fmla="*/ 1182726 w 1305362"/>
                <a:gd name="connsiteY2" fmla="*/ 49045 h 487392"/>
                <a:gd name="connsiteX3" fmla="*/ 1145019 w 1305362"/>
                <a:gd name="connsiteY3" fmla="*/ 416690 h 487392"/>
                <a:gd name="connsiteX4" fmla="*/ 499281 w 1305362"/>
                <a:gd name="connsiteY4" fmla="*/ 487392 h 487392"/>
                <a:gd name="connsiteX5" fmla="*/ 51508 w 1305362"/>
                <a:gd name="connsiteY5" fmla="*/ 284715 h 487392"/>
                <a:gd name="connsiteX6" fmla="*/ 197623 w 1305362"/>
                <a:gd name="connsiteY6" fmla="*/ 16051 h 487392"/>
                <a:gd name="connsiteX0" fmla="*/ 197623 w 1300911"/>
                <a:gd name="connsiteY0" fmla="*/ 16051 h 487392"/>
                <a:gd name="connsiteX1" fmla="*/ 626542 w 1300911"/>
                <a:gd name="connsiteY1" fmla="*/ 166881 h 487392"/>
                <a:gd name="connsiteX2" fmla="*/ 1173299 w 1300911"/>
                <a:gd name="connsiteY2" fmla="*/ 44332 h 487392"/>
                <a:gd name="connsiteX3" fmla="*/ 1145019 w 1300911"/>
                <a:gd name="connsiteY3" fmla="*/ 416690 h 487392"/>
                <a:gd name="connsiteX4" fmla="*/ 499281 w 1300911"/>
                <a:gd name="connsiteY4" fmla="*/ 487392 h 487392"/>
                <a:gd name="connsiteX5" fmla="*/ 51508 w 1300911"/>
                <a:gd name="connsiteY5" fmla="*/ 284715 h 487392"/>
                <a:gd name="connsiteX6" fmla="*/ 197623 w 1300911"/>
                <a:gd name="connsiteY6" fmla="*/ 16051 h 487392"/>
                <a:gd name="connsiteX0" fmla="*/ 197623 w 1300911"/>
                <a:gd name="connsiteY0" fmla="*/ 16051 h 487392"/>
                <a:gd name="connsiteX1" fmla="*/ 626542 w 1300911"/>
                <a:gd name="connsiteY1" fmla="*/ 166881 h 487392"/>
                <a:gd name="connsiteX2" fmla="*/ 1173299 w 1300911"/>
                <a:gd name="connsiteY2" fmla="*/ 44332 h 487392"/>
                <a:gd name="connsiteX3" fmla="*/ 1145019 w 1300911"/>
                <a:gd name="connsiteY3" fmla="*/ 416690 h 487392"/>
                <a:gd name="connsiteX4" fmla="*/ 499281 w 1300911"/>
                <a:gd name="connsiteY4" fmla="*/ 487392 h 487392"/>
                <a:gd name="connsiteX5" fmla="*/ 51508 w 1300911"/>
                <a:gd name="connsiteY5" fmla="*/ 284715 h 487392"/>
                <a:gd name="connsiteX6" fmla="*/ 197623 w 1300911"/>
                <a:gd name="connsiteY6" fmla="*/ 16051 h 487392"/>
                <a:gd name="connsiteX0" fmla="*/ 191623 w 1304338"/>
                <a:gd name="connsiteY0" fmla="*/ 16825 h 474026"/>
                <a:gd name="connsiteX1" fmla="*/ 629969 w 1304338"/>
                <a:gd name="connsiteY1" fmla="*/ 153515 h 474026"/>
                <a:gd name="connsiteX2" fmla="*/ 1176726 w 1304338"/>
                <a:gd name="connsiteY2" fmla="*/ 30966 h 474026"/>
                <a:gd name="connsiteX3" fmla="*/ 1148446 w 1304338"/>
                <a:gd name="connsiteY3" fmla="*/ 403324 h 474026"/>
                <a:gd name="connsiteX4" fmla="*/ 502708 w 1304338"/>
                <a:gd name="connsiteY4" fmla="*/ 474026 h 474026"/>
                <a:gd name="connsiteX5" fmla="*/ 54935 w 1304338"/>
                <a:gd name="connsiteY5" fmla="*/ 271349 h 474026"/>
                <a:gd name="connsiteX6" fmla="*/ 191623 w 1304338"/>
                <a:gd name="connsiteY6" fmla="*/ 16825 h 474026"/>
                <a:gd name="connsiteX0" fmla="*/ 191623 w 1304338"/>
                <a:gd name="connsiteY0" fmla="*/ 16825 h 474026"/>
                <a:gd name="connsiteX1" fmla="*/ 559268 w 1304338"/>
                <a:gd name="connsiteY1" fmla="*/ 177082 h 474026"/>
                <a:gd name="connsiteX2" fmla="*/ 1176726 w 1304338"/>
                <a:gd name="connsiteY2" fmla="*/ 30966 h 474026"/>
                <a:gd name="connsiteX3" fmla="*/ 1148446 w 1304338"/>
                <a:gd name="connsiteY3" fmla="*/ 403324 h 474026"/>
                <a:gd name="connsiteX4" fmla="*/ 502708 w 1304338"/>
                <a:gd name="connsiteY4" fmla="*/ 474026 h 474026"/>
                <a:gd name="connsiteX5" fmla="*/ 54935 w 1304338"/>
                <a:gd name="connsiteY5" fmla="*/ 271349 h 474026"/>
                <a:gd name="connsiteX6" fmla="*/ 191623 w 1304338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5335"/>
                <a:gd name="connsiteY0" fmla="*/ 16825 h 474026"/>
                <a:gd name="connsiteX1" fmla="*/ 587713 w 1335335"/>
                <a:gd name="connsiteY1" fmla="*/ 177082 h 474026"/>
                <a:gd name="connsiteX2" fmla="*/ 1205171 w 1335335"/>
                <a:gd name="connsiteY2" fmla="*/ 30966 h 474026"/>
                <a:gd name="connsiteX3" fmla="*/ 1181604 w 1335335"/>
                <a:gd name="connsiteY3" fmla="*/ 398611 h 474026"/>
                <a:gd name="connsiteX4" fmla="*/ 531153 w 1335335"/>
                <a:gd name="connsiteY4" fmla="*/ 474026 h 474026"/>
                <a:gd name="connsiteX5" fmla="*/ 83380 w 1335335"/>
                <a:gd name="connsiteY5" fmla="*/ 271349 h 474026"/>
                <a:gd name="connsiteX6" fmla="*/ 220068 w 1335335"/>
                <a:gd name="connsiteY6" fmla="*/ 16825 h 474026"/>
                <a:gd name="connsiteX0" fmla="*/ 202113 w 1317380"/>
                <a:gd name="connsiteY0" fmla="*/ 18288 h 475489"/>
                <a:gd name="connsiteX1" fmla="*/ 569758 w 1317380"/>
                <a:gd name="connsiteY1" fmla="*/ 178545 h 475489"/>
                <a:gd name="connsiteX2" fmla="*/ 1187216 w 1317380"/>
                <a:gd name="connsiteY2" fmla="*/ 32429 h 475489"/>
                <a:gd name="connsiteX3" fmla="*/ 1163649 w 1317380"/>
                <a:gd name="connsiteY3" fmla="*/ 400074 h 475489"/>
                <a:gd name="connsiteX4" fmla="*/ 513198 w 1317380"/>
                <a:gd name="connsiteY4" fmla="*/ 475489 h 475489"/>
                <a:gd name="connsiteX5" fmla="*/ 93706 w 1317380"/>
                <a:gd name="connsiteY5" fmla="*/ 249245 h 475489"/>
                <a:gd name="connsiteX6" fmla="*/ 202113 w 1317380"/>
                <a:gd name="connsiteY6" fmla="*/ 18288 h 475489"/>
                <a:gd name="connsiteX0" fmla="*/ 216973 w 1308673"/>
                <a:gd name="connsiteY0" fmla="*/ 17098 h 493153"/>
                <a:gd name="connsiteX1" fmla="*/ 561051 w 1308673"/>
                <a:gd name="connsiteY1" fmla="*/ 196209 h 493153"/>
                <a:gd name="connsiteX2" fmla="*/ 1178509 w 1308673"/>
                <a:gd name="connsiteY2" fmla="*/ 50093 h 493153"/>
                <a:gd name="connsiteX3" fmla="*/ 1154942 w 1308673"/>
                <a:gd name="connsiteY3" fmla="*/ 417738 h 493153"/>
                <a:gd name="connsiteX4" fmla="*/ 504491 w 1308673"/>
                <a:gd name="connsiteY4" fmla="*/ 493153 h 493153"/>
                <a:gd name="connsiteX5" fmla="*/ 84999 w 1308673"/>
                <a:gd name="connsiteY5" fmla="*/ 266909 h 493153"/>
                <a:gd name="connsiteX6" fmla="*/ 216973 w 1308673"/>
                <a:gd name="connsiteY6" fmla="*/ 17098 h 493153"/>
                <a:gd name="connsiteX0" fmla="*/ 216973 w 1298723"/>
                <a:gd name="connsiteY0" fmla="*/ 17098 h 493153"/>
                <a:gd name="connsiteX1" fmla="*/ 561051 w 1298723"/>
                <a:gd name="connsiteY1" fmla="*/ 196209 h 493153"/>
                <a:gd name="connsiteX2" fmla="*/ 1178509 w 1298723"/>
                <a:gd name="connsiteY2" fmla="*/ 50093 h 493153"/>
                <a:gd name="connsiteX3" fmla="*/ 1136089 w 1298723"/>
                <a:gd name="connsiteY3" fmla="*/ 238629 h 493153"/>
                <a:gd name="connsiteX4" fmla="*/ 504491 w 1298723"/>
                <a:gd name="connsiteY4" fmla="*/ 493153 h 493153"/>
                <a:gd name="connsiteX5" fmla="*/ 84999 w 1298723"/>
                <a:gd name="connsiteY5" fmla="*/ 266909 h 493153"/>
                <a:gd name="connsiteX6" fmla="*/ 216973 w 1298723"/>
                <a:gd name="connsiteY6" fmla="*/ 17098 h 493153"/>
                <a:gd name="connsiteX0" fmla="*/ 216973 w 1298723"/>
                <a:gd name="connsiteY0" fmla="*/ 17098 h 507293"/>
                <a:gd name="connsiteX1" fmla="*/ 561051 w 1298723"/>
                <a:gd name="connsiteY1" fmla="*/ 196209 h 507293"/>
                <a:gd name="connsiteX2" fmla="*/ 1178509 w 1298723"/>
                <a:gd name="connsiteY2" fmla="*/ 50093 h 507293"/>
                <a:gd name="connsiteX3" fmla="*/ 1136089 w 1298723"/>
                <a:gd name="connsiteY3" fmla="*/ 238629 h 507293"/>
                <a:gd name="connsiteX4" fmla="*/ 528058 w 1298723"/>
                <a:gd name="connsiteY4" fmla="*/ 507293 h 507293"/>
                <a:gd name="connsiteX5" fmla="*/ 84999 w 1298723"/>
                <a:gd name="connsiteY5" fmla="*/ 266909 h 507293"/>
                <a:gd name="connsiteX6" fmla="*/ 216973 w 1298723"/>
                <a:gd name="connsiteY6" fmla="*/ 17098 h 507293"/>
                <a:gd name="connsiteX0" fmla="*/ 216973 w 1298723"/>
                <a:gd name="connsiteY0" fmla="*/ 17098 h 507293"/>
                <a:gd name="connsiteX1" fmla="*/ 561051 w 1298723"/>
                <a:gd name="connsiteY1" fmla="*/ 196209 h 507293"/>
                <a:gd name="connsiteX2" fmla="*/ 1178509 w 1298723"/>
                <a:gd name="connsiteY2" fmla="*/ 50093 h 507293"/>
                <a:gd name="connsiteX3" fmla="*/ 1136089 w 1298723"/>
                <a:gd name="connsiteY3" fmla="*/ 238629 h 507293"/>
                <a:gd name="connsiteX4" fmla="*/ 528058 w 1298723"/>
                <a:gd name="connsiteY4" fmla="*/ 507293 h 507293"/>
                <a:gd name="connsiteX5" fmla="*/ 84999 w 1298723"/>
                <a:gd name="connsiteY5" fmla="*/ 266909 h 507293"/>
                <a:gd name="connsiteX6" fmla="*/ 216973 w 1298723"/>
                <a:gd name="connsiteY6" fmla="*/ 17098 h 507293"/>
                <a:gd name="connsiteX0" fmla="*/ 216973 w 1285623"/>
                <a:gd name="connsiteY0" fmla="*/ 47133 h 537328"/>
                <a:gd name="connsiteX1" fmla="*/ 561051 w 1285623"/>
                <a:gd name="connsiteY1" fmla="*/ 226244 h 537328"/>
                <a:gd name="connsiteX2" fmla="*/ 1150229 w 1285623"/>
                <a:gd name="connsiteY2" fmla="*/ 0 h 537328"/>
                <a:gd name="connsiteX3" fmla="*/ 1136089 w 1285623"/>
                <a:gd name="connsiteY3" fmla="*/ 268664 h 537328"/>
                <a:gd name="connsiteX4" fmla="*/ 528058 w 1285623"/>
                <a:gd name="connsiteY4" fmla="*/ 537328 h 537328"/>
                <a:gd name="connsiteX5" fmla="*/ 84999 w 1285623"/>
                <a:gd name="connsiteY5" fmla="*/ 296944 h 537328"/>
                <a:gd name="connsiteX6" fmla="*/ 216973 w 1285623"/>
                <a:gd name="connsiteY6" fmla="*/ 47133 h 537328"/>
                <a:gd name="connsiteX0" fmla="*/ 216973 w 1272201"/>
                <a:gd name="connsiteY0" fmla="*/ 61273 h 551468"/>
                <a:gd name="connsiteX1" fmla="*/ 561051 w 1272201"/>
                <a:gd name="connsiteY1" fmla="*/ 240384 h 551468"/>
                <a:gd name="connsiteX2" fmla="*/ 1117235 w 1272201"/>
                <a:gd name="connsiteY2" fmla="*/ 0 h 551468"/>
                <a:gd name="connsiteX3" fmla="*/ 1136089 w 1272201"/>
                <a:gd name="connsiteY3" fmla="*/ 282804 h 551468"/>
                <a:gd name="connsiteX4" fmla="*/ 528058 w 1272201"/>
                <a:gd name="connsiteY4" fmla="*/ 551468 h 551468"/>
                <a:gd name="connsiteX5" fmla="*/ 84999 w 1272201"/>
                <a:gd name="connsiteY5" fmla="*/ 311084 h 551468"/>
                <a:gd name="connsiteX6" fmla="*/ 216973 w 1272201"/>
                <a:gd name="connsiteY6" fmla="*/ 61273 h 551468"/>
                <a:gd name="connsiteX0" fmla="*/ 216973 w 1278133"/>
                <a:gd name="connsiteY0" fmla="*/ 61273 h 551468"/>
                <a:gd name="connsiteX1" fmla="*/ 561051 w 1278133"/>
                <a:gd name="connsiteY1" fmla="*/ 240384 h 551468"/>
                <a:gd name="connsiteX2" fmla="*/ 1117235 w 1278133"/>
                <a:gd name="connsiteY2" fmla="*/ 0 h 551468"/>
                <a:gd name="connsiteX3" fmla="*/ 1145516 w 1278133"/>
                <a:gd name="connsiteY3" fmla="*/ 282804 h 551468"/>
                <a:gd name="connsiteX4" fmla="*/ 528058 w 1278133"/>
                <a:gd name="connsiteY4" fmla="*/ 551468 h 551468"/>
                <a:gd name="connsiteX5" fmla="*/ 84999 w 1278133"/>
                <a:gd name="connsiteY5" fmla="*/ 311084 h 551468"/>
                <a:gd name="connsiteX6" fmla="*/ 216973 w 1278133"/>
                <a:gd name="connsiteY6" fmla="*/ 61273 h 551468"/>
                <a:gd name="connsiteX0" fmla="*/ 216973 w 1268476"/>
                <a:gd name="connsiteY0" fmla="*/ 51846 h 542041"/>
                <a:gd name="connsiteX1" fmla="*/ 561051 w 1268476"/>
                <a:gd name="connsiteY1" fmla="*/ 230957 h 542041"/>
                <a:gd name="connsiteX2" fmla="*/ 1088954 w 1268476"/>
                <a:gd name="connsiteY2" fmla="*/ 0 h 542041"/>
                <a:gd name="connsiteX3" fmla="*/ 1145516 w 1268476"/>
                <a:gd name="connsiteY3" fmla="*/ 273377 h 542041"/>
                <a:gd name="connsiteX4" fmla="*/ 528058 w 1268476"/>
                <a:gd name="connsiteY4" fmla="*/ 542041 h 542041"/>
                <a:gd name="connsiteX5" fmla="*/ 84999 w 1268476"/>
                <a:gd name="connsiteY5" fmla="*/ 301657 h 542041"/>
                <a:gd name="connsiteX6" fmla="*/ 216973 w 1268476"/>
                <a:gd name="connsiteY6" fmla="*/ 51846 h 542041"/>
                <a:gd name="connsiteX0" fmla="*/ 216973 w 1273624"/>
                <a:gd name="connsiteY0" fmla="*/ 51846 h 542041"/>
                <a:gd name="connsiteX1" fmla="*/ 561051 w 1273624"/>
                <a:gd name="connsiteY1" fmla="*/ 230957 h 542041"/>
                <a:gd name="connsiteX2" fmla="*/ 1088954 w 1273624"/>
                <a:gd name="connsiteY2" fmla="*/ 0 h 542041"/>
                <a:gd name="connsiteX3" fmla="*/ 1145516 w 1273624"/>
                <a:gd name="connsiteY3" fmla="*/ 273377 h 542041"/>
                <a:gd name="connsiteX4" fmla="*/ 528058 w 1273624"/>
                <a:gd name="connsiteY4" fmla="*/ 542041 h 542041"/>
                <a:gd name="connsiteX5" fmla="*/ 84999 w 1273624"/>
                <a:gd name="connsiteY5" fmla="*/ 301657 h 542041"/>
                <a:gd name="connsiteX6" fmla="*/ 216973 w 1273624"/>
                <a:gd name="connsiteY6" fmla="*/ 51846 h 542041"/>
                <a:gd name="connsiteX0" fmla="*/ 216973 w 1261354"/>
                <a:gd name="connsiteY0" fmla="*/ 51846 h 542041"/>
                <a:gd name="connsiteX1" fmla="*/ 561051 w 1261354"/>
                <a:gd name="connsiteY1" fmla="*/ 230957 h 542041"/>
                <a:gd name="connsiteX2" fmla="*/ 1088954 w 1261354"/>
                <a:gd name="connsiteY2" fmla="*/ 0 h 542041"/>
                <a:gd name="connsiteX3" fmla="*/ 1145516 w 1261354"/>
                <a:gd name="connsiteY3" fmla="*/ 273377 h 542041"/>
                <a:gd name="connsiteX4" fmla="*/ 528058 w 1261354"/>
                <a:gd name="connsiteY4" fmla="*/ 542041 h 542041"/>
                <a:gd name="connsiteX5" fmla="*/ 84999 w 1261354"/>
                <a:gd name="connsiteY5" fmla="*/ 301657 h 542041"/>
                <a:gd name="connsiteX6" fmla="*/ 216973 w 1261354"/>
                <a:gd name="connsiteY6" fmla="*/ 51846 h 542041"/>
                <a:gd name="connsiteX0" fmla="*/ 216973 w 1261354"/>
                <a:gd name="connsiteY0" fmla="*/ 51846 h 542041"/>
                <a:gd name="connsiteX1" fmla="*/ 561051 w 1261354"/>
                <a:gd name="connsiteY1" fmla="*/ 230957 h 542041"/>
                <a:gd name="connsiteX2" fmla="*/ 1088954 w 1261354"/>
                <a:gd name="connsiteY2" fmla="*/ 0 h 542041"/>
                <a:gd name="connsiteX3" fmla="*/ 1145516 w 1261354"/>
                <a:gd name="connsiteY3" fmla="*/ 273377 h 542041"/>
                <a:gd name="connsiteX4" fmla="*/ 528058 w 1261354"/>
                <a:gd name="connsiteY4" fmla="*/ 542041 h 542041"/>
                <a:gd name="connsiteX5" fmla="*/ 84999 w 1261354"/>
                <a:gd name="connsiteY5" fmla="*/ 301657 h 542041"/>
                <a:gd name="connsiteX6" fmla="*/ 216973 w 1261354"/>
                <a:gd name="connsiteY6" fmla="*/ 51846 h 542041"/>
                <a:gd name="connsiteX0" fmla="*/ 216973 w 1261354"/>
                <a:gd name="connsiteY0" fmla="*/ 51846 h 527901"/>
                <a:gd name="connsiteX1" fmla="*/ 561051 w 1261354"/>
                <a:gd name="connsiteY1" fmla="*/ 230957 h 527901"/>
                <a:gd name="connsiteX2" fmla="*/ 1088954 w 1261354"/>
                <a:gd name="connsiteY2" fmla="*/ 0 h 527901"/>
                <a:gd name="connsiteX3" fmla="*/ 1145516 w 1261354"/>
                <a:gd name="connsiteY3" fmla="*/ 273377 h 527901"/>
                <a:gd name="connsiteX4" fmla="*/ 509204 w 1261354"/>
                <a:gd name="connsiteY4" fmla="*/ 527901 h 527901"/>
                <a:gd name="connsiteX5" fmla="*/ 84999 w 1261354"/>
                <a:gd name="connsiteY5" fmla="*/ 301657 h 527901"/>
                <a:gd name="connsiteX6" fmla="*/ 216973 w 1261354"/>
                <a:gd name="connsiteY6" fmla="*/ 51846 h 527901"/>
                <a:gd name="connsiteX0" fmla="*/ 216973 w 1261354"/>
                <a:gd name="connsiteY0" fmla="*/ 51846 h 527901"/>
                <a:gd name="connsiteX1" fmla="*/ 561051 w 1261354"/>
                <a:gd name="connsiteY1" fmla="*/ 230957 h 527901"/>
                <a:gd name="connsiteX2" fmla="*/ 1088954 w 1261354"/>
                <a:gd name="connsiteY2" fmla="*/ 0 h 527901"/>
                <a:gd name="connsiteX3" fmla="*/ 1145516 w 1261354"/>
                <a:gd name="connsiteY3" fmla="*/ 273377 h 527901"/>
                <a:gd name="connsiteX4" fmla="*/ 509204 w 1261354"/>
                <a:gd name="connsiteY4" fmla="*/ 527901 h 527901"/>
                <a:gd name="connsiteX5" fmla="*/ 84999 w 1261354"/>
                <a:gd name="connsiteY5" fmla="*/ 301657 h 527901"/>
                <a:gd name="connsiteX6" fmla="*/ 216973 w 1261354"/>
                <a:gd name="connsiteY6" fmla="*/ 51846 h 527901"/>
                <a:gd name="connsiteX0" fmla="*/ 209197 w 1253578"/>
                <a:gd name="connsiteY0" fmla="*/ 51846 h 527901"/>
                <a:gd name="connsiteX1" fmla="*/ 553275 w 1253578"/>
                <a:gd name="connsiteY1" fmla="*/ 230957 h 527901"/>
                <a:gd name="connsiteX2" fmla="*/ 1081178 w 1253578"/>
                <a:gd name="connsiteY2" fmla="*/ 0 h 527901"/>
                <a:gd name="connsiteX3" fmla="*/ 1137740 w 1253578"/>
                <a:gd name="connsiteY3" fmla="*/ 273377 h 527901"/>
                <a:gd name="connsiteX4" fmla="*/ 501428 w 1253578"/>
                <a:gd name="connsiteY4" fmla="*/ 527901 h 527901"/>
                <a:gd name="connsiteX5" fmla="*/ 77223 w 1253578"/>
                <a:gd name="connsiteY5" fmla="*/ 301657 h 527901"/>
                <a:gd name="connsiteX6" fmla="*/ 209197 w 1253578"/>
                <a:gd name="connsiteY6" fmla="*/ 51846 h 527901"/>
                <a:gd name="connsiteX0" fmla="*/ 213903 w 1258284"/>
                <a:gd name="connsiteY0" fmla="*/ 51846 h 527901"/>
                <a:gd name="connsiteX1" fmla="*/ 557981 w 1258284"/>
                <a:gd name="connsiteY1" fmla="*/ 230957 h 527901"/>
                <a:gd name="connsiteX2" fmla="*/ 1085884 w 1258284"/>
                <a:gd name="connsiteY2" fmla="*/ 0 h 527901"/>
                <a:gd name="connsiteX3" fmla="*/ 1142446 w 1258284"/>
                <a:gd name="connsiteY3" fmla="*/ 273377 h 527901"/>
                <a:gd name="connsiteX4" fmla="*/ 506134 w 1258284"/>
                <a:gd name="connsiteY4" fmla="*/ 527901 h 527901"/>
                <a:gd name="connsiteX5" fmla="*/ 81929 w 1258284"/>
                <a:gd name="connsiteY5" fmla="*/ 301657 h 527901"/>
                <a:gd name="connsiteX6" fmla="*/ 213903 w 1258284"/>
                <a:gd name="connsiteY6" fmla="*/ 51846 h 527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8284" h="527901">
                  <a:moveTo>
                    <a:pt x="213903" y="51846"/>
                  </a:moveTo>
                  <a:lnTo>
                    <a:pt x="557981" y="230957"/>
                  </a:lnTo>
                  <a:lnTo>
                    <a:pt x="1085884" y="0"/>
                  </a:lnTo>
                  <a:cubicBezTo>
                    <a:pt x="1246139" y="9426"/>
                    <a:pt x="1349836" y="127263"/>
                    <a:pt x="1142446" y="273377"/>
                  </a:cubicBezTo>
                  <a:cubicBezTo>
                    <a:pt x="931914" y="386499"/>
                    <a:pt x="730807" y="471340"/>
                    <a:pt x="506134" y="527901"/>
                  </a:cubicBezTo>
                  <a:lnTo>
                    <a:pt x="81929" y="301657"/>
                  </a:lnTo>
                  <a:cubicBezTo>
                    <a:pt x="-68589" y="218185"/>
                    <a:pt x="-4267" y="-49656"/>
                    <a:pt x="213903" y="51846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CF1E7E3-A6A5-43CE-A489-214C728E2DB8}"/>
                </a:ext>
              </a:extLst>
            </p:cNvPr>
            <p:cNvGrpSpPr/>
            <p:nvPr/>
          </p:nvGrpSpPr>
          <p:grpSpPr>
            <a:xfrm rot="503268" flipH="1">
              <a:off x="8432566" y="4593165"/>
              <a:ext cx="871488" cy="1719428"/>
              <a:chOff x="904151" y="2497329"/>
              <a:chExt cx="1955996" cy="3859160"/>
            </a:xfrm>
            <a:solidFill>
              <a:schemeClr val="tx2">
                <a:lumMod val="75000"/>
                <a:lumOff val="25000"/>
              </a:schemeClr>
            </a:solidFill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AE4976A5-00A6-4761-BDB8-6AF916056130}"/>
                  </a:ext>
                </a:extLst>
              </p:cNvPr>
              <p:cNvSpPr/>
              <p:nvPr/>
            </p:nvSpPr>
            <p:spPr>
              <a:xfrm flipH="1">
                <a:off x="1727662" y="2497329"/>
                <a:ext cx="904772" cy="883728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Rectangle 1">
                <a:extLst>
                  <a:ext uri="{FF2B5EF4-FFF2-40B4-BE49-F238E27FC236}">
                    <a16:creationId xmlns:a16="http://schemas.microsoft.com/office/drawing/2014/main" id="{3EA5D551-ED99-48D1-BC94-6F5FE1CA19EA}"/>
                  </a:ext>
                </a:extLst>
              </p:cNvPr>
              <p:cNvSpPr/>
              <p:nvPr/>
            </p:nvSpPr>
            <p:spPr>
              <a:xfrm flipH="1">
                <a:off x="904151" y="4784297"/>
                <a:ext cx="1119694" cy="1561346"/>
              </a:xfrm>
              <a:custGeom>
                <a:avLst/>
                <a:gdLst>
                  <a:gd name="connsiteX0" fmla="*/ 0 w 338270"/>
                  <a:gd name="connsiteY0" fmla="*/ 0 h 1901390"/>
                  <a:gd name="connsiteX1" fmla="*/ 338270 w 338270"/>
                  <a:gd name="connsiteY1" fmla="*/ 0 h 1901390"/>
                  <a:gd name="connsiteX2" fmla="*/ 338270 w 338270"/>
                  <a:gd name="connsiteY2" fmla="*/ 1901390 h 1901390"/>
                  <a:gd name="connsiteX3" fmla="*/ 0 w 338270"/>
                  <a:gd name="connsiteY3" fmla="*/ 1901390 h 1901390"/>
                  <a:gd name="connsiteX4" fmla="*/ 0 w 338270"/>
                  <a:gd name="connsiteY4" fmla="*/ 0 h 1901390"/>
                  <a:gd name="connsiteX0" fmla="*/ 0 w 913511"/>
                  <a:gd name="connsiteY0" fmla="*/ 0 h 1901390"/>
                  <a:gd name="connsiteX1" fmla="*/ 338270 w 913511"/>
                  <a:gd name="connsiteY1" fmla="*/ 0 h 1901390"/>
                  <a:gd name="connsiteX2" fmla="*/ 913511 w 913511"/>
                  <a:gd name="connsiteY2" fmla="*/ 1153245 h 1901390"/>
                  <a:gd name="connsiteX3" fmla="*/ 0 w 913511"/>
                  <a:gd name="connsiteY3" fmla="*/ 1901390 h 1901390"/>
                  <a:gd name="connsiteX4" fmla="*/ 0 w 913511"/>
                  <a:gd name="connsiteY4" fmla="*/ 0 h 1901390"/>
                  <a:gd name="connsiteX0" fmla="*/ 0 w 913511"/>
                  <a:gd name="connsiteY0" fmla="*/ 0 h 1469128"/>
                  <a:gd name="connsiteX1" fmla="*/ 338270 w 913511"/>
                  <a:gd name="connsiteY1" fmla="*/ 0 h 1469128"/>
                  <a:gd name="connsiteX2" fmla="*/ 913511 w 913511"/>
                  <a:gd name="connsiteY2" fmla="*/ 1153245 h 1469128"/>
                  <a:gd name="connsiteX3" fmla="*/ 694944 w 913511"/>
                  <a:gd name="connsiteY3" fmla="*/ 1469128 h 1469128"/>
                  <a:gd name="connsiteX4" fmla="*/ 0 w 913511"/>
                  <a:gd name="connsiteY4" fmla="*/ 0 h 1469128"/>
                  <a:gd name="connsiteX0" fmla="*/ 0 w 913511"/>
                  <a:gd name="connsiteY0" fmla="*/ 0 h 1478753"/>
                  <a:gd name="connsiteX1" fmla="*/ 338270 w 913511"/>
                  <a:gd name="connsiteY1" fmla="*/ 0 h 1478753"/>
                  <a:gd name="connsiteX2" fmla="*/ 913511 w 913511"/>
                  <a:gd name="connsiteY2" fmla="*/ 1153245 h 1478753"/>
                  <a:gd name="connsiteX3" fmla="*/ 694944 w 913511"/>
                  <a:gd name="connsiteY3" fmla="*/ 1469128 h 1478753"/>
                  <a:gd name="connsiteX4" fmla="*/ 0 w 913511"/>
                  <a:gd name="connsiteY4" fmla="*/ 0 h 1478753"/>
                  <a:gd name="connsiteX0" fmla="*/ 0 w 984139"/>
                  <a:gd name="connsiteY0" fmla="*/ 0 h 1479459"/>
                  <a:gd name="connsiteX1" fmla="*/ 338270 w 984139"/>
                  <a:gd name="connsiteY1" fmla="*/ 0 h 1479459"/>
                  <a:gd name="connsiteX2" fmla="*/ 913511 w 984139"/>
                  <a:gd name="connsiteY2" fmla="*/ 1153245 h 1479459"/>
                  <a:gd name="connsiteX3" fmla="*/ 694944 w 984139"/>
                  <a:gd name="connsiteY3" fmla="*/ 1469128 h 1479459"/>
                  <a:gd name="connsiteX4" fmla="*/ 0 w 984139"/>
                  <a:gd name="connsiteY4" fmla="*/ 0 h 1479459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0 w 989217"/>
                  <a:gd name="connsiteY4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0 w 989217"/>
                  <a:gd name="connsiteY4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405661 w 989217"/>
                  <a:gd name="connsiteY4" fmla="*/ 857874 h 1479240"/>
                  <a:gd name="connsiteX5" fmla="*/ 0 w 989217"/>
                  <a:gd name="connsiteY5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26601 w 989217"/>
                  <a:gd name="connsiteY4" fmla="*/ 957627 h 1479240"/>
                  <a:gd name="connsiteX5" fmla="*/ 0 w 989217"/>
                  <a:gd name="connsiteY5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26601 w 989217"/>
                  <a:gd name="connsiteY4" fmla="*/ 957627 h 1479240"/>
                  <a:gd name="connsiteX5" fmla="*/ 0 w 989217"/>
                  <a:gd name="connsiteY5" fmla="*/ 0 h 1479240"/>
                  <a:gd name="connsiteX0" fmla="*/ 17078 w 1006295"/>
                  <a:gd name="connsiteY0" fmla="*/ 0 h 1479240"/>
                  <a:gd name="connsiteX1" fmla="*/ 355348 w 1006295"/>
                  <a:gd name="connsiteY1" fmla="*/ 0 h 1479240"/>
                  <a:gd name="connsiteX2" fmla="*/ 937239 w 1006295"/>
                  <a:gd name="connsiteY2" fmla="*/ 1146595 h 1479240"/>
                  <a:gd name="connsiteX3" fmla="*/ 712022 w 1006295"/>
                  <a:gd name="connsiteY3" fmla="*/ 1469128 h 1479240"/>
                  <a:gd name="connsiteX4" fmla="*/ 43679 w 1006295"/>
                  <a:gd name="connsiteY4" fmla="*/ 957627 h 1479240"/>
                  <a:gd name="connsiteX5" fmla="*/ 17078 w 1006295"/>
                  <a:gd name="connsiteY5" fmla="*/ 0 h 1479240"/>
                  <a:gd name="connsiteX0" fmla="*/ 17078 w 1006295"/>
                  <a:gd name="connsiteY0" fmla="*/ 0 h 1479240"/>
                  <a:gd name="connsiteX1" fmla="*/ 355348 w 1006295"/>
                  <a:gd name="connsiteY1" fmla="*/ 0 h 1479240"/>
                  <a:gd name="connsiteX2" fmla="*/ 937239 w 1006295"/>
                  <a:gd name="connsiteY2" fmla="*/ 1146595 h 1479240"/>
                  <a:gd name="connsiteX3" fmla="*/ 712022 w 1006295"/>
                  <a:gd name="connsiteY3" fmla="*/ 1469128 h 1479240"/>
                  <a:gd name="connsiteX4" fmla="*/ 43679 w 1006295"/>
                  <a:gd name="connsiteY4" fmla="*/ 957627 h 1479240"/>
                  <a:gd name="connsiteX5" fmla="*/ 17078 w 1006295"/>
                  <a:gd name="connsiteY5" fmla="*/ 0 h 1479240"/>
                  <a:gd name="connsiteX0" fmla="*/ 17078 w 1006295"/>
                  <a:gd name="connsiteY0" fmla="*/ 0 h 1479240"/>
                  <a:gd name="connsiteX1" fmla="*/ 355348 w 1006295"/>
                  <a:gd name="connsiteY1" fmla="*/ 0 h 1479240"/>
                  <a:gd name="connsiteX2" fmla="*/ 937239 w 1006295"/>
                  <a:gd name="connsiteY2" fmla="*/ 1146595 h 1479240"/>
                  <a:gd name="connsiteX3" fmla="*/ 712022 w 1006295"/>
                  <a:gd name="connsiteY3" fmla="*/ 1469128 h 1479240"/>
                  <a:gd name="connsiteX4" fmla="*/ 43679 w 1006295"/>
                  <a:gd name="connsiteY4" fmla="*/ 957627 h 1479240"/>
                  <a:gd name="connsiteX5" fmla="*/ 17078 w 1006295"/>
                  <a:gd name="connsiteY5" fmla="*/ 0 h 1479240"/>
                  <a:gd name="connsiteX0" fmla="*/ 21528 w 1010745"/>
                  <a:gd name="connsiteY0" fmla="*/ 0 h 1479240"/>
                  <a:gd name="connsiteX1" fmla="*/ 359798 w 1010745"/>
                  <a:gd name="connsiteY1" fmla="*/ 0 h 1479240"/>
                  <a:gd name="connsiteX2" fmla="*/ 941689 w 1010745"/>
                  <a:gd name="connsiteY2" fmla="*/ 1146595 h 1479240"/>
                  <a:gd name="connsiteX3" fmla="*/ 716472 w 1010745"/>
                  <a:gd name="connsiteY3" fmla="*/ 1469128 h 1479240"/>
                  <a:gd name="connsiteX4" fmla="*/ 41479 w 1010745"/>
                  <a:gd name="connsiteY4" fmla="*/ 977577 h 1479240"/>
                  <a:gd name="connsiteX5" fmla="*/ 21528 w 1010745"/>
                  <a:gd name="connsiteY5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19951 w 989217"/>
                  <a:gd name="connsiteY4" fmla="*/ 977577 h 1479240"/>
                  <a:gd name="connsiteX5" fmla="*/ 0 w 989217"/>
                  <a:gd name="connsiteY5" fmla="*/ 0 h 1479240"/>
                  <a:gd name="connsiteX0" fmla="*/ 0 w 992542"/>
                  <a:gd name="connsiteY0" fmla="*/ 146304 h 1479240"/>
                  <a:gd name="connsiteX1" fmla="*/ 341595 w 992542"/>
                  <a:gd name="connsiteY1" fmla="*/ 0 h 1479240"/>
                  <a:gd name="connsiteX2" fmla="*/ 923486 w 992542"/>
                  <a:gd name="connsiteY2" fmla="*/ 1146595 h 1479240"/>
                  <a:gd name="connsiteX3" fmla="*/ 698269 w 992542"/>
                  <a:gd name="connsiteY3" fmla="*/ 1469128 h 1479240"/>
                  <a:gd name="connsiteX4" fmla="*/ 23276 w 992542"/>
                  <a:gd name="connsiteY4" fmla="*/ 977577 h 1479240"/>
                  <a:gd name="connsiteX5" fmla="*/ 0 w 992542"/>
                  <a:gd name="connsiteY5" fmla="*/ 146304 h 1479240"/>
                  <a:gd name="connsiteX0" fmla="*/ 32340 w 1024882"/>
                  <a:gd name="connsiteY0" fmla="*/ 146304 h 1479240"/>
                  <a:gd name="connsiteX1" fmla="*/ 373935 w 1024882"/>
                  <a:gd name="connsiteY1" fmla="*/ 0 h 1479240"/>
                  <a:gd name="connsiteX2" fmla="*/ 955826 w 1024882"/>
                  <a:gd name="connsiteY2" fmla="*/ 1146595 h 1479240"/>
                  <a:gd name="connsiteX3" fmla="*/ 730609 w 1024882"/>
                  <a:gd name="connsiteY3" fmla="*/ 1469128 h 1479240"/>
                  <a:gd name="connsiteX4" fmla="*/ 55616 w 1024882"/>
                  <a:gd name="connsiteY4" fmla="*/ 977577 h 1479240"/>
                  <a:gd name="connsiteX5" fmla="*/ 32340 w 1024882"/>
                  <a:gd name="connsiteY5" fmla="*/ 146304 h 1479240"/>
                  <a:gd name="connsiteX0" fmla="*/ 33787 w 1019679"/>
                  <a:gd name="connsiteY0" fmla="*/ 66502 h 1479240"/>
                  <a:gd name="connsiteX1" fmla="*/ 368732 w 1019679"/>
                  <a:gd name="connsiteY1" fmla="*/ 0 h 1479240"/>
                  <a:gd name="connsiteX2" fmla="*/ 950623 w 1019679"/>
                  <a:gd name="connsiteY2" fmla="*/ 1146595 h 1479240"/>
                  <a:gd name="connsiteX3" fmla="*/ 725406 w 1019679"/>
                  <a:gd name="connsiteY3" fmla="*/ 1469128 h 1479240"/>
                  <a:gd name="connsiteX4" fmla="*/ 50413 w 1019679"/>
                  <a:gd name="connsiteY4" fmla="*/ 977577 h 1479240"/>
                  <a:gd name="connsiteX5" fmla="*/ 33787 w 1019679"/>
                  <a:gd name="connsiteY5" fmla="*/ 66502 h 1479240"/>
                  <a:gd name="connsiteX0" fmla="*/ 39705 w 1025597"/>
                  <a:gd name="connsiteY0" fmla="*/ 66502 h 1479240"/>
                  <a:gd name="connsiteX1" fmla="*/ 374650 w 1025597"/>
                  <a:gd name="connsiteY1" fmla="*/ 0 h 1479240"/>
                  <a:gd name="connsiteX2" fmla="*/ 956541 w 1025597"/>
                  <a:gd name="connsiteY2" fmla="*/ 1146595 h 1479240"/>
                  <a:gd name="connsiteX3" fmla="*/ 731324 w 1025597"/>
                  <a:gd name="connsiteY3" fmla="*/ 1469128 h 1479240"/>
                  <a:gd name="connsiteX4" fmla="*/ 56331 w 1025597"/>
                  <a:gd name="connsiteY4" fmla="*/ 977577 h 1479240"/>
                  <a:gd name="connsiteX5" fmla="*/ 39705 w 1025597"/>
                  <a:gd name="connsiteY5" fmla="*/ 66502 h 1479240"/>
                  <a:gd name="connsiteX0" fmla="*/ 39705 w 1000783"/>
                  <a:gd name="connsiteY0" fmla="*/ 66502 h 1478927"/>
                  <a:gd name="connsiteX1" fmla="*/ 374650 w 1000783"/>
                  <a:gd name="connsiteY1" fmla="*/ 0 h 1478927"/>
                  <a:gd name="connsiteX2" fmla="*/ 923290 w 1000783"/>
                  <a:gd name="connsiteY2" fmla="*/ 1136620 h 1478927"/>
                  <a:gd name="connsiteX3" fmla="*/ 731324 w 1000783"/>
                  <a:gd name="connsiteY3" fmla="*/ 1469128 h 1478927"/>
                  <a:gd name="connsiteX4" fmla="*/ 56331 w 1000783"/>
                  <a:gd name="connsiteY4" fmla="*/ 977577 h 1478927"/>
                  <a:gd name="connsiteX5" fmla="*/ 39705 w 1000783"/>
                  <a:gd name="connsiteY5" fmla="*/ 66502 h 1478927"/>
                  <a:gd name="connsiteX0" fmla="*/ 39705 w 1011118"/>
                  <a:gd name="connsiteY0" fmla="*/ 66502 h 1478118"/>
                  <a:gd name="connsiteX1" fmla="*/ 374650 w 1011118"/>
                  <a:gd name="connsiteY1" fmla="*/ 0 h 1478118"/>
                  <a:gd name="connsiteX2" fmla="*/ 923290 w 1011118"/>
                  <a:gd name="connsiteY2" fmla="*/ 1136620 h 1478118"/>
                  <a:gd name="connsiteX3" fmla="*/ 731324 w 1011118"/>
                  <a:gd name="connsiteY3" fmla="*/ 1469128 h 1478118"/>
                  <a:gd name="connsiteX4" fmla="*/ 56331 w 1011118"/>
                  <a:gd name="connsiteY4" fmla="*/ 977577 h 1478118"/>
                  <a:gd name="connsiteX5" fmla="*/ 39705 w 1011118"/>
                  <a:gd name="connsiteY5" fmla="*/ 66502 h 1478118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936590 w 1020876"/>
                  <a:gd name="connsiteY2" fmla="*/ 1119994 h 1477709"/>
                  <a:gd name="connsiteX3" fmla="*/ 731324 w 1020876"/>
                  <a:gd name="connsiteY3" fmla="*/ 1469128 h 1477709"/>
                  <a:gd name="connsiteX4" fmla="*/ 56331 w 1020876"/>
                  <a:gd name="connsiteY4" fmla="*/ 977577 h 1477709"/>
                  <a:gd name="connsiteX5" fmla="*/ 39705 w 1020876"/>
                  <a:gd name="connsiteY5" fmla="*/ 66502 h 1477709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678121 w 1020876"/>
                  <a:gd name="connsiteY2" fmla="*/ 591868 h 1477709"/>
                  <a:gd name="connsiteX3" fmla="*/ 936590 w 1020876"/>
                  <a:gd name="connsiteY3" fmla="*/ 1119994 h 1477709"/>
                  <a:gd name="connsiteX4" fmla="*/ 731324 w 1020876"/>
                  <a:gd name="connsiteY4" fmla="*/ 1469128 h 1477709"/>
                  <a:gd name="connsiteX5" fmla="*/ 56331 w 1020876"/>
                  <a:gd name="connsiteY5" fmla="*/ 977577 h 1477709"/>
                  <a:gd name="connsiteX6" fmla="*/ 39705 w 1020876"/>
                  <a:gd name="connsiteY6" fmla="*/ 66502 h 1477709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442039 w 1020876"/>
                  <a:gd name="connsiteY2" fmla="*/ 827949 h 1477709"/>
                  <a:gd name="connsiteX3" fmla="*/ 936590 w 1020876"/>
                  <a:gd name="connsiteY3" fmla="*/ 1119994 h 1477709"/>
                  <a:gd name="connsiteX4" fmla="*/ 731324 w 1020876"/>
                  <a:gd name="connsiteY4" fmla="*/ 1469128 h 1477709"/>
                  <a:gd name="connsiteX5" fmla="*/ 56331 w 1020876"/>
                  <a:gd name="connsiteY5" fmla="*/ 977577 h 1477709"/>
                  <a:gd name="connsiteX6" fmla="*/ 39705 w 1020876"/>
                  <a:gd name="connsiteY6" fmla="*/ 66502 h 1477709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442039 w 1020876"/>
                  <a:gd name="connsiteY2" fmla="*/ 827949 h 1477709"/>
                  <a:gd name="connsiteX3" fmla="*/ 936590 w 1020876"/>
                  <a:gd name="connsiteY3" fmla="*/ 1119994 h 1477709"/>
                  <a:gd name="connsiteX4" fmla="*/ 731324 w 1020876"/>
                  <a:gd name="connsiteY4" fmla="*/ 1469128 h 1477709"/>
                  <a:gd name="connsiteX5" fmla="*/ 56331 w 1020876"/>
                  <a:gd name="connsiteY5" fmla="*/ 977577 h 1477709"/>
                  <a:gd name="connsiteX6" fmla="*/ 39705 w 1020876"/>
                  <a:gd name="connsiteY6" fmla="*/ 66502 h 1477709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442039 w 1020876"/>
                  <a:gd name="connsiteY2" fmla="*/ 827949 h 1477709"/>
                  <a:gd name="connsiteX3" fmla="*/ 936590 w 1020876"/>
                  <a:gd name="connsiteY3" fmla="*/ 1119994 h 1477709"/>
                  <a:gd name="connsiteX4" fmla="*/ 731324 w 1020876"/>
                  <a:gd name="connsiteY4" fmla="*/ 1469128 h 1477709"/>
                  <a:gd name="connsiteX5" fmla="*/ 56331 w 1020876"/>
                  <a:gd name="connsiteY5" fmla="*/ 977577 h 1477709"/>
                  <a:gd name="connsiteX6" fmla="*/ 39705 w 1020876"/>
                  <a:gd name="connsiteY6" fmla="*/ 66502 h 1477709"/>
                  <a:gd name="connsiteX0" fmla="*/ 39705 w 1021741"/>
                  <a:gd name="connsiteY0" fmla="*/ 66502 h 1471218"/>
                  <a:gd name="connsiteX1" fmla="*/ 374650 w 1021741"/>
                  <a:gd name="connsiteY1" fmla="*/ 0 h 1471218"/>
                  <a:gd name="connsiteX2" fmla="*/ 442039 w 1021741"/>
                  <a:gd name="connsiteY2" fmla="*/ 827949 h 1471218"/>
                  <a:gd name="connsiteX3" fmla="*/ 936590 w 1021741"/>
                  <a:gd name="connsiteY3" fmla="*/ 1119994 h 1471218"/>
                  <a:gd name="connsiteX4" fmla="*/ 734649 w 1021741"/>
                  <a:gd name="connsiteY4" fmla="*/ 1462478 h 1471218"/>
                  <a:gd name="connsiteX5" fmla="*/ 56331 w 1021741"/>
                  <a:gd name="connsiteY5" fmla="*/ 977577 h 1471218"/>
                  <a:gd name="connsiteX6" fmla="*/ 39705 w 1021741"/>
                  <a:gd name="connsiteY6" fmla="*/ 66502 h 1471218"/>
                  <a:gd name="connsiteX0" fmla="*/ 39705 w 1023248"/>
                  <a:gd name="connsiteY0" fmla="*/ 66502 h 1475295"/>
                  <a:gd name="connsiteX1" fmla="*/ 374650 w 1023248"/>
                  <a:gd name="connsiteY1" fmla="*/ 0 h 1475295"/>
                  <a:gd name="connsiteX2" fmla="*/ 442039 w 1023248"/>
                  <a:gd name="connsiteY2" fmla="*/ 827949 h 1475295"/>
                  <a:gd name="connsiteX3" fmla="*/ 936590 w 1023248"/>
                  <a:gd name="connsiteY3" fmla="*/ 1119994 h 1475295"/>
                  <a:gd name="connsiteX4" fmla="*/ 734649 w 1023248"/>
                  <a:gd name="connsiteY4" fmla="*/ 1462478 h 1475295"/>
                  <a:gd name="connsiteX5" fmla="*/ 56331 w 1023248"/>
                  <a:gd name="connsiteY5" fmla="*/ 977577 h 1475295"/>
                  <a:gd name="connsiteX6" fmla="*/ 39705 w 1023248"/>
                  <a:gd name="connsiteY6" fmla="*/ 66502 h 1475295"/>
                  <a:gd name="connsiteX0" fmla="*/ 39705 w 1023248"/>
                  <a:gd name="connsiteY0" fmla="*/ 66502 h 1475295"/>
                  <a:gd name="connsiteX1" fmla="*/ 374650 w 1023248"/>
                  <a:gd name="connsiteY1" fmla="*/ 0 h 1475295"/>
                  <a:gd name="connsiteX2" fmla="*/ 442039 w 1023248"/>
                  <a:gd name="connsiteY2" fmla="*/ 827949 h 1475295"/>
                  <a:gd name="connsiteX3" fmla="*/ 936590 w 1023248"/>
                  <a:gd name="connsiteY3" fmla="*/ 1119994 h 1475295"/>
                  <a:gd name="connsiteX4" fmla="*/ 734649 w 1023248"/>
                  <a:gd name="connsiteY4" fmla="*/ 1462478 h 1475295"/>
                  <a:gd name="connsiteX5" fmla="*/ 56331 w 1023248"/>
                  <a:gd name="connsiteY5" fmla="*/ 977577 h 1475295"/>
                  <a:gd name="connsiteX6" fmla="*/ 39705 w 1023248"/>
                  <a:gd name="connsiteY6" fmla="*/ 66502 h 1475295"/>
                  <a:gd name="connsiteX0" fmla="*/ 39705 w 1023248"/>
                  <a:gd name="connsiteY0" fmla="*/ 66502 h 1472081"/>
                  <a:gd name="connsiteX1" fmla="*/ 374650 w 1023248"/>
                  <a:gd name="connsiteY1" fmla="*/ 0 h 1472081"/>
                  <a:gd name="connsiteX2" fmla="*/ 442039 w 1023248"/>
                  <a:gd name="connsiteY2" fmla="*/ 827949 h 1472081"/>
                  <a:gd name="connsiteX3" fmla="*/ 936590 w 1023248"/>
                  <a:gd name="connsiteY3" fmla="*/ 1119994 h 1472081"/>
                  <a:gd name="connsiteX4" fmla="*/ 734649 w 1023248"/>
                  <a:gd name="connsiteY4" fmla="*/ 1459153 h 1472081"/>
                  <a:gd name="connsiteX5" fmla="*/ 56331 w 1023248"/>
                  <a:gd name="connsiteY5" fmla="*/ 977577 h 1472081"/>
                  <a:gd name="connsiteX6" fmla="*/ 39705 w 1023248"/>
                  <a:gd name="connsiteY6" fmla="*/ 66502 h 1472081"/>
                  <a:gd name="connsiteX0" fmla="*/ 39705 w 1023248"/>
                  <a:gd name="connsiteY0" fmla="*/ 70065 h 1475644"/>
                  <a:gd name="connsiteX1" fmla="*/ 360401 w 1023248"/>
                  <a:gd name="connsiteY1" fmla="*/ 0 h 1475644"/>
                  <a:gd name="connsiteX2" fmla="*/ 442039 w 1023248"/>
                  <a:gd name="connsiteY2" fmla="*/ 831512 h 1475644"/>
                  <a:gd name="connsiteX3" fmla="*/ 936590 w 1023248"/>
                  <a:gd name="connsiteY3" fmla="*/ 1123557 h 1475644"/>
                  <a:gd name="connsiteX4" fmla="*/ 734649 w 1023248"/>
                  <a:gd name="connsiteY4" fmla="*/ 1462716 h 1475644"/>
                  <a:gd name="connsiteX5" fmla="*/ 56331 w 1023248"/>
                  <a:gd name="connsiteY5" fmla="*/ 981140 h 1475644"/>
                  <a:gd name="connsiteX6" fmla="*/ 39705 w 1023248"/>
                  <a:gd name="connsiteY6" fmla="*/ 70065 h 1475644"/>
                  <a:gd name="connsiteX0" fmla="*/ 39705 w 1023248"/>
                  <a:gd name="connsiteY0" fmla="*/ 23754 h 1429333"/>
                  <a:gd name="connsiteX1" fmla="*/ 374650 w 1023248"/>
                  <a:gd name="connsiteY1" fmla="*/ 0 h 1429333"/>
                  <a:gd name="connsiteX2" fmla="*/ 442039 w 1023248"/>
                  <a:gd name="connsiteY2" fmla="*/ 785201 h 1429333"/>
                  <a:gd name="connsiteX3" fmla="*/ 936590 w 1023248"/>
                  <a:gd name="connsiteY3" fmla="*/ 1077246 h 1429333"/>
                  <a:gd name="connsiteX4" fmla="*/ 734649 w 1023248"/>
                  <a:gd name="connsiteY4" fmla="*/ 1416405 h 1429333"/>
                  <a:gd name="connsiteX5" fmla="*/ 56331 w 1023248"/>
                  <a:gd name="connsiteY5" fmla="*/ 934829 h 1429333"/>
                  <a:gd name="connsiteX6" fmla="*/ 39705 w 1023248"/>
                  <a:gd name="connsiteY6" fmla="*/ 23754 h 1429333"/>
                  <a:gd name="connsiteX0" fmla="*/ 39705 w 1025192"/>
                  <a:gd name="connsiteY0" fmla="*/ 23754 h 1391610"/>
                  <a:gd name="connsiteX1" fmla="*/ 374650 w 1025192"/>
                  <a:gd name="connsiteY1" fmla="*/ 0 h 1391610"/>
                  <a:gd name="connsiteX2" fmla="*/ 442039 w 1025192"/>
                  <a:gd name="connsiteY2" fmla="*/ 785201 h 1391610"/>
                  <a:gd name="connsiteX3" fmla="*/ 936590 w 1025192"/>
                  <a:gd name="connsiteY3" fmla="*/ 1077246 h 1391610"/>
                  <a:gd name="connsiteX4" fmla="*/ 741773 w 1025192"/>
                  <a:gd name="connsiteY4" fmla="*/ 1377219 h 1391610"/>
                  <a:gd name="connsiteX5" fmla="*/ 56331 w 1025192"/>
                  <a:gd name="connsiteY5" fmla="*/ 934829 h 1391610"/>
                  <a:gd name="connsiteX6" fmla="*/ 39705 w 1025192"/>
                  <a:gd name="connsiteY6" fmla="*/ 23754 h 1391610"/>
                  <a:gd name="connsiteX0" fmla="*/ 39705 w 1032528"/>
                  <a:gd name="connsiteY0" fmla="*/ 23754 h 1391610"/>
                  <a:gd name="connsiteX1" fmla="*/ 374650 w 1032528"/>
                  <a:gd name="connsiteY1" fmla="*/ 0 h 1391610"/>
                  <a:gd name="connsiteX2" fmla="*/ 442039 w 1032528"/>
                  <a:gd name="connsiteY2" fmla="*/ 785201 h 1391610"/>
                  <a:gd name="connsiteX3" fmla="*/ 936590 w 1032528"/>
                  <a:gd name="connsiteY3" fmla="*/ 1077246 h 1391610"/>
                  <a:gd name="connsiteX4" fmla="*/ 766709 w 1032528"/>
                  <a:gd name="connsiteY4" fmla="*/ 1377219 h 1391610"/>
                  <a:gd name="connsiteX5" fmla="*/ 56331 w 1032528"/>
                  <a:gd name="connsiteY5" fmla="*/ 934829 h 1391610"/>
                  <a:gd name="connsiteX6" fmla="*/ 39705 w 1032528"/>
                  <a:gd name="connsiteY6" fmla="*/ 23754 h 1391610"/>
                  <a:gd name="connsiteX0" fmla="*/ 39705 w 1019653"/>
                  <a:gd name="connsiteY0" fmla="*/ 23754 h 1395795"/>
                  <a:gd name="connsiteX1" fmla="*/ 374650 w 1019653"/>
                  <a:gd name="connsiteY1" fmla="*/ 0 h 1395795"/>
                  <a:gd name="connsiteX2" fmla="*/ 442039 w 1019653"/>
                  <a:gd name="connsiteY2" fmla="*/ 785201 h 1395795"/>
                  <a:gd name="connsiteX3" fmla="*/ 936590 w 1019653"/>
                  <a:gd name="connsiteY3" fmla="*/ 1077246 h 1395795"/>
                  <a:gd name="connsiteX4" fmla="*/ 766709 w 1019653"/>
                  <a:gd name="connsiteY4" fmla="*/ 1377219 h 1395795"/>
                  <a:gd name="connsiteX5" fmla="*/ 56331 w 1019653"/>
                  <a:gd name="connsiteY5" fmla="*/ 934829 h 1395795"/>
                  <a:gd name="connsiteX6" fmla="*/ 39705 w 1019653"/>
                  <a:gd name="connsiteY6" fmla="*/ 23754 h 1395795"/>
                  <a:gd name="connsiteX0" fmla="*/ 39705 w 1018070"/>
                  <a:gd name="connsiteY0" fmla="*/ 23754 h 1395628"/>
                  <a:gd name="connsiteX1" fmla="*/ 374650 w 1018070"/>
                  <a:gd name="connsiteY1" fmla="*/ 0 h 1395628"/>
                  <a:gd name="connsiteX2" fmla="*/ 442039 w 1018070"/>
                  <a:gd name="connsiteY2" fmla="*/ 785201 h 1395628"/>
                  <a:gd name="connsiteX3" fmla="*/ 936590 w 1018070"/>
                  <a:gd name="connsiteY3" fmla="*/ 1077246 h 1395628"/>
                  <a:gd name="connsiteX4" fmla="*/ 766709 w 1018070"/>
                  <a:gd name="connsiteY4" fmla="*/ 1377219 h 1395628"/>
                  <a:gd name="connsiteX5" fmla="*/ 56331 w 1018070"/>
                  <a:gd name="connsiteY5" fmla="*/ 934829 h 1395628"/>
                  <a:gd name="connsiteX6" fmla="*/ 39705 w 1018070"/>
                  <a:gd name="connsiteY6" fmla="*/ 23754 h 1395628"/>
                  <a:gd name="connsiteX0" fmla="*/ 37699 w 1016064"/>
                  <a:gd name="connsiteY0" fmla="*/ 23754 h 1395628"/>
                  <a:gd name="connsiteX1" fmla="*/ 372644 w 1016064"/>
                  <a:gd name="connsiteY1" fmla="*/ 0 h 1395628"/>
                  <a:gd name="connsiteX2" fmla="*/ 440033 w 1016064"/>
                  <a:gd name="connsiteY2" fmla="*/ 785201 h 1395628"/>
                  <a:gd name="connsiteX3" fmla="*/ 934584 w 1016064"/>
                  <a:gd name="connsiteY3" fmla="*/ 1077246 h 1395628"/>
                  <a:gd name="connsiteX4" fmla="*/ 764703 w 1016064"/>
                  <a:gd name="connsiteY4" fmla="*/ 1377219 h 1395628"/>
                  <a:gd name="connsiteX5" fmla="*/ 61450 w 1016064"/>
                  <a:gd name="connsiteY5" fmla="*/ 927704 h 1395628"/>
                  <a:gd name="connsiteX6" fmla="*/ 37699 w 1016064"/>
                  <a:gd name="connsiteY6" fmla="*/ 23754 h 1395628"/>
                  <a:gd name="connsiteX0" fmla="*/ 37699 w 1016064"/>
                  <a:gd name="connsiteY0" fmla="*/ 23754 h 1395628"/>
                  <a:gd name="connsiteX1" fmla="*/ 372644 w 1016064"/>
                  <a:gd name="connsiteY1" fmla="*/ 0 h 1395628"/>
                  <a:gd name="connsiteX2" fmla="*/ 440033 w 1016064"/>
                  <a:gd name="connsiteY2" fmla="*/ 785201 h 1395628"/>
                  <a:gd name="connsiteX3" fmla="*/ 934584 w 1016064"/>
                  <a:gd name="connsiteY3" fmla="*/ 1077246 h 1395628"/>
                  <a:gd name="connsiteX4" fmla="*/ 764703 w 1016064"/>
                  <a:gd name="connsiteY4" fmla="*/ 1377219 h 1395628"/>
                  <a:gd name="connsiteX5" fmla="*/ 61450 w 1016064"/>
                  <a:gd name="connsiteY5" fmla="*/ 927704 h 1395628"/>
                  <a:gd name="connsiteX6" fmla="*/ 37699 w 1016064"/>
                  <a:gd name="connsiteY6" fmla="*/ 23754 h 1395628"/>
                  <a:gd name="connsiteX0" fmla="*/ 37699 w 1016064"/>
                  <a:gd name="connsiteY0" fmla="*/ 23754 h 1395628"/>
                  <a:gd name="connsiteX1" fmla="*/ 372644 w 1016064"/>
                  <a:gd name="connsiteY1" fmla="*/ 0 h 1395628"/>
                  <a:gd name="connsiteX2" fmla="*/ 440033 w 1016064"/>
                  <a:gd name="connsiteY2" fmla="*/ 785201 h 1395628"/>
                  <a:gd name="connsiteX3" fmla="*/ 934584 w 1016064"/>
                  <a:gd name="connsiteY3" fmla="*/ 1077246 h 1395628"/>
                  <a:gd name="connsiteX4" fmla="*/ 764703 w 1016064"/>
                  <a:gd name="connsiteY4" fmla="*/ 1377219 h 1395628"/>
                  <a:gd name="connsiteX5" fmla="*/ 61450 w 1016064"/>
                  <a:gd name="connsiteY5" fmla="*/ 927704 h 1395628"/>
                  <a:gd name="connsiteX6" fmla="*/ 37699 w 1016064"/>
                  <a:gd name="connsiteY6" fmla="*/ 23754 h 1395628"/>
                  <a:gd name="connsiteX0" fmla="*/ 37699 w 1016064"/>
                  <a:gd name="connsiteY0" fmla="*/ 23754 h 1395628"/>
                  <a:gd name="connsiteX1" fmla="*/ 372644 w 1016064"/>
                  <a:gd name="connsiteY1" fmla="*/ 0 h 1395628"/>
                  <a:gd name="connsiteX2" fmla="*/ 440033 w 1016064"/>
                  <a:gd name="connsiteY2" fmla="*/ 785201 h 1395628"/>
                  <a:gd name="connsiteX3" fmla="*/ 934584 w 1016064"/>
                  <a:gd name="connsiteY3" fmla="*/ 1077246 h 1395628"/>
                  <a:gd name="connsiteX4" fmla="*/ 764703 w 1016064"/>
                  <a:gd name="connsiteY4" fmla="*/ 1377219 h 1395628"/>
                  <a:gd name="connsiteX5" fmla="*/ 61450 w 1016064"/>
                  <a:gd name="connsiteY5" fmla="*/ 927704 h 1395628"/>
                  <a:gd name="connsiteX6" fmla="*/ 37699 w 1016064"/>
                  <a:gd name="connsiteY6" fmla="*/ 23754 h 1395628"/>
                  <a:gd name="connsiteX0" fmla="*/ 37699 w 1014256"/>
                  <a:gd name="connsiteY0" fmla="*/ 23754 h 1399017"/>
                  <a:gd name="connsiteX1" fmla="*/ 372644 w 1014256"/>
                  <a:gd name="connsiteY1" fmla="*/ 0 h 1399017"/>
                  <a:gd name="connsiteX2" fmla="*/ 440033 w 1014256"/>
                  <a:gd name="connsiteY2" fmla="*/ 785201 h 1399017"/>
                  <a:gd name="connsiteX3" fmla="*/ 934584 w 1014256"/>
                  <a:gd name="connsiteY3" fmla="*/ 1077246 h 1399017"/>
                  <a:gd name="connsiteX4" fmla="*/ 757579 w 1014256"/>
                  <a:gd name="connsiteY4" fmla="*/ 1380781 h 1399017"/>
                  <a:gd name="connsiteX5" fmla="*/ 61450 w 1014256"/>
                  <a:gd name="connsiteY5" fmla="*/ 927704 h 1399017"/>
                  <a:gd name="connsiteX6" fmla="*/ 37699 w 1014256"/>
                  <a:gd name="connsiteY6" fmla="*/ 23754 h 1399017"/>
                  <a:gd name="connsiteX0" fmla="*/ 37699 w 1014256"/>
                  <a:gd name="connsiteY0" fmla="*/ 23754 h 1399017"/>
                  <a:gd name="connsiteX1" fmla="*/ 372644 w 1014256"/>
                  <a:gd name="connsiteY1" fmla="*/ 0 h 1399017"/>
                  <a:gd name="connsiteX2" fmla="*/ 440033 w 1014256"/>
                  <a:gd name="connsiteY2" fmla="*/ 785201 h 1399017"/>
                  <a:gd name="connsiteX3" fmla="*/ 934584 w 1014256"/>
                  <a:gd name="connsiteY3" fmla="*/ 1077246 h 1399017"/>
                  <a:gd name="connsiteX4" fmla="*/ 757579 w 1014256"/>
                  <a:gd name="connsiteY4" fmla="*/ 1380781 h 1399017"/>
                  <a:gd name="connsiteX5" fmla="*/ 61450 w 1014256"/>
                  <a:gd name="connsiteY5" fmla="*/ 927704 h 1399017"/>
                  <a:gd name="connsiteX6" fmla="*/ 37699 w 1014256"/>
                  <a:gd name="connsiteY6" fmla="*/ 23754 h 1399017"/>
                  <a:gd name="connsiteX0" fmla="*/ 29786 w 1006343"/>
                  <a:gd name="connsiteY0" fmla="*/ 23754 h 1399017"/>
                  <a:gd name="connsiteX1" fmla="*/ 364731 w 1006343"/>
                  <a:gd name="connsiteY1" fmla="*/ 0 h 1399017"/>
                  <a:gd name="connsiteX2" fmla="*/ 432120 w 1006343"/>
                  <a:gd name="connsiteY2" fmla="*/ 785201 h 1399017"/>
                  <a:gd name="connsiteX3" fmla="*/ 926671 w 1006343"/>
                  <a:gd name="connsiteY3" fmla="*/ 1077246 h 1399017"/>
                  <a:gd name="connsiteX4" fmla="*/ 749666 w 1006343"/>
                  <a:gd name="connsiteY4" fmla="*/ 1380781 h 1399017"/>
                  <a:gd name="connsiteX5" fmla="*/ 53537 w 1006343"/>
                  <a:gd name="connsiteY5" fmla="*/ 927704 h 1399017"/>
                  <a:gd name="connsiteX6" fmla="*/ 29786 w 1006343"/>
                  <a:gd name="connsiteY6" fmla="*/ 23754 h 1399017"/>
                  <a:gd name="connsiteX0" fmla="*/ 26728 w 1003285"/>
                  <a:gd name="connsiteY0" fmla="*/ 23754 h 1399017"/>
                  <a:gd name="connsiteX1" fmla="*/ 361673 w 1003285"/>
                  <a:gd name="connsiteY1" fmla="*/ 0 h 1399017"/>
                  <a:gd name="connsiteX2" fmla="*/ 429062 w 1003285"/>
                  <a:gd name="connsiteY2" fmla="*/ 785201 h 1399017"/>
                  <a:gd name="connsiteX3" fmla="*/ 923613 w 1003285"/>
                  <a:gd name="connsiteY3" fmla="*/ 1077246 h 1399017"/>
                  <a:gd name="connsiteX4" fmla="*/ 746608 w 1003285"/>
                  <a:gd name="connsiteY4" fmla="*/ 1380781 h 1399017"/>
                  <a:gd name="connsiteX5" fmla="*/ 50479 w 1003285"/>
                  <a:gd name="connsiteY5" fmla="*/ 927704 h 1399017"/>
                  <a:gd name="connsiteX6" fmla="*/ 26728 w 1003285"/>
                  <a:gd name="connsiteY6" fmla="*/ 23754 h 1399017"/>
                  <a:gd name="connsiteX0" fmla="*/ 26728 w 1003285"/>
                  <a:gd name="connsiteY0" fmla="*/ 23754 h 1399017"/>
                  <a:gd name="connsiteX1" fmla="*/ 361673 w 1003285"/>
                  <a:gd name="connsiteY1" fmla="*/ 0 h 1399017"/>
                  <a:gd name="connsiteX2" fmla="*/ 429062 w 1003285"/>
                  <a:gd name="connsiteY2" fmla="*/ 785201 h 1399017"/>
                  <a:gd name="connsiteX3" fmla="*/ 923613 w 1003285"/>
                  <a:gd name="connsiteY3" fmla="*/ 1077246 h 1399017"/>
                  <a:gd name="connsiteX4" fmla="*/ 746608 w 1003285"/>
                  <a:gd name="connsiteY4" fmla="*/ 1380781 h 1399017"/>
                  <a:gd name="connsiteX5" fmla="*/ 50479 w 1003285"/>
                  <a:gd name="connsiteY5" fmla="*/ 927704 h 1399017"/>
                  <a:gd name="connsiteX6" fmla="*/ 26728 w 1003285"/>
                  <a:gd name="connsiteY6" fmla="*/ 23754 h 1399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3285" h="1399017">
                    <a:moveTo>
                      <a:pt x="26728" y="23754"/>
                    </a:moveTo>
                    <a:cubicBezTo>
                      <a:pt x="138376" y="1587"/>
                      <a:pt x="250025" y="22167"/>
                      <a:pt x="361673" y="0"/>
                    </a:cubicBezTo>
                    <a:cubicBezTo>
                      <a:pt x="370835" y="275983"/>
                      <a:pt x="406599" y="509218"/>
                      <a:pt x="429062" y="785201"/>
                    </a:cubicBezTo>
                    <a:lnTo>
                      <a:pt x="923613" y="1077246"/>
                    </a:lnTo>
                    <a:cubicBezTo>
                      <a:pt x="1093252" y="1172329"/>
                      <a:pt x="972184" y="1475941"/>
                      <a:pt x="746608" y="1380781"/>
                    </a:cubicBezTo>
                    <a:cubicBezTo>
                      <a:pt x="660382" y="1337101"/>
                      <a:pt x="78503" y="1106281"/>
                      <a:pt x="50479" y="927704"/>
                    </a:cubicBezTo>
                    <a:cubicBezTo>
                      <a:pt x="29260" y="836480"/>
                      <a:pt x="-36372" y="272902"/>
                      <a:pt x="26728" y="23754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Freeform 49">
                <a:extLst>
                  <a:ext uri="{FF2B5EF4-FFF2-40B4-BE49-F238E27FC236}">
                    <a16:creationId xmlns:a16="http://schemas.microsoft.com/office/drawing/2014/main" id="{57516F9A-D388-4B3A-856C-907AFDF9C966}"/>
                  </a:ext>
                </a:extLst>
              </p:cNvPr>
              <p:cNvSpPr/>
              <p:nvPr/>
            </p:nvSpPr>
            <p:spPr>
              <a:xfrm flipH="1">
                <a:off x="1607427" y="3428323"/>
                <a:ext cx="1252720" cy="2928166"/>
              </a:xfrm>
              <a:custGeom>
                <a:avLst/>
                <a:gdLst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149302 w 1499347"/>
                  <a:gd name="connsiteY4" fmla="*/ 1019866 h 1948953"/>
                  <a:gd name="connsiteX5" fmla="*/ 1281854 w 1499347"/>
                  <a:gd name="connsiteY5" fmla="*/ 1422881 h 1948953"/>
                  <a:gd name="connsiteX6" fmla="*/ 1460162 w 1499347"/>
                  <a:gd name="connsiteY6" fmla="*/ 1861793 h 1948953"/>
                  <a:gd name="connsiteX7" fmla="*/ 1080686 w 1499347"/>
                  <a:gd name="connsiteY7" fmla="*/ 1715489 h 1948953"/>
                  <a:gd name="connsiteX8" fmla="*/ 834013 w 1499347"/>
                  <a:gd name="connsiteY8" fmla="*/ 1255360 h 1948953"/>
                  <a:gd name="connsiteX9" fmla="*/ 828890 w 1499347"/>
                  <a:gd name="connsiteY9" fmla="*/ 1232262 h 1948953"/>
                  <a:gd name="connsiteX10" fmla="*/ 790706 w 1499347"/>
                  <a:gd name="connsiteY10" fmla="*/ 1245564 h 1948953"/>
                  <a:gd name="connsiteX11" fmla="*/ 582338 w 1499347"/>
                  <a:gd name="connsiteY11" fmla="*/ 1331440 h 1948953"/>
                  <a:gd name="connsiteX12" fmla="*/ 509186 w 1499347"/>
                  <a:gd name="connsiteY12" fmla="*/ 1884653 h 1948953"/>
                  <a:gd name="connsiteX13" fmla="*/ 157141 w 1499347"/>
                  <a:gd name="connsiteY13" fmla="*/ 1944090 h 1948953"/>
                  <a:gd name="connsiteX14" fmla="*/ 234864 w 1499347"/>
                  <a:gd name="connsiteY14" fmla="*/ 1665198 h 1948953"/>
                  <a:gd name="connsiteX15" fmla="*/ 253154 w 1499347"/>
                  <a:gd name="connsiteY15" fmla="*/ 1281148 h 1948953"/>
                  <a:gd name="connsiteX16" fmla="*/ 586907 w 1499347"/>
                  <a:gd name="connsiteY16" fmla="*/ 933679 h 1948953"/>
                  <a:gd name="connsiteX17" fmla="*/ 560591 w 1499347"/>
                  <a:gd name="connsiteY17" fmla="*/ 353242 h 1948953"/>
                  <a:gd name="connsiteX18" fmla="*/ 878920 w 1499347"/>
                  <a:gd name="connsiteY18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34013 w 1499347"/>
                  <a:gd name="connsiteY7" fmla="*/ 1255360 h 1948953"/>
                  <a:gd name="connsiteX8" fmla="*/ 828890 w 1499347"/>
                  <a:gd name="connsiteY8" fmla="*/ 1232262 h 1948953"/>
                  <a:gd name="connsiteX9" fmla="*/ 790706 w 1499347"/>
                  <a:gd name="connsiteY9" fmla="*/ 1245564 h 1948953"/>
                  <a:gd name="connsiteX10" fmla="*/ 582338 w 1499347"/>
                  <a:gd name="connsiteY10" fmla="*/ 1331440 h 1948953"/>
                  <a:gd name="connsiteX11" fmla="*/ 509186 w 1499347"/>
                  <a:gd name="connsiteY11" fmla="*/ 1884653 h 1948953"/>
                  <a:gd name="connsiteX12" fmla="*/ 157141 w 1499347"/>
                  <a:gd name="connsiteY12" fmla="*/ 1944090 h 1948953"/>
                  <a:gd name="connsiteX13" fmla="*/ 234864 w 1499347"/>
                  <a:gd name="connsiteY13" fmla="*/ 1665198 h 1948953"/>
                  <a:gd name="connsiteX14" fmla="*/ 253154 w 1499347"/>
                  <a:gd name="connsiteY14" fmla="*/ 1281148 h 1948953"/>
                  <a:gd name="connsiteX15" fmla="*/ 586907 w 1499347"/>
                  <a:gd name="connsiteY15" fmla="*/ 933679 h 1948953"/>
                  <a:gd name="connsiteX16" fmla="*/ 560591 w 1499347"/>
                  <a:gd name="connsiteY16" fmla="*/ 353242 h 1948953"/>
                  <a:gd name="connsiteX17" fmla="*/ 878920 w 1499347"/>
                  <a:gd name="connsiteY17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34013 w 1499347"/>
                  <a:gd name="connsiteY7" fmla="*/ 1255360 h 1948953"/>
                  <a:gd name="connsiteX8" fmla="*/ 828890 w 1499347"/>
                  <a:gd name="connsiteY8" fmla="*/ 1232262 h 1948953"/>
                  <a:gd name="connsiteX9" fmla="*/ 582338 w 1499347"/>
                  <a:gd name="connsiteY9" fmla="*/ 1331440 h 1948953"/>
                  <a:gd name="connsiteX10" fmla="*/ 509186 w 1499347"/>
                  <a:gd name="connsiteY10" fmla="*/ 1884653 h 1948953"/>
                  <a:gd name="connsiteX11" fmla="*/ 157141 w 1499347"/>
                  <a:gd name="connsiteY11" fmla="*/ 1944090 h 1948953"/>
                  <a:gd name="connsiteX12" fmla="*/ 234864 w 1499347"/>
                  <a:gd name="connsiteY12" fmla="*/ 1665198 h 1948953"/>
                  <a:gd name="connsiteX13" fmla="*/ 253154 w 1499347"/>
                  <a:gd name="connsiteY13" fmla="*/ 1281148 h 1948953"/>
                  <a:gd name="connsiteX14" fmla="*/ 586907 w 1499347"/>
                  <a:gd name="connsiteY14" fmla="*/ 933679 h 1948953"/>
                  <a:gd name="connsiteX15" fmla="*/ 560591 w 1499347"/>
                  <a:gd name="connsiteY15" fmla="*/ 353242 h 1948953"/>
                  <a:gd name="connsiteX16" fmla="*/ 878920 w 1499347"/>
                  <a:gd name="connsiteY16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28890 w 1499347"/>
                  <a:gd name="connsiteY7" fmla="*/ 1232262 h 1948953"/>
                  <a:gd name="connsiteX8" fmla="*/ 582338 w 1499347"/>
                  <a:gd name="connsiteY8" fmla="*/ 1331440 h 1948953"/>
                  <a:gd name="connsiteX9" fmla="*/ 509186 w 1499347"/>
                  <a:gd name="connsiteY9" fmla="*/ 1884653 h 1948953"/>
                  <a:gd name="connsiteX10" fmla="*/ 157141 w 1499347"/>
                  <a:gd name="connsiteY10" fmla="*/ 1944090 h 1948953"/>
                  <a:gd name="connsiteX11" fmla="*/ 234864 w 1499347"/>
                  <a:gd name="connsiteY11" fmla="*/ 1665198 h 1948953"/>
                  <a:gd name="connsiteX12" fmla="*/ 253154 w 1499347"/>
                  <a:gd name="connsiteY12" fmla="*/ 1281148 h 1948953"/>
                  <a:gd name="connsiteX13" fmla="*/ 586907 w 1499347"/>
                  <a:gd name="connsiteY13" fmla="*/ 933679 h 1948953"/>
                  <a:gd name="connsiteX14" fmla="*/ 560591 w 1499347"/>
                  <a:gd name="connsiteY14" fmla="*/ 353242 h 1948953"/>
                  <a:gd name="connsiteX15" fmla="*/ 878920 w 1499347"/>
                  <a:gd name="connsiteY15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28890 w 1499347"/>
                  <a:gd name="connsiteY7" fmla="*/ 1227690 h 1948953"/>
                  <a:gd name="connsiteX8" fmla="*/ 582338 w 1499347"/>
                  <a:gd name="connsiteY8" fmla="*/ 1331440 h 1948953"/>
                  <a:gd name="connsiteX9" fmla="*/ 509186 w 1499347"/>
                  <a:gd name="connsiteY9" fmla="*/ 1884653 h 1948953"/>
                  <a:gd name="connsiteX10" fmla="*/ 157141 w 1499347"/>
                  <a:gd name="connsiteY10" fmla="*/ 1944090 h 1948953"/>
                  <a:gd name="connsiteX11" fmla="*/ 234864 w 1499347"/>
                  <a:gd name="connsiteY11" fmla="*/ 1665198 h 1948953"/>
                  <a:gd name="connsiteX12" fmla="*/ 253154 w 1499347"/>
                  <a:gd name="connsiteY12" fmla="*/ 1281148 h 1948953"/>
                  <a:gd name="connsiteX13" fmla="*/ 586907 w 1499347"/>
                  <a:gd name="connsiteY13" fmla="*/ 933679 h 1948953"/>
                  <a:gd name="connsiteX14" fmla="*/ 560591 w 1499347"/>
                  <a:gd name="connsiteY14" fmla="*/ 353242 h 1948953"/>
                  <a:gd name="connsiteX15" fmla="*/ 878920 w 1499347"/>
                  <a:gd name="connsiteY15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28890 w 1499347"/>
                  <a:gd name="connsiteY7" fmla="*/ 1227690 h 1948953"/>
                  <a:gd name="connsiteX8" fmla="*/ 582338 w 1499347"/>
                  <a:gd name="connsiteY8" fmla="*/ 1331440 h 1948953"/>
                  <a:gd name="connsiteX9" fmla="*/ 509186 w 1499347"/>
                  <a:gd name="connsiteY9" fmla="*/ 1884653 h 1948953"/>
                  <a:gd name="connsiteX10" fmla="*/ 157141 w 1499347"/>
                  <a:gd name="connsiteY10" fmla="*/ 1944090 h 1948953"/>
                  <a:gd name="connsiteX11" fmla="*/ 234864 w 1499347"/>
                  <a:gd name="connsiteY11" fmla="*/ 1665198 h 1948953"/>
                  <a:gd name="connsiteX12" fmla="*/ 253154 w 1499347"/>
                  <a:gd name="connsiteY12" fmla="*/ 1281148 h 1948953"/>
                  <a:gd name="connsiteX13" fmla="*/ 586907 w 1499347"/>
                  <a:gd name="connsiteY13" fmla="*/ 933679 h 1948953"/>
                  <a:gd name="connsiteX14" fmla="*/ 560591 w 1499347"/>
                  <a:gd name="connsiteY14" fmla="*/ 353242 h 1948953"/>
                  <a:gd name="connsiteX15" fmla="*/ 878920 w 1499347"/>
                  <a:gd name="connsiteY15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28890 w 1499347"/>
                  <a:gd name="connsiteY7" fmla="*/ 1227690 h 1948953"/>
                  <a:gd name="connsiteX8" fmla="*/ 582338 w 1499347"/>
                  <a:gd name="connsiteY8" fmla="*/ 1331440 h 1948953"/>
                  <a:gd name="connsiteX9" fmla="*/ 509186 w 1499347"/>
                  <a:gd name="connsiteY9" fmla="*/ 1884653 h 1948953"/>
                  <a:gd name="connsiteX10" fmla="*/ 157141 w 1499347"/>
                  <a:gd name="connsiteY10" fmla="*/ 1944090 h 1948953"/>
                  <a:gd name="connsiteX11" fmla="*/ 234864 w 1499347"/>
                  <a:gd name="connsiteY11" fmla="*/ 1665198 h 1948953"/>
                  <a:gd name="connsiteX12" fmla="*/ 253154 w 1499347"/>
                  <a:gd name="connsiteY12" fmla="*/ 1281148 h 1948953"/>
                  <a:gd name="connsiteX13" fmla="*/ 586907 w 1499347"/>
                  <a:gd name="connsiteY13" fmla="*/ 933679 h 1948953"/>
                  <a:gd name="connsiteX14" fmla="*/ 560591 w 1499347"/>
                  <a:gd name="connsiteY14" fmla="*/ 353242 h 1948953"/>
                  <a:gd name="connsiteX15" fmla="*/ 878920 w 1499347"/>
                  <a:gd name="connsiteY15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281854 w 1499347"/>
                  <a:gd name="connsiteY3" fmla="*/ 1422881 h 1948953"/>
                  <a:gd name="connsiteX4" fmla="*/ 1460162 w 1499347"/>
                  <a:gd name="connsiteY4" fmla="*/ 1861793 h 1948953"/>
                  <a:gd name="connsiteX5" fmla="*/ 1080686 w 1499347"/>
                  <a:gd name="connsiteY5" fmla="*/ 1715489 h 1948953"/>
                  <a:gd name="connsiteX6" fmla="*/ 828890 w 1499347"/>
                  <a:gd name="connsiteY6" fmla="*/ 1227690 h 1948953"/>
                  <a:gd name="connsiteX7" fmla="*/ 582338 w 1499347"/>
                  <a:gd name="connsiteY7" fmla="*/ 1331440 h 1948953"/>
                  <a:gd name="connsiteX8" fmla="*/ 509186 w 1499347"/>
                  <a:gd name="connsiteY8" fmla="*/ 1884653 h 1948953"/>
                  <a:gd name="connsiteX9" fmla="*/ 157141 w 1499347"/>
                  <a:gd name="connsiteY9" fmla="*/ 1944090 h 1948953"/>
                  <a:gd name="connsiteX10" fmla="*/ 234864 w 1499347"/>
                  <a:gd name="connsiteY10" fmla="*/ 1665198 h 1948953"/>
                  <a:gd name="connsiteX11" fmla="*/ 253154 w 1499347"/>
                  <a:gd name="connsiteY11" fmla="*/ 1281148 h 1948953"/>
                  <a:gd name="connsiteX12" fmla="*/ 586907 w 1499347"/>
                  <a:gd name="connsiteY12" fmla="*/ 933679 h 1948953"/>
                  <a:gd name="connsiteX13" fmla="*/ 560591 w 1499347"/>
                  <a:gd name="connsiteY13" fmla="*/ 353242 h 1948953"/>
                  <a:gd name="connsiteX14" fmla="*/ 878920 w 1499347"/>
                  <a:gd name="connsiteY14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281854 w 1499347"/>
                  <a:gd name="connsiteY3" fmla="*/ 1422881 h 1948953"/>
                  <a:gd name="connsiteX4" fmla="*/ 1460162 w 1499347"/>
                  <a:gd name="connsiteY4" fmla="*/ 1861793 h 1948953"/>
                  <a:gd name="connsiteX5" fmla="*/ 1080686 w 1499347"/>
                  <a:gd name="connsiteY5" fmla="*/ 1715489 h 1948953"/>
                  <a:gd name="connsiteX6" fmla="*/ 828890 w 1499347"/>
                  <a:gd name="connsiteY6" fmla="*/ 1227690 h 1948953"/>
                  <a:gd name="connsiteX7" fmla="*/ 582338 w 1499347"/>
                  <a:gd name="connsiteY7" fmla="*/ 1331440 h 1948953"/>
                  <a:gd name="connsiteX8" fmla="*/ 509186 w 1499347"/>
                  <a:gd name="connsiteY8" fmla="*/ 1884653 h 1948953"/>
                  <a:gd name="connsiteX9" fmla="*/ 157141 w 1499347"/>
                  <a:gd name="connsiteY9" fmla="*/ 1944090 h 1948953"/>
                  <a:gd name="connsiteX10" fmla="*/ 234864 w 1499347"/>
                  <a:gd name="connsiteY10" fmla="*/ 1665198 h 1948953"/>
                  <a:gd name="connsiteX11" fmla="*/ 253154 w 1499347"/>
                  <a:gd name="connsiteY11" fmla="*/ 1281148 h 1948953"/>
                  <a:gd name="connsiteX12" fmla="*/ 586907 w 1499347"/>
                  <a:gd name="connsiteY12" fmla="*/ 933679 h 1948953"/>
                  <a:gd name="connsiteX13" fmla="*/ 560591 w 1499347"/>
                  <a:gd name="connsiteY13" fmla="*/ 353242 h 1948953"/>
                  <a:gd name="connsiteX14" fmla="*/ 878920 w 1499347"/>
                  <a:gd name="connsiteY14" fmla="*/ 838 h 1948953"/>
                  <a:gd name="connsiteX0" fmla="*/ 878920 w 1500358"/>
                  <a:gd name="connsiteY0" fmla="*/ 838 h 1948953"/>
                  <a:gd name="connsiteX1" fmla="*/ 980322 w 1500358"/>
                  <a:gd name="connsiteY1" fmla="*/ 66433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80322 w 1500358"/>
                  <a:gd name="connsiteY1" fmla="*/ 66433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1007754 w 1500358"/>
                  <a:gd name="connsiteY1" fmla="*/ 66433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98610 w 1500358"/>
                  <a:gd name="connsiteY1" fmla="*/ 66433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58128 w 1500358"/>
                  <a:gd name="connsiteY1" fmla="*/ 97390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79559 w 1500358"/>
                  <a:gd name="connsiteY1" fmla="*/ 33096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86703 w 1500358"/>
                  <a:gd name="connsiteY1" fmla="*/ 54527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27 h 1948942"/>
                  <a:gd name="connsiteX1" fmla="*/ 986703 w 1500358"/>
                  <a:gd name="connsiteY1" fmla="*/ 54516 h 1948942"/>
                  <a:gd name="connsiteX2" fmla="*/ 1167629 w 1500358"/>
                  <a:gd name="connsiteY2" fmla="*/ 949459 h 1948942"/>
                  <a:gd name="connsiteX3" fmla="*/ 1290998 w 1500358"/>
                  <a:gd name="connsiteY3" fmla="*/ 1413726 h 1948942"/>
                  <a:gd name="connsiteX4" fmla="*/ 1460162 w 1500358"/>
                  <a:gd name="connsiteY4" fmla="*/ 1861782 h 1948942"/>
                  <a:gd name="connsiteX5" fmla="*/ 1080686 w 1500358"/>
                  <a:gd name="connsiteY5" fmla="*/ 1715478 h 1948942"/>
                  <a:gd name="connsiteX6" fmla="*/ 828890 w 1500358"/>
                  <a:gd name="connsiteY6" fmla="*/ 1227679 h 1948942"/>
                  <a:gd name="connsiteX7" fmla="*/ 582338 w 1500358"/>
                  <a:gd name="connsiteY7" fmla="*/ 1331429 h 1948942"/>
                  <a:gd name="connsiteX8" fmla="*/ 509186 w 1500358"/>
                  <a:gd name="connsiteY8" fmla="*/ 1884642 h 1948942"/>
                  <a:gd name="connsiteX9" fmla="*/ 157141 w 1500358"/>
                  <a:gd name="connsiteY9" fmla="*/ 1944079 h 1948942"/>
                  <a:gd name="connsiteX10" fmla="*/ 234864 w 1500358"/>
                  <a:gd name="connsiteY10" fmla="*/ 1665187 h 1948942"/>
                  <a:gd name="connsiteX11" fmla="*/ 253154 w 1500358"/>
                  <a:gd name="connsiteY11" fmla="*/ 1281137 h 1948942"/>
                  <a:gd name="connsiteX12" fmla="*/ 586907 w 1500358"/>
                  <a:gd name="connsiteY12" fmla="*/ 933668 h 1948942"/>
                  <a:gd name="connsiteX13" fmla="*/ 560591 w 1500358"/>
                  <a:gd name="connsiteY13" fmla="*/ 353231 h 1948942"/>
                  <a:gd name="connsiteX14" fmla="*/ 878920 w 1500358"/>
                  <a:gd name="connsiteY14" fmla="*/ 827 h 1948942"/>
                  <a:gd name="connsiteX0" fmla="*/ 878920 w 1500358"/>
                  <a:gd name="connsiteY0" fmla="*/ 355 h 1948470"/>
                  <a:gd name="connsiteX1" fmla="*/ 986703 w 1500358"/>
                  <a:gd name="connsiteY1" fmla="*/ 54044 h 1948470"/>
                  <a:gd name="connsiteX2" fmla="*/ 1167629 w 1500358"/>
                  <a:gd name="connsiteY2" fmla="*/ 948987 h 1948470"/>
                  <a:gd name="connsiteX3" fmla="*/ 1290998 w 1500358"/>
                  <a:gd name="connsiteY3" fmla="*/ 1413254 h 1948470"/>
                  <a:gd name="connsiteX4" fmla="*/ 1460162 w 1500358"/>
                  <a:gd name="connsiteY4" fmla="*/ 1861310 h 1948470"/>
                  <a:gd name="connsiteX5" fmla="*/ 1080686 w 1500358"/>
                  <a:gd name="connsiteY5" fmla="*/ 1715006 h 1948470"/>
                  <a:gd name="connsiteX6" fmla="*/ 828890 w 1500358"/>
                  <a:gd name="connsiteY6" fmla="*/ 1227207 h 1948470"/>
                  <a:gd name="connsiteX7" fmla="*/ 582338 w 1500358"/>
                  <a:gd name="connsiteY7" fmla="*/ 1330957 h 1948470"/>
                  <a:gd name="connsiteX8" fmla="*/ 509186 w 1500358"/>
                  <a:gd name="connsiteY8" fmla="*/ 1884170 h 1948470"/>
                  <a:gd name="connsiteX9" fmla="*/ 157141 w 1500358"/>
                  <a:gd name="connsiteY9" fmla="*/ 1943607 h 1948470"/>
                  <a:gd name="connsiteX10" fmla="*/ 234864 w 1500358"/>
                  <a:gd name="connsiteY10" fmla="*/ 1664715 h 1948470"/>
                  <a:gd name="connsiteX11" fmla="*/ 253154 w 1500358"/>
                  <a:gd name="connsiteY11" fmla="*/ 1280665 h 1948470"/>
                  <a:gd name="connsiteX12" fmla="*/ 586907 w 1500358"/>
                  <a:gd name="connsiteY12" fmla="*/ 933196 h 1948470"/>
                  <a:gd name="connsiteX13" fmla="*/ 560591 w 1500358"/>
                  <a:gd name="connsiteY13" fmla="*/ 352759 h 1948470"/>
                  <a:gd name="connsiteX14" fmla="*/ 878920 w 1500358"/>
                  <a:gd name="connsiteY14" fmla="*/ 355 h 1948470"/>
                  <a:gd name="connsiteX0" fmla="*/ 876774 w 1500358"/>
                  <a:gd name="connsiteY0" fmla="*/ 346 h 1954899"/>
                  <a:gd name="connsiteX1" fmla="*/ 986703 w 1500358"/>
                  <a:gd name="connsiteY1" fmla="*/ 60473 h 1954899"/>
                  <a:gd name="connsiteX2" fmla="*/ 1167629 w 1500358"/>
                  <a:gd name="connsiteY2" fmla="*/ 955416 h 1954899"/>
                  <a:gd name="connsiteX3" fmla="*/ 1290998 w 1500358"/>
                  <a:gd name="connsiteY3" fmla="*/ 1419683 h 1954899"/>
                  <a:gd name="connsiteX4" fmla="*/ 1460162 w 1500358"/>
                  <a:gd name="connsiteY4" fmla="*/ 1867739 h 1954899"/>
                  <a:gd name="connsiteX5" fmla="*/ 1080686 w 1500358"/>
                  <a:gd name="connsiteY5" fmla="*/ 1721435 h 1954899"/>
                  <a:gd name="connsiteX6" fmla="*/ 828890 w 1500358"/>
                  <a:gd name="connsiteY6" fmla="*/ 1233636 h 1954899"/>
                  <a:gd name="connsiteX7" fmla="*/ 582338 w 1500358"/>
                  <a:gd name="connsiteY7" fmla="*/ 1337386 h 1954899"/>
                  <a:gd name="connsiteX8" fmla="*/ 509186 w 1500358"/>
                  <a:gd name="connsiteY8" fmla="*/ 1890599 h 1954899"/>
                  <a:gd name="connsiteX9" fmla="*/ 157141 w 1500358"/>
                  <a:gd name="connsiteY9" fmla="*/ 1950036 h 1954899"/>
                  <a:gd name="connsiteX10" fmla="*/ 234864 w 1500358"/>
                  <a:gd name="connsiteY10" fmla="*/ 1671144 h 1954899"/>
                  <a:gd name="connsiteX11" fmla="*/ 253154 w 1500358"/>
                  <a:gd name="connsiteY11" fmla="*/ 1287094 h 1954899"/>
                  <a:gd name="connsiteX12" fmla="*/ 586907 w 1500358"/>
                  <a:gd name="connsiteY12" fmla="*/ 939625 h 1954899"/>
                  <a:gd name="connsiteX13" fmla="*/ 560591 w 1500358"/>
                  <a:gd name="connsiteY13" fmla="*/ 359188 h 1954899"/>
                  <a:gd name="connsiteX14" fmla="*/ 876774 w 1500358"/>
                  <a:gd name="connsiteY14" fmla="*/ 346 h 1954899"/>
                  <a:gd name="connsiteX0" fmla="*/ 876774 w 1500358"/>
                  <a:gd name="connsiteY0" fmla="*/ 321 h 1954874"/>
                  <a:gd name="connsiteX1" fmla="*/ 986703 w 1500358"/>
                  <a:gd name="connsiteY1" fmla="*/ 60448 h 1954874"/>
                  <a:gd name="connsiteX2" fmla="*/ 1167629 w 1500358"/>
                  <a:gd name="connsiteY2" fmla="*/ 955391 h 1954874"/>
                  <a:gd name="connsiteX3" fmla="*/ 1290998 w 1500358"/>
                  <a:gd name="connsiteY3" fmla="*/ 1419658 h 1954874"/>
                  <a:gd name="connsiteX4" fmla="*/ 1460162 w 1500358"/>
                  <a:gd name="connsiteY4" fmla="*/ 1867714 h 1954874"/>
                  <a:gd name="connsiteX5" fmla="*/ 1080686 w 1500358"/>
                  <a:gd name="connsiteY5" fmla="*/ 1721410 h 1954874"/>
                  <a:gd name="connsiteX6" fmla="*/ 828890 w 1500358"/>
                  <a:gd name="connsiteY6" fmla="*/ 1233611 h 1954874"/>
                  <a:gd name="connsiteX7" fmla="*/ 582338 w 1500358"/>
                  <a:gd name="connsiteY7" fmla="*/ 1337361 h 1954874"/>
                  <a:gd name="connsiteX8" fmla="*/ 509186 w 1500358"/>
                  <a:gd name="connsiteY8" fmla="*/ 1890574 h 1954874"/>
                  <a:gd name="connsiteX9" fmla="*/ 157141 w 1500358"/>
                  <a:gd name="connsiteY9" fmla="*/ 1950011 h 1954874"/>
                  <a:gd name="connsiteX10" fmla="*/ 234864 w 1500358"/>
                  <a:gd name="connsiteY10" fmla="*/ 1671119 h 1954874"/>
                  <a:gd name="connsiteX11" fmla="*/ 253154 w 1500358"/>
                  <a:gd name="connsiteY11" fmla="*/ 1287069 h 1954874"/>
                  <a:gd name="connsiteX12" fmla="*/ 586907 w 1500358"/>
                  <a:gd name="connsiteY12" fmla="*/ 939600 h 1954874"/>
                  <a:gd name="connsiteX13" fmla="*/ 460248 w 1500358"/>
                  <a:gd name="connsiteY13" fmla="*/ 383028 h 1954874"/>
                  <a:gd name="connsiteX14" fmla="*/ 876774 w 1500358"/>
                  <a:gd name="connsiteY14" fmla="*/ 321 h 1954874"/>
                  <a:gd name="connsiteX0" fmla="*/ 618750 w 1500358"/>
                  <a:gd name="connsiteY0" fmla="*/ 13429 h 1913433"/>
                  <a:gd name="connsiteX1" fmla="*/ 986703 w 1500358"/>
                  <a:gd name="connsiteY1" fmla="*/ 19007 h 1913433"/>
                  <a:gd name="connsiteX2" fmla="*/ 1167629 w 1500358"/>
                  <a:gd name="connsiteY2" fmla="*/ 913950 h 1913433"/>
                  <a:gd name="connsiteX3" fmla="*/ 1290998 w 1500358"/>
                  <a:gd name="connsiteY3" fmla="*/ 1378217 h 1913433"/>
                  <a:gd name="connsiteX4" fmla="*/ 1460162 w 1500358"/>
                  <a:gd name="connsiteY4" fmla="*/ 1826273 h 1913433"/>
                  <a:gd name="connsiteX5" fmla="*/ 1080686 w 1500358"/>
                  <a:gd name="connsiteY5" fmla="*/ 1679969 h 1913433"/>
                  <a:gd name="connsiteX6" fmla="*/ 828890 w 1500358"/>
                  <a:gd name="connsiteY6" fmla="*/ 1192170 h 1913433"/>
                  <a:gd name="connsiteX7" fmla="*/ 582338 w 1500358"/>
                  <a:gd name="connsiteY7" fmla="*/ 1295920 h 1913433"/>
                  <a:gd name="connsiteX8" fmla="*/ 509186 w 1500358"/>
                  <a:gd name="connsiteY8" fmla="*/ 1849133 h 1913433"/>
                  <a:gd name="connsiteX9" fmla="*/ 157141 w 1500358"/>
                  <a:gd name="connsiteY9" fmla="*/ 1908570 h 1913433"/>
                  <a:gd name="connsiteX10" fmla="*/ 234864 w 1500358"/>
                  <a:gd name="connsiteY10" fmla="*/ 1629678 h 1913433"/>
                  <a:gd name="connsiteX11" fmla="*/ 253154 w 1500358"/>
                  <a:gd name="connsiteY11" fmla="*/ 1245628 h 1913433"/>
                  <a:gd name="connsiteX12" fmla="*/ 586907 w 1500358"/>
                  <a:gd name="connsiteY12" fmla="*/ 898159 h 1913433"/>
                  <a:gd name="connsiteX13" fmla="*/ 460248 w 1500358"/>
                  <a:gd name="connsiteY13" fmla="*/ 341587 h 1913433"/>
                  <a:gd name="connsiteX14" fmla="*/ 618750 w 1500358"/>
                  <a:gd name="connsiteY14" fmla="*/ 13429 h 1913433"/>
                  <a:gd name="connsiteX0" fmla="*/ 618750 w 1500358"/>
                  <a:gd name="connsiteY0" fmla="*/ 388 h 1900392"/>
                  <a:gd name="connsiteX1" fmla="*/ 891139 w 1500358"/>
                  <a:gd name="connsiteY1" fmla="*/ 94609 h 1900392"/>
                  <a:gd name="connsiteX2" fmla="*/ 1167629 w 1500358"/>
                  <a:gd name="connsiteY2" fmla="*/ 900909 h 1900392"/>
                  <a:gd name="connsiteX3" fmla="*/ 1290998 w 1500358"/>
                  <a:gd name="connsiteY3" fmla="*/ 1365176 h 1900392"/>
                  <a:gd name="connsiteX4" fmla="*/ 1460162 w 1500358"/>
                  <a:gd name="connsiteY4" fmla="*/ 1813232 h 1900392"/>
                  <a:gd name="connsiteX5" fmla="*/ 1080686 w 1500358"/>
                  <a:gd name="connsiteY5" fmla="*/ 1666928 h 1900392"/>
                  <a:gd name="connsiteX6" fmla="*/ 828890 w 1500358"/>
                  <a:gd name="connsiteY6" fmla="*/ 1179129 h 1900392"/>
                  <a:gd name="connsiteX7" fmla="*/ 582338 w 1500358"/>
                  <a:gd name="connsiteY7" fmla="*/ 1282879 h 1900392"/>
                  <a:gd name="connsiteX8" fmla="*/ 509186 w 1500358"/>
                  <a:gd name="connsiteY8" fmla="*/ 1836092 h 1900392"/>
                  <a:gd name="connsiteX9" fmla="*/ 157141 w 1500358"/>
                  <a:gd name="connsiteY9" fmla="*/ 1895529 h 1900392"/>
                  <a:gd name="connsiteX10" fmla="*/ 234864 w 1500358"/>
                  <a:gd name="connsiteY10" fmla="*/ 1616637 h 1900392"/>
                  <a:gd name="connsiteX11" fmla="*/ 253154 w 1500358"/>
                  <a:gd name="connsiteY11" fmla="*/ 1232587 h 1900392"/>
                  <a:gd name="connsiteX12" fmla="*/ 586907 w 1500358"/>
                  <a:gd name="connsiteY12" fmla="*/ 885118 h 1900392"/>
                  <a:gd name="connsiteX13" fmla="*/ 460248 w 1500358"/>
                  <a:gd name="connsiteY13" fmla="*/ 328546 h 1900392"/>
                  <a:gd name="connsiteX14" fmla="*/ 618750 w 1500358"/>
                  <a:gd name="connsiteY14" fmla="*/ 388 h 1900392"/>
                  <a:gd name="connsiteX0" fmla="*/ 618750 w 1500358"/>
                  <a:gd name="connsiteY0" fmla="*/ 382 h 1903795"/>
                  <a:gd name="connsiteX1" fmla="*/ 891139 w 1500358"/>
                  <a:gd name="connsiteY1" fmla="*/ 98012 h 1903795"/>
                  <a:gd name="connsiteX2" fmla="*/ 1167629 w 1500358"/>
                  <a:gd name="connsiteY2" fmla="*/ 904312 h 1903795"/>
                  <a:gd name="connsiteX3" fmla="*/ 1290998 w 1500358"/>
                  <a:gd name="connsiteY3" fmla="*/ 1368579 h 1903795"/>
                  <a:gd name="connsiteX4" fmla="*/ 1460162 w 1500358"/>
                  <a:gd name="connsiteY4" fmla="*/ 1816635 h 1903795"/>
                  <a:gd name="connsiteX5" fmla="*/ 1080686 w 1500358"/>
                  <a:gd name="connsiteY5" fmla="*/ 1670331 h 1903795"/>
                  <a:gd name="connsiteX6" fmla="*/ 828890 w 1500358"/>
                  <a:gd name="connsiteY6" fmla="*/ 1182532 h 1903795"/>
                  <a:gd name="connsiteX7" fmla="*/ 582338 w 1500358"/>
                  <a:gd name="connsiteY7" fmla="*/ 1286282 h 1903795"/>
                  <a:gd name="connsiteX8" fmla="*/ 509186 w 1500358"/>
                  <a:gd name="connsiteY8" fmla="*/ 1839495 h 1903795"/>
                  <a:gd name="connsiteX9" fmla="*/ 157141 w 1500358"/>
                  <a:gd name="connsiteY9" fmla="*/ 1898932 h 1903795"/>
                  <a:gd name="connsiteX10" fmla="*/ 234864 w 1500358"/>
                  <a:gd name="connsiteY10" fmla="*/ 1620040 h 1903795"/>
                  <a:gd name="connsiteX11" fmla="*/ 253154 w 1500358"/>
                  <a:gd name="connsiteY11" fmla="*/ 1235990 h 1903795"/>
                  <a:gd name="connsiteX12" fmla="*/ 586907 w 1500358"/>
                  <a:gd name="connsiteY12" fmla="*/ 888521 h 1903795"/>
                  <a:gd name="connsiteX13" fmla="*/ 460248 w 1500358"/>
                  <a:gd name="connsiteY13" fmla="*/ 331949 h 1903795"/>
                  <a:gd name="connsiteX14" fmla="*/ 618750 w 1500358"/>
                  <a:gd name="connsiteY14" fmla="*/ 382 h 1903795"/>
                  <a:gd name="connsiteX0" fmla="*/ 618750 w 1500358"/>
                  <a:gd name="connsiteY0" fmla="*/ 382 h 1903795"/>
                  <a:gd name="connsiteX1" fmla="*/ 891139 w 1500358"/>
                  <a:gd name="connsiteY1" fmla="*/ 98012 h 1903795"/>
                  <a:gd name="connsiteX2" fmla="*/ 1124626 w 1500358"/>
                  <a:gd name="connsiteY2" fmla="*/ 924768 h 1903795"/>
                  <a:gd name="connsiteX3" fmla="*/ 1290998 w 1500358"/>
                  <a:gd name="connsiteY3" fmla="*/ 1368579 h 1903795"/>
                  <a:gd name="connsiteX4" fmla="*/ 1460162 w 1500358"/>
                  <a:gd name="connsiteY4" fmla="*/ 1816635 h 1903795"/>
                  <a:gd name="connsiteX5" fmla="*/ 1080686 w 1500358"/>
                  <a:gd name="connsiteY5" fmla="*/ 1670331 h 1903795"/>
                  <a:gd name="connsiteX6" fmla="*/ 828890 w 1500358"/>
                  <a:gd name="connsiteY6" fmla="*/ 1182532 h 1903795"/>
                  <a:gd name="connsiteX7" fmla="*/ 582338 w 1500358"/>
                  <a:gd name="connsiteY7" fmla="*/ 1286282 h 1903795"/>
                  <a:gd name="connsiteX8" fmla="*/ 509186 w 1500358"/>
                  <a:gd name="connsiteY8" fmla="*/ 1839495 h 1903795"/>
                  <a:gd name="connsiteX9" fmla="*/ 157141 w 1500358"/>
                  <a:gd name="connsiteY9" fmla="*/ 1898932 h 1903795"/>
                  <a:gd name="connsiteX10" fmla="*/ 234864 w 1500358"/>
                  <a:gd name="connsiteY10" fmla="*/ 1620040 h 1903795"/>
                  <a:gd name="connsiteX11" fmla="*/ 253154 w 1500358"/>
                  <a:gd name="connsiteY11" fmla="*/ 1235990 h 1903795"/>
                  <a:gd name="connsiteX12" fmla="*/ 586907 w 1500358"/>
                  <a:gd name="connsiteY12" fmla="*/ 888521 h 1903795"/>
                  <a:gd name="connsiteX13" fmla="*/ 460248 w 1500358"/>
                  <a:gd name="connsiteY13" fmla="*/ 331949 h 1903795"/>
                  <a:gd name="connsiteX14" fmla="*/ 618750 w 1500358"/>
                  <a:gd name="connsiteY14" fmla="*/ 382 h 1903795"/>
                  <a:gd name="connsiteX0" fmla="*/ 618750 w 1500358"/>
                  <a:gd name="connsiteY0" fmla="*/ 382 h 1903795"/>
                  <a:gd name="connsiteX1" fmla="*/ 891139 w 1500358"/>
                  <a:gd name="connsiteY1" fmla="*/ 98012 h 1903795"/>
                  <a:gd name="connsiteX2" fmla="*/ 1124626 w 1500358"/>
                  <a:gd name="connsiteY2" fmla="*/ 924768 h 1903795"/>
                  <a:gd name="connsiteX3" fmla="*/ 1290998 w 1500358"/>
                  <a:gd name="connsiteY3" fmla="*/ 1368579 h 1903795"/>
                  <a:gd name="connsiteX4" fmla="*/ 1460162 w 1500358"/>
                  <a:gd name="connsiteY4" fmla="*/ 1816635 h 1903795"/>
                  <a:gd name="connsiteX5" fmla="*/ 1080686 w 1500358"/>
                  <a:gd name="connsiteY5" fmla="*/ 1670331 h 1903795"/>
                  <a:gd name="connsiteX6" fmla="*/ 828890 w 1500358"/>
                  <a:gd name="connsiteY6" fmla="*/ 1182532 h 1903795"/>
                  <a:gd name="connsiteX7" fmla="*/ 582338 w 1500358"/>
                  <a:gd name="connsiteY7" fmla="*/ 1286282 h 1903795"/>
                  <a:gd name="connsiteX8" fmla="*/ 509186 w 1500358"/>
                  <a:gd name="connsiteY8" fmla="*/ 1839495 h 1903795"/>
                  <a:gd name="connsiteX9" fmla="*/ 157141 w 1500358"/>
                  <a:gd name="connsiteY9" fmla="*/ 1898932 h 1903795"/>
                  <a:gd name="connsiteX10" fmla="*/ 234864 w 1500358"/>
                  <a:gd name="connsiteY10" fmla="*/ 1620040 h 1903795"/>
                  <a:gd name="connsiteX11" fmla="*/ 253154 w 1500358"/>
                  <a:gd name="connsiteY11" fmla="*/ 1235990 h 1903795"/>
                  <a:gd name="connsiteX12" fmla="*/ 586907 w 1500358"/>
                  <a:gd name="connsiteY12" fmla="*/ 888521 h 1903795"/>
                  <a:gd name="connsiteX13" fmla="*/ 460248 w 1500358"/>
                  <a:gd name="connsiteY13" fmla="*/ 331949 h 1903795"/>
                  <a:gd name="connsiteX14" fmla="*/ 618750 w 1500358"/>
                  <a:gd name="connsiteY14" fmla="*/ 382 h 1903795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24626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24626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43738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43738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62850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290998 w 1500358"/>
                  <a:gd name="connsiteY2" fmla="*/ 1374010 h 1909226"/>
                  <a:gd name="connsiteX3" fmla="*/ 1460162 w 1500358"/>
                  <a:gd name="connsiteY3" fmla="*/ 1822066 h 1909226"/>
                  <a:gd name="connsiteX4" fmla="*/ 1080686 w 1500358"/>
                  <a:gd name="connsiteY4" fmla="*/ 1675762 h 1909226"/>
                  <a:gd name="connsiteX5" fmla="*/ 828890 w 1500358"/>
                  <a:gd name="connsiteY5" fmla="*/ 1187963 h 1909226"/>
                  <a:gd name="connsiteX6" fmla="*/ 582338 w 1500358"/>
                  <a:gd name="connsiteY6" fmla="*/ 1291713 h 1909226"/>
                  <a:gd name="connsiteX7" fmla="*/ 509186 w 1500358"/>
                  <a:gd name="connsiteY7" fmla="*/ 1844926 h 1909226"/>
                  <a:gd name="connsiteX8" fmla="*/ 157141 w 1500358"/>
                  <a:gd name="connsiteY8" fmla="*/ 1904363 h 1909226"/>
                  <a:gd name="connsiteX9" fmla="*/ 234864 w 1500358"/>
                  <a:gd name="connsiteY9" fmla="*/ 1625471 h 1909226"/>
                  <a:gd name="connsiteX10" fmla="*/ 253154 w 1500358"/>
                  <a:gd name="connsiteY10" fmla="*/ 1241421 h 1909226"/>
                  <a:gd name="connsiteX11" fmla="*/ 586907 w 1500358"/>
                  <a:gd name="connsiteY11" fmla="*/ 893952 h 1909226"/>
                  <a:gd name="connsiteX12" fmla="*/ 460248 w 1500358"/>
                  <a:gd name="connsiteY12" fmla="*/ 337380 h 1909226"/>
                  <a:gd name="connsiteX13" fmla="*/ 618750 w 1500358"/>
                  <a:gd name="connsiteY13" fmla="*/ 5813 h 1909226"/>
                  <a:gd name="connsiteX0" fmla="*/ 618750 w 1491129"/>
                  <a:gd name="connsiteY0" fmla="*/ 5813 h 1909226"/>
                  <a:gd name="connsiteX1" fmla="*/ 891139 w 1491129"/>
                  <a:gd name="connsiteY1" fmla="*/ 103443 h 1909226"/>
                  <a:gd name="connsiteX2" fmla="*/ 1185878 w 1491129"/>
                  <a:gd name="connsiteY2" fmla="*/ 1275139 h 1909226"/>
                  <a:gd name="connsiteX3" fmla="*/ 1460162 w 1491129"/>
                  <a:gd name="connsiteY3" fmla="*/ 1822066 h 1909226"/>
                  <a:gd name="connsiteX4" fmla="*/ 1080686 w 1491129"/>
                  <a:gd name="connsiteY4" fmla="*/ 1675762 h 1909226"/>
                  <a:gd name="connsiteX5" fmla="*/ 828890 w 1491129"/>
                  <a:gd name="connsiteY5" fmla="*/ 1187963 h 1909226"/>
                  <a:gd name="connsiteX6" fmla="*/ 582338 w 1491129"/>
                  <a:gd name="connsiteY6" fmla="*/ 1291713 h 1909226"/>
                  <a:gd name="connsiteX7" fmla="*/ 509186 w 1491129"/>
                  <a:gd name="connsiteY7" fmla="*/ 1844926 h 1909226"/>
                  <a:gd name="connsiteX8" fmla="*/ 157141 w 1491129"/>
                  <a:gd name="connsiteY8" fmla="*/ 1904363 h 1909226"/>
                  <a:gd name="connsiteX9" fmla="*/ 234864 w 1491129"/>
                  <a:gd name="connsiteY9" fmla="*/ 1625471 h 1909226"/>
                  <a:gd name="connsiteX10" fmla="*/ 253154 w 1491129"/>
                  <a:gd name="connsiteY10" fmla="*/ 1241421 h 1909226"/>
                  <a:gd name="connsiteX11" fmla="*/ 586907 w 1491129"/>
                  <a:gd name="connsiteY11" fmla="*/ 893952 h 1909226"/>
                  <a:gd name="connsiteX12" fmla="*/ 460248 w 1491129"/>
                  <a:gd name="connsiteY12" fmla="*/ 337380 h 1909226"/>
                  <a:gd name="connsiteX13" fmla="*/ 618750 w 1491129"/>
                  <a:gd name="connsiteY13" fmla="*/ 5813 h 1909226"/>
                  <a:gd name="connsiteX0" fmla="*/ 618750 w 1491129"/>
                  <a:gd name="connsiteY0" fmla="*/ 5813 h 1909226"/>
                  <a:gd name="connsiteX1" fmla="*/ 891139 w 1491129"/>
                  <a:gd name="connsiteY1" fmla="*/ 103443 h 1909226"/>
                  <a:gd name="connsiteX2" fmla="*/ 1185878 w 1491129"/>
                  <a:gd name="connsiteY2" fmla="*/ 1275139 h 1909226"/>
                  <a:gd name="connsiteX3" fmla="*/ 1460162 w 1491129"/>
                  <a:gd name="connsiteY3" fmla="*/ 1822066 h 1909226"/>
                  <a:gd name="connsiteX4" fmla="*/ 1080686 w 1491129"/>
                  <a:gd name="connsiteY4" fmla="*/ 1675762 h 1909226"/>
                  <a:gd name="connsiteX5" fmla="*/ 828890 w 1491129"/>
                  <a:gd name="connsiteY5" fmla="*/ 1187963 h 1909226"/>
                  <a:gd name="connsiteX6" fmla="*/ 582338 w 1491129"/>
                  <a:gd name="connsiteY6" fmla="*/ 1291713 h 1909226"/>
                  <a:gd name="connsiteX7" fmla="*/ 509186 w 1491129"/>
                  <a:gd name="connsiteY7" fmla="*/ 1844926 h 1909226"/>
                  <a:gd name="connsiteX8" fmla="*/ 157141 w 1491129"/>
                  <a:gd name="connsiteY8" fmla="*/ 1904363 h 1909226"/>
                  <a:gd name="connsiteX9" fmla="*/ 234864 w 1491129"/>
                  <a:gd name="connsiteY9" fmla="*/ 1625471 h 1909226"/>
                  <a:gd name="connsiteX10" fmla="*/ 253154 w 1491129"/>
                  <a:gd name="connsiteY10" fmla="*/ 1241421 h 1909226"/>
                  <a:gd name="connsiteX11" fmla="*/ 586907 w 1491129"/>
                  <a:gd name="connsiteY11" fmla="*/ 893952 h 1909226"/>
                  <a:gd name="connsiteX12" fmla="*/ 460248 w 1491129"/>
                  <a:gd name="connsiteY12" fmla="*/ 337380 h 1909226"/>
                  <a:gd name="connsiteX13" fmla="*/ 618750 w 1491129"/>
                  <a:gd name="connsiteY13" fmla="*/ 5813 h 1909226"/>
                  <a:gd name="connsiteX0" fmla="*/ 618750 w 1488731"/>
                  <a:gd name="connsiteY0" fmla="*/ 5813 h 1909226"/>
                  <a:gd name="connsiteX1" fmla="*/ 891139 w 1488731"/>
                  <a:gd name="connsiteY1" fmla="*/ 103443 h 1909226"/>
                  <a:gd name="connsiteX2" fmla="*/ 1147652 w 1488731"/>
                  <a:gd name="connsiteY2" fmla="*/ 1148993 h 1909226"/>
                  <a:gd name="connsiteX3" fmla="*/ 1460162 w 1488731"/>
                  <a:gd name="connsiteY3" fmla="*/ 1822066 h 1909226"/>
                  <a:gd name="connsiteX4" fmla="*/ 1080686 w 1488731"/>
                  <a:gd name="connsiteY4" fmla="*/ 1675762 h 1909226"/>
                  <a:gd name="connsiteX5" fmla="*/ 828890 w 1488731"/>
                  <a:gd name="connsiteY5" fmla="*/ 1187963 h 1909226"/>
                  <a:gd name="connsiteX6" fmla="*/ 582338 w 1488731"/>
                  <a:gd name="connsiteY6" fmla="*/ 1291713 h 1909226"/>
                  <a:gd name="connsiteX7" fmla="*/ 509186 w 1488731"/>
                  <a:gd name="connsiteY7" fmla="*/ 1844926 h 1909226"/>
                  <a:gd name="connsiteX8" fmla="*/ 157141 w 1488731"/>
                  <a:gd name="connsiteY8" fmla="*/ 1904363 h 1909226"/>
                  <a:gd name="connsiteX9" fmla="*/ 234864 w 1488731"/>
                  <a:gd name="connsiteY9" fmla="*/ 1625471 h 1909226"/>
                  <a:gd name="connsiteX10" fmla="*/ 253154 w 1488731"/>
                  <a:gd name="connsiteY10" fmla="*/ 1241421 h 1909226"/>
                  <a:gd name="connsiteX11" fmla="*/ 586907 w 1488731"/>
                  <a:gd name="connsiteY11" fmla="*/ 893952 h 1909226"/>
                  <a:gd name="connsiteX12" fmla="*/ 460248 w 1488731"/>
                  <a:gd name="connsiteY12" fmla="*/ 337380 h 1909226"/>
                  <a:gd name="connsiteX13" fmla="*/ 618750 w 1488731"/>
                  <a:gd name="connsiteY13" fmla="*/ 5813 h 1909226"/>
                  <a:gd name="connsiteX0" fmla="*/ 618750 w 1488731"/>
                  <a:gd name="connsiteY0" fmla="*/ 5813 h 1909226"/>
                  <a:gd name="connsiteX1" fmla="*/ 891139 w 1488731"/>
                  <a:gd name="connsiteY1" fmla="*/ 103443 h 1909226"/>
                  <a:gd name="connsiteX2" fmla="*/ 1147652 w 1488731"/>
                  <a:gd name="connsiteY2" fmla="*/ 1148993 h 1909226"/>
                  <a:gd name="connsiteX3" fmla="*/ 1460162 w 1488731"/>
                  <a:gd name="connsiteY3" fmla="*/ 1822066 h 1909226"/>
                  <a:gd name="connsiteX4" fmla="*/ 1080686 w 1488731"/>
                  <a:gd name="connsiteY4" fmla="*/ 1675762 h 1909226"/>
                  <a:gd name="connsiteX5" fmla="*/ 828890 w 1488731"/>
                  <a:gd name="connsiteY5" fmla="*/ 1187963 h 1909226"/>
                  <a:gd name="connsiteX6" fmla="*/ 582338 w 1488731"/>
                  <a:gd name="connsiteY6" fmla="*/ 1291713 h 1909226"/>
                  <a:gd name="connsiteX7" fmla="*/ 509186 w 1488731"/>
                  <a:gd name="connsiteY7" fmla="*/ 1844926 h 1909226"/>
                  <a:gd name="connsiteX8" fmla="*/ 157141 w 1488731"/>
                  <a:gd name="connsiteY8" fmla="*/ 1904363 h 1909226"/>
                  <a:gd name="connsiteX9" fmla="*/ 234864 w 1488731"/>
                  <a:gd name="connsiteY9" fmla="*/ 1625471 h 1909226"/>
                  <a:gd name="connsiteX10" fmla="*/ 253154 w 1488731"/>
                  <a:gd name="connsiteY10" fmla="*/ 1241421 h 1909226"/>
                  <a:gd name="connsiteX11" fmla="*/ 586907 w 1488731"/>
                  <a:gd name="connsiteY11" fmla="*/ 893952 h 1909226"/>
                  <a:gd name="connsiteX12" fmla="*/ 460248 w 1488731"/>
                  <a:gd name="connsiteY12" fmla="*/ 337380 h 1909226"/>
                  <a:gd name="connsiteX13" fmla="*/ 618750 w 1488731"/>
                  <a:gd name="connsiteY13" fmla="*/ 5813 h 1909226"/>
                  <a:gd name="connsiteX0" fmla="*/ 618750 w 1464130"/>
                  <a:gd name="connsiteY0" fmla="*/ 5813 h 1909226"/>
                  <a:gd name="connsiteX1" fmla="*/ 891139 w 1464130"/>
                  <a:gd name="connsiteY1" fmla="*/ 103443 h 1909226"/>
                  <a:gd name="connsiteX2" fmla="*/ 1147652 w 1464130"/>
                  <a:gd name="connsiteY2" fmla="*/ 1148993 h 1909226"/>
                  <a:gd name="connsiteX3" fmla="*/ 1208888 w 1464130"/>
                  <a:gd name="connsiteY3" fmla="*/ 1413184 h 1909226"/>
                  <a:gd name="connsiteX4" fmla="*/ 1460162 w 1464130"/>
                  <a:gd name="connsiteY4" fmla="*/ 1822066 h 1909226"/>
                  <a:gd name="connsiteX5" fmla="*/ 1080686 w 1464130"/>
                  <a:gd name="connsiteY5" fmla="*/ 1675762 h 1909226"/>
                  <a:gd name="connsiteX6" fmla="*/ 828890 w 1464130"/>
                  <a:gd name="connsiteY6" fmla="*/ 1187963 h 1909226"/>
                  <a:gd name="connsiteX7" fmla="*/ 582338 w 1464130"/>
                  <a:gd name="connsiteY7" fmla="*/ 1291713 h 1909226"/>
                  <a:gd name="connsiteX8" fmla="*/ 509186 w 1464130"/>
                  <a:gd name="connsiteY8" fmla="*/ 1844926 h 1909226"/>
                  <a:gd name="connsiteX9" fmla="*/ 157141 w 1464130"/>
                  <a:gd name="connsiteY9" fmla="*/ 1904363 h 1909226"/>
                  <a:gd name="connsiteX10" fmla="*/ 234864 w 1464130"/>
                  <a:gd name="connsiteY10" fmla="*/ 1625471 h 1909226"/>
                  <a:gd name="connsiteX11" fmla="*/ 253154 w 1464130"/>
                  <a:gd name="connsiteY11" fmla="*/ 1241421 h 1909226"/>
                  <a:gd name="connsiteX12" fmla="*/ 586907 w 1464130"/>
                  <a:gd name="connsiteY12" fmla="*/ 893952 h 1909226"/>
                  <a:gd name="connsiteX13" fmla="*/ 460248 w 1464130"/>
                  <a:gd name="connsiteY13" fmla="*/ 337380 h 1909226"/>
                  <a:gd name="connsiteX14" fmla="*/ 618750 w 1464130"/>
                  <a:gd name="connsiteY14" fmla="*/ 5813 h 1909226"/>
                  <a:gd name="connsiteX0" fmla="*/ 618750 w 1464130"/>
                  <a:gd name="connsiteY0" fmla="*/ 5813 h 1909226"/>
                  <a:gd name="connsiteX1" fmla="*/ 891139 w 1464130"/>
                  <a:gd name="connsiteY1" fmla="*/ 103443 h 1909226"/>
                  <a:gd name="connsiteX2" fmla="*/ 1147652 w 1464130"/>
                  <a:gd name="connsiteY2" fmla="*/ 1148993 h 1909226"/>
                  <a:gd name="connsiteX3" fmla="*/ 1208888 w 1464130"/>
                  <a:gd name="connsiteY3" fmla="*/ 1413184 h 1909226"/>
                  <a:gd name="connsiteX4" fmla="*/ 1460162 w 1464130"/>
                  <a:gd name="connsiteY4" fmla="*/ 1822066 h 1909226"/>
                  <a:gd name="connsiteX5" fmla="*/ 1080686 w 1464130"/>
                  <a:gd name="connsiteY5" fmla="*/ 1675762 h 1909226"/>
                  <a:gd name="connsiteX6" fmla="*/ 828890 w 1464130"/>
                  <a:gd name="connsiteY6" fmla="*/ 1187963 h 1909226"/>
                  <a:gd name="connsiteX7" fmla="*/ 582338 w 1464130"/>
                  <a:gd name="connsiteY7" fmla="*/ 1291713 h 1909226"/>
                  <a:gd name="connsiteX8" fmla="*/ 509186 w 1464130"/>
                  <a:gd name="connsiteY8" fmla="*/ 1844926 h 1909226"/>
                  <a:gd name="connsiteX9" fmla="*/ 157141 w 1464130"/>
                  <a:gd name="connsiteY9" fmla="*/ 1904363 h 1909226"/>
                  <a:gd name="connsiteX10" fmla="*/ 234864 w 1464130"/>
                  <a:gd name="connsiteY10" fmla="*/ 1625471 h 1909226"/>
                  <a:gd name="connsiteX11" fmla="*/ 253154 w 1464130"/>
                  <a:gd name="connsiteY11" fmla="*/ 1241421 h 1909226"/>
                  <a:gd name="connsiteX12" fmla="*/ 586907 w 1464130"/>
                  <a:gd name="connsiteY12" fmla="*/ 893952 h 1909226"/>
                  <a:gd name="connsiteX13" fmla="*/ 460248 w 1464130"/>
                  <a:gd name="connsiteY13" fmla="*/ 337380 h 1909226"/>
                  <a:gd name="connsiteX14" fmla="*/ 618750 w 1464130"/>
                  <a:gd name="connsiteY14" fmla="*/ 5813 h 1909226"/>
                  <a:gd name="connsiteX0" fmla="*/ 618750 w 1464130"/>
                  <a:gd name="connsiteY0" fmla="*/ 5813 h 1909226"/>
                  <a:gd name="connsiteX1" fmla="*/ 891139 w 1464130"/>
                  <a:gd name="connsiteY1" fmla="*/ 103443 h 1909226"/>
                  <a:gd name="connsiteX2" fmla="*/ 1161987 w 1464130"/>
                  <a:gd name="connsiteY2" fmla="*/ 1145583 h 1909226"/>
                  <a:gd name="connsiteX3" fmla="*/ 1208888 w 1464130"/>
                  <a:gd name="connsiteY3" fmla="*/ 1413184 h 1909226"/>
                  <a:gd name="connsiteX4" fmla="*/ 1460162 w 1464130"/>
                  <a:gd name="connsiteY4" fmla="*/ 1822066 h 1909226"/>
                  <a:gd name="connsiteX5" fmla="*/ 1080686 w 1464130"/>
                  <a:gd name="connsiteY5" fmla="*/ 1675762 h 1909226"/>
                  <a:gd name="connsiteX6" fmla="*/ 828890 w 1464130"/>
                  <a:gd name="connsiteY6" fmla="*/ 1187963 h 1909226"/>
                  <a:gd name="connsiteX7" fmla="*/ 582338 w 1464130"/>
                  <a:gd name="connsiteY7" fmla="*/ 1291713 h 1909226"/>
                  <a:gd name="connsiteX8" fmla="*/ 509186 w 1464130"/>
                  <a:gd name="connsiteY8" fmla="*/ 1844926 h 1909226"/>
                  <a:gd name="connsiteX9" fmla="*/ 157141 w 1464130"/>
                  <a:gd name="connsiteY9" fmla="*/ 1904363 h 1909226"/>
                  <a:gd name="connsiteX10" fmla="*/ 234864 w 1464130"/>
                  <a:gd name="connsiteY10" fmla="*/ 1625471 h 1909226"/>
                  <a:gd name="connsiteX11" fmla="*/ 253154 w 1464130"/>
                  <a:gd name="connsiteY11" fmla="*/ 1241421 h 1909226"/>
                  <a:gd name="connsiteX12" fmla="*/ 586907 w 1464130"/>
                  <a:gd name="connsiteY12" fmla="*/ 893952 h 1909226"/>
                  <a:gd name="connsiteX13" fmla="*/ 460248 w 1464130"/>
                  <a:gd name="connsiteY13" fmla="*/ 337380 h 1909226"/>
                  <a:gd name="connsiteX14" fmla="*/ 618750 w 1464130"/>
                  <a:gd name="connsiteY14" fmla="*/ 5813 h 1909226"/>
                  <a:gd name="connsiteX0" fmla="*/ 618750 w 1782093"/>
                  <a:gd name="connsiteY0" fmla="*/ 5813 h 1909226"/>
                  <a:gd name="connsiteX1" fmla="*/ 891139 w 1782093"/>
                  <a:gd name="connsiteY1" fmla="*/ 103443 h 1909226"/>
                  <a:gd name="connsiteX2" fmla="*/ 1161987 w 1782093"/>
                  <a:gd name="connsiteY2" fmla="*/ 1145583 h 1909226"/>
                  <a:gd name="connsiteX3" fmla="*/ 1208888 w 1782093"/>
                  <a:gd name="connsiteY3" fmla="*/ 1413184 h 1909226"/>
                  <a:gd name="connsiteX4" fmla="*/ 1780302 w 1782093"/>
                  <a:gd name="connsiteY4" fmla="*/ 1702739 h 1909226"/>
                  <a:gd name="connsiteX5" fmla="*/ 1080686 w 1782093"/>
                  <a:gd name="connsiteY5" fmla="*/ 1675762 h 1909226"/>
                  <a:gd name="connsiteX6" fmla="*/ 828890 w 1782093"/>
                  <a:gd name="connsiteY6" fmla="*/ 1187963 h 1909226"/>
                  <a:gd name="connsiteX7" fmla="*/ 582338 w 1782093"/>
                  <a:gd name="connsiteY7" fmla="*/ 1291713 h 1909226"/>
                  <a:gd name="connsiteX8" fmla="*/ 509186 w 1782093"/>
                  <a:gd name="connsiteY8" fmla="*/ 1844926 h 1909226"/>
                  <a:gd name="connsiteX9" fmla="*/ 157141 w 1782093"/>
                  <a:gd name="connsiteY9" fmla="*/ 1904363 h 1909226"/>
                  <a:gd name="connsiteX10" fmla="*/ 234864 w 1782093"/>
                  <a:gd name="connsiteY10" fmla="*/ 1625471 h 1909226"/>
                  <a:gd name="connsiteX11" fmla="*/ 253154 w 1782093"/>
                  <a:gd name="connsiteY11" fmla="*/ 1241421 h 1909226"/>
                  <a:gd name="connsiteX12" fmla="*/ 586907 w 1782093"/>
                  <a:gd name="connsiteY12" fmla="*/ 893952 h 1909226"/>
                  <a:gd name="connsiteX13" fmla="*/ 460248 w 1782093"/>
                  <a:gd name="connsiteY13" fmla="*/ 337380 h 1909226"/>
                  <a:gd name="connsiteX14" fmla="*/ 618750 w 1782093"/>
                  <a:gd name="connsiteY14" fmla="*/ 5813 h 1909226"/>
                  <a:gd name="connsiteX0" fmla="*/ 618750 w 1782093"/>
                  <a:gd name="connsiteY0" fmla="*/ 5813 h 1950485"/>
                  <a:gd name="connsiteX1" fmla="*/ 891139 w 1782093"/>
                  <a:gd name="connsiteY1" fmla="*/ 103443 h 1950485"/>
                  <a:gd name="connsiteX2" fmla="*/ 1161987 w 1782093"/>
                  <a:gd name="connsiteY2" fmla="*/ 1145583 h 1950485"/>
                  <a:gd name="connsiteX3" fmla="*/ 1208888 w 1782093"/>
                  <a:gd name="connsiteY3" fmla="*/ 1413184 h 1950485"/>
                  <a:gd name="connsiteX4" fmla="*/ 1780302 w 1782093"/>
                  <a:gd name="connsiteY4" fmla="*/ 1702739 h 1950485"/>
                  <a:gd name="connsiteX5" fmla="*/ 1396047 w 1782093"/>
                  <a:gd name="connsiteY5" fmla="*/ 1853048 h 1950485"/>
                  <a:gd name="connsiteX6" fmla="*/ 828890 w 1782093"/>
                  <a:gd name="connsiteY6" fmla="*/ 1187963 h 1950485"/>
                  <a:gd name="connsiteX7" fmla="*/ 582338 w 1782093"/>
                  <a:gd name="connsiteY7" fmla="*/ 1291713 h 1950485"/>
                  <a:gd name="connsiteX8" fmla="*/ 509186 w 1782093"/>
                  <a:gd name="connsiteY8" fmla="*/ 1844926 h 1950485"/>
                  <a:gd name="connsiteX9" fmla="*/ 157141 w 1782093"/>
                  <a:gd name="connsiteY9" fmla="*/ 1904363 h 1950485"/>
                  <a:gd name="connsiteX10" fmla="*/ 234864 w 1782093"/>
                  <a:gd name="connsiteY10" fmla="*/ 1625471 h 1950485"/>
                  <a:gd name="connsiteX11" fmla="*/ 253154 w 1782093"/>
                  <a:gd name="connsiteY11" fmla="*/ 1241421 h 1950485"/>
                  <a:gd name="connsiteX12" fmla="*/ 586907 w 1782093"/>
                  <a:gd name="connsiteY12" fmla="*/ 893952 h 1950485"/>
                  <a:gd name="connsiteX13" fmla="*/ 460248 w 1782093"/>
                  <a:gd name="connsiteY13" fmla="*/ 337380 h 1950485"/>
                  <a:gd name="connsiteX14" fmla="*/ 618750 w 1782093"/>
                  <a:gd name="connsiteY14" fmla="*/ 5813 h 1950485"/>
                  <a:gd name="connsiteX0" fmla="*/ 618750 w 1782093"/>
                  <a:gd name="connsiteY0" fmla="*/ 5813 h 1946096"/>
                  <a:gd name="connsiteX1" fmla="*/ 891139 w 1782093"/>
                  <a:gd name="connsiteY1" fmla="*/ 103443 h 1946096"/>
                  <a:gd name="connsiteX2" fmla="*/ 1161987 w 1782093"/>
                  <a:gd name="connsiteY2" fmla="*/ 1145583 h 1946096"/>
                  <a:gd name="connsiteX3" fmla="*/ 1208888 w 1782093"/>
                  <a:gd name="connsiteY3" fmla="*/ 1413184 h 1946096"/>
                  <a:gd name="connsiteX4" fmla="*/ 1780302 w 1782093"/>
                  <a:gd name="connsiteY4" fmla="*/ 1702739 h 1946096"/>
                  <a:gd name="connsiteX5" fmla="*/ 1396047 w 1782093"/>
                  <a:gd name="connsiteY5" fmla="*/ 1853048 h 1946096"/>
                  <a:gd name="connsiteX6" fmla="*/ 828890 w 1782093"/>
                  <a:gd name="connsiteY6" fmla="*/ 1187963 h 1946096"/>
                  <a:gd name="connsiteX7" fmla="*/ 582338 w 1782093"/>
                  <a:gd name="connsiteY7" fmla="*/ 1291713 h 1946096"/>
                  <a:gd name="connsiteX8" fmla="*/ 509186 w 1782093"/>
                  <a:gd name="connsiteY8" fmla="*/ 1844926 h 1946096"/>
                  <a:gd name="connsiteX9" fmla="*/ 157141 w 1782093"/>
                  <a:gd name="connsiteY9" fmla="*/ 1904363 h 1946096"/>
                  <a:gd name="connsiteX10" fmla="*/ 234864 w 1782093"/>
                  <a:gd name="connsiteY10" fmla="*/ 1625471 h 1946096"/>
                  <a:gd name="connsiteX11" fmla="*/ 253154 w 1782093"/>
                  <a:gd name="connsiteY11" fmla="*/ 1241421 h 1946096"/>
                  <a:gd name="connsiteX12" fmla="*/ 586907 w 1782093"/>
                  <a:gd name="connsiteY12" fmla="*/ 893952 h 1946096"/>
                  <a:gd name="connsiteX13" fmla="*/ 460248 w 1782093"/>
                  <a:gd name="connsiteY13" fmla="*/ 337380 h 1946096"/>
                  <a:gd name="connsiteX14" fmla="*/ 618750 w 1782093"/>
                  <a:gd name="connsiteY14" fmla="*/ 5813 h 1946096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8890 w 1794829"/>
                  <a:gd name="connsiteY6" fmla="*/ 1187963 h 1954485"/>
                  <a:gd name="connsiteX7" fmla="*/ 582338 w 1794829"/>
                  <a:gd name="connsiteY7" fmla="*/ 1291713 h 1954485"/>
                  <a:gd name="connsiteX8" fmla="*/ 509186 w 1794829"/>
                  <a:gd name="connsiteY8" fmla="*/ 1844926 h 1954485"/>
                  <a:gd name="connsiteX9" fmla="*/ 157141 w 1794829"/>
                  <a:gd name="connsiteY9" fmla="*/ 1904363 h 1954485"/>
                  <a:gd name="connsiteX10" fmla="*/ 234864 w 1794829"/>
                  <a:gd name="connsiteY10" fmla="*/ 1625471 h 1954485"/>
                  <a:gd name="connsiteX11" fmla="*/ 253154 w 1794829"/>
                  <a:gd name="connsiteY11" fmla="*/ 1241421 h 1954485"/>
                  <a:gd name="connsiteX12" fmla="*/ 586907 w 1794829"/>
                  <a:gd name="connsiteY12" fmla="*/ 893952 h 1954485"/>
                  <a:gd name="connsiteX13" fmla="*/ 460248 w 1794829"/>
                  <a:gd name="connsiteY13" fmla="*/ 337380 h 1954485"/>
                  <a:gd name="connsiteX14" fmla="*/ 618750 w 1794829"/>
                  <a:gd name="connsiteY14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1055986 w 1794829"/>
                  <a:gd name="connsiteY6" fmla="*/ 1481371 h 1954485"/>
                  <a:gd name="connsiteX7" fmla="*/ 828890 w 1794829"/>
                  <a:gd name="connsiteY7" fmla="*/ 1187963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828890 w 1794829"/>
                  <a:gd name="connsiteY7" fmla="*/ 1187963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81107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81107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71551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71551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71551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143254 w 1795820"/>
                  <a:gd name="connsiteY12" fmla="*/ 1272105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143254 w 1795820"/>
                  <a:gd name="connsiteY12" fmla="*/ 1272105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95472 w 1795820"/>
                  <a:gd name="connsiteY12" fmla="*/ 1265287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95472 w 1795820"/>
                  <a:gd name="connsiteY12" fmla="*/ 1265287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95472 w 1795820"/>
                  <a:gd name="connsiteY12" fmla="*/ 1265287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21248 w 1798318"/>
                  <a:gd name="connsiteY0" fmla="*/ 5813 h 1943631"/>
                  <a:gd name="connsiteX1" fmla="*/ 893637 w 1798318"/>
                  <a:gd name="connsiteY1" fmla="*/ 103443 h 1943631"/>
                  <a:gd name="connsiteX2" fmla="*/ 1164485 w 1798318"/>
                  <a:gd name="connsiteY2" fmla="*/ 1145583 h 1943631"/>
                  <a:gd name="connsiteX3" fmla="*/ 1211386 w 1798318"/>
                  <a:gd name="connsiteY3" fmla="*/ 1413184 h 1943631"/>
                  <a:gd name="connsiteX4" fmla="*/ 1782800 w 1798318"/>
                  <a:gd name="connsiteY4" fmla="*/ 1702739 h 1943631"/>
                  <a:gd name="connsiteX5" fmla="*/ 1431993 w 1798318"/>
                  <a:gd name="connsiteY5" fmla="*/ 1839410 h 1943631"/>
                  <a:gd name="connsiteX6" fmla="*/ 824351 w 1798318"/>
                  <a:gd name="connsiteY6" fmla="*/ 1508646 h 1943631"/>
                  <a:gd name="connsiteX7" fmla="*/ 774049 w 1798318"/>
                  <a:gd name="connsiteY7" fmla="*/ 1208419 h 1943631"/>
                  <a:gd name="connsiteX8" fmla="*/ 584836 w 1798318"/>
                  <a:gd name="connsiteY8" fmla="*/ 1291713 h 1943631"/>
                  <a:gd name="connsiteX9" fmla="*/ 511684 w 1798318"/>
                  <a:gd name="connsiteY9" fmla="*/ 1844926 h 1943631"/>
                  <a:gd name="connsiteX10" fmla="*/ 159639 w 1798318"/>
                  <a:gd name="connsiteY10" fmla="*/ 1904363 h 1943631"/>
                  <a:gd name="connsiteX11" fmla="*/ 31900 w 1798318"/>
                  <a:gd name="connsiteY11" fmla="*/ 1628880 h 1943631"/>
                  <a:gd name="connsiteX12" fmla="*/ 97970 w 1798318"/>
                  <a:gd name="connsiteY12" fmla="*/ 1265287 h 1943631"/>
                  <a:gd name="connsiteX13" fmla="*/ 589405 w 1798318"/>
                  <a:gd name="connsiteY13" fmla="*/ 893952 h 1943631"/>
                  <a:gd name="connsiteX14" fmla="*/ 434078 w 1798318"/>
                  <a:gd name="connsiteY14" fmla="*/ 344199 h 1943631"/>
                  <a:gd name="connsiteX15" fmla="*/ 621248 w 1798318"/>
                  <a:gd name="connsiteY15" fmla="*/ 5813 h 1943631"/>
                  <a:gd name="connsiteX0" fmla="*/ 674207 w 1851277"/>
                  <a:gd name="connsiteY0" fmla="*/ 5813 h 1943631"/>
                  <a:gd name="connsiteX1" fmla="*/ 946596 w 1851277"/>
                  <a:gd name="connsiteY1" fmla="*/ 103443 h 1943631"/>
                  <a:gd name="connsiteX2" fmla="*/ 1217444 w 1851277"/>
                  <a:gd name="connsiteY2" fmla="*/ 1145583 h 1943631"/>
                  <a:gd name="connsiteX3" fmla="*/ 1264345 w 1851277"/>
                  <a:gd name="connsiteY3" fmla="*/ 1413184 h 1943631"/>
                  <a:gd name="connsiteX4" fmla="*/ 1835759 w 1851277"/>
                  <a:gd name="connsiteY4" fmla="*/ 1702739 h 1943631"/>
                  <a:gd name="connsiteX5" fmla="*/ 1484952 w 1851277"/>
                  <a:gd name="connsiteY5" fmla="*/ 1839410 h 1943631"/>
                  <a:gd name="connsiteX6" fmla="*/ 877310 w 1851277"/>
                  <a:gd name="connsiteY6" fmla="*/ 1508646 h 1943631"/>
                  <a:gd name="connsiteX7" fmla="*/ 827008 w 1851277"/>
                  <a:gd name="connsiteY7" fmla="*/ 1208419 h 1943631"/>
                  <a:gd name="connsiteX8" fmla="*/ 637795 w 1851277"/>
                  <a:gd name="connsiteY8" fmla="*/ 1291713 h 1943631"/>
                  <a:gd name="connsiteX9" fmla="*/ 564643 w 1851277"/>
                  <a:gd name="connsiteY9" fmla="*/ 1844926 h 1943631"/>
                  <a:gd name="connsiteX10" fmla="*/ 50140 w 1851277"/>
                  <a:gd name="connsiteY10" fmla="*/ 1870269 h 1943631"/>
                  <a:gd name="connsiteX11" fmla="*/ 84859 w 1851277"/>
                  <a:gd name="connsiteY11" fmla="*/ 1628880 h 1943631"/>
                  <a:gd name="connsiteX12" fmla="*/ 150929 w 1851277"/>
                  <a:gd name="connsiteY12" fmla="*/ 1265287 h 1943631"/>
                  <a:gd name="connsiteX13" fmla="*/ 642364 w 1851277"/>
                  <a:gd name="connsiteY13" fmla="*/ 893952 h 1943631"/>
                  <a:gd name="connsiteX14" fmla="*/ 487037 w 1851277"/>
                  <a:gd name="connsiteY14" fmla="*/ 344199 h 1943631"/>
                  <a:gd name="connsiteX15" fmla="*/ 674207 w 1851277"/>
                  <a:gd name="connsiteY15" fmla="*/ 5813 h 1943631"/>
                  <a:gd name="connsiteX0" fmla="*/ 686185 w 1863255"/>
                  <a:gd name="connsiteY0" fmla="*/ 5813 h 1943631"/>
                  <a:gd name="connsiteX1" fmla="*/ 958574 w 1863255"/>
                  <a:gd name="connsiteY1" fmla="*/ 103443 h 1943631"/>
                  <a:gd name="connsiteX2" fmla="*/ 1229422 w 1863255"/>
                  <a:gd name="connsiteY2" fmla="*/ 1145583 h 1943631"/>
                  <a:gd name="connsiteX3" fmla="*/ 1276323 w 1863255"/>
                  <a:gd name="connsiteY3" fmla="*/ 1413184 h 1943631"/>
                  <a:gd name="connsiteX4" fmla="*/ 1847737 w 1863255"/>
                  <a:gd name="connsiteY4" fmla="*/ 1702739 h 1943631"/>
                  <a:gd name="connsiteX5" fmla="*/ 1496930 w 1863255"/>
                  <a:gd name="connsiteY5" fmla="*/ 1839410 h 1943631"/>
                  <a:gd name="connsiteX6" fmla="*/ 889288 w 1863255"/>
                  <a:gd name="connsiteY6" fmla="*/ 1508646 h 1943631"/>
                  <a:gd name="connsiteX7" fmla="*/ 838986 w 1863255"/>
                  <a:gd name="connsiteY7" fmla="*/ 1208419 h 1943631"/>
                  <a:gd name="connsiteX8" fmla="*/ 649773 w 1863255"/>
                  <a:gd name="connsiteY8" fmla="*/ 1291713 h 1943631"/>
                  <a:gd name="connsiteX9" fmla="*/ 576621 w 1863255"/>
                  <a:gd name="connsiteY9" fmla="*/ 1844926 h 1943631"/>
                  <a:gd name="connsiteX10" fmla="*/ 62118 w 1863255"/>
                  <a:gd name="connsiteY10" fmla="*/ 1870269 h 1943631"/>
                  <a:gd name="connsiteX11" fmla="*/ 72946 w 1863255"/>
                  <a:gd name="connsiteY11" fmla="*/ 1731160 h 1943631"/>
                  <a:gd name="connsiteX12" fmla="*/ 162907 w 1863255"/>
                  <a:gd name="connsiteY12" fmla="*/ 1265287 h 1943631"/>
                  <a:gd name="connsiteX13" fmla="*/ 654342 w 1863255"/>
                  <a:gd name="connsiteY13" fmla="*/ 893952 h 1943631"/>
                  <a:gd name="connsiteX14" fmla="*/ 499015 w 1863255"/>
                  <a:gd name="connsiteY14" fmla="*/ 344199 h 1943631"/>
                  <a:gd name="connsiteX15" fmla="*/ 686185 w 1863255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639477 w 1852959"/>
                  <a:gd name="connsiteY8" fmla="*/ 1291713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639477 w 1852959"/>
                  <a:gd name="connsiteY8" fmla="*/ 1291713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586917 w 1852959"/>
                  <a:gd name="connsiteY8" fmla="*/ 1336035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586917 w 1852959"/>
                  <a:gd name="connsiteY8" fmla="*/ 1336035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586917 w 1852959"/>
                  <a:gd name="connsiteY8" fmla="*/ 1336035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89185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89185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53082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57730 w 1834800"/>
                  <a:gd name="connsiteY0" fmla="*/ 5813 h 1943631"/>
                  <a:gd name="connsiteX1" fmla="*/ 930119 w 1834800"/>
                  <a:gd name="connsiteY1" fmla="*/ 103443 h 1943631"/>
                  <a:gd name="connsiteX2" fmla="*/ 1200967 w 1834800"/>
                  <a:gd name="connsiteY2" fmla="*/ 1145583 h 1943631"/>
                  <a:gd name="connsiteX3" fmla="*/ 1247868 w 1834800"/>
                  <a:gd name="connsiteY3" fmla="*/ 1413184 h 1943631"/>
                  <a:gd name="connsiteX4" fmla="*/ 1819282 w 1834800"/>
                  <a:gd name="connsiteY4" fmla="*/ 1702739 h 1943631"/>
                  <a:gd name="connsiteX5" fmla="*/ 1468475 w 1834800"/>
                  <a:gd name="connsiteY5" fmla="*/ 1839410 h 1943631"/>
                  <a:gd name="connsiteX6" fmla="*/ 860833 w 1834800"/>
                  <a:gd name="connsiteY6" fmla="*/ 1508646 h 1943631"/>
                  <a:gd name="connsiteX7" fmla="*/ 810531 w 1834800"/>
                  <a:gd name="connsiteY7" fmla="*/ 1208419 h 1943631"/>
                  <a:gd name="connsiteX8" fmla="*/ 540089 w 1834800"/>
                  <a:gd name="connsiteY8" fmla="*/ 1353082 h 1943631"/>
                  <a:gd name="connsiteX9" fmla="*/ 419153 w 1834800"/>
                  <a:gd name="connsiteY9" fmla="*/ 1838108 h 1943631"/>
                  <a:gd name="connsiteX10" fmla="*/ 91001 w 1834800"/>
                  <a:gd name="connsiteY10" fmla="*/ 1894135 h 1943631"/>
                  <a:gd name="connsiteX11" fmla="*/ 44491 w 1834800"/>
                  <a:gd name="connsiteY11" fmla="*/ 1731160 h 1943631"/>
                  <a:gd name="connsiteX12" fmla="*/ 134452 w 1834800"/>
                  <a:gd name="connsiteY12" fmla="*/ 1265287 h 1943631"/>
                  <a:gd name="connsiteX13" fmla="*/ 625887 w 1834800"/>
                  <a:gd name="connsiteY13" fmla="*/ 893952 h 1943631"/>
                  <a:gd name="connsiteX14" fmla="*/ 470560 w 1834800"/>
                  <a:gd name="connsiteY14" fmla="*/ 344199 h 1943631"/>
                  <a:gd name="connsiteX15" fmla="*/ 657730 w 1834800"/>
                  <a:gd name="connsiteY15" fmla="*/ 5813 h 1943631"/>
                  <a:gd name="connsiteX0" fmla="*/ 639808 w 1816878"/>
                  <a:gd name="connsiteY0" fmla="*/ 5813 h 1943631"/>
                  <a:gd name="connsiteX1" fmla="*/ 912197 w 1816878"/>
                  <a:gd name="connsiteY1" fmla="*/ 103443 h 1943631"/>
                  <a:gd name="connsiteX2" fmla="*/ 1183045 w 1816878"/>
                  <a:gd name="connsiteY2" fmla="*/ 1145583 h 1943631"/>
                  <a:gd name="connsiteX3" fmla="*/ 1229946 w 1816878"/>
                  <a:gd name="connsiteY3" fmla="*/ 1413184 h 1943631"/>
                  <a:gd name="connsiteX4" fmla="*/ 1801360 w 1816878"/>
                  <a:gd name="connsiteY4" fmla="*/ 1702739 h 1943631"/>
                  <a:gd name="connsiteX5" fmla="*/ 1450553 w 1816878"/>
                  <a:gd name="connsiteY5" fmla="*/ 1839410 h 1943631"/>
                  <a:gd name="connsiteX6" fmla="*/ 842911 w 1816878"/>
                  <a:gd name="connsiteY6" fmla="*/ 1508646 h 1943631"/>
                  <a:gd name="connsiteX7" fmla="*/ 792609 w 1816878"/>
                  <a:gd name="connsiteY7" fmla="*/ 1208419 h 1943631"/>
                  <a:gd name="connsiteX8" fmla="*/ 522167 w 1816878"/>
                  <a:gd name="connsiteY8" fmla="*/ 1353082 h 1943631"/>
                  <a:gd name="connsiteX9" fmla="*/ 401231 w 1816878"/>
                  <a:gd name="connsiteY9" fmla="*/ 1838108 h 1943631"/>
                  <a:gd name="connsiteX10" fmla="*/ 73079 w 1816878"/>
                  <a:gd name="connsiteY10" fmla="*/ 1894135 h 1943631"/>
                  <a:gd name="connsiteX11" fmla="*/ 50460 w 1816878"/>
                  <a:gd name="connsiteY11" fmla="*/ 1765254 h 1943631"/>
                  <a:gd name="connsiteX12" fmla="*/ 116530 w 1816878"/>
                  <a:gd name="connsiteY12" fmla="*/ 1265287 h 1943631"/>
                  <a:gd name="connsiteX13" fmla="*/ 607965 w 1816878"/>
                  <a:gd name="connsiteY13" fmla="*/ 893952 h 1943631"/>
                  <a:gd name="connsiteX14" fmla="*/ 452638 w 1816878"/>
                  <a:gd name="connsiteY14" fmla="*/ 344199 h 1943631"/>
                  <a:gd name="connsiteX15" fmla="*/ 639808 w 1816878"/>
                  <a:gd name="connsiteY15" fmla="*/ 5813 h 1943631"/>
                  <a:gd name="connsiteX0" fmla="*/ 671390 w 1848460"/>
                  <a:gd name="connsiteY0" fmla="*/ 5813 h 1943631"/>
                  <a:gd name="connsiteX1" fmla="*/ 943779 w 1848460"/>
                  <a:gd name="connsiteY1" fmla="*/ 103443 h 1943631"/>
                  <a:gd name="connsiteX2" fmla="*/ 1214627 w 1848460"/>
                  <a:gd name="connsiteY2" fmla="*/ 1145583 h 1943631"/>
                  <a:gd name="connsiteX3" fmla="*/ 1261528 w 1848460"/>
                  <a:gd name="connsiteY3" fmla="*/ 1413184 h 1943631"/>
                  <a:gd name="connsiteX4" fmla="*/ 1832942 w 1848460"/>
                  <a:gd name="connsiteY4" fmla="*/ 1702739 h 1943631"/>
                  <a:gd name="connsiteX5" fmla="*/ 1482135 w 1848460"/>
                  <a:gd name="connsiteY5" fmla="*/ 1839410 h 1943631"/>
                  <a:gd name="connsiteX6" fmla="*/ 874493 w 1848460"/>
                  <a:gd name="connsiteY6" fmla="*/ 1508646 h 1943631"/>
                  <a:gd name="connsiteX7" fmla="*/ 824191 w 1848460"/>
                  <a:gd name="connsiteY7" fmla="*/ 1208419 h 1943631"/>
                  <a:gd name="connsiteX8" fmla="*/ 553749 w 1848460"/>
                  <a:gd name="connsiteY8" fmla="*/ 1353082 h 1943631"/>
                  <a:gd name="connsiteX9" fmla="*/ 432813 w 1848460"/>
                  <a:gd name="connsiteY9" fmla="*/ 1838108 h 1943631"/>
                  <a:gd name="connsiteX10" fmla="*/ 104661 w 1848460"/>
                  <a:gd name="connsiteY10" fmla="*/ 1894135 h 1943631"/>
                  <a:gd name="connsiteX11" fmla="*/ 82042 w 1848460"/>
                  <a:gd name="connsiteY11" fmla="*/ 1765254 h 1943631"/>
                  <a:gd name="connsiteX12" fmla="*/ 148112 w 1848460"/>
                  <a:gd name="connsiteY12" fmla="*/ 1265287 h 1943631"/>
                  <a:gd name="connsiteX13" fmla="*/ 639547 w 1848460"/>
                  <a:gd name="connsiteY13" fmla="*/ 893952 h 1943631"/>
                  <a:gd name="connsiteX14" fmla="*/ 484220 w 1848460"/>
                  <a:gd name="connsiteY14" fmla="*/ 344199 h 1943631"/>
                  <a:gd name="connsiteX15" fmla="*/ 671390 w 1848460"/>
                  <a:gd name="connsiteY15" fmla="*/ 5813 h 1943631"/>
                  <a:gd name="connsiteX0" fmla="*/ 669994 w 1847064"/>
                  <a:gd name="connsiteY0" fmla="*/ 5813 h 1943631"/>
                  <a:gd name="connsiteX1" fmla="*/ 942383 w 1847064"/>
                  <a:gd name="connsiteY1" fmla="*/ 103443 h 1943631"/>
                  <a:gd name="connsiteX2" fmla="*/ 1213231 w 1847064"/>
                  <a:gd name="connsiteY2" fmla="*/ 1145583 h 1943631"/>
                  <a:gd name="connsiteX3" fmla="*/ 1260132 w 1847064"/>
                  <a:gd name="connsiteY3" fmla="*/ 1413184 h 1943631"/>
                  <a:gd name="connsiteX4" fmla="*/ 1831546 w 1847064"/>
                  <a:gd name="connsiteY4" fmla="*/ 1702739 h 1943631"/>
                  <a:gd name="connsiteX5" fmla="*/ 1480739 w 1847064"/>
                  <a:gd name="connsiteY5" fmla="*/ 1839410 h 1943631"/>
                  <a:gd name="connsiteX6" fmla="*/ 873097 w 1847064"/>
                  <a:gd name="connsiteY6" fmla="*/ 1508646 h 1943631"/>
                  <a:gd name="connsiteX7" fmla="*/ 822795 w 1847064"/>
                  <a:gd name="connsiteY7" fmla="*/ 1208419 h 1943631"/>
                  <a:gd name="connsiteX8" fmla="*/ 552353 w 1847064"/>
                  <a:gd name="connsiteY8" fmla="*/ 1353082 h 1943631"/>
                  <a:gd name="connsiteX9" fmla="*/ 431417 w 1847064"/>
                  <a:gd name="connsiteY9" fmla="*/ 1838108 h 1943631"/>
                  <a:gd name="connsiteX10" fmla="*/ 108044 w 1847064"/>
                  <a:gd name="connsiteY10" fmla="*/ 1900954 h 1943631"/>
                  <a:gd name="connsiteX11" fmla="*/ 80646 w 1847064"/>
                  <a:gd name="connsiteY11" fmla="*/ 1765254 h 1943631"/>
                  <a:gd name="connsiteX12" fmla="*/ 146716 w 1847064"/>
                  <a:gd name="connsiteY12" fmla="*/ 1265287 h 1943631"/>
                  <a:gd name="connsiteX13" fmla="*/ 638151 w 1847064"/>
                  <a:gd name="connsiteY13" fmla="*/ 893952 h 1943631"/>
                  <a:gd name="connsiteX14" fmla="*/ 482824 w 1847064"/>
                  <a:gd name="connsiteY14" fmla="*/ 344199 h 1943631"/>
                  <a:gd name="connsiteX15" fmla="*/ 669994 w 1847064"/>
                  <a:gd name="connsiteY15" fmla="*/ 5813 h 1943631"/>
                  <a:gd name="connsiteX0" fmla="*/ 589348 w 1766418"/>
                  <a:gd name="connsiteY0" fmla="*/ 5813 h 1943631"/>
                  <a:gd name="connsiteX1" fmla="*/ 861737 w 1766418"/>
                  <a:gd name="connsiteY1" fmla="*/ 103443 h 1943631"/>
                  <a:gd name="connsiteX2" fmla="*/ 1132585 w 1766418"/>
                  <a:gd name="connsiteY2" fmla="*/ 1145583 h 1943631"/>
                  <a:gd name="connsiteX3" fmla="*/ 1179486 w 1766418"/>
                  <a:gd name="connsiteY3" fmla="*/ 1413184 h 1943631"/>
                  <a:gd name="connsiteX4" fmla="*/ 1750900 w 1766418"/>
                  <a:gd name="connsiteY4" fmla="*/ 1702739 h 1943631"/>
                  <a:gd name="connsiteX5" fmla="*/ 1400093 w 1766418"/>
                  <a:gd name="connsiteY5" fmla="*/ 1839410 h 1943631"/>
                  <a:gd name="connsiteX6" fmla="*/ 792451 w 1766418"/>
                  <a:gd name="connsiteY6" fmla="*/ 1508646 h 1943631"/>
                  <a:gd name="connsiteX7" fmla="*/ 742149 w 1766418"/>
                  <a:gd name="connsiteY7" fmla="*/ 1208419 h 1943631"/>
                  <a:gd name="connsiteX8" fmla="*/ 471707 w 1766418"/>
                  <a:gd name="connsiteY8" fmla="*/ 1353082 h 1943631"/>
                  <a:gd name="connsiteX9" fmla="*/ 350771 w 1766418"/>
                  <a:gd name="connsiteY9" fmla="*/ 1838108 h 1943631"/>
                  <a:gd name="connsiteX10" fmla="*/ 0 w 1766418"/>
                  <a:gd name="connsiteY10" fmla="*/ 1765254 h 1943631"/>
                  <a:gd name="connsiteX11" fmla="*/ 66070 w 1766418"/>
                  <a:gd name="connsiteY11" fmla="*/ 1265287 h 1943631"/>
                  <a:gd name="connsiteX12" fmla="*/ 557505 w 1766418"/>
                  <a:gd name="connsiteY12" fmla="*/ 893952 h 1943631"/>
                  <a:gd name="connsiteX13" fmla="*/ 402178 w 1766418"/>
                  <a:gd name="connsiteY13" fmla="*/ 344199 h 1943631"/>
                  <a:gd name="connsiteX14" fmla="*/ 589348 w 1766418"/>
                  <a:gd name="connsiteY14" fmla="*/ 5813 h 1943631"/>
                  <a:gd name="connsiteX0" fmla="*/ 589348 w 1766418"/>
                  <a:gd name="connsiteY0" fmla="*/ 5813 h 1943631"/>
                  <a:gd name="connsiteX1" fmla="*/ 861737 w 1766418"/>
                  <a:gd name="connsiteY1" fmla="*/ 103443 h 1943631"/>
                  <a:gd name="connsiteX2" fmla="*/ 1132585 w 1766418"/>
                  <a:gd name="connsiteY2" fmla="*/ 1145583 h 1943631"/>
                  <a:gd name="connsiteX3" fmla="*/ 1179486 w 1766418"/>
                  <a:gd name="connsiteY3" fmla="*/ 1413184 h 1943631"/>
                  <a:gd name="connsiteX4" fmla="*/ 1750900 w 1766418"/>
                  <a:gd name="connsiteY4" fmla="*/ 1702739 h 1943631"/>
                  <a:gd name="connsiteX5" fmla="*/ 1400093 w 1766418"/>
                  <a:gd name="connsiteY5" fmla="*/ 1839410 h 1943631"/>
                  <a:gd name="connsiteX6" fmla="*/ 792451 w 1766418"/>
                  <a:gd name="connsiteY6" fmla="*/ 1508646 h 1943631"/>
                  <a:gd name="connsiteX7" fmla="*/ 742149 w 1766418"/>
                  <a:gd name="connsiteY7" fmla="*/ 1208419 h 1943631"/>
                  <a:gd name="connsiteX8" fmla="*/ 471707 w 1766418"/>
                  <a:gd name="connsiteY8" fmla="*/ 1353082 h 1943631"/>
                  <a:gd name="connsiteX9" fmla="*/ 341215 w 1766418"/>
                  <a:gd name="connsiteY9" fmla="*/ 1831290 h 1943631"/>
                  <a:gd name="connsiteX10" fmla="*/ 0 w 1766418"/>
                  <a:gd name="connsiteY10" fmla="*/ 1765254 h 1943631"/>
                  <a:gd name="connsiteX11" fmla="*/ 66070 w 1766418"/>
                  <a:gd name="connsiteY11" fmla="*/ 1265287 h 1943631"/>
                  <a:gd name="connsiteX12" fmla="*/ 557505 w 1766418"/>
                  <a:gd name="connsiteY12" fmla="*/ 893952 h 1943631"/>
                  <a:gd name="connsiteX13" fmla="*/ 402178 w 1766418"/>
                  <a:gd name="connsiteY13" fmla="*/ 344199 h 1943631"/>
                  <a:gd name="connsiteX14" fmla="*/ 589348 w 1766418"/>
                  <a:gd name="connsiteY14" fmla="*/ 5813 h 1943631"/>
                  <a:gd name="connsiteX0" fmla="*/ 661021 w 1838091"/>
                  <a:gd name="connsiteY0" fmla="*/ 5813 h 1943631"/>
                  <a:gd name="connsiteX1" fmla="*/ 933410 w 1838091"/>
                  <a:gd name="connsiteY1" fmla="*/ 103443 h 1943631"/>
                  <a:gd name="connsiteX2" fmla="*/ 1204258 w 1838091"/>
                  <a:gd name="connsiteY2" fmla="*/ 1145583 h 1943631"/>
                  <a:gd name="connsiteX3" fmla="*/ 1251159 w 1838091"/>
                  <a:gd name="connsiteY3" fmla="*/ 1413184 h 1943631"/>
                  <a:gd name="connsiteX4" fmla="*/ 1822573 w 1838091"/>
                  <a:gd name="connsiteY4" fmla="*/ 1702739 h 1943631"/>
                  <a:gd name="connsiteX5" fmla="*/ 1471766 w 1838091"/>
                  <a:gd name="connsiteY5" fmla="*/ 1839410 h 1943631"/>
                  <a:gd name="connsiteX6" fmla="*/ 864124 w 1838091"/>
                  <a:gd name="connsiteY6" fmla="*/ 1508646 h 1943631"/>
                  <a:gd name="connsiteX7" fmla="*/ 813822 w 1838091"/>
                  <a:gd name="connsiteY7" fmla="*/ 1208419 h 1943631"/>
                  <a:gd name="connsiteX8" fmla="*/ 543380 w 1838091"/>
                  <a:gd name="connsiteY8" fmla="*/ 1353082 h 1943631"/>
                  <a:gd name="connsiteX9" fmla="*/ 412888 w 1838091"/>
                  <a:gd name="connsiteY9" fmla="*/ 1831290 h 1943631"/>
                  <a:gd name="connsiteX10" fmla="*/ 0 w 1838091"/>
                  <a:gd name="connsiteY10" fmla="*/ 1751617 h 1943631"/>
                  <a:gd name="connsiteX11" fmla="*/ 137743 w 1838091"/>
                  <a:gd name="connsiteY11" fmla="*/ 1265287 h 1943631"/>
                  <a:gd name="connsiteX12" fmla="*/ 629178 w 1838091"/>
                  <a:gd name="connsiteY12" fmla="*/ 893952 h 1943631"/>
                  <a:gd name="connsiteX13" fmla="*/ 473851 w 1838091"/>
                  <a:gd name="connsiteY13" fmla="*/ 344199 h 1943631"/>
                  <a:gd name="connsiteX14" fmla="*/ 661021 w 1838091"/>
                  <a:gd name="connsiteY14" fmla="*/ 5813 h 1943631"/>
                  <a:gd name="connsiteX0" fmla="*/ 685013 w 1862083"/>
                  <a:gd name="connsiteY0" fmla="*/ 5813 h 1943631"/>
                  <a:gd name="connsiteX1" fmla="*/ 957402 w 1862083"/>
                  <a:gd name="connsiteY1" fmla="*/ 103443 h 1943631"/>
                  <a:gd name="connsiteX2" fmla="*/ 1228250 w 1862083"/>
                  <a:gd name="connsiteY2" fmla="*/ 1145583 h 1943631"/>
                  <a:gd name="connsiteX3" fmla="*/ 1275151 w 1862083"/>
                  <a:gd name="connsiteY3" fmla="*/ 1413184 h 1943631"/>
                  <a:gd name="connsiteX4" fmla="*/ 1846565 w 1862083"/>
                  <a:gd name="connsiteY4" fmla="*/ 1702739 h 1943631"/>
                  <a:gd name="connsiteX5" fmla="*/ 1495758 w 1862083"/>
                  <a:gd name="connsiteY5" fmla="*/ 1839410 h 1943631"/>
                  <a:gd name="connsiteX6" fmla="*/ 888116 w 1862083"/>
                  <a:gd name="connsiteY6" fmla="*/ 1508646 h 1943631"/>
                  <a:gd name="connsiteX7" fmla="*/ 837814 w 1862083"/>
                  <a:gd name="connsiteY7" fmla="*/ 1208419 h 1943631"/>
                  <a:gd name="connsiteX8" fmla="*/ 567372 w 1862083"/>
                  <a:gd name="connsiteY8" fmla="*/ 1353082 h 1943631"/>
                  <a:gd name="connsiteX9" fmla="*/ 436880 w 1862083"/>
                  <a:gd name="connsiteY9" fmla="*/ 1831290 h 1943631"/>
                  <a:gd name="connsiteX10" fmla="*/ 23992 w 1862083"/>
                  <a:gd name="connsiteY10" fmla="*/ 1751617 h 1943631"/>
                  <a:gd name="connsiteX11" fmla="*/ 161735 w 1862083"/>
                  <a:gd name="connsiteY11" fmla="*/ 1265287 h 1943631"/>
                  <a:gd name="connsiteX12" fmla="*/ 653170 w 1862083"/>
                  <a:gd name="connsiteY12" fmla="*/ 893952 h 1943631"/>
                  <a:gd name="connsiteX13" fmla="*/ 497843 w 1862083"/>
                  <a:gd name="connsiteY13" fmla="*/ 344199 h 1943631"/>
                  <a:gd name="connsiteX14" fmla="*/ 685013 w 1862083"/>
                  <a:gd name="connsiteY14" fmla="*/ 5813 h 1943631"/>
                  <a:gd name="connsiteX0" fmla="*/ 687460 w 1864530"/>
                  <a:gd name="connsiteY0" fmla="*/ 5813 h 1943631"/>
                  <a:gd name="connsiteX1" fmla="*/ 959849 w 1864530"/>
                  <a:gd name="connsiteY1" fmla="*/ 103443 h 1943631"/>
                  <a:gd name="connsiteX2" fmla="*/ 1230697 w 1864530"/>
                  <a:gd name="connsiteY2" fmla="*/ 1145583 h 1943631"/>
                  <a:gd name="connsiteX3" fmla="*/ 1277598 w 1864530"/>
                  <a:gd name="connsiteY3" fmla="*/ 1413184 h 1943631"/>
                  <a:gd name="connsiteX4" fmla="*/ 1849012 w 1864530"/>
                  <a:gd name="connsiteY4" fmla="*/ 1702739 h 1943631"/>
                  <a:gd name="connsiteX5" fmla="*/ 1498205 w 1864530"/>
                  <a:gd name="connsiteY5" fmla="*/ 1839410 h 1943631"/>
                  <a:gd name="connsiteX6" fmla="*/ 890563 w 1864530"/>
                  <a:gd name="connsiteY6" fmla="*/ 1508646 h 1943631"/>
                  <a:gd name="connsiteX7" fmla="*/ 840261 w 1864530"/>
                  <a:gd name="connsiteY7" fmla="*/ 1208419 h 1943631"/>
                  <a:gd name="connsiteX8" fmla="*/ 569819 w 1864530"/>
                  <a:gd name="connsiteY8" fmla="*/ 1353082 h 1943631"/>
                  <a:gd name="connsiteX9" fmla="*/ 386766 w 1864530"/>
                  <a:gd name="connsiteY9" fmla="*/ 1858566 h 1943631"/>
                  <a:gd name="connsiteX10" fmla="*/ 26439 w 1864530"/>
                  <a:gd name="connsiteY10" fmla="*/ 1751617 h 1943631"/>
                  <a:gd name="connsiteX11" fmla="*/ 164182 w 1864530"/>
                  <a:gd name="connsiteY11" fmla="*/ 1265287 h 1943631"/>
                  <a:gd name="connsiteX12" fmla="*/ 655617 w 1864530"/>
                  <a:gd name="connsiteY12" fmla="*/ 893952 h 1943631"/>
                  <a:gd name="connsiteX13" fmla="*/ 500290 w 1864530"/>
                  <a:gd name="connsiteY13" fmla="*/ 344199 h 1943631"/>
                  <a:gd name="connsiteX14" fmla="*/ 687460 w 1864530"/>
                  <a:gd name="connsiteY14" fmla="*/ 5813 h 1943631"/>
                  <a:gd name="connsiteX0" fmla="*/ 686516 w 1863586"/>
                  <a:gd name="connsiteY0" fmla="*/ 5813 h 1943631"/>
                  <a:gd name="connsiteX1" fmla="*/ 958905 w 1863586"/>
                  <a:gd name="connsiteY1" fmla="*/ 103443 h 1943631"/>
                  <a:gd name="connsiteX2" fmla="*/ 1229753 w 1863586"/>
                  <a:gd name="connsiteY2" fmla="*/ 1145583 h 1943631"/>
                  <a:gd name="connsiteX3" fmla="*/ 1276654 w 1863586"/>
                  <a:gd name="connsiteY3" fmla="*/ 1413184 h 1943631"/>
                  <a:gd name="connsiteX4" fmla="*/ 1848068 w 1863586"/>
                  <a:gd name="connsiteY4" fmla="*/ 1702739 h 1943631"/>
                  <a:gd name="connsiteX5" fmla="*/ 1497261 w 1863586"/>
                  <a:gd name="connsiteY5" fmla="*/ 1839410 h 1943631"/>
                  <a:gd name="connsiteX6" fmla="*/ 889619 w 1863586"/>
                  <a:gd name="connsiteY6" fmla="*/ 1508646 h 1943631"/>
                  <a:gd name="connsiteX7" fmla="*/ 839317 w 1863586"/>
                  <a:gd name="connsiteY7" fmla="*/ 1208419 h 1943631"/>
                  <a:gd name="connsiteX8" fmla="*/ 568875 w 1863586"/>
                  <a:gd name="connsiteY8" fmla="*/ 1353082 h 1943631"/>
                  <a:gd name="connsiteX9" fmla="*/ 404935 w 1863586"/>
                  <a:gd name="connsiteY9" fmla="*/ 1841519 h 1943631"/>
                  <a:gd name="connsiteX10" fmla="*/ 25495 w 1863586"/>
                  <a:gd name="connsiteY10" fmla="*/ 1751617 h 1943631"/>
                  <a:gd name="connsiteX11" fmla="*/ 163238 w 1863586"/>
                  <a:gd name="connsiteY11" fmla="*/ 1265287 h 1943631"/>
                  <a:gd name="connsiteX12" fmla="*/ 654673 w 1863586"/>
                  <a:gd name="connsiteY12" fmla="*/ 893952 h 1943631"/>
                  <a:gd name="connsiteX13" fmla="*/ 499346 w 1863586"/>
                  <a:gd name="connsiteY13" fmla="*/ 344199 h 1943631"/>
                  <a:gd name="connsiteX14" fmla="*/ 686516 w 1863586"/>
                  <a:gd name="connsiteY14" fmla="*/ 5813 h 1943631"/>
                  <a:gd name="connsiteX0" fmla="*/ 561190 w 1738260"/>
                  <a:gd name="connsiteY0" fmla="*/ 5813 h 1943631"/>
                  <a:gd name="connsiteX1" fmla="*/ 833579 w 1738260"/>
                  <a:gd name="connsiteY1" fmla="*/ 103443 h 1943631"/>
                  <a:gd name="connsiteX2" fmla="*/ 1104427 w 1738260"/>
                  <a:gd name="connsiteY2" fmla="*/ 1145583 h 1943631"/>
                  <a:gd name="connsiteX3" fmla="*/ 1151328 w 1738260"/>
                  <a:gd name="connsiteY3" fmla="*/ 1413184 h 1943631"/>
                  <a:gd name="connsiteX4" fmla="*/ 1722742 w 1738260"/>
                  <a:gd name="connsiteY4" fmla="*/ 1702739 h 1943631"/>
                  <a:gd name="connsiteX5" fmla="*/ 1371935 w 1738260"/>
                  <a:gd name="connsiteY5" fmla="*/ 1839410 h 1943631"/>
                  <a:gd name="connsiteX6" fmla="*/ 764293 w 1738260"/>
                  <a:gd name="connsiteY6" fmla="*/ 1508646 h 1943631"/>
                  <a:gd name="connsiteX7" fmla="*/ 713991 w 1738260"/>
                  <a:gd name="connsiteY7" fmla="*/ 1208419 h 1943631"/>
                  <a:gd name="connsiteX8" fmla="*/ 443549 w 1738260"/>
                  <a:gd name="connsiteY8" fmla="*/ 1353082 h 1943631"/>
                  <a:gd name="connsiteX9" fmla="*/ 279609 w 1738260"/>
                  <a:gd name="connsiteY9" fmla="*/ 1841519 h 1943631"/>
                  <a:gd name="connsiteX10" fmla="*/ 33958 w 1738260"/>
                  <a:gd name="connsiteY10" fmla="*/ 1751617 h 1943631"/>
                  <a:gd name="connsiteX11" fmla="*/ 37912 w 1738260"/>
                  <a:gd name="connsiteY11" fmla="*/ 1265287 h 1943631"/>
                  <a:gd name="connsiteX12" fmla="*/ 529347 w 1738260"/>
                  <a:gd name="connsiteY12" fmla="*/ 893952 h 1943631"/>
                  <a:gd name="connsiteX13" fmla="*/ 374020 w 1738260"/>
                  <a:gd name="connsiteY13" fmla="*/ 344199 h 1943631"/>
                  <a:gd name="connsiteX14" fmla="*/ 561190 w 1738260"/>
                  <a:gd name="connsiteY14" fmla="*/ 5813 h 1943631"/>
                  <a:gd name="connsiteX0" fmla="*/ 695625 w 1872695"/>
                  <a:gd name="connsiteY0" fmla="*/ 5813 h 1943631"/>
                  <a:gd name="connsiteX1" fmla="*/ 968014 w 1872695"/>
                  <a:gd name="connsiteY1" fmla="*/ 103443 h 1943631"/>
                  <a:gd name="connsiteX2" fmla="*/ 1238862 w 1872695"/>
                  <a:gd name="connsiteY2" fmla="*/ 1145583 h 1943631"/>
                  <a:gd name="connsiteX3" fmla="*/ 1285763 w 1872695"/>
                  <a:gd name="connsiteY3" fmla="*/ 1413184 h 1943631"/>
                  <a:gd name="connsiteX4" fmla="*/ 1857177 w 1872695"/>
                  <a:gd name="connsiteY4" fmla="*/ 1702739 h 1943631"/>
                  <a:gd name="connsiteX5" fmla="*/ 1506370 w 1872695"/>
                  <a:gd name="connsiteY5" fmla="*/ 1839410 h 1943631"/>
                  <a:gd name="connsiteX6" fmla="*/ 898728 w 1872695"/>
                  <a:gd name="connsiteY6" fmla="*/ 1508646 h 1943631"/>
                  <a:gd name="connsiteX7" fmla="*/ 848426 w 1872695"/>
                  <a:gd name="connsiteY7" fmla="*/ 1208419 h 1943631"/>
                  <a:gd name="connsiteX8" fmla="*/ 577984 w 1872695"/>
                  <a:gd name="connsiteY8" fmla="*/ 1353082 h 1943631"/>
                  <a:gd name="connsiteX9" fmla="*/ 414044 w 1872695"/>
                  <a:gd name="connsiteY9" fmla="*/ 1841519 h 1943631"/>
                  <a:gd name="connsiteX10" fmla="*/ 25046 w 1872695"/>
                  <a:gd name="connsiteY10" fmla="*/ 1731161 h 1943631"/>
                  <a:gd name="connsiteX11" fmla="*/ 172347 w 1872695"/>
                  <a:gd name="connsiteY11" fmla="*/ 1265287 h 1943631"/>
                  <a:gd name="connsiteX12" fmla="*/ 663782 w 1872695"/>
                  <a:gd name="connsiteY12" fmla="*/ 893952 h 1943631"/>
                  <a:gd name="connsiteX13" fmla="*/ 508455 w 1872695"/>
                  <a:gd name="connsiteY13" fmla="*/ 344199 h 1943631"/>
                  <a:gd name="connsiteX14" fmla="*/ 695625 w 1872695"/>
                  <a:gd name="connsiteY14" fmla="*/ 5813 h 1943631"/>
                  <a:gd name="connsiteX0" fmla="*/ 727047 w 1904117"/>
                  <a:gd name="connsiteY0" fmla="*/ 5813 h 1943631"/>
                  <a:gd name="connsiteX1" fmla="*/ 999436 w 1904117"/>
                  <a:gd name="connsiteY1" fmla="*/ 103443 h 1943631"/>
                  <a:gd name="connsiteX2" fmla="*/ 1270284 w 1904117"/>
                  <a:gd name="connsiteY2" fmla="*/ 1145583 h 1943631"/>
                  <a:gd name="connsiteX3" fmla="*/ 1317185 w 1904117"/>
                  <a:gd name="connsiteY3" fmla="*/ 1413184 h 1943631"/>
                  <a:gd name="connsiteX4" fmla="*/ 1888599 w 1904117"/>
                  <a:gd name="connsiteY4" fmla="*/ 1702739 h 1943631"/>
                  <a:gd name="connsiteX5" fmla="*/ 1537792 w 1904117"/>
                  <a:gd name="connsiteY5" fmla="*/ 1839410 h 1943631"/>
                  <a:gd name="connsiteX6" fmla="*/ 930150 w 1904117"/>
                  <a:gd name="connsiteY6" fmla="*/ 1508646 h 1943631"/>
                  <a:gd name="connsiteX7" fmla="*/ 879848 w 1904117"/>
                  <a:gd name="connsiteY7" fmla="*/ 1208419 h 1943631"/>
                  <a:gd name="connsiteX8" fmla="*/ 609406 w 1904117"/>
                  <a:gd name="connsiteY8" fmla="*/ 1353082 h 1943631"/>
                  <a:gd name="connsiteX9" fmla="*/ 445466 w 1904117"/>
                  <a:gd name="connsiteY9" fmla="*/ 1841519 h 1943631"/>
                  <a:gd name="connsiteX10" fmla="*/ 56468 w 1904117"/>
                  <a:gd name="connsiteY10" fmla="*/ 1731161 h 1943631"/>
                  <a:gd name="connsiteX11" fmla="*/ 203769 w 1904117"/>
                  <a:gd name="connsiteY11" fmla="*/ 1265287 h 1943631"/>
                  <a:gd name="connsiteX12" fmla="*/ 695204 w 1904117"/>
                  <a:gd name="connsiteY12" fmla="*/ 893952 h 1943631"/>
                  <a:gd name="connsiteX13" fmla="*/ 539877 w 1904117"/>
                  <a:gd name="connsiteY13" fmla="*/ 344199 h 1943631"/>
                  <a:gd name="connsiteX14" fmla="*/ 727047 w 1904117"/>
                  <a:gd name="connsiteY14" fmla="*/ 5813 h 1943631"/>
                  <a:gd name="connsiteX0" fmla="*/ 726694 w 1903764"/>
                  <a:gd name="connsiteY0" fmla="*/ 5813 h 1943631"/>
                  <a:gd name="connsiteX1" fmla="*/ 999083 w 1903764"/>
                  <a:gd name="connsiteY1" fmla="*/ 103443 h 1943631"/>
                  <a:gd name="connsiteX2" fmla="*/ 1269931 w 1903764"/>
                  <a:gd name="connsiteY2" fmla="*/ 1145583 h 1943631"/>
                  <a:gd name="connsiteX3" fmla="*/ 1316832 w 1903764"/>
                  <a:gd name="connsiteY3" fmla="*/ 1413184 h 1943631"/>
                  <a:gd name="connsiteX4" fmla="*/ 1888246 w 1903764"/>
                  <a:gd name="connsiteY4" fmla="*/ 1702739 h 1943631"/>
                  <a:gd name="connsiteX5" fmla="*/ 1537439 w 1903764"/>
                  <a:gd name="connsiteY5" fmla="*/ 1839410 h 1943631"/>
                  <a:gd name="connsiteX6" fmla="*/ 929797 w 1903764"/>
                  <a:gd name="connsiteY6" fmla="*/ 1508646 h 1943631"/>
                  <a:gd name="connsiteX7" fmla="*/ 879495 w 1903764"/>
                  <a:gd name="connsiteY7" fmla="*/ 1208419 h 1943631"/>
                  <a:gd name="connsiteX8" fmla="*/ 609053 w 1903764"/>
                  <a:gd name="connsiteY8" fmla="*/ 1353082 h 1943631"/>
                  <a:gd name="connsiteX9" fmla="*/ 445113 w 1903764"/>
                  <a:gd name="connsiteY9" fmla="*/ 1841519 h 1943631"/>
                  <a:gd name="connsiteX10" fmla="*/ 56115 w 1903764"/>
                  <a:gd name="connsiteY10" fmla="*/ 1731161 h 1943631"/>
                  <a:gd name="connsiteX11" fmla="*/ 203416 w 1903764"/>
                  <a:gd name="connsiteY11" fmla="*/ 1265287 h 1943631"/>
                  <a:gd name="connsiteX12" fmla="*/ 694851 w 1903764"/>
                  <a:gd name="connsiteY12" fmla="*/ 893952 h 1943631"/>
                  <a:gd name="connsiteX13" fmla="*/ 539524 w 1903764"/>
                  <a:gd name="connsiteY13" fmla="*/ 344199 h 1943631"/>
                  <a:gd name="connsiteX14" fmla="*/ 726694 w 1903764"/>
                  <a:gd name="connsiteY14" fmla="*/ 5813 h 1943631"/>
                  <a:gd name="connsiteX0" fmla="*/ 726345 w 1903415"/>
                  <a:gd name="connsiteY0" fmla="*/ 5813 h 1943631"/>
                  <a:gd name="connsiteX1" fmla="*/ 998734 w 1903415"/>
                  <a:gd name="connsiteY1" fmla="*/ 103443 h 1943631"/>
                  <a:gd name="connsiteX2" fmla="*/ 1269582 w 1903415"/>
                  <a:gd name="connsiteY2" fmla="*/ 1145583 h 1943631"/>
                  <a:gd name="connsiteX3" fmla="*/ 1316483 w 1903415"/>
                  <a:gd name="connsiteY3" fmla="*/ 1413184 h 1943631"/>
                  <a:gd name="connsiteX4" fmla="*/ 1887897 w 1903415"/>
                  <a:gd name="connsiteY4" fmla="*/ 1702739 h 1943631"/>
                  <a:gd name="connsiteX5" fmla="*/ 1537090 w 1903415"/>
                  <a:gd name="connsiteY5" fmla="*/ 1839410 h 1943631"/>
                  <a:gd name="connsiteX6" fmla="*/ 929448 w 1903415"/>
                  <a:gd name="connsiteY6" fmla="*/ 1508646 h 1943631"/>
                  <a:gd name="connsiteX7" fmla="*/ 879146 w 1903415"/>
                  <a:gd name="connsiteY7" fmla="*/ 1208419 h 1943631"/>
                  <a:gd name="connsiteX8" fmla="*/ 608704 w 1903415"/>
                  <a:gd name="connsiteY8" fmla="*/ 1353082 h 1943631"/>
                  <a:gd name="connsiteX9" fmla="*/ 444764 w 1903415"/>
                  <a:gd name="connsiteY9" fmla="*/ 1841519 h 1943631"/>
                  <a:gd name="connsiteX10" fmla="*/ 55766 w 1903415"/>
                  <a:gd name="connsiteY10" fmla="*/ 1731161 h 1943631"/>
                  <a:gd name="connsiteX11" fmla="*/ 203067 w 1903415"/>
                  <a:gd name="connsiteY11" fmla="*/ 1265287 h 1943631"/>
                  <a:gd name="connsiteX12" fmla="*/ 694502 w 1903415"/>
                  <a:gd name="connsiteY12" fmla="*/ 893952 h 1943631"/>
                  <a:gd name="connsiteX13" fmla="*/ 539175 w 1903415"/>
                  <a:gd name="connsiteY13" fmla="*/ 344199 h 1943631"/>
                  <a:gd name="connsiteX14" fmla="*/ 726345 w 1903415"/>
                  <a:gd name="connsiteY14" fmla="*/ 5813 h 1943631"/>
                  <a:gd name="connsiteX0" fmla="*/ 686893 w 1863963"/>
                  <a:gd name="connsiteY0" fmla="*/ 5813 h 1943631"/>
                  <a:gd name="connsiteX1" fmla="*/ 959282 w 1863963"/>
                  <a:gd name="connsiteY1" fmla="*/ 103443 h 1943631"/>
                  <a:gd name="connsiteX2" fmla="*/ 1230130 w 1863963"/>
                  <a:gd name="connsiteY2" fmla="*/ 1145583 h 1943631"/>
                  <a:gd name="connsiteX3" fmla="*/ 1277031 w 1863963"/>
                  <a:gd name="connsiteY3" fmla="*/ 1413184 h 1943631"/>
                  <a:gd name="connsiteX4" fmla="*/ 1848445 w 1863963"/>
                  <a:gd name="connsiteY4" fmla="*/ 1702739 h 1943631"/>
                  <a:gd name="connsiteX5" fmla="*/ 1497638 w 1863963"/>
                  <a:gd name="connsiteY5" fmla="*/ 1839410 h 1943631"/>
                  <a:gd name="connsiteX6" fmla="*/ 889996 w 1863963"/>
                  <a:gd name="connsiteY6" fmla="*/ 1508646 h 1943631"/>
                  <a:gd name="connsiteX7" fmla="*/ 839694 w 1863963"/>
                  <a:gd name="connsiteY7" fmla="*/ 1208419 h 1943631"/>
                  <a:gd name="connsiteX8" fmla="*/ 569252 w 1863963"/>
                  <a:gd name="connsiteY8" fmla="*/ 1353082 h 1943631"/>
                  <a:gd name="connsiteX9" fmla="*/ 405312 w 1863963"/>
                  <a:gd name="connsiteY9" fmla="*/ 1841519 h 1943631"/>
                  <a:gd name="connsiteX10" fmla="*/ 59318 w 1863963"/>
                  <a:gd name="connsiteY10" fmla="*/ 1737979 h 1943631"/>
                  <a:gd name="connsiteX11" fmla="*/ 163615 w 1863963"/>
                  <a:gd name="connsiteY11" fmla="*/ 1265287 h 1943631"/>
                  <a:gd name="connsiteX12" fmla="*/ 655050 w 1863963"/>
                  <a:gd name="connsiteY12" fmla="*/ 893952 h 1943631"/>
                  <a:gd name="connsiteX13" fmla="*/ 499723 w 1863963"/>
                  <a:gd name="connsiteY13" fmla="*/ 344199 h 1943631"/>
                  <a:gd name="connsiteX14" fmla="*/ 686893 w 1863963"/>
                  <a:gd name="connsiteY14" fmla="*/ 5813 h 1943631"/>
                  <a:gd name="connsiteX0" fmla="*/ 686893 w 1863963"/>
                  <a:gd name="connsiteY0" fmla="*/ 5813 h 1943631"/>
                  <a:gd name="connsiteX1" fmla="*/ 959282 w 1863963"/>
                  <a:gd name="connsiteY1" fmla="*/ 103443 h 1943631"/>
                  <a:gd name="connsiteX2" fmla="*/ 1230130 w 1863963"/>
                  <a:gd name="connsiteY2" fmla="*/ 1145583 h 1943631"/>
                  <a:gd name="connsiteX3" fmla="*/ 1277031 w 1863963"/>
                  <a:gd name="connsiteY3" fmla="*/ 1413184 h 1943631"/>
                  <a:gd name="connsiteX4" fmla="*/ 1848445 w 1863963"/>
                  <a:gd name="connsiteY4" fmla="*/ 1702739 h 1943631"/>
                  <a:gd name="connsiteX5" fmla="*/ 1497638 w 1863963"/>
                  <a:gd name="connsiteY5" fmla="*/ 1839410 h 1943631"/>
                  <a:gd name="connsiteX6" fmla="*/ 889996 w 1863963"/>
                  <a:gd name="connsiteY6" fmla="*/ 1508646 h 1943631"/>
                  <a:gd name="connsiteX7" fmla="*/ 839694 w 1863963"/>
                  <a:gd name="connsiteY7" fmla="*/ 1208419 h 1943631"/>
                  <a:gd name="connsiteX8" fmla="*/ 569252 w 1863963"/>
                  <a:gd name="connsiteY8" fmla="*/ 1353082 h 1943631"/>
                  <a:gd name="connsiteX9" fmla="*/ 405312 w 1863963"/>
                  <a:gd name="connsiteY9" fmla="*/ 1841519 h 1943631"/>
                  <a:gd name="connsiteX10" fmla="*/ 59318 w 1863963"/>
                  <a:gd name="connsiteY10" fmla="*/ 1737979 h 1943631"/>
                  <a:gd name="connsiteX11" fmla="*/ 163615 w 1863963"/>
                  <a:gd name="connsiteY11" fmla="*/ 1265287 h 1943631"/>
                  <a:gd name="connsiteX12" fmla="*/ 655050 w 1863963"/>
                  <a:gd name="connsiteY12" fmla="*/ 893952 h 1943631"/>
                  <a:gd name="connsiteX13" fmla="*/ 499723 w 1863963"/>
                  <a:gd name="connsiteY13" fmla="*/ 344199 h 1943631"/>
                  <a:gd name="connsiteX14" fmla="*/ 686893 w 1863963"/>
                  <a:gd name="connsiteY14" fmla="*/ 5813 h 1943631"/>
                  <a:gd name="connsiteX0" fmla="*/ 702957 w 1880027"/>
                  <a:gd name="connsiteY0" fmla="*/ 5813 h 1943631"/>
                  <a:gd name="connsiteX1" fmla="*/ 975346 w 1880027"/>
                  <a:gd name="connsiteY1" fmla="*/ 103443 h 1943631"/>
                  <a:gd name="connsiteX2" fmla="*/ 1246194 w 1880027"/>
                  <a:gd name="connsiteY2" fmla="*/ 1145583 h 1943631"/>
                  <a:gd name="connsiteX3" fmla="*/ 1293095 w 1880027"/>
                  <a:gd name="connsiteY3" fmla="*/ 1413184 h 1943631"/>
                  <a:gd name="connsiteX4" fmla="*/ 1864509 w 1880027"/>
                  <a:gd name="connsiteY4" fmla="*/ 1702739 h 1943631"/>
                  <a:gd name="connsiteX5" fmla="*/ 1513702 w 1880027"/>
                  <a:gd name="connsiteY5" fmla="*/ 1839410 h 1943631"/>
                  <a:gd name="connsiteX6" fmla="*/ 906060 w 1880027"/>
                  <a:gd name="connsiteY6" fmla="*/ 1508646 h 1943631"/>
                  <a:gd name="connsiteX7" fmla="*/ 855758 w 1880027"/>
                  <a:gd name="connsiteY7" fmla="*/ 1208419 h 1943631"/>
                  <a:gd name="connsiteX8" fmla="*/ 585316 w 1880027"/>
                  <a:gd name="connsiteY8" fmla="*/ 1353082 h 1943631"/>
                  <a:gd name="connsiteX9" fmla="*/ 421376 w 1880027"/>
                  <a:gd name="connsiteY9" fmla="*/ 1841519 h 1943631"/>
                  <a:gd name="connsiteX10" fmla="*/ 75382 w 1880027"/>
                  <a:gd name="connsiteY10" fmla="*/ 1737979 h 1943631"/>
                  <a:gd name="connsiteX11" fmla="*/ 179679 w 1880027"/>
                  <a:gd name="connsiteY11" fmla="*/ 1265287 h 1943631"/>
                  <a:gd name="connsiteX12" fmla="*/ 671114 w 1880027"/>
                  <a:gd name="connsiteY12" fmla="*/ 893952 h 1943631"/>
                  <a:gd name="connsiteX13" fmla="*/ 515787 w 1880027"/>
                  <a:gd name="connsiteY13" fmla="*/ 344199 h 1943631"/>
                  <a:gd name="connsiteX14" fmla="*/ 702957 w 1880027"/>
                  <a:gd name="connsiteY14" fmla="*/ 5813 h 1943631"/>
                  <a:gd name="connsiteX0" fmla="*/ 702957 w 1880027"/>
                  <a:gd name="connsiteY0" fmla="*/ 5813 h 1943631"/>
                  <a:gd name="connsiteX1" fmla="*/ 975346 w 1880027"/>
                  <a:gd name="connsiteY1" fmla="*/ 103443 h 1943631"/>
                  <a:gd name="connsiteX2" fmla="*/ 1246194 w 1880027"/>
                  <a:gd name="connsiteY2" fmla="*/ 1145583 h 1943631"/>
                  <a:gd name="connsiteX3" fmla="*/ 1293095 w 1880027"/>
                  <a:gd name="connsiteY3" fmla="*/ 1413184 h 1943631"/>
                  <a:gd name="connsiteX4" fmla="*/ 1864509 w 1880027"/>
                  <a:gd name="connsiteY4" fmla="*/ 1702739 h 1943631"/>
                  <a:gd name="connsiteX5" fmla="*/ 1513702 w 1880027"/>
                  <a:gd name="connsiteY5" fmla="*/ 1839410 h 1943631"/>
                  <a:gd name="connsiteX6" fmla="*/ 906060 w 1880027"/>
                  <a:gd name="connsiteY6" fmla="*/ 1508646 h 1943631"/>
                  <a:gd name="connsiteX7" fmla="*/ 855758 w 1880027"/>
                  <a:gd name="connsiteY7" fmla="*/ 1208419 h 1943631"/>
                  <a:gd name="connsiteX8" fmla="*/ 585316 w 1880027"/>
                  <a:gd name="connsiteY8" fmla="*/ 1353082 h 1943631"/>
                  <a:gd name="connsiteX9" fmla="*/ 421376 w 1880027"/>
                  <a:gd name="connsiteY9" fmla="*/ 1841519 h 1943631"/>
                  <a:gd name="connsiteX10" fmla="*/ 75382 w 1880027"/>
                  <a:gd name="connsiteY10" fmla="*/ 1737979 h 1943631"/>
                  <a:gd name="connsiteX11" fmla="*/ 179679 w 1880027"/>
                  <a:gd name="connsiteY11" fmla="*/ 1265287 h 1943631"/>
                  <a:gd name="connsiteX12" fmla="*/ 671114 w 1880027"/>
                  <a:gd name="connsiteY12" fmla="*/ 893952 h 1943631"/>
                  <a:gd name="connsiteX13" fmla="*/ 515787 w 1880027"/>
                  <a:gd name="connsiteY13" fmla="*/ 344199 h 1943631"/>
                  <a:gd name="connsiteX14" fmla="*/ 702957 w 1880027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70678 w 1871026"/>
                  <a:gd name="connsiteY11" fmla="*/ 126528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70678 w 1871026"/>
                  <a:gd name="connsiteY11" fmla="*/ 126528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63793 w 1840863"/>
                  <a:gd name="connsiteY0" fmla="*/ 5813 h 1943631"/>
                  <a:gd name="connsiteX1" fmla="*/ 936182 w 1840863"/>
                  <a:gd name="connsiteY1" fmla="*/ 103443 h 1943631"/>
                  <a:gd name="connsiteX2" fmla="*/ 1207030 w 1840863"/>
                  <a:gd name="connsiteY2" fmla="*/ 1145583 h 1943631"/>
                  <a:gd name="connsiteX3" fmla="*/ 1253931 w 1840863"/>
                  <a:gd name="connsiteY3" fmla="*/ 1413184 h 1943631"/>
                  <a:gd name="connsiteX4" fmla="*/ 1825345 w 1840863"/>
                  <a:gd name="connsiteY4" fmla="*/ 1702739 h 1943631"/>
                  <a:gd name="connsiteX5" fmla="*/ 1474538 w 1840863"/>
                  <a:gd name="connsiteY5" fmla="*/ 1839410 h 1943631"/>
                  <a:gd name="connsiteX6" fmla="*/ 866896 w 1840863"/>
                  <a:gd name="connsiteY6" fmla="*/ 1508646 h 1943631"/>
                  <a:gd name="connsiteX7" fmla="*/ 816594 w 1840863"/>
                  <a:gd name="connsiteY7" fmla="*/ 1208419 h 1943631"/>
                  <a:gd name="connsiteX8" fmla="*/ 546152 w 1840863"/>
                  <a:gd name="connsiteY8" fmla="*/ 1353082 h 1943631"/>
                  <a:gd name="connsiteX9" fmla="*/ 382212 w 1840863"/>
                  <a:gd name="connsiteY9" fmla="*/ 1841519 h 1943631"/>
                  <a:gd name="connsiteX10" fmla="*/ 69666 w 1840863"/>
                  <a:gd name="connsiteY10" fmla="*/ 1737979 h 1943631"/>
                  <a:gd name="connsiteX11" fmla="*/ 135737 w 1840863"/>
                  <a:gd name="connsiteY11" fmla="*/ 1316427 h 1943631"/>
                  <a:gd name="connsiteX12" fmla="*/ 631950 w 1840863"/>
                  <a:gd name="connsiteY12" fmla="*/ 893952 h 1943631"/>
                  <a:gd name="connsiteX13" fmla="*/ 476623 w 1840863"/>
                  <a:gd name="connsiteY13" fmla="*/ 344199 h 1943631"/>
                  <a:gd name="connsiteX14" fmla="*/ 663793 w 1840863"/>
                  <a:gd name="connsiteY14" fmla="*/ 5813 h 1943631"/>
                  <a:gd name="connsiteX0" fmla="*/ 663793 w 1840863"/>
                  <a:gd name="connsiteY0" fmla="*/ 5813 h 1943631"/>
                  <a:gd name="connsiteX1" fmla="*/ 936182 w 1840863"/>
                  <a:gd name="connsiteY1" fmla="*/ 103443 h 1943631"/>
                  <a:gd name="connsiteX2" fmla="*/ 1207030 w 1840863"/>
                  <a:gd name="connsiteY2" fmla="*/ 1145583 h 1943631"/>
                  <a:gd name="connsiteX3" fmla="*/ 1253931 w 1840863"/>
                  <a:gd name="connsiteY3" fmla="*/ 1413184 h 1943631"/>
                  <a:gd name="connsiteX4" fmla="*/ 1825345 w 1840863"/>
                  <a:gd name="connsiteY4" fmla="*/ 1702739 h 1943631"/>
                  <a:gd name="connsiteX5" fmla="*/ 1474538 w 1840863"/>
                  <a:gd name="connsiteY5" fmla="*/ 1839410 h 1943631"/>
                  <a:gd name="connsiteX6" fmla="*/ 866896 w 1840863"/>
                  <a:gd name="connsiteY6" fmla="*/ 1508646 h 1943631"/>
                  <a:gd name="connsiteX7" fmla="*/ 816594 w 1840863"/>
                  <a:gd name="connsiteY7" fmla="*/ 1208419 h 1943631"/>
                  <a:gd name="connsiteX8" fmla="*/ 546152 w 1840863"/>
                  <a:gd name="connsiteY8" fmla="*/ 1353082 h 1943631"/>
                  <a:gd name="connsiteX9" fmla="*/ 382212 w 1840863"/>
                  <a:gd name="connsiteY9" fmla="*/ 1841519 h 1943631"/>
                  <a:gd name="connsiteX10" fmla="*/ 69666 w 1840863"/>
                  <a:gd name="connsiteY10" fmla="*/ 1737979 h 1943631"/>
                  <a:gd name="connsiteX11" fmla="*/ 135737 w 1840863"/>
                  <a:gd name="connsiteY11" fmla="*/ 1316427 h 1943631"/>
                  <a:gd name="connsiteX12" fmla="*/ 631950 w 1840863"/>
                  <a:gd name="connsiteY12" fmla="*/ 893952 h 1943631"/>
                  <a:gd name="connsiteX13" fmla="*/ 476623 w 1840863"/>
                  <a:gd name="connsiteY13" fmla="*/ 344199 h 1943631"/>
                  <a:gd name="connsiteX14" fmla="*/ 663793 w 1840863"/>
                  <a:gd name="connsiteY14" fmla="*/ 5813 h 1943631"/>
                  <a:gd name="connsiteX0" fmla="*/ 715680 w 1892750"/>
                  <a:gd name="connsiteY0" fmla="*/ 5813 h 1943631"/>
                  <a:gd name="connsiteX1" fmla="*/ 988069 w 1892750"/>
                  <a:gd name="connsiteY1" fmla="*/ 103443 h 1943631"/>
                  <a:gd name="connsiteX2" fmla="*/ 1258917 w 1892750"/>
                  <a:gd name="connsiteY2" fmla="*/ 1145583 h 1943631"/>
                  <a:gd name="connsiteX3" fmla="*/ 1305818 w 1892750"/>
                  <a:gd name="connsiteY3" fmla="*/ 1413184 h 1943631"/>
                  <a:gd name="connsiteX4" fmla="*/ 1877232 w 1892750"/>
                  <a:gd name="connsiteY4" fmla="*/ 1702739 h 1943631"/>
                  <a:gd name="connsiteX5" fmla="*/ 1526425 w 1892750"/>
                  <a:gd name="connsiteY5" fmla="*/ 1839410 h 1943631"/>
                  <a:gd name="connsiteX6" fmla="*/ 918783 w 1892750"/>
                  <a:gd name="connsiteY6" fmla="*/ 1508646 h 1943631"/>
                  <a:gd name="connsiteX7" fmla="*/ 868481 w 1892750"/>
                  <a:gd name="connsiteY7" fmla="*/ 1208419 h 1943631"/>
                  <a:gd name="connsiteX8" fmla="*/ 598039 w 1892750"/>
                  <a:gd name="connsiteY8" fmla="*/ 1353082 h 1943631"/>
                  <a:gd name="connsiteX9" fmla="*/ 434099 w 1892750"/>
                  <a:gd name="connsiteY9" fmla="*/ 1841519 h 1943631"/>
                  <a:gd name="connsiteX10" fmla="*/ 64214 w 1892750"/>
                  <a:gd name="connsiteY10" fmla="*/ 1737979 h 1943631"/>
                  <a:gd name="connsiteX11" fmla="*/ 187624 w 1892750"/>
                  <a:gd name="connsiteY11" fmla="*/ 1316427 h 1943631"/>
                  <a:gd name="connsiteX12" fmla="*/ 683837 w 1892750"/>
                  <a:gd name="connsiteY12" fmla="*/ 893952 h 1943631"/>
                  <a:gd name="connsiteX13" fmla="*/ 528510 w 1892750"/>
                  <a:gd name="connsiteY13" fmla="*/ 344199 h 1943631"/>
                  <a:gd name="connsiteX14" fmla="*/ 715680 w 1892750"/>
                  <a:gd name="connsiteY14" fmla="*/ 5813 h 1943631"/>
                  <a:gd name="connsiteX0" fmla="*/ 702629 w 1879699"/>
                  <a:gd name="connsiteY0" fmla="*/ 5813 h 1943631"/>
                  <a:gd name="connsiteX1" fmla="*/ 975018 w 1879699"/>
                  <a:gd name="connsiteY1" fmla="*/ 103443 h 1943631"/>
                  <a:gd name="connsiteX2" fmla="*/ 1245866 w 1879699"/>
                  <a:gd name="connsiteY2" fmla="*/ 1145583 h 1943631"/>
                  <a:gd name="connsiteX3" fmla="*/ 1292767 w 1879699"/>
                  <a:gd name="connsiteY3" fmla="*/ 1413184 h 1943631"/>
                  <a:gd name="connsiteX4" fmla="*/ 1864181 w 1879699"/>
                  <a:gd name="connsiteY4" fmla="*/ 1702739 h 1943631"/>
                  <a:gd name="connsiteX5" fmla="*/ 1513374 w 1879699"/>
                  <a:gd name="connsiteY5" fmla="*/ 1839410 h 1943631"/>
                  <a:gd name="connsiteX6" fmla="*/ 905732 w 1879699"/>
                  <a:gd name="connsiteY6" fmla="*/ 1508646 h 1943631"/>
                  <a:gd name="connsiteX7" fmla="*/ 855430 w 1879699"/>
                  <a:gd name="connsiteY7" fmla="*/ 1208419 h 1943631"/>
                  <a:gd name="connsiteX8" fmla="*/ 584988 w 1879699"/>
                  <a:gd name="connsiteY8" fmla="*/ 1353082 h 1943631"/>
                  <a:gd name="connsiteX9" fmla="*/ 421048 w 1879699"/>
                  <a:gd name="connsiteY9" fmla="*/ 1841519 h 1943631"/>
                  <a:gd name="connsiteX10" fmla="*/ 65498 w 1879699"/>
                  <a:gd name="connsiteY10" fmla="*/ 1748208 h 1943631"/>
                  <a:gd name="connsiteX11" fmla="*/ 174573 w 1879699"/>
                  <a:gd name="connsiteY11" fmla="*/ 1316427 h 1943631"/>
                  <a:gd name="connsiteX12" fmla="*/ 670786 w 1879699"/>
                  <a:gd name="connsiteY12" fmla="*/ 893952 h 1943631"/>
                  <a:gd name="connsiteX13" fmla="*/ 515459 w 1879699"/>
                  <a:gd name="connsiteY13" fmla="*/ 344199 h 1943631"/>
                  <a:gd name="connsiteX14" fmla="*/ 702629 w 1879699"/>
                  <a:gd name="connsiteY14" fmla="*/ 5813 h 1943631"/>
                  <a:gd name="connsiteX0" fmla="*/ 702629 w 1879699"/>
                  <a:gd name="connsiteY0" fmla="*/ 5813 h 1943631"/>
                  <a:gd name="connsiteX1" fmla="*/ 975018 w 1879699"/>
                  <a:gd name="connsiteY1" fmla="*/ 103443 h 1943631"/>
                  <a:gd name="connsiteX2" fmla="*/ 1245866 w 1879699"/>
                  <a:gd name="connsiteY2" fmla="*/ 1145583 h 1943631"/>
                  <a:gd name="connsiteX3" fmla="*/ 1292767 w 1879699"/>
                  <a:gd name="connsiteY3" fmla="*/ 1413184 h 1943631"/>
                  <a:gd name="connsiteX4" fmla="*/ 1864181 w 1879699"/>
                  <a:gd name="connsiteY4" fmla="*/ 1702739 h 1943631"/>
                  <a:gd name="connsiteX5" fmla="*/ 1513374 w 1879699"/>
                  <a:gd name="connsiteY5" fmla="*/ 1839410 h 1943631"/>
                  <a:gd name="connsiteX6" fmla="*/ 905732 w 1879699"/>
                  <a:gd name="connsiteY6" fmla="*/ 1508646 h 1943631"/>
                  <a:gd name="connsiteX7" fmla="*/ 855430 w 1879699"/>
                  <a:gd name="connsiteY7" fmla="*/ 1208419 h 1943631"/>
                  <a:gd name="connsiteX8" fmla="*/ 584988 w 1879699"/>
                  <a:gd name="connsiteY8" fmla="*/ 1353082 h 1943631"/>
                  <a:gd name="connsiteX9" fmla="*/ 421048 w 1879699"/>
                  <a:gd name="connsiteY9" fmla="*/ 1841519 h 1943631"/>
                  <a:gd name="connsiteX10" fmla="*/ 65498 w 1879699"/>
                  <a:gd name="connsiteY10" fmla="*/ 1748208 h 1943631"/>
                  <a:gd name="connsiteX11" fmla="*/ 174573 w 1879699"/>
                  <a:gd name="connsiteY11" fmla="*/ 1316427 h 1943631"/>
                  <a:gd name="connsiteX12" fmla="*/ 670786 w 1879699"/>
                  <a:gd name="connsiteY12" fmla="*/ 893952 h 1943631"/>
                  <a:gd name="connsiteX13" fmla="*/ 515459 w 1879699"/>
                  <a:gd name="connsiteY13" fmla="*/ 344199 h 1943631"/>
                  <a:gd name="connsiteX14" fmla="*/ 702629 w 1879699"/>
                  <a:gd name="connsiteY14" fmla="*/ 5813 h 1943631"/>
                  <a:gd name="connsiteX0" fmla="*/ 655235 w 1832305"/>
                  <a:gd name="connsiteY0" fmla="*/ 5813 h 1943631"/>
                  <a:gd name="connsiteX1" fmla="*/ 927624 w 1832305"/>
                  <a:gd name="connsiteY1" fmla="*/ 103443 h 1943631"/>
                  <a:gd name="connsiteX2" fmla="*/ 1198472 w 1832305"/>
                  <a:gd name="connsiteY2" fmla="*/ 1145583 h 1943631"/>
                  <a:gd name="connsiteX3" fmla="*/ 1245373 w 1832305"/>
                  <a:gd name="connsiteY3" fmla="*/ 1413184 h 1943631"/>
                  <a:gd name="connsiteX4" fmla="*/ 1816787 w 1832305"/>
                  <a:gd name="connsiteY4" fmla="*/ 1702739 h 1943631"/>
                  <a:gd name="connsiteX5" fmla="*/ 1465980 w 1832305"/>
                  <a:gd name="connsiteY5" fmla="*/ 1839410 h 1943631"/>
                  <a:gd name="connsiteX6" fmla="*/ 858338 w 1832305"/>
                  <a:gd name="connsiteY6" fmla="*/ 1508646 h 1943631"/>
                  <a:gd name="connsiteX7" fmla="*/ 808036 w 1832305"/>
                  <a:gd name="connsiteY7" fmla="*/ 1208419 h 1943631"/>
                  <a:gd name="connsiteX8" fmla="*/ 537594 w 1832305"/>
                  <a:gd name="connsiteY8" fmla="*/ 1353082 h 1943631"/>
                  <a:gd name="connsiteX9" fmla="*/ 373654 w 1832305"/>
                  <a:gd name="connsiteY9" fmla="*/ 1841519 h 1943631"/>
                  <a:gd name="connsiteX10" fmla="*/ 70665 w 1832305"/>
                  <a:gd name="connsiteY10" fmla="*/ 1755027 h 1943631"/>
                  <a:gd name="connsiteX11" fmla="*/ 127179 w 1832305"/>
                  <a:gd name="connsiteY11" fmla="*/ 1316427 h 1943631"/>
                  <a:gd name="connsiteX12" fmla="*/ 623392 w 1832305"/>
                  <a:gd name="connsiteY12" fmla="*/ 893952 h 1943631"/>
                  <a:gd name="connsiteX13" fmla="*/ 468065 w 1832305"/>
                  <a:gd name="connsiteY13" fmla="*/ 344199 h 1943631"/>
                  <a:gd name="connsiteX14" fmla="*/ 655235 w 1832305"/>
                  <a:gd name="connsiteY14" fmla="*/ 5813 h 1943631"/>
                  <a:gd name="connsiteX0" fmla="*/ 668081 w 1845151"/>
                  <a:gd name="connsiteY0" fmla="*/ 5813 h 1943631"/>
                  <a:gd name="connsiteX1" fmla="*/ 940470 w 1845151"/>
                  <a:gd name="connsiteY1" fmla="*/ 103443 h 1943631"/>
                  <a:gd name="connsiteX2" fmla="*/ 1211318 w 1845151"/>
                  <a:gd name="connsiteY2" fmla="*/ 1145583 h 1943631"/>
                  <a:gd name="connsiteX3" fmla="*/ 1258219 w 1845151"/>
                  <a:gd name="connsiteY3" fmla="*/ 1413184 h 1943631"/>
                  <a:gd name="connsiteX4" fmla="*/ 1829633 w 1845151"/>
                  <a:gd name="connsiteY4" fmla="*/ 1702739 h 1943631"/>
                  <a:gd name="connsiteX5" fmla="*/ 1478826 w 1845151"/>
                  <a:gd name="connsiteY5" fmla="*/ 1839410 h 1943631"/>
                  <a:gd name="connsiteX6" fmla="*/ 871184 w 1845151"/>
                  <a:gd name="connsiteY6" fmla="*/ 1508646 h 1943631"/>
                  <a:gd name="connsiteX7" fmla="*/ 820882 w 1845151"/>
                  <a:gd name="connsiteY7" fmla="*/ 1208419 h 1943631"/>
                  <a:gd name="connsiteX8" fmla="*/ 550440 w 1845151"/>
                  <a:gd name="connsiteY8" fmla="*/ 1353082 h 1943631"/>
                  <a:gd name="connsiteX9" fmla="*/ 386500 w 1845151"/>
                  <a:gd name="connsiteY9" fmla="*/ 1841519 h 1943631"/>
                  <a:gd name="connsiteX10" fmla="*/ 69177 w 1845151"/>
                  <a:gd name="connsiteY10" fmla="*/ 1755027 h 1943631"/>
                  <a:gd name="connsiteX11" fmla="*/ 140025 w 1845151"/>
                  <a:gd name="connsiteY11" fmla="*/ 1316427 h 1943631"/>
                  <a:gd name="connsiteX12" fmla="*/ 636238 w 1845151"/>
                  <a:gd name="connsiteY12" fmla="*/ 893952 h 1943631"/>
                  <a:gd name="connsiteX13" fmla="*/ 480911 w 1845151"/>
                  <a:gd name="connsiteY13" fmla="*/ 344199 h 1943631"/>
                  <a:gd name="connsiteX14" fmla="*/ 668081 w 1845151"/>
                  <a:gd name="connsiteY14" fmla="*/ 5813 h 1943631"/>
                  <a:gd name="connsiteX0" fmla="*/ 668081 w 1845151"/>
                  <a:gd name="connsiteY0" fmla="*/ 5813 h 1943631"/>
                  <a:gd name="connsiteX1" fmla="*/ 940470 w 1845151"/>
                  <a:gd name="connsiteY1" fmla="*/ 103443 h 1943631"/>
                  <a:gd name="connsiteX2" fmla="*/ 1211318 w 1845151"/>
                  <a:gd name="connsiteY2" fmla="*/ 1145583 h 1943631"/>
                  <a:gd name="connsiteX3" fmla="*/ 1258219 w 1845151"/>
                  <a:gd name="connsiteY3" fmla="*/ 1413184 h 1943631"/>
                  <a:gd name="connsiteX4" fmla="*/ 1829633 w 1845151"/>
                  <a:gd name="connsiteY4" fmla="*/ 1702739 h 1943631"/>
                  <a:gd name="connsiteX5" fmla="*/ 1478826 w 1845151"/>
                  <a:gd name="connsiteY5" fmla="*/ 1839410 h 1943631"/>
                  <a:gd name="connsiteX6" fmla="*/ 871184 w 1845151"/>
                  <a:gd name="connsiteY6" fmla="*/ 1508646 h 1943631"/>
                  <a:gd name="connsiteX7" fmla="*/ 820882 w 1845151"/>
                  <a:gd name="connsiteY7" fmla="*/ 1208419 h 1943631"/>
                  <a:gd name="connsiteX8" fmla="*/ 550440 w 1845151"/>
                  <a:gd name="connsiteY8" fmla="*/ 1353082 h 1943631"/>
                  <a:gd name="connsiteX9" fmla="*/ 386500 w 1845151"/>
                  <a:gd name="connsiteY9" fmla="*/ 1841519 h 1943631"/>
                  <a:gd name="connsiteX10" fmla="*/ 69177 w 1845151"/>
                  <a:gd name="connsiteY10" fmla="*/ 1755027 h 1943631"/>
                  <a:gd name="connsiteX11" fmla="*/ 140025 w 1845151"/>
                  <a:gd name="connsiteY11" fmla="*/ 1316427 h 1943631"/>
                  <a:gd name="connsiteX12" fmla="*/ 636238 w 1845151"/>
                  <a:gd name="connsiteY12" fmla="*/ 893952 h 1943631"/>
                  <a:gd name="connsiteX13" fmla="*/ 480911 w 1845151"/>
                  <a:gd name="connsiteY13" fmla="*/ 344199 h 1943631"/>
                  <a:gd name="connsiteX14" fmla="*/ 668081 w 1845151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72766 w 1867477"/>
                  <a:gd name="connsiteY8" fmla="*/ 135308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72766 w 1867477"/>
                  <a:gd name="connsiteY8" fmla="*/ 135308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72766 w 1867477"/>
                  <a:gd name="connsiteY8" fmla="*/ 135308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48875 w 1867477"/>
                  <a:gd name="connsiteY8" fmla="*/ 134967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48875 w 1867477"/>
                  <a:gd name="connsiteY8" fmla="*/ 134967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503237 w 1867477"/>
                  <a:gd name="connsiteY0" fmla="*/ 279673 h 1879105"/>
                  <a:gd name="connsiteX1" fmla="*/ 962796 w 1867477"/>
                  <a:gd name="connsiteY1" fmla="*/ 38917 h 1879105"/>
                  <a:gd name="connsiteX2" fmla="*/ 1233644 w 1867477"/>
                  <a:gd name="connsiteY2" fmla="*/ 1081057 h 1879105"/>
                  <a:gd name="connsiteX3" fmla="*/ 1280545 w 1867477"/>
                  <a:gd name="connsiteY3" fmla="*/ 1348658 h 1879105"/>
                  <a:gd name="connsiteX4" fmla="*/ 1851959 w 1867477"/>
                  <a:gd name="connsiteY4" fmla="*/ 1638213 h 1879105"/>
                  <a:gd name="connsiteX5" fmla="*/ 1501152 w 1867477"/>
                  <a:gd name="connsiteY5" fmla="*/ 1774884 h 1879105"/>
                  <a:gd name="connsiteX6" fmla="*/ 893510 w 1867477"/>
                  <a:gd name="connsiteY6" fmla="*/ 1444120 h 1879105"/>
                  <a:gd name="connsiteX7" fmla="*/ 843208 w 1867477"/>
                  <a:gd name="connsiteY7" fmla="*/ 1143893 h 1879105"/>
                  <a:gd name="connsiteX8" fmla="*/ 548875 w 1867477"/>
                  <a:gd name="connsiteY8" fmla="*/ 1285146 h 1879105"/>
                  <a:gd name="connsiteX9" fmla="*/ 408826 w 1867477"/>
                  <a:gd name="connsiteY9" fmla="*/ 1776993 h 1879105"/>
                  <a:gd name="connsiteX10" fmla="*/ 91503 w 1867477"/>
                  <a:gd name="connsiteY10" fmla="*/ 1690501 h 1879105"/>
                  <a:gd name="connsiteX11" fmla="*/ 162351 w 1867477"/>
                  <a:gd name="connsiteY11" fmla="*/ 1251901 h 1879105"/>
                  <a:gd name="connsiteX12" fmla="*/ 658564 w 1867477"/>
                  <a:gd name="connsiteY12" fmla="*/ 829426 h 1879105"/>
                  <a:gd name="connsiteX13" fmla="*/ 503237 w 1867477"/>
                  <a:gd name="connsiteY13" fmla="*/ 279673 h 1879105"/>
                  <a:gd name="connsiteX0" fmla="*/ 503237 w 1867477"/>
                  <a:gd name="connsiteY0" fmla="*/ 331230 h 1930662"/>
                  <a:gd name="connsiteX1" fmla="*/ 962796 w 1867477"/>
                  <a:gd name="connsiteY1" fmla="*/ 90474 h 1930662"/>
                  <a:gd name="connsiteX2" fmla="*/ 1233644 w 1867477"/>
                  <a:gd name="connsiteY2" fmla="*/ 1132614 h 1930662"/>
                  <a:gd name="connsiteX3" fmla="*/ 1280545 w 1867477"/>
                  <a:gd name="connsiteY3" fmla="*/ 1400215 h 1930662"/>
                  <a:gd name="connsiteX4" fmla="*/ 1851959 w 1867477"/>
                  <a:gd name="connsiteY4" fmla="*/ 1689770 h 1930662"/>
                  <a:gd name="connsiteX5" fmla="*/ 1501152 w 1867477"/>
                  <a:gd name="connsiteY5" fmla="*/ 1826441 h 1930662"/>
                  <a:gd name="connsiteX6" fmla="*/ 893510 w 1867477"/>
                  <a:gd name="connsiteY6" fmla="*/ 1495677 h 1930662"/>
                  <a:gd name="connsiteX7" fmla="*/ 843208 w 1867477"/>
                  <a:gd name="connsiteY7" fmla="*/ 1195450 h 1930662"/>
                  <a:gd name="connsiteX8" fmla="*/ 548875 w 1867477"/>
                  <a:gd name="connsiteY8" fmla="*/ 1336703 h 1930662"/>
                  <a:gd name="connsiteX9" fmla="*/ 408826 w 1867477"/>
                  <a:gd name="connsiteY9" fmla="*/ 1828550 h 1930662"/>
                  <a:gd name="connsiteX10" fmla="*/ 91503 w 1867477"/>
                  <a:gd name="connsiteY10" fmla="*/ 1742058 h 1930662"/>
                  <a:gd name="connsiteX11" fmla="*/ 162351 w 1867477"/>
                  <a:gd name="connsiteY11" fmla="*/ 1303458 h 1930662"/>
                  <a:gd name="connsiteX12" fmla="*/ 658564 w 1867477"/>
                  <a:gd name="connsiteY12" fmla="*/ 880983 h 1930662"/>
                  <a:gd name="connsiteX13" fmla="*/ 503237 w 1867477"/>
                  <a:gd name="connsiteY13" fmla="*/ 331230 h 1930662"/>
                  <a:gd name="connsiteX0" fmla="*/ 503237 w 1867477"/>
                  <a:gd name="connsiteY0" fmla="*/ 339979 h 1939411"/>
                  <a:gd name="connsiteX1" fmla="*/ 962796 w 1867477"/>
                  <a:gd name="connsiteY1" fmla="*/ 99223 h 1939411"/>
                  <a:gd name="connsiteX2" fmla="*/ 1233644 w 1867477"/>
                  <a:gd name="connsiteY2" fmla="*/ 1141363 h 1939411"/>
                  <a:gd name="connsiteX3" fmla="*/ 1280545 w 1867477"/>
                  <a:gd name="connsiteY3" fmla="*/ 1408964 h 1939411"/>
                  <a:gd name="connsiteX4" fmla="*/ 1851959 w 1867477"/>
                  <a:gd name="connsiteY4" fmla="*/ 1698519 h 1939411"/>
                  <a:gd name="connsiteX5" fmla="*/ 1501152 w 1867477"/>
                  <a:gd name="connsiteY5" fmla="*/ 1835190 h 1939411"/>
                  <a:gd name="connsiteX6" fmla="*/ 893510 w 1867477"/>
                  <a:gd name="connsiteY6" fmla="*/ 1504426 h 1939411"/>
                  <a:gd name="connsiteX7" fmla="*/ 843208 w 1867477"/>
                  <a:gd name="connsiteY7" fmla="*/ 1204199 h 1939411"/>
                  <a:gd name="connsiteX8" fmla="*/ 548875 w 1867477"/>
                  <a:gd name="connsiteY8" fmla="*/ 1345452 h 1939411"/>
                  <a:gd name="connsiteX9" fmla="*/ 408826 w 1867477"/>
                  <a:gd name="connsiteY9" fmla="*/ 1837299 h 1939411"/>
                  <a:gd name="connsiteX10" fmla="*/ 91503 w 1867477"/>
                  <a:gd name="connsiteY10" fmla="*/ 1750807 h 1939411"/>
                  <a:gd name="connsiteX11" fmla="*/ 162351 w 1867477"/>
                  <a:gd name="connsiteY11" fmla="*/ 1312207 h 1939411"/>
                  <a:gd name="connsiteX12" fmla="*/ 658564 w 1867477"/>
                  <a:gd name="connsiteY12" fmla="*/ 889732 h 1939411"/>
                  <a:gd name="connsiteX13" fmla="*/ 503237 w 1867477"/>
                  <a:gd name="connsiteY13" fmla="*/ 339979 h 1939411"/>
                  <a:gd name="connsiteX0" fmla="*/ 503237 w 1867477"/>
                  <a:gd name="connsiteY0" fmla="*/ 340535 h 1939967"/>
                  <a:gd name="connsiteX1" fmla="*/ 962796 w 1867477"/>
                  <a:gd name="connsiteY1" fmla="*/ 99779 h 1939967"/>
                  <a:gd name="connsiteX2" fmla="*/ 1233644 w 1867477"/>
                  <a:gd name="connsiteY2" fmla="*/ 1141919 h 1939967"/>
                  <a:gd name="connsiteX3" fmla="*/ 1280545 w 1867477"/>
                  <a:gd name="connsiteY3" fmla="*/ 1409520 h 1939967"/>
                  <a:gd name="connsiteX4" fmla="*/ 1851959 w 1867477"/>
                  <a:gd name="connsiteY4" fmla="*/ 1699075 h 1939967"/>
                  <a:gd name="connsiteX5" fmla="*/ 1501152 w 1867477"/>
                  <a:gd name="connsiteY5" fmla="*/ 1835746 h 1939967"/>
                  <a:gd name="connsiteX6" fmla="*/ 893510 w 1867477"/>
                  <a:gd name="connsiteY6" fmla="*/ 1504982 h 1939967"/>
                  <a:gd name="connsiteX7" fmla="*/ 843208 w 1867477"/>
                  <a:gd name="connsiteY7" fmla="*/ 1204755 h 1939967"/>
                  <a:gd name="connsiteX8" fmla="*/ 548875 w 1867477"/>
                  <a:gd name="connsiteY8" fmla="*/ 1346008 h 1939967"/>
                  <a:gd name="connsiteX9" fmla="*/ 408826 w 1867477"/>
                  <a:gd name="connsiteY9" fmla="*/ 1837855 h 1939967"/>
                  <a:gd name="connsiteX10" fmla="*/ 91503 w 1867477"/>
                  <a:gd name="connsiteY10" fmla="*/ 1751363 h 1939967"/>
                  <a:gd name="connsiteX11" fmla="*/ 162351 w 1867477"/>
                  <a:gd name="connsiteY11" fmla="*/ 1312763 h 1939967"/>
                  <a:gd name="connsiteX12" fmla="*/ 658564 w 1867477"/>
                  <a:gd name="connsiteY12" fmla="*/ 890288 h 1939967"/>
                  <a:gd name="connsiteX13" fmla="*/ 503237 w 1867477"/>
                  <a:gd name="connsiteY13" fmla="*/ 340535 h 1939967"/>
                  <a:gd name="connsiteX0" fmla="*/ 503237 w 1867477"/>
                  <a:gd name="connsiteY0" fmla="*/ 327274 h 1926706"/>
                  <a:gd name="connsiteX1" fmla="*/ 962796 w 1867477"/>
                  <a:gd name="connsiteY1" fmla="*/ 86518 h 1926706"/>
                  <a:gd name="connsiteX2" fmla="*/ 1233644 w 1867477"/>
                  <a:gd name="connsiteY2" fmla="*/ 1128658 h 1926706"/>
                  <a:gd name="connsiteX3" fmla="*/ 1280545 w 1867477"/>
                  <a:gd name="connsiteY3" fmla="*/ 1396259 h 1926706"/>
                  <a:gd name="connsiteX4" fmla="*/ 1851959 w 1867477"/>
                  <a:gd name="connsiteY4" fmla="*/ 1685814 h 1926706"/>
                  <a:gd name="connsiteX5" fmla="*/ 1501152 w 1867477"/>
                  <a:gd name="connsiteY5" fmla="*/ 1822485 h 1926706"/>
                  <a:gd name="connsiteX6" fmla="*/ 893510 w 1867477"/>
                  <a:gd name="connsiteY6" fmla="*/ 1491721 h 1926706"/>
                  <a:gd name="connsiteX7" fmla="*/ 843208 w 1867477"/>
                  <a:gd name="connsiteY7" fmla="*/ 1191494 h 1926706"/>
                  <a:gd name="connsiteX8" fmla="*/ 548875 w 1867477"/>
                  <a:gd name="connsiteY8" fmla="*/ 1332747 h 1926706"/>
                  <a:gd name="connsiteX9" fmla="*/ 408826 w 1867477"/>
                  <a:gd name="connsiteY9" fmla="*/ 1824594 h 1926706"/>
                  <a:gd name="connsiteX10" fmla="*/ 91503 w 1867477"/>
                  <a:gd name="connsiteY10" fmla="*/ 1738102 h 1926706"/>
                  <a:gd name="connsiteX11" fmla="*/ 162351 w 1867477"/>
                  <a:gd name="connsiteY11" fmla="*/ 1299502 h 1926706"/>
                  <a:gd name="connsiteX12" fmla="*/ 658564 w 1867477"/>
                  <a:gd name="connsiteY12" fmla="*/ 877027 h 1926706"/>
                  <a:gd name="connsiteX13" fmla="*/ 503237 w 1867477"/>
                  <a:gd name="connsiteY13" fmla="*/ 327274 h 1926706"/>
                  <a:gd name="connsiteX0" fmla="*/ 503237 w 1867477"/>
                  <a:gd name="connsiteY0" fmla="*/ 334632 h 1934064"/>
                  <a:gd name="connsiteX1" fmla="*/ 962796 w 1867477"/>
                  <a:gd name="connsiteY1" fmla="*/ 93876 h 1934064"/>
                  <a:gd name="connsiteX2" fmla="*/ 1233644 w 1867477"/>
                  <a:gd name="connsiteY2" fmla="*/ 1136016 h 1934064"/>
                  <a:gd name="connsiteX3" fmla="*/ 1280545 w 1867477"/>
                  <a:gd name="connsiteY3" fmla="*/ 1403617 h 1934064"/>
                  <a:gd name="connsiteX4" fmla="*/ 1851959 w 1867477"/>
                  <a:gd name="connsiteY4" fmla="*/ 1693172 h 1934064"/>
                  <a:gd name="connsiteX5" fmla="*/ 1501152 w 1867477"/>
                  <a:gd name="connsiteY5" fmla="*/ 1829843 h 1934064"/>
                  <a:gd name="connsiteX6" fmla="*/ 893510 w 1867477"/>
                  <a:gd name="connsiteY6" fmla="*/ 1499079 h 1934064"/>
                  <a:gd name="connsiteX7" fmla="*/ 843208 w 1867477"/>
                  <a:gd name="connsiteY7" fmla="*/ 1198852 h 1934064"/>
                  <a:gd name="connsiteX8" fmla="*/ 548875 w 1867477"/>
                  <a:gd name="connsiteY8" fmla="*/ 1340105 h 1934064"/>
                  <a:gd name="connsiteX9" fmla="*/ 408826 w 1867477"/>
                  <a:gd name="connsiteY9" fmla="*/ 1831952 h 1934064"/>
                  <a:gd name="connsiteX10" fmla="*/ 91503 w 1867477"/>
                  <a:gd name="connsiteY10" fmla="*/ 1745460 h 1934064"/>
                  <a:gd name="connsiteX11" fmla="*/ 162351 w 1867477"/>
                  <a:gd name="connsiteY11" fmla="*/ 1306860 h 1934064"/>
                  <a:gd name="connsiteX12" fmla="*/ 658564 w 1867477"/>
                  <a:gd name="connsiteY12" fmla="*/ 884385 h 1934064"/>
                  <a:gd name="connsiteX13" fmla="*/ 503237 w 1867477"/>
                  <a:gd name="connsiteY13" fmla="*/ 334632 h 1934064"/>
                  <a:gd name="connsiteX0" fmla="*/ 503237 w 1874497"/>
                  <a:gd name="connsiteY0" fmla="*/ 334632 h 1919090"/>
                  <a:gd name="connsiteX1" fmla="*/ 962796 w 1874497"/>
                  <a:gd name="connsiteY1" fmla="*/ 93876 h 1919090"/>
                  <a:gd name="connsiteX2" fmla="*/ 1233644 w 1874497"/>
                  <a:gd name="connsiteY2" fmla="*/ 1136016 h 1919090"/>
                  <a:gd name="connsiteX3" fmla="*/ 1280545 w 1874497"/>
                  <a:gd name="connsiteY3" fmla="*/ 1403617 h 1919090"/>
                  <a:gd name="connsiteX4" fmla="*/ 1851959 w 1874497"/>
                  <a:gd name="connsiteY4" fmla="*/ 1693172 h 1919090"/>
                  <a:gd name="connsiteX5" fmla="*/ 1501152 w 1874497"/>
                  <a:gd name="connsiteY5" fmla="*/ 1829843 h 1919090"/>
                  <a:gd name="connsiteX6" fmla="*/ 893510 w 1874497"/>
                  <a:gd name="connsiteY6" fmla="*/ 1499079 h 1919090"/>
                  <a:gd name="connsiteX7" fmla="*/ 843208 w 1874497"/>
                  <a:gd name="connsiteY7" fmla="*/ 1198852 h 1919090"/>
                  <a:gd name="connsiteX8" fmla="*/ 548875 w 1874497"/>
                  <a:gd name="connsiteY8" fmla="*/ 1340105 h 1919090"/>
                  <a:gd name="connsiteX9" fmla="*/ 408826 w 1874497"/>
                  <a:gd name="connsiteY9" fmla="*/ 1831952 h 1919090"/>
                  <a:gd name="connsiteX10" fmla="*/ 91503 w 1874497"/>
                  <a:gd name="connsiteY10" fmla="*/ 1745460 h 1919090"/>
                  <a:gd name="connsiteX11" fmla="*/ 162351 w 1874497"/>
                  <a:gd name="connsiteY11" fmla="*/ 1306860 h 1919090"/>
                  <a:gd name="connsiteX12" fmla="*/ 658564 w 1874497"/>
                  <a:gd name="connsiteY12" fmla="*/ 884385 h 1919090"/>
                  <a:gd name="connsiteX13" fmla="*/ 503237 w 1874497"/>
                  <a:gd name="connsiteY13" fmla="*/ 334632 h 1919090"/>
                  <a:gd name="connsiteX0" fmla="*/ 503237 w 1871778"/>
                  <a:gd name="connsiteY0" fmla="*/ 334632 h 1921811"/>
                  <a:gd name="connsiteX1" fmla="*/ 962796 w 1871778"/>
                  <a:gd name="connsiteY1" fmla="*/ 93876 h 1921811"/>
                  <a:gd name="connsiteX2" fmla="*/ 1233644 w 1871778"/>
                  <a:gd name="connsiteY2" fmla="*/ 1136016 h 1921811"/>
                  <a:gd name="connsiteX3" fmla="*/ 1280545 w 1871778"/>
                  <a:gd name="connsiteY3" fmla="*/ 1403617 h 1921811"/>
                  <a:gd name="connsiteX4" fmla="*/ 1851959 w 1871778"/>
                  <a:gd name="connsiteY4" fmla="*/ 1693172 h 1921811"/>
                  <a:gd name="connsiteX5" fmla="*/ 1453370 w 1871778"/>
                  <a:gd name="connsiteY5" fmla="*/ 1833253 h 1921811"/>
                  <a:gd name="connsiteX6" fmla="*/ 893510 w 1871778"/>
                  <a:gd name="connsiteY6" fmla="*/ 1499079 h 1921811"/>
                  <a:gd name="connsiteX7" fmla="*/ 843208 w 1871778"/>
                  <a:gd name="connsiteY7" fmla="*/ 1198852 h 1921811"/>
                  <a:gd name="connsiteX8" fmla="*/ 548875 w 1871778"/>
                  <a:gd name="connsiteY8" fmla="*/ 1340105 h 1921811"/>
                  <a:gd name="connsiteX9" fmla="*/ 408826 w 1871778"/>
                  <a:gd name="connsiteY9" fmla="*/ 1831952 h 1921811"/>
                  <a:gd name="connsiteX10" fmla="*/ 91503 w 1871778"/>
                  <a:gd name="connsiteY10" fmla="*/ 1745460 h 1921811"/>
                  <a:gd name="connsiteX11" fmla="*/ 162351 w 1871778"/>
                  <a:gd name="connsiteY11" fmla="*/ 1306860 h 1921811"/>
                  <a:gd name="connsiteX12" fmla="*/ 658564 w 1871778"/>
                  <a:gd name="connsiteY12" fmla="*/ 884385 h 1921811"/>
                  <a:gd name="connsiteX13" fmla="*/ 503237 w 1871778"/>
                  <a:gd name="connsiteY13" fmla="*/ 334632 h 1921811"/>
                  <a:gd name="connsiteX0" fmla="*/ 503237 w 1871778"/>
                  <a:gd name="connsiteY0" fmla="*/ 334632 h 1921811"/>
                  <a:gd name="connsiteX1" fmla="*/ 962796 w 1871778"/>
                  <a:gd name="connsiteY1" fmla="*/ 93876 h 1921811"/>
                  <a:gd name="connsiteX2" fmla="*/ 1233644 w 1871778"/>
                  <a:gd name="connsiteY2" fmla="*/ 1136016 h 1921811"/>
                  <a:gd name="connsiteX3" fmla="*/ 1280545 w 1871778"/>
                  <a:gd name="connsiteY3" fmla="*/ 1403617 h 1921811"/>
                  <a:gd name="connsiteX4" fmla="*/ 1851959 w 1871778"/>
                  <a:gd name="connsiteY4" fmla="*/ 1693172 h 1921811"/>
                  <a:gd name="connsiteX5" fmla="*/ 1453370 w 1871778"/>
                  <a:gd name="connsiteY5" fmla="*/ 1833253 h 1921811"/>
                  <a:gd name="connsiteX6" fmla="*/ 893510 w 1871778"/>
                  <a:gd name="connsiteY6" fmla="*/ 1499079 h 1921811"/>
                  <a:gd name="connsiteX7" fmla="*/ 843208 w 1871778"/>
                  <a:gd name="connsiteY7" fmla="*/ 1198852 h 1921811"/>
                  <a:gd name="connsiteX8" fmla="*/ 548875 w 1871778"/>
                  <a:gd name="connsiteY8" fmla="*/ 1340105 h 1921811"/>
                  <a:gd name="connsiteX9" fmla="*/ 408826 w 1871778"/>
                  <a:gd name="connsiteY9" fmla="*/ 1831952 h 1921811"/>
                  <a:gd name="connsiteX10" fmla="*/ 91503 w 1871778"/>
                  <a:gd name="connsiteY10" fmla="*/ 1745460 h 1921811"/>
                  <a:gd name="connsiteX11" fmla="*/ 162351 w 1871778"/>
                  <a:gd name="connsiteY11" fmla="*/ 1306860 h 1921811"/>
                  <a:gd name="connsiteX12" fmla="*/ 658564 w 1871778"/>
                  <a:gd name="connsiteY12" fmla="*/ 884385 h 1921811"/>
                  <a:gd name="connsiteX13" fmla="*/ 503237 w 1871778"/>
                  <a:gd name="connsiteY13" fmla="*/ 334632 h 1921811"/>
                  <a:gd name="connsiteX0" fmla="*/ 503237 w 1872731"/>
                  <a:gd name="connsiteY0" fmla="*/ 334632 h 1900904"/>
                  <a:gd name="connsiteX1" fmla="*/ 962796 w 1872731"/>
                  <a:gd name="connsiteY1" fmla="*/ 93876 h 1900904"/>
                  <a:gd name="connsiteX2" fmla="*/ 1233644 w 1872731"/>
                  <a:gd name="connsiteY2" fmla="*/ 1136016 h 1900904"/>
                  <a:gd name="connsiteX3" fmla="*/ 1280545 w 1872731"/>
                  <a:gd name="connsiteY3" fmla="*/ 1403617 h 1900904"/>
                  <a:gd name="connsiteX4" fmla="*/ 1851959 w 1872731"/>
                  <a:gd name="connsiteY4" fmla="*/ 1693172 h 1900904"/>
                  <a:gd name="connsiteX5" fmla="*/ 1453370 w 1872731"/>
                  <a:gd name="connsiteY5" fmla="*/ 1833253 h 1900904"/>
                  <a:gd name="connsiteX6" fmla="*/ 893510 w 1872731"/>
                  <a:gd name="connsiteY6" fmla="*/ 1499079 h 1900904"/>
                  <a:gd name="connsiteX7" fmla="*/ 843208 w 1872731"/>
                  <a:gd name="connsiteY7" fmla="*/ 1198852 h 1900904"/>
                  <a:gd name="connsiteX8" fmla="*/ 548875 w 1872731"/>
                  <a:gd name="connsiteY8" fmla="*/ 1340105 h 1900904"/>
                  <a:gd name="connsiteX9" fmla="*/ 408826 w 1872731"/>
                  <a:gd name="connsiteY9" fmla="*/ 1831952 h 1900904"/>
                  <a:gd name="connsiteX10" fmla="*/ 91503 w 1872731"/>
                  <a:gd name="connsiteY10" fmla="*/ 1745460 h 1900904"/>
                  <a:gd name="connsiteX11" fmla="*/ 162351 w 1872731"/>
                  <a:gd name="connsiteY11" fmla="*/ 1306860 h 1900904"/>
                  <a:gd name="connsiteX12" fmla="*/ 658564 w 1872731"/>
                  <a:gd name="connsiteY12" fmla="*/ 884385 h 1900904"/>
                  <a:gd name="connsiteX13" fmla="*/ 503237 w 1872731"/>
                  <a:gd name="connsiteY13" fmla="*/ 334632 h 1900904"/>
                  <a:gd name="connsiteX0" fmla="*/ 503237 w 1872731"/>
                  <a:gd name="connsiteY0" fmla="*/ 334632 h 1900904"/>
                  <a:gd name="connsiteX1" fmla="*/ 962796 w 1872731"/>
                  <a:gd name="connsiteY1" fmla="*/ 93876 h 1900904"/>
                  <a:gd name="connsiteX2" fmla="*/ 1233644 w 1872731"/>
                  <a:gd name="connsiteY2" fmla="*/ 1136016 h 1900904"/>
                  <a:gd name="connsiteX3" fmla="*/ 1280545 w 1872731"/>
                  <a:gd name="connsiteY3" fmla="*/ 1403617 h 1900904"/>
                  <a:gd name="connsiteX4" fmla="*/ 1851959 w 1872731"/>
                  <a:gd name="connsiteY4" fmla="*/ 1693172 h 1900904"/>
                  <a:gd name="connsiteX5" fmla="*/ 1453370 w 1872731"/>
                  <a:gd name="connsiteY5" fmla="*/ 1833253 h 1900904"/>
                  <a:gd name="connsiteX6" fmla="*/ 893510 w 1872731"/>
                  <a:gd name="connsiteY6" fmla="*/ 1499079 h 1900904"/>
                  <a:gd name="connsiteX7" fmla="*/ 843208 w 1872731"/>
                  <a:gd name="connsiteY7" fmla="*/ 1198852 h 1900904"/>
                  <a:gd name="connsiteX8" fmla="*/ 548875 w 1872731"/>
                  <a:gd name="connsiteY8" fmla="*/ 1340105 h 1900904"/>
                  <a:gd name="connsiteX9" fmla="*/ 408826 w 1872731"/>
                  <a:gd name="connsiteY9" fmla="*/ 1831952 h 1900904"/>
                  <a:gd name="connsiteX10" fmla="*/ 91503 w 1872731"/>
                  <a:gd name="connsiteY10" fmla="*/ 1745460 h 1900904"/>
                  <a:gd name="connsiteX11" fmla="*/ 162351 w 1872731"/>
                  <a:gd name="connsiteY11" fmla="*/ 1306860 h 1900904"/>
                  <a:gd name="connsiteX12" fmla="*/ 658564 w 1872731"/>
                  <a:gd name="connsiteY12" fmla="*/ 884385 h 1900904"/>
                  <a:gd name="connsiteX13" fmla="*/ 503237 w 1872731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3644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3644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3644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8422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8422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2731"/>
                  <a:gd name="connsiteY0" fmla="*/ 334632 h 1900904"/>
                  <a:gd name="connsiteX1" fmla="*/ 962796 w 1872731"/>
                  <a:gd name="connsiteY1" fmla="*/ 93876 h 1900904"/>
                  <a:gd name="connsiteX2" fmla="*/ 1238422 w 1872731"/>
                  <a:gd name="connsiteY2" fmla="*/ 1136016 h 1900904"/>
                  <a:gd name="connsiteX3" fmla="*/ 1280545 w 1872731"/>
                  <a:gd name="connsiteY3" fmla="*/ 1403617 h 1900904"/>
                  <a:gd name="connsiteX4" fmla="*/ 1851959 w 1872731"/>
                  <a:gd name="connsiteY4" fmla="*/ 1682944 h 1900904"/>
                  <a:gd name="connsiteX5" fmla="*/ 1453370 w 1872731"/>
                  <a:gd name="connsiteY5" fmla="*/ 1833253 h 1900904"/>
                  <a:gd name="connsiteX6" fmla="*/ 893510 w 1872731"/>
                  <a:gd name="connsiteY6" fmla="*/ 1499079 h 1900904"/>
                  <a:gd name="connsiteX7" fmla="*/ 843208 w 1872731"/>
                  <a:gd name="connsiteY7" fmla="*/ 1198852 h 1900904"/>
                  <a:gd name="connsiteX8" fmla="*/ 548875 w 1872731"/>
                  <a:gd name="connsiteY8" fmla="*/ 1340105 h 1900904"/>
                  <a:gd name="connsiteX9" fmla="*/ 408826 w 1872731"/>
                  <a:gd name="connsiteY9" fmla="*/ 1831952 h 1900904"/>
                  <a:gd name="connsiteX10" fmla="*/ 91503 w 1872731"/>
                  <a:gd name="connsiteY10" fmla="*/ 1745460 h 1900904"/>
                  <a:gd name="connsiteX11" fmla="*/ 162351 w 1872731"/>
                  <a:gd name="connsiteY11" fmla="*/ 1306860 h 1900904"/>
                  <a:gd name="connsiteX12" fmla="*/ 658564 w 1872731"/>
                  <a:gd name="connsiteY12" fmla="*/ 884385 h 1900904"/>
                  <a:gd name="connsiteX13" fmla="*/ 503237 w 1872731"/>
                  <a:gd name="connsiteY13" fmla="*/ 334632 h 1900904"/>
                  <a:gd name="connsiteX0" fmla="*/ 503237 w 1873833"/>
                  <a:gd name="connsiteY0" fmla="*/ 334632 h 1900904"/>
                  <a:gd name="connsiteX1" fmla="*/ 962796 w 1873833"/>
                  <a:gd name="connsiteY1" fmla="*/ 93876 h 1900904"/>
                  <a:gd name="connsiteX2" fmla="*/ 1238422 w 1873833"/>
                  <a:gd name="connsiteY2" fmla="*/ 1136016 h 1900904"/>
                  <a:gd name="connsiteX3" fmla="*/ 1280545 w 1873833"/>
                  <a:gd name="connsiteY3" fmla="*/ 1403617 h 1900904"/>
                  <a:gd name="connsiteX4" fmla="*/ 1851959 w 1873833"/>
                  <a:gd name="connsiteY4" fmla="*/ 1682944 h 1900904"/>
                  <a:gd name="connsiteX5" fmla="*/ 1472483 w 1873833"/>
                  <a:gd name="connsiteY5" fmla="*/ 1826434 h 1900904"/>
                  <a:gd name="connsiteX6" fmla="*/ 893510 w 1873833"/>
                  <a:gd name="connsiteY6" fmla="*/ 1499079 h 1900904"/>
                  <a:gd name="connsiteX7" fmla="*/ 843208 w 1873833"/>
                  <a:gd name="connsiteY7" fmla="*/ 1198852 h 1900904"/>
                  <a:gd name="connsiteX8" fmla="*/ 548875 w 1873833"/>
                  <a:gd name="connsiteY8" fmla="*/ 1340105 h 1900904"/>
                  <a:gd name="connsiteX9" fmla="*/ 408826 w 1873833"/>
                  <a:gd name="connsiteY9" fmla="*/ 1831952 h 1900904"/>
                  <a:gd name="connsiteX10" fmla="*/ 91503 w 1873833"/>
                  <a:gd name="connsiteY10" fmla="*/ 1745460 h 1900904"/>
                  <a:gd name="connsiteX11" fmla="*/ 162351 w 1873833"/>
                  <a:gd name="connsiteY11" fmla="*/ 1306860 h 1900904"/>
                  <a:gd name="connsiteX12" fmla="*/ 658564 w 1873833"/>
                  <a:gd name="connsiteY12" fmla="*/ 884385 h 1900904"/>
                  <a:gd name="connsiteX13" fmla="*/ 503237 w 1873833"/>
                  <a:gd name="connsiteY13" fmla="*/ 334632 h 1900904"/>
                  <a:gd name="connsiteX0" fmla="*/ 503237 w 1873833"/>
                  <a:gd name="connsiteY0" fmla="*/ 334632 h 1900904"/>
                  <a:gd name="connsiteX1" fmla="*/ 962796 w 1873833"/>
                  <a:gd name="connsiteY1" fmla="*/ 93876 h 1900904"/>
                  <a:gd name="connsiteX2" fmla="*/ 1238422 w 1873833"/>
                  <a:gd name="connsiteY2" fmla="*/ 1136016 h 1900904"/>
                  <a:gd name="connsiteX3" fmla="*/ 1280545 w 1873833"/>
                  <a:gd name="connsiteY3" fmla="*/ 1403617 h 1900904"/>
                  <a:gd name="connsiteX4" fmla="*/ 1851959 w 1873833"/>
                  <a:gd name="connsiteY4" fmla="*/ 1682944 h 1900904"/>
                  <a:gd name="connsiteX5" fmla="*/ 1472483 w 1873833"/>
                  <a:gd name="connsiteY5" fmla="*/ 1833253 h 1900904"/>
                  <a:gd name="connsiteX6" fmla="*/ 893510 w 1873833"/>
                  <a:gd name="connsiteY6" fmla="*/ 1499079 h 1900904"/>
                  <a:gd name="connsiteX7" fmla="*/ 843208 w 1873833"/>
                  <a:gd name="connsiteY7" fmla="*/ 1198852 h 1900904"/>
                  <a:gd name="connsiteX8" fmla="*/ 548875 w 1873833"/>
                  <a:gd name="connsiteY8" fmla="*/ 1340105 h 1900904"/>
                  <a:gd name="connsiteX9" fmla="*/ 408826 w 1873833"/>
                  <a:gd name="connsiteY9" fmla="*/ 1831952 h 1900904"/>
                  <a:gd name="connsiteX10" fmla="*/ 91503 w 1873833"/>
                  <a:gd name="connsiteY10" fmla="*/ 1745460 h 1900904"/>
                  <a:gd name="connsiteX11" fmla="*/ 162351 w 1873833"/>
                  <a:gd name="connsiteY11" fmla="*/ 1306860 h 1900904"/>
                  <a:gd name="connsiteX12" fmla="*/ 658564 w 1873833"/>
                  <a:gd name="connsiteY12" fmla="*/ 884385 h 1900904"/>
                  <a:gd name="connsiteX13" fmla="*/ 503237 w 1873833"/>
                  <a:gd name="connsiteY13" fmla="*/ 334632 h 1900904"/>
                  <a:gd name="connsiteX0" fmla="*/ 503237 w 1877969"/>
                  <a:gd name="connsiteY0" fmla="*/ 334632 h 1900904"/>
                  <a:gd name="connsiteX1" fmla="*/ 962796 w 1877969"/>
                  <a:gd name="connsiteY1" fmla="*/ 93876 h 1900904"/>
                  <a:gd name="connsiteX2" fmla="*/ 1238422 w 1877969"/>
                  <a:gd name="connsiteY2" fmla="*/ 1136016 h 1900904"/>
                  <a:gd name="connsiteX3" fmla="*/ 1280545 w 1877969"/>
                  <a:gd name="connsiteY3" fmla="*/ 1403617 h 1900904"/>
                  <a:gd name="connsiteX4" fmla="*/ 1851959 w 1877969"/>
                  <a:gd name="connsiteY4" fmla="*/ 1682944 h 1900904"/>
                  <a:gd name="connsiteX5" fmla="*/ 1472483 w 1877969"/>
                  <a:gd name="connsiteY5" fmla="*/ 1833253 h 1900904"/>
                  <a:gd name="connsiteX6" fmla="*/ 893510 w 1877969"/>
                  <a:gd name="connsiteY6" fmla="*/ 1499079 h 1900904"/>
                  <a:gd name="connsiteX7" fmla="*/ 843208 w 1877969"/>
                  <a:gd name="connsiteY7" fmla="*/ 1198852 h 1900904"/>
                  <a:gd name="connsiteX8" fmla="*/ 548875 w 1877969"/>
                  <a:gd name="connsiteY8" fmla="*/ 1340105 h 1900904"/>
                  <a:gd name="connsiteX9" fmla="*/ 408826 w 1877969"/>
                  <a:gd name="connsiteY9" fmla="*/ 1831952 h 1900904"/>
                  <a:gd name="connsiteX10" fmla="*/ 91503 w 1877969"/>
                  <a:gd name="connsiteY10" fmla="*/ 1745460 h 1900904"/>
                  <a:gd name="connsiteX11" fmla="*/ 162351 w 1877969"/>
                  <a:gd name="connsiteY11" fmla="*/ 1306860 h 1900904"/>
                  <a:gd name="connsiteX12" fmla="*/ 658564 w 1877969"/>
                  <a:gd name="connsiteY12" fmla="*/ 884385 h 1900904"/>
                  <a:gd name="connsiteX13" fmla="*/ 503237 w 1877969"/>
                  <a:gd name="connsiteY13" fmla="*/ 334632 h 1900904"/>
                  <a:gd name="connsiteX0" fmla="*/ 532920 w 1907652"/>
                  <a:gd name="connsiteY0" fmla="*/ 334632 h 1895319"/>
                  <a:gd name="connsiteX1" fmla="*/ 992479 w 1907652"/>
                  <a:gd name="connsiteY1" fmla="*/ 93876 h 1895319"/>
                  <a:gd name="connsiteX2" fmla="*/ 1268105 w 1907652"/>
                  <a:gd name="connsiteY2" fmla="*/ 1136016 h 1895319"/>
                  <a:gd name="connsiteX3" fmla="*/ 1310228 w 1907652"/>
                  <a:gd name="connsiteY3" fmla="*/ 1403617 h 1895319"/>
                  <a:gd name="connsiteX4" fmla="*/ 1881642 w 1907652"/>
                  <a:gd name="connsiteY4" fmla="*/ 1682944 h 1895319"/>
                  <a:gd name="connsiteX5" fmla="*/ 1502166 w 1907652"/>
                  <a:gd name="connsiteY5" fmla="*/ 1833253 h 1895319"/>
                  <a:gd name="connsiteX6" fmla="*/ 923193 w 1907652"/>
                  <a:gd name="connsiteY6" fmla="*/ 1499079 h 1895319"/>
                  <a:gd name="connsiteX7" fmla="*/ 872891 w 1907652"/>
                  <a:gd name="connsiteY7" fmla="*/ 1198852 h 1895319"/>
                  <a:gd name="connsiteX8" fmla="*/ 578558 w 1907652"/>
                  <a:gd name="connsiteY8" fmla="*/ 1340105 h 1895319"/>
                  <a:gd name="connsiteX9" fmla="*/ 438509 w 1907652"/>
                  <a:gd name="connsiteY9" fmla="*/ 1831952 h 1895319"/>
                  <a:gd name="connsiteX10" fmla="*/ 87738 w 1907652"/>
                  <a:gd name="connsiteY10" fmla="*/ 1728413 h 1895319"/>
                  <a:gd name="connsiteX11" fmla="*/ 192034 w 1907652"/>
                  <a:gd name="connsiteY11" fmla="*/ 1306860 h 1895319"/>
                  <a:gd name="connsiteX12" fmla="*/ 688247 w 1907652"/>
                  <a:gd name="connsiteY12" fmla="*/ 884385 h 1895319"/>
                  <a:gd name="connsiteX13" fmla="*/ 532920 w 1907652"/>
                  <a:gd name="connsiteY13" fmla="*/ 334632 h 1895319"/>
                  <a:gd name="connsiteX0" fmla="*/ 532920 w 1907652"/>
                  <a:gd name="connsiteY0" fmla="*/ 334632 h 1895319"/>
                  <a:gd name="connsiteX1" fmla="*/ 992479 w 1907652"/>
                  <a:gd name="connsiteY1" fmla="*/ 93876 h 1895319"/>
                  <a:gd name="connsiteX2" fmla="*/ 1268105 w 1907652"/>
                  <a:gd name="connsiteY2" fmla="*/ 1136016 h 1895319"/>
                  <a:gd name="connsiteX3" fmla="*/ 1310228 w 1907652"/>
                  <a:gd name="connsiteY3" fmla="*/ 1403617 h 1895319"/>
                  <a:gd name="connsiteX4" fmla="*/ 1881642 w 1907652"/>
                  <a:gd name="connsiteY4" fmla="*/ 1682944 h 1895319"/>
                  <a:gd name="connsiteX5" fmla="*/ 1502166 w 1907652"/>
                  <a:gd name="connsiteY5" fmla="*/ 1833253 h 1895319"/>
                  <a:gd name="connsiteX6" fmla="*/ 923193 w 1907652"/>
                  <a:gd name="connsiteY6" fmla="*/ 1499079 h 1895319"/>
                  <a:gd name="connsiteX7" fmla="*/ 872891 w 1907652"/>
                  <a:gd name="connsiteY7" fmla="*/ 1198852 h 1895319"/>
                  <a:gd name="connsiteX8" fmla="*/ 578558 w 1907652"/>
                  <a:gd name="connsiteY8" fmla="*/ 1340105 h 1895319"/>
                  <a:gd name="connsiteX9" fmla="*/ 438509 w 1907652"/>
                  <a:gd name="connsiteY9" fmla="*/ 1831952 h 1895319"/>
                  <a:gd name="connsiteX10" fmla="*/ 87738 w 1907652"/>
                  <a:gd name="connsiteY10" fmla="*/ 1728413 h 1895319"/>
                  <a:gd name="connsiteX11" fmla="*/ 192034 w 1907652"/>
                  <a:gd name="connsiteY11" fmla="*/ 1306860 h 1895319"/>
                  <a:gd name="connsiteX12" fmla="*/ 688247 w 1907652"/>
                  <a:gd name="connsiteY12" fmla="*/ 884385 h 1895319"/>
                  <a:gd name="connsiteX13" fmla="*/ 532920 w 1907652"/>
                  <a:gd name="connsiteY13" fmla="*/ 334632 h 1895319"/>
                  <a:gd name="connsiteX0" fmla="*/ 529449 w 1904181"/>
                  <a:gd name="connsiteY0" fmla="*/ 334632 h 1895319"/>
                  <a:gd name="connsiteX1" fmla="*/ 989008 w 1904181"/>
                  <a:gd name="connsiteY1" fmla="*/ 93876 h 1895319"/>
                  <a:gd name="connsiteX2" fmla="*/ 1264634 w 1904181"/>
                  <a:gd name="connsiteY2" fmla="*/ 1136016 h 1895319"/>
                  <a:gd name="connsiteX3" fmla="*/ 1306757 w 1904181"/>
                  <a:gd name="connsiteY3" fmla="*/ 1403617 h 1895319"/>
                  <a:gd name="connsiteX4" fmla="*/ 1878171 w 1904181"/>
                  <a:gd name="connsiteY4" fmla="*/ 1682944 h 1895319"/>
                  <a:gd name="connsiteX5" fmla="*/ 1498695 w 1904181"/>
                  <a:gd name="connsiteY5" fmla="*/ 1833253 h 1895319"/>
                  <a:gd name="connsiteX6" fmla="*/ 919722 w 1904181"/>
                  <a:gd name="connsiteY6" fmla="*/ 1499079 h 1895319"/>
                  <a:gd name="connsiteX7" fmla="*/ 869420 w 1904181"/>
                  <a:gd name="connsiteY7" fmla="*/ 1198852 h 1895319"/>
                  <a:gd name="connsiteX8" fmla="*/ 575087 w 1904181"/>
                  <a:gd name="connsiteY8" fmla="*/ 1340105 h 1895319"/>
                  <a:gd name="connsiteX9" fmla="*/ 468486 w 1904181"/>
                  <a:gd name="connsiteY9" fmla="*/ 1831952 h 1895319"/>
                  <a:gd name="connsiteX10" fmla="*/ 84267 w 1904181"/>
                  <a:gd name="connsiteY10" fmla="*/ 1728413 h 1895319"/>
                  <a:gd name="connsiteX11" fmla="*/ 188563 w 1904181"/>
                  <a:gd name="connsiteY11" fmla="*/ 1306860 h 1895319"/>
                  <a:gd name="connsiteX12" fmla="*/ 684776 w 1904181"/>
                  <a:gd name="connsiteY12" fmla="*/ 884385 h 1895319"/>
                  <a:gd name="connsiteX13" fmla="*/ 529449 w 1904181"/>
                  <a:gd name="connsiteY13" fmla="*/ 334632 h 1895319"/>
                  <a:gd name="connsiteX0" fmla="*/ 529449 w 1904181"/>
                  <a:gd name="connsiteY0" fmla="*/ 334632 h 1895319"/>
                  <a:gd name="connsiteX1" fmla="*/ 989008 w 1904181"/>
                  <a:gd name="connsiteY1" fmla="*/ 93876 h 1895319"/>
                  <a:gd name="connsiteX2" fmla="*/ 1264634 w 1904181"/>
                  <a:gd name="connsiteY2" fmla="*/ 1136016 h 1895319"/>
                  <a:gd name="connsiteX3" fmla="*/ 1306757 w 1904181"/>
                  <a:gd name="connsiteY3" fmla="*/ 1403617 h 1895319"/>
                  <a:gd name="connsiteX4" fmla="*/ 1878171 w 1904181"/>
                  <a:gd name="connsiteY4" fmla="*/ 1682944 h 1895319"/>
                  <a:gd name="connsiteX5" fmla="*/ 1498695 w 1904181"/>
                  <a:gd name="connsiteY5" fmla="*/ 1833253 h 1895319"/>
                  <a:gd name="connsiteX6" fmla="*/ 919722 w 1904181"/>
                  <a:gd name="connsiteY6" fmla="*/ 1499079 h 1895319"/>
                  <a:gd name="connsiteX7" fmla="*/ 869420 w 1904181"/>
                  <a:gd name="connsiteY7" fmla="*/ 1198852 h 1895319"/>
                  <a:gd name="connsiteX8" fmla="*/ 575087 w 1904181"/>
                  <a:gd name="connsiteY8" fmla="*/ 1340105 h 1895319"/>
                  <a:gd name="connsiteX9" fmla="*/ 468486 w 1904181"/>
                  <a:gd name="connsiteY9" fmla="*/ 1831952 h 1895319"/>
                  <a:gd name="connsiteX10" fmla="*/ 84267 w 1904181"/>
                  <a:gd name="connsiteY10" fmla="*/ 1728413 h 1895319"/>
                  <a:gd name="connsiteX11" fmla="*/ 188563 w 1904181"/>
                  <a:gd name="connsiteY11" fmla="*/ 1306860 h 1895319"/>
                  <a:gd name="connsiteX12" fmla="*/ 684776 w 1904181"/>
                  <a:gd name="connsiteY12" fmla="*/ 884385 h 1895319"/>
                  <a:gd name="connsiteX13" fmla="*/ 529449 w 1904181"/>
                  <a:gd name="connsiteY13" fmla="*/ 334632 h 1895319"/>
                  <a:gd name="connsiteX0" fmla="*/ 529449 w 1904181"/>
                  <a:gd name="connsiteY0" fmla="*/ 334632 h 1895319"/>
                  <a:gd name="connsiteX1" fmla="*/ 989008 w 1904181"/>
                  <a:gd name="connsiteY1" fmla="*/ 93876 h 1895319"/>
                  <a:gd name="connsiteX2" fmla="*/ 1264634 w 1904181"/>
                  <a:gd name="connsiteY2" fmla="*/ 1136016 h 1895319"/>
                  <a:gd name="connsiteX3" fmla="*/ 1306757 w 1904181"/>
                  <a:gd name="connsiteY3" fmla="*/ 1403617 h 1895319"/>
                  <a:gd name="connsiteX4" fmla="*/ 1878171 w 1904181"/>
                  <a:gd name="connsiteY4" fmla="*/ 1682944 h 1895319"/>
                  <a:gd name="connsiteX5" fmla="*/ 1498695 w 1904181"/>
                  <a:gd name="connsiteY5" fmla="*/ 1833253 h 1895319"/>
                  <a:gd name="connsiteX6" fmla="*/ 919722 w 1904181"/>
                  <a:gd name="connsiteY6" fmla="*/ 1499079 h 1895319"/>
                  <a:gd name="connsiteX7" fmla="*/ 869420 w 1904181"/>
                  <a:gd name="connsiteY7" fmla="*/ 1198852 h 1895319"/>
                  <a:gd name="connsiteX8" fmla="*/ 594200 w 1904181"/>
                  <a:gd name="connsiteY8" fmla="*/ 1353742 h 1895319"/>
                  <a:gd name="connsiteX9" fmla="*/ 468486 w 1904181"/>
                  <a:gd name="connsiteY9" fmla="*/ 1831952 h 1895319"/>
                  <a:gd name="connsiteX10" fmla="*/ 84267 w 1904181"/>
                  <a:gd name="connsiteY10" fmla="*/ 1728413 h 1895319"/>
                  <a:gd name="connsiteX11" fmla="*/ 188563 w 1904181"/>
                  <a:gd name="connsiteY11" fmla="*/ 1306860 h 1895319"/>
                  <a:gd name="connsiteX12" fmla="*/ 684776 w 1904181"/>
                  <a:gd name="connsiteY12" fmla="*/ 884385 h 1895319"/>
                  <a:gd name="connsiteX13" fmla="*/ 529449 w 1904181"/>
                  <a:gd name="connsiteY13" fmla="*/ 334632 h 1895319"/>
                  <a:gd name="connsiteX0" fmla="*/ 529449 w 1904181"/>
                  <a:gd name="connsiteY0" fmla="*/ 334632 h 1895319"/>
                  <a:gd name="connsiteX1" fmla="*/ 989008 w 1904181"/>
                  <a:gd name="connsiteY1" fmla="*/ 93876 h 1895319"/>
                  <a:gd name="connsiteX2" fmla="*/ 1264634 w 1904181"/>
                  <a:gd name="connsiteY2" fmla="*/ 1136016 h 1895319"/>
                  <a:gd name="connsiteX3" fmla="*/ 1306757 w 1904181"/>
                  <a:gd name="connsiteY3" fmla="*/ 1403617 h 1895319"/>
                  <a:gd name="connsiteX4" fmla="*/ 1878171 w 1904181"/>
                  <a:gd name="connsiteY4" fmla="*/ 1682944 h 1895319"/>
                  <a:gd name="connsiteX5" fmla="*/ 1498695 w 1904181"/>
                  <a:gd name="connsiteY5" fmla="*/ 1833253 h 1895319"/>
                  <a:gd name="connsiteX6" fmla="*/ 919722 w 1904181"/>
                  <a:gd name="connsiteY6" fmla="*/ 1499079 h 1895319"/>
                  <a:gd name="connsiteX7" fmla="*/ 869420 w 1904181"/>
                  <a:gd name="connsiteY7" fmla="*/ 1198852 h 1895319"/>
                  <a:gd name="connsiteX8" fmla="*/ 594200 w 1904181"/>
                  <a:gd name="connsiteY8" fmla="*/ 1353742 h 1895319"/>
                  <a:gd name="connsiteX9" fmla="*/ 468486 w 1904181"/>
                  <a:gd name="connsiteY9" fmla="*/ 1831952 h 1895319"/>
                  <a:gd name="connsiteX10" fmla="*/ 84267 w 1904181"/>
                  <a:gd name="connsiteY10" fmla="*/ 1728413 h 1895319"/>
                  <a:gd name="connsiteX11" fmla="*/ 188563 w 1904181"/>
                  <a:gd name="connsiteY11" fmla="*/ 1306860 h 1895319"/>
                  <a:gd name="connsiteX12" fmla="*/ 684776 w 1904181"/>
                  <a:gd name="connsiteY12" fmla="*/ 884385 h 1895319"/>
                  <a:gd name="connsiteX13" fmla="*/ 529449 w 1904181"/>
                  <a:gd name="connsiteY13" fmla="*/ 334632 h 1895319"/>
                  <a:gd name="connsiteX0" fmla="*/ 528975 w 1903707"/>
                  <a:gd name="connsiteY0" fmla="*/ 334632 h 1887369"/>
                  <a:gd name="connsiteX1" fmla="*/ 988534 w 1903707"/>
                  <a:gd name="connsiteY1" fmla="*/ 93876 h 1887369"/>
                  <a:gd name="connsiteX2" fmla="*/ 1264160 w 1903707"/>
                  <a:gd name="connsiteY2" fmla="*/ 1136016 h 1887369"/>
                  <a:gd name="connsiteX3" fmla="*/ 1306283 w 1903707"/>
                  <a:gd name="connsiteY3" fmla="*/ 1403617 h 1887369"/>
                  <a:gd name="connsiteX4" fmla="*/ 1877697 w 1903707"/>
                  <a:gd name="connsiteY4" fmla="*/ 1682944 h 1887369"/>
                  <a:gd name="connsiteX5" fmla="*/ 1498221 w 1903707"/>
                  <a:gd name="connsiteY5" fmla="*/ 1833253 h 1887369"/>
                  <a:gd name="connsiteX6" fmla="*/ 919248 w 1903707"/>
                  <a:gd name="connsiteY6" fmla="*/ 1499079 h 1887369"/>
                  <a:gd name="connsiteX7" fmla="*/ 868946 w 1903707"/>
                  <a:gd name="connsiteY7" fmla="*/ 1198852 h 1887369"/>
                  <a:gd name="connsiteX8" fmla="*/ 593726 w 1903707"/>
                  <a:gd name="connsiteY8" fmla="*/ 1353742 h 1887369"/>
                  <a:gd name="connsiteX9" fmla="*/ 472791 w 1903707"/>
                  <a:gd name="connsiteY9" fmla="*/ 1773993 h 1887369"/>
                  <a:gd name="connsiteX10" fmla="*/ 83793 w 1903707"/>
                  <a:gd name="connsiteY10" fmla="*/ 1728413 h 1887369"/>
                  <a:gd name="connsiteX11" fmla="*/ 188089 w 1903707"/>
                  <a:gd name="connsiteY11" fmla="*/ 1306860 h 1887369"/>
                  <a:gd name="connsiteX12" fmla="*/ 684302 w 1903707"/>
                  <a:gd name="connsiteY12" fmla="*/ 884385 h 1887369"/>
                  <a:gd name="connsiteX13" fmla="*/ 528975 w 1903707"/>
                  <a:gd name="connsiteY13" fmla="*/ 334632 h 1887369"/>
                  <a:gd name="connsiteX0" fmla="*/ 445400 w 1820132"/>
                  <a:gd name="connsiteY0" fmla="*/ 334632 h 1895405"/>
                  <a:gd name="connsiteX1" fmla="*/ 904959 w 1820132"/>
                  <a:gd name="connsiteY1" fmla="*/ 93876 h 1895405"/>
                  <a:gd name="connsiteX2" fmla="*/ 1180585 w 1820132"/>
                  <a:gd name="connsiteY2" fmla="*/ 1136016 h 1895405"/>
                  <a:gd name="connsiteX3" fmla="*/ 1222708 w 1820132"/>
                  <a:gd name="connsiteY3" fmla="*/ 1403617 h 1895405"/>
                  <a:gd name="connsiteX4" fmla="*/ 1794122 w 1820132"/>
                  <a:gd name="connsiteY4" fmla="*/ 1682944 h 1895405"/>
                  <a:gd name="connsiteX5" fmla="*/ 1414646 w 1820132"/>
                  <a:gd name="connsiteY5" fmla="*/ 1833253 h 1895405"/>
                  <a:gd name="connsiteX6" fmla="*/ 835673 w 1820132"/>
                  <a:gd name="connsiteY6" fmla="*/ 1499079 h 1895405"/>
                  <a:gd name="connsiteX7" fmla="*/ 785371 w 1820132"/>
                  <a:gd name="connsiteY7" fmla="*/ 1198852 h 1895405"/>
                  <a:gd name="connsiteX8" fmla="*/ 510151 w 1820132"/>
                  <a:gd name="connsiteY8" fmla="*/ 1353742 h 1895405"/>
                  <a:gd name="connsiteX9" fmla="*/ 389216 w 1820132"/>
                  <a:gd name="connsiteY9" fmla="*/ 1773993 h 1895405"/>
                  <a:gd name="connsiteX10" fmla="*/ 218 w 1820132"/>
                  <a:gd name="connsiteY10" fmla="*/ 1728413 h 1895405"/>
                  <a:gd name="connsiteX11" fmla="*/ 104514 w 1820132"/>
                  <a:gd name="connsiteY11" fmla="*/ 1306860 h 1895405"/>
                  <a:gd name="connsiteX12" fmla="*/ 600727 w 1820132"/>
                  <a:gd name="connsiteY12" fmla="*/ 884385 h 1895405"/>
                  <a:gd name="connsiteX13" fmla="*/ 445400 w 1820132"/>
                  <a:gd name="connsiteY13" fmla="*/ 334632 h 1895405"/>
                  <a:gd name="connsiteX0" fmla="*/ 445354 w 1820086"/>
                  <a:gd name="connsiteY0" fmla="*/ 334632 h 1898968"/>
                  <a:gd name="connsiteX1" fmla="*/ 904913 w 1820086"/>
                  <a:gd name="connsiteY1" fmla="*/ 93876 h 1898968"/>
                  <a:gd name="connsiteX2" fmla="*/ 1180539 w 1820086"/>
                  <a:gd name="connsiteY2" fmla="*/ 1136016 h 1898968"/>
                  <a:gd name="connsiteX3" fmla="*/ 1222662 w 1820086"/>
                  <a:gd name="connsiteY3" fmla="*/ 1403617 h 1898968"/>
                  <a:gd name="connsiteX4" fmla="*/ 1794076 w 1820086"/>
                  <a:gd name="connsiteY4" fmla="*/ 1682944 h 1898968"/>
                  <a:gd name="connsiteX5" fmla="*/ 1414600 w 1820086"/>
                  <a:gd name="connsiteY5" fmla="*/ 1833253 h 1898968"/>
                  <a:gd name="connsiteX6" fmla="*/ 835627 w 1820086"/>
                  <a:gd name="connsiteY6" fmla="*/ 1499079 h 1898968"/>
                  <a:gd name="connsiteX7" fmla="*/ 785325 w 1820086"/>
                  <a:gd name="connsiteY7" fmla="*/ 1198852 h 1898968"/>
                  <a:gd name="connsiteX8" fmla="*/ 510105 w 1820086"/>
                  <a:gd name="connsiteY8" fmla="*/ 1353742 h 1898968"/>
                  <a:gd name="connsiteX9" fmla="*/ 389170 w 1820086"/>
                  <a:gd name="connsiteY9" fmla="*/ 1773993 h 1898968"/>
                  <a:gd name="connsiteX10" fmla="*/ 172 w 1820086"/>
                  <a:gd name="connsiteY10" fmla="*/ 1728413 h 1898968"/>
                  <a:gd name="connsiteX11" fmla="*/ 104468 w 1820086"/>
                  <a:gd name="connsiteY11" fmla="*/ 1306860 h 1898968"/>
                  <a:gd name="connsiteX12" fmla="*/ 600681 w 1820086"/>
                  <a:gd name="connsiteY12" fmla="*/ 884385 h 1898968"/>
                  <a:gd name="connsiteX13" fmla="*/ 445354 w 1820086"/>
                  <a:gd name="connsiteY13" fmla="*/ 334632 h 1898968"/>
                  <a:gd name="connsiteX0" fmla="*/ 445352 w 1820084"/>
                  <a:gd name="connsiteY0" fmla="*/ 334632 h 1887369"/>
                  <a:gd name="connsiteX1" fmla="*/ 904911 w 1820084"/>
                  <a:gd name="connsiteY1" fmla="*/ 93876 h 1887369"/>
                  <a:gd name="connsiteX2" fmla="*/ 1180537 w 1820084"/>
                  <a:gd name="connsiteY2" fmla="*/ 1136016 h 1887369"/>
                  <a:gd name="connsiteX3" fmla="*/ 1222660 w 1820084"/>
                  <a:gd name="connsiteY3" fmla="*/ 1403617 h 1887369"/>
                  <a:gd name="connsiteX4" fmla="*/ 1794074 w 1820084"/>
                  <a:gd name="connsiteY4" fmla="*/ 1682944 h 1887369"/>
                  <a:gd name="connsiteX5" fmla="*/ 1414598 w 1820084"/>
                  <a:gd name="connsiteY5" fmla="*/ 1833253 h 1887369"/>
                  <a:gd name="connsiteX6" fmla="*/ 835625 w 1820084"/>
                  <a:gd name="connsiteY6" fmla="*/ 1499079 h 1887369"/>
                  <a:gd name="connsiteX7" fmla="*/ 785323 w 1820084"/>
                  <a:gd name="connsiteY7" fmla="*/ 1198852 h 1887369"/>
                  <a:gd name="connsiteX8" fmla="*/ 510103 w 1820084"/>
                  <a:gd name="connsiteY8" fmla="*/ 1353742 h 1887369"/>
                  <a:gd name="connsiteX9" fmla="*/ 393946 w 1820084"/>
                  <a:gd name="connsiteY9" fmla="*/ 1736490 h 1887369"/>
                  <a:gd name="connsiteX10" fmla="*/ 170 w 1820084"/>
                  <a:gd name="connsiteY10" fmla="*/ 1728413 h 1887369"/>
                  <a:gd name="connsiteX11" fmla="*/ 104466 w 1820084"/>
                  <a:gd name="connsiteY11" fmla="*/ 1306860 h 1887369"/>
                  <a:gd name="connsiteX12" fmla="*/ 600679 w 1820084"/>
                  <a:gd name="connsiteY12" fmla="*/ 884385 h 1887369"/>
                  <a:gd name="connsiteX13" fmla="*/ 445352 w 1820084"/>
                  <a:gd name="connsiteY13" fmla="*/ 334632 h 1887369"/>
                  <a:gd name="connsiteX0" fmla="*/ 445342 w 1820074"/>
                  <a:gd name="connsiteY0" fmla="*/ 334632 h 1894159"/>
                  <a:gd name="connsiteX1" fmla="*/ 904901 w 1820074"/>
                  <a:gd name="connsiteY1" fmla="*/ 93876 h 1894159"/>
                  <a:gd name="connsiteX2" fmla="*/ 1180527 w 1820074"/>
                  <a:gd name="connsiteY2" fmla="*/ 1136016 h 1894159"/>
                  <a:gd name="connsiteX3" fmla="*/ 1222650 w 1820074"/>
                  <a:gd name="connsiteY3" fmla="*/ 1403617 h 1894159"/>
                  <a:gd name="connsiteX4" fmla="*/ 1794064 w 1820074"/>
                  <a:gd name="connsiteY4" fmla="*/ 1682944 h 1894159"/>
                  <a:gd name="connsiteX5" fmla="*/ 1414588 w 1820074"/>
                  <a:gd name="connsiteY5" fmla="*/ 1833253 h 1894159"/>
                  <a:gd name="connsiteX6" fmla="*/ 835615 w 1820074"/>
                  <a:gd name="connsiteY6" fmla="*/ 1499079 h 1894159"/>
                  <a:gd name="connsiteX7" fmla="*/ 785313 w 1820074"/>
                  <a:gd name="connsiteY7" fmla="*/ 1198852 h 1894159"/>
                  <a:gd name="connsiteX8" fmla="*/ 510093 w 1820074"/>
                  <a:gd name="connsiteY8" fmla="*/ 1353742 h 1894159"/>
                  <a:gd name="connsiteX9" fmla="*/ 393936 w 1820074"/>
                  <a:gd name="connsiteY9" fmla="*/ 1736490 h 1894159"/>
                  <a:gd name="connsiteX10" fmla="*/ 160 w 1820074"/>
                  <a:gd name="connsiteY10" fmla="*/ 1728413 h 1894159"/>
                  <a:gd name="connsiteX11" fmla="*/ 104456 w 1820074"/>
                  <a:gd name="connsiteY11" fmla="*/ 1306860 h 1894159"/>
                  <a:gd name="connsiteX12" fmla="*/ 600669 w 1820074"/>
                  <a:gd name="connsiteY12" fmla="*/ 884385 h 1894159"/>
                  <a:gd name="connsiteX13" fmla="*/ 445342 w 1820074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19645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19645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38758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38758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38758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10236 w 1829641"/>
                  <a:gd name="connsiteY12" fmla="*/ 884385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552898 w 1829641"/>
                  <a:gd name="connsiteY12" fmla="*/ 932116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552898 w 1829641"/>
                  <a:gd name="connsiteY12" fmla="*/ 932116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552898 w 1829641"/>
                  <a:gd name="connsiteY12" fmla="*/ 932116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454909 w 1829641"/>
                  <a:gd name="connsiteY12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252684 w 1829641"/>
                  <a:gd name="connsiteY12" fmla="*/ 830847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20606 w 1829641"/>
                  <a:gd name="connsiteY12" fmla="*/ 902443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20606 w 1829641"/>
                  <a:gd name="connsiteY12" fmla="*/ 902443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73166 w 1829641"/>
                  <a:gd name="connsiteY12" fmla="*/ 851303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73166 w 1829641"/>
                  <a:gd name="connsiteY12" fmla="*/ 851303 h 1902280"/>
                  <a:gd name="connsiteX13" fmla="*/ 454909 w 1829641"/>
                  <a:gd name="connsiteY13" fmla="*/ 334632 h 1902280"/>
                  <a:gd name="connsiteX0" fmla="*/ 497913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97913 w 1829641"/>
                  <a:gd name="connsiteY13" fmla="*/ 331845 h 1902902"/>
                  <a:gd name="connsiteX0" fmla="*/ 497913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97913 w 1829641"/>
                  <a:gd name="connsiteY13" fmla="*/ 331845 h 1902902"/>
                  <a:gd name="connsiteX0" fmla="*/ 497913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97913 w 1829641"/>
                  <a:gd name="connsiteY13" fmla="*/ 331845 h 1902902"/>
                  <a:gd name="connsiteX0" fmla="*/ 488356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88356 w 1829641"/>
                  <a:gd name="connsiteY13" fmla="*/ 331845 h 1902902"/>
                  <a:gd name="connsiteX0" fmla="*/ 488356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88356 w 1829641"/>
                  <a:gd name="connsiteY13" fmla="*/ 331845 h 1902902"/>
                  <a:gd name="connsiteX0" fmla="*/ 488356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88356 w 1829641"/>
                  <a:gd name="connsiteY13" fmla="*/ 331845 h 1902902"/>
                  <a:gd name="connsiteX0" fmla="*/ 488356 w 1829641"/>
                  <a:gd name="connsiteY0" fmla="*/ 331845 h 1902902"/>
                  <a:gd name="connsiteX1" fmla="*/ 904912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88356 w 1829641"/>
                  <a:gd name="connsiteY13" fmla="*/ 331845 h 1902902"/>
                  <a:gd name="connsiteX0" fmla="*/ 488356 w 1829641"/>
                  <a:gd name="connsiteY0" fmla="*/ 345855 h 1916912"/>
                  <a:gd name="connsiteX1" fmla="*/ 900134 w 1829641"/>
                  <a:gd name="connsiteY1" fmla="*/ 91461 h 1916912"/>
                  <a:gd name="connsiteX2" fmla="*/ 1190094 w 1829641"/>
                  <a:gd name="connsiteY2" fmla="*/ 1150648 h 1916912"/>
                  <a:gd name="connsiteX3" fmla="*/ 1232217 w 1829641"/>
                  <a:gd name="connsiteY3" fmla="*/ 1418249 h 1916912"/>
                  <a:gd name="connsiteX4" fmla="*/ 1803631 w 1829641"/>
                  <a:gd name="connsiteY4" fmla="*/ 1697576 h 1916912"/>
                  <a:gd name="connsiteX5" fmla="*/ 1424155 w 1829641"/>
                  <a:gd name="connsiteY5" fmla="*/ 1847885 h 1916912"/>
                  <a:gd name="connsiteX6" fmla="*/ 845182 w 1829641"/>
                  <a:gd name="connsiteY6" fmla="*/ 1513711 h 1916912"/>
                  <a:gd name="connsiteX7" fmla="*/ 794880 w 1829641"/>
                  <a:gd name="connsiteY7" fmla="*/ 1213484 h 1916912"/>
                  <a:gd name="connsiteX8" fmla="*/ 538773 w 1829641"/>
                  <a:gd name="connsiteY8" fmla="*/ 1368374 h 1916912"/>
                  <a:gd name="connsiteX9" fmla="*/ 403503 w 1829641"/>
                  <a:gd name="connsiteY9" fmla="*/ 1751122 h 1916912"/>
                  <a:gd name="connsiteX10" fmla="*/ 171 w 1829641"/>
                  <a:gd name="connsiteY10" fmla="*/ 1743045 h 1916912"/>
                  <a:gd name="connsiteX11" fmla="*/ 114023 w 1829641"/>
                  <a:gd name="connsiteY11" fmla="*/ 1321492 h 1916912"/>
                  <a:gd name="connsiteX12" fmla="*/ 673166 w 1829641"/>
                  <a:gd name="connsiteY12" fmla="*/ 865935 h 1916912"/>
                  <a:gd name="connsiteX13" fmla="*/ 488356 w 1829641"/>
                  <a:gd name="connsiteY13" fmla="*/ 345855 h 1916912"/>
                  <a:gd name="connsiteX0" fmla="*/ 488356 w 1829641"/>
                  <a:gd name="connsiteY0" fmla="*/ 345855 h 1916912"/>
                  <a:gd name="connsiteX1" fmla="*/ 900134 w 1829641"/>
                  <a:gd name="connsiteY1" fmla="*/ 91461 h 1916912"/>
                  <a:gd name="connsiteX2" fmla="*/ 1190094 w 1829641"/>
                  <a:gd name="connsiteY2" fmla="*/ 1150648 h 1916912"/>
                  <a:gd name="connsiteX3" fmla="*/ 1232217 w 1829641"/>
                  <a:gd name="connsiteY3" fmla="*/ 1418249 h 1916912"/>
                  <a:gd name="connsiteX4" fmla="*/ 1803631 w 1829641"/>
                  <a:gd name="connsiteY4" fmla="*/ 1697576 h 1916912"/>
                  <a:gd name="connsiteX5" fmla="*/ 1424155 w 1829641"/>
                  <a:gd name="connsiteY5" fmla="*/ 1847885 h 1916912"/>
                  <a:gd name="connsiteX6" fmla="*/ 845182 w 1829641"/>
                  <a:gd name="connsiteY6" fmla="*/ 1513711 h 1916912"/>
                  <a:gd name="connsiteX7" fmla="*/ 794880 w 1829641"/>
                  <a:gd name="connsiteY7" fmla="*/ 1213484 h 1916912"/>
                  <a:gd name="connsiteX8" fmla="*/ 538773 w 1829641"/>
                  <a:gd name="connsiteY8" fmla="*/ 1368374 h 1916912"/>
                  <a:gd name="connsiteX9" fmla="*/ 403503 w 1829641"/>
                  <a:gd name="connsiteY9" fmla="*/ 1751122 h 1916912"/>
                  <a:gd name="connsiteX10" fmla="*/ 171 w 1829641"/>
                  <a:gd name="connsiteY10" fmla="*/ 1743045 h 1916912"/>
                  <a:gd name="connsiteX11" fmla="*/ 114023 w 1829641"/>
                  <a:gd name="connsiteY11" fmla="*/ 1321492 h 1916912"/>
                  <a:gd name="connsiteX12" fmla="*/ 673166 w 1829641"/>
                  <a:gd name="connsiteY12" fmla="*/ 865935 h 1916912"/>
                  <a:gd name="connsiteX13" fmla="*/ 488356 w 1829641"/>
                  <a:gd name="connsiteY13" fmla="*/ 345855 h 1916912"/>
                  <a:gd name="connsiteX0" fmla="*/ 488356 w 1829641"/>
                  <a:gd name="connsiteY0" fmla="*/ 350250 h 1921307"/>
                  <a:gd name="connsiteX1" fmla="*/ 900134 w 1829641"/>
                  <a:gd name="connsiteY1" fmla="*/ 95856 h 1921307"/>
                  <a:gd name="connsiteX2" fmla="*/ 1190094 w 1829641"/>
                  <a:gd name="connsiteY2" fmla="*/ 1155043 h 1921307"/>
                  <a:gd name="connsiteX3" fmla="*/ 1232217 w 1829641"/>
                  <a:gd name="connsiteY3" fmla="*/ 1422644 h 1921307"/>
                  <a:gd name="connsiteX4" fmla="*/ 1803631 w 1829641"/>
                  <a:gd name="connsiteY4" fmla="*/ 1701971 h 1921307"/>
                  <a:gd name="connsiteX5" fmla="*/ 1424155 w 1829641"/>
                  <a:gd name="connsiteY5" fmla="*/ 1852280 h 1921307"/>
                  <a:gd name="connsiteX6" fmla="*/ 845182 w 1829641"/>
                  <a:gd name="connsiteY6" fmla="*/ 1518106 h 1921307"/>
                  <a:gd name="connsiteX7" fmla="*/ 794880 w 1829641"/>
                  <a:gd name="connsiteY7" fmla="*/ 1217879 h 1921307"/>
                  <a:gd name="connsiteX8" fmla="*/ 538773 w 1829641"/>
                  <a:gd name="connsiteY8" fmla="*/ 1372769 h 1921307"/>
                  <a:gd name="connsiteX9" fmla="*/ 403503 w 1829641"/>
                  <a:gd name="connsiteY9" fmla="*/ 1755517 h 1921307"/>
                  <a:gd name="connsiteX10" fmla="*/ 171 w 1829641"/>
                  <a:gd name="connsiteY10" fmla="*/ 1747440 h 1921307"/>
                  <a:gd name="connsiteX11" fmla="*/ 114023 w 1829641"/>
                  <a:gd name="connsiteY11" fmla="*/ 1325887 h 1921307"/>
                  <a:gd name="connsiteX12" fmla="*/ 673166 w 1829641"/>
                  <a:gd name="connsiteY12" fmla="*/ 870330 h 1921307"/>
                  <a:gd name="connsiteX13" fmla="*/ 488356 w 1829641"/>
                  <a:gd name="connsiteY13" fmla="*/ 350250 h 1921307"/>
                  <a:gd name="connsiteX0" fmla="*/ 488356 w 1803631"/>
                  <a:gd name="connsiteY0" fmla="*/ 350250 h 1921307"/>
                  <a:gd name="connsiteX1" fmla="*/ 900134 w 1803631"/>
                  <a:gd name="connsiteY1" fmla="*/ 95856 h 1921307"/>
                  <a:gd name="connsiteX2" fmla="*/ 1190094 w 1803631"/>
                  <a:gd name="connsiteY2" fmla="*/ 1155043 h 1921307"/>
                  <a:gd name="connsiteX3" fmla="*/ 1232217 w 1803631"/>
                  <a:gd name="connsiteY3" fmla="*/ 1422644 h 1921307"/>
                  <a:gd name="connsiteX4" fmla="*/ 1803631 w 1803631"/>
                  <a:gd name="connsiteY4" fmla="*/ 1701971 h 1921307"/>
                  <a:gd name="connsiteX5" fmla="*/ 845182 w 1803631"/>
                  <a:gd name="connsiteY5" fmla="*/ 1518106 h 1921307"/>
                  <a:gd name="connsiteX6" fmla="*/ 794880 w 1803631"/>
                  <a:gd name="connsiteY6" fmla="*/ 1217879 h 1921307"/>
                  <a:gd name="connsiteX7" fmla="*/ 538773 w 1803631"/>
                  <a:gd name="connsiteY7" fmla="*/ 1372769 h 1921307"/>
                  <a:gd name="connsiteX8" fmla="*/ 403503 w 1803631"/>
                  <a:gd name="connsiteY8" fmla="*/ 1755517 h 1921307"/>
                  <a:gd name="connsiteX9" fmla="*/ 171 w 1803631"/>
                  <a:gd name="connsiteY9" fmla="*/ 1747440 h 1921307"/>
                  <a:gd name="connsiteX10" fmla="*/ 114023 w 1803631"/>
                  <a:gd name="connsiteY10" fmla="*/ 1325887 h 1921307"/>
                  <a:gd name="connsiteX11" fmla="*/ 673166 w 1803631"/>
                  <a:gd name="connsiteY11" fmla="*/ 870330 h 1921307"/>
                  <a:gd name="connsiteX12" fmla="*/ 488356 w 1803631"/>
                  <a:gd name="connsiteY12" fmla="*/ 350250 h 1921307"/>
                  <a:gd name="connsiteX0" fmla="*/ 488356 w 1232217"/>
                  <a:gd name="connsiteY0" fmla="*/ 350250 h 1921307"/>
                  <a:gd name="connsiteX1" fmla="*/ 900134 w 1232217"/>
                  <a:gd name="connsiteY1" fmla="*/ 95856 h 1921307"/>
                  <a:gd name="connsiteX2" fmla="*/ 1190094 w 1232217"/>
                  <a:gd name="connsiteY2" fmla="*/ 1155043 h 1921307"/>
                  <a:gd name="connsiteX3" fmla="*/ 1232217 w 1232217"/>
                  <a:gd name="connsiteY3" fmla="*/ 1422644 h 1921307"/>
                  <a:gd name="connsiteX4" fmla="*/ 845182 w 1232217"/>
                  <a:gd name="connsiteY4" fmla="*/ 1518106 h 1921307"/>
                  <a:gd name="connsiteX5" fmla="*/ 794880 w 1232217"/>
                  <a:gd name="connsiteY5" fmla="*/ 1217879 h 1921307"/>
                  <a:gd name="connsiteX6" fmla="*/ 538773 w 1232217"/>
                  <a:gd name="connsiteY6" fmla="*/ 1372769 h 1921307"/>
                  <a:gd name="connsiteX7" fmla="*/ 403503 w 1232217"/>
                  <a:gd name="connsiteY7" fmla="*/ 1755517 h 1921307"/>
                  <a:gd name="connsiteX8" fmla="*/ 171 w 1232217"/>
                  <a:gd name="connsiteY8" fmla="*/ 1747440 h 1921307"/>
                  <a:gd name="connsiteX9" fmla="*/ 114023 w 1232217"/>
                  <a:gd name="connsiteY9" fmla="*/ 1325887 h 1921307"/>
                  <a:gd name="connsiteX10" fmla="*/ 673166 w 1232217"/>
                  <a:gd name="connsiteY10" fmla="*/ 870330 h 1921307"/>
                  <a:gd name="connsiteX11" fmla="*/ 488356 w 1232217"/>
                  <a:gd name="connsiteY11" fmla="*/ 350250 h 1921307"/>
                  <a:gd name="connsiteX0" fmla="*/ 488356 w 1200392"/>
                  <a:gd name="connsiteY0" fmla="*/ 350250 h 1921307"/>
                  <a:gd name="connsiteX1" fmla="*/ 900134 w 1200392"/>
                  <a:gd name="connsiteY1" fmla="*/ 95856 h 1921307"/>
                  <a:gd name="connsiteX2" fmla="*/ 1190094 w 1200392"/>
                  <a:gd name="connsiteY2" fmla="*/ 1155043 h 1921307"/>
                  <a:gd name="connsiteX3" fmla="*/ 845182 w 1200392"/>
                  <a:gd name="connsiteY3" fmla="*/ 1518106 h 1921307"/>
                  <a:gd name="connsiteX4" fmla="*/ 794880 w 1200392"/>
                  <a:gd name="connsiteY4" fmla="*/ 1217879 h 1921307"/>
                  <a:gd name="connsiteX5" fmla="*/ 538773 w 1200392"/>
                  <a:gd name="connsiteY5" fmla="*/ 1372769 h 1921307"/>
                  <a:gd name="connsiteX6" fmla="*/ 403503 w 1200392"/>
                  <a:gd name="connsiteY6" fmla="*/ 1755517 h 1921307"/>
                  <a:gd name="connsiteX7" fmla="*/ 171 w 1200392"/>
                  <a:gd name="connsiteY7" fmla="*/ 1747440 h 1921307"/>
                  <a:gd name="connsiteX8" fmla="*/ 114023 w 1200392"/>
                  <a:gd name="connsiteY8" fmla="*/ 1325887 h 1921307"/>
                  <a:gd name="connsiteX9" fmla="*/ 673166 w 1200392"/>
                  <a:gd name="connsiteY9" fmla="*/ 870330 h 1921307"/>
                  <a:gd name="connsiteX10" fmla="*/ 488356 w 1200392"/>
                  <a:gd name="connsiteY10" fmla="*/ 350250 h 1921307"/>
                  <a:gd name="connsiteX0" fmla="*/ 488356 w 1200392"/>
                  <a:gd name="connsiteY0" fmla="*/ 350250 h 1921307"/>
                  <a:gd name="connsiteX1" fmla="*/ 900134 w 1200392"/>
                  <a:gd name="connsiteY1" fmla="*/ 95856 h 1921307"/>
                  <a:gd name="connsiteX2" fmla="*/ 1190094 w 1200392"/>
                  <a:gd name="connsiteY2" fmla="*/ 1155043 h 1921307"/>
                  <a:gd name="connsiteX3" fmla="*/ 794880 w 1200392"/>
                  <a:gd name="connsiteY3" fmla="*/ 1217879 h 1921307"/>
                  <a:gd name="connsiteX4" fmla="*/ 538773 w 1200392"/>
                  <a:gd name="connsiteY4" fmla="*/ 1372769 h 1921307"/>
                  <a:gd name="connsiteX5" fmla="*/ 403503 w 1200392"/>
                  <a:gd name="connsiteY5" fmla="*/ 1755517 h 1921307"/>
                  <a:gd name="connsiteX6" fmla="*/ 171 w 1200392"/>
                  <a:gd name="connsiteY6" fmla="*/ 1747440 h 1921307"/>
                  <a:gd name="connsiteX7" fmla="*/ 114023 w 1200392"/>
                  <a:gd name="connsiteY7" fmla="*/ 1325887 h 1921307"/>
                  <a:gd name="connsiteX8" fmla="*/ 673166 w 1200392"/>
                  <a:gd name="connsiteY8" fmla="*/ 870330 h 1921307"/>
                  <a:gd name="connsiteX9" fmla="*/ 488356 w 1200392"/>
                  <a:gd name="connsiteY9" fmla="*/ 350250 h 1921307"/>
                  <a:gd name="connsiteX0" fmla="*/ 488356 w 1166396"/>
                  <a:gd name="connsiteY0" fmla="*/ 350250 h 1921307"/>
                  <a:gd name="connsiteX1" fmla="*/ 900134 w 1166396"/>
                  <a:gd name="connsiteY1" fmla="*/ 95856 h 1921307"/>
                  <a:gd name="connsiteX2" fmla="*/ 1154689 w 1166396"/>
                  <a:gd name="connsiteY2" fmla="*/ 904716 h 1921307"/>
                  <a:gd name="connsiteX3" fmla="*/ 794880 w 1166396"/>
                  <a:gd name="connsiteY3" fmla="*/ 1217879 h 1921307"/>
                  <a:gd name="connsiteX4" fmla="*/ 538773 w 1166396"/>
                  <a:gd name="connsiteY4" fmla="*/ 1372769 h 1921307"/>
                  <a:gd name="connsiteX5" fmla="*/ 403503 w 1166396"/>
                  <a:gd name="connsiteY5" fmla="*/ 1755517 h 1921307"/>
                  <a:gd name="connsiteX6" fmla="*/ 171 w 1166396"/>
                  <a:gd name="connsiteY6" fmla="*/ 1747440 h 1921307"/>
                  <a:gd name="connsiteX7" fmla="*/ 114023 w 1166396"/>
                  <a:gd name="connsiteY7" fmla="*/ 1325887 h 1921307"/>
                  <a:gd name="connsiteX8" fmla="*/ 673166 w 1166396"/>
                  <a:gd name="connsiteY8" fmla="*/ 870330 h 1921307"/>
                  <a:gd name="connsiteX9" fmla="*/ 488356 w 1166396"/>
                  <a:gd name="connsiteY9" fmla="*/ 350250 h 1921307"/>
                  <a:gd name="connsiteX0" fmla="*/ 488356 w 1166396"/>
                  <a:gd name="connsiteY0" fmla="*/ 350250 h 1921307"/>
                  <a:gd name="connsiteX1" fmla="*/ 900134 w 1166396"/>
                  <a:gd name="connsiteY1" fmla="*/ 95856 h 1921307"/>
                  <a:gd name="connsiteX2" fmla="*/ 1154689 w 1166396"/>
                  <a:gd name="connsiteY2" fmla="*/ 904716 h 1921307"/>
                  <a:gd name="connsiteX3" fmla="*/ 794880 w 1166396"/>
                  <a:gd name="connsiteY3" fmla="*/ 1217879 h 1921307"/>
                  <a:gd name="connsiteX4" fmla="*/ 538773 w 1166396"/>
                  <a:gd name="connsiteY4" fmla="*/ 1372769 h 1921307"/>
                  <a:gd name="connsiteX5" fmla="*/ 403503 w 1166396"/>
                  <a:gd name="connsiteY5" fmla="*/ 1755517 h 1921307"/>
                  <a:gd name="connsiteX6" fmla="*/ 171 w 1166396"/>
                  <a:gd name="connsiteY6" fmla="*/ 1747440 h 1921307"/>
                  <a:gd name="connsiteX7" fmla="*/ 114023 w 1166396"/>
                  <a:gd name="connsiteY7" fmla="*/ 1325887 h 1921307"/>
                  <a:gd name="connsiteX8" fmla="*/ 673166 w 1166396"/>
                  <a:gd name="connsiteY8" fmla="*/ 870330 h 1921307"/>
                  <a:gd name="connsiteX9" fmla="*/ 488356 w 1166396"/>
                  <a:gd name="connsiteY9" fmla="*/ 350250 h 1921307"/>
                  <a:gd name="connsiteX0" fmla="*/ 488356 w 1166396"/>
                  <a:gd name="connsiteY0" fmla="*/ 350250 h 1921307"/>
                  <a:gd name="connsiteX1" fmla="*/ 900134 w 1166396"/>
                  <a:gd name="connsiteY1" fmla="*/ 95856 h 1921307"/>
                  <a:gd name="connsiteX2" fmla="*/ 1154689 w 1166396"/>
                  <a:gd name="connsiteY2" fmla="*/ 904716 h 1921307"/>
                  <a:gd name="connsiteX3" fmla="*/ 794880 w 1166396"/>
                  <a:gd name="connsiteY3" fmla="*/ 1217879 h 1921307"/>
                  <a:gd name="connsiteX4" fmla="*/ 538773 w 1166396"/>
                  <a:gd name="connsiteY4" fmla="*/ 1372769 h 1921307"/>
                  <a:gd name="connsiteX5" fmla="*/ 403503 w 1166396"/>
                  <a:gd name="connsiteY5" fmla="*/ 1755517 h 1921307"/>
                  <a:gd name="connsiteX6" fmla="*/ 171 w 1166396"/>
                  <a:gd name="connsiteY6" fmla="*/ 1747440 h 1921307"/>
                  <a:gd name="connsiteX7" fmla="*/ 114023 w 1166396"/>
                  <a:gd name="connsiteY7" fmla="*/ 1325887 h 1921307"/>
                  <a:gd name="connsiteX8" fmla="*/ 673166 w 1166396"/>
                  <a:gd name="connsiteY8" fmla="*/ 870330 h 1921307"/>
                  <a:gd name="connsiteX9" fmla="*/ 488356 w 1166396"/>
                  <a:gd name="connsiteY9" fmla="*/ 350250 h 1921307"/>
                  <a:gd name="connsiteX0" fmla="*/ 488356 w 1182536"/>
                  <a:gd name="connsiteY0" fmla="*/ 350250 h 1921307"/>
                  <a:gd name="connsiteX1" fmla="*/ 900134 w 1182536"/>
                  <a:gd name="connsiteY1" fmla="*/ 95856 h 1921307"/>
                  <a:gd name="connsiteX2" fmla="*/ 1171544 w 1182536"/>
                  <a:gd name="connsiteY2" fmla="*/ 907121 h 1921307"/>
                  <a:gd name="connsiteX3" fmla="*/ 794880 w 1182536"/>
                  <a:gd name="connsiteY3" fmla="*/ 1217879 h 1921307"/>
                  <a:gd name="connsiteX4" fmla="*/ 538773 w 1182536"/>
                  <a:gd name="connsiteY4" fmla="*/ 1372769 h 1921307"/>
                  <a:gd name="connsiteX5" fmla="*/ 403503 w 1182536"/>
                  <a:gd name="connsiteY5" fmla="*/ 1755517 h 1921307"/>
                  <a:gd name="connsiteX6" fmla="*/ 171 w 1182536"/>
                  <a:gd name="connsiteY6" fmla="*/ 1747440 h 1921307"/>
                  <a:gd name="connsiteX7" fmla="*/ 114023 w 1182536"/>
                  <a:gd name="connsiteY7" fmla="*/ 1325887 h 1921307"/>
                  <a:gd name="connsiteX8" fmla="*/ 673166 w 1182536"/>
                  <a:gd name="connsiteY8" fmla="*/ 870330 h 1921307"/>
                  <a:gd name="connsiteX9" fmla="*/ 488356 w 1182536"/>
                  <a:gd name="connsiteY9" fmla="*/ 350250 h 1921307"/>
                  <a:gd name="connsiteX0" fmla="*/ 488356 w 1171544"/>
                  <a:gd name="connsiteY0" fmla="*/ 350250 h 1921307"/>
                  <a:gd name="connsiteX1" fmla="*/ 900134 w 1171544"/>
                  <a:gd name="connsiteY1" fmla="*/ 95856 h 1921307"/>
                  <a:gd name="connsiteX2" fmla="*/ 1171544 w 1171544"/>
                  <a:gd name="connsiteY2" fmla="*/ 907121 h 1921307"/>
                  <a:gd name="connsiteX3" fmla="*/ 794880 w 1171544"/>
                  <a:gd name="connsiteY3" fmla="*/ 1217879 h 1921307"/>
                  <a:gd name="connsiteX4" fmla="*/ 538773 w 1171544"/>
                  <a:gd name="connsiteY4" fmla="*/ 1372769 h 1921307"/>
                  <a:gd name="connsiteX5" fmla="*/ 403503 w 1171544"/>
                  <a:gd name="connsiteY5" fmla="*/ 1755517 h 1921307"/>
                  <a:gd name="connsiteX6" fmla="*/ 171 w 1171544"/>
                  <a:gd name="connsiteY6" fmla="*/ 1747440 h 1921307"/>
                  <a:gd name="connsiteX7" fmla="*/ 114023 w 1171544"/>
                  <a:gd name="connsiteY7" fmla="*/ 1325887 h 1921307"/>
                  <a:gd name="connsiteX8" fmla="*/ 673166 w 1171544"/>
                  <a:gd name="connsiteY8" fmla="*/ 870330 h 1921307"/>
                  <a:gd name="connsiteX9" fmla="*/ 488356 w 1171544"/>
                  <a:gd name="connsiteY9" fmla="*/ 350250 h 1921307"/>
                  <a:gd name="connsiteX0" fmla="*/ 488356 w 1171544"/>
                  <a:gd name="connsiteY0" fmla="*/ 350250 h 1921307"/>
                  <a:gd name="connsiteX1" fmla="*/ 900134 w 1171544"/>
                  <a:gd name="connsiteY1" fmla="*/ 95856 h 1921307"/>
                  <a:gd name="connsiteX2" fmla="*/ 1171544 w 1171544"/>
                  <a:gd name="connsiteY2" fmla="*/ 907121 h 1921307"/>
                  <a:gd name="connsiteX3" fmla="*/ 791509 w 1171544"/>
                  <a:gd name="connsiteY3" fmla="*/ 1213069 h 1921307"/>
                  <a:gd name="connsiteX4" fmla="*/ 538773 w 1171544"/>
                  <a:gd name="connsiteY4" fmla="*/ 1372769 h 1921307"/>
                  <a:gd name="connsiteX5" fmla="*/ 403503 w 1171544"/>
                  <a:gd name="connsiteY5" fmla="*/ 1755517 h 1921307"/>
                  <a:gd name="connsiteX6" fmla="*/ 171 w 1171544"/>
                  <a:gd name="connsiteY6" fmla="*/ 1747440 h 1921307"/>
                  <a:gd name="connsiteX7" fmla="*/ 114023 w 1171544"/>
                  <a:gd name="connsiteY7" fmla="*/ 1325887 h 1921307"/>
                  <a:gd name="connsiteX8" fmla="*/ 673166 w 1171544"/>
                  <a:gd name="connsiteY8" fmla="*/ 870330 h 1921307"/>
                  <a:gd name="connsiteX9" fmla="*/ 488356 w 1171544"/>
                  <a:gd name="connsiteY9" fmla="*/ 350250 h 1921307"/>
                  <a:gd name="connsiteX0" fmla="*/ 488356 w 1171544"/>
                  <a:gd name="connsiteY0" fmla="*/ 350250 h 1921307"/>
                  <a:gd name="connsiteX1" fmla="*/ 900134 w 1171544"/>
                  <a:gd name="connsiteY1" fmla="*/ 95856 h 1921307"/>
                  <a:gd name="connsiteX2" fmla="*/ 1171544 w 1171544"/>
                  <a:gd name="connsiteY2" fmla="*/ 907121 h 1921307"/>
                  <a:gd name="connsiteX3" fmla="*/ 791509 w 1171544"/>
                  <a:gd name="connsiteY3" fmla="*/ 1213069 h 1921307"/>
                  <a:gd name="connsiteX4" fmla="*/ 538773 w 1171544"/>
                  <a:gd name="connsiteY4" fmla="*/ 1372769 h 1921307"/>
                  <a:gd name="connsiteX5" fmla="*/ 403503 w 1171544"/>
                  <a:gd name="connsiteY5" fmla="*/ 1755517 h 1921307"/>
                  <a:gd name="connsiteX6" fmla="*/ 171 w 1171544"/>
                  <a:gd name="connsiteY6" fmla="*/ 1747440 h 1921307"/>
                  <a:gd name="connsiteX7" fmla="*/ 114023 w 1171544"/>
                  <a:gd name="connsiteY7" fmla="*/ 1325887 h 1921307"/>
                  <a:gd name="connsiteX8" fmla="*/ 673166 w 1171544"/>
                  <a:gd name="connsiteY8" fmla="*/ 870330 h 1921307"/>
                  <a:gd name="connsiteX9" fmla="*/ 488356 w 1171544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6167"/>
                  <a:gd name="connsiteY0" fmla="*/ 350250 h 1921307"/>
                  <a:gd name="connsiteX1" fmla="*/ 900134 w 1186167"/>
                  <a:gd name="connsiteY1" fmla="*/ 95856 h 1921307"/>
                  <a:gd name="connsiteX2" fmla="*/ 1185028 w 1186167"/>
                  <a:gd name="connsiteY2" fmla="*/ 907121 h 1921307"/>
                  <a:gd name="connsiteX3" fmla="*/ 791509 w 1186167"/>
                  <a:gd name="connsiteY3" fmla="*/ 1213069 h 1921307"/>
                  <a:gd name="connsiteX4" fmla="*/ 538773 w 1186167"/>
                  <a:gd name="connsiteY4" fmla="*/ 1372769 h 1921307"/>
                  <a:gd name="connsiteX5" fmla="*/ 403503 w 1186167"/>
                  <a:gd name="connsiteY5" fmla="*/ 1755517 h 1921307"/>
                  <a:gd name="connsiteX6" fmla="*/ 171 w 1186167"/>
                  <a:gd name="connsiteY6" fmla="*/ 1747440 h 1921307"/>
                  <a:gd name="connsiteX7" fmla="*/ 114023 w 1186167"/>
                  <a:gd name="connsiteY7" fmla="*/ 1325887 h 1921307"/>
                  <a:gd name="connsiteX8" fmla="*/ 673166 w 1186167"/>
                  <a:gd name="connsiteY8" fmla="*/ 870330 h 1921307"/>
                  <a:gd name="connsiteX9" fmla="*/ 488356 w 1186167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538773 w 1185028"/>
                  <a:gd name="connsiteY3" fmla="*/ 1372769 h 1921307"/>
                  <a:gd name="connsiteX4" fmla="*/ 403503 w 1185028"/>
                  <a:gd name="connsiteY4" fmla="*/ 1755517 h 1921307"/>
                  <a:gd name="connsiteX5" fmla="*/ 171 w 1185028"/>
                  <a:gd name="connsiteY5" fmla="*/ 1747440 h 1921307"/>
                  <a:gd name="connsiteX6" fmla="*/ 114023 w 1185028"/>
                  <a:gd name="connsiteY6" fmla="*/ 1325887 h 1921307"/>
                  <a:gd name="connsiteX7" fmla="*/ 673166 w 1185028"/>
                  <a:gd name="connsiteY7" fmla="*/ 870330 h 1921307"/>
                  <a:gd name="connsiteX8" fmla="*/ 488356 w 1185028"/>
                  <a:gd name="connsiteY8" fmla="*/ 350250 h 1921307"/>
                  <a:gd name="connsiteX0" fmla="*/ 488356 w 1187930"/>
                  <a:gd name="connsiteY0" fmla="*/ 350250 h 1921307"/>
                  <a:gd name="connsiteX1" fmla="*/ 900134 w 1187930"/>
                  <a:gd name="connsiteY1" fmla="*/ 95856 h 1921307"/>
                  <a:gd name="connsiteX2" fmla="*/ 1185028 w 1187930"/>
                  <a:gd name="connsiteY2" fmla="*/ 907121 h 1921307"/>
                  <a:gd name="connsiteX3" fmla="*/ 538773 w 1187930"/>
                  <a:gd name="connsiteY3" fmla="*/ 1372769 h 1921307"/>
                  <a:gd name="connsiteX4" fmla="*/ 403503 w 1187930"/>
                  <a:gd name="connsiteY4" fmla="*/ 1755517 h 1921307"/>
                  <a:gd name="connsiteX5" fmla="*/ 171 w 1187930"/>
                  <a:gd name="connsiteY5" fmla="*/ 1747440 h 1921307"/>
                  <a:gd name="connsiteX6" fmla="*/ 114023 w 1187930"/>
                  <a:gd name="connsiteY6" fmla="*/ 1325887 h 1921307"/>
                  <a:gd name="connsiteX7" fmla="*/ 673166 w 1187930"/>
                  <a:gd name="connsiteY7" fmla="*/ 870330 h 1921307"/>
                  <a:gd name="connsiteX8" fmla="*/ 488356 w 1187930"/>
                  <a:gd name="connsiteY8" fmla="*/ 350250 h 1921307"/>
                  <a:gd name="connsiteX0" fmla="*/ 488356 w 1184336"/>
                  <a:gd name="connsiteY0" fmla="*/ 350250 h 1921307"/>
                  <a:gd name="connsiteX1" fmla="*/ 900134 w 1184336"/>
                  <a:gd name="connsiteY1" fmla="*/ 95856 h 1921307"/>
                  <a:gd name="connsiteX2" fmla="*/ 1181416 w 1184336"/>
                  <a:gd name="connsiteY2" fmla="*/ 950925 h 1921307"/>
                  <a:gd name="connsiteX3" fmla="*/ 538773 w 1184336"/>
                  <a:gd name="connsiteY3" fmla="*/ 1372769 h 1921307"/>
                  <a:gd name="connsiteX4" fmla="*/ 403503 w 1184336"/>
                  <a:gd name="connsiteY4" fmla="*/ 1755517 h 1921307"/>
                  <a:gd name="connsiteX5" fmla="*/ 171 w 1184336"/>
                  <a:gd name="connsiteY5" fmla="*/ 1747440 h 1921307"/>
                  <a:gd name="connsiteX6" fmla="*/ 114023 w 1184336"/>
                  <a:gd name="connsiteY6" fmla="*/ 1325887 h 1921307"/>
                  <a:gd name="connsiteX7" fmla="*/ 673166 w 1184336"/>
                  <a:gd name="connsiteY7" fmla="*/ 870330 h 1921307"/>
                  <a:gd name="connsiteX8" fmla="*/ 488356 w 1184336"/>
                  <a:gd name="connsiteY8" fmla="*/ 350250 h 1921307"/>
                  <a:gd name="connsiteX0" fmla="*/ 488356 w 1181416"/>
                  <a:gd name="connsiteY0" fmla="*/ 350250 h 1921307"/>
                  <a:gd name="connsiteX1" fmla="*/ 900134 w 1181416"/>
                  <a:gd name="connsiteY1" fmla="*/ 95856 h 1921307"/>
                  <a:gd name="connsiteX2" fmla="*/ 1181416 w 1181416"/>
                  <a:gd name="connsiteY2" fmla="*/ 950925 h 1921307"/>
                  <a:gd name="connsiteX3" fmla="*/ 538773 w 1181416"/>
                  <a:gd name="connsiteY3" fmla="*/ 1372769 h 1921307"/>
                  <a:gd name="connsiteX4" fmla="*/ 403503 w 1181416"/>
                  <a:gd name="connsiteY4" fmla="*/ 1755517 h 1921307"/>
                  <a:gd name="connsiteX5" fmla="*/ 171 w 1181416"/>
                  <a:gd name="connsiteY5" fmla="*/ 1747440 h 1921307"/>
                  <a:gd name="connsiteX6" fmla="*/ 114023 w 1181416"/>
                  <a:gd name="connsiteY6" fmla="*/ 1325887 h 1921307"/>
                  <a:gd name="connsiteX7" fmla="*/ 673166 w 1181416"/>
                  <a:gd name="connsiteY7" fmla="*/ 870330 h 1921307"/>
                  <a:gd name="connsiteX8" fmla="*/ 488356 w 1181416"/>
                  <a:gd name="connsiteY8" fmla="*/ 350250 h 1921307"/>
                  <a:gd name="connsiteX0" fmla="*/ 488356 w 1181416"/>
                  <a:gd name="connsiteY0" fmla="*/ 350250 h 1921307"/>
                  <a:gd name="connsiteX1" fmla="*/ 900134 w 1181416"/>
                  <a:gd name="connsiteY1" fmla="*/ 95856 h 1921307"/>
                  <a:gd name="connsiteX2" fmla="*/ 1181416 w 1181416"/>
                  <a:gd name="connsiteY2" fmla="*/ 950925 h 1921307"/>
                  <a:gd name="connsiteX3" fmla="*/ 527940 w 1181416"/>
                  <a:gd name="connsiteY3" fmla="*/ 1372769 h 1921307"/>
                  <a:gd name="connsiteX4" fmla="*/ 403503 w 1181416"/>
                  <a:gd name="connsiteY4" fmla="*/ 1755517 h 1921307"/>
                  <a:gd name="connsiteX5" fmla="*/ 171 w 1181416"/>
                  <a:gd name="connsiteY5" fmla="*/ 1747440 h 1921307"/>
                  <a:gd name="connsiteX6" fmla="*/ 114023 w 1181416"/>
                  <a:gd name="connsiteY6" fmla="*/ 1325887 h 1921307"/>
                  <a:gd name="connsiteX7" fmla="*/ 673166 w 1181416"/>
                  <a:gd name="connsiteY7" fmla="*/ 870330 h 1921307"/>
                  <a:gd name="connsiteX8" fmla="*/ 488356 w 1181416"/>
                  <a:gd name="connsiteY8" fmla="*/ 350250 h 1921307"/>
                  <a:gd name="connsiteX0" fmla="*/ 488356 w 1181416"/>
                  <a:gd name="connsiteY0" fmla="*/ 350250 h 1921307"/>
                  <a:gd name="connsiteX1" fmla="*/ 900134 w 1181416"/>
                  <a:gd name="connsiteY1" fmla="*/ 95856 h 1921307"/>
                  <a:gd name="connsiteX2" fmla="*/ 1181416 w 1181416"/>
                  <a:gd name="connsiteY2" fmla="*/ 950925 h 1921307"/>
                  <a:gd name="connsiteX3" fmla="*/ 527940 w 1181416"/>
                  <a:gd name="connsiteY3" fmla="*/ 1372769 h 1921307"/>
                  <a:gd name="connsiteX4" fmla="*/ 403503 w 1181416"/>
                  <a:gd name="connsiteY4" fmla="*/ 1755517 h 1921307"/>
                  <a:gd name="connsiteX5" fmla="*/ 171 w 1181416"/>
                  <a:gd name="connsiteY5" fmla="*/ 1747440 h 1921307"/>
                  <a:gd name="connsiteX6" fmla="*/ 114023 w 1181416"/>
                  <a:gd name="connsiteY6" fmla="*/ 1325887 h 1921307"/>
                  <a:gd name="connsiteX7" fmla="*/ 673166 w 1181416"/>
                  <a:gd name="connsiteY7" fmla="*/ 870330 h 1921307"/>
                  <a:gd name="connsiteX8" fmla="*/ 488356 w 1181416"/>
                  <a:gd name="connsiteY8" fmla="*/ 350250 h 1921307"/>
                  <a:gd name="connsiteX0" fmla="*/ 488356 w 1174194"/>
                  <a:gd name="connsiteY0" fmla="*/ 350250 h 1921307"/>
                  <a:gd name="connsiteX1" fmla="*/ 900134 w 1174194"/>
                  <a:gd name="connsiteY1" fmla="*/ 95856 h 1921307"/>
                  <a:gd name="connsiteX2" fmla="*/ 1174194 w 1174194"/>
                  <a:gd name="connsiteY2" fmla="*/ 1007613 h 1921307"/>
                  <a:gd name="connsiteX3" fmla="*/ 527940 w 1174194"/>
                  <a:gd name="connsiteY3" fmla="*/ 1372769 h 1921307"/>
                  <a:gd name="connsiteX4" fmla="*/ 403503 w 1174194"/>
                  <a:gd name="connsiteY4" fmla="*/ 1755517 h 1921307"/>
                  <a:gd name="connsiteX5" fmla="*/ 171 w 1174194"/>
                  <a:gd name="connsiteY5" fmla="*/ 1747440 h 1921307"/>
                  <a:gd name="connsiteX6" fmla="*/ 114023 w 1174194"/>
                  <a:gd name="connsiteY6" fmla="*/ 1325887 h 1921307"/>
                  <a:gd name="connsiteX7" fmla="*/ 673166 w 1174194"/>
                  <a:gd name="connsiteY7" fmla="*/ 870330 h 1921307"/>
                  <a:gd name="connsiteX8" fmla="*/ 488356 w 1174194"/>
                  <a:gd name="connsiteY8" fmla="*/ 350250 h 1921307"/>
                  <a:gd name="connsiteX0" fmla="*/ 488356 w 1174194"/>
                  <a:gd name="connsiteY0" fmla="*/ 350250 h 1921307"/>
                  <a:gd name="connsiteX1" fmla="*/ 900134 w 1174194"/>
                  <a:gd name="connsiteY1" fmla="*/ 95856 h 1921307"/>
                  <a:gd name="connsiteX2" fmla="*/ 1174194 w 1174194"/>
                  <a:gd name="connsiteY2" fmla="*/ 1007613 h 1921307"/>
                  <a:gd name="connsiteX3" fmla="*/ 527940 w 1174194"/>
                  <a:gd name="connsiteY3" fmla="*/ 1372769 h 1921307"/>
                  <a:gd name="connsiteX4" fmla="*/ 403503 w 1174194"/>
                  <a:gd name="connsiteY4" fmla="*/ 1755517 h 1921307"/>
                  <a:gd name="connsiteX5" fmla="*/ 171 w 1174194"/>
                  <a:gd name="connsiteY5" fmla="*/ 1747440 h 1921307"/>
                  <a:gd name="connsiteX6" fmla="*/ 114023 w 1174194"/>
                  <a:gd name="connsiteY6" fmla="*/ 1325887 h 1921307"/>
                  <a:gd name="connsiteX7" fmla="*/ 673166 w 1174194"/>
                  <a:gd name="connsiteY7" fmla="*/ 870330 h 1921307"/>
                  <a:gd name="connsiteX8" fmla="*/ 488356 w 1174194"/>
                  <a:gd name="connsiteY8" fmla="*/ 350250 h 1921307"/>
                  <a:gd name="connsiteX0" fmla="*/ 488356 w 1174194"/>
                  <a:gd name="connsiteY0" fmla="*/ 350250 h 1921307"/>
                  <a:gd name="connsiteX1" fmla="*/ 900134 w 1174194"/>
                  <a:gd name="connsiteY1" fmla="*/ 95856 h 1921307"/>
                  <a:gd name="connsiteX2" fmla="*/ 1174194 w 1174194"/>
                  <a:gd name="connsiteY2" fmla="*/ 1007613 h 1921307"/>
                  <a:gd name="connsiteX3" fmla="*/ 527940 w 1174194"/>
                  <a:gd name="connsiteY3" fmla="*/ 1372769 h 1921307"/>
                  <a:gd name="connsiteX4" fmla="*/ 403503 w 1174194"/>
                  <a:gd name="connsiteY4" fmla="*/ 1755517 h 1921307"/>
                  <a:gd name="connsiteX5" fmla="*/ 171 w 1174194"/>
                  <a:gd name="connsiteY5" fmla="*/ 1747440 h 1921307"/>
                  <a:gd name="connsiteX6" fmla="*/ 114023 w 1174194"/>
                  <a:gd name="connsiteY6" fmla="*/ 1325887 h 1921307"/>
                  <a:gd name="connsiteX7" fmla="*/ 673166 w 1174194"/>
                  <a:gd name="connsiteY7" fmla="*/ 870330 h 1921307"/>
                  <a:gd name="connsiteX8" fmla="*/ 488356 w 1174194"/>
                  <a:gd name="connsiteY8" fmla="*/ 350250 h 1921307"/>
                  <a:gd name="connsiteX0" fmla="*/ 488356 w 1174194"/>
                  <a:gd name="connsiteY0" fmla="*/ 361654 h 1932711"/>
                  <a:gd name="connsiteX1" fmla="*/ 900134 w 1174194"/>
                  <a:gd name="connsiteY1" fmla="*/ 107260 h 1932711"/>
                  <a:gd name="connsiteX2" fmla="*/ 1174194 w 1174194"/>
                  <a:gd name="connsiteY2" fmla="*/ 1019017 h 1932711"/>
                  <a:gd name="connsiteX3" fmla="*/ 527940 w 1174194"/>
                  <a:gd name="connsiteY3" fmla="*/ 1384173 h 1932711"/>
                  <a:gd name="connsiteX4" fmla="*/ 403503 w 1174194"/>
                  <a:gd name="connsiteY4" fmla="*/ 1766921 h 1932711"/>
                  <a:gd name="connsiteX5" fmla="*/ 171 w 1174194"/>
                  <a:gd name="connsiteY5" fmla="*/ 1758844 h 1932711"/>
                  <a:gd name="connsiteX6" fmla="*/ 114023 w 1174194"/>
                  <a:gd name="connsiteY6" fmla="*/ 1337291 h 1932711"/>
                  <a:gd name="connsiteX7" fmla="*/ 673166 w 1174194"/>
                  <a:gd name="connsiteY7" fmla="*/ 881734 h 1932711"/>
                  <a:gd name="connsiteX8" fmla="*/ 488356 w 1174194"/>
                  <a:gd name="connsiteY8" fmla="*/ 361654 h 1932711"/>
                  <a:gd name="connsiteX0" fmla="*/ 488356 w 1174194"/>
                  <a:gd name="connsiteY0" fmla="*/ 361654 h 1932711"/>
                  <a:gd name="connsiteX1" fmla="*/ 900134 w 1174194"/>
                  <a:gd name="connsiteY1" fmla="*/ 107260 h 1932711"/>
                  <a:gd name="connsiteX2" fmla="*/ 1174194 w 1174194"/>
                  <a:gd name="connsiteY2" fmla="*/ 1019017 h 1932711"/>
                  <a:gd name="connsiteX3" fmla="*/ 527940 w 1174194"/>
                  <a:gd name="connsiteY3" fmla="*/ 1384173 h 1932711"/>
                  <a:gd name="connsiteX4" fmla="*/ 403503 w 1174194"/>
                  <a:gd name="connsiteY4" fmla="*/ 1766921 h 1932711"/>
                  <a:gd name="connsiteX5" fmla="*/ 171 w 1174194"/>
                  <a:gd name="connsiteY5" fmla="*/ 1758844 h 1932711"/>
                  <a:gd name="connsiteX6" fmla="*/ 114023 w 1174194"/>
                  <a:gd name="connsiteY6" fmla="*/ 1337291 h 1932711"/>
                  <a:gd name="connsiteX7" fmla="*/ 673166 w 1174194"/>
                  <a:gd name="connsiteY7" fmla="*/ 881734 h 1932711"/>
                  <a:gd name="connsiteX8" fmla="*/ 488356 w 1174194"/>
                  <a:gd name="connsiteY8" fmla="*/ 361654 h 1932711"/>
                  <a:gd name="connsiteX0" fmla="*/ 488356 w 1174194"/>
                  <a:gd name="connsiteY0" fmla="*/ 354856 h 1925913"/>
                  <a:gd name="connsiteX1" fmla="*/ 900134 w 1174194"/>
                  <a:gd name="connsiteY1" fmla="*/ 100462 h 1925913"/>
                  <a:gd name="connsiteX2" fmla="*/ 1174194 w 1174194"/>
                  <a:gd name="connsiteY2" fmla="*/ 1012219 h 1925913"/>
                  <a:gd name="connsiteX3" fmla="*/ 527940 w 1174194"/>
                  <a:gd name="connsiteY3" fmla="*/ 1377375 h 1925913"/>
                  <a:gd name="connsiteX4" fmla="*/ 403503 w 1174194"/>
                  <a:gd name="connsiteY4" fmla="*/ 1760123 h 1925913"/>
                  <a:gd name="connsiteX5" fmla="*/ 171 w 1174194"/>
                  <a:gd name="connsiteY5" fmla="*/ 1752046 h 1925913"/>
                  <a:gd name="connsiteX6" fmla="*/ 114023 w 1174194"/>
                  <a:gd name="connsiteY6" fmla="*/ 1330493 h 1925913"/>
                  <a:gd name="connsiteX7" fmla="*/ 673166 w 1174194"/>
                  <a:gd name="connsiteY7" fmla="*/ 874936 h 1925913"/>
                  <a:gd name="connsiteX8" fmla="*/ 488356 w 1174194"/>
                  <a:gd name="connsiteY8" fmla="*/ 354856 h 1925913"/>
                  <a:gd name="connsiteX0" fmla="*/ 488356 w 1174194"/>
                  <a:gd name="connsiteY0" fmla="*/ 354856 h 1925913"/>
                  <a:gd name="connsiteX1" fmla="*/ 914580 w 1174194"/>
                  <a:gd name="connsiteY1" fmla="*/ 100462 h 1925913"/>
                  <a:gd name="connsiteX2" fmla="*/ 1174194 w 1174194"/>
                  <a:gd name="connsiteY2" fmla="*/ 1012219 h 1925913"/>
                  <a:gd name="connsiteX3" fmla="*/ 527940 w 1174194"/>
                  <a:gd name="connsiteY3" fmla="*/ 1377375 h 1925913"/>
                  <a:gd name="connsiteX4" fmla="*/ 403503 w 1174194"/>
                  <a:gd name="connsiteY4" fmla="*/ 1760123 h 1925913"/>
                  <a:gd name="connsiteX5" fmla="*/ 171 w 1174194"/>
                  <a:gd name="connsiteY5" fmla="*/ 1752046 h 1925913"/>
                  <a:gd name="connsiteX6" fmla="*/ 114023 w 1174194"/>
                  <a:gd name="connsiteY6" fmla="*/ 1330493 h 1925913"/>
                  <a:gd name="connsiteX7" fmla="*/ 673166 w 1174194"/>
                  <a:gd name="connsiteY7" fmla="*/ 874936 h 1925913"/>
                  <a:gd name="connsiteX8" fmla="*/ 488356 w 1174194"/>
                  <a:gd name="connsiteY8" fmla="*/ 354856 h 1925913"/>
                  <a:gd name="connsiteX0" fmla="*/ 488356 w 1174194"/>
                  <a:gd name="connsiteY0" fmla="*/ 355988 h 1927045"/>
                  <a:gd name="connsiteX1" fmla="*/ 914580 w 1174194"/>
                  <a:gd name="connsiteY1" fmla="*/ 101594 h 1927045"/>
                  <a:gd name="connsiteX2" fmla="*/ 1174194 w 1174194"/>
                  <a:gd name="connsiteY2" fmla="*/ 1013351 h 1927045"/>
                  <a:gd name="connsiteX3" fmla="*/ 527940 w 1174194"/>
                  <a:gd name="connsiteY3" fmla="*/ 1378507 h 1927045"/>
                  <a:gd name="connsiteX4" fmla="*/ 403503 w 1174194"/>
                  <a:gd name="connsiteY4" fmla="*/ 1761255 h 1927045"/>
                  <a:gd name="connsiteX5" fmla="*/ 171 w 1174194"/>
                  <a:gd name="connsiteY5" fmla="*/ 1753178 h 1927045"/>
                  <a:gd name="connsiteX6" fmla="*/ 114023 w 1174194"/>
                  <a:gd name="connsiteY6" fmla="*/ 1331625 h 1927045"/>
                  <a:gd name="connsiteX7" fmla="*/ 673166 w 1174194"/>
                  <a:gd name="connsiteY7" fmla="*/ 876068 h 1927045"/>
                  <a:gd name="connsiteX8" fmla="*/ 488356 w 1174194"/>
                  <a:gd name="connsiteY8" fmla="*/ 355988 h 1927045"/>
                  <a:gd name="connsiteX0" fmla="*/ 488356 w 1174194"/>
                  <a:gd name="connsiteY0" fmla="*/ 355988 h 1927045"/>
                  <a:gd name="connsiteX1" fmla="*/ 914580 w 1174194"/>
                  <a:gd name="connsiteY1" fmla="*/ 101594 h 1927045"/>
                  <a:gd name="connsiteX2" fmla="*/ 1174194 w 1174194"/>
                  <a:gd name="connsiteY2" fmla="*/ 1013351 h 1927045"/>
                  <a:gd name="connsiteX3" fmla="*/ 527940 w 1174194"/>
                  <a:gd name="connsiteY3" fmla="*/ 1378507 h 1927045"/>
                  <a:gd name="connsiteX4" fmla="*/ 403503 w 1174194"/>
                  <a:gd name="connsiteY4" fmla="*/ 1761255 h 1927045"/>
                  <a:gd name="connsiteX5" fmla="*/ 171 w 1174194"/>
                  <a:gd name="connsiteY5" fmla="*/ 1753178 h 1927045"/>
                  <a:gd name="connsiteX6" fmla="*/ 114023 w 1174194"/>
                  <a:gd name="connsiteY6" fmla="*/ 1331625 h 1927045"/>
                  <a:gd name="connsiteX7" fmla="*/ 673166 w 1174194"/>
                  <a:gd name="connsiteY7" fmla="*/ 876068 h 1927045"/>
                  <a:gd name="connsiteX8" fmla="*/ 488356 w 1174194"/>
                  <a:gd name="connsiteY8" fmla="*/ 355988 h 1927045"/>
                  <a:gd name="connsiteX0" fmla="*/ 488356 w 1174194"/>
                  <a:gd name="connsiteY0" fmla="*/ 355988 h 1927045"/>
                  <a:gd name="connsiteX1" fmla="*/ 914580 w 1174194"/>
                  <a:gd name="connsiteY1" fmla="*/ 101594 h 1927045"/>
                  <a:gd name="connsiteX2" fmla="*/ 1174194 w 1174194"/>
                  <a:gd name="connsiteY2" fmla="*/ 1013351 h 1927045"/>
                  <a:gd name="connsiteX3" fmla="*/ 527940 w 1174194"/>
                  <a:gd name="connsiteY3" fmla="*/ 1378507 h 1927045"/>
                  <a:gd name="connsiteX4" fmla="*/ 403503 w 1174194"/>
                  <a:gd name="connsiteY4" fmla="*/ 1761255 h 1927045"/>
                  <a:gd name="connsiteX5" fmla="*/ 171 w 1174194"/>
                  <a:gd name="connsiteY5" fmla="*/ 1753178 h 1927045"/>
                  <a:gd name="connsiteX6" fmla="*/ 114023 w 1174194"/>
                  <a:gd name="connsiteY6" fmla="*/ 1331625 h 1927045"/>
                  <a:gd name="connsiteX7" fmla="*/ 673166 w 1174194"/>
                  <a:gd name="connsiteY7" fmla="*/ 876068 h 1927045"/>
                  <a:gd name="connsiteX8" fmla="*/ 488356 w 1174194"/>
                  <a:gd name="connsiteY8" fmla="*/ 355988 h 1927045"/>
                  <a:gd name="connsiteX0" fmla="*/ 488374 w 1174212"/>
                  <a:gd name="connsiteY0" fmla="*/ 355988 h 1920012"/>
                  <a:gd name="connsiteX1" fmla="*/ 914598 w 1174212"/>
                  <a:gd name="connsiteY1" fmla="*/ 101594 h 1920012"/>
                  <a:gd name="connsiteX2" fmla="*/ 1174212 w 1174212"/>
                  <a:gd name="connsiteY2" fmla="*/ 1013351 h 1920012"/>
                  <a:gd name="connsiteX3" fmla="*/ 527958 w 1174212"/>
                  <a:gd name="connsiteY3" fmla="*/ 1378507 h 1920012"/>
                  <a:gd name="connsiteX4" fmla="*/ 403521 w 1174212"/>
                  <a:gd name="connsiteY4" fmla="*/ 1761255 h 1920012"/>
                  <a:gd name="connsiteX5" fmla="*/ 189 w 1174212"/>
                  <a:gd name="connsiteY5" fmla="*/ 1753178 h 1920012"/>
                  <a:gd name="connsiteX6" fmla="*/ 114041 w 1174212"/>
                  <a:gd name="connsiteY6" fmla="*/ 1331625 h 1920012"/>
                  <a:gd name="connsiteX7" fmla="*/ 673184 w 1174212"/>
                  <a:gd name="connsiteY7" fmla="*/ 876068 h 1920012"/>
                  <a:gd name="connsiteX8" fmla="*/ 488374 w 1174212"/>
                  <a:gd name="connsiteY8" fmla="*/ 355988 h 1920012"/>
                  <a:gd name="connsiteX0" fmla="*/ 488185 w 1174023"/>
                  <a:gd name="connsiteY0" fmla="*/ 355988 h 1909604"/>
                  <a:gd name="connsiteX1" fmla="*/ 914409 w 1174023"/>
                  <a:gd name="connsiteY1" fmla="*/ 101594 h 1909604"/>
                  <a:gd name="connsiteX2" fmla="*/ 1174023 w 1174023"/>
                  <a:gd name="connsiteY2" fmla="*/ 1013351 h 1909604"/>
                  <a:gd name="connsiteX3" fmla="*/ 527769 w 1174023"/>
                  <a:gd name="connsiteY3" fmla="*/ 1378507 h 1909604"/>
                  <a:gd name="connsiteX4" fmla="*/ 403332 w 1174023"/>
                  <a:gd name="connsiteY4" fmla="*/ 1761255 h 1909604"/>
                  <a:gd name="connsiteX5" fmla="*/ 0 w 1174023"/>
                  <a:gd name="connsiteY5" fmla="*/ 1753178 h 1909604"/>
                  <a:gd name="connsiteX6" fmla="*/ 113852 w 1174023"/>
                  <a:gd name="connsiteY6" fmla="*/ 1331625 h 1909604"/>
                  <a:gd name="connsiteX7" fmla="*/ 672995 w 1174023"/>
                  <a:gd name="connsiteY7" fmla="*/ 876068 h 1909604"/>
                  <a:gd name="connsiteX8" fmla="*/ 488185 w 1174023"/>
                  <a:gd name="connsiteY8" fmla="*/ 355988 h 1909604"/>
                  <a:gd name="connsiteX0" fmla="*/ 488185 w 1174023"/>
                  <a:gd name="connsiteY0" fmla="*/ 355988 h 1909604"/>
                  <a:gd name="connsiteX1" fmla="*/ 914409 w 1174023"/>
                  <a:gd name="connsiteY1" fmla="*/ 101594 h 1909604"/>
                  <a:gd name="connsiteX2" fmla="*/ 1174023 w 1174023"/>
                  <a:gd name="connsiteY2" fmla="*/ 1013351 h 1909604"/>
                  <a:gd name="connsiteX3" fmla="*/ 527769 w 1174023"/>
                  <a:gd name="connsiteY3" fmla="*/ 1378507 h 1909604"/>
                  <a:gd name="connsiteX4" fmla="*/ 403332 w 1174023"/>
                  <a:gd name="connsiteY4" fmla="*/ 1761255 h 1909604"/>
                  <a:gd name="connsiteX5" fmla="*/ 0 w 1174023"/>
                  <a:gd name="connsiteY5" fmla="*/ 1753178 h 1909604"/>
                  <a:gd name="connsiteX6" fmla="*/ 106630 w 1174023"/>
                  <a:gd name="connsiteY6" fmla="*/ 1331625 h 1909604"/>
                  <a:gd name="connsiteX7" fmla="*/ 672995 w 1174023"/>
                  <a:gd name="connsiteY7" fmla="*/ 876068 h 1909604"/>
                  <a:gd name="connsiteX8" fmla="*/ 488185 w 1174023"/>
                  <a:gd name="connsiteY8" fmla="*/ 355988 h 1909604"/>
                  <a:gd name="connsiteX0" fmla="*/ 488185 w 1174023"/>
                  <a:gd name="connsiteY0" fmla="*/ 355988 h 1909604"/>
                  <a:gd name="connsiteX1" fmla="*/ 914409 w 1174023"/>
                  <a:gd name="connsiteY1" fmla="*/ 101594 h 1909604"/>
                  <a:gd name="connsiteX2" fmla="*/ 1174023 w 1174023"/>
                  <a:gd name="connsiteY2" fmla="*/ 1013351 h 1909604"/>
                  <a:gd name="connsiteX3" fmla="*/ 527769 w 1174023"/>
                  <a:gd name="connsiteY3" fmla="*/ 1378507 h 1909604"/>
                  <a:gd name="connsiteX4" fmla="*/ 403332 w 1174023"/>
                  <a:gd name="connsiteY4" fmla="*/ 1761255 h 1909604"/>
                  <a:gd name="connsiteX5" fmla="*/ 0 w 1174023"/>
                  <a:gd name="connsiteY5" fmla="*/ 1753178 h 1909604"/>
                  <a:gd name="connsiteX6" fmla="*/ 106630 w 1174023"/>
                  <a:gd name="connsiteY6" fmla="*/ 1331625 h 1909604"/>
                  <a:gd name="connsiteX7" fmla="*/ 672995 w 1174023"/>
                  <a:gd name="connsiteY7" fmla="*/ 876068 h 1909604"/>
                  <a:gd name="connsiteX8" fmla="*/ 488185 w 1174023"/>
                  <a:gd name="connsiteY8" fmla="*/ 355988 h 1909604"/>
                  <a:gd name="connsiteX0" fmla="*/ 480963 w 1166801"/>
                  <a:gd name="connsiteY0" fmla="*/ 355988 h 1913943"/>
                  <a:gd name="connsiteX1" fmla="*/ 907187 w 1166801"/>
                  <a:gd name="connsiteY1" fmla="*/ 101594 h 1913943"/>
                  <a:gd name="connsiteX2" fmla="*/ 1166801 w 1166801"/>
                  <a:gd name="connsiteY2" fmla="*/ 1013351 h 1913943"/>
                  <a:gd name="connsiteX3" fmla="*/ 520547 w 1166801"/>
                  <a:gd name="connsiteY3" fmla="*/ 1378507 h 1913943"/>
                  <a:gd name="connsiteX4" fmla="*/ 396110 w 1166801"/>
                  <a:gd name="connsiteY4" fmla="*/ 1761255 h 1913943"/>
                  <a:gd name="connsiteX5" fmla="*/ 0 w 1166801"/>
                  <a:gd name="connsiteY5" fmla="*/ 1760908 h 1913943"/>
                  <a:gd name="connsiteX6" fmla="*/ 99408 w 1166801"/>
                  <a:gd name="connsiteY6" fmla="*/ 1331625 h 1913943"/>
                  <a:gd name="connsiteX7" fmla="*/ 665773 w 1166801"/>
                  <a:gd name="connsiteY7" fmla="*/ 876068 h 1913943"/>
                  <a:gd name="connsiteX8" fmla="*/ 480963 w 1166801"/>
                  <a:gd name="connsiteY8" fmla="*/ 355988 h 1913943"/>
                  <a:gd name="connsiteX0" fmla="*/ 480963 w 1166801"/>
                  <a:gd name="connsiteY0" fmla="*/ 355988 h 1913943"/>
                  <a:gd name="connsiteX1" fmla="*/ 907187 w 1166801"/>
                  <a:gd name="connsiteY1" fmla="*/ 101594 h 1913943"/>
                  <a:gd name="connsiteX2" fmla="*/ 1166801 w 1166801"/>
                  <a:gd name="connsiteY2" fmla="*/ 1013351 h 1913943"/>
                  <a:gd name="connsiteX3" fmla="*/ 520547 w 1166801"/>
                  <a:gd name="connsiteY3" fmla="*/ 1378507 h 1913943"/>
                  <a:gd name="connsiteX4" fmla="*/ 396110 w 1166801"/>
                  <a:gd name="connsiteY4" fmla="*/ 1761255 h 1913943"/>
                  <a:gd name="connsiteX5" fmla="*/ 0 w 1166801"/>
                  <a:gd name="connsiteY5" fmla="*/ 1760908 h 1913943"/>
                  <a:gd name="connsiteX6" fmla="*/ 99408 w 1166801"/>
                  <a:gd name="connsiteY6" fmla="*/ 1331625 h 1913943"/>
                  <a:gd name="connsiteX7" fmla="*/ 665773 w 1166801"/>
                  <a:gd name="connsiteY7" fmla="*/ 876068 h 1913943"/>
                  <a:gd name="connsiteX8" fmla="*/ 480963 w 1166801"/>
                  <a:gd name="connsiteY8" fmla="*/ 355988 h 1913943"/>
                  <a:gd name="connsiteX0" fmla="*/ 480963 w 1166801"/>
                  <a:gd name="connsiteY0" fmla="*/ 355988 h 1913943"/>
                  <a:gd name="connsiteX1" fmla="*/ 907187 w 1166801"/>
                  <a:gd name="connsiteY1" fmla="*/ 101594 h 1913943"/>
                  <a:gd name="connsiteX2" fmla="*/ 1166801 w 1166801"/>
                  <a:gd name="connsiteY2" fmla="*/ 1013351 h 1913943"/>
                  <a:gd name="connsiteX3" fmla="*/ 520547 w 1166801"/>
                  <a:gd name="connsiteY3" fmla="*/ 1378507 h 1913943"/>
                  <a:gd name="connsiteX4" fmla="*/ 396110 w 1166801"/>
                  <a:gd name="connsiteY4" fmla="*/ 1761255 h 1913943"/>
                  <a:gd name="connsiteX5" fmla="*/ 0 w 1166801"/>
                  <a:gd name="connsiteY5" fmla="*/ 1760908 h 1913943"/>
                  <a:gd name="connsiteX6" fmla="*/ 99408 w 1166801"/>
                  <a:gd name="connsiteY6" fmla="*/ 1331625 h 1913943"/>
                  <a:gd name="connsiteX7" fmla="*/ 665773 w 1166801"/>
                  <a:gd name="connsiteY7" fmla="*/ 876068 h 1913943"/>
                  <a:gd name="connsiteX8" fmla="*/ 480963 w 1166801"/>
                  <a:gd name="connsiteY8" fmla="*/ 355988 h 1913943"/>
                  <a:gd name="connsiteX0" fmla="*/ 477351 w 1163189"/>
                  <a:gd name="connsiteY0" fmla="*/ 355988 h 1912485"/>
                  <a:gd name="connsiteX1" fmla="*/ 903575 w 1163189"/>
                  <a:gd name="connsiteY1" fmla="*/ 101594 h 1912485"/>
                  <a:gd name="connsiteX2" fmla="*/ 1163189 w 1163189"/>
                  <a:gd name="connsiteY2" fmla="*/ 1013351 h 1912485"/>
                  <a:gd name="connsiteX3" fmla="*/ 516935 w 1163189"/>
                  <a:gd name="connsiteY3" fmla="*/ 1378507 h 1912485"/>
                  <a:gd name="connsiteX4" fmla="*/ 392498 w 1163189"/>
                  <a:gd name="connsiteY4" fmla="*/ 1761255 h 1912485"/>
                  <a:gd name="connsiteX5" fmla="*/ 0 w 1163189"/>
                  <a:gd name="connsiteY5" fmla="*/ 1758331 h 1912485"/>
                  <a:gd name="connsiteX6" fmla="*/ 95796 w 1163189"/>
                  <a:gd name="connsiteY6" fmla="*/ 1331625 h 1912485"/>
                  <a:gd name="connsiteX7" fmla="*/ 662161 w 1163189"/>
                  <a:gd name="connsiteY7" fmla="*/ 876068 h 1912485"/>
                  <a:gd name="connsiteX8" fmla="*/ 477351 w 1163189"/>
                  <a:gd name="connsiteY8" fmla="*/ 355988 h 1912485"/>
                  <a:gd name="connsiteX0" fmla="*/ 477351 w 1163189"/>
                  <a:gd name="connsiteY0" fmla="*/ 355988 h 1912485"/>
                  <a:gd name="connsiteX1" fmla="*/ 903575 w 1163189"/>
                  <a:gd name="connsiteY1" fmla="*/ 101594 h 1912485"/>
                  <a:gd name="connsiteX2" fmla="*/ 1163189 w 1163189"/>
                  <a:gd name="connsiteY2" fmla="*/ 1013351 h 1912485"/>
                  <a:gd name="connsiteX3" fmla="*/ 516935 w 1163189"/>
                  <a:gd name="connsiteY3" fmla="*/ 1378507 h 1912485"/>
                  <a:gd name="connsiteX4" fmla="*/ 392498 w 1163189"/>
                  <a:gd name="connsiteY4" fmla="*/ 1761255 h 1912485"/>
                  <a:gd name="connsiteX5" fmla="*/ 0 w 1163189"/>
                  <a:gd name="connsiteY5" fmla="*/ 1758331 h 1912485"/>
                  <a:gd name="connsiteX6" fmla="*/ 95796 w 1163189"/>
                  <a:gd name="connsiteY6" fmla="*/ 1331625 h 1912485"/>
                  <a:gd name="connsiteX7" fmla="*/ 662161 w 1163189"/>
                  <a:gd name="connsiteY7" fmla="*/ 876068 h 1912485"/>
                  <a:gd name="connsiteX8" fmla="*/ 477351 w 1163189"/>
                  <a:gd name="connsiteY8" fmla="*/ 355988 h 1912485"/>
                  <a:gd name="connsiteX0" fmla="*/ 477351 w 1163189"/>
                  <a:gd name="connsiteY0" fmla="*/ 355988 h 1912485"/>
                  <a:gd name="connsiteX1" fmla="*/ 903575 w 1163189"/>
                  <a:gd name="connsiteY1" fmla="*/ 101594 h 1912485"/>
                  <a:gd name="connsiteX2" fmla="*/ 1163189 w 1163189"/>
                  <a:gd name="connsiteY2" fmla="*/ 1013351 h 1912485"/>
                  <a:gd name="connsiteX3" fmla="*/ 516935 w 1163189"/>
                  <a:gd name="connsiteY3" fmla="*/ 1378507 h 1912485"/>
                  <a:gd name="connsiteX4" fmla="*/ 392498 w 1163189"/>
                  <a:gd name="connsiteY4" fmla="*/ 1761255 h 1912485"/>
                  <a:gd name="connsiteX5" fmla="*/ 0 w 1163189"/>
                  <a:gd name="connsiteY5" fmla="*/ 1758331 h 1912485"/>
                  <a:gd name="connsiteX6" fmla="*/ 95796 w 1163189"/>
                  <a:gd name="connsiteY6" fmla="*/ 1331625 h 1912485"/>
                  <a:gd name="connsiteX7" fmla="*/ 662161 w 1163189"/>
                  <a:gd name="connsiteY7" fmla="*/ 876068 h 1912485"/>
                  <a:gd name="connsiteX8" fmla="*/ 477351 w 1163189"/>
                  <a:gd name="connsiteY8" fmla="*/ 355988 h 1912485"/>
                  <a:gd name="connsiteX0" fmla="*/ 477351 w 1163189"/>
                  <a:gd name="connsiteY0" fmla="*/ 355988 h 1912485"/>
                  <a:gd name="connsiteX1" fmla="*/ 903575 w 1163189"/>
                  <a:gd name="connsiteY1" fmla="*/ 101594 h 1912485"/>
                  <a:gd name="connsiteX2" fmla="*/ 1163189 w 1163189"/>
                  <a:gd name="connsiteY2" fmla="*/ 1013351 h 1912485"/>
                  <a:gd name="connsiteX3" fmla="*/ 516935 w 1163189"/>
                  <a:gd name="connsiteY3" fmla="*/ 1378507 h 1912485"/>
                  <a:gd name="connsiteX4" fmla="*/ 392498 w 1163189"/>
                  <a:gd name="connsiteY4" fmla="*/ 1761255 h 1912485"/>
                  <a:gd name="connsiteX5" fmla="*/ 0 w 1163189"/>
                  <a:gd name="connsiteY5" fmla="*/ 1758331 h 1912485"/>
                  <a:gd name="connsiteX6" fmla="*/ 95796 w 1163189"/>
                  <a:gd name="connsiteY6" fmla="*/ 1331625 h 1912485"/>
                  <a:gd name="connsiteX7" fmla="*/ 662161 w 1163189"/>
                  <a:gd name="connsiteY7" fmla="*/ 876068 h 1912485"/>
                  <a:gd name="connsiteX8" fmla="*/ 477351 w 1163189"/>
                  <a:gd name="connsiteY8" fmla="*/ 355988 h 1912485"/>
                  <a:gd name="connsiteX0" fmla="*/ 477351 w 1163189"/>
                  <a:gd name="connsiteY0" fmla="*/ 355988 h 1906276"/>
                  <a:gd name="connsiteX1" fmla="*/ 903575 w 1163189"/>
                  <a:gd name="connsiteY1" fmla="*/ 101594 h 1906276"/>
                  <a:gd name="connsiteX2" fmla="*/ 1163189 w 1163189"/>
                  <a:gd name="connsiteY2" fmla="*/ 1013351 h 1906276"/>
                  <a:gd name="connsiteX3" fmla="*/ 516935 w 1163189"/>
                  <a:gd name="connsiteY3" fmla="*/ 1378507 h 1906276"/>
                  <a:gd name="connsiteX4" fmla="*/ 392498 w 1163189"/>
                  <a:gd name="connsiteY4" fmla="*/ 1761255 h 1906276"/>
                  <a:gd name="connsiteX5" fmla="*/ 0 w 1163189"/>
                  <a:gd name="connsiteY5" fmla="*/ 1758331 h 1906276"/>
                  <a:gd name="connsiteX6" fmla="*/ 95796 w 1163189"/>
                  <a:gd name="connsiteY6" fmla="*/ 1331625 h 1906276"/>
                  <a:gd name="connsiteX7" fmla="*/ 662161 w 1163189"/>
                  <a:gd name="connsiteY7" fmla="*/ 876068 h 1906276"/>
                  <a:gd name="connsiteX8" fmla="*/ 477351 w 1163189"/>
                  <a:gd name="connsiteY8" fmla="*/ 355988 h 1906276"/>
                  <a:gd name="connsiteX0" fmla="*/ 477351 w 1163189"/>
                  <a:gd name="connsiteY0" fmla="*/ 355988 h 1906276"/>
                  <a:gd name="connsiteX1" fmla="*/ 903575 w 1163189"/>
                  <a:gd name="connsiteY1" fmla="*/ 101594 h 1906276"/>
                  <a:gd name="connsiteX2" fmla="*/ 1163189 w 1163189"/>
                  <a:gd name="connsiteY2" fmla="*/ 1013351 h 1906276"/>
                  <a:gd name="connsiteX3" fmla="*/ 516935 w 1163189"/>
                  <a:gd name="connsiteY3" fmla="*/ 1378507 h 1906276"/>
                  <a:gd name="connsiteX4" fmla="*/ 392498 w 1163189"/>
                  <a:gd name="connsiteY4" fmla="*/ 1761255 h 1906276"/>
                  <a:gd name="connsiteX5" fmla="*/ 0 w 1163189"/>
                  <a:gd name="connsiteY5" fmla="*/ 1758331 h 1906276"/>
                  <a:gd name="connsiteX6" fmla="*/ 103019 w 1163189"/>
                  <a:gd name="connsiteY6" fmla="*/ 1339355 h 1906276"/>
                  <a:gd name="connsiteX7" fmla="*/ 662161 w 1163189"/>
                  <a:gd name="connsiteY7" fmla="*/ 876068 h 1906276"/>
                  <a:gd name="connsiteX8" fmla="*/ 477351 w 1163189"/>
                  <a:gd name="connsiteY8" fmla="*/ 355988 h 1906276"/>
                  <a:gd name="connsiteX0" fmla="*/ 477351 w 1163189"/>
                  <a:gd name="connsiteY0" fmla="*/ 355988 h 1906276"/>
                  <a:gd name="connsiteX1" fmla="*/ 903575 w 1163189"/>
                  <a:gd name="connsiteY1" fmla="*/ 101594 h 1906276"/>
                  <a:gd name="connsiteX2" fmla="*/ 1163189 w 1163189"/>
                  <a:gd name="connsiteY2" fmla="*/ 1013351 h 1906276"/>
                  <a:gd name="connsiteX3" fmla="*/ 516935 w 1163189"/>
                  <a:gd name="connsiteY3" fmla="*/ 1378507 h 1906276"/>
                  <a:gd name="connsiteX4" fmla="*/ 392498 w 1163189"/>
                  <a:gd name="connsiteY4" fmla="*/ 1761255 h 1906276"/>
                  <a:gd name="connsiteX5" fmla="*/ 0 w 1163189"/>
                  <a:gd name="connsiteY5" fmla="*/ 1758331 h 1906276"/>
                  <a:gd name="connsiteX6" fmla="*/ 103019 w 1163189"/>
                  <a:gd name="connsiteY6" fmla="*/ 1339355 h 1906276"/>
                  <a:gd name="connsiteX7" fmla="*/ 662161 w 1163189"/>
                  <a:gd name="connsiteY7" fmla="*/ 876068 h 1906276"/>
                  <a:gd name="connsiteX8" fmla="*/ 477351 w 1163189"/>
                  <a:gd name="connsiteY8" fmla="*/ 355988 h 1906276"/>
                  <a:gd name="connsiteX0" fmla="*/ 452072 w 1137910"/>
                  <a:gd name="connsiteY0" fmla="*/ 355988 h 1906276"/>
                  <a:gd name="connsiteX1" fmla="*/ 878296 w 1137910"/>
                  <a:gd name="connsiteY1" fmla="*/ 101594 h 1906276"/>
                  <a:gd name="connsiteX2" fmla="*/ 1137910 w 1137910"/>
                  <a:gd name="connsiteY2" fmla="*/ 1013351 h 1906276"/>
                  <a:gd name="connsiteX3" fmla="*/ 491656 w 1137910"/>
                  <a:gd name="connsiteY3" fmla="*/ 1378507 h 1906276"/>
                  <a:gd name="connsiteX4" fmla="*/ 367219 w 1137910"/>
                  <a:gd name="connsiteY4" fmla="*/ 1761255 h 1906276"/>
                  <a:gd name="connsiteX5" fmla="*/ 0 w 1137910"/>
                  <a:gd name="connsiteY5" fmla="*/ 1758331 h 1906276"/>
                  <a:gd name="connsiteX6" fmla="*/ 77740 w 1137910"/>
                  <a:gd name="connsiteY6" fmla="*/ 1339355 h 1906276"/>
                  <a:gd name="connsiteX7" fmla="*/ 636882 w 1137910"/>
                  <a:gd name="connsiteY7" fmla="*/ 876068 h 1906276"/>
                  <a:gd name="connsiteX8" fmla="*/ 452072 w 1137910"/>
                  <a:gd name="connsiteY8" fmla="*/ 355988 h 1906276"/>
                  <a:gd name="connsiteX0" fmla="*/ 452072 w 1137910"/>
                  <a:gd name="connsiteY0" fmla="*/ 355988 h 1906276"/>
                  <a:gd name="connsiteX1" fmla="*/ 878296 w 1137910"/>
                  <a:gd name="connsiteY1" fmla="*/ 101594 h 1906276"/>
                  <a:gd name="connsiteX2" fmla="*/ 1137910 w 1137910"/>
                  <a:gd name="connsiteY2" fmla="*/ 1013351 h 1906276"/>
                  <a:gd name="connsiteX3" fmla="*/ 491656 w 1137910"/>
                  <a:gd name="connsiteY3" fmla="*/ 1378507 h 1906276"/>
                  <a:gd name="connsiteX4" fmla="*/ 367219 w 1137910"/>
                  <a:gd name="connsiteY4" fmla="*/ 1761255 h 1906276"/>
                  <a:gd name="connsiteX5" fmla="*/ 0 w 1137910"/>
                  <a:gd name="connsiteY5" fmla="*/ 1758331 h 1906276"/>
                  <a:gd name="connsiteX6" fmla="*/ 77740 w 1137910"/>
                  <a:gd name="connsiteY6" fmla="*/ 1339355 h 1906276"/>
                  <a:gd name="connsiteX7" fmla="*/ 636882 w 1137910"/>
                  <a:gd name="connsiteY7" fmla="*/ 876068 h 1906276"/>
                  <a:gd name="connsiteX8" fmla="*/ 452072 w 1137910"/>
                  <a:gd name="connsiteY8" fmla="*/ 355988 h 1906276"/>
                  <a:gd name="connsiteX0" fmla="*/ 452072 w 1137910"/>
                  <a:gd name="connsiteY0" fmla="*/ 355988 h 1906276"/>
                  <a:gd name="connsiteX1" fmla="*/ 878296 w 1137910"/>
                  <a:gd name="connsiteY1" fmla="*/ 101594 h 1906276"/>
                  <a:gd name="connsiteX2" fmla="*/ 1137910 w 1137910"/>
                  <a:gd name="connsiteY2" fmla="*/ 1013351 h 1906276"/>
                  <a:gd name="connsiteX3" fmla="*/ 491656 w 1137910"/>
                  <a:gd name="connsiteY3" fmla="*/ 1378507 h 1906276"/>
                  <a:gd name="connsiteX4" fmla="*/ 367219 w 1137910"/>
                  <a:gd name="connsiteY4" fmla="*/ 1761255 h 1906276"/>
                  <a:gd name="connsiteX5" fmla="*/ 0 w 1137910"/>
                  <a:gd name="connsiteY5" fmla="*/ 1758331 h 1906276"/>
                  <a:gd name="connsiteX6" fmla="*/ 77740 w 1137910"/>
                  <a:gd name="connsiteY6" fmla="*/ 1339355 h 1906276"/>
                  <a:gd name="connsiteX7" fmla="*/ 636882 w 1137910"/>
                  <a:gd name="connsiteY7" fmla="*/ 876068 h 1906276"/>
                  <a:gd name="connsiteX8" fmla="*/ 452072 w 1137910"/>
                  <a:gd name="connsiteY8" fmla="*/ 355988 h 1906276"/>
                  <a:gd name="connsiteX0" fmla="*/ 452072 w 1137910"/>
                  <a:gd name="connsiteY0" fmla="*/ 355988 h 1911714"/>
                  <a:gd name="connsiteX1" fmla="*/ 878296 w 1137910"/>
                  <a:gd name="connsiteY1" fmla="*/ 101594 h 1911714"/>
                  <a:gd name="connsiteX2" fmla="*/ 1137910 w 1137910"/>
                  <a:gd name="connsiteY2" fmla="*/ 1013351 h 1911714"/>
                  <a:gd name="connsiteX3" fmla="*/ 491656 w 1137910"/>
                  <a:gd name="connsiteY3" fmla="*/ 1378507 h 1911714"/>
                  <a:gd name="connsiteX4" fmla="*/ 367219 w 1137910"/>
                  <a:gd name="connsiteY4" fmla="*/ 1761255 h 1911714"/>
                  <a:gd name="connsiteX5" fmla="*/ 0 w 1137910"/>
                  <a:gd name="connsiteY5" fmla="*/ 1758331 h 1911714"/>
                  <a:gd name="connsiteX6" fmla="*/ 77740 w 1137910"/>
                  <a:gd name="connsiteY6" fmla="*/ 1339355 h 1911714"/>
                  <a:gd name="connsiteX7" fmla="*/ 636882 w 1137910"/>
                  <a:gd name="connsiteY7" fmla="*/ 876068 h 1911714"/>
                  <a:gd name="connsiteX8" fmla="*/ 452072 w 1137910"/>
                  <a:gd name="connsiteY8" fmla="*/ 355988 h 1911714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91656 w 1137910"/>
                  <a:gd name="connsiteY3" fmla="*/ 1378507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77210 w 1137910"/>
                  <a:gd name="connsiteY3" fmla="*/ 1373354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77210 w 1137910"/>
                  <a:gd name="connsiteY3" fmla="*/ 1373354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77210 w 1137910"/>
                  <a:gd name="connsiteY3" fmla="*/ 1373354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77210 w 1137910"/>
                  <a:gd name="connsiteY3" fmla="*/ 1373354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7910" h="1897831">
                    <a:moveTo>
                      <a:pt x="452072" y="355988"/>
                    </a:moveTo>
                    <a:cubicBezTo>
                      <a:pt x="389709" y="95874"/>
                      <a:pt x="722278" y="-141824"/>
                      <a:pt x="878296" y="101594"/>
                    </a:cubicBezTo>
                    <a:cubicBezTo>
                      <a:pt x="973242" y="241675"/>
                      <a:pt x="1122263" y="613745"/>
                      <a:pt x="1137910" y="1013351"/>
                    </a:cubicBezTo>
                    <a:cubicBezTo>
                      <a:pt x="1106573" y="1239054"/>
                      <a:pt x="560518" y="1172691"/>
                      <a:pt x="477210" y="1373354"/>
                    </a:cubicBezTo>
                    <a:cubicBezTo>
                      <a:pt x="411954" y="1532128"/>
                      <a:pt x="426836" y="1559796"/>
                      <a:pt x="367219" y="1761255"/>
                    </a:cubicBezTo>
                    <a:cubicBezTo>
                      <a:pt x="316829" y="1940714"/>
                      <a:pt x="942" y="1946966"/>
                      <a:pt x="0" y="1758331"/>
                    </a:cubicBezTo>
                    <a:cubicBezTo>
                      <a:pt x="16494" y="1612664"/>
                      <a:pt x="57768" y="1400847"/>
                      <a:pt x="77740" y="1339355"/>
                    </a:cubicBezTo>
                    <a:cubicBezTo>
                      <a:pt x="117418" y="1112460"/>
                      <a:pt x="474948" y="1004013"/>
                      <a:pt x="636882" y="876068"/>
                    </a:cubicBezTo>
                    <a:cubicBezTo>
                      <a:pt x="675859" y="682434"/>
                      <a:pt x="435005" y="492455"/>
                      <a:pt x="452072" y="355988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80D3271-8CE7-4162-B3EE-FD767B33703A}"/>
                </a:ext>
              </a:extLst>
            </p:cNvPr>
            <p:cNvSpPr/>
            <p:nvPr/>
          </p:nvSpPr>
          <p:spPr>
            <a:xfrm>
              <a:off x="7985364" y="6255328"/>
              <a:ext cx="1541429" cy="139006"/>
            </a:xfrm>
            <a:prstGeom prst="ellipse">
              <a:avLst/>
            </a:prstGeom>
            <a:gradFill>
              <a:gsLst>
                <a:gs pos="0">
                  <a:schemeClr val="tx2">
                    <a:alpha val="48000"/>
                  </a:schemeClr>
                </a:gs>
                <a:gs pos="100000">
                  <a:schemeClr val="tx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F44F2C2-C5EB-4961-AF3E-F27C87BFC8EC}"/>
                </a:ext>
              </a:extLst>
            </p:cNvPr>
            <p:cNvSpPr/>
            <p:nvPr/>
          </p:nvSpPr>
          <p:spPr>
            <a:xfrm rot="5400000">
              <a:off x="7315519" y="4955208"/>
              <a:ext cx="112242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Just share</a:t>
              </a:r>
            </a:p>
          </p:txBody>
        </p:sp>
      </p:grpSp>
      <p:grpSp>
        <p:nvGrpSpPr>
          <p:cNvPr id="21" name="Group 20" descr="Quick Fix">
            <a:extLst>
              <a:ext uri="{FF2B5EF4-FFF2-40B4-BE49-F238E27FC236}">
                <a16:creationId xmlns:a16="http://schemas.microsoft.com/office/drawing/2014/main" id="{EC66D9A6-24AA-4B42-87F6-7B0ECA8DA00A}"/>
              </a:ext>
            </a:extLst>
          </p:cNvPr>
          <p:cNvGrpSpPr/>
          <p:nvPr/>
        </p:nvGrpSpPr>
        <p:grpSpPr>
          <a:xfrm>
            <a:off x="3934074" y="2962730"/>
            <a:ext cx="1996855" cy="2191131"/>
            <a:chOff x="4244811" y="3091438"/>
            <a:chExt cx="1996855" cy="2191131"/>
          </a:xfrm>
        </p:grpSpPr>
        <p:sp>
          <p:nvSpPr>
            <p:cNvPr id="22" name="Rectangle 9">
              <a:extLst>
                <a:ext uri="{FF2B5EF4-FFF2-40B4-BE49-F238E27FC236}">
                  <a16:creationId xmlns:a16="http://schemas.microsoft.com/office/drawing/2014/main" id="{B7DF32CB-B63D-4DA7-965E-33D456634B64}"/>
                </a:ext>
              </a:extLst>
            </p:cNvPr>
            <p:cNvSpPr/>
            <p:nvPr/>
          </p:nvSpPr>
          <p:spPr>
            <a:xfrm rot="21343062" flipH="1">
              <a:off x="4829781" y="4105946"/>
              <a:ext cx="664756" cy="235249"/>
            </a:xfrm>
            <a:custGeom>
              <a:avLst/>
              <a:gdLst>
                <a:gd name="connsiteX0" fmla="*/ 0 w 1258480"/>
                <a:gd name="connsiteY0" fmla="*/ 0 h 226243"/>
                <a:gd name="connsiteX1" fmla="*/ 1258480 w 1258480"/>
                <a:gd name="connsiteY1" fmla="*/ 0 h 226243"/>
                <a:gd name="connsiteX2" fmla="*/ 1258480 w 1258480"/>
                <a:gd name="connsiteY2" fmla="*/ 226243 h 226243"/>
                <a:gd name="connsiteX3" fmla="*/ 0 w 1258480"/>
                <a:gd name="connsiteY3" fmla="*/ 226243 h 226243"/>
                <a:gd name="connsiteX4" fmla="*/ 0 w 1258480"/>
                <a:gd name="connsiteY4" fmla="*/ 0 h 226243"/>
                <a:gd name="connsiteX0" fmla="*/ 0 w 1317135"/>
                <a:gd name="connsiteY0" fmla="*/ 0 h 226243"/>
                <a:gd name="connsiteX1" fmla="*/ 1258480 w 1317135"/>
                <a:gd name="connsiteY1" fmla="*/ 0 h 226243"/>
                <a:gd name="connsiteX2" fmla="*/ 1258480 w 1317135"/>
                <a:gd name="connsiteY2" fmla="*/ 226243 h 226243"/>
                <a:gd name="connsiteX3" fmla="*/ 0 w 1317135"/>
                <a:gd name="connsiteY3" fmla="*/ 226243 h 226243"/>
                <a:gd name="connsiteX4" fmla="*/ 0 w 1317135"/>
                <a:gd name="connsiteY4" fmla="*/ 0 h 226243"/>
                <a:gd name="connsiteX0" fmla="*/ 0 w 1370175"/>
                <a:gd name="connsiteY0" fmla="*/ 0 h 226243"/>
                <a:gd name="connsiteX1" fmla="*/ 1258480 w 1370175"/>
                <a:gd name="connsiteY1" fmla="*/ 0 h 226243"/>
                <a:gd name="connsiteX2" fmla="*/ 1258480 w 1370175"/>
                <a:gd name="connsiteY2" fmla="*/ 226243 h 226243"/>
                <a:gd name="connsiteX3" fmla="*/ 0 w 1370175"/>
                <a:gd name="connsiteY3" fmla="*/ 226243 h 226243"/>
                <a:gd name="connsiteX4" fmla="*/ 0 w 1370175"/>
                <a:gd name="connsiteY4" fmla="*/ 0 h 226243"/>
                <a:gd name="connsiteX0" fmla="*/ 0 w 1373538"/>
                <a:gd name="connsiteY0" fmla="*/ 0 h 226243"/>
                <a:gd name="connsiteX1" fmla="*/ 1258480 w 1373538"/>
                <a:gd name="connsiteY1" fmla="*/ 0 h 226243"/>
                <a:gd name="connsiteX2" fmla="*/ 1258480 w 1373538"/>
                <a:gd name="connsiteY2" fmla="*/ 226243 h 226243"/>
                <a:gd name="connsiteX3" fmla="*/ 0 w 1373538"/>
                <a:gd name="connsiteY3" fmla="*/ 226243 h 226243"/>
                <a:gd name="connsiteX4" fmla="*/ 0 w 1373538"/>
                <a:gd name="connsiteY4" fmla="*/ 0 h 226243"/>
                <a:gd name="connsiteX0" fmla="*/ 0 w 1379085"/>
                <a:gd name="connsiteY0" fmla="*/ 0 h 226243"/>
                <a:gd name="connsiteX1" fmla="*/ 1258480 w 1379085"/>
                <a:gd name="connsiteY1" fmla="*/ 0 h 226243"/>
                <a:gd name="connsiteX2" fmla="*/ 1258480 w 1379085"/>
                <a:gd name="connsiteY2" fmla="*/ 226243 h 226243"/>
                <a:gd name="connsiteX3" fmla="*/ 0 w 1379085"/>
                <a:gd name="connsiteY3" fmla="*/ 226243 h 226243"/>
                <a:gd name="connsiteX4" fmla="*/ 0 w 1379085"/>
                <a:gd name="connsiteY4" fmla="*/ 0 h 226243"/>
                <a:gd name="connsiteX0" fmla="*/ 179109 w 1379085"/>
                <a:gd name="connsiteY0" fmla="*/ 0 h 339365"/>
                <a:gd name="connsiteX1" fmla="*/ 1258480 w 1379085"/>
                <a:gd name="connsiteY1" fmla="*/ 113122 h 339365"/>
                <a:gd name="connsiteX2" fmla="*/ 1258480 w 1379085"/>
                <a:gd name="connsiteY2" fmla="*/ 339365 h 339365"/>
                <a:gd name="connsiteX3" fmla="*/ 0 w 1379085"/>
                <a:gd name="connsiteY3" fmla="*/ 339365 h 339365"/>
                <a:gd name="connsiteX4" fmla="*/ 179109 w 1379085"/>
                <a:gd name="connsiteY4" fmla="*/ 0 h 339365"/>
                <a:gd name="connsiteX0" fmla="*/ 146115 w 1346091"/>
                <a:gd name="connsiteY0" fmla="*/ 0 h 339365"/>
                <a:gd name="connsiteX1" fmla="*/ 1225486 w 1346091"/>
                <a:gd name="connsiteY1" fmla="*/ 113122 h 339365"/>
                <a:gd name="connsiteX2" fmla="*/ 1225486 w 1346091"/>
                <a:gd name="connsiteY2" fmla="*/ 339365 h 339365"/>
                <a:gd name="connsiteX3" fmla="*/ 0 w 1346091"/>
                <a:gd name="connsiteY3" fmla="*/ 268664 h 339365"/>
                <a:gd name="connsiteX4" fmla="*/ 146115 w 1346091"/>
                <a:gd name="connsiteY4" fmla="*/ 0 h 339365"/>
                <a:gd name="connsiteX0" fmla="*/ 146115 w 1347959"/>
                <a:gd name="connsiteY0" fmla="*/ 0 h 339365"/>
                <a:gd name="connsiteX1" fmla="*/ 1225486 w 1347959"/>
                <a:gd name="connsiteY1" fmla="*/ 113122 h 339365"/>
                <a:gd name="connsiteX2" fmla="*/ 1225486 w 1347959"/>
                <a:gd name="connsiteY2" fmla="*/ 339365 h 339365"/>
                <a:gd name="connsiteX3" fmla="*/ 0 w 1347959"/>
                <a:gd name="connsiteY3" fmla="*/ 268664 h 339365"/>
                <a:gd name="connsiteX4" fmla="*/ 146115 w 1347959"/>
                <a:gd name="connsiteY4" fmla="*/ 0 h 339365"/>
                <a:gd name="connsiteX0" fmla="*/ 146115 w 1455321"/>
                <a:gd name="connsiteY0" fmla="*/ 0 h 315798"/>
                <a:gd name="connsiteX1" fmla="*/ 1225486 w 1455321"/>
                <a:gd name="connsiteY1" fmla="*/ 113122 h 315798"/>
                <a:gd name="connsiteX2" fmla="*/ 1381028 w 1455321"/>
                <a:gd name="connsiteY2" fmla="*/ 315798 h 315798"/>
                <a:gd name="connsiteX3" fmla="*/ 0 w 1455321"/>
                <a:gd name="connsiteY3" fmla="*/ 268664 h 315798"/>
                <a:gd name="connsiteX4" fmla="*/ 146115 w 1455321"/>
                <a:gd name="connsiteY4" fmla="*/ 0 h 315798"/>
                <a:gd name="connsiteX0" fmla="*/ 146115 w 1550695"/>
                <a:gd name="connsiteY0" fmla="*/ 9078 h 277742"/>
                <a:gd name="connsiteX1" fmla="*/ 1225486 w 1550695"/>
                <a:gd name="connsiteY1" fmla="*/ 122200 h 277742"/>
                <a:gd name="connsiteX2" fmla="*/ 1494150 w 1550695"/>
                <a:gd name="connsiteY2" fmla="*/ 13792 h 277742"/>
                <a:gd name="connsiteX3" fmla="*/ 0 w 1550695"/>
                <a:gd name="connsiteY3" fmla="*/ 277742 h 277742"/>
                <a:gd name="connsiteX4" fmla="*/ 146115 w 1550695"/>
                <a:gd name="connsiteY4" fmla="*/ 9078 h 277742"/>
                <a:gd name="connsiteX0" fmla="*/ 146115 w 1292530"/>
                <a:gd name="connsiteY0" fmla="*/ 0 h 447773"/>
                <a:gd name="connsiteX1" fmla="*/ 1225486 w 1292530"/>
                <a:gd name="connsiteY1" fmla="*/ 113122 h 447773"/>
                <a:gd name="connsiteX2" fmla="*/ 1084084 w 1292530"/>
                <a:gd name="connsiteY2" fmla="*/ 447773 h 447773"/>
                <a:gd name="connsiteX3" fmla="*/ 0 w 1292530"/>
                <a:gd name="connsiteY3" fmla="*/ 268664 h 447773"/>
                <a:gd name="connsiteX4" fmla="*/ 146115 w 1292530"/>
                <a:gd name="connsiteY4" fmla="*/ 0 h 447773"/>
                <a:gd name="connsiteX0" fmla="*/ 146115 w 1202397"/>
                <a:gd name="connsiteY0" fmla="*/ 0 h 447773"/>
                <a:gd name="connsiteX1" fmla="*/ 1074658 w 1202397"/>
                <a:gd name="connsiteY1" fmla="*/ 278091 h 447773"/>
                <a:gd name="connsiteX2" fmla="*/ 1084084 w 1202397"/>
                <a:gd name="connsiteY2" fmla="*/ 447773 h 447773"/>
                <a:gd name="connsiteX3" fmla="*/ 0 w 1202397"/>
                <a:gd name="connsiteY3" fmla="*/ 268664 h 447773"/>
                <a:gd name="connsiteX4" fmla="*/ 146115 w 1202397"/>
                <a:gd name="connsiteY4" fmla="*/ 0 h 447773"/>
                <a:gd name="connsiteX0" fmla="*/ 146115 w 1227774"/>
                <a:gd name="connsiteY0" fmla="*/ 0 h 447773"/>
                <a:gd name="connsiteX1" fmla="*/ 1126505 w 1227774"/>
                <a:gd name="connsiteY1" fmla="*/ 113122 h 447773"/>
                <a:gd name="connsiteX2" fmla="*/ 1084084 w 1227774"/>
                <a:gd name="connsiteY2" fmla="*/ 447773 h 447773"/>
                <a:gd name="connsiteX3" fmla="*/ 0 w 1227774"/>
                <a:gd name="connsiteY3" fmla="*/ 268664 h 447773"/>
                <a:gd name="connsiteX4" fmla="*/ 146115 w 1227774"/>
                <a:gd name="connsiteY4" fmla="*/ 0 h 447773"/>
                <a:gd name="connsiteX0" fmla="*/ 146115 w 1227774"/>
                <a:gd name="connsiteY0" fmla="*/ 0 h 447773"/>
                <a:gd name="connsiteX1" fmla="*/ 1126505 w 1227774"/>
                <a:gd name="connsiteY1" fmla="*/ 113122 h 447773"/>
                <a:gd name="connsiteX2" fmla="*/ 1084084 w 1227774"/>
                <a:gd name="connsiteY2" fmla="*/ 447773 h 447773"/>
                <a:gd name="connsiteX3" fmla="*/ 0 w 1227774"/>
                <a:gd name="connsiteY3" fmla="*/ 268664 h 447773"/>
                <a:gd name="connsiteX4" fmla="*/ 146115 w 1227774"/>
                <a:gd name="connsiteY4" fmla="*/ 0 h 447773"/>
                <a:gd name="connsiteX0" fmla="*/ 146115 w 1230387"/>
                <a:gd name="connsiteY0" fmla="*/ 0 h 447773"/>
                <a:gd name="connsiteX1" fmla="*/ 1131218 w 1230387"/>
                <a:gd name="connsiteY1" fmla="*/ 32994 h 447773"/>
                <a:gd name="connsiteX2" fmla="*/ 1084084 w 1230387"/>
                <a:gd name="connsiteY2" fmla="*/ 447773 h 447773"/>
                <a:gd name="connsiteX3" fmla="*/ 0 w 1230387"/>
                <a:gd name="connsiteY3" fmla="*/ 268664 h 447773"/>
                <a:gd name="connsiteX4" fmla="*/ 146115 w 1230387"/>
                <a:gd name="connsiteY4" fmla="*/ 0 h 447773"/>
                <a:gd name="connsiteX0" fmla="*/ 146115 w 1236841"/>
                <a:gd name="connsiteY0" fmla="*/ 0 h 433633"/>
                <a:gd name="connsiteX1" fmla="*/ 1131218 w 1236841"/>
                <a:gd name="connsiteY1" fmla="*/ 32994 h 433633"/>
                <a:gd name="connsiteX2" fmla="*/ 1098225 w 1236841"/>
                <a:gd name="connsiteY2" fmla="*/ 433633 h 433633"/>
                <a:gd name="connsiteX3" fmla="*/ 0 w 1236841"/>
                <a:gd name="connsiteY3" fmla="*/ 268664 h 433633"/>
                <a:gd name="connsiteX4" fmla="*/ 146115 w 1236841"/>
                <a:gd name="connsiteY4" fmla="*/ 0 h 433633"/>
                <a:gd name="connsiteX0" fmla="*/ 146115 w 1236841"/>
                <a:gd name="connsiteY0" fmla="*/ 0 h 433633"/>
                <a:gd name="connsiteX1" fmla="*/ 636308 w 1236841"/>
                <a:gd name="connsiteY1" fmla="*/ 9428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0 w 1236841"/>
                <a:gd name="connsiteY4" fmla="*/ 268664 h 433633"/>
                <a:gd name="connsiteX5" fmla="*/ 146115 w 1236841"/>
                <a:gd name="connsiteY5" fmla="*/ 0 h 433633"/>
                <a:gd name="connsiteX0" fmla="*/ 146115 w 1236841"/>
                <a:gd name="connsiteY0" fmla="*/ 0 h 433633"/>
                <a:gd name="connsiteX1" fmla="*/ 575034 w 1236841"/>
                <a:gd name="connsiteY1" fmla="*/ 150830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0 w 1236841"/>
                <a:gd name="connsiteY4" fmla="*/ 268664 h 433633"/>
                <a:gd name="connsiteX5" fmla="*/ 146115 w 1236841"/>
                <a:gd name="connsiteY5" fmla="*/ 0 h 433633"/>
                <a:gd name="connsiteX0" fmla="*/ 146115 w 1236841"/>
                <a:gd name="connsiteY0" fmla="*/ 0 h 433633"/>
                <a:gd name="connsiteX1" fmla="*/ 575034 w 1236841"/>
                <a:gd name="connsiteY1" fmla="*/ 150830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570321 w 1236841"/>
                <a:gd name="connsiteY4" fmla="*/ 348793 h 433633"/>
                <a:gd name="connsiteX5" fmla="*/ 0 w 1236841"/>
                <a:gd name="connsiteY5" fmla="*/ 268664 h 433633"/>
                <a:gd name="connsiteX6" fmla="*/ 146115 w 1236841"/>
                <a:gd name="connsiteY6" fmla="*/ 0 h 433633"/>
                <a:gd name="connsiteX0" fmla="*/ 146115 w 1236841"/>
                <a:gd name="connsiteY0" fmla="*/ 0 h 471341"/>
                <a:gd name="connsiteX1" fmla="*/ 575034 w 1236841"/>
                <a:gd name="connsiteY1" fmla="*/ 150830 h 471341"/>
                <a:gd name="connsiteX2" fmla="*/ 1131218 w 1236841"/>
                <a:gd name="connsiteY2" fmla="*/ 32994 h 471341"/>
                <a:gd name="connsiteX3" fmla="*/ 1098225 w 1236841"/>
                <a:gd name="connsiteY3" fmla="*/ 433633 h 471341"/>
                <a:gd name="connsiteX4" fmla="*/ 447773 w 1236841"/>
                <a:gd name="connsiteY4" fmla="*/ 471341 h 471341"/>
                <a:gd name="connsiteX5" fmla="*/ 0 w 1236841"/>
                <a:gd name="connsiteY5" fmla="*/ 268664 h 471341"/>
                <a:gd name="connsiteX6" fmla="*/ 146115 w 1236841"/>
                <a:gd name="connsiteY6" fmla="*/ 0 h 471341"/>
                <a:gd name="connsiteX0" fmla="*/ 146115 w 1239095"/>
                <a:gd name="connsiteY0" fmla="*/ 0 h 471341"/>
                <a:gd name="connsiteX1" fmla="*/ 575034 w 1239095"/>
                <a:gd name="connsiteY1" fmla="*/ 150830 h 471341"/>
                <a:gd name="connsiteX2" fmla="*/ 1131218 w 1239095"/>
                <a:gd name="connsiteY2" fmla="*/ 32994 h 471341"/>
                <a:gd name="connsiteX3" fmla="*/ 1102939 w 1239095"/>
                <a:gd name="connsiteY3" fmla="*/ 424206 h 471341"/>
                <a:gd name="connsiteX4" fmla="*/ 447773 w 1239095"/>
                <a:gd name="connsiteY4" fmla="*/ 471341 h 471341"/>
                <a:gd name="connsiteX5" fmla="*/ 0 w 1239095"/>
                <a:gd name="connsiteY5" fmla="*/ 268664 h 471341"/>
                <a:gd name="connsiteX6" fmla="*/ 146115 w 1239095"/>
                <a:gd name="connsiteY6" fmla="*/ 0 h 471341"/>
                <a:gd name="connsiteX0" fmla="*/ 146115 w 1239095"/>
                <a:gd name="connsiteY0" fmla="*/ 12438 h 483779"/>
                <a:gd name="connsiteX1" fmla="*/ 575034 w 1239095"/>
                <a:gd name="connsiteY1" fmla="*/ 163268 h 483779"/>
                <a:gd name="connsiteX2" fmla="*/ 1131218 w 1239095"/>
                <a:gd name="connsiteY2" fmla="*/ 45432 h 483779"/>
                <a:gd name="connsiteX3" fmla="*/ 1102939 w 1239095"/>
                <a:gd name="connsiteY3" fmla="*/ 436644 h 483779"/>
                <a:gd name="connsiteX4" fmla="*/ 447773 w 1239095"/>
                <a:gd name="connsiteY4" fmla="*/ 483779 h 483779"/>
                <a:gd name="connsiteX5" fmla="*/ 0 w 1239095"/>
                <a:gd name="connsiteY5" fmla="*/ 281102 h 483779"/>
                <a:gd name="connsiteX6" fmla="*/ 146115 w 1239095"/>
                <a:gd name="connsiteY6" fmla="*/ 12438 h 483779"/>
                <a:gd name="connsiteX0" fmla="*/ 178741 w 1271721"/>
                <a:gd name="connsiteY0" fmla="*/ 13853 h 485194"/>
                <a:gd name="connsiteX1" fmla="*/ 607660 w 1271721"/>
                <a:gd name="connsiteY1" fmla="*/ 164683 h 485194"/>
                <a:gd name="connsiteX2" fmla="*/ 1163844 w 1271721"/>
                <a:gd name="connsiteY2" fmla="*/ 46847 h 485194"/>
                <a:gd name="connsiteX3" fmla="*/ 1135565 w 1271721"/>
                <a:gd name="connsiteY3" fmla="*/ 438059 h 485194"/>
                <a:gd name="connsiteX4" fmla="*/ 480399 w 1271721"/>
                <a:gd name="connsiteY4" fmla="*/ 485194 h 485194"/>
                <a:gd name="connsiteX5" fmla="*/ 32626 w 1271721"/>
                <a:gd name="connsiteY5" fmla="*/ 282517 h 485194"/>
                <a:gd name="connsiteX6" fmla="*/ 178741 w 1271721"/>
                <a:gd name="connsiteY6" fmla="*/ 13853 h 485194"/>
                <a:gd name="connsiteX0" fmla="*/ 185477 w 1278457"/>
                <a:gd name="connsiteY0" fmla="*/ 16781 h 488122"/>
                <a:gd name="connsiteX1" fmla="*/ 614396 w 1278457"/>
                <a:gd name="connsiteY1" fmla="*/ 167611 h 488122"/>
                <a:gd name="connsiteX2" fmla="*/ 1170580 w 1278457"/>
                <a:gd name="connsiteY2" fmla="*/ 49775 h 488122"/>
                <a:gd name="connsiteX3" fmla="*/ 1142301 w 1278457"/>
                <a:gd name="connsiteY3" fmla="*/ 440987 h 488122"/>
                <a:gd name="connsiteX4" fmla="*/ 487135 w 1278457"/>
                <a:gd name="connsiteY4" fmla="*/ 488122 h 488122"/>
                <a:gd name="connsiteX5" fmla="*/ 39362 w 1278457"/>
                <a:gd name="connsiteY5" fmla="*/ 285445 h 488122"/>
                <a:gd name="connsiteX6" fmla="*/ 185477 w 1278457"/>
                <a:gd name="connsiteY6" fmla="*/ 16781 h 488122"/>
                <a:gd name="connsiteX0" fmla="*/ 197623 w 1290603"/>
                <a:gd name="connsiteY0" fmla="*/ 16051 h 487392"/>
                <a:gd name="connsiteX1" fmla="*/ 626542 w 1290603"/>
                <a:gd name="connsiteY1" fmla="*/ 166881 h 487392"/>
                <a:gd name="connsiteX2" fmla="*/ 1182726 w 1290603"/>
                <a:gd name="connsiteY2" fmla="*/ 49045 h 487392"/>
                <a:gd name="connsiteX3" fmla="*/ 1154447 w 1290603"/>
                <a:gd name="connsiteY3" fmla="*/ 440257 h 487392"/>
                <a:gd name="connsiteX4" fmla="*/ 499281 w 1290603"/>
                <a:gd name="connsiteY4" fmla="*/ 487392 h 487392"/>
                <a:gd name="connsiteX5" fmla="*/ 51508 w 1290603"/>
                <a:gd name="connsiteY5" fmla="*/ 284715 h 487392"/>
                <a:gd name="connsiteX6" fmla="*/ 197623 w 1290603"/>
                <a:gd name="connsiteY6" fmla="*/ 16051 h 487392"/>
                <a:gd name="connsiteX0" fmla="*/ 197623 w 1288349"/>
                <a:gd name="connsiteY0" fmla="*/ 16051 h 487392"/>
                <a:gd name="connsiteX1" fmla="*/ 626542 w 1288349"/>
                <a:gd name="connsiteY1" fmla="*/ 166881 h 487392"/>
                <a:gd name="connsiteX2" fmla="*/ 1182726 w 1288349"/>
                <a:gd name="connsiteY2" fmla="*/ 49045 h 487392"/>
                <a:gd name="connsiteX3" fmla="*/ 1149733 w 1288349"/>
                <a:gd name="connsiteY3" fmla="*/ 430830 h 487392"/>
                <a:gd name="connsiteX4" fmla="*/ 499281 w 1288349"/>
                <a:gd name="connsiteY4" fmla="*/ 487392 h 487392"/>
                <a:gd name="connsiteX5" fmla="*/ 51508 w 1288349"/>
                <a:gd name="connsiteY5" fmla="*/ 284715 h 487392"/>
                <a:gd name="connsiteX6" fmla="*/ 197623 w 1288349"/>
                <a:gd name="connsiteY6" fmla="*/ 16051 h 487392"/>
                <a:gd name="connsiteX0" fmla="*/ 197623 w 1307829"/>
                <a:gd name="connsiteY0" fmla="*/ 16051 h 487392"/>
                <a:gd name="connsiteX1" fmla="*/ 626542 w 1307829"/>
                <a:gd name="connsiteY1" fmla="*/ 166881 h 487392"/>
                <a:gd name="connsiteX2" fmla="*/ 1182726 w 1307829"/>
                <a:gd name="connsiteY2" fmla="*/ 49045 h 487392"/>
                <a:gd name="connsiteX3" fmla="*/ 1149733 w 1307829"/>
                <a:gd name="connsiteY3" fmla="*/ 430830 h 487392"/>
                <a:gd name="connsiteX4" fmla="*/ 499281 w 1307829"/>
                <a:gd name="connsiteY4" fmla="*/ 487392 h 487392"/>
                <a:gd name="connsiteX5" fmla="*/ 51508 w 1307829"/>
                <a:gd name="connsiteY5" fmla="*/ 284715 h 487392"/>
                <a:gd name="connsiteX6" fmla="*/ 197623 w 1307829"/>
                <a:gd name="connsiteY6" fmla="*/ 16051 h 487392"/>
                <a:gd name="connsiteX0" fmla="*/ 197623 w 1305362"/>
                <a:gd name="connsiteY0" fmla="*/ 16051 h 487392"/>
                <a:gd name="connsiteX1" fmla="*/ 626542 w 1305362"/>
                <a:gd name="connsiteY1" fmla="*/ 166881 h 487392"/>
                <a:gd name="connsiteX2" fmla="*/ 1182726 w 1305362"/>
                <a:gd name="connsiteY2" fmla="*/ 49045 h 487392"/>
                <a:gd name="connsiteX3" fmla="*/ 1145019 w 1305362"/>
                <a:gd name="connsiteY3" fmla="*/ 416690 h 487392"/>
                <a:gd name="connsiteX4" fmla="*/ 499281 w 1305362"/>
                <a:gd name="connsiteY4" fmla="*/ 487392 h 487392"/>
                <a:gd name="connsiteX5" fmla="*/ 51508 w 1305362"/>
                <a:gd name="connsiteY5" fmla="*/ 284715 h 487392"/>
                <a:gd name="connsiteX6" fmla="*/ 197623 w 1305362"/>
                <a:gd name="connsiteY6" fmla="*/ 16051 h 487392"/>
                <a:gd name="connsiteX0" fmla="*/ 197623 w 1300911"/>
                <a:gd name="connsiteY0" fmla="*/ 16051 h 487392"/>
                <a:gd name="connsiteX1" fmla="*/ 626542 w 1300911"/>
                <a:gd name="connsiteY1" fmla="*/ 166881 h 487392"/>
                <a:gd name="connsiteX2" fmla="*/ 1173299 w 1300911"/>
                <a:gd name="connsiteY2" fmla="*/ 44332 h 487392"/>
                <a:gd name="connsiteX3" fmla="*/ 1145019 w 1300911"/>
                <a:gd name="connsiteY3" fmla="*/ 416690 h 487392"/>
                <a:gd name="connsiteX4" fmla="*/ 499281 w 1300911"/>
                <a:gd name="connsiteY4" fmla="*/ 487392 h 487392"/>
                <a:gd name="connsiteX5" fmla="*/ 51508 w 1300911"/>
                <a:gd name="connsiteY5" fmla="*/ 284715 h 487392"/>
                <a:gd name="connsiteX6" fmla="*/ 197623 w 1300911"/>
                <a:gd name="connsiteY6" fmla="*/ 16051 h 487392"/>
                <a:gd name="connsiteX0" fmla="*/ 197623 w 1300911"/>
                <a:gd name="connsiteY0" fmla="*/ 16051 h 487392"/>
                <a:gd name="connsiteX1" fmla="*/ 626542 w 1300911"/>
                <a:gd name="connsiteY1" fmla="*/ 166881 h 487392"/>
                <a:gd name="connsiteX2" fmla="*/ 1173299 w 1300911"/>
                <a:gd name="connsiteY2" fmla="*/ 44332 h 487392"/>
                <a:gd name="connsiteX3" fmla="*/ 1145019 w 1300911"/>
                <a:gd name="connsiteY3" fmla="*/ 416690 h 487392"/>
                <a:gd name="connsiteX4" fmla="*/ 499281 w 1300911"/>
                <a:gd name="connsiteY4" fmla="*/ 487392 h 487392"/>
                <a:gd name="connsiteX5" fmla="*/ 51508 w 1300911"/>
                <a:gd name="connsiteY5" fmla="*/ 284715 h 487392"/>
                <a:gd name="connsiteX6" fmla="*/ 197623 w 1300911"/>
                <a:gd name="connsiteY6" fmla="*/ 16051 h 487392"/>
                <a:gd name="connsiteX0" fmla="*/ 191623 w 1304338"/>
                <a:gd name="connsiteY0" fmla="*/ 16825 h 474026"/>
                <a:gd name="connsiteX1" fmla="*/ 629969 w 1304338"/>
                <a:gd name="connsiteY1" fmla="*/ 153515 h 474026"/>
                <a:gd name="connsiteX2" fmla="*/ 1176726 w 1304338"/>
                <a:gd name="connsiteY2" fmla="*/ 30966 h 474026"/>
                <a:gd name="connsiteX3" fmla="*/ 1148446 w 1304338"/>
                <a:gd name="connsiteY3" fmla="*/ 403324 h 474026"/>
                <a:gd name="connsiteX4" fmla="*/ 502708 w 1304338"/>
                <a:gd name="connsiteY4" fmla="*/ 474026 h 474026"/>
                <a:gd name="connsiteX5" fmla="*/ 54935 w 1304338"/>
                <a:gd name="connsiteY5" fmla="*/ 271349 h 474026"/>
                <a:gd name="connsiteX6" fmla="*/ 191623 w 1304338"/>
                <a:gd name="connsiteY6" fmla="*/ 16825 h 474026"/>
                <a:gd name="connsiteX0" fmla="*/ 191623 w 1304338"/>
                <a:gd name="connsiteY0" fmla="*/ 16825 h 474026"/>
                <a:gd name="connsiteX1" fmla="*/ 559268 w 1304338"/>
                <a:gd name="connsiteY1" fmla="*/ 177082 h 474026"/>
                <a:gd name="connsiteX2" fmla="*/ 1176726 w 1304338"/>
                <a:gd name="connsiteY2" fmla="*/ 30966 h 474026"/>
                <a:gd name="connsiteX3" fmla="*/ 1148446 w 1304338"/>
                <a:gd name="connsiteY3" fmla="*/ 403324 h 474026"/>
                <a:gd name="connsiteX4" fmla="*/ 502708 w 1304338"/>
                <a:gd name="connsiteY4" fmla="*/ 474026 h 474026"/>
                <a:gd name="connsiteX5" fmla="*/ 54935 w 1304338"/>
                <a:gd name="connsiteY5" fmla="*/ 271349 h 474026"/>
                <a:gd name="connsiteX6" fmla="*/ 191623 w 1304338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5335"/>
                <a:gd name="connsiteY0" fmla="*/ 16825 h 474026"/>
                <a:gd name="connsiteX1" fmla="*/ 587713 w 1335335"/>
                <a:gd name="connsiteY1" fmla="*/ 177082 h 474026"/>
                <a:gd name="connsiteX2" fmla="*/ 1205171 w 1335335"/>
                <a:gd name="connsiteY2" fmla="*/ 30966 h 474026"/>
                <a:gd name="connsiteX3" fmla="*/ 1181604 w 1335335"/>
                <a:gd name="connsiteY3" fmla="*/ 398611 h 474026"/>
                <a:gd name="connsiteX4" fmla="*/ 531153 w 1335335"/>
                <a:gd name="connsiteY4" fmla="*/ 474026 h 474026"/>
                <a:gd name="connsiteX5" fmla="*/ 83380 w 1335335"/>
                <a:gd name="connsiteY5" fmla="*/ 271349 h 474026"/>
                <a:gd name="connsiteX6" fmla="*/ 220068 w 1335335"/>
                <a:gd name="connsiteY6" fmla="*/ 16825 h 474026"/>
                <a:gd name="connsiteX0" fmla="*/ 221619 w 1336886"/>
                <a:gd name="connsiteY0" fmla="*/ 15908 h 473109"/>
                <a:gd name="connsiteX1" fmla="*/ 589264 w 1336886"/>
                <a:gd name="connsiteY1" fmla="*/ 176165 h 473109"/>
                <a:gd name="connsiteX2" fmla="*/ 1206722 w 1336886"/>
                <a:gd name="connsiteY2" fmla="*/ 30049 h 473109"/>
                <a:gd name="connsiteX3" fmla="*/ 1183155 w 1336886"/>
                <a:gd name="connsiteY3" fmla="*/ 397694 h 473109"/>
                <a:gd name="connsiteX4" fmla="*/ 532704 w 1336886"/>
                <a:gd name="connsiteY4" fmla="*/ 473109 h 473109"/>
                <a:gd name="connsiteX5" fmla="*/ 84931 w 1336886"/>
                <a:gd name="connsiteY5" fmla="*/ 270432 h 473109"/>
                <a:gd name="connsiteX6" fmla="*/ 221619 w 1336886"/>
                <a:gd name="connsiteY6" fmla="*/ 15908 h 47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886" h="473109">
                  <a:moveTo>
                    <a:pt x="221619" y="15908"/>
                  </a:moveTo>
                  <a:lnTo>
                    <a:pt x="589264" y="176165"/>
                  </a:lnTo>
                  <a:lnTo>
                    <a:pt x="1206722" y="30049"/>
                  </a:lnTo>
                  <a:cubicBezTo>
                    <a:pt x="1348124" y="48902"/>
                    <a:pt x="1418826" y="256293"/>
                    <a:pt x="1183155" y="397694"/>
                  </a:cubicBezTo>
                  <a:lnTo>
                    <a:pt x="532704" y="473109"/>
                  </a:lnTo>
                  <a:lnTo>
                    <a:pt x="84931" y="270432"/>
                  </a:lnTo>
                  <a:cubicBezTo>
                    <a:pt x="-58462" y="179835"/>
                    <a:pt x="-25049" y="-64220"/>
                    <a:pt x="221619" y="15908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DBE7CD8A-F2EC-4A4F-9C95-238DD862F2BE}"/>
                </a:ext>
              </a:extLst>
            </p:cNvPr>
            <p:cNvSpPr/>
            <p:nvPr/>
          </p:nvSpPr>
          <p:spPr>
            <a:xfrm rot="16200000">
              <a:off x="4793672" y="3379642"/>
              <a:ext cx="1736197" cy="1159790"/>
            </a:xfrm>
            <a:custGeom>
              <a:avLst/>
              <a:gdLst>
                <a:gd name="connsiteX0" fmla="*/ 2558836 w 2558836"/>
                <a:gd name="connsiteY0" fmla="*/ 790190 h 1709316"/>
                <a:gd name="connsiteX1" fmla="*/ 2347048 w 2558836"/>
                <a:gd name="connsiteY1" fmla="*/ 1004096 h 1709316"/>
                <a:gd name="connsiteX2" fmla="*/ 2197290 w 2558836"/>
                <a:gd name="connsiteY2" fmla="*/ 941443 h 1709316"/>
                <a:gd name="connsiteX3" fmla="*/ 2163251 w 2558836"/>
                <a:gd name="connsiteY3" fmla="*/ 890451 h 1709316"/>
                <a:gd name="connsiteX4" fmla="*/ 1978646 w 2558836"/>
                <a:gd name="connsiteY4" fmla="*/ 890451 h 1709316"/>
                <a:gd name="connsiteX5" fmla="*/ 1978647 w 2558836"/>
                <a:gd name="connsiteY5" fmla="*/ 1709316 h 1709316"/>
                <a:gd name="connsiteX6" fmla="*/ 1196571 w 2558836"/>
                <a:gd name="connsiteY6" fmla="*/ 1709316 h 1709316"/>
                <a:gd name="connsiteX7" fmla="*/ 1196571 w 2558836"/>
                <a:gd name="connsiteY7" fmla="*/ 1602366 h 1709316"/>
                <a:gd name="connsiteX8" fmla="*/ 1233757 w 2558836"/>
                <a:gd name="connsiteY8" fmla="*/ 1571685 h 1709316"/>
                <a:gd name="connsiteX9" fmla="*/ 1308936 w 2558836"/>
                <a:gd name="connsiteY9" fmla="*/ 1390185 h 1709316"/>
                <a:gd name="connsiteX10" fmla="*/ 1052256 w 2558836"/>
                <a:gd name="connsiteY10" fmla="*/ 1133506 h 1709316"/>
                <a:gd name="connsiteX11" fmla="*/ 795577 w 2558836"/>
                <a:gd name="connsiteY11" fmla="*/ 1390185 h 1709316"/>
                <a:gd name="connsiteX12" fmla="*/ 870757 w 2558836"/>
                <a:gd name="connsiteY12" fmla="*/ 1571685 h 1709316"/>
                <a:gd name="connsiteX13" fmla="*/ 907940 w 2558836"/>
                <a:gd name="connsiteY13" fmla="*/ 1602364 h 1709316"/>
                <a:gd name="connsiteX14" fmla="*/ 907940 w 2558836"/>
                <a:gd name="connsiteY14" fmla="*/ 1709316 h 1709316"/>
                <a:gd name="connsiteX15" fmla="*/ 0 w 2558836"/>
                <a:gd name="connsiteY15" fmla="*/ 1709316 h 1709316"/>
                <a:gd name="connsiteX16" fmla="*/ 0 w 2558836"/>
                <a:gd name="connsiteY16" fmla="*/ 1215379 h 1709316"/>
                <a:gd name="connsiteX17" fmla="*/ 152933 w 2558836"/>
                <a:gd name="connsiteY17" fmla="*/ 970980 h 1709316"/>
                <a:gd name="connsiteX18" fmla="*/ 575035 w 2558836"/>
                <a:gd name="connsiteY18" fmla="*/ 818365 h 1709316"/>
                <a:gd name="connsiteX19" fmla="*/ 622028 w 2558836"/>
                <a:gd name="connsiteY19" fmla="*/ 792263 h 1709316"/>
                <a:gd name="connsiteX20" fmla="*/ 672881 w 2558836"/>
                <a:gd name="connsiteY20" fmla="*/ 764016 h 1709316"/>
                <a:gd name="connsiteX21" fmla="*/ 878456 w 2558836"/>
                <a:gd name="connsiteY21" fmla="*/ 626182 h 1709316"/>
                <a:gd name="connsiteX22" fmla="*/ 1015277 w 2558836"/>
                <a:gd name="connsiteY22" fmla="*/ 515538 h 1709316"/>
                <a:gd name="connsiteX23" fmla="*/ 1041517 w 2558836"/>
                <a:gd name="connsiteY23" fmla="*/ 486667 h 1709316"/>
                <a:gd name="connsiteX24" fmla="*/ 1042026 w 2558836"/>
                <a:gd name="connsiteY24" fmla="*/ 486205 h 1709316"/>
                <a:gd name="connsiteX25" fmla="*/ 1166396 w 2558836"/>
                <a:gd name="connsiteY25" fmla="*/ 373169 h 1709316"/>
                <a:gd name="connsiteX26" fmla="*/ 1930574 w 2558836"/>
                <a:gd name="connsiteY26" fmla="*/ 7336 h 1709316"/>
                <a:gd name="connsiteX27" fmla="*/ 1978646 w 2558836"/>
                <a:gd name="connsiteY27" fmla="*/ 0 h 1709316"/>
                <a:gd name="connsiteX28" fmla="*/ 1978646 w 2558836"/>
                <a:gd name="connsiteY28" fmla="*/ 689929 h 1709316"/>
                <a:gd name="connsiteX29" fmla="*/ 2163251 w 2558836"/>
                <a:gd name="connsiteY29" fmla="*/ 689929 h 1709316"/>
                <a:gd name="connsiteX30" fmla="*/ 2197290 w 2558836"/>
                <a:gd name="connsiteY30" fmla="*/ 638936 h 1709316"/>
                <a:gd name="connsiteX31" fmla="*/ 2347048 w 2558836"/>
                <a:gd name="connsiteY31" fmla="*/ 576284 h 1709316"/>
                <a:gd name="connsiteX32" fmla="*/ 2558836 w 2558836"/>
                <a:gd name="connsiteY32" fmla="*/ 790190 h 1709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558836" h="1709316">
                  <a:moveTo>
                    <a:pt x="2558836" y="790190"/>
                  </a:moveTo>
                  <a:cubicBezTo>
                    <a:pt x="2558836" y="908327"/>
                    <a:pt x="2464015" y="1004096"/>
                    <a:pt x="2347048" y="1004096"/>
                  </a:cubicBezTo>
                  <a:cubicBezTo>
                    <a:pt x="2288564" y="1004096"/>
                    <a:pt x="2235617" y="980153"/>
                    <a:pt x="2197290" y="941443"/>
                  </a:cubicBezTo>
                  <a:lnTo>
                    <a:pt x="2163251" y="890451"/>
                  </a:lnTo>
                  <a:lnTo>
                    <a:pt x="1978646" y="890451"/>
                  </a:lnTo>
                  <a:lnTo>
                    <a:pt x="1978647" y="1709316"/>
                  </a:lnTo>
                  <a:lnTo>
                    <a:pt x="1196571" y="1709316"/>
                  </a:lnTo>
                  <a:lnTo>
                    <a:pt x="1196571" y="1602366"/>
                  </a:lnTo>
                  <a:lnTo>
                    <a:pt x="1233757" y="1571685"/>
                  </a:lnTo>
                  <a:cubicBezTo>
                    <a:pt x="1280206" y="1525235"/>
                    <a:pt x="1308936" y="1461065"/>
                    <a:pt x="1308936" y="1390185"/>
                  </a:cubicBezTo>
                  <a:cubicBezTo>
                    <a:pt x="1308936" y="1248425"/>
                    <a:pt x="1194017" y="1133506"/>
                    <a:pt x="1052256" y="1133506"/>
                  </a:cubicBezTo>
                  <a:cubicBezTo>
                    <a:pt x="910496" y="1133506"/>
                    <a:pt x="795577" y="1248425"/>
                    <a:pt x="795577" y="1390185"/>
                  </a:cubicBezTo>
                  <a:cubicBezTo>
                    <a:pt x="795577" y="1461065"/>
                    <a:pt x="824306" y="1525235"/>
                    <a:pt x="870757" y="1571685"/>
                  </a:cubicBezTo>
                  <a:lnTo>
                    <a:pt x="907940" y="1602364"/>
                  </a:lnTo>
                  <a:lnTo>
                    <a:pt x="907940" y="1709316"/>
                  </a:lnTo>
                  <a:lnTo>
                    <a:pt x="0" y="1709316"/>
                  </a:lnTo>
                  <a:lnTo>
                    <a:pt x="0" y="1215379"/>
                  </a:lnTo>
                  <a:cubicBezTo>
                    <a:pt x="2487" y="1077961"/>
                    <a:pt x="-6217" y="1000226"/>
                    <a:pt x="152933" y="970980"/>
                  </a:cubicBezTo>
                  <a:cubicBezTo>
                    <a:pt x="271299" y="947667"/>
                    <a:pt x="415074" y="901406"/>
                    <a:pt x="575035" y="818365"/>
                  </a:cubicBezTo>
                  <a:lnTo>
                    <a:pt x="622028" y="792263"/>
                  </a:lnTo>
                  <a:lnTo>
                    <a:pt x="672881" y="764016"/>
                  </a:lnTo>
                  <a:cubicBezTo>
                    <a:pt x="739308" y="724694"/>
                    <a:pt x="808030" y="679044"/>
                    <a:pt x="878456" y="626182"/>
                  </a:cubicBezTo>
                  <a:lnTo>
                    <a:pt x="1015277" y="515538"/>
                  </a:lnTo>
                  <a:lnTo>
                    <a:pt x="1041517" y="486667"/>
                  </a:lnTo>
                  <a:lnTo>
                    <a:pt x="1042026" y="486205"/>
                  </a:lnTo>
                  <a:lnTo>
                    <a:pt x="1166396" y="373169"/>
                  </a:lnTo>
                  <a:cubicBezTo>
                    <a:pt x="1383522" y="193981"/>
                    <a:pt x="1644387" y="65898"/>
                    <a:pt x="1930574" y="7336"/>
                  </a:cubicBezTo>
                  <a:lnTo>
                    <a:pt x="1978646" y="0"/>
                  </a:lnTo>
                  <a:lnTo>
                    <a:pt x="1978646" y="689929"/>
                  </a:lnTo>
                  <a:lnTo>
                    <a:pt x="2163251" y="689929"/>
                  </a:lnTo>
                  <a:lnTo>
                    <a:pt x="2197290" y="638936"/>
                  </a:lnTo>
                  <a:cubicBezTo>
                    <a:pt x="2235617" y="600227"/>
                    <a:pt x="2288564" y="576284"/>
                    <a:pt x="2347048" y="576284"/>
                  </a:cubicBezTo>
                  <a:cubicBezTo>
                    <a:pt x="2464015" y="576284"/>
                    <a:pt x="2558836" y="672053"/>
                    <a:pt x="2558836" y="790190"/>
                  </a:cubicBezTo>
                  <a:close/>
                </a:path>
              </a:pathLst>
            </a:custGeom>
            <a:solidFill>
              <a:srgbClr val="E6017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60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4" name="Rectangle 9">
              <a:extLst>
                <a:ext uri="{FF2B5EF4-FFF2-40B4-BE49-F238E27FC236}">
                  <a16:creationId xmlns:a16="http://schemas.microsoft.com/office/drawing/2014/main" id="{A154CBF9-76D4-49BA-BB5B-95E67E5C68A5}"/>
                </a:ext>
              </a:extLst>
            </p:cNvPr>
            <p:cNvSpPr/>
            <p:nvPr/>
          </p:nvSpPr>
          <p:spPr>
            <a:xfrm rot="20916507" flipH="1">
              <a:off x="4952566" y="3870648"/>
              <a:ext cx="625674" cy="262493"/>
            </a:xfrm>
            <a:custGeom>
              <a:avLst/>
              <a:gdLst>
                <a:gd name="connsiteX0" fmla="*/ 0 w 1258480"/>
                <a:gd name="connsiteY0" fmla="*/ 0 h 226243"/>
                <a:gd name="connsiteX1" fmla="*/ 1258480 w 1258480"/>
                <a:gd name="connsiteY1" fmla="*/ 0 h 226243"/>
                <a:gd name="connsiteX2" fmla="*/ 1258480 w 1258480"/>
                <a:gd name="connsiteY2" fmla="*/ 226243 h 226243"/>
                <a:gd name="connsiteX3" fmla="*/ 0 w 1258480"/>
                <a:gd name="connsiteY3" fmla="*/ 226243 h 226243"/>
                <a:gd name="connsiteX4" fmla="*/ 0 w 1258480"/>
                <a:gd name="connsiteY4" fmla="*/ 0 h 226243"/>
                <a:gd name="connsiteX0" fmla="*/ 0 w 1317135"/>
                <a:gd name="connsiteY0" fmla="*/ 0 h 226243"/>
                <a:gd name="connsiteX1" fmla="*/ 1258480 w 1317135"/>
                <a:gd name="connsiteY1" fmla="*/ 0 h 226243"/>
                <a:gd name="connsiteX2" fmla="*/ 1258480 w 1317135"/>
                <a:gd name="connsiteY2" fmla="*/ 226243 h 226243"/>
                <a:gd name="connsiteX3" fmla="*/ 0 w 1317135"/>
                <a:gd name="connsiteY3" fmla="*/ 226243 h 226243"/>
                <a:gd name="connsiteX4" fmla="*/ 0 w 1317135"/>
                <a:gd name="connsiteY4" fmla="*/ 0 h 226243"/>
                <a:gd name="connsiteX0" fmla="*/ 0 w 1370175"/>
                <a:gd name="connsiteY0" fmla="*/ 0 h 226243"/>
                <a:gd name="connsiteX1" fmla="*/ 1258480 w 1370175"/>
                <a:gd name="connsiteY1" fmla="*/ 0 h 226243"/>
                <a:gd name="connsiteX2" fmla="*/ 1258480 w 1370175"/>
                <a:gd name="connsiteY2" fmla="*/ 226243 h 226243"/>
                <a:gd name="connsiteX3" fmla="*/ 0 w 1370175"/>
                <a:gd name="connsiteY3" fmla="*/ 226243 h 226243"/>
                <a:gd name="connsiteX4" fmla="*/ 0 w 1370175"/>
                <a:gd name="connsiteY4" fmla="*/ 0 h 226243"/>
                <a:gd name="connsiteX0" fmla="*/ 0 w 1373538"/>
                <a:gd name="connsiteY0" fmla="*/ 0 h 226243"/>
                <a:gd name="connsiteX1" fmla="*/ 1258480 w 1373538"/>
                <a:gd name="connsiteY1" fmla="*/ 0 h 226243"/>
                <a:gd name="connsiteX2" fmla="*/ 1258480 w 1373538"/>
                <a:gd name="connsiteY2" fmla="*/ 226243 h 226243"/>
                <a:gd name="connsiteX3" fmla="*/ 0 w 1373538"/>
                <a:gd name="connsiteY3" fmla="*/ 226243 h 226243"/>
                <a:gd name="connsiteX4" fmla="*/ 0 w 1373538"/>
                <a:gd name="connsiteY4" fmla="*/ 0 h 226243"/>
                <a:gd name="connsiteX0" fmla="*/ 0 w 1379085"/>
                <a:gd name="connsiteY0" fmla="*/ 0 h 226243"/>
                <a:gd name="connsiteX1" fmla="*/ 1258480 w 1379085"/>
                <a:gd name="connsiteY1" fmla="*/ 0 h 226243"/>
                <a:gd name="connsiteX2" fmla="*/ 1258480 w 1379085"/>
                <a:gd name="connsiteY2" fmla="*/ 226243 h 226243"/>
                <a:gd name="connsiteX3" fmla="*/ 0 w 1379085"/>
                <a:gd name="connsiteY3" fmla="*/ 226243 h 226243"/>
                <a:gd name="connsiteX4" fmla="*/ 0 w 1379085"/>
                <a:gd name="connsiteY4" fmla="*/ 0 h 226243"/>
                <a:gd name="connsiteX0" fmla="*/ 179109 w 1379085"/>
                <a:gd name="connsiteY0" fmla="*/ 0 h 339365"/>
                <a:gd name="connsiteX1" fmla="*/ 1258480 w 1379085"/>
                <a:gd name="connsiteY1" fmla="*/ 113122 h 339365"/>
                <a:gd name="connsiteX2" fmla="*/ 1258480 w 1379085"/>
                <a:gd name="connsiteY2" fmla="*/ 339365 h 339365"/>
                <a:gd name="connsiteX3" fmla="*/ 0 w 1379085"/>
                <a:gd name="connsiteY3" fmla="*/ 339365 h 339365"/>
                <a:gd name="connsiteX4" fmla="*/ 179109 w 1379085"/>
                <a:gd name="connsiteY4" fmla="*/ 0 h 339365"/>
                <a:gd name="connsiteX0" fmla="*/ 146115 w 1346091"/>
                <a:gd name="connsiteY0" fmla="*/ 0 h 339365"/>
                <a:gd name="connsiteX1" fmla="*/ 1225486 w 1346091"/>
                <a:gd name="connsiteY1" fmla="*/ 113122 h 339365"/>
                <a:gd name="connsiteX2" fmla="*/ 1225486 w 1346091"/>
                <a:gd name="connsiteY2" fmla="*/ 339365 h 339365"/>
                <a:gd name="connsiteX3" fmla="*/ 0 w 1346091"/>
                <a:gd name="connsiteY3" fmla="*/ 268664 h 339365"/>
                <a:gd name="connsiteX4" fmla="*/ 146115 w 1346091"/>
                <a:gd name="connsiteY4" fmla="*/ 0 h 339365"/>
                <a:gd name="connsiteX0" fmla="*/ 146115 w 1347959"/>
                <a:gd name="connsiteY0" fmla="*/ 0 h 339365"/>
                <a:gd name="connsiteX1" fmla="*/ 1225486 w 1347959"/>
                <a:gd name="connsiteY1" fmla="*/ 113122 h 339365"/>
                <a:gd name="connsiteX2" fmla="*/ 1225486 w 1347959"/>
                <a:gd name="connsiteY2" fmla="*/ 339365 h 339365"/>
                <a:gd name="connsiteX3" fmla="*/ 0 w 1347959"/>
                <a:gd name="connsiteY3" fmla="*/ 268664 h 339365"/>
                <a:gd name="connsiteX4" fmla="*/ 146115 w 1347959"/>
                <a:gd name="connsiteY4" fmla="*/ 0 h 339365"/>
                <a:gd name="connsiteX0" fmla="*/ 146115 w 1455321"/>
                <a:gd name="connsiteY0" fmla="*/ 0 h 315798"/>
                <a:gd name="connsiteX1" fmla="*/ 1225486 w 1455321"/>
                <a:gd name="connsiteY1" fmla="*/ 113122 h 315798"/>
                <a:gd name="connsiteX2" fmla="*/ 1381028 w 1455321"/>
                <a:gd name="connsiteY2" fmla="*/ 315798 h 315798"/>
                <a:gd name="connsiteX3" fmla="*/ 0 w 1455321"/>
                <a:gd name="connsiteY3" fmla="*/ 268664 h 315798"/>
                <a:gd name="connsiteX4" fmla="*/ 146115 w 1455321"/>
                <a:gd name="connsiteY4" fmla="*/ 0 h 315798"/>
                <a:gd name="connsiteX0" fmla="*/ 146115 w 1550695"/>
                <a:gd name="connsiteY0" fmla="*/ 9078 h 277742"/>
                <a:gd name="connsiteX1" fmla="*/ 1225486 w 1550695"/>
                <a:gd name="connsiteY1" fmla="*/ 122200 h 277742"/>
                <a:gd name="connsiteX2" fmla="*/ 1494150 w 1550695"/>
                <a:gd name="connsiteY2" fmla="*/ 13792 h 277742"/>
                <a:gd name="connsiteX3" fmla="*/ 0 w 1550695"/>
                <a:gd name="connsiteY3" fmla="*/ 277742 h 277742"/>
                <a:gd name="connsiteX4" fmla="*/ 146115 w 1550695"/>
                <a:gd name="connsiteY4" fmla="*/ 9078 h 277742"/>
                <a:gd name="connsiteX0" fmla="*/ 146115 w 1292530"/>
                <a:gd name="connsiteY0" fmla="*/ 0 h 447773"/>
                <a:gd name="connsiteX1" fmla="*/ 1225486 w 1292530"/>
                <a:gd name="connsiteY1" fmla="*/ 113122 h 447773"/>
                <a:gd name="connsiteX2" fmla="*/ 1084084 w 1292530"/>
                <a:gd name="connsiteY2" fmla="*/ 447773 h 447773"/>
                <a:gd name="connsiteX3" fmla="*/ 0 w 1292530"/>
                <a:gd name="connsiteY3" fmla="*/ 268664 h 447773"/>
                <a:gd name="connsiteX4" fmla="*/ 146115 w 1292530"/>
                <a:gd name="connsiteY4" fmla="*/ 0 h 447773"/>
                <a:gd name="connsiteX0" fmla="*/ 146115 w 1202397"/>
                <a:gd name="connsiteY0" fmla="*/ 0 h 447773"/>
                <a:gd name="connsiteX1" fmla="*/ 1074658 w 1202397"/>
                <a:gd name="connsiteY1" fmla="*/ 278091 h 447773"/>
                <a:gd name="connsiteX2" fmla="*/ 1084084 w 1202397"/>
                <a:gd name="connsiteY2" fmla="*/ 447773 h 447773"/>
                <a:gd name="connsiteX3" fmla="*/ 0 w 1202397"/>
                <a:gd name="connsiteY3" fmla="*/ 268664 h 447773"/>
                <a:gd name="connsiteX4" fmla="*/ 146115 w 1202397"/>
                <a:gd name="connsiteY4" fmla="*/ 0 h 447773"/>
                <a:gd name="connsiteX0" fmla="*/ 146115 w 1227774"/>
                <a:gd name="connsiteY0" fmla="*/ 0 h 447773"/>
                <a:gd name="connsiteX1" fmla="*/ 1126505 w 1227774"/>
                <a:gd name="connsiteY1" fmla="*/ 113122 h 447773"/>
                <a:gd name="connsiteX2" fmla="*/ 1084084 w 1227774"/>
                <a:gd name="connsiteY2" fmla="*/ 447773 h 447773"/>
                <a:gd name="connsiteX3" fmla="*/ 0 w 1227774"/>
                <a:gd name="connsiteY3" fmla="*/ 268664 h 447773"/>
                <a:gd name="connsiteX4" fmla="*/ 146115 w 1227774"/>
                <a:gd name="connsiteY4" fmla="*/ 0 h 447773"/>
                <a:gd name="connsiteX0" fmla="*/ 146115 w 1227774"/>
                <a:gd name="connsiteY0" fmla="*/ 0 h 447773"/>
                <a:gd name="connsiteX1" fmla="*/ 1126505 w 1227774"/>
                <a:gd name="connsiteY1" fmla="*/ 113122 h 447773"/>
                <a:gd name="connsiteX2" fmla="*/ 1084084 w 1227774"/>
                <a:gd name="connsiteY2" fmla="*/ 447773 h 447773"/>
                <a:gd name="connsiteX3" fmla="*/ 0 w 1227774"/>
                <a:gd name="connsiteY3" fmla="*/ 268664 h 447773"/>
                <a:gd name="connsiteX4" fmla="*/ 146115 w 1227774"/>
                <a:gd name="connsiteY4" fmla="*/ 0 h 447773"/>
                <a:gd name="connsiteX0" fmla="*/ 146115 w 1230387"/>
                <a:gd name="connsiteY0" fmla="*/ 0 h 447773"/>
                <a:gd name="connsiteX1" fmla="*/ 1131218 w 1230387"/>
                <a:gd name="connsiteY1" fmla="*/ 32994 h 447773"/>
                <a:gd name="connsiteX2" fmla="*/ 1084084 w 1230387"/>
                <a:gd name="connsiteY2" fmla="*/ 447773 h 447773"/>
                <a:gd name="connsiteX3" fmla="*/ 0 w 1230387"/>
                <a:gd name="connsiteY3" fmla="*/ 268664 h 447773"/>
                <a:gd name="connsiteX4" fmla="*/ 146115 w 1230387"/>
                <a:gd name="connsiteY4" fmla="*/ 0 h 447773"/>
                <a:gd name="connsiteX0" fmla="*/ 146115 w 1236841"/>
                <a:gd name="connsiteY0" fmla="*/ 0 h 433633"/>
                <a:gd name="connsiteX1" fmla="*/ 1131218 w 1236841"/>
                <a:gd name="connsiteY1" fmla="*/ 32994 h 433633"/>
                <a:gd name="connsiteX2" fmla="*/ 1098225 w 1236841"/>
                <a:gd name="connsiteY2" fmla="*/ 433633 h 433633"/>
                <a:gd name="connsiteX3" fmla="*/ 0 w 1236841"/>
                <a:gd name="connsiteY3" fmla="*/ 268664 h 433633"/>
                <a:gd name="connsiteX4" fmla="*/ 146115 w 1236841"/>
                <a:gd name="connsiteY4" fmla="*/ 0 h 433633"/>
                <a:gd name="connsiteX0" fmla="*/ 146115 w 1236841"/>
                <a:gd name="connsiteY0" fmla="*/ 0 h 433633"/>
                <a:gd name="connsiteX1" fmla="*/ 636308 w 1236841"/>
                <a:gd name="connsiteY1" fmla="*/ 9428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0 w 1236841"/>
                <a:gd name="connsiteY4" fmla="*/ 268664 h 433633"/>
                <a:gd name="connsiteX5" fmla="*/ 146115 w 1236841"/>
                <a:gd name="connsiteY5" fmla="*/ 0 h 433633"/>
                <a:gd name="connsiteX0" fmla="*/ 146115 w 1236841"/>
                <a:gd name="connsiteY0" fmla="*/ 0 h 433633"/>
                <a:gd name="connsiteX1" fmla="*/ 575034 w 1236841"/>
                <a:gd name="connsiteY1" fmla="*/ 150830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0 w 1236841"/>
                <a:gd name="connsiteY4" fmla="*/ 268664 h 433633"/>
                <a:gd name="connsiteX5" fmla="*/ 146115 w 1236841"/>
                <a:gd name="connsiteY5" fmla="*/ 0 h 433633"/>
                <a:gd name="connsiteX0" fmla="*/ 146115 w 1236841"/>
                <a:gd name="connsiteY0" fmla="*/ 0 h 433633"/>
                <a:gd name="connsiteX1" fmla="*/ 575034 w 1236841"/>
                <a:gd name="connsiteY1" fmla="*/ 150830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570321 w 1236841"/>
                <a:gd name="connsiteY4" fmla="*/ 348793 h 433633"/>
                <a:gd name="connsiteX5" fmla="*/ 0 w 1236841"/>
                <a:gd name="connsiteY5" fmla="*/ 268664 h 433633"/>
                <a:gd name="connsiteX6" fmla="*/ 146115 w 1236841"/>
                <a:gd name="connsiteY6" fmla="*/ 0 h 433633"/>
                <a:gd name="connsiteX0" fmla="*/ 146115 w 1236841"/>
                <a:gd name="connsiteY0" fmla="*/ 0 h 471341"/>
                <a:gd name="connsiteX1" fmla="*/ 575034 w 1236841"/>
                <a:gd name="connsiteY1" fmla="*/ 150830 h 471341"/>
                <a:gd name="connsiteX2" fmla="*/ 1131218 w 1236841"/>
                <a:gd name="connsiteY2" fmla="*/ 32994 h 471341"/>
                <a:gd name="connsiteX3" fmla="*/ 1098225 w 1236841"/>
                <a:gd name="connsiteY3" fmla="*/ 433633 h 471341"/>
                <a:gd name="connsiteX4" fmla="*/ 447773 w 1236841"/>
                <a:gd name="connsiteY4" fmla="*/ 471341 h 471341"/>
                <a:gd name="connsiteX5" fmla="*/ 0 w 1236841"/>
                <a:gd name="connsiteY5" fmla="*/ 268664 h 471341"/>
                <a:gd name="connsiteX6" fmla="*/ 146115 w 1236841"/>
                <a:gd name="connsiteY6" fmla="*/ 0 h 471341"/>
                <a:gd name="connsiteX0" fmla="*/ 146115 w 1239095"/>
                <a:gd name="connsiteY0" fmla="*/ 0 h 471341"/>
                <a:gd name="connsiteX1" fmla="*/ 575034 w 1239095"/>
                <a:gd name="connsiteY1" fmla="*/ 150830 h 471341"/>
                <a:gd name="connsiteX2" fmla="*/ 1131218 w 1239095"/>
                <a:gd name="connsiteY2" fmla="*/ 32994 h 471341"/>
                <a:gd name="connsiteX3" fmla="*/ 1102939 w 1239095"/>
                <a:gd name="connsiteY3" fmla="*/ 424206 h 471341"/>
                <a:gd name="connsiteX4" fmla="*/ 447773 w 1239095"/>
                <a:gd name="connsiteY4" fmla="*/ 471341 h 471341"/>
                <a:gd name="connsiteX5" fmla="*/ 0 w 1239095"/>
                <a:gd name="connsiteY5" fmla="*/ 268664 h 471341"/>
                <a:gd name="connsiteX6" fmla="*/ 146115 w 1239095"/>
                <a:gd name="connsiteY6" fmla="*/ 0 h 471341"/>
                <a:gd name="connsiteX0" fmla="*/ 146115 w 1239095"/>
                <a:gd name="connsiteY0" fmla="*/ 12438 h 483779"/>
                <a:gd name="connsiteX1" fmla="*/ 575034 w 1239095"/>
                <a:gd name="connsiteY1" fmla="*/ 163268 h 483779"/>
                <a:gd name="connsiteX2" fmla="*/ 1131218 w 1239095"/>
                <a:gd name="connsiteY2" fmla="*/ 45432 h 483779"/>
                <a:gd name="connsiteX3" fmla="*/ 1102939 w 1239095"/>
                <a:gd name="connsiteY3" fmla="*/ 436644 h 483779"/>
                <a:gd name="connsiteX4" fmla="*/ 447773 w 1239095"/>
                <a:gd name="connsiteY4" fmla="*/ 483779 h 483779"/>
                <a:gd name="connsiteX5" fmla="*/ 0 w 1239095"/>
                <a:gd name="connsiteY5" fmla="*/ 281102 h 483779"/>
                <a:gd name="connsiteX6" fmla="*/ 146115 w 1239095"/>
                <a:gd name="connsiteY6" fmla="*/ 12438 h 483779"/>
                <a:gd name="connsiteX0" fmla="*/ 178741 w 1271721"/>
                <a:gd name="connsiteY0" fmla="*/ 13853 h 485194"/>
                <a:gd name="connsiteX1" fmla="*/ 607660 w 1271721"/>
                <a:gd name="connsiteY1" fmla="*/ 164683 h 485194"/>
                <a:gd name="connsiteX2" fmla="*/ 1163844 w 1271721"/>
                <a:gd name="connsiteY2" fmla="*/ 46847 h 485194"/>
                <a:gd name="connsiteX3" fmla="*/ 1135565 w 1271721"/>
                <a:gd name="connsiteY3" fmla="*/ 438059 h 485194"/>
                <a:gd name="connsiteX4" fmla="*/ 480399 w 1271721"/>
                <a:gd name="connsiteY4" fmla="*/ 485194 h 485194"/>
                <a:gd name="connsiteX5" fmla="*/ 32626 w 1271721"/>
                <a:gd name="connsiteY5" fmla="*/ 282517 h 485194"/>
                <a:gd name="connsiteX6" fmla="*/ 178741 w 1271721"/>
                <a:gd name="connsiteY6" fmla="*/ 13853 h 485194"/>
                <a:gd name="connsiteX0" fmla="*/ 185477 w 1278457"/>
                <a:gd name="connsiteY0" fmla="*/ 16781 h 488122"/>
                <a:gd name="connsiteX1" fmla="*/ 614396 w 1278457"/>
                <a:gd name="connsiteY1" fmla="*/ 167611 h 488122"/>
                <a:gd name="connsiteX2" fmla="*/ 1170580 w 1278457"/>
                <a:gd name="connsiteY2" fmla="*/ 49775 h 488122"/>
                <a:gd name="connsiteX3" fmla="*/ 1142301 w 1278457"/>
                <a:gd name="connsiteY3" fmla="*/ 440987 h 488122"/>
                <a:gd name="connsiteX4" fmla="*/ 487135 w 1278457"/>
                <a:gd name="connsiteY4" fmla="*/ 488122 h 488122"/>
                <a:gd name="connsiteX5" fmla="*/ 39362 w 1278457"/>
                <a:gd name="connsiteY5" fmla="*/ 285445 h 488122"/>
                <a:gd name="connsiteX6" fmla="*/ 185477 w 1278457"/>
                <a:gd name="connsiteY6" fmla="*/ 16781 h 488122"/>
                <a:gd name="connsiteX0" fmla="*/ 197623 w 1290603"/>
                <a:gd name="connsiteY0" fmla="*/ 16051 h 487392"/>
                <a:gd name="connsiteX1" fmla="*/ 626542 w 1290603"/>
                <a:gd name="connsiteY1" fmla="*/ 166881 h 487392"/>
                <a:gd name="connsiteX2" fmla="*/ 1182726 w 1290603"/>
                <a:gd name="connsiteY2" fmla="*/ 49045 h 487392"/>
                <a:gd name="connsiteX3" fmla="*/ 1154447 w 1290603"/>
                <a:gd name="connsiteY3" fmla="*/ 440257 h 487392"/>
                <a:gd name="connsiteX4" fmla="*/ 499281 w 1290603"/>
                <a:gd name="connsiteY4" fmla="*/ 487392 h 487392"/>
                <a:gd name="connsiteX5" fmla="*/ 51508 w 1290603"/>
                <a:gd name="connsiteY5" fmla="*/ 284715 h 487392"/>
                <a:gd name="connsiteX6" fmla="*/ 197623 w 1290603"/>
                <a:gd name="connsiteY6" fmla="*/ 16051 h 487392"/>
                <a:gd name="connsiteX0" fmla="*/ 197623 w 1288349"/>
                <a:gd name="connsiteY0" fmla="*/ 16051 h 487392"/>
                <a:gd name="connsiteX1" fmla="*/ 626542 w 1288349"/>
                <a:gd name="connsiteY1" fmla="*/ 166881 h 487392"/>
                <a:gd name="connsiteX2" fmla="*/ 1182726 w 1288349"/>
                <a:gd name="connsiteY2" fmla="*/ 49045 h 487392"/>
                <a:gd name="connsiteX3" fmla="*/ 1149733 w 1288349"/>
                <a:gd name="connsiteY3" fmla="*/ 430830 h 487392"/>
                <a:gd name="connsiteX4" fmla="*/ 499281 w 1288349"/>
                <a:gd name="connsiteY4" fmla="*/ 487392 h 487392"/>
                <a:gd name="connsiteX5" fmla="*/ 51508 w 1288349"/>
                <a:gd name="connsiteY5" fmla="*/ 284715 h 487392"/>
                <a:gd name="connsiteX6" fmla="*/ 197623 w 1288349"/>
                <a:gd name="connsiteY6" fmla="*/ 16051 h 487392"/>
                <a:gd name="connsiteX0" fmla="*/ 197623 w 1307829"/>
                <a:gd name="connsiteY0" fmla="*/ 16051 h 487392"/>
                <a:gd name="connsiteX1" fmla="*/ 626542 w 1307829"/>
                <a:gd name="connsiteY1" fmla="*/ 166881 h 487392"/>
                <a:gd name="connsiteX2" fmla="*/ 1182726 w 1307829"/>
                <a:gd name="connsiteY2" fmla="*/ 49045 h 487392"/>
                <a:gd name="connsiteX3" fmla="*/ 1149733 w 1307829"/>
                <a:gd name="connsiteY3" fmla="*/ 430830 h 487392"/>
                <a:gd name="connsiteX4" fmla="*/ 499281 w 1307829"/>
                <a:gd name="connsiteY4" fmla="*/ 487392 h 487392"/>
                <a:gd name="connsiteX5" fmla="*/ 51508 w 1307829"/>
                <a:gd name="connsiteY5" fmla="*/ 284715 h 487392"/>
                <a:gd name="connsiteX6" fmla="*/ 197623 w 1307829"/>
                <a:gd name="connsiteY6" fmla="*/ 16051 h 487392"/>
                <a:gd name="connsiteX0" fmla="*/ 197623 w 1305362"/>
                <a:gd name="connsiteY0" fmla="*/ 16051 h 487392"/>
                <a:gd name="connsiteX1" fmla="*/ 626542 w 1305362"/>
                <a:gd name="connsiteY1" fmla="*/ 166881 h 487392"/>
                <a:gd name="connsiteX2" fmla="*/ 1182726 w 1305362"/>
                <a:gd name="connsiteY2" fmla="*/ 49045 h 487392"/>
                <a:gd name="connsiteX3" fmla="*/ 1145019 w 1305362"/>
                <a:gd name="connsiteY3" fmla="*/ 416690 h 487392"/>
                <a:gd name="connsiteX4" fmla="*/ 499281 w 1305362"/>
                <a:gd name="connsiteY4" fmla="*/ 487392 h 487392"/>
                <a:gd name="connsiteX5" fmla="*/ 51508 w 1305362"/>
                <a:gd name="connsiteY5" fmla="*/ 284715 h 487392"/>
                <a:gd name="connsiteX6" fmla="*/ 197623 w 1305362"/>
                <a:gd name="connsiteY6" fmla="*/ 16051 h 487392"/>
                <a:gd name="connsiteX0" fmla="*/ 197623 w 1300911"/>
                <a:gd name="connsiteY0" fmla="*/ 16051 h 487392"/>
                <a:gd name="connsiteX1" fmla="*/ 626542 w 1300911"/>
                <a:gd name="connsiteY1" fmla="*/ 166881 h 487392"/>
                <a:gd name="connsiteX2" fmla="*/ 1173299 w 1300911"/>
                <a:gd name="connsiteY2" fmla="*/ 44332 h 487392"/>
                <a:gd name="connsiteX3" fmla="*/ 1145019 w 1300911"/>
                <a:gd name="connsiteY3" fmla="*/ 416690 h 487392"/>
                <a:gd name="connsiteX4" fmla="*/ 499281 w 1300911"/>
                <a:gd name="connsiteY4" fmla="*/ 487392 h 487392"/>
                <a:gd name="connsiteX5" fmla="*/ 51508 w 1300911"/>
                <a:gd name="connsiteY5" fmla="*/ 284715 h 487392"/>
                <a:gd name="connsiteX6" fmla="*/ 197623 w 1300911"/>
                <a:gd name="connsiteY6" fmla="*/ 16051 h 487392"/>
                <a:gd name="connsiteX0" fmla="*/ 197623 w 1300911"/>
                <a:gd name="connsiteY0" fmla="*/ 16051 h 487392"/>
                <a:gd name="connsiteX1" fmla="*/ 626542 w 1300911"/>
                <a:gd name="connsiteY1" fmla="*/ 166881 h 487392"/>
                <a:gd name="connsiteX2" fmla="*/ 1173299 w 1300911"/>
                <a:gd name="connsiteY2" fmla="*/ 44332 h 487392"/>
                <a:gd name="connsiteX3" fmla="*/ 1145019 w 1300911"/>
                <a:gd name="connsiteY3" fmla="*/ 416690 h 487392"/>
                <a:gd name="connsiteX4" fmla="*/ 499281 w 1300911"/>
                <a:gd name="connsiteY4" fmla="*/ 487392 h 487392"/>
                <a:gd name="connsiteX5" fmla="*/ 51508 w 1300911"/>
                <a:gd name="connsiteY5" fmla="*/ 284715 h 487392"/>
                <a:gd name="connsiteX6" fmla="*/ 197623 w 1300911"/>
                <a:gd name="connsiteY6" fmla="*/ 16051 h 487392"/>
                <a:gd name="connsiteX0" fmla="*/ 191623 w 1304338"/>
                <a:gd name="connsiteY0" fmla="*/ 16825 h 474026"/>
                <a:gd name="connsiteX1" fmla="*/ 629969 w 1304338"/>
                <a:gd name="connsiteY1" fmla="*/ 153515 h 474026"/>
                <a:gd name="connsiteX2" fmla="*/ 1176726 w 1304338"/>
                <a:gd name="connsiteY2" fmla="*/ 30966 h 474026"/>
                <a:gd name="connsiteX3" fmla="*/ 1148446 w 1304338"/>
                <a:gd name="connsiteY3" fmla="*/ 403324 h 474026"/>
                <a:gd name="connsiteX4" fmla="*/ 502708 w 1304338"/>
                <a:gd name="connsiteY4" fmla="*/ 474026 h 474026"/>
                <a:gd name="connsiteX5" fmla="*/ 54935 w 1304338"/>
                <a:gd name="connsiteY5" fmla="*/ 271349 h 474026"/>
                <a:gd name="connsiteX6" fmla="*/ 191623 w 1304338"/>
                <a:gd name="connsiteY6" fmla="*/ 16825 h 474026"/>
                <a:gd name="connsiteX0" fmla="*/ 191623 w 1304338"/>
                <a:gd name="connsiteY0" fmla="*/ 16825 h 474026"/>
                <a:gd name="connsiteX1" fmla="*/ 559268 w 1304338"/>
                <a:gd name="connsiteY1" fmla="*/ 177082 h 474026"/>
                <a:gd name="connsiteX2" fmla="*/ 1176726 w 1304338"/>
                <a:gd name="connsiteY2" fmla="*/ 30966 h 474026"/>
                <a:gd name="connsiteX3" fmla="*/ 1148446 w 1304338"/>
                <a:gd name="connsiteY3" fmla="*/ 403324 h 474026"/>
                <a:gd name="connsiteX4" fmla="*/ 502708 w 1304338"/>
                <a:gd name="connsiteY4" fmla="*/ 474026 h 474026"/>
                <a:gd name="connsiteX5" fmla="*/ 54935 w 1304338"/>
                <a:gd name="connsiteY5" fmla="*/ 271349 h 474026"/>
                <a:gd name="connsiteX6" fmla="*/ 191623 w 1304338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5335"/>
                <a:gd name="connsiteY0" fmla="*/ 16825 h 474026"/>
                <a:gd name="connsiteX1" fmla="*/ 587713 w 1335335"/>
                <a:gd name="connsiteY1" fmla="*/ 177082 h 474026"/>
                <a:gd name="connsiteX2" fmla="*/ 1205171 w 1335335"/>
                <a:gd name="connsiteY2" fmla="*/ 30966 h 474026"/>
                <a:gd name="connsiteX3" fmla="*/ 1181604 w 1335335"/>
                <a:gd name="connsiteY3" fmla="*/ 398611 h 474026"/>
                <a:gd name="connsiteX4" fmla="*/ 531153 w 1335335"/>
                <a:gd name="connsiteY4" fmla="*/ 474026 h 474026"/>
                <a:gd name="connsiteX5" fmla="*/ 83380 w 1335335"/>
                <a:gd name="connsiteY5" fmla="*/ 271349 h 474026"/>
                <a:gd name="connsiteX6" fmla="*/ 220068 w 1335335"/>
                <a:gd name="connsiteY6" fmla="*/ 16825 h 474026"/>
                <a:gd name="connsiteX0" fmla="*/ 202113 w 1317380"/>
                <a:gd name="connsiteY0" fmla="*/ 18288 h 475489"/>
                <a:gd name="connsiteX1" fmla="*/ 569758 w 1317380"/>
                <a:gd name="connsiteY1" fmla="*/ 178545 h 475489"/>
                <a:gd name="connsiteX2" fmla="*/ 1187216 w 1317380"/>
                <a:gd name="connsiteY2" fmla="*/ 32429 h 475489"/>
                <a:gd name="connsiteX3" fmla="*/ 1163649 w 1317380"/>
                <a:gd name="connsiteY3" fmla="*/ 400074 h 475489"/>
                <a:gd name="connsiteX4" fmla="*/ 513198 w 1317380"/>
                <a:gd name="connsiteY4" fmla="*/ 475489 h 475489"/>
                <a:gd name="connsiteX5" fmla="*/ 93706 w 1317380"/>
                <a:gd name="connsiteY5" fmla="*/ 249245 h 475489"/>
                <a:gd name="connsiteX6" fmla="*/ 202113 w 1317380"/>
                <a:gd name="connsiteY6" fmla="*/ 18288 h 475489"/>
                <a:gd name="connsiteX0" fmla="*/ 216973 w 1308673"/>
                <a:gd name="connsiteY0" fmla="*/ 17098 h 493153"/>
                <a:gd name="connsiteX1" fmla="*/ 561051 w 1308673"/>
                <a:gd name="connsiteY1" fmla="*/ 196209 h 493153"/>
                <a:gd name="connsiteX2" fmla="*/ 1178509 w 1308673"/>
                <a:gd name="connsiteY2" fmla="*/ 50093 h 493153"/>
                <a:gd name="connsiteX3" fmla="*/ 1154942 w 1308673"/>
                <a:gd name="connsiteY3" fmla="*/ 417738 h 493153"/>
                <a:gd name="connsiteX4" fmla="*/ 504491 w 1308673"/>
                <a:gd name="connsiteY4" fmla="*/ 493153 h 493153"/>
                <a:gd name="connsiteX5" fmla="*/ 84999 w 1308673"/>
                <a:gd name="connsiteY5" fmla="*/ 266909 h 493153"/>
                <a:gd name="connsiteX6" fmla="*/ 216973 w 1308673"/>
                <a:gd name="connsiteY6" fmla="*/ 17098 h 493153"/>
                <a:gd name="connsiteX0" fmla="*/ 216973 w 1298723"/>
                <a:gd name="connsiteY0" fmla="*/ 17098 h 493153"/>
                <a:gd name="connsiteX1" fmla="*/ 561051 w 1298723"/>
                <a:gd name="connsiteY1" fmla="*/ 196209 h 493153"/>
                <a:gd name="connsiteX2" fmla="*/ 1178509 w 1298723"/>
                <a:gd name="connsiteY2" fmla="*/ 50093 h 493153"/>
                <a:gd name="connsiteX3" fmla="*/ 1136089 w 1298723"/>
                <a:gd name="connsiteY3" fmla="*/ 238629 h 493153"/>
                <a:gd name="connsiteX4" fmla="*/ 504491 w 1298723"/>
                <a:gd name="connsiteY4" fmla="*/ 493153 h 493153"/>
                <a:gd name="connsiteX5" fmla="*/ 84999 w 1298723"/>
                <a:gd name="connsiteY5" fmla="*/ 266909 h 493153"/>
                <a:gd name="connsiteX6" fmla="*/ 216973 w 1298723"/>
                <a:gd name="connsiteY6" fmla="*/ 17098 h 493153"/>
                <a:gd name="connsiteX0" fmla="*/ 216973 w 1298723"/>
                <a:gd name="connsiteY0" fmla="*/ 17098 h 507293"/>
                <a:gd name="connsiteX1" fmla="*/ 561051 w 1298723"/>
                <a:gd name="connsiteY1" fmla="*/ 196209 h 507293"/>
                <a:gd name="connsiteX2" fmla="*/ 1178509 w 1298723"/>
                <a:gd name="connsiteY2" fmla="*/ 50093 h 507293"/>
                <a:gd name="connsiteX3" fmla="*/ 1136089 w 1298723"/>
                <a:gd name="connsiteY3" fmla="*/ 238629 h 507293"/>
                <a:gd name="connsiteX4" fmla="*/ 528058 w 1298723"/>
                <a:gd name="connsiteY4" fmla="*/ 507293 h 507293"/>
                <a:gd name="connsiteX5" fmla="*/ 84999 w 1298723"/>
                <a:gd name="connsiteY5" fmla="*/ 266909 h 507293"/>
                <a:gd name="connsiteX6" fmla="*/ 216973 w 1298723"/>
                <a:gd name="connsiteY6" fmla="*/ 17098 h 507293"/>
                <a:gd name="connsiteX0" fmla="*/ 216973 w 1298723"/>
                <a:gd name="connsiteY0" fmla="*/ 17098 h 507293"/>
                <a:gd name="connsiteX1" fmla="*/ 561051 w 1298723"/>
                <a:gd name="connsiteY1" fmla="*/ 196209 h 507293"/>
                <a:gd name="connsiteX2" fmla="*/ 1178509 w 1298723"/>
                <a:gd name="connsiteY2" fmla="*/ 50093 h 507293"/>
                <a:gd name="connsiteX3" fmla="*/ 1136089 w 1298723"/>
                <a:gd name="connsiteY3" fmla="*/ 238629 h 507293"/>
                <a:gd name="connsiteX4" fmla="*/ 528058 w 1298723"/>
                <a:gd name="connsiteY4" fmla="*/ 507293 h 507293"/>
                <a:gd name="connsiteX5" fmla="*/ 84999 w 1298723"/>
                <a:gd name="connsiteY5" fmla="*/ 266909 h 507293"/>
                <a:gd name="connsiteX6" fmla="*/ 216973 w 1298723"/>
                <a:gd name="connsiteY6" fmla="*/ 17098 h 507293"/>
                <a:gd name="connsiteX0" fmla="*/ 216973 w 1285623"/>
                <a:gd name="connsiteY0" fmla="*/ 47133 h 537328"/>
                <a:gd name="connsiteX1" fmla="*/ 561051 w 1285623"/>
                <a:gd name="connsiteY1" fmla="*/ 226244 h 537328"/>
                <a:gd name="connsiteX2" fmla="*/ 1150229 w 1285623"/>
                <a:gd name="connsiteY2" fmla="*/ 0 h 537328"/>
                <a:gd name="connsiteX3" fmla="*/ 1136089 w 1285623"/>
                <a:gd name="connsiteY3" fmla="*/ 268664 h 537328"/>
                <a:gd name="connsiteX4" fmla="*/ 528058 w 1285623"/>
                <a:gd name="connsiteY4" fmla="*/ 537328 h 537328"/>
                <a:gd name="connsiteX5" fmla="*/ 84999 w 1285623"/>
                <a:gd name="connsiteY5" fmla="*/ 296944 h 537328"/>
                <a:gd name="connsiteX6" fmla="*/ 216973 w 1285623"/>
                <a:gd name="connsiteY6" fmla="*/ 47133 h 537328"/>
                <a:gd name="connsiteX0" fmla="*/ 216973 w 1272201"/>
                <a:gd name="connsiteY0" fmla="*/ 61273 h 551468"/>
                <a:gd name="connsiteX1" fmla="*/ 561051 w 1272201"/>
                <a:gd name="connsiteY1" fmla="*/ 240384 h 551468"/>
                <a:gd name="connsiteX2" fmla="*/ 1117235 w 1272201"/>
                <a:gd name="connsiteY2" fmla="*/ 0 h 551468"/>
                <a:gd name="connsiteX3" fmla="*/ 1136089 w 1272201"/>
                <a:gd name="connsiteY3" fmla="*/ 282804 h 551468"/>
                <a:gd name="connsiteX4" fmla="*/ 528058 w 1272201"/>
                <a:gd name="connsiteY4" fmla="*/ 551468 h 551468"/>
                <a:gd name="connsiteX5" fmla="*/ 84999 w 1272201"/>
                <a:gd name="connsiteY5" fmla="*/ 311084 h 551468"/>
                <a:gd name="connsiteX6" fmla="*/ 216973 w 1272201"/>
                <a:gd name="connsiteY6" fmla="*/ 61273 h 551468"/>
                <a:gd name="connsiteX0" fmla="*/ 216973 w 1278133"/>
                <a:gd name="connsiteY0" fmla="*/ 61273 h 551468"/>
                <a:gd name="connsiteX1" fmla="*/ 561051 w 1278133"/>
                <a:gd name="connsiteY1" fmla="*/ 240384 h 551468"/>
                <a:gd name="connsiteX2" fmla="*/ 1117235 w 1278133"/>
                <a:gd name="connsiteY2" fmla="*/ 0 h 551468"/>
                <a:gd name="connsiteX3" fmla="*/ 1145516 w 1278133"/>
                <a:gd name="connsiteY3" fmla="*/ 282804 h 551468"/>
                <a:gd name="connsiteX4" fmla="*/ 528058 w 1278133"/>
                <a:gd name="connsiteY4" fmla="*/ 551468 h 551468"/>
                <a:gd name="connsiteX5" fmla="*/ 84999 w 1278133"/>
                <a:gd name="connsiteY5" fmla="*/ 311084 h 551468"/>
                <a:gd name="connsiteX6" fmla="*/ 216973 w 1278133"/>
                <a:gd name="connsiteY6" fmla="*/ 61273 h 551468"/>
                <a:gd name="connsiteX0" fmla="*/ 216973 w 1268476"/>
                <a:gd name="connsiteY0" fmla="*/ 51846 h 542041"/>
                <a:gd name="connsiteX1" fmla="*/ 561051 w 1268476"/>
                <a:gd name="connsiteY1" fmla="*/ 230957 h 542041"/>
                <a:gd name="connsiteX2" fmla="*/ 1088954 w 1268476"/>
                <a:gd name="connsiteY2" fmla="*/ 0 h 542041"/>
                <a:gd name="connsiteX3" fmla="*/ 1145516 w 1268476"/>
                <a:gd name="connsiteY3" fmla="*/ 273377 h 542041"/>
                <a:gd name="connsiteX4" fmla="*/ 528058 w 1268476"/>
                <a:gd name="connsiteY4" fmla="*/ 542041 h 542041"/>
                <a:gd name="connsiteX5" fmla="*/ 84999 w 1268476"/>
                <a:gd name="connsiteY5" fmla="*/ 301657 h 542041"/>
                <a:gd name="connsiteX6" fmla="*/ 216973 w 1268476"/>
                <a:gd name="connsiteY6" fmla="*/ 51846 h 542041"/>
                <a:gd name="connsiteX0" fmla="*/ 216973 w 1273624"/>
                <a:gd name="connsiteY0" fmla="*/ 51846 h 542041"/>
                <a:gd name="connsiteX1" fmla="*/ 561051 w 1273624"/>
                <a:gd name="connsiteY1" fmla="*/ 230957 h 542041"/>
                <a:gd name="connsiteX2" fmla="*/ 1088954 w 1273624"/>
                <a:gd name="connsiteY2" fmla="*/ 0 h 542041"/>
                <a:gd name="connsiteX3" fmla="*/ 1145516 w 1273624"/>
                <a:gd name="connsiteY3" fmla="*/ 273377 h 542041"/>
                <a:gd name="connsiteX4" fmla="*/ 528058 w 1273624"/>
                <a:gd name="connsiteY4" fmla="*/ 542041 h 542041"/>
                <a:gd name="connsiteX5" fmla="*/ 84999 w 1273624"/>
                <a:gd name="connsiteY5" fmla="*/ 301657 h 542041"/>
                <a:gd name="connsiteX6" fmla="*/ 216973 w 1273624"/>
                <a:gd name="connsiteY6" fmla="*/ 51846 h 542041"/>
                <a:gd name="connsiteX0" fmla="*/ 216973 w 1261354"/>
                <a:gd name="connsiteY0" fmla="*/ 51846 h 542041"/>
                <a:gd name="connsiteX1" fmla="*/ 561051 w 1261354"/>
                <a:gd name="connsiteY1" fmla="*/ 230957 h 542041"/>
                <a:gd name="connsiteX2" fmla="*/ 1088954 w 1261354"/>
                <a:gd name="connsiteY2" fmla="*/ 0 h 542041"/>
                <a:gd name="connsiteX3" fmla="*/ 1145516 w 1261354"/>
                <a:gd name="connsiteY3" fmla="*/ 273377 h 542041"/>
                <a:gd name="connsiteX4" fmla="*/ 528058 w 1261354"/>
                <a:gd name="connsiteY4" fmla="*/ 542041 h 542041"/>
                <a:gd name="connsiteX5" fmla="*/ 84999 w 1261354"/>
                <a:gd name="connsiteY5" fmla="*/ 301657 h 542041"/>
                <a:gd name="connsiteX6" fmla="*/ 216973 w 1261354"/>
                <a:gd name="connsiteY6" fmla="*/ 51846 h 542041"/>
                <a:gd name="connsiteX0" fmla="*/ 216973 w 1261354"/>
                <a:gd name="connsiteY0" fmla="*/ 51846 h 542041"/>
                <a:gd name="connsiteX1" fmla="*/ 561051 w 1261354"/>
                <a:gd name="connsiteY1" fmla="*/ 230957 h 542041"/>
                <a:gd name="connsiteX2" fmla="*/ 1088954 w 1261354"/>
                <a:gd name="connsiteY2" fmla="*/ 0 h 542041"/>
                <a:gd name="connsiteX3" fmla="*/ 1145516 w 1261354"/>
                <a:gd name="connsiteY3" fmla="*/ 273377 h 542041"/>
                <a:gd name="connsiteX4" fmla="*/ 528058 w 1261354"/>
                <a:gd name="connsiteY4" fmla="*/ 542041 h 542041"/>
                <a:gd name="connsiteX5" fmla="*/ 84999 w 1261354"/>
                <a:gd name="connsiteY5" fmla="*/ 301657 h 542041"/>
                <a:gd name="connsiteX6" fmla="*/ 216973 w 1261354"/>
                <a:gd name="connsiteY6" fmla="*/ 51846 h 542041"/>
                <a:gd name="connsiteX0" fmla="*/ 216973 w 1261354"/>
                <a:gd name="connsiteY0" fmla="*/ 51846 h 527901"/>
                <a:gd name="connsiteX1" fmla="*/ 561051 w 1261354"/>
                <a:gd name="connsiteY1" fmla="*/ 230957 h 527901"/>
                <a:gd name="connsiteX2" fmla="*/ 1088954 w 1261354"/>
                <a:gd name="connsiteY2" fmla="*/ 0 h 527901"/>
                <a:gd name="connsiteX3" fmla="*/ 1145516 w 1261354"/>
                <a:gd name="connsiteY3" fmla="*/ 273377 h 527901"/>
                <a:gd name="connsiteX4" fmla="*/ 509204 w 1261354"/>
                <a:gd name="connsiteY4" fmla="*/ 527901 h 527901"/>
                <a:gd name="connsiteX5" fmla="*/ 84999 w 1261354"/>
                <a:gd name="connsiteY5" fmla="*/ 301657 h 527901"/>
                <a:gd name="connsiteX6" fmla="*/ 216973 w 1261354"/>
                <a:gd name="connsiteY6" fmla="*/ 51846 h 527901"/>
                <a:gd name="connsiteX0" fmla="*/ 216973 w 1261354"/>
                <a:gd name="connsiteY0" fmla="*/ 51846 h 527901"/>
                <a:gd name="connsiteX1" fmla="*/ 561051 w 1261354"/>
                <a:gd name="connsiteY1" fmla="*/ 230957 h 527901"/>
                <a:gd name="connsiteX2" fmla="*/ 1088954 w 1261354"/>
                <a:gd name="connsiteY2" fmla="*/ 0 h 527901"/>
                <a:gd name="connsiteX3" fmla="*/ 1145516 w 1261354"/>
                <a:gd name="connsiteY3" fmla="*/ 273377 h 527901"/>
                <a:gd name="connsiteX4" fmla="*/ 509204 w 1261354"/>
                <a:gd name="connsiteY4" fmla="*/ 527901 h 527901"/>
                <a:gd name="connsiteX5" fmla="*/ 84999 w 1261354"/>
                <a:gd name="connsiteY5" fmla="*/ 301657 h 527901"/>
                <a:gd name="connsiteX6" fmla="*/ 216973 w 1261354"/>
                <a:gd name="connsiteY6" fmla="*/ 51846 h 527901"/>
                <a:gd name="connsiteX0" fmla="*/ 209197 w 1253578"/>
                <a:gd name="connsiteY0" fmla="*/ 51846 h 527901"/>
                <a:gd name="connsiteX1" fmla="*/ 553275 w 1253578"/>
                <a:gd name="connsiteY1" fmla="*/ 230957 h 527901"/>
                <a:gd name="connsiteX2" fmla="*/ 1081178 w 1253578"/>
                <a:gd name="connsiteY2" fmla="*/ 0 h 527901"/>
                <a:gd name="connsiteX3" fmla="*/ 1137740 w 1253578"/>
                <a:gd name="connsiteY3" fmla="*/ 273377 h 527901"/>
                <a:gd name="connsiteX4" fmla="*/ 501428 w 1253578"/>
                <a:gd name="connsiteY4" fmla="*/ 527901 h 527901"/>
                <a:gd name="connsiteX5" fmla="*/ 77223 w 1253578"/>
                <a:gd name="connsiteY5" fmla="*/ 301657 h 527901"/>
                <a:gd name="connsiteX6" fmla="*/ 209197 w 1253578"/>
                <a:gd name="connsiteY6" fmla="*/ 51846 h 527901"/>
                <a:gd name="connsiteX0" fmla="*/ 213903 w 1258284"/>
                <a:gd name="connsiteY0" fmla="*/ 51846 h 527901"/>
                <a:gd name="connsiteX1" fmla="*/ 557981 w 1258284"/>
                <a:gd name="connsiteY1" fmla="*/ 230957 h 527901"/>
                <a:gd name="connsiteX2" fmla="*/ 1085884 w 1258284"/>
                <a:gd name="connsiteY2" fmla="*/ 0 h 527901"/>
                <a:gd name="connsiteX3" fmla="*/ 1142446 w 1258284"/>
                <a:gd name="connsiteY3" fmla="*/ 273377 h 527901"/>
                <a:gd name="connsiteX4" fmla="*/ 506134 w 1258284"/>
                <a:gd name="connsiteY4" fmla="*/ 527901 h 527901"/>
                <a:gd name="connsiteX5" fmla="*/ 81929 w 1258284"/>
                <a:gd name="connsiteY5" fmla="*/ 301657 h 527901"/>
                <a:gd name="connsiteX6" fmla="*/ 213903 w 1258284"/>
                <a:gd name="connsiteY6" fmla="*/ 51846 h 527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8284" h="527901">
                  <a:moveTo>
                    <a:pt x="213903" y="51846"/>
                  </a:moveTo>
                  <a:lnTo>
                    <a:pt x="557981" y="230957"/>
                  </a:lnTo>
                  <a:lnTo>
                    <a:pt x="1085884" y="0"/>
                  </a:lnTo>
                  <a:cubicBezTo>
                    <a:pt x="1246139" y="9426"/>
                    <a:pt x="1349836" y="127263"/>
                    <a:pt x="1142446" y="273377"/>
                  </a:cubicBezTo>
                  <a:cubicBezTo>
                    <a:pt x="931914" y="386499"/>
                    <a:pt x="730807" y="471340"/>
                    <a:pt x="506134" y="527901"/>
                  </a:cubicBezTo>
                  <a:lnTo>
                    <a:pt x="81929" y="301657"/>
                  </a:lnTo>
                  <a:cubicBezTo>
                    <a:pt x="-68589" y="218185"/>
                    <a:pt x="-4267" y="-49656"/>
                    <a:pt x="213903" y="51846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612DAFA-6ECB-4813-9DC3-458EF0F35D6A}"/>
                </a:ext>
              </a:extLst>
            </p:cNvPr>
            <p:cNvGrpSpPr/>
            <p:nvPr/>
          </p:nvGrpSpPr>
          <p:grpSpPr>
            <a:xfrm rot="21343062">
              <a:off x="4439969" y="3453274"/>
              <a:ext cx="871488" cy="1719428"/>
              <a:chOff x="904151" y="2497329"/>
              <a:chExt cx="1955996" cy="3859160"/>
            </a:xfrm>
            <a:solidFill>
              <a:schemeClr val="tx2">
                <a:lumMod val="75000"/>
                <a:lumOff val="25000"/>
              </a:schemeClr>
            </a:solidFill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115C4BDC-D70B-4964-88F0-7CC8CF728C6F}"/>
                  </a:ext>
                </a:extLst>
              </p:cNvPr>
              <p:cNvSpPr/>
              <p:nvPr/>
            </p:nvSpPr>
            <p:spPr>
              <a:xfrm flipH="1">
                <a:off x="1727662" y="2497329"/>
                <a:ext cx="904772" cy="883728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Rectangle 1">
                <a:extLst>
                  <a:ext uri="{FF2B5EF4-FFF2-40B4-BE49-F238E27FC236}">
                    <a16:creationId xmlns:a16="http://schemas.microsoft.com/office/drawing/2014/main" id="{24309CF6-06CF-4117-9769-48AB0367DA5B}"/>
                  </a:ext>
                </a:extLst>
              </p:cNvPr>
              <p:cNvSpPr/>
              <p:nvPr/>
            </p:nvSpPr>
            <p:spPr>
              <a:xfrm flipH="1">
                <a:off x="904151" y="4784297"/>
                <a:ext cx="1119694" cy="1561346"/>
              </a:xfrm>
              <a:custGeom>
                <a:avLst/>
                <a:gdLst>
                  <a:gd name="connsiteX0" fmla="*/ 0 w 338270"/>
                  <a:gd name="connsiteY0" fmla="*/ 0 h 1901390"/>
                  <a:gd name="connsiteX1" fmla="*/ 338270 w 338270"/>
                  <a:gd name="connsiteY1" fmla="*/ 0 h 1901390"/>
                  <a:gd name="connsiteX2" fmla="*/ 338270 w 338270"/>
                  <a:gd name="connsiteY2" fmla="*/ 1901390 h 1901390"/>
                  <a:gd name="connsiteX3" fmla="*/ 0 w 338270"/>
                  <a:gd name="connsiteY3" fmla="*/ 1901390 h 1901390"/>
                  <a:gd name="connsiteX4" fmla="*/ 0 w 338270"/>
                  <a:gd name="connsiteY4" fmla="*/ 0 h 1901390"/>
                  <a:gd name="connsiteX0" fmla="*/ 0 w 913511"/>
                  <a:gd name="connsiteY0" fmla="*/ 0 h 1901390"/>
                  <a:gd name="connsiteX1" fmla="*/ 338270 w 913511"/>
                  <a:gd name="connsiteY1" fmla="*/ 0 h 1901390"/>
                  <a:gd name="connsiteX2" fmla="*/ 913511 w 913511"/>
                  <a:gd name="connsiteY2" fmla="*/ 1153245 h 1901390"/>
                  <a:gd name="connsiteX3" fmla="*/ 0 w 913511"/>
                  <a:gd name="connsiteY3" fmla="*/ 1901390 h 1901390"/>
                  <a:gd name="connsiteX4" fmla="*/ 0 w 913511"/>
                  <a:gd name="connsiteY4" fmla="*/ 0 h 1901390"/>
                  <a:gd name="connsiteX0" fmla="*/ 0 w 913511"/>
                  <a:gd name="connsiteY0" fmla="*/ 0 h 1469128"/>
                  <a:gd name="connsiteX1" fmla="*/ 338270 w 913511"/>
                  <a:gd name="connsiteY1" fmla="*/ 0 h 1469128"/>
                  <a:gd name="connsiteX2" fmla="*/ 913511 w 913511"/>
                  <a:gd name="connsiteY2" fmla="*/ 1153245 h 1469128"/>
                  <a:gd name="connsiteX3" fmla="*/ 694944 w 913511"/>
                  <a:gd name="connsiteY3" fmla="*/ 1469128 h 1469128"/>
                  <a:gd name="connsiteX4" fmla="*/ 0 w 913511"/>
                  <a:gd name="connsiteY4" fmla="*/ 0 h 1469128"/>
                  <a:gd name="connsiteX0" fmla="*/ 0 w 913511"/>
                  <a:gd name="connsiteY0" fmla="*/ 0 h 1478753"/>
                  <a:gd name="connsiteX1" fmla="*/ 338270 w 913511"/>
                  <a:gd name="connsiteY1" fmla="*/ 0 h 1478753"/>
                  <a:gd name="connsiteX2" fmla="*/ 913511 w 913511"/>
                  <a:gd name="connsiteY2" fmla="*/ 1153245 h 1478753"/>
                  <a:gd name="connsiteX3" fmla="*/ 694944 w 913511"/>
                  <a:gd name="connsiteY3" fmla="*/ 1469128 h 1478753"/>
                  <a:gd name="connsiteX4" fmla="*/ 0 w 913511"/>
                  <a:gd name="connsiteY4" fmla="*/ 0 h 1478753"/>
                  <a:gd name="connsiteX0" fmla="*/ 0 w 984139"/>
                  <a:gd name="connsiteY0" fmla="*/ 0 h 1479459"/>
                  <a:gd name="connsiteX1" fmla="*/ 338270 w 984139"/>
                  <a:gd name="connsiteY1" fmla="*/ 0 h 1479459"/>
                  <a:gd name="connsiteX2" fmla="*/ 913511 w 984139"/>
                  <a:gd name="connsiteY2" fmla="*/ 1153245 h 1479459"/>
                  <a:gd name="connsiteX3" fmla="*/ 694944 w 984139"/>
                  <a:gd name="connsiteY3" fmla="*/ 1469128 h 1479459"/>
                  <a:gd name="connsiteX4" fmla="*/ 0 w 984139"/>
                  <a:gd name="connsiteY4" fmla="*/ 0 h 1479459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0 w 989217"/>
                  <a:gd name="connsiteY4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0 w 989217"/>
                  <a:gd name="connsiteY4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405661 w 989217"/>
                  <a:gd name="connsiteY4" fmla="*/ 857874 h 1479240"/>
                  <a:gd name="connsiteX5" fmla="*/ 0 w 989217"/>
                  <a:gd name="connsiteY5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26601 w 989217"/>
                  <a:gd name="connsiteY4" fmla="*/ 957627 h 1479240"/>
                  <a:gd name="connsiteX5" fmla="*/ 0 w 989217"/>
                  <a:gd name="connsiteY5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26601 w 989217"/>
                  <a:gd name="connsiteY4" fmla="*/ 957627 h 1479240"/>
                  <a:gd name="connsiteX5" fmla="*/ 0 w 989217"/>
                  <a:gd name="connsiteY5" fmla="*/ 0 h 1479240"/>
                  <a:gd name="connsiteX0" fmla="*/ 17078 w 1006295"/>
                  <a:gd name="connsiteY0" fmla="*/ 0 h 1479240"/>
                  <a:gd name="connsiteX1" fmla="*/ 355348 w 1006295"/>
                  <a:gd name="connsiteY1" fmla="*/ 0 h 1479240"/>
                  <a:gd name="connsiteX2" fmla="*/ 937239 w 1006295"/>
                  <a:gd name="connsiteY2" fmla="*/ 1146595 h 1479240"/>
                  <a:gd name="connsiteX3" fmla="*/ 712022 w 1006295"/>
                  <a:gd name="connsiteY3" fmla="*/ 1469128 h 1479240"/>
                  <a:gd name="connsiteX4" fmla="*/ 43679 w 1006295"/>
                  <a:gd name="connsiteY4" fmla="*/ 957627 h 1479240"/>
                  <a:gd name="connsiteX5" fmla="*/ 17078 w 1006295"/>
                  <a:gd name="connsiteY5" fmla="*/ 0 h 1479240"/>
                  <a:gd name="connsiteX0" fmla="*/ 17078 w 1006295"/>
                  <a:gd name="connsiteY0" fmla="*/ 0 h 1479240"/>
                  <a:gd name="connsiteX1" fmla="*/ 355348 w 1006295"/>
                  <a:gd name="connsiteY1" fmla="*/ 0 h 1479240"/>
                  <a:gd name="connsiteX2" fmla="*/ 937239 w 1006295"/>
                  <a:gd name="connsiteY2" fmla="*/ 1146595 h 1479240"/>
                  <a:gd name="connsiteX3" fmla="*/ 712022 w 1006295"/>
                  <a:gd name="connsiteY3" fmla="*/ 1469128 h 1479240"/>
                  <a:gd name="connsiteX4" fmla="*/ 43679 w 1006295"/>
                  <a:gd name="connsiteY4" fmla="*/ 957627 h 1479240"/>
                  <a:gd name="connsiteX5" fmla="*/ 17078 w 1006295"/>
                  <a:gd name="connsiteY5" fmla="*/ 0 h 1479240"/>
                  <a:gd name="connsiteX0" fmla="*/ 17078 w 1006295"/>
                  <a:gd name="connsiteY0" fmla="*/ 0 h 1479240"/>
                  <a:gd name="connsiteX1" fmla="*/ 355348 w 1006295"/>
                  <a:gd name="connsiteY1" fmla="*/ 0 h 1479240"/>
                  <a:gd name="connsiteX2" fmla="*/ 937239 w 1006295"/>
                  <a:gd name="connsiteY2" fmla="*/ 1146595 h 1479240"/>
                  <a:gd name="connsiteX3" fmla="*/ 712022 w 1006295"/>
                  <a:gd name="connsiteY3" fmla="*/ 1469128 h 1479240"/>
                  <a:gd name="connsiteX4" fmla="*/ 43679 w 1006295"/>
                  <a:gd name="connsiteY4" fmla="*/ 957627 h 1479240"/>
                  <a:gd name="connsiteX5" fmla="*/ 17078 w 1006295"/>
                  <a:gd name="connsiteY5" fmla="*/ 0 h 1479240"/>
                  <a:gd name="connsiteX0" fmla="*/ 21528 w 1010745"/>
                  <a:gd name="connsiteY0" fmla="*/ 0 h 1479240"/>
                  <a:gd name="connsiteX1" fmla="*/ 359798 w 1010745"/>
                  <a:gd name="connsiteY1" fmla="*/ 0 h 1479240"/>
                  <a:gd name="connsiteX2" fmla="*/ 941689 w 1010745"/>
                  <a:gd name="connsiteY2" fmla="*/ 1146595 h 1479240"/>
                  <a:gd name="connsiteX3" fmla="*/ 716472 w 1010745"/>
                  <a:gd name="connsiteY3" fmla="*/ 1469128 h 1479240"/>
                  <a:gd name="connsiteX4" fmla="*/ 41479 w 1010745"/>
                  <a:gd name="connsiteY4" fmla="*/ 977577 h 1479240"/>
                  <a:gd name="connsiteX5" fmla="*/ 21528 w 1010745"/>
                  <a:gd name="connsiteY5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19951 w 989217"/>
                  <a:gd name="connsiteY4" fmla="*/ 977577 h 1479240"/>
                  <a:gd name="connsiteX5" fmla="*/ 0 w 989217"/>
                  <a:gd name="connsiteY5" fmla="*/ 0 h 1479240"/>
                  <a:gd name="connsiteX0" fmla="*/ 0 w 992542"/>
                  <a:gd name="connsiteY0" fmla="*/ 146304 h 1479240"/>
                  <a:gd name="connsiteX1" fmla="*/ 341595 w 992542"/>
                  <a:gd name="connsiteY1" fmla="*/ 0 h 1479240"/>
                  <a:gd name="connsiteX2" fmla="*/ 923486 w 992542"/>
                  <a:gd name="connsiteY2" fmla="*/ 1146595 h 1479240"/>
                  <a:gd name="connsiteX3" fmla="*/ 698269 w 992542"/>
                  <a:gd name="connsiteY3" fmla="*/ 1469128 h 1479240"/>
                  <a:gd name="connsiteX4" fmla="*/ 23276 w 992542"/>
                  <a:gd name="connsiteY4" fmla="*/ 977577 h 1479240"/>
                  <a:gd name="connsiteX5" fmla="*/ 0 w 992542"/>
                  <a:gd name="connsiteY5" fmla="*/ 146304 h 1479240"/>
                  <a:gd name="connsiteX0" fmla="*/ 32340 w 1024882"/>
                  <a:gd name="connsiteY0" fmla="*/ 146304 h 1479240"/>
                  <a:gd name="connsiteX1" fmla="*/ 373935 w 1024882"/>
                  <a:gd name="connsiteY1" fmla="*/ 0 h 1479240"/>
                  <a:gd name="connsiteX2" fmla="*/ 955826 w 1024882"/>
                  <a:gd name="connsiteY2" fmla="*/ 1146595 h 1479240"/>
                  <a:gd name="connsiteX3" fmla="*/ 730609 w 1024882"/>
                  <a:gd name="connsiteY3" fmla="*/ 1469128 h 1479240"/>
                  <a:gd name="connsiteX4" fmla="*/ 55616 w 1024882"/>
                  <a:gd name="connsiteY4" fmla="*/ 977577 h 1479240"/>
                  <a:gd name="connsiteX5" fmla="*/ 32340 w 1024882"/>
                  <a:gd name="connsiteY5" fmla="*/ 146304 h 1479240"/>
                  <a:gd name="connsiteX0" fmla="*/ 33787 w 1019679"/>
                  <a:gd name="connsiteY0" fmla="*/ 66502 h 1479240"/>
                  <a:gd name="connsiteX1" fmla="*/ 368732 w 1019679"/>
                  <a:gd name="connsiteY1" fmla="*/ 0 h 1479240"/>
                  <a:gd name="connsiteX2" fmla="*/ 950623 w 1019679"/>
                  <a:gd name="connsiteY2" fmla="*/ 1146595 h 1479240"/>
                  <a:gd name="connsiteX3" fmla="*/ 725406 w 1019679"/>
                  <a:gd name="connsiteY3" fmla="*/ 1469128 h 1479240"/>
                  <a:gd name="connsiteX4" fmla="*/ 50413 w 1019679"/>
                  <a:gd name="connsiteY4" fmla="*/ 977577 h 1479240"/>
                  <a:gd name="connsiteX5" fmla="*/ 33787 w 1019679"/>
                  <a:gd name="connsiteY5" fmla="*/ 66502 h 1479240"/>
                  <a:gd name="connsiteX0" fmla="*/ 39705 w 1025597"/>
                  <a:gd name="connsiteY0" fmla="*/ 66502 h 1479240"/>
                  <a:gd name="connsiteX1" fmla="*/ 374650 w 1025597"/>
                  <a:gd name="connsiteY1" fmla="*/ 0 h 1479240"/>
                  <a:gd name="connsiteX2" fmla="*/ 956541 w 1025597"/>
                  <a:gd name="connsiteY2" fmla="*/ 1146595 h 1479240"/>
                  <a:gd name="connsiteX3" fmla="*/ 731324 w 1025597"/>
                  <a:gd name="connsiteY3" fmla="*/ 1469128 h 1479240"/>
                  <a:gd name="connsiteX4" fmla="*/ 56331 w 1025597"/>
                  <a:gd name="connsiteY4" fmla="*/ 977577 h 1479240"/>
                  <a:gd name="connsiteX5" fmla="*/ 39705 w 1025597"/>
                  <a:gd name="connsiteY5" fmla="*/ 66502 h 1479240"/>
                  <a:gd name="connsiteX0" fmla="*/ 39705 w 1000783"/>
                  <a:gd name="connsiteY0" fmla="*/ 66502 h 1478927"/>
                  <a:gd name="connsiteX1" fmla="*/ 374650 w 1000783"/>
                  <a:gd name="connsiteY1" fmla="*/ 0 h 1478927"/>
                  <a:gd name="connsiteX2" fmla="*/ 923290 w 1000783"/>
                  <a:gd name="connsiteY2" fmla="*/ 1136620 h 1478927"/>
                  <a:gd name="connsiteX3" fmla="*/ 731324 w 1000783"/>
                  <a:gd name="connsiteY3" fmla="*/ 1469128 h 1478927"/>
                  <a:gd name="connsiteX4" fmla="*/ 56331 w 1000783"/>
                  <a:gd name="connsiteY4" fmla="*/ 977577 h 1478927"/>
                  <a:gd name="connsiteX5" fmla="*/ 39705 w 1000783"/>
                  <a:gd name="connsiteY5" fmla="*/ 66502 h 1478927"/>
                  <a:gd name="connsiteX0" fmla="*/ 39705 w 1011118"/>
                  <a:gd name="connsiteY0" fmla="*/ 66502 h 1478118"/>
                  <a:gd name="connsiteX1" fmla="*/ 374650 w 1011118"/>
                  <a:gd name="connsiteY1" fmla="*/ 0 h 1478118"/>
                  <a:gd name="connsiteX2" fmla="*/ 923290 w 1011118"/>
                  <a:gd name="connsiteY2" fmla="*/ 1136620 h 1478118"/>
                  <a:gd name="connsiteX3" fmla="*/ 731324 w 1011118"/>
                  <a:gd name="connsiteY3" fmla="*/ 1469128 h 1478118"/>
                  <a:gd name="connsiteX4" fmla="*/ 56331 w 1011118"/>
                  <a:gd name="connsiteY4" fmla="*/ 977577 h 1478118"/>
                  <a:gd name="connsiteX5" fmla="*/ 39705 w 1011118"/>
                  <a:gd name="connsiteY5" fmla="*/ 66502 h 1478118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936590 w 1020876"/>
                  <a:gd name="connsiteY2" fmla="*/ 1119994 h 1477709"/>
                  <a:gd name="connsiteX3" fmla="*/ 731324 w 1020876"/>
                  <a:gd name="connsiteY3" fmla="*/ 1469128 h 1477709"/>
                  <a:gd name="connsiteX4" fmla="*/ 56331 w 1020876"/>
                  <a:gd name="connsiteY4" fmla="*/ 977577 h 1477709"/>
                  <a:gd name="connsiteX5" fmla="*/ 39705 w 1020876"/>
                  <a:gd name="connsiteY5" fmla="*/ 66502 h 1477709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678121 w 1020876"/>
                  <a:gd name="connsiteY2" fmla="*/ 591868 h 1477709"/>
                  <a:gd name="connsiteX3" fmla="*/ 936590 w 1020876"/>
                  <a:gd name="connsiteY3" fmla="*/ 1119994 h 1477709"/>
                  <a:gd name="connsiteX4" fmla="*/ 731324 w 1020876"/>
                  <a:gd name="connsiteY4" fmla="*/ 1469128 h 1477709"/>
                  <a:gd name="connsiteX5" fmla="*/ 56331 w 1020876"/>
                  <a:gd name="connsiteY5" fmla="*/ 977577 h 1477709"/>
                  <a:gd name="connsiteX6" fmla="*/ 39705 w 1020876"/>
                  <a:gd name="connsiteY6" fmla="*/ 66502 h 1477709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442039 w 1020876"/>
                  <a:gd name="connsiteY2" fmla="*/ 827949 h 1477709"/>
                  <a:gd name="connsiteX3" fmla="*/ 936590 w 1020876"/>
                  <a:gd name="connsiteY3" fmla="*/ 1119994 h 1477709"/>
                  <a:gd name="connsiteX4" fmla="*/ 731324 w 1020876"/>
                  <a:gd name="connsiteY4" fmla="*/ 1469128 h 1477709"/>
                  <a:gd name="connsiteX5" fmla="*/ 56331 w 1020876"/>
                  <a:gd name="connsiteY5" fmla="*/ 977577 h 1477709"/>
                  <a:gd name="connsiteX6" fmla="*/ 39705 w 1020876"/>
                  <a:gd name="connsiteY6" fmla="*/ 66502 h 1477709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442039 w 1020876"/>
                  <a:gd name="connsiteY2" fmla="*/ 827949 h 1477709"/>
                  <a:gd name="connsiteX3" fmla="*/ 936590 w 1020876"/>
                  <a:gd name="connsiteY3" fmla="*/ 1119994 h 1477709"/>
                  <a:gd name="connsiteX4" fmla="*/ 731324 w 1020876"/>
                  <a:gd name="connsiteY4" fmla="*/ 1469128 h 1477709"/>
                  <a:gd name="connsiteX5" fmla="*/ 56331 w 1020876"/>
                  <a:gd name="connsiteY5" fmla="*/ 977577 h 1477709"/>
                  <a:gd name="connsiteX6" fmla="*/ 39705 w 1020876"/>
                  <a:gd name="connsiteY6" fmla="*/ 66502 h 1477709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442039 w 1020876"/>
                  <a:gd name="connsiteY2" fmla="*/ 827949 h 1477709"/>
                  <a:gd name="connsiteX3" fmla="*/ 936590 w 1020876"/>
                  <a:gd name="connsiteY3" fmla="*/ 1119994 h 1477709"/>
                  <a:gd name="connsiteX4" fmla="*/ 731324 w 1020876"/>
                  <a:gd name="connsiteY4" fmla="*/ 1469128 h 1477709"/>
                  <a:gd name="connsiteX5" fmla="*/ 56331 w 1020876"/>
                  <a:gd name="connsiteY5" fmla="*/ 977577 h 1477709"/>
                  <a:gd name="connsiteX6" fmla="*/ 39705 w 1020876"/>
                  <a:gd name="connsiteY6" fmla="*/ 66502 h 1477709"/>
                  <a:gd name="connsiteX0" fmla="*/ 39705 w 1021741"/>
                  <a:gd name="connsiteY0" fmla="*/ 66502 h 1471218"/>
                  <a:gd name="connsiteX1" fmla="*/ 374650 w 1021741"/>
                  <a:gd name="connsiteY1" fmla="*/ 0 h 1471218"/>
                  <a:gd name="connsiteX2" fmla="*/ 442039 w 1021741"/>
                  <a:gd name="connsiteY2" fmla="*/ 827949 h 1471218"/>
                  <a:gd name="connsiteX3" fmla="*/ 936590 w 1021741"/>
                  <a:gd name="connsiteY3" fmla="*/ 1119994 h 1471218"/>
                  <a:gd name="connsiteX4" fmla="*/ 734649 w 1021741"/>
                  <a:gd name="connsiteY4" fmla="*/ 1462478 h 1471218"/>
                  <a:gd name="connsiteX5" fmla="*/ 56331 w 1021741"/>
                  <a:gd name="connsiteY5" fmla="*/ 977577 h 1471218"/>
                  <a:gd name="connsiteX6" fmla="*/ 39705 w 1021741"/>
                  <a:gd name="connsiteY6" fmla="*/ 66502 h 1471218"/>
                  <a:gd name="connsiteX0" fmla="*/ 39705 w 1023248"/>
                  <a:gd name="connsiteY0" fmla="*/ 66502 h 1475295"/>
                  <a:gd name="connsiteX1" fmla="*/ 374650 w 1023248"/>
                  <a:gd name="connsiteY1" fmla="*/ 0 h 1475295"/>
                  <a:gd name="connsiteX2" fmla="*/ 442039 w 1023248"/>
                  <a:gd name="connsiteY2" fmla="*/ 827949 h 1475295"/>
                  <a:gd name="connsiteX3" fmla="*/ 936590 w 1023248"/>
                  <a:gd name="connsiteY3" fmla="*/ 1119994 h 1475295"/>
                  <a:gd name="connsiteX4" fmla="*/ 734649 w 1023248"/>
                  <a:gd name="connsiteY4" fmla="*/ 1462478 h 1475295"/>
                  <a:gd name="connsiteX5" fmla="*/ 56331 w 1023248"/>
                  <a:gd name="connsiteY5" fmla="*/ 977577 h 1475295"/>
                  <a:gd name="connsiteX6" fmla="*/ 39705 w 1023248"/>
                  <a:gd name="connsiteY6" fmla="*/ 66502 h 1475295"/>
                  <a:gd name="connsiteX0" fmla="*/ 39705 w 1023248"/>
                  <a:gd name="connsiteY0" fmla="*/ 66502 h 1475295"/>
                  <a:gd name="connsiteX1" fmla="*/ 374650 w 1023248"/>
                  <a:gd name="connsiteY1" fmla="*/ 0 h 1475295"/>
                  <a:gd name="connsiteX2" fmla="*/ 442039 w 1023248"/>
                  <a:gd name="connsiteY2" fmla="*/ 827949 h 1475295"/>
                  <a:gd name="connsiteX3" fmla="*/ 936590 w 1023248"/>
                  <a:gd name="connsiteY3" fmla="*/ 1119994 h 1475295"/>
                  <a:gd name="connsiteX4" fmla="*/ 734649 w 1023248"/>
                  <a:gd name="connsiteY4" fmla="*/ 1462478 h 1475295"/>
                  <a:gd name="connsiteX5" fmla="*/ 56331 w 1023248"/>
                  <a:gd name="connsiteY5" fmla="*/ 977577 h 1475295"/>
                  <a:gd name="connsiteX6" fmla="*/ 39705 w 1023248"/>
                  <a:gd name="connsiteY6" fmla="*/ 66502 h 1475295"/>
                  <a:gd name="connsiteX0" fmla="*/ 39705 w 1023248"/>
                  <a:gd name="connsiteY0" fmla="*/ 66502 h 1472081"/>
                  <a:gd name="connsiteX1" fmla="*/ 374650 w 1023248"/>
                  <a:gd name="connsiteY1" fmla="*/ 0 h 1472081"/>
                  <a:gd name="connsiteX2" fmla="*/ 442039 w 1023248"/>
                  <a:gd name="connsiteY2" fmla="*/ 827949 h 1472081"/>
                  <a:gd name="connsiteX3" fmla="*/ 936590 w 1023248"/>
                  <a:gd name="connsiteY3" fmla="*/ 1119994 h 1472081"/>
                  <a:gd name="connsiteX4" fmla="*/ 734649 w 1023248"/>
                  <a:gd name="connsiteY4" fmla="*/ 1459153 h 1472081"/>
                  <a:gd name="connsiteX5" fmla="*/ 56331 w 1023248"/>
                  <a:gd name="connsiteY5" fmla="*/ 977577 h 1472081"/>
                  <a:gd name="connsiteX6" fmla="*/ 39705 w 1023248"/>
                  <a:gd name="connsiteY6" fmla="*/ 66502 h 1472081"/>
                  <a:gd name="connsiteX0" fmla="*/ 39705 w 1023248"/>
                  <a:gd name="connsiteY0" fmla="*/ 70065 h 1475644"/>
                  <a:gd name="connsiteX1" fmla="*/ 360401 w 1023248"/>
                  <a:gd name="connsiteY1" fmla="*/ 0 h 1475644"/>
                  <a:gd name="connsiteX2" fmla="*/ 442039 w 1023248"/>
                  <a:gd name="connsiteY2" fmla="*/ 831512 h 1475644"/>
                  <a:gd name="connsiteX3" fmla="*/ 936590 w 1023248"/>
                  <a:gd name="connsiteY3" fmla="*/ 1123557 h 1475644"/>
                  <a:gd name="connsiteX4" fmla="*/ 734649 w 1023248"/>
                  <a:gd name="connsiteY4" fmla="*/ 1462716 h 1475644"/>
                  <a:gd name="connsiteX5" fmla="*/ 56331 w 1023248"/>
                  <a:gd name="connsiteY5" fmla="*/ 981140 h 1475644"/>
                  <a:gd name="connsiteX6" fmla="*/ 39705 w 1023248"/>
                  <a:gd name="connsiteY6" fmla="*/ 70065 h 1475644"/>
                  <a:gd name="connsiteX0" fmla="*/ 39705 w 1023248"/>
                  <a:gd name="connsiteY0" fmla="*/ 23754 h 1429333"/>
                  <a:gd name="connsiteX1" fmla="*/ 374650 w 1023248"/>
                  <a:gd name="connsiteY1" fmla="*/ 0 h 1429333"/>
                  <a:gd name="connsiteX2" fmla="*/ 442039 w 1023248"/>
                  <a:gd name="connsiteY2" fmla="*/ 785201 h 1429333"/>
                  <a:gd name="connsiteX3" fmla="*/ 936590 w 1023248"/>
                  <a:gd name="connsiteY3" fmla="*/ 1077246 h 1429333"/>
                  <a:gd name="connsiteX4" fmla="*/ 734649 w 1023248"/>
                  <a:gd name="connsiteY4" fmla="*/ 1416405 h 1429333"/>
                  <a:gd name="connsiteX5" fmla="*/ 56331 w 1023248"/>
                  <a:gd name="connsiteY5" fmla="*/ 934829 h 1429333"/>
                  <a:gd name="connsiteX6" fmla="*/ 39705 w 1023248"/>
                  <a:gd name="connsiteY6" fmla="*/ 23754 h 1429333"/>
                  <a:gd name="connsiteX0" fmla="*/ 39705 w 1025192"/>
                  <a:gd name="connsiteY0" fmla="*/ 23754 h 1391610"/>
                  <a:gd name="connsiteX1" fmla="*/ 374650 w 1025192"/>
                  <a:gd name="connsiteY1" fmla="*/ 0 h 1391610"/>
                  <a:gd name="connsiteX2" fmla="*/ 442039 w 1025192"/>
                  <a:gd name="connsiteY2" fmla="*/ 785201 h 1391610"/>
                  <a:gd name="connsiteX3" fmla="*/ 936590 w 1025192"/>
                  <a:gd name="connsiteY3" fmla="*/ 1077246 h 1391610"/>
                  <a:gd name="connsiteX4" fmla="*/ 741773 w 1025192"/>
                  <a:gd name="connsiteY4" fmla="*/ 1377219 h 1391610"/>
                  <a:gd name="connsiteX5" fmla="*/ 56331 w 1025192"/>
                  <a:gd name="connsiteY5" fmla="*/ 934829 h 1391610"/>
                  <a:gd name="connsiteX6" fmla="*/ 39705 w 1025192"/>
                  <a:gd name="connsiteY6" fmla="*/ 23754 h 1391610"/>
                  <a:gd name="connsiteX0" fmla="*/ 39705 w 1032528"/>
                  <a:gd name="connsiteY0" fmla="*/ 23754 h 1391610"/>
                  <a:gd name="connsiteX1" fmla="*/ 374650 w 1032528"/>
                  <a:gd name="connsiteY1" fmla="*/ 0 h 1391610"/>
                  <a:gd name="connsiteX2" fmla="*/ 442039 w 1032528"/>
                  <a:gd name="connsiteY2" fmla="*/ 785201 h 1391610"/>
                  <a:gd name="connsiteX3" fmla="*/ 936590 w 1032528"/>
                  <a:gd name="connsiteY3" fmla="*/ 1077246 h 1391610"/>
                  <a:gd name="connsiteX4" fmla="*/ 766709 w 1032528"/>
                  <a:gd name="connsiteY4" fmla="*/ 1377219 h 1391610"/>
                  <a:gd name="connsiteX5" fmla="*/ 56331 w 1032528"/>
                  <a:gd name="connsiteY5" fmla="*/ 934829 h 1391610"/>
                  <a:gd name="connsiteX6" fmla="*/ 39705 w 1032528"/>
                  <a:gd name="connsiteY6" fmla="*/ 23754 h 1391610"/>
                  <a:gd name="connsiteX0" fmla="*/ 39705 w 1019653"/>
                  <a:gd name="connsiteY0" fmla="*/ 23754 h 1395795"/>
                  <a:gd name="connsiteX1" fmla="*/ 374650 w 1019653"/>
                  <a:gd name="connsiteY1" fmla="*/ 0 h 1395795"/>
                  <a:gd name="connsiteX2" fmla="*/ 442039 w 1019653"/>
                  <a:gd name="connsiteY2" fmla="*/ 785201 h 1395795"/>
                  <a:gd name="connsiteX3" fmla="*/ 936590 w 1019653"/>
                  <a:gd name="connsiteY3" fmla="*/ 1077246 h 1395795"/>
                  <a:gd name="connsiteX4" fmla="*/ 766709 w 1019653"/>
                  <a:gd name="connsiteY4" fmla="*/ 1377219 h 1395795"/>
                  <a:gd name="connsiteX5" fmla="*/ 56331 w 1019653"/>
                  <a:gd name="connsiteY5" fmla="*/ 934829 h 1395795"/>
                  <a:gd name="connsiteX6" fmla="*/ 39705 w 1019653"/>
                  <a:gd name="connsiteY6" fmla="*/ 23754 h 1395795"/>
                  <a:gd name="connsiteX0" fmla="*/ 39705 w 1018070"/>
                  <a:gd name="connsiteY0" fmla="*/ 23754 h 1395628"/>
                  <a:gd name="connsiteX1" fmla="*/ 374650 w 1018070"/>
                  <a:gd name="connsiteY1" fmla="*/ 0 h 1395628"/>
                  <a:gd name="connsiteX2" fmla="*/ 442039 w 1018070"/>
                  <a:gd name="connsiteY2" fmla="*/ 785201 h 1395628"/>
                  <a:gd name="connsiteX3" fmla="*/ 936590 w 1018070"/>
                  <a:gd name="connsiteY3" fmla="*/ 1077246 h 1395628"/>
                  <a:gd name="connsiteX4" fmla="*/ 766709 w 1018070"/>
                  <a:gd name="connsiteY4" fmla="*/ 1377219 h 1395628"/>
                  <a:gd name="connsiteX5" fmla="*/ 56331 w 1018070"/>
                  <a:gd name="connsiteY5" fmla="*/ 934829 h 1395628"/>
                  <a:gd name="connsiteX6" fmla="*/ 39705 w 1018070"/>
                  <a:gd name="connsiteY6" fmla="*/ 23754 h 1395628"/>
                  <a:gd name="connsiteX0" fmla="*/ 37699 w 1016064"/>
                  <a:gd name="connsiteY0" fmla="*/ 23754 h 1395628"/>
                  <a:gd name="connsiteX1" fmla="*/ 372644 w 1016064"/>
                  <a:gd name="connsiteY1" fmla="*/ 0 h 1395628"/>
                  <a:gd name="connsiteX2" fmla="*/ 440033 w 1016064"/>
                  <a:gd name="connsiteY2" fmla="*/ 785201 h 1395628"/>
                  <a:gd name="connsiteX3" fmla="*/ 934584 w 1016064"/>
                  <a:gd name="connsiteY3" fmla="*/ 1077246 h 1395628"/>
                  <a:gd name="connsiteX4" fmla="*/ 764703 w 1016064"/>
                  <a:gd name="connsiteY4" fmla="*/ 1377219 h 1395628"/>
                  <a:gd name="connsiteX5" fmla="*/ 61450 w 1016064"/>
                  <a:gd name="connsiteY5" fmla="*/ 927704 h 1395628"/>
                  <a:gd name="connsiteX6" fmla="*/ 37699 w 1016064"/>
                  <a:gd name="connsiteY6" fmla="*/ 23754 h 1395628"/>
                  <a:gd name="connsiteX0" fmla="*/ 37699 w 1016064"/>
                  <a:gd name="connsiteY0" fmla="*/ 23754 h 1395628"/>
                  <a:gd name="connsiteX1" fmla="*/ 372644 w 1016064"/>
                  <a:gd name="connsiteY1" fmla="*/ 0 h 1395628"/>
                  <a:gd name="connsiteX2" fmla="*/ 440033 w 1016064"/>
                  <a:gd name="connsiteY2" fmla="*/ 785201 h 1395628"/>
                  <a:gd name="connsiteX3" fmla="*/ 934584 w 1016064"/>
                  <a:gd name="connsiteY3" fmla="*/ 1077246 h 1395628"/>
                  <a:gd name="connsiteX4" fmla="*/ 764703 w 1016064"/>
                  <a:gd name="connsiteY4" fmla="*/ 1377219 h 1395628"/>
                  <a:gd name="connsiteX5" fmla="*/ 61450 w 1016064"/>
                  <a:gd name="connsiteY5" fmla="*/ 927704 h 1395628"/>
                  <a:gd name="connsiteX6" fmla="*/ 37699 w 1016064"/>
                  <a:gd name="connsiteY6" fmla="*/ 23754 h 1395628"/>
                  <a:gd name="connsiteX0" fmla="*/ 37699 w 1016064"/>
                  <a:gd name="connsiteY0" fmla="*/ 23754 h 1395628"/>
                  <a:gd name="connsiteX1" fmla="*/ 372644 w 1016064"/>
                  <a:gd name="connsiteY1" fmla="*/ 0 h 1395628"/>
                  <a:gd name="connsiteX2" fmla="*/ 440033 w 1016064"/>
                  <a:gd name="connsiteY2" fmla="*/ 785201 h 1395628"/>
                  <a:gd name="connsiteX3" fmla="*/ 934584 w 1016064"/>
                  <a:gd name="connsiteY3" fmla="*/ 1077246 h 1395628"/>
                  <a:gd name="connsiteX4" fmla="*/ 764703 w 1016064"/>
                  <a:gd name="connsiteY4" fmla="*/ 1377219 h 1395628"/>
                  <a:gd name="connsiteX5" fmla="*/ 61450 w 1016064"/>
                  <a:gd name="connsiteY5" fmla="*/ 927704 h 1395628"/>
                  <a:gd name="connsiteX6" fmla="*/ 37699 w 1016064"/>
                  <a:gd name="connsiteY6" fmla="*/ 23754 h 1395628"/>
                  <a:gd name="connsiteX0" fmla="*/ 37699 w 1016064"/>
                  <a:gd name="connsiteY0" fmla="*/ 23754 h 1395628"/>
                  <a:gd name="connsiteX1" fmla="*/ 372644 w 1016064"/>
                  <a:gd name="connsiteY1" fmla="*/ 0 h 1395628"/>
                  <a:gd name="connsiteX2" fmla="*/ 440033 w 1016064"/>
                  <a:gd name="connsiteY2" fmla="*/ 785201 h 1395628"/>
                  <a:gd name="connsiteX3" fmla="*/ 934584 w 1016064"/>
                  <a:gd name="connsiteY3" fmla="*/ 1077246 h 1395628"/>
                  <a:gd name="connsiteX4" fmla="*/ 764703 w 1016064"/>
                  <a:gd name="connsiteY4" fmla="*/ 1377219 h 1395628"/>
                  <a:gd name="connsiteX5" fmla="*/ 61450 w 1016064"/>
                  <a:gd name="connsiteY5" fmla="*/ 927704 h 1395628"/>
                  <a:gd name="connsiteX6" fmla="*/ 37699 w 1016064"/>
                  <a:gd name="connsiteY6" fmla="*/ 23754 h 1395628"/>
                  <a:gd name="connsiteX0" fmla="*/ 37699 w 1014256"/>
                  <a:gd name="connsiteY0" fmla="*/ 23754 h 1399017"/>
                  <a:gd name="connsiteX1" fmla="*/ 372644 w 1014256"/>
                  <a:gd name="connsiteY1" fmla="*/ 0 h 1399017"/>
                  <a:gd name="connsiteX2" fmla="*/ 440033 w 1014256"/>
                  <a:gd name="connsiteY2" fmla="*/ 785201 h 1399017"/>
                  <a:gd name="connsiteX3" fmla="*/ 934584 w 1014256"/>
                  <a:gd name="connsiteY3" fmla="*/ 1077246 h 1399017"/>
                  <a:gd name="connsiteX4" fmla="*/ 757579 w 1014256"/>
                  <a:gd name="connsiteY4" fmla="*/ 1380781 h 1399017"/>
                  <a:gd name="connsiteX5" fmla="*/ 61450 w 1014256"/>
                  <a:gd name="connsiteY5" fmla="*/ 927704 h 1399017"/>
                  <a:gd name="connsiteX6" fmla="*/ 37699 w 1014256"/>
                  <a:gd name="connsiteY6" fmla="*/ 23754 h 1399017"/>
                  <a:gd name="connsiteX0" fmla="*/ 37699 w 1014256"/>
                  <a:gd name="connsiteY0" fmla="*/ 23754 h 1399017"/>
                  <a:gd name="connsiteX1" fmla="*/ 372644 w 1014256"/>
                  <a:gd name="connsiteY1" fmla="*/ 0 h 1399017"/>
                  <a:gd name="connsiteX2" fmla="*/ 440033 w 1014256"/>
                  <a:gd name="connsiteY2" fmla="*/ 785201 h 1399017"/>
                  <a:gd name="connsiteX3" fmla="*/ 934584 w 1014256"/>
                  <a:gd name="connsiteY3" fmla="*/ 1077246 h 1399017"/>
                  <a:gd name="connsiteX4" fmla="*/ 757579 w 1014256"/>
                  <a:gd name="connsiteY4" fmla="*/ 1380781 h 1399017"/>
                  <a:gd name="connsiteX5" fmla="*/ 61450 w 1014256"/>
                  <a:gd name="connsiteY5" fmla="*/ 927704 h 1399017"/>
                  <a:gd name="connsiteX6" fmla="*/ 37699 w 1014256"/>
                  <a:gd name="connsiteY6" fmla="*/ 23754 h 1399017"/>
                  <a:gd name="connsiteX0" fmla="*/ 29786 w 1006343"/>
                  <a:gd name="connsiteY0" fmla="*/ 23754 h 1399017"/>
                  <a:gd name="connsiteX1" fmla="*/ 364731 w 1006343"/>
                  <a:gd name="connsiteY1" fmla="*/ 0 h 1399017"/>
                  <a:gd name="connsiteX2" fmla="*/ 432120 w 1006343"/>
                  <a:gd name="connsiteY2" fmla="*/ 785201 h 1399017"/>
                  <a:gd name="connsiteX3" fmla="*/ 926671 w 1006343"/>
                  <a:gd name="connsiteY3" fmla="*/ 1077246 h 1399017"/>
                  <a:gd name="connsiteX4" fmla="*/ 749666 w 1006343"/>
                  <a:gd name="connsiteY4" fmla="*/ 1380781 h 1399017"/>
                  <a:gd name="connsiteX5" fmla="*/ 53537 w 1006343"/>
                  <a:gd name="connsiteY5" fmla="*/ 927704 h 1399017"/>
                  <a:gd name="connsiteX6" fmla="*/ 29786 w 1006343"/>
                  <a:gd name="connsiteY6" fmla="*/ 23754 h 1399017"/>
                  <a:gd name="connsiteX0" fmla="*/ 26728 w 1003285"/>
                  <a:gd name="connsiteY0" fmla="*/ 23754 h 1399017"/>
                  <a:gd name="connsiteX1" fmla="*/ 361673 w 1003285"/>
                  <a:gd name="connsiteY1" fmla="*/ 0 h 1399017"/>
                  <a:gd name="connsiteX2" fmla="*/ 429062 w 1003285"/>
                  <a:gd name="connsiteY2" fmla="*/ 785201 h 1399017"/>
                  <a:gd name="connsiteX3" fmla="*/ 923613 w 1003285"/>
                  <a:gd name="connsiteY3" fmla="*/ 1077246 h 1399017"/>
                  <a:gd name="connsiteX4" fmla="*/ 746608 w 1003285"/>
                  <a:gd name="connsiteY4" fmla="*/ 1380781 h 1399017"/>
                  <a:gd name="connsiteX5" fmla="*/ 50479 w 1003285"/>
                  <a:gd name="connsiteY5" fmla="*/ 927704 h 1399017"/>
                  <a:gd name="connsiteX6" fmla="*/ 26728 w 1003285"/>
                  <a:gd name="connsiteY6" fmla="*/ 23754 h 1399017"/>
                  <a:gd name="connsiteX0" fmla="*/ 26728 w 1003285"/>
                  <a:gd name="connsiteY0" fmla="*/ 23754 h 1399017"/>
                  <a:gd name="connsiteX1" fmla="*/ 361673 w 1003285"/>
                  <a:gd name="connsiteY1" fmla="*/ 0 h 1399017"/>
                  <a:gd name="connsiteX2" fmla="*/ 429062 w 1003285"/>
                  <a:gd name="connsiteY2" fmla="*/ 785201 h 1399017"/>
                  <a:gd name="connsiteX3" fmla="*/ 923613 w 1003285"/>
                  <a:gd name="connsiteY3" fmla="*/ 1077246 h 1399017"/>
                  <a:gd name="connsiteX4" fmla="*/ 746608 w 1003285"/>
                  <a:gd name="connsiteY4" fmla="*/ 1380781 h 1399017"/>
                  <a:gd name="connsiteX5" fmla="*/ 50479 w 1003285"/>
                  <a:gd name="connsiteY5" fmla="*/ 927704 h 1399017"/>
                  <a:gd name="connsiteX6" fmla="*/ 26728 w 1003285"/>
                  <a:gd name="connsiteY6" fmla="*/ 23754 h 1399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3285" h="1399017">
                    <a:moveTo>
                      <a:pt x="26728" y="23754"/>
                    </a:moveTo>
                    <a:cubicBezTo>
                      <a:pt x="138376" y="1587"/>
                      <a:pt x="250025" y="22167"/>
                      <a:pt x="361673" y="0"/>
                    </a:cubicBezTo>
                    <a:cubicBezTo>
                      <a:pt x="370835" y="275983"/>
                      <a:pt x="406599" y="509218"/>
                      <a:pt x="429062" y="785201"/>
                    </a:cubicBezTo>
                    <a:lnTo>
                      <a:pt x="923613" y="1077246"/>
                    </a:lnTo>
                    <a:cubicBezTo>
                      <a:pt x="1093252" y="1172329"/>
                      <a:pt x="972184" y="1475941"/>
                      <a:pt x="746608" y="1380781"/>
                    </a:cubicBezTo>
                    <a:cubicBezTo>
                      <a:pt x="660382" y="1337101"/>
                      <a:pt x="78503" y="1106281"/>
                      <a:pt x="50479" y="927704"/>
                    </a:cubicBezTo>
                    <a:cubicBezTo>
                      <a:pt x="29260" y="836480"/>
                      <a:pt x="-36372" y="272902"/>
                      <a:pt x="26728" y="23754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73">
                <a:extLst>
                  <a:ext uri="{FF2B5EF4-FFF2-40B4-BE49-F238E27FC236}">
                    <a16:creationId xmlns:a16="http://schemas.microsoft.com/office/drawing/2014/main" id="{6D35BC6C-DC36-4F49-AA54-3B9BE72D4592}"/>
                  </a:ext>
                </a:extLst>
              </p:cNvPr>
              <p:cNvSpPr/>
              <p:nvPr/>
            </p:nvSpPr>
            <p:spPr>
              <a:xfrm flipH="1">
                <a:off x="1607427" y="3428323"/>
                <a:ext cx="1252720" cy="2928166"/>
              </a:xfrm>
              <a:custGeom>
                <a:avLst/>
                <a:gdLst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149302 w 1499347"/>
                  <a:gd name="connsiteY4" fmla="*/ 1019866 h 1948953"/>
                  <a:gd name="connsiteX5" fmla="*/ 1281854 w 1499347"/>
                  <a:gd name="connsiteY5" fmla="*/ 1422881 h 1948953"/>
                  <a:gd name="connsiteX6" fmla="*/ 1460162 w 1499347"/>
                  <a:gd name="connsiteY6" fmla="*/ 1861793 h 1948953"/>
                  <a:gd name="connsiteX7" fmla="*/ 1080686 w 1499347"/>
                  <a:gd name="connsiteY7" fmla="*/ 1715489 h 1948953"/>
                  <a:gd name="connsiteX8" fmla="*/ 834013 w 1499347"/>
                  <a:gd name="connsiteY8" fmla="*/ 1255360 h 1948953"/>
                  <a:gd name="connsiteX9" fmla="*/ 828890 w 1499347"/>
                  <a:gd name="connsiteY9" fmla="*/ 1232262 h 1948953"/>
                  <a:gd name="connsiteX10" fmla="*/ 790706 w 1499347"/>
                  <a:gd name="connsiteY10" fmla="*/ 1245564 h 1948953"/>
                  <a:gd name="connsiteX11" fmla="*/ 582338 w 1499347"/>
                  <a:gd name="connsiteY11" fmla="*/ 1331440 h 1948953"/>
                  <a:gd name="connsiteX12" fmla="*/ 509186 w 1499347"/>
                  <a:gd name="connsiteY12" fmla="*/ 1884653 h 1948953"/>
                  <a:gd name="connsiteX13" fmla="*/ 157141 w 1499347"/>
                  <a:gd name="connsiteY13" fmla="*/ 1944090 h 1948953"/>
                  <a:gd name="connsiteX14" fmla="*/ 234864 w 1499347"/>
                  <a:gd name="connsiteY14" fmla="*/ 1665198 h 1948953"/>
                  <a:gd name="connsiteX15" fmla="*/ 253154 w 1499347"/>
                  <a:gd name="connsiteY15" fmla="*/ 1281148 h 1948953"/>
                  <a:gd name="connsiteX16" fmla="*/ 586907 w 1499347"/>
                  <a:gd name="connsiteY16" fmla="*/ 933679 h 1948953"/>
                  <a:gd name="connsiteX17" fmla="*/ 560591 w 1499347"/>
                  <a:gd name="connsiteY17" fmla="*/ 353242 h 1948953"/>
                  <a:gd name="connsiteX18" fmla="*/ 878920 w 1499347"/>
                  <a:gd name="connsiteY18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34013 w 1499347"/>
                  <a:gd name="connsiteY7" fmla="*/ 1255360 h 1948953"/>
                  <a:gd name="connsiteX8" fmla="*/ 828890 w 1499347"/>
                  <a:gd name="connsiteY8" fmla="*/ 1232262 h 1948953"/>
                  <a:gd name="connsiteX9" fmla="*/ 790706 w 1499347"/>
                  <a:gd name="connsiteY9" fmla="*/ 1245564 h 1948953"/>
                  <a:gd name="connsiteX10" fmla="*/ 582338 w 1499347"/>
                  <a:gd name="connsiteY10" fmla="*/ 1331440 h 1948953"/>
                  <a:gd name="connsiteX11" fmla="*/ 509186 w 1499347"/>
                  <a:gd name="connsiteY11" fmla="*/ 1884653 h 1948953"/>
                  <a:gd name="connsiteX12" fmla="*/ 157141 w 1499347"/>
                  <a:gd name="connsiteY12" fmla="*/ 1944090 h 1948953"/>
                  <a:gd name="connsiteX13" fmla="*/ 234864 w 1499347"/>
                  <a:gd name="connsiteY13" fmla="*/ 1665198 h 1948953"/>
                  <a:gd name="connsiteX14" fmla="*/ 253154 w 1499347"/>
                  <a:gd name="connsiteY14" fmla="*/ 1281148 h 1948953"/>
                  <a:gd name="connsiteX15" fmla="*/ 586907 w 1499347"/>
                  <a:gd name="connsiteY15" fmla="*/ 933679 h 1948953"/>
                  <a:gd name="connsiteX16" fmla="*/ 560591 w 1499347"/>
                  <a:gd name="connsiteY16" fmla="*/ 353242 h 1948953"/>
                  <a:gd name="connsiteX17" fmla="*/ 878920 w 1499347"/>
                  <a:gd name="connsiteY17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34013 w 1499347"/>
                  <a:gd name="connsiteY7" fmla="*/ 1255360 h 1948953"/>
                  <a:gd name="connsiteX8" fmla="*/ 828890 w 1499347"/>
                  <a:gd name="connsiteY8" fmla="*/ 1232262 h 1948953"/>
                  <a:gd name="connsiteX9" fmla="*/ 582338 w 1499347"/>
                  <a:gd name="connsiteY9" fmla="*/ 1331440 h 1948953"/>
                  <a:gd name="connsiteX10" fmla="*/ 509186 w 1499347"/>
                  <a:gd name="connsiteY10" fmla="*/ 1884653 h 1948953"/>
                  <a:gd name="connsiteX11" fmla="*/ 157141 w 1499347"/>
                  <a:gd name="connsiteY11" fmla="*/ 1944090 h 1948953"/>
                  <a:gd name="connsiteX12" fmla="*/ 234864 w 1499347"/>
                  <a:gd name="connsiteY12" fmla="*/ 1665198 h 1948953"/>
                  <a:gd name="connsiteX13" fmla="*/ 253154 w 1499347"/>
                  <a:gd name="connsiteY13" fmla="*/ 1281148 h 1948953"/>
                  <a:gd name="connsiteX14" fmla="*/ 586907 w 1499347"/>
                  <a:gd name="connsiteY14" fmla="*/ 933679 h 1948953"/>
                  <a:gd name="connsiteX15" fmla="*/ 560591 w 1499347"/>
                  <a:gd name="connsiteY15" fmla="*/ 353242 h 1948953"/>
                  <a:gd name="connsiteX16" fmla="*/ 878920 w 1499347"/>
                  <a:gd name="connsiteY16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28890 w 1499347"/>
                  <a:gd name="connsiteY7" fmla="*/ 1232262 h 1948953"/>
                  <a:gd name="connsiteX8" fmla="*/ 582338 w 1499347"/>
                  <a:gd name="connsiteY8" fmla="*/ 1331440 h 1948953"/>
                  <a:gd name="connsiteX9" fmla="*/ 509186 w 1499347"/>
                  <a:gd name="connsiteY9" fmla="*/ 1884653 h 1948953"/>
                  <a:gd name="connsiteX10" fmla="*/ 157141 w 1499347"/>
                  <a:gd name="connsiteY10" fmla="*/ 1944090 h 1948953"/>
                  <a:gd name="connsiteX11" fmla="*/ 234864 w 1499347"/>
                  <a:gd name="connsiteY11" fmla="*/ 1665198 h 1948953"/>
                  <a:gd name="connsiteX12" fmla="*/ 253154 w 1499347"/>
                  <a:gd name="connsiteY12" fmla="*/ 1281148 h 1948953"/>
                  <a:gd name="connsiteX13" fmla="*/ 586907 w 1499347"/>
                  <a:gd name="connsiteY13" fmla="*/ 933679 h 1948953"/>
                  <a:gd name="connsiteX14" fmla="*/ 560591 w 1499347"/>
                  <a:gd name="connsiteY14" fmla="*/ 353242 h 1948953"/>
                  <a:gd name="connsiteX15" fmla="*/ 878920 w 1499347"/>
                  <a:gd name="connsiteY15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28890 w 1499347"/>
                  <a:gd name="connsiteY7" fmla="*/ 1227690 h 1948953"/>
                  <a:gd name="connsiteX8" fmla="*/ 582338 w 1499347"/>
                  <a:gd name="connsiteY8" fmla="*/ 1331440 h 1948953"/>
                  <a:gd name="connsiteX9" fmla="*/ 509186 w 1499347"/>
                  <a:gd name="connsiteY9" fmla="*/ 1884653 h 1948953"/>
                  <a:gd name="connsiteX10" fmla="*/ 157141 w 1499347"/>
                  <a:gd name="connsiteY10" fmla="*/ 1944090 h 1948953"/>
                  <a:gd name="connsiteX11" fmla="*/ 234864 w 1499347"/>
                  <a:gd name="connsiteY11" fmla="*/ 1665198 h 1948953"/>
                  <a:gd name="connsiteX12" fmla="*/ 253154 w 1499347"/>
                  <a:gd name="connsiteY12" fmla="*/ 1281148 h 1948953"/>
                  <a:gd name="connsiteX13" fmla="*/ 586907 w 1499347"/>
                  <a:gd name="connsiteY13" fmla="*/ 933679 h 1948953"/>
                  <a:gd name="connsiteX14" fmla="*/ 560591 w 1499347"/>
                  <a:gd name="connsiteY14" fmla="*/ 353242 h 1948953"/>
                  <a:gd name="connsiteX15" fmla="*/ 878920 w 1499347"/>
                  <a:gd name="connsiteY15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28890 w 1499347"/>
                  <a:gd name="connsiteY7" fmla="*/ 1227690 h 1948953"/>
                  <a:gd name="connsiteX8" fmla="*/ 582338 w 1499347"/>
                  <a:gd name="connsiteY8" fmla="*/ 1331440 h 1948953"/>
                  <a:gd name="connsiteX9" fmla="*/ 509186 w 1499347"/>
                  <a:gd name="connsiteY9" fmla="*/ 1884653 h 1948953"/>
                  <a:gd name="connsiteX10" fmla="*/ 157141 w 1499347"/>
                  <a:gd name="connsiteY10" fmla="*/ 1944090 h 1948953"/>
                  <a:gd name="connsiteX11" fmla="*/ 234864 w 1499347"/>
                  <a:gd name="connsiteY11" fmla="*/ 1665198 h 1948953"/>
                  <a:gd name="connsiteX12" fmla="*/ 253154 w 1499347"/>
                  <a:gd name="connsiteY12" fmla="*/ 1281148 h 1948953"/>
                  <a:gd name="connsiteX13" fmla="*/ 586907 w 1499347"/>
                  <a:gd name="connsiteY13" fmla="*/ 933679 h 1948953"/>
                  <a:gd name="connsiteX14" fmla="*/ 560591 w 1499347"/>
                  <a:gd name="connsiteY14" fmla="*/ 353242 h 1948953"/>
                  <a:gd name="connsiteX15" fmla="*/ 878920 w 1499347"/>
                  <a:gd name="connsiteY15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28890 w 1499347"/>
                  <a:gd name="connsiteY7" fmla="*/ 1227690 h 1948953"/>
                  <a:gd name="connsiteX8" fmla="*/ 582338 w 1499347"/>
                  <a:gd name="connsiteY8" fmla="*/ 1331440 h 1948953"/>
                  <a:gd name="connsiteX9" fmla="*/ 509186 w 1499347"/>
                  <a:gd name="connsiteY9" fmla="*/ 1884653 h 1948953"/>
                  <a:gd name="connsiteX10" fmla="*/ 157141 w 1499347"/>
                  <a:gd name="connsiteY10" fmla="*/ 1944090 h 1948953"/>
                  <a:gd name="connsiteX11" fmla="*/ 234864 w 1499347"/>
                  <a:gd name="connsiteY11" fmla="*/ 1665198 h 1948953"/>
                  <a:gd name="connsiteX12" fmla="*/ 253154 w 1499347"/>
                  <a:gd name="connsiteY12" fmla="*/ 1281148 h 1948953"/>
                  <a:gd name="connsiteX13" fmla="*/ 586907 w 1499347"/>
                  <a:gd name="connsiteY13" fmla="*/ 933679 h 1948953"/>
                  <a:gd name="connsiteX14" fmla="*/ 560591 w 1499347"/>
                  <a:gd name="connsiteY14" fmla="*/ 353242 h 1948953"/>
                  <a:gd name="connsiteX15" fmla="*/ 878920 w 1499347"/>
                  <a:gd name="connsiteY15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281854 w 1499347"/>
                  <a:gd name="connsiteY3" fmla="*/ 1422881 h 1948953"/>
                  <a:gd name="connsiteX4" fmla="*/ 1460162 w 1499347"/>
                  <a:gd name="connsiteY4" fmla="*/ 1861793 h 1948953"/>
                  <a:gd name="connsiteX5" fmla="*/ 1080686 w 1499347"/>
                  <a:gd name="connsiteY5" fmla="*/ 1715489 h 1948953"/>
                  <a:gd name="connsiteX6" fmla="*/ 828890 w 1499347"/>
                  <a:gd name="connsiteY6" fmla="*/ 1227690 h 1948953"/>
                  <a:gd name="connsiteX7" fmla="*/ 582338 w 1499347"/>
                  <a:gd name="connsiteY7" fmla="*/ 1331440 h 1948953"/>
                  <a:gd name="connsiteX8" fmla="*/ 509186 w 1499347"/>
                  <a:gd name="connsiteY8" fmla="*/ 1884653 h 1948953"/>
                  <a:gd name="connsiteX9" fmla="*/ 157141 w 1499347"/>
                  <a:gd name="connsiteY9" fmla="*/ 1944090 h 1948953"/>
                  <a:gd name="connsiteX10" fmla="*/ 234864 w 1499347"/>
                  <a:gd name="connsiteY10" fmla="*/ 1665198 h 1948953"/>
                  <a:gd name="connsiteX11" fmla="*/ 253154 w 1499347"/>
                  <a:gd name="connsiteY11" fmla="*/ 1281148 h 1948953"/>
                  <a:gd name="connsiteX12" fmla="*/ 586907 w 1499347"/>
                  <a:gd name="connsiteY12" fmla="*/ 933679 h 1948953"/>
                  <a:gd name="connsiteX13" fmla="*/ 560591 w 1499347"/>
                  <a:gd name="connsiteY13" fmla="*/ 353242 h 1948953"/>
                  <a:gd name="connsiteX14" fmla="*/ 878920 w 1499347"/>
                  <a:gd name="connsiteY14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281854 w 1499347"/>
                  <a:gd name="connsiteY3" fmla="*/ 1422881 h 1948953"/>
                  <a:gd name="connsiteX4" fmla="*/ 1460162 w 1499347"/>
                  <a:gd name="connsiteY4" fmla="*/ 1861793 h 1948953"/>
                  <a:gd name="connsiteX5" fmla="*/ 1080686 w 1499347"/>
                  <a:gd name="connsiteY5" fmla="*/ 1715489 h 1948953"/>
                  <a:gd name="connsiteX6" fmla="*/ 828890 w 1499347"/>
                  <a:gd name="connsiteY6" fmla="*/ 1227690 h 1948953"/>
                  <a:gd name="connsiteX7" fmla="*/ 582338 w 1499347"/>
                  <a:gd name="connsiteY7" fmla="*/ 1331440 h 1948953"/>
                  <a:gd name="connsiteX8" fmla="*/ 509186 w 1499347"/>
                  <a:gd name="connsiteY8" fmla="*/ 1884653 h 1948953"/>
                  <a:gd name="connsiteX9" fmla="*/ 157141 w 1499347"/>
                  <a:gd name="connsiteY9" fmla="*/ 1944090 h 1948953"/>
                  <a:gd name="connsiteX10" fmla="*/ 234864 w 1499347"/>
                  <a:gd name="connsiteY10" fmla="*/ 1665198 h 1948953"/>
                  <a:gd name="connsiteX11" fmla="*/ 253154 w 1499347"/>
                  <a:gd name="connsiteY11" fmla="*/ 1281148 h 1948953"/>
                  <a:gd name="connsiteX12" fmla="*/ 586907 w 1499347"/>
                  <a:gd name="connsiteY12" fmla="*/ 933679 h 1948953"/>
                  <a:gd name="connsiteX13" fmla="*/ 560591 w 1499347"/>
                  <a:gd name="connsiteY13" fmla="*/ 353242 h 1948953"/>
                  <a:gd name="connsiteX14" fmla="*/ 878920 w 1499347"/>
                  <a:gd name="connsiteY14" fmla="*/ 838 h 1948953"/>
                  <a:gd name="connsiteX0" fmla="*/ 878920 w 1500358"/>
                  <a:gd name="connsiteY0" fmla="*/ 838 h 1948953"/>
                  <a:gd name="connsiteX1" fmla="*/ 980322 w 1500358"/>
                  <a:gd name="connsiteY1" fmla="*/ 66433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80322 w 1500358"/>
                  <a:gd name="connsiteY1" fmla="*/ 66433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1007754 w 1500358"/>
                  <a:gd name="connsiteY1" fmla="*/ 66433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98610 w 1500358"/>
                  <a:gd name="connsiteY1" fmla="*/ 66433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58128 w 1500358"/>
                  <a:gd name="connsiteY1" fmla="*/ 97390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79559 w 1500358"/>
                  <a:gd name="connsiteY1" fmla="*/ 33096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86703 w 1500358"/>
                  <a:gd name="connsiteY1" fmla="*/ 54527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27 h 1948942"/>
                  <a:gd name="connsiteX1" fmla="*/ 986703 w 1500358"/>
                  <a:gd name="connsiteY1" fmla="*/ 54516 h 1948942"/>
                  <a:gd name="connsiteX2" fmla="*/ 1167629 w 1500358"/>
                  <a:gd name="connsiteY2" fmla="*/ 949459 h 1948942"/>
                  <a:gd name="connsiteX3" fmla="*/ 1290998 w 1500358"/>
                  <a:gd name="connsiteY3" fmla="*/ 1413726 h 1948942"/>
                  <a:gd name="connsiteX4" fmla="*/ 1460162 w 1500358"/>
                  <a:gd name="connsiteY4" fmla="*/ 1861782 h 1948942"/>
                  <a:gd name="connsiteX5" fmla="*/ 1080686 w 1500358"/>
                  <a:gd name="connsiteY5" fmla="*/ 1715478 h 1948942"/>
                  <a:gd name="connsiteX6" fmla="*/ 828890 w 1500358"/>
                  <a:gd name="connsiteY6" fmla="*/ 1227679 h 1948942"/>
                  <a:gd name="connsiteX7" fmla="*/ 582338 w 1500358"/>
                  <a:gd name="connsiteY7" fmla="*/ 1331429 h 1948942"/>
                  <a:gd name="connsiteX8" fmla="*/ 509186 w 1500358"/>
                  <a:gd name="connsiteY8" fmla="*/ 1884642 h 1948942"/>
                  <a:gd name="connsiteX9" fmla="*/ 157141 w 1500358"/>
                  <a:gd name="connsiteY9" fmla="*/ 1944079 h 1948942"/>
                  <a:gd name="connsiteX10" fmla="*/ 234864 w 1500358"/>
                  <a:gd name="connsiteY10" fmla="*/ 1665187 h 1948942"/>
                  <a:gd name="connsiteX11" fmla="*/ 253154 w 1500358"/>
                  <a:gd name="connsiteY11" fmla="*/ 1281137 h 1948942"/>
                  <a:gd name="connsiteX12" fmla="*/ 586907 w 1500358"/>
                  <a:gd name="connsiteY12" fmla="*/ 933668 h 1948942"/>
                  <a:gd name="connsiteX13" fmla="*/ 560591 w 1500358"/>
                  <a:gd name="connsiteY13" fmla="*/ 353231 h 1948942"/>
                  <a:gd name="connsiteX14" fmla="*/ 878920 w 1500358"/>
                  <a:gd name="connsiteY14" fmla="*/ 827 h 1948942"/>
                  <a:gd name="connsiteX0" fmla="*/ 878920 w 1500358"/>
                  <a:gd name="connsiteY0" fmla="*/ 355 h 1948470"/>
                  <a:gd name="connsiteX1" fmla="*/ 986703 w 1500358"/>
                  <a:gd name="connsiteY1" fmla="*/ 54044 h 1948470"/>
                  <a:gd name="connsiteX2" fmla="*/ 1167629 w 1500358"/>
                  <a:gd name="connsiteY2" fmla="*/ 948987 h 1948470"/>
                  <a:gd name="connsiteX3" fmla="*/ 1290998 w 1500358"/>
                  <a:gd name="connsiteY3" fmla="*/ 1413254 h 1948470"/>
                  <a:gd name="connsiteX4" fmla="*/ 1460162 w 1500358"/>
                  <a:gd name="connsiteY4" fmla="*/ 1861310 h 1948470"/>
                  <a:gd name="connsiteX5" fmla="*/ 1080686 w 1500358"/>
                  <a:gd name="connsiteY5" fmla="*/ 1715006 h 1948470"/>
                  <a:gd name="connsiteX6" fmla="*/ 828890 w 1500358"/>
                  <a:gd name="connsiteY6" fmla="*/ 1227207 h 1948470"/>
                  <a:gd name="connsiteX7" fmla="*/ 582338 w 1500358"/>
                  <a:gd name="connsiteY7" fmla="*/ 1330957 h 1948470"/>
                  <a:gd name="connsiteX8" fmla="*/ 509186 w 1500358"/>
                  <a:gd name="connsiteY8" fmla="*/ 1884170 h 1948470"/>
                  <a:gd name="connsiteX9" fmla="*/ 157141 w 1500358"/>
                  <a:gd name="connsiteY9" fmla="*/ 1943607 h 1948470"/>
                  <a:gd name="connsiteX10" fmla="*/ 234864 w 1500358"/>
                  <a:gd name="connsiteY10" fmla="*/ 1664715 h 1948470"/>
                  <a:gd name="connsiteX11" fmla="*/ 253154 w 1500358"/>
                  <a:gd name="connsiteY11" fmla="*/ 1280665 h 1948470"/>
                  <a:gd name="connsiteX12" fmla="*/ 586907 w 1500358"/>
                  <a:gd name="connsiteY12" fmla="*/ 933196 h 1948470"/>
                  <a:gd name="connsiteX13" fmla="*/ 560591 w 1500358"/>
                  <a:gd name="connsiteY13" fmla="*/ 352759 h 1948470"/>
                  <a:gd name="connsiteX14" fmla="*/ 878920 w 1500358"/>
                  <a:gd name="connsiteY14" fmla="*/ 355 h 1948470"/>
                  <a:gd name="connsiteX0" fmla="*/ 876774 w 1500358"/>
                  <a:gd name="connsiteY0" fmla="*/ 346 h 1954899"/>
                  <a:gd name="connsiteX1" fmla="*/ 986703 w 1500358"/>
                  <a:gd name="connsiteY1" fmla="*/ 60473 h 1954899"/>
                  <a:gd name="connsiteX2" fmla="*/ 1167629 w 1500358"/>
                  <a:gd name="connsiteY2" fmla="*/ 955416 h 1954899"/>
                  <a:gd name="connsiteX3" fmla="*/ 1290998 w 1500358"/>
                  <a:gd name="connsiteY3" fmla="*/ 1419683 h 1954899"/>
                  <a:gd name="connsiteX4" fmla="*/ 1460162 w 1500358"/>
                  <a:gd name="connsiteY4" fmla="*/ 1867739 h 1954899"/>
                  <a:gd name="connsiteX5" fmla="*/ 1080686 w 1500358"/>
                  <a:gd name="connsiteY5" fmla="*/ 1721435 h 1954899"/>
                  <a:gd name="connsiteX6" fmla="*/ 828890 w 1500358"/>
                  <a:gd name="connsiteY6" fmla="*/ 1233636 h 1954899"/>
                  <a:gd name="connsiteX7" fmla="*/ 582338 w 1500358"/>
                  <a:gd name="connsiteY7" fmla="*/ 1337386 h 1954899"/>
                  <a:gd name="connsiteX8" fmla="*/ 509186 w 1500358"/>
                  <a:gd name="connsiteY8" fmla="*/ 1890599 h 1954899"/>
                  <a:gd name="connsiteX9" fmla="*/ 157141 w 1500358"/>
                  <a:gd name="connsiteY9" fmla="*/ 1950036 h 1954899"/>
                  <a:gd name="connsiteX10" fmla="*/ 234864 w 1500358"/>
                  <a:gd name="connsiteY10" fmla="*/ 1671144 h 1954899"/>
                  <a:gd name="connsiteX11" fmla="*/ 253154 w 1500358"/>
                  <a:gd name="connsiteY11" fmla="*/ 1287094 h 1954899"/>
                  <a:gd name="connsiteX12" fmla="*/ 586907 w 1500358"/>
                  <a:gd name="connsiteY12" fmla="*/ 939625 h 1954899"/>
                  <a:gd name="connsiteX13" fmla="*/ 560591 w 1500358"/>
                  <a:gd name="connsiteY13" fmla="*/ 359188 h 1954899"/>
                  <a:gd name="connsiteX14" fmla="*/ 876774 w 1500358"/>
                  <a:gd name="connsiteY14" fmla="*/ 346 h 1954899"/>
                  <a:gd name="connsiteX0" fmla="*/ 876774 w 1500358"/>
                  <a:gd name="connsiteY0" fmla="*/ 321 h 1954874"/>
                  <a:gd name="connsiteX1" fmla="*/ 986703 w 1500358"/>
                  <a:gd name="connsiteY1" fmla="*/ 60448 h 1954874"/>
                  <a:gd name="connsiteX2" fmla="*/ 1167629 w 1500358"/>
                  <a:gd name="connsiteY2" fmla="*/ 955391 h 1954874"/>
                  <a:gd name="connsiteX3" fmla="*/ 1290998 w 1500358"/>
                  <a:gd name="connsiteY3" fmla="*/ 1419658 h 1954874"/>
                  <a:gd name="connsiteX4" fmla="*/ 1460162 w 1500358"/>
                  <a:gd name="connsiteY4" fmla="*/ 1867714 h 1954874"/>
                  <a:gd name="connsiteX5" fmla="*/ 1080686 w 1500358"/>
                  <a:gd name="connsiteY5" fmla="*/ 1721410 h 1954874"/>
                  <a:gd name="connsiteX6" fmla="*/ 828890 w 1500358"/>
                  <a:gd name="connsiteY6" fmla="*/ 1233611 h 1954874"/>
                  <a:gd name="connsiteX7" fmla="*/ 582338 w 1500358"/>
                  <a:gd name="connsiteY7" fmla="*/ 1337361 h 1954874"/>
                  <a:gd name="connsiteX8" fmla="*/ 509186 w 1500358"/>
                  <a:gd name="connsiteY8" fmla="*/ 1890574 h 1954874"/>
                  <a:gd name="connsiteX9" fmla="*/ 157141 w 1500358"/>
                  <a:gd name="connsiteY9" fmla="*/ 1950011 h 1954874"/>
                  <a:gd name="connsiteX10" fmla="*/ 234864 w 1500358"/>
                  <a:gd name="connsiteY10" fmla="*/ 1671119 h 1954874"/>
                  <a:gd name="connsiteX11" fmla="*/ 253154 w 1500358"/>
                  <a:gd name="connsiteY11" fmla="*/ 1287069 h 1954874"/>
                  <a:gd name="connsiteX12" fmla="*/ 586907 w 1500358"/>
                  <a:gd name="connsiteY12" fmla="*/ 939600 h 1954874"/>
                  <a:gd name="connsiteX13" fmla="*/ 460248 w 1500358"/>
                  <a:gd name="connsiteY13" fmla="*/ 383028 h 1954874"/>
                  <a:gd name="connsiteX14" fmla="*/ 876774 w 1500358"/>
                  <a:gd name="connsiteY14" fmla="*/ 321 h 1954874"/>
                  <a:gd name="connsiteX0" fmla="*/ 618750 w 1500358"/>
                  <a:gd name="connsiteY0" fmla="*/ 13429 h 1913433"/>
                  <a:gd name="connsiteX1" fmla="*/ 986703 w 1500358"/>
                  <a:gd name="connsiteY1" fmla="*/ 19007 h 1913433"/>
                  <a:gd name="connsiteX2" fmla="*/ 1167629 w 1500358"/>
                  <a:gd name="connsiteY2" fmla="*/ 913950 h 1913433"/>
                  <a:gd name="connsiteX3" fmla="*/ 1290998 w 1500358"/>
                  <a:gd name="connsiteY3" fmla="*/ 1378217 h 1913433"/>
                  <a:gd name="connsiteX4" fmla="*/ 1460162 w 1500358"/>
                  <a:gd name="connsiteY4" fmla="*/ 1826273 h 1913433"/>
                  <a:gd name="connsiteX5" fmla="*/ 1080686 w 1500358"/>
                  <a:gd name="connsiteY5" fmla="*/ 1679969 h 1913433"/>
                  <a:gd name="connsiteX6" fmla="*/ 828890 w 1500358"/>
                  <a:gd name="connsiteY6" fmla="*/ 1192170 h 1913433"/>
                  <a:gd name="connsiteX7" fmla="*/ 582338 w 1500358"/>
                  <a:gd name="connsiteY7" fmla="*/ 1295920 h 1913433"/>
                  <a:gd name="connsiteX8" fmla="*/ 509186 w 1500358"/>
                  <a:gd name="connsiteY8" fmla="*/ 1849133 h 1913433"/>
                  <a:gd name="connsiteX9" fmla="*/ 157141 w 1500358"/>
                  <a:gd name="connsiteY9" fmla="*/ 1908570 h 1913433"/>
                  <a:gd name="connsiteX10" fmla="*/ 234864 w 1500358"/>
                  <a:gd name="connsiteY10" fmla="*/ 1629678 h 1913433"/>
                  <a:gd name="connsiteX11" fmla="*/ 253154 w 1500358"/>
                  <a:gd name="connsiteY11" fmla="*/ 1245628 h 1913433"/>
                  <a:gd name="connsiteX12" fmla="*/ 586907 w 1500358"/>
                  <a:gd name="connsiteY12" fmla="*/ 898159 h 1913433"/>
                  <a:gd name="connsiteX13" fmla="*/ 460248 w 1500358"/>
                  <a:gd name="connsiteY13" fmla="*/ 341587 h 1913433"/>
                  <a:gd name="connsiteX14" fmla="*/ 618750 w 1500358"/>
                  <a:gd name="connsiteY14" fmla="*/ 13429 h 1913433"/>
                  <a:gd name="connsiteX0" fmla="*/ 618750 w 1500358"/>
                  <a:gd name="connsiteY0" fmla="*/ 388 h 1900392"/>
                  <a:gd name="connsiteX1" fmla="*/ 891139 w 1500358"/>
                  <a:gd name="connsiteY1" fmla="*/ 94609 h 1900392"/>
                  <a:gd name="connsiteX2" fmla="*/ 1167629 w 1500358"/>
                  <a:gd name="connsiteY2" fmla="*/ 900909 h 1900392"/>
                  <a:gd name="connsiteX3" fmla="*/ 1290998 w 1500358"/>
                  <a:gd name="connsiteY3" fmla="*/ 1365176 h 1900392"/>
                  <a:gd name="connsiteX4" fmla="*/ 1460162 w 1500358"/>
                  <a:gd name="connsiteY4" fmla="*/ 1813232 h 1900392"/>
                  <a:gd name="connsiteX5" fmla="*/ 1080686 w 1500358"/>
                  <a:gd name="connsiteY5" fmla="*/ 1666928 h 1900392"/>
                  <a:gd name="connsiteX6" fmla="*/ 828890 w 1500358"/>
                  <a:gd name="connsiteY6" fmla="*/ 1179129 h 1900392"/>
                  <a:gd name="connsiteX7" fmla="*/ 582338 w 1500358"/>
                  <a:gd name="connsiteY7" fmla="*/ 1282879 h 1900392"/>
                  <a:gd name="connsiteX8" fmla="*/ 509186 w 1500358"/>
                  <a:gd name="connsiteY8" fmla="*/ 1836092 h 1900392"/>
                  <a:gd name="connsiteX9" fmla="*/ 157141 w 1500358"/>
                  <a:gd name="connsiteY9" fmla="*/ 1895529 h 1900392"/>
                  <a:gd name="connsiteX10" fmla="*/ 234864 w 1500358"/>
                  <a:gd name="connsiteY10" fmla="*/ 1616637 h 1900392"/>
                  <a:gd name="connsiteX11" fmla="*/ 253154 w 1500358"/>
                  <a:gd name="connsiteY11" fmla="*/ 1232587 h 1900392"/>
                  <a:gd name="connsiteX12" fmla="*/ 586907 w 1500358"/>
                  <a:gd name="connsiteY12" fmla="*/ 885118 h 1900392"/>
                  <a:gd name="connsiteX13" fmla="*/ 460248 w 1500358"/>
                  <a:gd name="connsiteY13" fmla="*/ 328546 h 1900392"/>
                  <a:gd name="connsiteX14" fmla="*/ 618750 w 1500358"/>
                  <a:gd name="connsiteY14" fmla="*/ 388 h 1900392"/>
                  <a:gd name="connsiteX0" fmla="*/ 618750 w 1500358"/>
                  <a:gd name="connsiteY0" fmla="*/ 382 h 1903795"/>
                  <a:gd name="connsiteX1" fmla="*/ 891139 w 1500358"/>
                  <a:gd name="connsiteY1" fmla="*/ 98012 h 1903795"/>
                  <a:gd name="connsiteX2" fmla="*/ 1167629 w 1500358"/>
                  <a:gd name="connsiteY2" fmla="*/ 904312 h 1903795"/>
                  <a:gd name="connsiteX3" fmla="*/ 1290998 w 1500358"/>
                  <a:gd name="connsiteY3" fmla="*/ 1368579 h 1903795"/>
                  <a:gd name="connsiteX4" fmla="*/ 1460162 w 1500358"/>
                  <a:gd name="connsiteY4" fmla="*/ 1816635 h 1903795"/>
                  <a:gd name="connsiteX5" fmla="*/ 1080686 w 1500358"/>
                  <a:gd name="connsiteY5" fmla="*/ 1670331 h 1903795"/>
                  <a:gd name="connsiteX6" fmla="*/ 828890 w 1500358"/>
                  <a:gd name="connsiteY6" fmla="*/ 1182532 h 1903795"/>
                  <a:gd name="connsiteX7" fmla="*/ 582338 w 1500358"/>
                  <a:gd name="connsiteY7" fmla="*/ 1286282 h 1903795"/>
                  <a:gd name="connsiteX8" fmla="*/ 509186 w 1500358"/>
                  <a:gd name="connsiteY8" fmla="*/ 1839495 h 1903795"/>
                  <a:gd name="connsiteX9" fmla="*/ 157141 w 1500358"/>
                  <a:gd name="connsiteY9" fmla="*/ 1898932 h 1903795"/>
                  <a:gd name="connsiteX10" fmla="*/ 234864 w 1500358"/>
                  <a:gd name="connsiteY10" fmla="*/ 1620040 h 1903795"/>
                  <a:gd name="connsiteX11" fmla="*/ 253154 w 1500358"/>
                  <a:gd name="connsiteY11" fmla="*/ 1235990 h 1903795"/>
                  <a:gd name="connsiteX12" fmla="*/ 586907 w 1500358"/>
                  <a:gd name="connsiteY12" fmla="*/ 888521 h 1903795"/>
                  <a:gd name="connsiteX13" fmla="*/ 460248 w 1500358"/>
                  <a:gd name="connsiteY13" fmla="*/ 331949 h 1903795"/>
                  <a:gd name="connsiteX14" fmla="*/ 618750 w 1500358"/>
                  <a:gd name="connsiteY14" fmla="*/ 382 h 1903795"/>
                  <a:gd name="connsiteX0" fmla="*/ 618750 w 1500358"/>
                  <a:gd name="connsiteY0" fmla="*/ 382 h 1903795"/>
                  <a:gd name="connsiteX1" fmla="*/ 891139 w 1500358"/>
                  <a:gd name="connsiteY1" fmla="*/ 98012 h 1903795"/>
                  <a:gd name="connsiteX2" fmla="*/ 1124626 w 1500358"/>
                  <a:gd name="connsiteY2" fmla="*/ 924768 h 1903795"/>
                  <a:gd name="connsiteX3" fmla="*/ 1290998 w 1500358"/>
                  <a:gd name="connsiteY3" fmla="*/ 1368579 h 1903795"/>
                  <a:gd name="connsiteX4" fmla="*/ 1460162 w 1500358"/>
                  <a:gd name="connsiteY4" fmla="*/ 1816635 h 1903795"/>
                  <a:gd name="connsiteX5" fmla="*/ 1080686 w 1500358"/>
                  <a:gd name="connsiteY5" fmla="*/ 1670331 h 1903795"/>
                  <a:gd name="connsiteX6" fmla="*/ 828890 w 1500358"/>
                  <a:gd name="connsiteY6" fmla="*/ 1182532 h 1903795"/>
                  <a:gd name="connsiteX7" fmla="*/ 582338 w 1500358"/>
                  <a:gd name="connsiteY7" fmla="*/ 1286282 h 1903795"/>
                  <a:gd name="connsiteX8" fmla="*/ 509186 w 1500358"/>
                  <a:gd name="connsiteY8" fmla="*/ 1839495 h 1903795"/>
                  <a:gd name="connsiteX9" fmla="*/ 157141 w 1500358"/>
                  <a:gd name="connsiteY9" fmla="*/ 1898932 h 1903795"/>
                  <a:gd name="connsiteX10" fmla="*/ 234864 w 1500358"/>
                  <a:gd name="connsiteY10" fmla="*/ 1620040 h 1903795"/>
                  <a:gd name="connsiteX11" fmla="*/ 253154 w 1500358"/>
                  <a:gd name="connsiteY11" fmla="*/ 1235990 h 1903795"/>
                  <a:gd name="connsiteX12" fmla="*/ 586907 w 1500358"/>
                  <a:gd name="connsiteY12" fmla="*/ 888521 h 1903795"/>
                  <a:gd name="connsiteX13" fmla="*/ 460248 w 1500358"/>
                  <a:gd name="connsiteY13" fmla="*/ 331949 h 1903795"/>
                  <a:gd name="connsiteX14" fmla="*/ 618750 w 1500358"/>
                  <a:gd name="connsiteY14" fmla="*/ 382 h 1903795"/>
                  <a:gd name="connsiteX0" fmla="*/ 618750 w 1500358"/>
                  <a:gd name="connsiteY0" fmla="*/ 382 h 1903795"/>
                  <a:gd name="connsiteX1" fmla="*/ 891139 w 1500358"/>
                  <a:gd name="connsiteY1" fmla="*/ 98012 h 1903795"/>
                  <a:gd name="connsiteX2" fmla="*/ 1124626 w 1500358"/>
                  <a:gd name="connsiteY2" fmla="*/ 924768 h 1903795"/>
                  <a:gd name="connsiteX3" fmla="*/ 1290998 w 1500358"/>
                  <a:gd name="connsiteY3" fmla="*/ 1368579 h 1903795"/>
                  <a:gd name="connsiteX4" fmla="*/ 1460162 w 1500358"/>
                  <a:gd name="connsiteY4" fmla="*/ 1816635 h 1903795"/>
                  <a:gd name="connsiteX5" fmla="*/ 1080686 w 1500358"/>
                  <a:gd name="connsiteY5" fmla="*/ 1670331 h 1903795"/>
                  <a:gd name="connsiteX6" fmla="*/ 828890 w 1500358"/>
                  <a:gd name="connsiteY6" fmla="*/ 1182532 h 1903795"/>
                  <a:gd name="connsiteX7" fmla="*/ 582338 w 1500358"/>
                  <a:gd name="connsiteY7" fmla="*/ 1286282 h 1903795"/>
                  <a:gd name="connsiteX8" fmla="*/ 509186 w 1500358"/>
                  <a:gd name="connsiteY8" fmla="*/ 1839495 h 1903795"/>
                  <a:gd name="connsiteX9" fmla="*/ 157141 w 1500358"/>
                  <a:gd name="connsiteY9" fmla="*/ 1898932 h 1903795"/>
                  <a:gd name="connsiteX10" fmla="*/ 234864 w 1500358"/>
                  <a:gd name="connsiteY10" fmla="*/ 1620040 h 1903795"/>
                  <a:gd name="connsiteX11" fmla="*/ 253154 w 1500358"/>
                  <a:gd name="connsiteY11" fmla="*/ 1235990 h 1903795"/>
                  <a:gd name="connsiteX12" fmla="*/ 586907 w 1500358"/>
                  <a:gd name="connsiteY12" fmla="*/ 888521 h 1903795"/>
                  <a:gd name="connsiteX13" fmla="*/ 460248 w 1500358"/>
                  <a:gd name="connsiteY13" fmla="*/ 331949 h 1903795"/>
                  <a:gd name="connsiteX14" fmla="*/ 618750 w 1500358"/>
                  <a:gd name="connsiteY14" fmla="*/ 382 h 1903795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24626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24626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43738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43738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62850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290998 w 1500358"/>
                  <a:gd name="connsiteY2" fmla="*/ 1374010 h 1909226"/>
                  <a:gd name="connsiteX3" fmla="*/ 1460162 w 1500358"/>
                  <a:gd name="connsiteY3" fmla="*/ 1822066 h 1909226"/>
                  <a:gd name="connsiteX4" fmla="*/ 1080686 w 1500358"/>
                  <a:gd name="connsiteY4" fmla="*/ 1675762 h 1909226"/>
                  <a:gd name="connsiteX5" fmla="*/ 828890 w 1500358"/>
                  <a:gd name="connsiteY5" fmla="*/ 1187963 h 1909226"/>
                  <a:gd name="connsiteX6" fmla="*/ 582338 w 1500358"/>
                  <a:gd name="connsiteY6" fmla="*/ 1291713 h 1909226"/>
                  <a:gd name="connsiteX7" fmla="*/ 509186 w 1500358"/>
                  <a:gd name="connsiteY7" fmla="*/ 1844926 h 1909226"/>
                  <a:gd name="connsiteX8" fmla="*/ 157141 w 1500358"/>
                  <a:gd name="connsiteY8" fmla="*/ 1904363 h 1909226"/>
                  <a:gd name="connsiteX9" fmla="*/ 234864 w 1500358"/>
                  <a:gd name="connsiteY9" fmla="*/ 1625471 h 1909226"/>
                  <a:gd name="connsiteX10" fmla="*/ 253154 w 1500358"/>
                  <a:gd name="connsiteY10" fmla="*/ 1241421 h 1909226"/>
                  <a:gd name="connsiteX11" fmla="*/ 586907 w 1500358"/>
                  <a:gd name="connsiteY11" fmla="*/ 893952 h 1909226"/>
                  <a:gd name="connsiteX12" fmla="*/ 460248 w 1500358"/>
                  <a:gd name="connsiteY12" fmla="*/ 337380 h 1909226"/>
                  <a:gd name="connsiteX13" fmla="*/ 618750 w 1500358"/>
                  <a:gd name="connsiteY13" fmla="*/ 5813 h 1909226"/>
                  <a:gd name="connsiteX0" fmla="*/ 618750 w 1491129"/>
                  <a:gd name="connsiteY0" fmla="*/ 5813 h 1909226"/>
                  <a:gd name="connsiteX1" fmla="*/ 891139 w 1491129"/>
                  <a:gd name="connsiteY1" fmla="*/ 103443 h 1909226"/>
                  <a:gd name="connsiteX2" fmla="*/ 1185878 w 1491129"/>
                  <a:gd name="connsiteY2" fmla="*/ 1275139 h 1909226"/>
                  <a:gd name="connsiteX3" fmla="*/ 1460162 w 1491129"/>
                  <a:gd name="connsiteY3" fmla="*/ 1822066 h 1909226"/>
                  <a:gd name="connsiteX4" fmla="*/ 1080686 w 1491129"/>
                  <a:gd name="connsiteY4" fmla="*/ 1675762 h 1909226"/>
                  <a:gd name="connsiteX5" fmla="*/ 828890 w 1491129"/>
                  <a:gd name="connsiteY5" fmla="*/ 1187963 h 1909226"/>
                  <a:gd name="connsiteX6" fmla="*/ 582338 w 1491129"/>
                  <a:gd name="connsiteY6" fmla="*/ 1291713 h 1909226"/>
                  <a:gd name="connsiteX7" fmla="*/ 509186 w 1491129"/>
                  <a:gd name="connsiteY7" fmla="*/ 1844926 h 1909226"/>
                  <a:gd name="connsiteX8" fmla="*/ 157141 w 1491129"/>
                  <a:gd name="connsiteY8" fmla="*/ 1904363 h 1909226"/>
                  <a:gd name="connsiteX9" fmla="*/ 234864 w 1491129"/>
                  <a:gd name="connsiteY9" fmla="*/ 1625471 h 1909226"/>
                  <a:gd name="connsiteX10" fmla="*/ 253154 w 1491129"/>
                  <a:gd name="connsiteY10" fmla="*/ 1241421 h 1909226"/>
                  <a:gd name="connsiteX11" fmla="*/ 586907 w 1491129"/>
                  <a:gd name="connsiteY11" fmla="*/ 893952 h 1909226"/>
                  <a:gd name="connsiteX12" fmla="*/ 460248 w 1491129"/>
                  <a:gd name="connsiteY12" fmla="*/ 337380 h 1909226"/>
                  <a:gd name="connsiteX13" fmla="*/ 618750 w 1491129"/>
                  <a:gd name="connsiteY13" fmla="*/ 5813 h 1909226"/>
                  <a:gd name="connsiteX0" fmla="*/ 618750 w 1491129"/>
                  <a:gd name="connsiteY0" fmla="*/ 5813 h 1909226"/>
                  <a:gd name="connsiteX1" fmla="*/ 891139 w 1491129"/>
                  <a:gd name="connsiteY1" fmla="*/ 103443 h 1909226"/>
                  <a:gd name="connsiteX2" fmla="*/ 1185878 w 1491129"/>
                  <a:gd name="connsiteY2" fmla="*/ 1275139 h 1909226"/>
                  <a:gd name="connsiteX3" fmla="*/ 1460162 w 1491129"/>
                  <a:gd name="connsiteY3" fmla="*/ 1822066 h 1909226"/>
                  <a:gd name="connsiteX4" fmla="*/ 1080686 w 1491129"/>
                  <a:gd name="connsiteY4" fmla="*/ 1675762 h 1909226"/>
                  <a:gd name="connsiteX5" fmla="*/ 828890 w 1491129"/>
                  <a:gd name="connsiteY5" fmla="*/ 1187963 h 1909226"/>
                  <a:gd name="connsiteX6" fmla="*/ 582338 w 1491129"/>
                  <a:gd name="connsiteY6" fmla="*/ 1291713 h 1909226"/>
                  <a:gd name="connsiteX7" fmla="*/ 509186 w 1491129"/>
                  <a:gd name="connsiteY7" fmla="*/ 1844926 h 1909226"/>
                  <a:gd name="connsiteX8" fmla="*/ 157141 w 1491129"/>
                  <a:gd name="connsiteY8" fmla="*/ 1904363 h 1909226"/>
                  <a:gd name="connsiteX9" fmla="*/ 234864 w 1491129"/>
                  <a:gd name="connsiteY9" fmla="*/ 1625471 h 1909226"/>
                  <a:gd name="connsiteX10" fmla="*/ 253154 w 1491129"/>
                  <a:gd name="connsiteY10" fmla="*/ 1241421 h 1909226"/>
                  <a:gd name="connsiteX11" fmla="*/ 586907 w 1491129"/>
                  <a:gd name="connsiteY11" fmla="*/ 893952 h 1909226"/>
                  <a:gd name="connsiteX12" fmla="*/ 460248 w 1491129"/>
                  <a:gd name="connsiteY12" fmla="*/ 337380 h 1909226"/>
                  <a:gd name="connsiteX13" fmla="*/ 618750 w 1491129"/>
                  <a:gd name="connsiteY13" fmla="*/ 5813 h 1909226"/>
                  <a:gd name="connsiteX0" fmla="*/ 618750 w 1488731"/>
                  <a:gd name="connsiteY0" fmla="*/ 5813 h 1909226"/>
                  <a:gd name="connsiteX1" fmla="*/ 891139 w 1488731"/>
                  <a:gd name="connsiteY1" fmla="*/ 103443 h 1909226"/>
                  <a:gd name="connsiteX2" fmla="*/ 1147652 w 1488731"/>
                  <a:gd name="connsiteY2" fmla="*/ 1148993 h 1909226"/>
                  <a:gd name="connsiteX3" fmla="*/ 1460162 w 1488731"/>
                  <a:gd name="connsiteY3" fmla="*/ 1822066 h 1909226"/>
                  <a:gd name="connsiteX4" fmla="*/ 1080686 w 1488731"/>
                  <a:gd name="connsiteY4" fmla="*/ 1675762 h 1909226"/>
                  <a:gd name="connsiteX5" fmla="*/ 828890 w 1488731"/>
                  <a:gd name="connsiteY5" fmla="*/ 1187963 h 1909226"/>
                  <a:gd name="connsiteX6" fmla="*/ 582338 w 1488731"/>
                  <a:gd name="connsiteY6" fmla="*/ 1291713 h 1909226"/>
                  <a:gd name="connsiteX7" fmla="*/ 509186 w 1488731"/>
                  <a:gd name="connsiteY7" fmla="*/ 1844926 h 1909226"/>
                  <a:gd name="connsiteX8" fmla="*/ 157141 w 1488731"/>
                  <a:gd name="connsiteY8" fmla="*/ 1904363 h 1909226"/>
                  <a:gd name="connsiteX9" fmla="*/ 234864 w 1488731"/>
                  <a:gd name="connsiteY9" fmla="*/ 1625471 h 1909226"/>
                  <a:gd name="connsiteX10" fmla="*/ 253154 w 1488731"/>
                  <a:gd name="connsiteY10" fmla="*/ 1241421 h 1909226"/>
                  <a:gd name="connsiteX11" fmla="*/ 586907 w 1488731"/>
                  <a:gd name="connsiteY11" fmla="*/ 893952 h 1909226"/>
                  <a:gd name="connsiteX12" fmla="*/ 460248 w 1488731"/>
                  <a:gd name="connsiteY12" fmla="*/ 337380 h 1909226"/>
                  <a:gd name="connsiteX13" fmla="*/ 618750 w 1488731"/>
                  <a:gd name="connsiteY13" fmla="*/ 5813 h 1909226"/>
                  <a:gd name="connsiteX0" fmla="*/ 618750 w 1488731"/>
                  <a:gd name="connsiteY0" fmla="*/ 5813 h 1909226"/>
                  <a:gd name="connsiteX1" fmla="*/ 891139 w 1488731"/>
                  <a:gd name="connsiteY1" fmla="*/ 103443 h 1909226"/>
                  <a:gd name="connsiteX2" fmla="*/ 1147652 w 1488731"/>
                  <a:gd name="connsiteY2" fmla="*/ 1148993 h 1909226"/>
                  <a:gd name="connsiteX3" fmla="*/ 1460162 w 1488731"/>
                  <a:gd name="connsiteY3" fmla="*/ 1822066 h 1909226"/>
                  <a:gd name="connsiteX4" fmla="*/ 1080686 w 1488731"/>
                  <a:gd name="connsiteY4" fmla="*/ 1675762 h 1909226"/>
                  <a:gd name="connsiteX5" fmla="*/ 828890 w 1488731"/>
                  <a:gd name="connsiteY5" fmla="*/ 1187963 h 1909226"/>
                  <a:gd name="connsiteX6" fmla="*/ 582338 w 1488731"/>
                  <a:gd name="connsiteY6" fmla="*/ 1291713 h 1909226"/>
                  <a:gd name="connsiteX7" fmla="*/ 509186 w 1488731"/>
                  <a:gd name="connsiteY7" fmla="*/ 1844926 h 1909226"/>
                  <a:gd name="connsiteX8" fmla="*/ 157141 w 1488731"/>
                  <a:gd name="connsiteY8" fmla="*/ 1904363 h 1909226"/>
                  <a:gd name="connsiteX9" fmla="*/ 234864 w 1488731"/>
                  <a:gd name="connsiteY9" fmla="*/ 1625471 h 1909226"/>
                  <a:gd name="connsiteX10" fmla="*/ 253154 w 1488731"/>
                  <a:gd name="connsiteY10" fmla="*/ 1241421 h 1909226"/>
                  <a:gd name="connsiteX11" fmla="*/ 586907 w 1488731"/>
                  <a:gd name="connsiteY11" fmla="*/ 893952 h 1909226"/>
                  <a:gd name="connsiteX12" fmla="*/ 460248 w 1488731"/>
                  <a:gd name="connsiteY12" fmla="*/ 337380 h 1909226"/>
                  <a:gd name="connsiteX13" fmla="*/ 618750 w 1488731"/>
                  <a:gd name="connsiteY13" fmla="*/ 5813 h 1909226"/>
                  <a:gd name="connsiteX0" fmla="*/ 618750 w 1464130"/>
                  <a:gd name="connsiteY0" fmla="*/ 5813 h 1909226"/>
                  <a:gd name="connsiteX1" fmla="*/ 891139 w 1464130"/>
                  <a:gd name="connsiteY1" fmla="*/ 103443 h 1909226"/>
                  <a:gd name="connsiteX2" fmla="*/ 1147652 w 1464130"/>
                  <a:gd name="connsiteY2" fmla="*/ 1148993 h 1909226"/>
                  <a:gd name="connsiteX3" fmla="*/ 1208888 w 1464130"/>
                  <a:gd name="connsiteY3" fmla="*/ 1413184 h 1909226"/>
                  <a:gd name="connsiteX4" fmla="*/ 1460162 w 1464130"/>
                  <a:gd name="connsiteY4" fmla="*/ 1822066 h 1909226"/>
                  <a:gd name="connsiteX5" fmla="*/ 1080686 w 1464130"/>
                  <a:gd name="connsiteY5" fmla="*/ 1675762 h 1909226"/>
                  <a:gd name="connsiteX6" fmla="*/ 828890 w 1464130"/>
                  <a:gd name="connsiteY6" fmla="*/ 1187963 h 1909226"/>
                  <a:gd name="connsiteX7" fmla="*/ 582338 w 1464130"/>
                  <a:gd name="connsiteY7" fmla="*/ 1291713 h 1909226"/>
                  <a:gd name="connsiteX8" fmla="*/ 509186 w 1464130"/>
                  <a:gd name="connsiteY8" fmla="*/ 1844926 h 1909226"/>
                  <a:gd name="connsiteX9" fmla="*/ 157141 w 1464130"/>
                  <a:gd name="connsiteY9" fmla="*/ 1904363 h 1909226"/>
                  <a:gd name="connsiteX10" fmla="*/ 234864 w 1464130"/>
                  <a:gd name="connsiteY10" fmla="*/ 1625471 h 1909226"/>
                  <a:gd name="connsiteX11" fmla="*/ 253154 w 1464130"/>
                  <a:gd name="connsiteY11" fmla="*/ 1241421 h 1909226"/>
                  <a:gd name="connsiteX12" fmla="*/ 586907 w 1464130"/>
                  <a:gd name="connsiteY12" fmla="*/ 893952 h 1909226"/>
                  <a:gd name="connsiteX13" fmla="*/ 460248 w 1464130"/>
                  <a:gd name="connsiteY13" fmla="*/ 337380 h 1909226"/>
                  <a:gd name="connsiteX14" fmla="*/ 618750 w 1464130"/>
                  <a:gd name="connsiteY14" fmla="*/ 5813 h 1909226"/>
                  <a:gd name="connsiteX0" fmla="*/ 618750 w 1464130"/>
                  <a:gd name="connsiteY0" fmla="*/ 5813 h 1909226"/>
                  <a:gd name="connsiteX1" fmla="*/ 891139 w 1464130"/>
                  <a:gd name="connsiteY1" fmla="*/ 103443 h 1909226"/>
                  <a:gd name="connsiteX2" fmla="*/ 1147652 w 1464130"/>
                  <a:gd name="connsiteY2" fmla="*/ 1148993 h 1909226"/>
                  <a:gd name="connsiteX3" fmla="*/ 1208888 w 1464130"/>
                  <a:gd name="connsiteY3" fmla="*/ 1413184 h 1909226"/>
                  <a:gd name="connsiteX4" fmla="*/ 1460162 w 1464130"/>
                  <a:gd name="connsiteY4" fmla="*/ 1822066 h 1909226"/>
                  <a:gd name="connsiteX5" fmla="*/ 1080686 w 1464130"/>
                  <a:gd name="connsiteY5" fmla="*/ 1675762 h 1909226"/>
                  <a:gd name="connsiteX6" fmla="*/ 828890 w 1464130"/>
                  <a:gd name="connsiteY6" fmla="*/ 1187963 h 1909226"/>
                  <a:gd name="connsiteX7" fmla="*/ 582338 w 1464130"/>
                  <a:gd name="connsiteY7" fmla="*/ 1291713 h 1909226"/>
                  <a:gd name="connsiteX8" fmla="*/ 509186 w 1464130"/>
                  <a:gd name="connsiteY8" fmla="*/ 1844926 h 1909226"/>
                  <a:gd name="connsiteX9" fmla="*/ 157141 w 1464130"/>
                  <a:gd name="connsiteY9" fmla="*/ 1904363 h 1909226"/>
                  <a:gd name="connsiteX10" fmla="*/ 234864 w 1464130"/>
                  <a:gd name="connsiteY10" fmla="*/ 1625471 h 1909226"/>
                  <a:gd name="connsiteX11" fmla="*/ 253154 w 1464130"/>
                  <a:gd name="connsiteY11" fmla="*/ 1241421 h 1909226"/>
                  <a:gd name="connsiteX12" fmla="*/ 586907 w 1464130"/>
                  <a:gd name="connsiteY12" fmla="*/ 893952 h 1909226"/>
                  <a:gd name="connsiteX13" fmla="*/ 460248 w 1464130"/>
                  <a:gd name="connsiteY13" fmla="*/ 337380 h 1909226"/>
                  <a:gd name="connsiteX14" fmla="*/ 618750 w 1464130"/>
                  <a:gd name="connsiteY14" fmla="*/ 5813 h 1909226"/>
                  <a:gd name="connsiteX0" fmla="*/ 618750 w 1464130"/>
                  <a:gd name="connsiteY0" fmla="*/ 5813 h 1909226"/>
                  <a:gd name="connsiteX1" fmla="*/ 891139 w 1464130"/>
                  <a:gd name="connsiteY1" fmla="*/ 103443 h 1909226"/>
                  <a:gd name="connsiteX2" fmla="*/ 1161987 w 1464130"/>
                  <a:gd name="connsiteY2" fmla="*/ 1145583 h 1909226"/>
                  <a:gd name="connsiteX3" fmla="*/ 1208888 w 1464130"/>
                  <a:gd name="connsiteY3" fmla="*/ 1413184 h 1909226"/>
                  <a:gd name="connsiteX4" fmla="*/ 1460162 w 1464130"/>
                  <a:gd name="connsiteY4" fmla="*/ 1822066 h 1909226"/>
                  <a:gd name="connsiteX5" fmla="*/ 1080686 w 1464130"/>
                  <a:gd name="connsiteY5" fmla="*/ 1675762 h 1909226"/>
                  <a:gd name="connsiteX6" fmla="*/ 828890 w 1464130"/>
                  <a:gd name="connsiteY6" fmla="*/ 1187963 h 1909226"/>
                  <a:gd name="connsiteX7" fmla="*/ 582338 w 1464130"/>
                  <a:gd name="connsiteY7" fmla="*/ 1291713 h 1909226"/>
                  <a:gd name="connsiteX8" fmla="*/ 509186 w 1464130"/>
                  <a:gd name="connsiteY8" fmla="*/ 1844926 h 1909226"/>
                  <a:gd name="connsiteX9" fmla="*/ 157141 w 1464130"/>
                  <a:gd name="connsiteY9" fmla="*/ 1904363 h 1909226"/>
                  <a:gd name="connsiteX10" fmla="*/ 234864 w 1464130"/>
                  <a:gd name="connsiteY10" fmla="*/ 1625471 h 1909226"/>
                  <a:gd name="connsiteX11" fmla="*/ 253154 w 1464130"/>
                  <a:gd name="connsiteY11" fmla="*/ 1241421 h 1909226"/>
                  <a:gd name="connsiteX12" fmla="*/ 586907 w 1464130"/>
                  <a:gd name="connsiteY12" fmla="*/ 893952 h 1909226"/>
                  <a:gd name="connsiteX13" fmla="*/ 460248 w 1464130"/>
                  <a:gd name="connsiteY13" fmla="*/ 337380 h 1909226"/>
                  <a:gd name="connsiteX14" fmla="*/ 618750 w 1464130"/>
                  <a:gd name="connsiteY14" fmla="*/ 5813 h 1909226"/>
                  <a:gd name="connsiteX0" fmla="*/ 618750 w 1782093"/>
                  <a:gd name="connsiteY0" fmla="*/ 5813 h 1909226"/>
                  <a:gd name="connsiteX1" fmla="*/ 891139 w 1782093"/>
                  <a:gd name="connsiteY1" fmla="*/ 103443 h 1909226"/>
                  <a:gd name="connsiteX2" fmla="*/ 1161987 w 1782093"/>
                  <a:gd name="connsiteY2" fmla="*/ 1145583 h 1909226"/>
                  <a:gd name="connsiteX3" fmla="*/ 1208888 w 1782093"/>
                  <a:gd name="connsiteY3" fmla="*/ 1413184 h 1909226"/>
                  <a:gd name="connsiteX4" fmla="*/ 1780302 w 1782093"/>
                  <a:gd name="connsiteY4" fmla="*/ 1702739 h 1909226"/>
                  <a:gd name="connsiteX5" fmla="*/ 1080686 w 1782093"/>
                  <a:gd name="connsiteY5" fmla="*/ 1675762 h 1909226"/>
                  <a:gd name="connsiteX6" fmla="*/ 828890 w 1782093"/>
                  <a:gd name="connsiteY6" fmla="*/ 1187963 h 1909226"/>
                  <a:gd name="connsiteX7" fmla="*/ 582338 w 1782093"/>
                  <a:gd name="connsiteY7" fmla="*/ 1291713 h 1909226"/>
                  <a:gd name="connsiteX8" fmla="*/ 509186 w 1782093"/>
                  <a:gd name="connsiteY8" fmla="*/ 1844926 h 1909226"/>
                  <a:gd name="connsiteX9" fmla="*/ 157141 w 1782093"/>
                  <a:gd name="connsiteY9" fmla="*/ 1904363 h 1909226"/>
                  <a:gd name="connsiteX10" fmla="*/ 234864 w 1782093"/>
                  <a:gd name="connsiteY10" fmla="*/ 1625471 h 1909226"/>
                  <a:gd name="connsiteX11" fmla="*/ 253154 w 1782093"/>
                  <a:gd name="connsiteY11" fmla="*/ 1241421 h 1909226"/>
                  <a:gd name="connsiteX12" fmla="*/ 586907 w 1782093"/>
                  <a:gd name="connsiteY12" fmla="*/ 893952 h 1909226"/>
                  <a:gd name="connsiteX13" fmla="*/ 460248 w 1782093"/>
                  <a:gd name="connsiteY13" fmla="*/ 337380 h 1909226"/>
                  <a:gd name="connsiteX14" fmla="*/ 618750 w 1782093"/>
                  <a:gd name="connsiteY14" fmla="*/ 5813 h 1909226"/>
                  <a:gd name="connsiteX0" fmla="*/ 618750 w 1782093"/>
                  <a:gd name="connsiteY0" fmla="*/ 5813 h 1950485"/>
                  <a:gd name="connsiteX1" fmla="*/ 891139 w 1782093"/>
                  <a:gd name="connsiteY1" fmla="*/ 103443 h 1950485"/>
                  <a:gd name="connsiteX2" fmla="*/ 1161987 w 1782093"/>
                  <a:gd name="connsiteY2" fmla="*/ 1145583 h 1950485"/>
                  <a:gd name="connsiteX3" fmla="*/ 1208888 w 1782093"/>
                  <a:gd name="connsiteY3" fmla="*/ 1413184 h 1950485"/>
                  <a:gd name="connsiteX4" fmla="*/ 1780302 w 1782093"/>
                  <a:gd name="connsiteY4" fmla="*/ 1702739 h 1950485"/>
                  <a:gd name="connsiteX5" fmla="*/ 1396047 w 1782093"/>
                  <a:gd name="connsiteY5" fmla="*/ 1853048 h 1950485"/>
                  <a:gd name="connsiteX6" fmla="*/ 828890 w 1782093"/>
                  <a:gd name="connsiteY6" fmla="*/ 1187963 h 1950485"/>
                  <a:gd name="connsiteX7" fmla="*/ 582338 w 1782093"/>
                  <a:gd name="connsiteY7" fmla="*/ 1291713 h 1950485"/>
                  <a:gd name="connsiteX8" fmla="*/ 509186 w 1782093"/>
                  <a:gd name="connsiteY8" fmla="*/ 1844926 h 1950485"/>
                  <a:gd name="connsiteX9" fmla="*/ 157141 w 1782093"/>
                  <a:gd name="connsiteY9" fmla="*/ 1904363 h 1950485"/>
                  <a:gd name="connsiteX10" fmla="*/ 234864 w 1782093"/>
                  <a:gd name="connsiteY10" fmla="*/ 1625471 h 1950485"/>
                  <a:gd name="connsiteX11" fmla="*/ 253154 w 1782093"/>
                  <a:gd name="connsiteY11" fmla="*/ 1241421 h 1950485"/>
                  <a:gd name="connsiteX12" fmla="*/ 586907 w 1782093"/>
                  <a:gd name="connsiteY12" fmla="*/ 893952 h 1950485"/>
                  <a:gd name="connsiteX13" fmla="*/ 460248 w 1782093"/>
                  <a:gd name="connsiteY13" fmla="*/ 337380 h 1950485"/>
                  <a:gd name="connsiteX14" fmla="*/ 618750 w 1782093"/>
                  <a:gd name="connsiteY14" fmla="*/ 5813 h 1950485"/>
                  <a:gd name="connsiteX0" fmla="*/ 618750 w 1782093"/>
                  <a:gd name="connsiteY0" fmla="*/ 5813 h 1946096"/>
                  <a:gd name="connsiteX1" fmla="*/ 891139 w 1782093"/>
                  <a:gd name="connsiteY1" fmla="*/ 103443 h 1946096"/>
                  <a:gd name="connsiteX2" fmla="*/ 1161987 w 1782093"/>
                  <a:gd name="connsiteY2" fmla="*/ 1145583 h 1946096"/>
                  <a:gd name="connsiteX3" fmla="*/ 1208888 w 1782093"/>
                  <a:gd name="connsiteY3" fmla="*/ 1413184 h 1946096"/>
                  <a:gd name="connsiteX4" fmla="*/ 1780302 w 1782093"/>
                  <a:gd name="connsiteY4" fmla="*/ 1702739 h 1946096"/>
                  <a:gd name="connsiteX5" fmla="*/ 1396047 w 1782093"/>
                  <a:gd name="connsiteY5" fmla="*/ 1853048 h 1946096"/>
                  <a:gd name="connsiteX6" fmla="*/ 828890 w 1782093"/>
                  <a:gd name="connsiteY6" fmla="*/ 1187963 h 1946096"/>
                  <a:gd name="connsiteX7" fmla="*/ 582338 w 1782093"/>
                  <a:gd name="connsiteY7" fmla="*/ 1291713 h 1946096"/>
                  <a:gd name="connsiteX8" fmla="*/ 509186 w 1782093"/>
                  <a:gd name="connsiteY8" fmla="*/ 1844926 h 1946096"/>
                  <a:gd name="connsiteX9" fmla="*/ 157141 w 1782093"/>
                  <a:gd name="connsiteY9" fmla="*/ 1904363 h 1946096"/>
                  <a:gd name="connsiteX10" fmla="*/ 234864 w 1782093"/>
                  <a:gd name="connsiteY10" fmla="*/ 1625471 h 1946096"/>
                  <a:gd name="connsiteX11" fmla="*/ 253154 w 1782093"/>
                  <a:gd name="connsiteY11" fmla="*/ 1241421 h 1946096"/>
                  <a:gd name="connsiteX12" fmla="*/ 586907 w 1782093"/>
                  <a:gd name="connsiteY12" fmla="*/ 893952 h 1946096"/>
                  <a:gd name="connsiteX13" fmla="*/ 460248 w 1782093"/>
                  <a:gd name="connsiteY13" fmla="*/ 337380 h 1946096"/>
                  <a:gd name="connsiteX14" fmla="*/ 618750 w 1782093"/>
                  <a:gd name="connsiteY14" fmla="*/ 5813 h 1946096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8890 w 1794829"/>
                  <a:gd name="connsiteY6" fmla="*/ 1187963 h 1954485"/>
                  <a:gd name="connsiteX7" fmla="*/ 582338 w 1794829"/>
                  <a:gd name="connsiteY7" fmla="*/ 1291713 h 1954485"/>
                  <a:gd name="connsiteX8" fmla="*/ 509186 w 1794829"/>
                  <a:gd name="connsiteY8" fmla="*/ 1844926 h 1954485"/>
                  <a:gd name="connsiteX9" fmla="*/ 157141 w 1794829"/>
                  <a:gd name="connsiteY9" fmla="*/ 1904363 h 1954485"/>
                  <a:gd name="connsiteX10" fmla="*/ 234864 w 1794829"/>
                  <a:gd name="connsiteY10" fmla="*/ 1625471 h 1954485"/>
                  <a:gd name="connsiteX11" fmla="*/ 253154 w 1794829"/>
                  <a:gd name="connsiteY11" fmla="*/ 1241421 h 1954485"/>
                  <a:gd name="connsiteX12" fmla="*/ 586907 w 1794829"/>
                  <a:gd name="connsiteY12" fmla="*/ 893952 h 1954485"/>
                  <a:gd name="connsiteX13" fmla="*/ 460248 w 1794829"/>
                  <a:gd name="connsiteY13" fmla="*/ 337380 h 1954485"/>
                  <a:gd name="connsiteX14" fmla="*/ 618750 w 1794829"/>
                  <a:gd name="connsiteY14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1055986 w 1794829"/>
                  <a:gd name="connsiteY6" fmla="*/ 1481371 h 1954485"/>
                  <a:gd name="connsiteX7" fmla="*/ 828890 w 1794829"/>
                  <a:gd name="connsiteY7" fmla="*/ 1187963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828890 w 1794829"/>
                  <a:gd name="connsiteY7" fmla="*/ 1187963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81107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81107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71551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71551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71551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143254 w 1795820"/>
                  <a:gd name="connsiteY12" fmla="*/ 1272105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143254 w 1795820"/>
                  <a:gd name="connsiteY12" fmla="*/ 1272105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95472 w 1795820"/>
                  <a:gd name="connsiteY12" fmla="*/ 1265287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95472 w 1795820"/>
                  <a:gd name="connsiteY12" fmla="*/ 1265287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95472 w 1795820"/>
                  <a:gd name="connsiteY12" fmla="*/ 1265287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21248 w 1798318"/>
                  <a:gd name="connsiteY0" fmla="*/ 5813 h 1943631"/>
                  <a:gd name="connsiteX1" fmla="*/ 893637 w 1798318"/>
                  <a:gd name="connsiteY1" fmla="*/ 103443 h 1943631"/>
                  <a:gd name="connsiteX2" fmla="*/ 1164485 w 1798318"/>
                  <a:gd name="connsiteY2" fmla="*/ 1145583 h 1943631"/>
                  <a:gd name="connsiteX3" fmla="*/ 1211386 w 1798318"/>
                  <a:gd name="connsiteY3" fmla="*/ 1413184 h 1943631"/>
                  <a:gd name="connsiteX4" fmla="*/ 1782800 w 1798318"/>
                  <a:gd name="connsiteY4" fmla="*/ 1702739 h 1943631"/>
                  <a:gd name="connsiteX5" fmla="*/ 1431993 w 1798318"/>
                  <a:gd name="connsiteY5" fmla="*/ 1839410 h 1943631"/>
                  <a:gd name="connsiteX6" fmla="*/ 824351 w 1798318"/>
                  <a:gd name="connsiteY6" fmla="*/ 1508646 h 1943631"/>
                  <a:gd name="connsiteX7" fmla="*/ 774049 w 1798318"/>
                  <a:gd name="connsiteY7" fmla="*/ 1208419 h 1943631"/>
                  <a:gd name="connsiteX8" fmla="*/ 584836 w 1798318"/>
                  <a:gd name="connsiteY8" fmla="*/ 1291713 h 1943631"/>
                  <a:gd name="connsiteX9" fmla="*/ 511684 w 1798318"/>
                  <a:gd name="connsiteY9" fmla="*/ 1844926 h 1943631"/>
                  <a:gd name="connsiteX10" fmla="*/ 159639 w 1798318"/>
                  <a:gd name="connsiteY10" fmla="*/ 1904363 h 1943631"/>
                  <a:gd name="connsiteX11" fmla="*/ 31900 w 1798318"/>
                  <a:gd name="connsiteY11" fmla="*/ 1628880 h 1943631"/>
                  <a:gd name="connsiteX12" fmla="*/ 97970 w 1798318"/>
                  <a:gd name="connsiteY12" fmla="*/ 1265287 h 1943631"/>
                  <a:gd name="connsiteX13" fmla="*/ 589405 w 1798318"/>
                  <a:gd name="connsiteY13" fmla="*/ 893952 h 1943631"/>
                  <a:gd name="connsiteX14" fmla="*/ 434078 w 1798318"/>
                  <a:gd name="connsiteY14" fmla="*/ 344199 h 1943631"/>
                  <a:gd name="connsiteX15" fmla="*/ 621248 w 1798318"/>
                  <a:gd name="connsiteY15" fmla="*/ 5813 h 1943631"/>
                  <a:gd name="connsiteX0" fmla="*/ 674207 w 1851277"/>
                  <a:gd name="connsiteY0" fmla="*/ 5813 h 1943631"/>
                  <a:gd name="connsiteX1" fmla="*/ 946596 w 1851277"/>
                  <a:gd name="connsiteY1" fmla="*/ 103443 h 1943631"/>
                  <a:gd name="connsiteX2" fmla="*/ 1217444 w 1851277"/>
                  <a:gd name="connsiteY2" fmla="*/ 1145583 h 1943631"/>
                  <a:gd name="connsiteX3" fmla="*/ 1264345 w 1851277"/>
                  <a:gd name="connsiteY3" fmla="*/ 1413184 h 1943631"/>
                  <a:gd name="connsiteX4" fmla="*/ 1835759 w 1851277"/>
                  <a:gd name="connsiteY4" fmla="*/ 1702739 h 1943631"/>
                  <a:gd name="connsiteX5" fmla="*/ 1484952 w 1851277"/>
                  <a:gd name="connsiteY5" fmla="*/ 1839410 h 1943631"/>
                  <a:gd name="connsiteX6" fmla="*/ 877310 w 1851277"/>
                  <a:gd name="connsiteY6" fmla="*/ 1508646 h 1943631"/>
                  <a:gd name="connsiteX7" fmla="*/ 827008 w 1851277"/>
                  <a:gd name="connsiteY7" fmla="*/ 1208419 h 1943631"/>
                  <a:gd name="connsiteX8" fmla="*/ 637795 w 1851277"/>
                  <a:gd name="connsiteY8" fmla="*/ 1291713 h 1943631"/>
                  <a:gd name="connsiteX9" fmla="*/ 564643 w 1851277"/>
                  <a:gd name="connsiteY9" fmla="*/ 1844926 h 1943631"/>
                  <a:gd name="connsiteX10" fmla="*/ 50140 w 1851277"/>
                  <a:gd name="connsiteY10" fmla="*/ 1870269 h 1943631"/>
                  <a:gd name="connsiteX11" fmla="*/ 84859 w 1851277"/>
                  <a:gd name="connsiteY11" fmla="*/ 1628880 h 1943631"/>
                  <a:gd name="connsiteX12" fmla="*/ 150929 w 1851277"/>
                  <a:gd name="connsiteY12" fmla="*/ 1265287 h 1943631"/>
                  <a:gd name="connsiteX13" fmla="*/ 642364 w 1851277"/>
                  <a:gd name="connsiteY13" fmla="*/ 893952 h 1943631"/>
                  <a:gd name="connsiteX14" fmla="*/ 487037 w 1851277"/>
                  <a:gd name="connsiteY14" fmla="*/ 344199 h 1943631"/>
                  <a:gd name="connsiteX15" fmla="*/ 674207 w 1851277"/>
                  <a:gd name="connsiteY15" fmla="*/ 5813 h 1943631"/>
                  <a:gd name="connsiteX0" fmla="*/ 686185 w 1863255"/>
                  <a:gd name="connsiteY0" fmla="*/ 5813 h 1943631"/>
                  <a:gd name="connsiteX1" fmla="*/ 958574 w 1863255"/>
                  <a:gd name="connsiteY1" fmla="*/ 103443 h 1943631"/>
                  <a:gd name="connsiteX2" fmla="*/ 1229422 w 1863255"/>
                  <a:gd name="connsiteY2" fmla="*/ 1145583 h 1943631"/>
                  <a:gd name="connsiteX3" fmla="*/ 1276323 w 1863255"/>
                  <a:gd name="connsiteY3" fmla="*/ 1413184 h 1943631"/>
                  <a:gd name="connsiteX4" fmla="*/ 1847737 w 1863255"/>
                  <a:gd name="connsiteY4" fmla="*/ 1702739 h 1943631"/>
                  <a:gd name="connsiteX5" fmla="*/ 1496930 w 1863255"/>
                  <a:gd name="connsiteY5" fmla="*/ 1839410 h 1943631"/>
                  <a:gd name="connsiteX6" fmla="*/ 889288 w 1863255"/>
                  <a:gd name="connsiteY6" fmla="*/ 1508646 h 1943631"/>
                  <a:gd name="connsiteX7" fmla="*/ 838986 w 1863255"/>
                  <a:gd name="connsiteY7" fmla="*/ 1208419 h 1943631"/>
                  <a:gd name="connsiteX8" fmla="*/ 649773 w 1863255"/>
                  <a:gd name="connsiteY8" fmla="*/ 1291713 h 1943631"/>
                  <a:gd name="connsiteX9" fmla="*/ 576621 w 1863255"/>
                  <a:gd name="connsiteY9" fmla="*/ 1844926 h 1943631"/>
                  <a:gd name="connsiteX10" fmla="*/ 62118 w 1863255"/>
                  <a:gd name="connsiteY10" fmla="*/ 1870269 h 1943631"/>
                  <a:gd name="connsiteX11" fmla="*/ 72946 w 1863255"/>
                  <a:gd name="connsiteY11" fmla="*/ 1731160 h 1943631"/>
                  <a:gd name="connsiteX12" fmla="*/ 162907 w 1863255"/>
                  <a:gd name="connsiteY12" fmla="*/ 1265287 h 1943631"/>
                  <a:gd name="connsiteX13" fmla="*/ 654342 w 1863255"/>
                  <a:gd name="connsiteY13" fmla="*/ 893952 h 1943631"/>
                  <a:gd name="connsiteX14" fmla="*/ 499015 w 1863255"/>
                  <a:gd name="connsiteY14" fmla="*/ 344199 h 1943631"/>
                  <a:gd name="connsiteX15" fmla="*/ 686185 w 1863255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639477 w 1852959"/>
                  <a:gd name="connsiteY8" fmla="*/ 1291713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639477 w 1852959"/>
                  <a:gd name="connsiteY8" fmla="*/ 1291713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586917 w 1852959"/>
                  <a:gd name="connsiteY8" fmla="*/ 1336035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586917 w 1852959"/>
                  <a:gd name="connsiteY8" fmla="*/ 1336035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586917 w 1852959"/>
                  <a:gd name="connsiteY8" fmla="*/ 1336035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89185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89185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53082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57730 w 1834800"/>
                  <a:gd name="connsiteY0" fmla="*/ 5813 h 1943631"/>
                  <a:gd name="connsiteX1" fmla="*/ 930119 w 1834800"/>
                  <a:gd name="connsiteY1" fmla="*/ 103443 h 1943631"/>
                  <a:gd name="connsiteX2" fmla="*/ 1200967 w 1834800"/>
                  <a:gd name="connsiteY2" fmla="*/ 1145583 h 1943631"/>
                  <a:gd name="connsiteX3" fmla="*/ 1247868 w 1834800"/>
                  <a:gd name="connsiteY3" fmla="*/ 1413184 h 1943631"/>
                  <a:gd name="connsiteX4" fmla="*/ 1819282 w 1834800"/>
                  <a:gd name="connsiteY4" fmla="*/ 1702739 h 1943631"/>
                  <a:gd name="connsiteX5" fmla="*/ 1468475 w 1834800"/>
                  <a:gd name="connsiteY5" fmla="*/ 1839410 h 1943631"/>
                  <a:gd name="connsiteX6" fmla="*/ 860833 w 1834800"/>
                  <a:gd name="connsiteY6" fmla="*/ 1508646 h 1943631"/>
                  <a:gd name="connsiteX7" fmla="*/ 810531 w 1834800"/>
                  <a:gd name="connsiteY7" fmla="*/ 1208419 h 1943631"/>
                  <a:gd name="connsiteX8" fmla="*/ 540089 w 1834800"/>
                  <a:gd name="connsiteY8" fmla="*/ 1353082 h 1943631"/>
                  <a:gd name="connsiteX9" fmla="*/ 419153 w 1834800"/>
                  <a:gd name="connsiteY9" fmla="*/ 1838108 h 1943631"/>
                  <a:gd name="connsiteX10" fmla="*/ 91001 w 1834800"/>
                  <a:gd name="connsiteY10" fmla="*/ 1894135 h 1943631"/>
                  <a:gd name="connsiteX11" fmla="*/ 44491 w 1834800"/>
                  <a:gd name="connsiteY11" fmla="*/ 1731160 h 1943631"/>
                  <a:gd name="connsiteX12" fmla="*/ 134452 w 1834800"/>
                  <a:gd name="connsiteY12" fmla="*/ 1265287 h 1943631"/>
                  <a:gd name="connsiteX13" fmla="*/ 625887 w 1834800"/>
                  <a:gd name="connsiteY13" fmla="*/ 893952 h 1943631"/>
                  <a:gd name="connsiteX14" fmla="*/ 470560 w 1834800"/>
                  <a:gd name="connsiteY14" fmla="*/ 344199 h 1943631"/>
                  <a:gd name="connsiteX15" fmla="*/ 657730 w 1834800"/>
                  <a:gd name="connsiteY15" fmla="*/ 5813 h 1943631"/>
                  <a:gd name="connsiteX0" fmla="*/ 639808 w 1816878"/>
                  <a:gd name="connsiteY0" fmla="*/ 5813 h 1943631"/>
                  <a:gd name="connsiteX1" fmla="*/ 912197 w 1816878"/>
                  <a:gd name="connsiteY1" fmla="*/ 103443 h 1943631"/>
                  <a:gd name="connsiteX2" fmla="*/ 1183045 w 1816878"/>
                  <a:gd name="connsiteY2" fmla="*/ 1145583 h 1943631"/>
                  <a:gd name="connsiteX3" fmla="*/ 1229946 w 1816878"/>
                  <a:gd name="connsiteY3" fmla="*/ 1413184 h 1943631"/>
                  <a:gd name="connsiteX4" fmla="*/ 1801360 w 1816878"/>
                  <a:gd name="connsiteY4" fmla="*/ 1702739 h 1943631"/>
                  <a:gd name="connsiteX5" fmla="*/ 1450553 w 1816878"/>
                  <a:gd name="connsiteY5" fmla="*/ 1839410 h 1943631"/>
                  <a:gd name="connsiteX6" fmla="*/ 842911 w 1816878"/>
                  <a:gd name="connsiteY6" fmla="*/ 1508646 h 1943631"/>
                  <a:gd name="connsiteX7" fmla="*/ 792609 w 1816878"/>
                  <a:gd name="connsiteY7" fmla="*/ 1208419 h 1943631"/>
                  <a:gd name="connsiteX8" fmla="*/ 522167 w 1816878"/>
                  <a:gd name="connsiteY8" fmla="*/ 1353082 h 1943631"/>
                  <a:gd name="connsiteX9" fmla="*/ 401231 w 1816878"/>
                  <a:gd name="connsiteY9" fmla="*/ 1838108 h 1943631"/>
                  <a:gd name="connsiteX10" fmla="*/ 73079 w 1816878"/>
                  <a:gd name="connsiteY10" fmla="*/ 1894135 h 1943631"/>
                  <a:gd name="connsiteX11" fmla="*/ 50460 w 1816878"/>
                  <a:gd name="connsiteY11" fmla="*/ 1765254 h 1943631"/>
                  <a:gd name="connsiteX12" fmla="*/ 116530 w 1816878"/>
                  <a:gd name="connsiteY12" fmla="*/ 1265287 h 1943631"/>
                  <a:gd name="connsiteX13" fmla="*/ 607965 w 1816878"/>
                  <a:gd name="connsiteY13" fmla="*/ 893952 h 1943631"/>
                  <a:gd name="connsiteX14" fmla="*/ 452638 w 1816878"/>
                  <a:gd name="connsiteY14" fmla="*/ 344199 h 1943631"/>
                  <a:gd name="connsiteX15" fmla="*/ 639808 w 1816878"/>
                  <a:gd name="connsiteY15" fmla="*/ 5813 h 1943631"/>
                  <a:gd name="connsiteX0" fmla="*/ 671390 w 1848460"/>
                  <a:gd name="connsiteY0" fmla="*/ 5813 h 1943631"/>
                  <a:gd name="connsiteX1" fmla="*/ 943779 w 1848460"/>
                  <a:gd name="connsiteY1" fmla="*/ 103443 h 1943631"/>
                  <a:gd name="connsiteX2" fmla="*/ 1214627 w 1848460"/>
                  <a:gd name="connsiteY2" fmla="*/ 1145583 h 1943631"/>
                  <a:gd name="connsiteX3" fmla="*/ 1261528 w 1848460"/>
                  <a:gd name="connsiteY3" fmla="*/ 1413184 h 1943631"/>
                  <a:gd name="connsiteX4" fmla="*/ 1832942 w 1848460"/>
                  <a:gd name="connsiteY4" fmla="*/ 1702739 h 1943631"/>
                  <a:gd name="connsiteX5" fmla="*/ 1482135 w 1848460"/>
                  <a:gd name="connsiteY5" fmla="*/ 1839410 h 1943631"/>
                  <a:gd name="connsiteX6" fmla="*/ 874493 w 1848460"/>
                  <a:gd name="connsiteY6" fmla="*/ 1508646 h 1943631"/>
                  <a:gd name="connsiteX7" fmla="*/ 824191 w 1848460"/>
                  <a:gd name="connsiteY7" fmla="*/ 1208419 h 1943631"/>
                  <a:gd name="connsiteX8" fmla="*/ 553749 w 1848460"/>
                  <a:gd name="connsiteY8" fmla="*/ 1353082 h 1943631"/>
                  <a:gd name="connsiteX9" fmla="*/ 432813 w 1848460"/>
                  <a:gd name="connsiteY9" fmla="*/ 1838108 h 1943631"/>
                  <a:gd name="connsiteX10" fmla="*/ 104661 w 1848460"/>
                  <a:gd name="connsiteY10" fmla="*/ 1894135 h 1943631"/>
                  <a:gd name="connsiteX11" fmla="*/ 82042 w 1848460"/>
                  <a:gd name="connsiteY11" fmla="*/ 1765254 h 1943631"/>
                  <a:gd name="connsiteX12" fmla="*/ 148112 w 1848460"/>
                  <a:gd name="connsiteY12" fmla="*/ 1265287 h 1943631"/>
                  <a:gd name="connsiteX13" fmla="*/ 639547 w 1848460"/>
                  <a:gd name="connsiteY13" fmla="*/ 893952 h 1943631"/>
                  <a:gd name="connsiteX14" fmla="*/ 484220 w 1848460"/>
                  <a:gd name="connsiteY14" fmla="*/ 344199 h 1943631"/>
                  <a:gd name="connsiteX15" fmla="*/ 671390 w 1848460"/>
                  <a:gd name="connsiteY15" fmla="*/ 5813 h 1943631"/>
                  <a:gd name="connsiteX0" fmla="*/ 669994 w 1847064"/>
                  <a:gd name="connsiteY0" fmla="*/ 5813 h 1943631"/>
                  <a:gd name="connsiteX1" fmla="*/ 942383 w 1847064"/>
                  <a:gd name="connsiteY1" fmla="*/ 103443 h 1943631"/>
                  <a:gd name="connsiteX2" fmla="*/ 1213231 w 1847064"/>
                  <a:gd name="connsiteY2" fmla="*/ 1145583 h 1943631"/>
                  <a:gd name="connsiteX3" fmla="*/ 1260132 w 1847064"/>
                  <a:gd name="connsiteY3" fmla="*/ 1413184 h 1943631"/>
                  <a:gd name="connsiteX4" fmla="*/ 1831546 w 1847064"/>
                  <a:gd name="connsiteY4" fmla="*/ 1702739 h 1943631"/>
                  <a:gd name="connsiteX5" fmla="*/ 1480739 w 1847064"/>
                  <a:gd name="connsiteY5" fmla="*/ 1839410 h 1943631"/>
                  <a:gd name="connsiteX6" fmla="*/ 873097 w 1847064"/>
                  <a:gd name="connsiteY6" fmla="*/ 1508646 h 1943631"/>
                  <a:gd name="connsiteX7" fmla="*/ 822795 w 1847064"/>
                  <a:gd name="connsiteY7" fmla="*/ 1208419 h 1943631"/>
                  <a:gd name="connsiteX8" fmla="*/ 552353 w 1847064"/>
                  <a:gd name="connsiteY8" fmla="*/ 1353082 h 1943631"/>
                  <a:gd name="connsiteX9" fmla="*/ 431417 w 1847064"/>
                  <a:gd name="connsiteY9" fmla="*/ 1838108 h 1943631"/>
                  <a:gd name="connsiteX10" fmla="*/ 108044 w 1847064"/>
                  <a:gd name="connsiteY10" fmla="*/ 1900954 h 1943631"/>
                  <a:gd name="connsiteX11" fmla="*/ 80646 w 1847064"/>
                  <a:gd name="connsiteY11" fmla="*/ 1765254 h 1943631"/>
                  <a:gd name="connsiteX12" fmla="*/ 146716 w 1847064"/>
                  <a:gd name="connsiteY12" fmla="*/ 1265287 h 1943631"/>
                  <a:gd name="connsiteX13" fmla="*/ 638151 w 1847064"/>
                  <a:gd name="connsiteY13" fmla="*/ 893952 h 1943631"/>
                  <a:gd name="connsiteX14" fmla="*/ 482824 w 1847064"/>
                  <a:gd name="connsiteY14" fmla="*/ 344199 h 1943631"/>
                  <a:gd name="connsiteX15" fmla="*/ 669994 w 1847064"/>
                  <a:gd name="connsiteY15" fmla="*/ 5813 h 1943631"/>
                  <a:gd name="connsiteX0" fmla="*/ 589348 w 1766418"/>
                  <a:gd name="connsiteY0" fmla="*/ 5813 h 1943631"/>
                  <a:gd name="connsiteX1" fmla="*/ 861737 w 1766418"/>
                  <a:gd name="connsiteY1" fmla="*/ 103443 h 1943631"/>
                  <a:gd name="connsiteX2" fmla="*/ 1132585 w 1766418"/>
                  <a:gd name="connsiteY2" fmla="*/ 1145583 h 1943631"/>
                  <a:gd name="connsiteX3" fmla="*/ 1179486 w 1766418"/>
                  <a:gd name="connsiteY3" fmla="*/ 1413184 h 1943631"/>
                  <a:gd name="connsiteX4" fmla="*/ 1750900 w 1766418"/>
                  <a:gd name="connsiteY4" fmla="*/ 1702739 h 1943631"/>
                  <a:gd name="connsiteX5" fmla="*/ 1400093 w 1766418"/>
                  <a:gd name="connsiteY5" fmla="*/ 1839410 h 1943631"/>
                  <a:gd name="connsiteX6" fmla="*/ 792451 w 1766418"/>
                  <a:gd name="connsiteY6" fmla="*/ 1508646 h 1943631"/>
                  <a:gd name="connsiteX7" fmla="*/ 742149 w 1766418"/>
                  <a:gd name="connsiteY7" fmla="*/ 1208419 h 1943631"/>
                  <a:gd name="connsiteX8" fmla="*/ 471707 w 1766418"/>
                  <a:gd name="connsiteY8" fmla="*/ 1353082 h 1943631"/>
                  <a:gd name="connsiteX9" fmla="*/ 350771 w 1766418"/>
                  <a:gd name="connsiteY9" fmla="*/ 1838108 h 1943631"/>
                  <a:gd name="connsiteX10" fmla="*/ 0 w 1766418"/>
                  <a:gd name="connsiteY10" fmla="*/ 1765254 h 1943631"/>
                  <a:gd name="connsiteX11" fmla="*/ 66070 w 1766418"/>
                  <a:gd name="connsiteY11" fmla="*/ 1265287 h 1943631"/>
                  <a:gd name="connsiteX12" fmla="*/ 557505 w 1766418"/>
                  <a:gd name="connsiteY12" fmla="*/ 893952 h 1943631"/>
                  <a:gd name="connsiteX13" fmla="*/ 402178 w 1766418"/>
                  <a:gd name="connsiteY13" fmla="*/ 344199 h 1943631"/>
                  <a:gd name="connsiteX14" fmla="*/ 589348 w 1766418"/>
                  <a:gd name="connsiteY14" fmla="*/ 5813 h 1943631"/>
                  <a:gd name="connsiteX0" fmla="*/ 589348 w 1766418"/>
                  <a:gd name="connsiteY0" fmla="*/ 5813 h 1943631"/>
                  <a:gd name="connsiteX1" fmla="*/ 861737 w 1766418"/>
                  <a:gd name="connsiteY1" fmla="*/ 103443 h 1943631"/>
                  <a:gd name="connsiteX2" fmla="*/ 1132585 w 1766418"/>
                  <a:gd name="connsiteY2" fmla="*/ 1145583 h 1943631"/>
                  <a:gd name="connsiteX3" fmla="*/ 1179486 w 1766418"/>
                  <a:gd name="connsiteY3" fmla="*/ 1413184 h 1943631"/>
                  <a:gd name="connsiteX4" fmla="*/ 1750900 w 1766418"/>
                  <a:gd name="connsiteY4" fmla="*/ 1702739 h 1943631"/>
                  <a:gd name="connsiteX5" fmla="*/ 1400093 w 1766418"/>
                  <a:gd name="connsiteY5" fmla="*/ 1839410 h 1943631"/>
                  <a:gd name="connsiteX6" fmla="*/ 792451 w 1766418"/>
                  <a:gd name="connsiteY6" fmla="*/ 1508646 h 1943631"/>
                  <a:gd name="connsiteX7" fmla="*/ 742149 w 1766418"/>
                  <a:gd name="connsiteY7" fmla="*/ 1208419 h 1943631"/>
                  <a:gd name="connsiteX8" fmla="*/ 471707 w 1766418"/>
                  <a:gd name="connsiteY8" fmla="*/ 1353082 h 1943631"/>
                  <a:gd name="connsiteX9" fmla="*/ 341215 w 1766418"/>
                  <a:gd name="connsiteY9" fmla="*/ 1831290 h 1943631"/>
                  <a:gd name="connsiteX10" fmla="*/ 0 w 1766418"/>
                  <a:gd name="connsiteY10" fmla="*/ 1765254 h 1943631"/>
                  <a:gd name="connsiteX11" fmla="*/ 66070 w 1766418"/>
                  <a:gd name="connsiteY11" fmla="*/ 1265287 h 1943631"/>
                  <a:gd name="connsiteX12" fmla="*/ 557505 w 1766418"/>
                  <a:gd name="connsiteY12" fmla="*/ 893952 h 1943631"/>
                  <a:gd name="connsiteX13" fmla="*/ 402178 w 1766418"/>
                  <a:gd name="connsiteY13" fmla="*/ 344199 h 1943631"/>
                  <a:gd name="connsiteX14" fmla="*/ 589348 w 1766418"/>
                  <a:gd name="connsiteY14" fmla="*/ 5813 h 1943631"/>
                  <a:gd name="connsiteX0" fmla="*/ 661021 w 1838091"/>
                  <a:gd name="connsiteY0" fmla="*/ 5813 h 1943631"/>
                  <a:gd name="connsiteX1" fmla="*/ 933410 w 1838091"/>
                  <a:gd name="connsiteY1" fmla="*/ 103443 h 1943631"/>
                  <a:gd name="connsiteX2" fmla="*/ 1204258 w 1838091"/>
                  <a:gd name="connsiteY2" fmla="*/ 1145583 h 1943631"/>
                  <a:gd name="connsiteX3" fmla="*/ 1251159 w 1838091"/>
                  <a:gd name="connsiteY3" fmla="*/ 1413184 h 1943631"/>
                  <a:gd name="connsiteX4" fmla="*/ 1822573 w 1838091"/>
                  <a:gd name="connsiteY4" fmla="*/ 1702739 h 1943631"/>
                  <a:gd name="connsiteX5" fmla="*/ 1471766 w 1838091"/>
                  <a:gd name="connsiteY5" fmla="*/ 1839410 h 1943631"/>
                  <a:gd name="connsiteX6" fmla="*/ 864124 w 1838091"/>
                  <a:gd name="connsiteY6" fmla="*/ 1508646 h 1943631"/>
                  <a:gd name="connsiteX7" fmla="*/ 813822 w 1838091"/>
                  <a:gd name="connsiteY7" fmla="*/ 1208419 h 1943631"/>
                  <a:gd name="connsiteX8" fmla="*/ 543380 w 1838091"/>
                  <a:gd name="connsiteY8" fmla="*/ 1353082 h 1943631"/>
                  <a:gd name="connsiteX9" fmla="*/ 412888 w 1838091"/>
                  <a:gd name="connsiteY9" fmla="*/ 1831290 h 1943631"/>
                  <a:gd name="connsiteX10" fmla="*/ 0 w 1838091"/>
                  <a:gd name="connsiteY10" fmla="*/ 1751617 h 1943631"/>
                  <a:gd name="connsiteX11" fmla="*/ 137743 w 1838091"/>
                  <a:gd name="connsiteY11" fmla="*/ 1265287 h 1943631"/>
                  <a:gd name="connsiteX12" fmla="*/ 629178 w 1838091"/>
                  <a:gd name="connsiteY12" fmla="*/ 893952 h 1943631"/>
                  <a:gd name="connsiteX13" fmla="*/ 473851 w 1838091"/>
                  <a:gd name="connsiteY13" fmla="*/ 344199 h 1943631"/>
                  <a:gd name="connsiteX14" fmla="*/ 661021 w 1838091"/>
                  <a:gd name="connsiteY14" fmla="*/ 5813 h 1943631"/>
                  <a:gd name="connsiteX0" fmla="*/ 685013 w 1862083"/>
                  <a:gd name="connsiteY0" fmla="*/ 5813 h 1943631"/>
                  <a:gd name="connsiteX1" fmla="*/ 957402 w 1862083"/>
                  <a:gd name="connsiteY1" fmla="*/ 103443 h 1943631"/>
                  <a:gd name="connsiteX2" fmla="*/ 1228250 w 1862083"/>
                  <a:gd name="connsiteY2" fmla="*/ 1145583 h 1943631"/>
                  <a:gd name="connsiteX3" fmla="*/ 1275151 w 1862083"/>
                  <a:gd name="connsiteY3" fmla="*/ 1413184 h 1943631"/>
                  <a:gd name="connsiteX4" fmla="*/ 1846565 w 1862083"/>
                  <a:gd name="connsiteY4" fmla="*/ 1702739 h 1943631"/>
                  <a:gd name="connsiteX5" fmla="*/ 1495758 w 1862083"/>
                  <a:gd name="connsiteY5" fmla="*/ 1839410 h 1943631"/>
                  <a:gd name="connsiteX6" fmla="*/ 888116 w 1862083"/>
                  <a:gd name="connsiteY6" fmla="*/ 1508646 h 1943631"/>
                  <a:gd name="connsiteX7" fmla="*/ 837814 w 1862083"/>
                  <a:gd name="connsiteY7" fmla="*/ 1208419 h 1943631"/>
                  <a:gd name="connsiteX8" fmla="*/ 567372 w 1862083"/>
                  <a:gd name="connsiteY8" fmla="*/ 1353082 h 1943631"/>
                  <a:gd name="connsiteX9" fmla="*/ 436880 w 1862083"/>
                  <a:gd name="connsiteY9" fmla="*/ 1831290 h 1943631"/>
                  <a:gd name="connsiteX10" fmla="*/ 23992 w 1862083"/>
                  <a:gd name="connsiteY10" fmla="*/ 1751617 h 1943631"/>
                  <a:gd name="connsiteX11" fmla="*/ 161735 w 1862083"/>
                  <a:gd name="connsiteY11" fmla="*/ 1265287 h 1943631"/>
                  <a:gd name="connsiteX12" fmla="*/ 653170 w 1862083"/>
                  <a:gd name="connsiteY12" fmla="*/ 893952 h 1943631"/>
                  <a:gd name="connsiteX13" fmla="*/ 497843 w 1862083"/>
                  <a:gd name="connsiteY13" fmla="*/ 344199 h 1943631"/>
                  <a:gd name="connsiteX14" fmla="*/ 685013 w 1862083"/>
                  <a:gd name="connsiteY14" fmla="*/ 5813 h 1943631"/>
                  <a:gd name="connsiteX0" fmla="*/ 687460 w 1864530"/>
                  <a:gd name="connsiteY0" fmla="*/ 5813 h 1943631"/>
                  <a:gd name="connsiteX1" fmla="*/ 959849 w 1864530"/>
                  <a:gd name="connsiteY1" fmla="*/ 103443 h 1943631"/>
                  <a:gd name="connsiteX2" fmla="*/ 1230697 w 1864530"/>
                  <a:gd name="connsiteY2" fmla="*/ 1145583 h 1943631"/>
                  <a:gd name="connsiteX3" fmla="*/ 1277598 w 1864530"/>
                  <a:gd name="connsiteY3" fmla="*/ 1413184 h 1943631"/>
                  <a:gd name="connsiteX4" fmla="*/ 1849012 w 1864530"/>
                  <a:gd name="connsiteY4" fmla="*/ 1702739 h 1943631"/>
                  <a:gd name="connsiteX5" fmla="*/ 1498205 w 1864530"/>
                  <a:gd name="connsiteY5" fmla="*/ 1839410 h 1943631"/>
                  <a:gd name="connsiteX6" fmla="*/ 890563 w 1864530"/>
                  <a:gd name="connsiteY6" fmla="*/ 1508646 h 1943631"/>
                  <a:gd name="connsiteX7" fmla="*/ 840261 w 1864530"/>
                  <a:gd name="connsiteY7" fmla="*/ 1208419 h 1943631"/>
                  <a:gd name="connsiteX8" fmla="*/ 569819 w 1864530"/>
                  <a:gd name="connsiteY8" fmla="*/ 1353082 h 1943631"/>
                  <a:gd name="connsiteX9" fmla="*/ 386766 w 1864530"/>
                  <a:gd name="connsiteY9" fmla="*/ 1858566 h 1943631"/>
                  <a:gd name="connsiteX10" fmla="*/ 26439 w 1864530"/>
                  <a:gd name="connsiteY10" fmla="*/ 1751617 h 1943631"/>
                  <a:gd name="connsiteX11" fmla="*/ 164182 w 1864530"/>
                  <a:gd name="connsiteY11" fmla="*/ 1265287 h 1943631"/>
                  <a:gd name="connsiteX12" fmla="*/ 655617 w 1864530"/>
                  <a:gd name="connsiteY12" fmla="*/ 893952 h 1943631"/>
                  <a:gd name="connsiteX13" fmla="*/ 500290 w 1864530"/>
                  <a:gd name="connsiteY13" fmla="*/ 344199 h 1943631"/>
                  <a:gd name="connsiteX14" fmla="*/ 687460 w 1864530"/>
                  <a:gd name="connsiteY14" fmla="*/ 5813 h 1943631"/>
                  <a:gd name="connsiteX0" fmla="*/ 686516 w 1863586"/>
                  <a:gd name="connsiteY0" fmla="*/ 5813 h 1943631"/>
                  <a:gd name="connsiteX1" fmla="*/ 958905 w 1863586"/>
                  <a:gd name="connsiteY1" fmla="*/ 103443 h 1943631"/>
                  <a:gd name="connsiteX2" fmla="*/ 1229753 w 1863586"/>
                  <a:gd name="connsiteY2" fmla="*/ 1145583 h 1943631"/>
                  <a:gd name="connsiteX3" fmla="*/ 1276654 w 1863586"/>
                  <a:gd name="connsiteY3" fmla="*/ 1413184 h 1943631"/>
                  <a:gd name="connsiteX4" fmla="*/ 1848068 w 1863586"/>
                  <a:gd name="connsiteY4" fmla="*/ 1702739 h 1943631"/>
                  <a:gd name="connsiteX5" fmla="*/ 1497261 w 1863586"/>
                  <a:gd name="connsiteY5" fmla="*/ 1839410 h 1943631"/>
                  <a:gd name="connsiteX6" fmla="*/ 889619 w 1863586"/>
                  <a:gd name="connsiteY6" fmla="*/ 1508646 h 1943631"/>
                  <a:gd name="connsiteX7" fmla="*/ 839317 w 1863586"/>
                  <a:gd name="connsiteY7" fmla="*/ 1208419 h 1943631"/>
                  <a:gd name="connsiteX8" fmla="*/ 568875 w 1863586"/>
                  <a:gd name="connsiteY8" fmla="*/ 1353082 h 1943631"/>
                  <a:gd name="connsiteX9" fmla="*/ 404935 w 1863586"/>
                  <a:gd name="connsiteY9" fmla="*/ 1841519 h 1943631"/>
                  <a:gd name="connsiteX10" fmla="*/ 25495 w 1863586"/>
                  <a:gd name="connsiteY10" fmla="*/ 1751617 h 1943631"/>
                  <a:gd name="connsiteX11" fmla="*/ 163238 w 1863586"/>
                  <a:gd name="connsiteY11" fmla="*/ 1265287 h 1943631"/>
                  <a:gd name="connsiteX12" fmla="*/ 654673 w 1863586"/>
                  <a:gd name="connsiteY12" fmla="*/ 893952 h 1943631"/>
                  <a:gd name="connsiteX13" fmla="*/ 499346 w 1863586"/>
                  <a:gd name="connsiteY13" fmla="*/ 344199 h 1943631"/>
                  <a:gd name="connsiteX14" fmla="*/ 686516 w 1863586"/>
                  <a:gd name="connsiteY14" fmla="*/ 5813 h 1943631"/>
                  <a:gd name="connsiteX0" fmla="*/ 561190 w 1738260"/>
                  <a:gd name="connsiteY0" fmla="*/ 5813 h 1943631"/>
                  <a:gd name="connsiteX1" fmla="*/ 833579 w 1738260"/>
                  <a:gd name="connsiteY1" fmla="*/ 103443 h 1943631"/>
                  <a:gd name="connsiteX2" fmla="*/ 1104427 w 1738260"/>
                  <a:gd name="connsiteY2" fmla="*/ 1145583 h 1943631"/>
                  <a:gd name="connsiteX3" fmla="*/ 1151328 w 1738260"/>
                  <a:gd name="connsiteY3" fmla="*/ 1413184 h 1943631"/>
                  <a:gd name="connsiteX4" fmla="*/ 1722742 w 1738260"/>
                  <a:gd name="connsiteY4" fmla="*/ 1702739 h 1943631"/>
                  <a:gd name="connsiteX5" fmla="*/ 1371935 w 1738260"/>
                  <a:gd name="connsiteY5" fmla="*/ 1839410 h 1943631"/>
                  <a:gd name="connsiteX6" fmla="*/ 764293 w 1738260"/>
                  <a:gd name="connsiteY6" fmla="*/ 1508646 h 1943631"/>
                  <a:gd name="connsiteX7" fmla="*/ 713991 w 1738260"/>
                  <a:gd name="connsiteY7" fmla="*/ 1208419 h 1943631"/>
                  <a:gd name="connsiteX8" fmla="*/ 443549 w 1738260"/>
                  <a:gd name="connsiteY8" fmla="*/ 1353082 h 1943631"/>
                  <a:gd name="connsiteX9" fmla="*/ 279609 w 1738260"/>
                  <a:gd name="connsiteY9" fmla="*/ 1841519 h 1943631"/>
                  <a:gd name="connsiteX10" fmla="*/ 33958 w 1738260"/>
                  <a:gd name="connsiteY10" fmla="*/ 1751617 h 1943631"/>
                  <a:gd name="connsiteX11" fmla="*/ 37912 w 1738260"/>
                  <a:gd name="connsiteY11" fmla="*/ 1265287 h 1943631"/>
                  <a:gd name="connsiteX12" fmla="*/ 529347 w 1738260"/>
                  <a:gd name="connsiteY12" fmla="*/ 893952 h 1943631"/>
                  <a:gd name="connsiteX13" fmla="*/ 374020 w 1738260"/>
                  <a:gd name="connsiteY13" fmla="*/ 344199 h 1943631"/>
                  <a:gd name="connsiteX14" fmla="*/ 561190 w 1738260"/>
                  <a:gd name="connsiteY14" fmla="*/ 5813 h 1943631"/>
                  <a:gd name="connsiteX0" fmla="*/ 695625 w 1872695"/>
                  <a:gd name="connsiteY0" fmla="*/ 5813 h 1943631"/>
                  <a:gd name="connsiteX1" fmla="*/ 968014 w 1872695"/>
                  <a:gd name="connsiteY1" fmla="*/ 103443 h 1943631"/>
                  <a:gd name="connsiteX2" fmla="*/ 1238862 w 1872695"/>
                  <a:gd name="connsiteY2" fmla="*/ 1145583 h 1943631"/>
                  <a:gd name="connsiteX3" fmla="*/ 1285763 w 1872695"/>
                  <a:gd name="connsiteY3" fmla="*/ 1413184 h 1943631"/>
                  <a:gd name="connsiteX4" fmla="*/ 1857177 w 1872695"/>
                  <a:gd name="connsiteY4" fmla="*/ 1702739 h 1943631"/>
                  <a:gd name="connsiteX5" fmla="*/ 1506370 w 1872695"/>
                  <a:gd name="connsiteY5" fmla="*/ 1839410 h 1943631"/>
                  <a:gd name="connsiteX6" fmla="*/ 898728 w 1872695"/>
                  <a:gd name="connsiteY6" fmla="*/ 1508646 h 1943631"/>
                  <a:gd name="connsiteX7" fmla="*/ 848426 w 1872695"/>
                  <a:gd name="connsiteY7" fmla="*/ 1208419 h 1943631"/>
                  <a:gd name="connsiteX8" fmla="*/ 577984 w 1872695"/>
                  <a:gd name="connsiteY8" fmla="*/ 1353082 h 1943631"/>
                  <a:gd name="connsiteX9" fmla="*/ 414044 w 1872695"/>
                  <a:gd name="connsiteY9" fmla="*/ 1841519 h 1943631"/>
                  <a:gd name="connsiteX10" fmla="*/ 25046 w 1872695"/>
                  <a:gd name="connsiteY10" fmla="*/ 1731161 h 1943631"/>
                  <a:gd name="connsiteX11" fmla="*/ 172347 w 1872695"/>
                  <a:gd name="connsiteY11" fmla="*/ 1265287 h 1943631"/>
                  <a:gd name="connsiteX12" fmla="*/ 663782 w 1872695"/>
                  <a:gd name="connsiteY12" fmla="*/ 893952 h 1943631"/>
                  <a:gd name="connsiteX13" fmla="*/ 508455 w 1872695"/>
                  <a:gd name="connsiteY13" fmla="*/ 344199 h 1943631"/>
                  <a:gd name="connsiteX14" fmla="*/ 695625 w 1872695"/>
                  <a:gd name="connsiteY14" fmla="*/ 5813 h 1943631"/>
                  <a:gd name="connsiteX0" fmla="*/ 727047 w 1904117"/>
                  <a:gd name="connsiteY0" fmla="*/ 5813 h 1943631"/>
                  <a:gd name="connsiteX1" fmla="*/ 999436 w 1904117"/>
                  <a:gd name="connsiteY1" fmla="*/ 103443 h 1943631"/>
                  <a:gd name="connsiteX2" fmla="*/ 1270284 w 1904117"/>
                  <a:gd name="connsiteY2" fmla="*/ 1145583 h 1943631"/>
                  <a:gd name="connsiteX3" fmla="*/ 1317185 w 1904117"/>
                  <a:gd name="connsiteY3" fmla="*/ 1413184 h 1943631"/>
                  <a:gd name="connsiteX4" fmla="*/ 1888599 w 1904117"/>
                  <a:gd name="connsiteY4" fmla="*/ 1702739 h 1943631"/>
                  <a:gd name="connsiteX5" fmla="*/ 1537792 w 1904117"/>
                  <a:gd name="connsiteY5" fmla="*/ 1839410 h 1943631"/>
                  <a:gd name="connsiteX6" fmla="*/ 930150 w 1904117"/>
                  <a:gd name="connsiteY6" fmla="*/ 1508646 h 1943631"/>
                  <a:gd name="connsiteX7" fmla="*/ 879848 w 1904117"/>
                  <a:gd name="connsiteY7" fmla="*/ 1208419 h 1943631"/>
                  <a:gd name="connsiteX8" fmla="*/ 609406 w 1904117"/>
                  <a:gd name="connsiteY8" fmla="*/ 1353082 h 1943631"/>
                  <a:gd name="connsiteX9" fmla="*/ 445466 w 1904117"/>
                  <a:gd name="connsiteY9" fmla="*/ 1841519 h 1943631"/>
                  <a:gd name="connsiteX10" fmla="*/ 56468 w 1904117"/>
                  <a:gd name="connsiteY10" fmla="*/ 1731161 h 1943631"/>
                  <a:gd name="connsiteX11" fmla="*/ 203769 w 1904117"/>
                  <a:gd name="connsiteY11" fmla="*/ 1265287 h 1943631"/>
                  <a:gd name="connsiteX12" fmla="*/ 695204 w 1904117"/>
                  <a:gd name="connsiteY12" fmla="*/ 893952 h 1943631"/>
                  <a:gd name="connsiteX13" fmla="*/ 539877 w 1904117"/>
                  <a:gd name="connsiteY13" fmla="*/ 344199 h 1943631"/>
                  <a:gd name="connsiteX14" fmla="*/ 727047 w 1904117"/>
                  <a:gd name="connsiteY14" fmla="*/ 5813 h 1943631"/>
                  <a:gd name="connsiteX0" fmla="*/ 726694 w 1903764"/>
                  <a:gd name="connsiteY0" fmla="*/ 5813 h 1943631"/>
                  <a:gd name="connsiteX1" fmla="*/ 999083 w 1903764"/>
                  <a:gd name="connsiteY1" fmla="*/ 103443 h 1943631"/>
                  <a:gd name="connsiteX2" fmla="*/ 1269931 w 1903764"/>
                  <a:gd name="connsiteY2" fmla="*/ 1145583 h 1943631"/>
                  <a:gd name="connsiteX3" fmla="*/ 1316832 w 1903764"/>
                  <a:gd name="connsiteY3" fmla="*/ 1413184 h 1943631"/>
                  <a:gd name="connsiteX4" fmla="*/ 1888246 w 1903764"/>
                  <a:gd name="connsiteY4" fmla="*/ 1702739 h 1943631"/>
                  <a:gd name="connsiteX5" fmla="*/ 1537439 w 1903764"/>
                  <a:gd name="connsiteY5" fmla="*/ 1839410 h 1943631"/>
                  <a:gd name="connsiteX6" fmla="*/ 929797 w 1903764"/>
                  <a:gd name="connsiteY6" fmla="*/ 1508646 h 1943631"/>
                  <a:gd name="connsiteX7" fmla="*/ 879495 w 1903764"/>
                  <a:gd name="connsiteY7" fmla="*/ 1208419 h 1943631"/>
                  <a:gd name="connsiteX8" fmla="*/ 609053 w 1903764"/>
                  <a:gd name="connsiteY8" fmla="*/ 1353082 h 1943631"/>
                  <a:gd name="connsiteX9" fmla="*/ 445113 w 1903764"/>
                  <a:gd name="connsiteY9" fmla="*/ 1841519 h 1943631"/>
                  <a:gd name="connsiteX10" fmla="*/ 56115 w 1903764"/>
                  <a:gd name="connsiteY10" fmla="*/ 1731161 h 1943631"/>
                  <a:gd name="connsiteX11" fmla="*/ 203416 w 1903764"/>
                  <a:gd name="connsiteY11" fmla="*/ 1265287 h 1943631"/>
                  <a:gd name="connsiteX12" fmla="*/ 694851 w 1903764"/>
                  <a:gd name="connsiteY12" fmla="*/ 893952 h 1943631"/>
                  <a:gd name="connsiteX13" fmla="*/ 539524 w 1903764"/>
                  <a:gd name="connsiteY13" fmla="*/ 344199 h 1943631"/>
                  <a:gd name="connsiteX14" fmla="*/ 726694 w 1903764"/>
                  <a:gd name="connsiteY14" fmla="*/ 5813 h 1943631"/>
                  <a:gd name="connsiteX0" fmla="*/ 726345 w 1903415"/>
                  <a:gd name="connsiteY0" fmla="*/ 5813 h 1943631"/>
                  <a:gd name="connsiteX1" fmla="*/ 998734 w 1903415"/>
                  <a:gd name="connsiteY1" fmla="*/ 103443 h 1943631"/>
                  <a:gd name="connsiteX2" fmla="*/ 1269582 w 1903415"/>
                  <a:gd name="connsiteY2" fmla="*/ 1145583 h 1943631"/>
                  <a:gd name="connsiteX3" fmla="*/ 1316483 w 1903415"/>
                  <a:gd name="connsiteY3" fmla="*/ 1413184 h 1943631"/>
                  <a:gd name="connsiteX4" fmla="*/ 1887897 w 1903415"/>
                  <a:gd name="connsiteY4" fmla="*/ 1702739 h 1943631"/>
                  <a:gd name="connsiteX5" fmla="*/ 1537090 w 1903415"/>
                  <a:gd name="connsiteY5" fmla="*/ 1839410 h 1943631"/>
                  <a:gd name="connsiteX6" fmla="*/ 929448 w 1903415"/>
                  <a:gd name="connsiteY6" fmla="*/ 1508646 h 1943631"/>
                  <a:gd name="connsiteX7" fmla="*/ 879146 w 1903415"/>
                  <a:gd name="connsiteY7" fmla="*/ 1208419 h 1943631"/>
                  <a:gd name="connsiteX8" fmla="*/ 608704 w 1903415"/>
                  <a:gd name="connsiteY8" fmla="*/ 1353082 h 1943631"/>
                  <a:gd name="connsiteX9" fmla="*/ 444764 w 1903415"/>
                  <a:gd name="connsiteY9" fmla="*/ 1841519 h 1943631"/>
                  <a:gd name="connsiteX10" fmla="*/ 55766 w 1903415"/>
                  <a:gd name="connsiteY10" fmla="*/ 1731161 h 1943631"/>
                  <a:gd name="connsiteX11" fmla="*/ 203067 w 1903415"/>
                  <a:gd name="connsiteY11" fmla="*/ 1265287 h 1943631"/>
                  <a:gd name="connsiteX12" fmla="*/ 694502 w 1903415"/>
                  <a:gd name="connsiteY12" fmla="*/ 893952 h 1943631"/>
                  <a:gd name="connsiteX13" fmla="*/ 539175 w 1903415"/>
                  <a:gd name="connsiteY13" fmla="*/ 344199 h 1943631"/>
                  <a:gd name="connsiteX14" fmla="*/ 726345 w 1903415"/>
                  <a:gd name="connsiteY14" fmla="*/ 5813 h 1943631"/>
                  <a:gd name="connsiteX0" fmla="*/ 686893 w 1863963"/>
                  <a:gd name="connsiteY0" fmla="*/ 5813 h 1943631"/>
                  <a:gd name="connsiteX1" fmla="*/ 959282 w 1863963"/>
                  <a:gd name="connsiteY1" fmla="*/ 103443 h 1943631"/>
                  <a:gd name="connsiteX2" fmla="*/ 1230130 w 1863963"/>
                  <a:gd name="connsiteY2" fmla="*/ 1145583 h 1943631"/>
                  <a:gd name="connsiteX3" fmla="*/ 1277031 w 1863963"/>
                  <a:gd name="connsiteY3" fmla="*/ 1413184 h 1943631"/>
                  <a:gd name="connsiteX4" fmla="*/ 1848445 w 1863963"/>
                  <a:gd name="connsiteY4" fmla="*/ 1702739 h 1943631"/>
                  <a:gd name="connsiteX5" fmla="*/ 1497638 w 1863963"/>
                  <a:gd name="connsiteY5" fmla="*/ 1839410 h 1943631"/>
                  <a:gd name="connsiteX6" fmla="*/ 889996 w 1863963"/>
                  <a:gd name="connsiteY6" fmla="*/ 1508646 h 1943631"/>
                  <a:gd name="connsiteX7" fmla="*/ 839694 w 1863963"/>
                  <a:gd name="connsiteY7" fmla="*/ 1208419 h 1943631"/>
                  <a:gd name="connsiteX8" fmla="*/ 569252 w 1863963"/>
                  <a:gd name="connsiteY8" fmla="*/ 1353082 h 1943631"/>
                  <a:gd name="connsiteX9" fmla="*/ 405312 w 1863963"/>
                  <a:gd name="connsiteY9" fmla="*/ 1841519 h 1943631"/>
                  <a:gd name="connsiteX10" fmla="*/ 59318 w 1863963"/>
                  <a:gd name="connsiteY10" fmla="*/ 1737979 h 1943631"/>
                  <a:gd name="connsiteX11" fmla="*/ 163615 w 1863963"/>
                  <a:gd name="connsiteY11" fmla="*/ 1265287 h 1943631"/>
                  <a:gd name="connsiteX12" fmla="*/ 655050 w 1863963"/>
                  <a:gd name="connsiteY12" fmla="*/ 893952 h 1943631"/>
                  <a:gd name="connsiteX13" fmla="*/ 499723 w 1863963"/>
                  <a:gd name="connsiteY13" fmla="*/ 344199 h 1943631"/>
                  <a:gd name="connsiteX14" fmla="*/ 686893 w 1863963"/>
                  <a:gd name="connsiteY14" fmla="*/ 5813 h 1943631"/>
                  <a:gd name="connsiteX0" fmla="*/ 686893 w 1863963"/>
                  <a:gd name="connsiteY0" fmla="*/ 5813 h 1943631"/>
                  <a:gd name="connsiteX1" fmla="*/ 959282 w 1863963"/>
                  <a:gd name="connsiteY1" fmla="*/ 103443 h 1943631"/>
                  <a:gd name="connsiteX2" fmla="*/ 1230130 w 1863963"/>
                  <a:gd name="connsiteY2" fmla="*/ 1145583 h 1943631"/>
                  <a:gd name="connsiteX3" fmla="*/ 1277031 w 1863963"/>
                  <a:gd name="connsiteY3" fmla="*/ 1413184 h 1943631"/>
                  <a:gd name="connsiteX4" fmla="*/ 1848445 w 1863963"/>
                  <a:gd name="connsiteY4" fmla="*/ 1702739 h 1943631"/>
                  <a:gd name="connsiteX5" fmla="*/ 1497638 w 1863963"/>
                  <a:gd name="connsiteY5" fmla="*/ 1839410 h 1943631"/>
                  <a:gd name="connsiteX6" fmla="*/ 889996 w 1863963"/>
                  <a:gd name="connsiteY6" fmla="*/ 1508646 h 1943631"/>
                  <a:gd name="connsiteX7" fmla="*/ 839694 w 1863963"/>
                  <a:gd name="connsiteY7" fmla="*/ 1208419 h 1943631"/>
                  <a:gd name="connsiteX8" fmla="*/ 569252 w 1863963"/>
                  <a:gd name="connsiteY8" fmla="*/ 1353082 h 1943631"/>
                  <a:gd name="connsiteX9" fmla="*/ 405312 w 1863963"/>
                  <a:gd name="connsiteY9" fmla="*/ 1841519 h 1943631"/>
                  <a:gd name="connsiteX10" fmla="*/ 59318 w 1863963"/>
                  <a:gd name="connsiteY10" fmla="*/ 1737979 h 1943631"/>
                  <a:gd name="connsiteX11" fmla="*/ 163615 w 1863963"/>
                  <a:gd name="connsiteY11" fmla="*/ 1265287 h 1943631"/>
                  <a:gd name="connsiteX12" fmla="*/ 655050 w 1863963"/>
                  <a:gd name="connsiteY12" fmla="*/ 893952 h 1943631"/>
                  <a:gd name="connsiteX13" fmla="*/ 499723 w 1863963"/>
                  <a:gd name="connsiteY13" fmla="*/ 344199 h 1943631"/>
                  <a:gd name="connsiteX14" fmla="*/ 686893 w 1863963"/>
                  <a:gd name="connsiteY14" fmla="*/ 5813 h 1943631"/>
                  <a:gd name="connsiteX0" fmla="*/ 702957 w 1880027"/>
                  <a:gd name="connsiteY0" fmla="*/ 5813 h 1943631"/>
                  <a:gd name="connsiteX1" fmla="*/ 975346 w 1880027"/>
                  <a:gd name="connsiteY1" fmla="*/ 103443 h 1943631"/>
                  <a:gd name="connsiteX2" fmla="*/ 1246194 w 1880027"/>
                  <a:gd name="connsiteY2" fmla="*/ 1145583 h 1943631"/>
                  <a:gd name="connsiteX3" fmla="*/ 1293095 w 1880027"/>
                  <a:gd name="connsiteY3" fmla="*/ 1413184 h 1943631"/>
                  <a:gd name="connsiteX4" fmla="*/ 1864509 w 1880027"/>
                  <a:gd name="connsiteY4" fmla="*/ 1702739 h 1943631"/>
                  <a:gd name="connsiteX5" fmla="*/ 1513702 w 1880027"/>
                  <a:gd name="connsiteY5" fmla="*/ 1839410 h 1943631"/>
                  <a:gd name="connsiteX6" fmla="*/ 906060 w 1880027"/>
                  <a:gd name="connsiteY6" fmla="*/ 1508646 h 1943631"/>
                  <a:gd name="connsiteX7" fmla="*/ 855758 w 1880027"/>
                  <a:gd name="connsiteY7" fmla="*/ 1208419 h 1943631"/>
                  <a:gd name="connsiteX8" fmla="*/ 585316 w 1880027"/>
                  <a:gd name="connsiteY8" fmla="*/ 1353082 h 1943631"/>
                  <a:gd name="connsiteX9" fmla="*/ 421376 w 1880027"/>
                  <a:gd name="connsiteY9" fmla="*/ 1841519 h 1943631"/>
                  <a:gd name="connsiteX10" fmla="*/ 75382 w 1880027"/>
                  <a:gd name="connsiteY10" fmla="*/ 1737979 h 1943631"/>
                  <a:gd name="connsiteX11" fmla="*/ 179679 w 1880027"/>
                  <a:gd name="connsiteY11" fmla="*/ 1265287 h 1943631"/>
                  <a:gd name="connsiteX12" fmla="*/ 671114 w 1880027"/>
                  <a:gd name="connsiteY12" fmla="*/ 893952 h 1943631"/>
                  <a:gd name="connsiteX13" fmla="*/ 515787 w 1880027"/>
                  <a:gd name="connsiteY13" fmla="*/ 344199 h 1943631"/>
                  <a:gd name="connsiteX14" fmla="*/ 702957 w 1880027"/>
                  <a:gd name="connsiteY14" fmla="*/ 5813 h 1943631"/>
                  <a:gd name="connsiteX0" fmla="*/ 702957 w 1880027"/>
                  <a:gd name="connsiteY0" fmla="*/ 5813 h 1943631"/>
                  <a:gd name="connsiteX1" fmla="*/ 975346 w 1880027"/>
                  <a:gd name="connsiteY1" fmla="*/ 103443 h 1943631"/>
                  <a:gd name="connsiteX2" fmla="*/ 1246194 w 1880027"/>
                  <a:gd name="connsiteY2" fmla="*/ 1145583 h 1943631"/>
                  <a:gd name="connsiteX3" fmla="*/ 1293095 w 1880027"/>
                  <a:gd name="connsiteY3" fmla="*/ 1413184 h 1943631"/>
                  <a:gd name="connsiteX4" fmla="*/ 1864509 w 1880027"/>
                  <a:gd name="connsiteY4" fmla="*/ 1702739 h 1943631"/>
                  <a:gd name="connsiteX5" fmla="*/ 1513702 w 1880027"/>
                  <a:gd name="connsiteY5" fmla="*/ 1839410 h 1943631"/>
                  <a:gd name="connsiteX6" fmla="*/ 906060 w 1880027"/>
                  <a:gd name="connsiteY6" fmla="*/ 1508646 h 1943631"/>
                  <a:gd name="connsiteX7" fmla="*/ 855758 w 1880027"/>
                  <a:gd name="connsiteY7" fmla="*/ 1208419 h 1943631"/>
                  <a:gd name="connsiteX8" fmla="*/ 585316 w 1880027"/>
                  <a:gd name="connsiteY8" fmla="*/ 1353082 h 1943631"/>
                  <a:gd name="connsiteX9" fmla="*/ 421376 w 1880027"/>
                  <a:gd name="connsiteY9" fmla="*/ 1841519 h 1943631"/>
                  <a:gd name="connsiteX10" fmla="*/ 75382 w 1880027"/>
                  <a:gd name="connsiteY10" fmla="*/ 1737979 h 1943631"/>
                  <a:gd name="connsiteX11" fmla="*/ 179679 w 1880027"/>
                  <a:gd name="connsiteY11" fmla="*/ 1265287 h 1943631"/>
                  <a:gd name="connsiteX12" fmla="*/ 671114 w 1880027"/>
                  <a:gd name="connsiteY12" fmla="*/ 893952 h 1943631"/>
                  <a:gd name="connsiteX13" fmla="*/ 515787 w 1880027"/>
                  <a:gd name="connsiteY13" fmla="*/ 344199 h 1943631"/>
                  <a:gd name="connsiteX14" fmla="*/ 702957 w 1880027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70678 w 1871026"/>
                  <a:gd name="connsiteY11" fmla="*/ 126528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70678 w 1871026"/>
                  <a:gd name="connsiteY11" fmla="*/ 126528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63793 w 1840863"/>
                  <a:gd name="connsiteY0" fmla="*/ 5813 h 1943631"/>
                  <a:gd name="connsiteX1" fmla="*/ 936182 w 1840863"/>
                  <a:gd name="connsiteY1" fmla="*/ 103443 h 1943631"/>
                  <a:gd name="connsiteX2" fmla="*/ 1207030 w 1840863"/>
                  <a:gd name="connsiteY2" fmla="*/ 1145583 h 1943631"/>
                  <a:gd name="connsiteX3" fmla="*/ 1253931 w 1840863"/>
                  <a:gd name="connsiteY3" fmla="*/ 1413184 h 1943631"/>
                  <a:gd name="connsiteX4" fmla="*/ 1825345 w 1840863"/>
                  <a:gd name="connsiteY4" fmla="*/ 1702739 h 1943631"/>
                  <a:gd name="connsiteX5" fmla="*/ 1474538 w 1840863"/>
                  <a:gd name="connsiteY5" fmla="*/ 1839410 h 1943631"/>
                  <a:gd name="connsiteX6" fmla="*/ 866896 w 1840863"/>
                  <a:gd name="connsiteY6" fmla="*/ 1508646 h 1943631"/>
                  <a:gd name="connsiteX7" fmla="*/ 816594 w 1840863"/>
                  <a:gd name="connsiteY7" fmla="*/ 1208419 h 1943631"/>
                  <a:gd name="connsiteX8" fmla="*/ 546152 w 1840863"/>
                  <a:gd name="connsiteY8" fmla="*/ 1353082 h 1943631"/>
                  <a:gd name="connsiteX9" fmla="*/ 382212 w 1840863"/>
                  <a:gd name="connsiteY9" fmla="*/ 1841519 h 1943631"/>
                  <a:gd name="connsiteX10" fmla="*/ 69666 w 1840863"/>
                  <a:gd name="connsiteY10" fmla="*/ 1737979 h 1943631"/>
                  <a:gd name="connsiteX11" fmla="*/ 135737 w 1840863"/>
                  <a:gd name="connsiteY11" fmla="*/ 1316427 h 1943631"/>
                  <a:gd name="connsiteX12" fmla="*/ 631950 w 1840863"/>
                  <a:gd name="connsiteY12" fmla="*/ 893952 h 1943631"/>
                  <a:gd name="connsiteX13" fmla="*/ 476623 w 1840863"/>
                  <a:gd name="connsiteY13" fmla="*/ 344199 h 1943631"/>
                  <a:gd name="connsiteX14" fmla="*/ 663793 w 1840863"/>
                  <a:gd name="connsiteY14" fmla="*/ 5813 h 1943631"/>
                  <a:gd name="connsiteX0" fmla="*/ 663793 w 1840863"/>
                  <a:gd name="connsiteY0" fmla="*/ 5813 h 1943631"/>
                  <a:gd name="connsiteX1" fmla="*/ 936182 w 1840863"/>
                  <a:gd name="connsiteY1" fmla="*/ 103443 h 1943631"/>
                  <a:gd name="connsiteX2" fmla="*/ 1207030 w 1840863"/>
                  <a:gd name="connsiteY2" fmla="*/ 1145583 h 1943631"/>
                  <a:gd name="connsiteX3" fmla="*/ 1253931 w 1840863"/>
                  <a:gd name="connsiteY3" fmla="*/ 1413184 h 1943631"/>
                  <a:gd name="connsiteX4" fmla="*/ 1825345 w 1840863"/>
                  <a:gd name="connsiteY4" fmla="*/ 1702739 h 1943631"/>
                  <a:gd name="connsiteX5" fmla="*/ 1474538 w 1840863"/>
                  <a:gd name="connsiteY5" fmla="*/ 1839410 h 1943631"/>
                  <a:gd name="connsiteX6" fmla="*/ 866896 w 1840863"/>
                  <a:gd name="connsiteY6" fmla="*/ 1508646 h 1943631"/>
                  <a:gd name="connsiteX7" fmla="*/ 816594 w 1840863"/>
                  <a:gd name="connsiteY7" fmla="*/ 1208419 h 1943631"/>
                  <a:gd name="connsiteX8" fmla="*/ 546152 w 1840863"/>
                  <a:gd name="connsiteY8" fmla="*/ 1353082 h 1943631"/>
                  <a:gd name="connsiteX9" fmla="*/ 382212 w 1840863"/>
                  <a:gd name="connsiteY9" fmla="*/ 1841519 h 1943631"/>
                  <a:gd name="connsiteX10" fmla="*/ 69666 w 1840863"/>
                  <a:gd name="connsiteY10" fmla="*/ 1737979 h 1943631"/>
                  <a:gd name="connsiteX11" fmla="*/ 135737 w 1840863"/>
                  <a:gd name="connsiteY11" fmla="*/ 1316427 h 1943631"/>
                  <a:gd name="connsiteX12" fmla="*/ 631950 w 1840863"/>
                  <a:gd name="connsiteY12" fmla="*/ 893952 h 1943631"/>
                  <a:gd name="connsiteX13" fmla="*/ 476623 w 1840863"/>
                  <a:gd name="connsiteY13" fmla="*/ 344199 h 1943631"/>
                  <a:gd name="connsiteX14" fmla="*/ 663793 w 1840863"/>
                  <a:gd name="connsiteY14" fmla="*/ 5813 h 1943631"/>
                  <a:gd name="connsiteX0" fmla="*/ 715680 w 1892750"/>
                  <a:gd name="connsiteY0" fmla="*/ 5813 h 1943631"/>
                  <a:gd name="connsiteX1" fmla="*/ 988069 w 1892750"/>
                  <a:gd name="connsiteY1" fmla="*/ 103443 h 1943631"/>
                  <a:gd name="connsiteX2" fmla="*/ 1258917 w 1892750"/>
                  <a:gd name="connsiteY2" fmla="*/ 1145583 h 1943631"/>
                  <a:gd name="connsiteX3" fmla="*/ 1305818 w 1892750"/>
                  <a:gd name="connsiteY3" fmla="*/ 1413184 h 1943631"/>
                  <a:gd name="connsiteX4" fmla="*/ 1877232 w 1892750"/>
                  <a:gd name="connsiteY4" fmla="*/ 1702739 h 1943631"/>
                  <a:gd name="connsiteX5" fmla="*/ 1526425 w 1892750"/>
                  <a:gd name="connsiteY5" fmla="*/ 1839410 h 1943631"/>
                  <a:gd name="connsiteX6" fmla="*/ 918783 w 1892750"/>
                  <a:gd name="connsiteY6" fmla="*/ 1508646 h 1943631"/>
                  <a:gd name="connsiteX7" fmla="*/ 868481 w 1892750"/>
                  <a:gd name="connsiteY7" fmla="*/ 1208419 h 1943631"/>
                  <a:gd name="connsiteX8" fmla="*/ 598039 w 1892750"/>
                  <a:gd name="connsiteY8" fmla="*/ 1353082 h 1943631"/>
                  <a:gd name="connsiteX9" fmla="*/ 434099 w 1892750"/>
                  <a:gd name="connsiteY9" fmla="*/ 1841519 h 1943631"/>
                  <a:gd name="connsiteX10" fmla="*/ 64214 w 1892750"/>
                  <a:gd name="connsiteY10" fmla="*/ 1737979 h 1943631"/>
                  <a:gd name="connsiteX11" fmla="*/ 187624 w 1892750"/>
                  <a:gd name="connsiteY11" fmla="*/ 1316427 h 1943631"/>
                  <a:gd name="connsiteX12" fmla="*/ 683837 w 1892750"/>
                  <a:gd name="connsiteY12" fmla="*/ 893952 h 1943631"/>
                  <a:gd name="connsiteX13" fmla="*/ 528510 w 1892750"/>
                  <a:gd name="connsiteY13" fmla="*/ 344199 h 1943631"/>
                  <a:gd name="connsiteX14" fmla="*/ 715680 w 1892750"/>
                  <a:gd name="connsiteY14" fmla="*/ 5813 h 1943631"/>
                  <a:gd name="connsiteX0" fmla="*/ 702629 w 1879699"/>
                  <a:gd name="connsiteY0" fmla="*/ 5813 h 1943631"/>
                  <a:gd name="connsiteX1" fmla="*/ 975018 w 1879699"/>
                  <a:gd name="connsiteY1" fmla="*/ 103443 h 1943631"/>
                  <a:gd name="connsiteX2" fmla="*/ 1245866 w 1879699"/>
                  <a:gd name="connsiteY2" fmla="*/ 1145583 h 1943631"/>
                  <a:gd name="connsiteX3" fmla="*/ 1292767 w 1879699"/>
                  <a:gd name="connsiteY3" fmla="*/ 1413184 h 1943631"/>
                  <a:gd name="connsiteX4" fmla="*/ 1864181 w 1879699"/>
                  <a:gd name="connsiteY4" fmla="*/ 1702739 h 1943631"/>
                  <a:gd name="connsiteX5" fmla="*/ 1513374 w 1879699"/>
                  <a:gd name="connsiteY5" fmla="*/ 1839410 h 1943631"/>
                  <a:gd name="connsiteX6" fmla="*/ 905732 w 1879699"/>
                  <a:gd name="connsiteY6" fmla="*/ 1508646 h 1943631"/>
                  <a:gd name="connsiteX7" fmla="*/ 855430 w 1879699"/>
                  <a:gd name="connsiteY7" fmla="*/ 1208419 h 1943631"/>
                  <a:gd name="connsiteX8" fmla="*/ 584988 w 1879699"/>
                  <a:gd name="connsiteY8" fmla="*/ 1353082 h 1943631"/>
                  <a:gd name="connsiteX9" fmla="*/ 421048 w 1879699"/>
                  <a:gd name="connsiteY9" fmla="*/ 1841519 h 1943631"/>
                  <a:gd name="connsiteX10" fmla="*/ 65498 w 1879699"/>
                  <a:gd name="connsiteY10" fmla="*/ 1748208 h 1943631"/>
                  <a:gd name="connsiteX11" fmla="*/ 174573 w 1879699"/>
                  <a:gd name="connsiteY11" fmla="*/ 1316427 h 1943631"/>
                  <a:gd name="connsiteX12" fmla="*/ 670786 w 1879699"/>
                  <a:gd name="connsiteY12" fmla="*/ 893952 h 1943631"/>
                  <a:gd name="connsiteX13" fmla="*/ 515459 w 1879699"/>
                  <a:gd name="connsiteY13" fmla="*/ 344199 h 1943631"/>
                  <a:gd name="connsiteX14" fmla="*/ 702629 w 1879699"/>
                  <a:gd name="connsiteY14" fmla="*/ 5813 h 1943631"/>
                  <a:gd name="connsiteX0" fmla="*/ 702629 w 1879699"/>
                  <a:gd name="connsiteY0" fmla="*/ 5813 h 1943631"/>
                  <a:gd name="connsiteX1" fmla="*/ 975018 w 1879699"/>
                  <a:gd name="connsiteY1" fmla="*/ 103443 h 1943631"/>
                  <a:gd name="connsiteX2" fmla="*/ 1245866 w 1879699"/>
                  <a:gd name="connsiteY2" fmla="*/ 1145583 h 1943631"/>
                  <a:gd name="connsiteX3" fmla="*/ 1292767 w 1879699"/>
                  <a:gd name="connsiteY3" fmla="*/ 1413184 h 1943631"/>
                  <a:gd name="connsiteX4" fmla="*/ 1864181 w 1879699"/>
                  <a:gd name="connsiteY4" fmla="*/ 1702739 h 1943631"/>
                  <a:gd name="connsiteX5" fmla="*/ 1513374 w 1879699"/>
                  <a:gd name="connsiteY5" fmla="*/ 1839410 h 1943631"/>
                  <a:gd name="connsiteX6" fmla="*/ 905732 w 1879699"/>
                  <a:gd name="connsiteY6" fmla="*/ 1508646 h 1943631"/>
                  <a:gd name="connsiteX7" fmla="*/ 855430 w 1879699"/>
                  <a:gd name="connsiteY7" fmla="*/ 1208419 h 1943631"/>
                  <a:gd name="connsiteX8" fmla="*/ 584988 w 1879699"/>
                  <a:gd name="connsiteY8" fmla="*/ 1353082 h 1943631"/>
                  <a:gd name="connsiteX9" fmla="*/ 421048 w 1879699"/>
                  <a:gd name="connsiteY9" fmla="*/ 1841519 h 1943631"/>
                  <a:gd name="connsiteX10" fmla="*/ 65498 w 1879699"/>
                  <a:gd name="connsiteY10" fmla="*/ 1748208 h 1943631"/>
                  <a:gd name="connsiteX11" fmla="*/ 174573 w 1879699"/>
                  <a:gd name="connsiteY11" fmla="*/ 1316427 h 1943631"/>
                  <a:gd name="connsiteX12" fmla="*/ 670786 w 1879699"/>
                  <a:gd name="connsiteY12" fmla="*/ 893952 h 1943631"/>
                  <a:gd name="connsiteX13" fmla="*/ 515459 w 1879699"/>
                  <a:gd name="connsiteY13" fmla="*/ 344199 h 1943631"/>
                  <a:gd name="connsiteX14" fmla="*/ 702629 w 1879699"/>
                  <a:gd name="connsiteY14" fmla="*/ 5813 h 1943631"/>
                  <a:gd name="connsiteX0" fmla="*/ 655235 w 1832305"/>
                  <a:gd name="connsiteY0" fmla="*/ 5813 h 1943631"/>
                  <a:gd name="connsiteX1" fmla="*/ 927624 w 1832305"/>
                  <a:gd name="connsiteY1" fmla="*/ 103443 h 1943631"/>
                  <a:gd name="connsiteX2" fmla="*/ 1198472 w 1832305"/>
                  <a:gd name="connsiteY2" fmla="*/ 1145583 h 1943631"/>
                  <a:gd name="connsiteX3" fmla="*/ 1245373 w 1832305"/>
                  <a:gd name="connsiteY3" fmla="*/ 1413184 h 1943631"/>
                  <a:gd name="connsiteX4" fmla="*/ 1816787 w 1832305"/>
                  <a:gd name="connsiteY4" fmla="*/ 1702739 h 1943631"/>
                  <a:gd name="connsiteX5" fmla="*/ 1465980 w 1832305"/>
                  <a:gd name="connsiteY5" fmla="*/ 1839410 h 1943631"/>
                  <a:gd name="connsiteX6" fmla="*/ 858338 w 1832305"/>
                  <a:gd name="connsiteY6" fmla="*/ 1508646 h 1943631"/>
                  <a:gd name="connsiteX7" fmla="*/ 808036 w 1832305"/>
                  <a:gd name="connsiteY7" fmla="*/ 1208419 h 1943631"/>
                  <a:gd name="connsiteX8" fmla="*/ 537594 w 1832305"/>
                  <a:gd name="connsiteY8" fmla="*/ 1353082 h 1943631"/>
                  <a:gd name="connsiteX9" fmla="*/ 373654 w 1832305"/>
                  <a:gd name="connsiteY9" fmla="*/ 1841519 h 1943631"/>
                  <a:gd name="connsiteX10" fmla="*/ 70665 w 1832305"/>
                  <a:gd name="connsiteY10" fmla="*/ 1755027 h 1943631"/>
                  <a:gd name="connsiteX11" fmla="*/ 127179 w 1832305"/>
                  <a:gd name="connsiteY11" fmla="*/ 1316427 h 1943631"/>
                  <a:gd name="connsiteX12" fmla="*/ 623392 w 1832305"/>
                  <a:gd name="connsiteY12" fmla="*/ 893952 h 1943631"/>
                  <a:gd name="connsiteX13" fmla="*/ 468065 w 1832305"/>
                  <a:gd name="connsiteY13" fmla="*/ 344199 h 1943631"/>
                  <a:gd name="connsiteX14" fmla="*/ 655235 w 1832305"/>
                  <a:gd name="connsiteY14" fmla="*/ 5813 h 1943631"/>
                  <a:gd name="connsiteX0" fmla="*/ 668081 w 1845151"/>
                  <a:gd name="connsiteY0" fmla="*/ 5813 h 1943631"/>
                  <a:gd name="connsiteX1" fmla="*/ 940470 w 1845151"/>
                  <a:gd name="connsiteY1" fmla="*/ 103443 h 1943631"/>
                  <a:gd name="connsiteX2" fmla="*/ 1211318 w 1845151"/>
                  <a:gd name="connsiteY2" fmla="*/ 1145583 h 1943631"/>
                  <a:gd name="connsiteX3" fmla="*/ 1258219 w 1845151"/>
                  <a:gd name="connsiteY3" fmla="*/ 1413184 h 1943631"/>
                  <a:gd name="connsiteX4" fmla="*/ 1829633 w 1845151"/>
                  <a:gd name="connsiteY4" fmla="*/ 1702739 h 1943631"/>
                  <a:gd name="connsiteX5" fmla="*/ 1478826 w 1845151"/>
                  <a:gd name="connsiteY5" fmla="*/ 1839410 h 1943631"/>
                  <a:gd name="connsiteX6" fmla="*/ 871184 w 1845151"/>
                  <a:gd name="connsiteY6" fmla="*/ 1508646 h 1943631"/>
                  <a:gd name="connsiteX7" fmla="*/ 820882 w 1845151"/>
                  <a:gd name="connsiteY7" fmla="*/ 1208419 h 1943631"/>
                  <a:gd name="connsiteX8" fmla="*/ 550440 w 1845151"/>
                  <a:gd name="connsiteY8" fmla="*/ 1353082 h 1943631"/>
                  <a:gd name="connsiteX9" fmla="*/ 386500 w 1845151"/>
                  <a:gd name="connsiteY9" fmla="*/ 1841519 h 1943631"/>
                  <a:gd name="connsiteX10" fmla="*/ 69177 w 1845151"/>
                  <a:gd name="connsiteY10" fmla="*/ 1755027 h 1943631"/>
                  <a:gd name="connsiteX11" fmla="*/ 140025 w 1845151"/>
                  <a:gd name="connsiteY11" fmla="*/ 1316427 h 1943631"/>
                  <a:gd name="connsiteX12" fmla="*/ 636238 w 1845151"/>
                  <a:gd name="connsiteY12" fmla="*/ 893952 h 1943631"/>
                  <a:gd name="connsiteX13" fmla="*/ 480911 w 1845151"/>
                  <a:gd name="connsiteY13" fmla="*/ 344199 h 1943631"/>
                  <a:gd name="connsiteX14" fmla="*/ 668081 w 1845151"/>
                  <a:gd name="connsiteY14" fmla="*/ 5813 h 1943631"/>
                  <a:gd name="connsiteX0" fmla="*/ 668081 w 1845151"/>
                  <a:gd name="connsiteY0" fmla="*/ 5813 h 1943631"/>
                  <a:gd name="connsiteX1" fmla="*/ 940470 w 1845151"/>
                  <a:gd name="connsiteY1" fmla="*/ 103443 h 1943631"/>
                  <a:gd name="connsiteX2" fmla="*/ 1211318 w 1845151"/>
                  <a:gd name="connsiteY2" fmla="*/ 1145583 h 1943631"/>
                  <a:gd name="connsiteX3" fmla="*/ 1258219 w 1845151"/>
                  <a:gd name="connsiteY3" fmla="*/ 1413184 h 1943631"/>
                  <a:gd name="connsiteX4" fmla="*/ 1829633 w 1845151"/>
                  <a:gd name="connsiteY4" fmla="*/ 1702739 h 1943631"/>
                  <a:gd name="connsiteX5" fmla="*/ 1478826 w 1845151"/>
                  <a:gd name="connsiteY5" fmla="*/ 1839410 h 1943631"/>
                  <a:gd name="connsiteX6" fmla="*/ 871184 w 1845151"/>
                  <a:gd name="connsiteY6" fmla="*/ 1508646 h 1943631"/>
                  <a:gd name="connsiteX7" fmla="*/ 820882 w 1845151"/>
                  <a:gd name="connsiteY7" fmla="*/ 1208419 h 1943631"/>
                  <a:gd name="connsiteX8" fmla="*/ 550440 w 1845151"/>
                  <a:gd name="connsiteY8" fmla="*/ 1353082 h 1943631"/>
                  <a:gd name="connsiteX9" fmla="*/ 386500 w 1845151"/>
                  <a:gd name="connsiteY9" fmla="*/ 1841519 h 1943631"/>
                  <a:gd name="connsiteX10" fmla="*/ 69177 w 1845151"/>
                  <a:gd name="connsiteY10" fmla="*/ 1755027 h 1943631"/>
                  <a:gd name="connsiteX11" fmla="*/ 140025 w 1845151"/>
                  <a:gd name="connsiteY11" fmla="*/ 1316427 h 1943631"/>
                  <a:gd name="connsiteX12" fmla="*/ 636238 w 1845151"/>
                  <a:gd name="connsiteY12" fmla="*/ 893952 h 1943631"/>
                  <a:gd name="connsiteX13" fmla="*/ 480911 w 1845151"/>
                  <a:gd name="connsiteY13" fmla="*/ 344199 h 1943631"/>
                  <a:gd name="connsiteX14" fmla="*/ 668081 w 1845151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72766 w 1867477"/>
                  <a:gd name="connsiteY8" fmla="*/ 135308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72766 w 1867477"/>
                  <a:gd name="connsiteY8" fmla="*/ 135308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72766 w 1867477"/>
                  <a:gd name="connsiteY8" fmla="*/ 135308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48875 w 1867477"/>
                  <a:gd name="connsiteY8" fmla="*/ 134967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48875 w 1867477"/>
                  <a:gd name="connsiteY8" fmla="*/ 134967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503237 w 1867477"/>
                  <a:gd name="connsiteY0" fmla="*/ 279673 h 1879105"/>
                  <a:gd name="connsiteX1" fmla="*/ 962796 w 1867477"/>
                  <a:gd name="connsiteY1" fmla="*/ 38917 h 1879105"/>
                  <a:gd name="connsiteX2" fmla="*/ 1233644 w 1867477"/>
                  <a:gd name="connsiteY2" fmla="*/ 1081057 h 1879105"/>
                  <a:gd name="connsiteX3" fmla="*/ 1280545 w 1867477"/>
                  <a:gd name="connsiteY3" fmla="*/ 1348658 h 1879105"/>
                  <a:gd name="connsiteX4" fmla="*/ 1851959 w 1867477"/>
                  <a:gd name="connsiteY4" fmla="*/ 1638213 h 1879105"/>
                  <a:gd name="connsiteX5" fmla="*/ 1501152 w 1867477"/>
                  <a:gd name="connsiteY5" fmla="*/ 1774884 h 1879105"/>
                  <a:gd name="connsiteX6" fmla="*/ 893510 w 1867477"/>
                  <a:gd name="connsiteY6" fmla="*/ 1444120 h 1879105"/>
                  <a:gd name="connsiteX7" fmla="*/ 843208 w 1867477"/>
                  <a:gd name="connsiteY7" fmla="*/ 1143893 h 1879105"/>
                  <a:gd name="connsiteX8" fmla="*/ 548875 w 1867477"/>
                  <a:gd name="connsiteY8" fmla="*/ 1285146 h 1879105"/>
                  <a:gd name="connsiteX9" fmla="*/ 408826 w 1867477"/>
                  <a:gd name="connsiteY9" fmla="*/ 1776993 h 1879105"/>
                  <a:gd name="connsiteX10" fmla="*/ 91503 w 1867477"/>
                  <a:gd name="connsiteY10" fmla="*/ 1690501 h 1879105"/>
                  <a:gd name="connsiteX11" fmla="*/ 162351 w 1867477"/>
                  <a:gd name="connsiteY11" fmla="*/ 1251901 h 1879105"/>
                  <a:gd name="connsiteX12" fmla="*/ 658564 w 1867477"/>
                  <a:gd name="connsiteY12" fmla="*/ 829426 h 1879105"/>
                  <a:gd name="connsiteX13" fmla="*/ 503237 w 1867477"/>
                  <a:gd name="connsiteY13" fmla="*/ 279673 h 1879105"/>
                  <a:gd name="connsiteX0" fmla="*/ 503237 w 1867477"/>
                  <a:gd name="connsiteY0" fmla="*/ 331230 h 1930662"/>
                  <a:gd name="connsiteX1" fmla="*/ 962796 w 1867477"/>
                  <a:gd name="connsiteY1" fmla="*/ 90474 h 1930662"/>
                  <a:gd name="connsiteX2" fmla="*/ 1233644 w 1867477"/>
                  <a:gd name="connsiteY2" fmla="*/ 1132614 h 1930662"/>
                  <a:gd name="connsiteX3" fmla="*/ 1280545 w 1867477"/>
                  <a:gd name="connsiteY3" fmla="*/ 1400215 h 1930662"/>
                  <a:gd name="connsiteX4" fmla="*/ 1851959 w 1867477"/>
                  <a:gd name="connsiteY4" fmla="*/ 1689770 h 1930662"/>
                  <a:gd name="connsiteX5" fmla="*/ 1501152 w 1867477"/>
                  <a:gd name="connsiteY5" fmla="*/ 1826441 h 1930662"/>
                  <a:gd name="connsiteX6" fmla="*/ 893510 w 1867477"/>
                  <a:gd name="connsiteY6" fmla="*/ 1495677 h 1930662"/>
                  <a:gd name="connsiteX7" fmla="*/ 843208 w 1867477"/>
                  <a:gd name="connsiteY7" fmla="*/ 1195450 h 1930662"/>
                  <a:gd name="connsiteX8" fmla="*/ 548875 w 1867477"/>
                  <a:gd name="connsiteY8" fmla="*/ 1336703 h 1930662"/>
                  <a:gd name="connsiteX9" fmla="*/ 408826 w 1867477"/>
                  <a:gd name="connsiteY9" fmla="*/ 1828550 h 1930662"/>
                  <a:gd name="connsiteX10" fmla="*/ 91503 w 1867477"/>
                  <a:gd name="connsiteY10" fmla="*/ 1742058 h 1930662"/>
                  <a:gd name="connsiteX11" fmla="*/ 162351 w 1867477"/>
                  <a:gd name="connsiteY11" fmla="*/ 1303458 h 1930662"/>
                  <a:gd name="connsiteX12" fmla="*/ 658564 w 1867477"/>
                  <a:gd name="connsiteY12" fmla="*/ 880983 h 1930662"/>
                  <a:gd name="connsiteX13" fmla="*/ 503237 w 1867477"/>
                  <a:gd name="connsiteY13" fmla="*/ 331230 h 1930662"/>
                  <a:gd name="connsiteX0" fmla="*/ 503237 w 1867477"/>
                  <a:gd name="connsiteY0" fmla="*/ 339979 h 1939411"/>
                  <a:gd name="connsiteX1" fmla="*/ 962796 w 1867477"/>
                  <a:gd name="connsiteY1" fmla="*/ 99223 h 1939411"/>
                  <a:gd name="connsiteX2" fmla="*/ 1233644 w 1867477"/>
                  <a:gd name="connsiteY2" fmla="*/ 1141363 h 1939411"/>
                  <a:gd name="connsiteX3" fmla="*/ 1280545 w 1867477"/>
                  <a:gd name="connsiteY3" fmla="*/ 1408964 h 1939411"/>
                  <a:gd name="connsiteX4" fmla="*/ 1851959 w 1867477"/>
                  <a:gd name="connsiteY4" fmla="*/ 1698519 h 1939411"/>
                  <a:gd name="connsiteX5" fmla="*/ 1501152 w 1867477"/>
                  <a:gd name="connsiteY5" fmla="*/ 1835190 h 1939411"/>
                  <a:gd name="connsiteX6" fmla="*/ 893510 w 1867477"/>
                  <a:gd name="connsiteY6" fmla="*/ 1504426 h 1939411"/>
                  <a:gd name="connsiteX7" fmla="*/ 843208 w 1867477"/>
                  <a:gd name="connsiteY7" fmla="*/ 1204199 h 1939411"/>
                  <a:gd name="connsiteX8" fmla="*/ 548875 w 1867477"/>
                  <a:gd name="connsiteY8" fmla="*/ 1345452 h 1939411"/>
                  <a:gd name="connsiteX9" fmla="*/ 408826 w 1867477"/>
                  <a:gd name="connsiteY9" fmla="*/ 1837299 h 1939411"/>
                  <a:gd name="connsiteX10" fmla="*/ 91503 w 1867477"/>
                  <a:gd name="connsiteY10" fmla="*/ 1750807 h 1939411"/>
                  <a:gd name="connsiteX11" fmla="*/ 162351 w 1867477"/>
                  <a:gd name="connsiteY11" fmla="*/ 1312207 h 1939411"/>
                  <a:gd name="connsiteX12" fmla="*/ 658564 w 1867477"/>
                  <a:gd name="connsiteY12" fmla="*/ 889732 h 1939411"/>
                  <a:gd name="connsiteX13" fmla="*/ 503237 w 1867477"/>
                  <a:gd name="connsiteY13" fmla="*/ 339979 h 1939411"/>
                  <a:gd name="connsiteX0" fmla="*/ 503237 w 1867477"/>
                  <a:gd name="connsiteY0" fmla="*/ 340535 h 1939967"/>
                  <a:gd name="connsiteX1" fmla="*/ 962796 w 1867477"/>
                  <a:gd name="connsiteY1" fmla="*/ 99779 h 1939967"/>
                  <a:gd name="connsiteX2" fmla="*/ 1233644 w 1867477"/>
                  <a:gd name="connsiteY2" fmla="*/ 1141919 h 1939967"/>
                  <a:gd name="connsiteX3" fmla="*/ 1280545 w 1867477"/>
                  <a:gd name="connsiteY3" fmla="*/ 1409520 h 1939967"/>
                  <a:gd name="connsiteX4" fmla="*/ 1851959 w 1867477"/>
                  <a:gd name="connsiteY4" fmla="*/ 1699075 h 1939967"/>
                  <a:gd name="connsiteX5" fmla="*/ 1501152 w 1867477"/>
                  <a:gd name="connsiteY5" fmla="*/ 1835746 h 1939967"/>
                  <a:gd name="connsiteX6" fmla="*/ 893510 w 1867477"/>
                  <a:gd name="connsiteY6" fmla="*/ 1504982 h 1939967"/>
                  <a:gd name="connsiteX7" fmla="*/ 843208 w 1867477"/>
                  <a:gd name="connsiteY7" fmla="*/ 1204755 h 1939967"/>
                  <a:gd name="connsiteX8" fmla="*/ 548875 w 1867477"/>
                  <a:gd name="connsiteY8" fmla="*/ 1346008 h 1939967"/>
                  <a:gd name="connsiteX9" fmla="*/ 408826 w 1867477"/>
                  <a:gd name="connsiteY9" fmla="*/ 1837855 h 1939967"/>
                  <a:gd name="connsiteX10" fmla="*/ 91503 w 1867477"/>
                  <a:gd name="connsiteY10" fmla="*/ 1751363 h 1939967"/>
                  <a:gd name="connsiteX11" fmla="*/ 162351 w 1867477"/>
                  <a:gd name="connsiteY11" fmla="*/ 1312763 h 1939967"/>
                  <a:gd name="connsiteX12" fmla="*/ 658564 w 1867477"/>
                  <a:gd name="connsiteY12" fmla="*/ 890288 h 1939967"/>
                  <a:gd name="connsiteX13" fmla="*/ 503237 w 1867477"/>
                  <a:gd name="connsiteY13" fmla="*/ 340535 h 1939967"/>
                  <a:gd name="connsiteX0" fmla="*/ 503237 w 1867477"/>
                  <a:gd name="connsiteY0" fmla="*/ 327274 h 1926706"/>
                  <a:gd name="connsiteX1" fmla="*/ 962796 w 1867477"/>
                  <a:gd name="connsiteY1" fmla="*/ 86518 h 1926706"/>
                  <a:gd name="connsiteX2" fmla="*/ 1233644 w 1867477"/>
                  <a:gd name="connsiteY2" fmla="*/ 1128658 h 1926706"/>
                  <a:gd name="connsiteX3" fmla="*/ 1280545 w 1867477"/>
                  <a:gd name="connsiteY3" fmla="*/ 1396259 h 1926706"/>
                  <a:gd name="connsiteX4" fmla="*/ 1851959 w 1867477"/>
                  <a:gd name="connsiteY4" fmla="*/ 1685814 h 1926706"/>
                  <a:gd name="connsiteX5" fmla="*/ 1501152 w 1867477"/>
                  <a:gd name="connsiteY5" fmla="*/ 1822485 h 1926706"/>
                  <a:gd name="connsiteX6" fmla="*/ 893510 w 1867477"/>
                  <a:gd name="connsiteY6" fmla="*/ 1491721 h 1926706"/>
                  <a:gd name="connsiteX7" fmla="*/ 843208 w 1867477"/>
                  <a:gd name="connsiteY7" fmla="*/ 1191494 h 1926706"/>
                  <a:gd name="connsiteX8" fmla="*/ 548875 w 1867477"/>
                  <a:gd name="connsiteY8" fmla="*/ 1332747 h 1926706"/>
                  <a:gd name="connsiteX9" fmla="*/ 408826 w 1867477"/>
                  <a:gd name="connsiteY9" fmla="*/ 1824594 h 1926706"/>
                  <a:gd name="connsiteX10" fmla="*/ 91503 w 1867477"/>
                  <a:gd name="connsiteY10" fmla="*/ 1738102 h 1926706"/>
                  <a:gd name="connsiteX11" fmla="*/ 162351 w 1867477"/>
                  <a:gd name="connsiteY11" fmla="*/ 1299502 h 1926706"/>
                  <a:gd name="connsiteX12" fmla="*/ 658564 w 1867477"/>
                  <a:gd name="connsiteY12" fmla="*/ 877027 h 1926706"/>
                  <a:gd name="connsiteX13" fmla="*/ 503237 w 1867477"/>
                  <a:gd name="connsiteY13" fmla="*/ 327274 h 1926706"/>
                  <a:gd name="connsiteX0" fmla="*/ 503237 w 1867477"/>
                  <a:gd name="connsiteY0" fmla="*/ 334632 h 1934064"/>
                  <a:gd name="connsiteX1" fmla="*/ 962796 w 1867477"/>
                  <a:gd name="connsiteY1" fmla="*/ 93876 h 1934064"/>
                  <a:gd name="connsiteX2" fmla="*/ 1233644 w 1867477"/>
                  <a:gd name="connsiteY2" fmla="*/ 1136016 h 1934064"/>
                  <a:gd name="connsiteX3" fmla="*/ 1280545 w 1867477"/>
                  <a:gd name="connsiteY3" fmla="*/ 1403617 h 1934064"/>
                  <a:gd name="connsiteX4" fmla="*/ 1851959 w 1867477"/>
                  <a:gd name="connsiteY4" fmla="*/ 1693172 h 1934064"/>
                  <a:gd name="connsiteX5" fmla="*/ 1501152 w 1867477"/>
                  <a:gd name="connsiteY5" fmla="*/ 1829843 h 1934064"/>
                  <a:gd name="connsiteX6" fmla="*/ 893510 w 1867477"/>
                  <a:gd name="connsiteY6" fmla="*/ 1499079 h 1934064"/>
                  <a:gd name="connsiteX7" fmla="*/ 843208 w 1867477"/>
                  <a:gd name="connsiteY7" fmla="*/ 1198852 h 1934064"/>
                  <a:gd name="connsiteX8" fmla="*/ 548875 w 1867477"/>
                  <a:gd name="connsiteY8" fmla="*/ 1340105 h 1934064"/>
                  <a:gd name="connsiteX9" fmla="*/ 408826 w 1867477"/>
                  <a:gd name="connsiteY9" fmla="*/ 1831952 h 1934064"/>
                  <a:gd name="connsiteX10" fmla="*/ 91503 w 1867477"/>
                  <a:gd name="connsiteY10" fmla="*/ 1745460 h 1934064"/>
                  <a:gd name="connsiteX11" fmla="*/ 162351 w 1867477"/>
                  <a:gd name="connsiteY11" fmla="*/ 1306860 h 1934064"/>
                  <a:gd name="connsiteX12" fmla="*/ 658564 w 1867477"/>
                  <a:gd name="connsiteY12" fmla="*/ 884385 h 1934064"/>
                  <a:gd name="connsiteX13" fmla="*/ 503237 w 1867477"/>
                  <a:gd name="connsiteY13" fmla="*/ 334632 h 1934064"/>
                  <a:gd name="connsiteX0" fmla="*/ 503237 w 1874497"/>
                  <a:gd name="connsiteY0" fmla="*/ 334632 h 1919090"/>
                  <a:gd name="connsiteX1" fmla="*/ 962796 w 1874497"/>
                  <a:gd name="connsiteY1" fmla="*/ 93876 h 1919090"/>
                  <a:gd name="connsiteX2" fmla="*/ 1233644 w 1874497"/>
                  <a:gd name="connsiteY2" fmla="*/ 1136016 h 1919090"/>
                  <a:gd name="connsiteX3" fmla="*/ 1280545 w 1874497"/>
                  <a:gd name="connsiteY3" fmla="*/ 1403617 h 1919090"/>
                  <a:gd name="connsiteX4" fmla="*/ 1851959 w 1874497"/>
                  <a:gd name="connsiteY4" fmla="*/ 1693172 h 1919090"/>
                  <a:gd name="connsiteX5" fmla="*/ 1501152 w 1874497"/>
                  <a:gd name="connsiteY5" fmla="*/ 1829843 h 1919090"/>
                  <a:gd name="connsiteX6" fmla="*/ 893510 w 1874497"/>
                  <a:gd name="connsiteY6" fmla="*/ 1499079 h 1919090"/>
                  <a:gd name="connsiteX7" fmla="*/ 843208 w 1874497"/>
                  <a:gd name="connsiteY7" fmla="*/ 1198852 h 1919090"/>
                  <a:gd name="connsiteX8" fmla="*/ 548875 w 1874497"/>
                  <a:gd name="connsiteY8" fmla="*/ 1340105 h 1919090"/>
                  <a:gd name="connsiteX9" fmla="*/ 408826 w 1874497"/>
                  <a:gd name="connsiteY9" fmla="*/ 1831952 h 1919090"/>
                  <a:gd name="connsiteX10" fmla="*/ 91503 w 1874497"/>
                  <a:gd name="connsiteY10" fmla="*/ 1745460 h 1919090"/>
                  <a:gd name="connsiteX11" fmla="*/ 162351 w 1874497"/>
                  <a:gd name="connsiteY11" fmla="*/ 1306860 h 1919090"/>
                  <a:gd name="connsiteX12" fmla="*/ 658564 w 1874497"/>
                  <a:gd name="connsiteY12" fmla="*/ 884385 h 1919090"/>
                  <a:gd name="connsiteX13" fmla="*/ 503237 w 1874497"/>
                  <a:gd name="connsiteY13" fmla="*/ 334632 h 1919090"/>
                  <a:gd name="connsiteX0" fmla="*/ 503237 w 1871778"/>
                  <a:gd name="connsiteY0" fmla="*/ 334632 h 1921811"/>
                  <a:gd name="connsiteX1" fmla="*/ 962796 w 1871778"/>
                  <a:gd name="connsiteY1" fmla="*/ 93876 h 1921811"/>
                  <a:gd name="connsiteX2" fmla="*/ 1233644 w 1871778"/>
                  <a:gd name="connsiteY2" fmla="*/ 1136016 h 1921811"/>
                  <a:gd name="connsiteX3" fmla="*/ 1280545 w 1871778"/>
                  <a:gd name="connsiteY3" fmla="*/ 1403617 h 1921811"/>
                  <a:gd name="connsiteX4" fmla="*/ 1851959 w 1871778"/>
                  <a:gd name="connsiteY4" fmla="*/ 1693172 h 1921811"/>
                  <a:gd name="connsiteX5" fmla="*/ 1453370 w 1871778"/>
                  <a:gd name="connsiteY5" fmla="*/ 1833253 h 1921811"/>
                  <a:gd name="connsiteX6" fmla="*/ 893510 w 1871778"/>
                  <a:gd name="connsiteY6" fmla="*/ 1499079 h 1921811"/>
                  <a:gd name="connsiteX7" fmla="*/ 843208 w 1871778"/>
                  <a:gd name="connsiteY7" fmla="*/ 1198852 h 1921811"/>
                  <a:gd name="connsiteX8" fmla="*/ 548875 w 1871778"/>
                  <a:gd name="connsiteY8" fmla="*/ 1340105 h 1921811"/>
                  <a:gd name="connsiteX9" fmla="*/ 408826 w 1871778"/>
                  <a:gd name="connsiteY9" fmla="*/ 1831952 h 1921811"/>
                  <a:gd name="connsiteX10" fmla="*/ 91503 w 1871778"/>
                  <a:gd name="connsiteY10" fmla="*/ 1745460 h 1921811"/>
                  <a:gd name="connsiteX11" fmla="*/ 162351 w 1871778"/>
                  <a:gd name="connsiteY11" fmla="*/ 1306860 h 1921811"/>
                  <a:gd name="connsiteX12" fmla="*/ 658564 w 1871778"/>
                  <a:gd name="connsiteY12" fmla="*/ 884385 h 1921811"/>
                  <a:gd name="connsiteX13" fmla="*/ 503237 w 1871778"/>
                  <a:gd name="connsiteY13" fmla="*/ 334632 h 1921811"/>
                  <a:gd name="connsiteX0" fmla="*/ 503237 w 1871778"/>
                  <a:gd name="connsiteY0" fmla="*/ 334632 h 1921811"/>
                  <a:gd name="connsiteX1" fmla="*/ 962796 w 1871778"/>
                  <a:gd name="connsiteY1" fmla="*/ 93876 h 1921811"/>
                  <a:gd name="connsiteX2" fmla="*/ 1233644 w 1871778"/>
                  <a:gd name="connsiteY2" fmla="*/ 1136016 h 1921811"/>
                  <a:gd name="connsiteX3" fmla="*/ 1280545 w 1871778"/>
                  <a:gd name="connsiteY3" fmla="*/ 1403617 h 1921811"/>
                  <a:gd name="connsiteX4" fmla="*/ 1851959 w 1871778"/>
                  <a:gd name="connsiteY4" fmla="*/ 1693172 h 1921811"/>
                  <a:gd name="connsiteX5" fmla="*/ 1453370 w 1871778"/>
                  <a:gd name="connsiteY5" fmla="*/ 1833253 h 1921811"/>
                  <a:gd name="connsiteX6" fmla="*/ 893510 w 1871778"/>
                  <a:gd name="connsiteY6" fmla="*/ 1499079 h 1921811"/>
                  <a:gd name="connsiteX7" fmla="*/ 843208 w 1871778"/>
                  <a:gd name="connsiteY7" fmla="*/ 1198852 h 1921811"/>
                  <a:gd name="connsiteX8" fmla="*/ 548875 w 1871778"/>
                  <a:gd name="connsiteY8" fmla="*/ 1340105 h 1921811"/>
                  <a:gd name="connsiteX9" fmla="*/ 408826 w 1871778"/>
                  <a:gd name="connsiteY9" fmla="*/ 1831952 h 1921811"/>
                  <a:gd name="connsiteX10" fmla="*/ 91503 w 1871778"/>
                  <a:gd name="connsiteY10" fmla="*/ 1745460 h 1921811"/>
                  <a:gd name="connsiteX11" fmla="*/ 162351 w 1871778"/>
                  <a:gd name="connsiteY11" fmla="*/ 1306860 h 1921811"/>
                  <a:gd name="connsiteX12" fmla="*/ 658564 w 1871778"/>
                  <a:gd name="connsiteY12" fmla="*/ 884385 h 1921811"/>
                  <a:gd name="connsiteX13" fmla="*/ 503237 w 1871778"/>
                  <a:gd name="connsiteY13" fmla="*/ 334632 h 1921811"/>
                  <a:gd name="connsiteX0" fmla="*/ 503237 w 1872731"/>
                  <a:gd name="connsiteY0" fmla="*/ 334632 h 1900904"/>
                  <a:gd name="connsiteX1" fmla="*/ 962796 w 1872731"/>
                  <a:gd name="connsiteY1" fmla="*/ 93876 h 1900904"/>
                  <a:gd name="connsiteX2" fmla="*/ 1233644 w 1872731"/>
                  <a:gd name="connsiteY2" fmla="*/ 1136016 h 1900904"/>
                  <a:gd name="connsiteX3" fmla="*/ 1280545 w 1872731"/>
                  <a:gd name="connsiteY3" fmla="*/ 1403617 h 1900904"/>
                  <a:gd name="connsiteX4" fmla="*/ 1851959 w 1872731"/>
                  <a:gd name="connsiteY4" fmla="*/ 1693172 h 1900904"/>
                  <a:gd name="connsiteX5" fmla="*/ 1453370 w 1872731"/>
                  <a:gd name="connsiteY5" fmla="*/ 1833253 h 1900904"/>
                  <a:gd name="connsiteX6" fmla="*/ 893510 w 1872731"/>
                  <a:gd name="connsiteY6" fmla="*/ 1499079 h 1900904"/>
                  <a:gd name="connsiteX7" fmla="*/ 843208 w 1872731"/>
                  <a:gd name="connsiteY7" fmla="*/ 1198852 h 1900904"/>
                  <a:gd name="connsiteX8" fmla="*/ 548875 w 1872731"/>
                  <a:gd name="connsiteY8" fmla="*/ 1340105 h 1900904"/>
                  <a:gd name="connsiteX9" fmla="*/ 408826 w 1872731"/>
                  <a:gd name="connsiteY9" fmla="*/ 1831952 h 1900904"/>
                  <a:gd name="connsiteX10" fmla="*/ 91503 w 1872731"/>
                  <a:gd name="connsiteY10" fmla="*/ 1745460 h 1900904"/>
                  <a:gd name="connsiteX11" fmla="*/ 162351 w 1872731"/>
                  <a:gd name="connsiteY11" fmla="*/ 1306860 h 1900904"/>
                  <a:gd name="connsiteX12" fmla="*/ 658564 w 1872731"/>
                  <a:gd name="connsiteY12" fmla="*/ 884385 h 1900904"/>
                  <a:gd name="connsiteX13" fmla="*/ 503237 w 1872731"/>
                  <a:gd name="connsiteY13" fmla="*/ 334632 h 1900904"/>
                  <a:gd name="connsiteX0" fmla="*/ 503237 w 1872731"/>
                  <a:gd name="connsiteY0" fmla="*/ 334632 h 1900904"/>
                  <a:gd name="connsiteX1" fmla="*/ 962796 w 1872731"/>
                  <a:gd name="connsiteY1" fmla="*/ 93876 h 1900904"/>
                  <a:gd name="connsiteX2" fmla="*/ 1233644 w 1872731"/>
                  <a:gd name="connsiteY2" fmla="*/ 1136016 h 1900904"/>
                  <a:gd name="connsiteX3" fmla="*/ 1280545 w 1872731"/>
                  <a:gd name="connsiteY3" fmla="*/ 1403617 h 1900904"/>
                  <a:gd name="connsiteX4" fmla="*/ 1851959 w 1872731"/>
                  <a:gd name="connsiteY4" fmla="*/ 1693172 h 1900904"/>
                  <a:gd name="connsiteX5" fmla="*/ 1453370 w 1872731"/>
                  <a:gd name="connsiteY5" fmla="*/ 1833253 h 1900904"/>
                  <a:gd name="connsiteX6" fmla="*/ 893510 w 1872731"/>
                  <a:gd name="connsiteY6" fmla="*/ 1499079 h 1900904"/>
                  <a:gd name="connsiteX7" fmla="*/ 843208 w 1872731"/>
                  <a:gd name="connsiteY7" fmla="*/ 1198852 h 1900904"/>
                  <a:gd name="connsiteX8" fmla="*/ 548875 w 1872731"/>
                  <a:gd name="connsiteY8" fmla="*/ 1340105 h 1900904"/>
                  <a:gd name="connsiteX9" fmla="*/ 408826 w 1872731"/>
                  <a:gd name="connsiteY9" fmla="*/ 1831952 h 1900904"/>
                  <a:gd name="connsiteX10" fmla="*/ 91503 w 1872731"/>
                  <a:gd name="connsiteY10" fmla="*/ 1745460 h 1900904"/>
                  <a:gd name="connsiteX11" fmla="*/ 162351 w 1872731"/>
                  <a:gd name="connsiteY11" fmla="*/ 1306860 h 1900904"/>
                  <a:gd name="connsiteX12" fmla="*/ 658564 w 1872731"/>
                  <a:gd name="connsiteY12" fmla="*/ 884385 h 1900904"/>
                  <a:gd name="connsiteX13" fmla="*/ 503237 w 1872731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3644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3644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3644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8422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8422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2731"/>
                  <a:gd name="connsiteY0" fmla="*/ 334632 h 1900904"/>
                  <a:gd name="connsiteX1" fmla="*/ 962796 w 1872731"/>
                  <a:gd name="connsiteY1" fmla="*/ 93876 h 1900904"/>
                  <a:gd name="connsiteX2" fmla="*/ 1238422 w 1872731"/>
                  <a:gd name="connsiteY2" fmla="*/ 1136016 h 1900904"/>
                  <a:gd name="connsiteX3" fmla="*/ 1280545 w 1872731"/>
                  <a:gd name="connsiteY3" fmla="*/ 1403617 h 1900904"/>
                  <a:gd name="connsiteX4" fmla="*/ 1851959 w 1872731"/>
                  <a:gd name="connsiteY4" fmla="*/ 1682944 h 1900904"/>
                  <a:gd name="connsiteX5" fmla="*/ 1453370 w 1872731"/>
                  <a:gd name="connsiteY5" fmla="*/ 1833253 h 1900904"/>
                  <a:gd name="connsiteX6" fmla="*/ 893510 w 1872731"/>
                  <a:gd name="connsiteY6" fmla="*/ 1499079 h 1900904"/>
                  <a:gd name="connsiteX7" fmla="*/ 843208 w 1872731"/>
                  <a:gd name="connsiteY7" fmla="*/ 1198852 h 1900904"/>
                  <a:gd name="connsiteX8" fmla="*/ 548875 w 1872731"/>
                  <a:gd name="connsiteY8" fmla="*/ 1340105 h 1900904"/>
                  <a:gd name="connsiteX9" fmla="*/ 408826 w 1872731"/>
                  <a:gd name="connsiteY9" fmla="*/ 1831952 h 1900904"/>
                  <a:gd name="connsiteX10" fmla="*/ 91503 w 1872731"/>
                  <a:gd name="connsiteY10" fmla="*/ 1745460 h 1900904"/>
                  <a:gd name="connsiteX11" fmla="*/ 162351 w 1872731"/>
                  <a:gd name="connsiteY11" fmla="*/ 1306860 h 1900904"/>
                  <a:gd name="connsiteX12" fmla="*/ 658564 w 1872731"/>
                  <a:gd name="connsiteY12" fmla="*/ 884385 h 1900904"/>
                  <a:gd name="connsiteX13" fmla="*/ 503237 w 1872731"/>
                  <a:gd name="connsiteY13" fmla="*/ 334632 h 1900904"/>
                  <a:gd name="connsiteX0" fmla="*/ 503237 w 1873833"/>
                  <a:gd name="connsiteY0" fmla="*/ 334632 h 1900904"/>
                  <a:gd name="connsiteX1" fmla="*/ 962796 w 1873833"/>
                  <a:gd name="connsiteY1" fmla="*/ 93876 h 1900904"/>
                  <a:gd name="connsiteX2" fmla="*/ 1238422 w 1873833"/>
                  <a:gd name="connsiteY2" fmla="*/ 1136016 h 1900904"/>
                  <a:gd name="connsiteX3" fmla="*/ 1280545 w 1873833"/>
                  <a:gd name="connsiteY3" fmla="*/ 1403617 h 1900904"/>
                  <a:gd name="connsiteX4" fmla="*/ 1851959 w 1873833"/>
                  <a:gd name="connsiteY4" fmla="*/ 1682944 h 1900904"/>
                  <a:gd name="connsiteX5" fmla="*/ 1472483 w 1873833"/>
                  <a:gd name="connsiteY5" fmla="*/ 1826434 h 1900904"/>
                  <a:gd name="connsiteX6" fmla="*/ 893510 w 1873833"/>
                  <a:gd name="connsiteY6" fmla="*/ 1499079 h 1900904"/>
                  <a:gd name="connsiteX7" fmla="*/ 843208 w 1873833"/>
                  <a:gd name="connsiteY7" fmla="*/ 1198852 h 1900904"/>
                  <a:gd name="connsiteX8" fmla="*/ 548875 w 1873833"/>
                  <a:gd name="connsiteY8" fmla="*/ 1340105 h 1900904"/>
                  <a:gd name="connsiteX9" fmla="*/ 408826 w 1873833"/>
                  <a:gd name="connsiteY9" fmla="*/ 1831952 h 1900904"/>
                  <a:gd name="connsiteX10" fmla="*/ 91503 w 1873833"/>
                  <a:gd name="connsiteY10" fmla="*/ 1745460 h 1900904"/>
                  <a:gd name="connsiteX11" fmla="*/ 162351 w 1873833"/>
                  <a:gd name="connsiteY11" fmla="*/ 1306860 h 1900904"/>
                  <a:gd name="connsiteX12" fmla="*/ 658564 w 1873833"/>
                  <a:gd name="connsiteY12" fmla="*/ 884385 h 1900904"/>
                  <a:gd name="connsiteX13" fmla="*/ 503237 w 1873833"/>
                  <a:gd name="connsiteY13" fmla="*/ 334632 h 1900904"/>
                  <a:gd name="connsiteX0" fmla="*/ 503237 w 1873833"/>
                  <a:gd name="connsiteY0" fmla="*/ 334632 h 1900904"/>
                  <a:gd name="connsiteX1" fmla="*/ 962796 w 1873833"/>
                  <a:gd name="connsiteY1" fmla="*/ 93876 h 1900904"/>
                  <a:gd name="connsiteX2" fmla="*/ 1238422 w 1873833"/>
                  <a:gd name="connsiteY2" fmla="*/ 1136016 h 1900904"/>
                  <a:gd name="connsiteX3" fmla="*/ 1280545 w 1873833"/>
                  <a:gd name="connsiteY3" fmla="*/ 1403617 h 1900904"/>
                  <a:gd name="connsiteX4" fmla="*/ 1851959 w 1873833"/>
                  <a:gd name="connsiteY4" fmla="*/ 1682944 h 1900904"/>
                  <a:gd name="connsiteX5" fmla="*/ 1472483 w 1873833"/>
                  <a:gd name="connsiteY5" fmla="*/ 1833253 h 1900904"/>
                  <a:gd name="connsiteX6" fmla="*/ 893510 w 1873833"/>
                  <a:gd name="connsiteY6" fmla="*/ 1499079 h 1900904"/>
                  <a:gd name="connsiteX7" fmla="*/ 843208 w 1873833"/>
                  <a:gd name="connsiteY7" fmla="*/ 1198852 h 1900904"/>
                  <a:gd name="connsiteX8" fmla="*/ 548875 w 1873833"/>
                  <a:gd name="connsiteY8" fmla="*/ 1340105 h 1900904"/>
                  <a:gd name="connsiteX9" fmla="*/ 408826 w 1873833"/>
                  <a:gd name="connsiteY9" fmla="*/ 1831952 h 1900904"/>
                  <a:gd name="connsiteX10" fmla="*/ 91503 w 1873833"/>
                  <a:gd name="connsiteY10" fmla="*/ 1745460 h 1900904"/>
                  <a:gd name="connsiteX11" fmla="*/ 162351 w 1873833"/>
                  <a:gd name="connsiteY11" fmla="*/ 1306860 h 1900904"/>
                  <a:gd name="connsiteX12" fmla="*/ 658564 w 1873833"/>
                  <a:gd name="connsiteY12" fmla="*/ 884385 h 1900904"/>
                  <a:gd name="connsiteX13" fmla="*/ 503237 w 1873833"/>
                  <a:gd name="connsiteY13" fmla="*/ 334632 h 1900904"/>
                  <a:gd name="connsiteX0" fmla="*/ 503237 w 1877969"/>
                  <a:gd name="connsiteY0" fmla="*/ 334632 h 1900904"/>
                  <a:gd name="connsiteX1" fmla="*/ 962796 w 1877969"/>
                  <a:gd name="connsiteY1" fmla="*/ 93876 h 1900904"/>
                  <a:gd name="connsiteX2" fmla="*/ 1238422 w 1877969"/>
                  <a:gd name="connsiteY2" fmla="*/ 1136016 h 1900904"/>
                  <a:gd name="connsiteX3" fmla="*/ 1280545 w 1877969"/>
                  <a:gd name="connsiteY3" fmla="*/ 1403617 h 1900904"/>
                  <a:gd name="connsiteX4" fmla="*/ 1851959 w 1877969"/>
                  <a:gd name="connsiteY4" fmla="*/ 1682944 h 1900904"/>
                  <a:gd name="connsiteX5" fmla="*/ 1472483 w 1877969"/>
                  <a:gd name="connsiteY5" fmla="*/ 1833253 h 1900904"/>
                  <a:gd name="connsiteX6" fmla="*/ 893510 w 1877969"/>
                  <a:gd name="connsiteY6" fmla="*/ 1499079 h 1900904"/>
                  <a:gd name="connsiteX7" fmla="*/ 843208 w 1877969"/>
                  <a:gd name="connsiteY7" fmla="*/ 1198852 h 1900904"/>
                  <a:gd name="connsiteX8" fmla="*/ 548875 w 1877969"/>
                  <a:gd name="connsiteY8" fmla="*/ 1340105 h 1900904"/>
                  <a:gd name="connsiteX9" fmla="*/ 408826 w 1877969"/>
                  <a:gd name="connsiteY9" fmla="*/ 1831952 h 1900904"/>
                  <a:gd name="connsiteX10" fmla="*/ 91503 w 1877969"/>
                  <a:gd name="connsiteY10" fmla="*/ 1745460 h 1900904"/>
                  <a:gd name="connsiteX11" fmla="*/ 162351 w 1877969"/>
                  <a:gd name="connsiteY11" fmla="*/ 1306860 h 1900904"/>
                  <a:gd name="connsiteX12" fmla="*/ 658564 w 1877969"/>
                  <a:gd name="connsiteY12" fmla="*/ 884385 h 1900904"/>
                  <a:gd name="connsiteX13" fmla="*/ 503237 w 1877969"/>
                  <a:gd name="connsiteY13" fmla="*/ 334632 h 1900904"/>
                  <a:gd name="connsiteX0" fmla="*/ 532920 w 1907652"/>
                  <a:gd name="connsiteY0" fmla="*/ 334632 h 1895319"/>
                  <a:gd name="connsiteX1" fmla="*/ 992479 w 1907652"/>
                  <a:gd name="connsiteY1" fmla="*/ 93876 h 1895319"/>
                  <a:gd name="connsiteX2" fmla="*/ 1268105 w 1907652"/>
                  <a:gd name="connsiteY2" fmla="*/ 1136016 h 1895319"/>
                  <a:gd name="connsiteX3" fmla="*/ 1310228 w 1907652"/>
                  <a:gd name="connsiteY3" fmla="*/ 1403617 h 1895319"/>
                  <a:gd name="connsiteX4" fmla="*/ 1881642 w 1907652"/>
                  <a:gd name="connsiteY4" fmla="*/ 1682944 h 1895319"/>
                  <a:gd name="connsiteX5" fmla="*/ 1502166 w 1907652"/>
                  <a:gd name="connsiteY5" fmla="*/ 1833253 h 1895319"/>
                  <a:gd name="connsiteX6" fmla="*/ 923193 w 1907652"/>
                  <a:gd name="connsiteY6" fmla="*/ 1499079 h 1895319"/>
                  <a:gd name="connsiteX7" fmla="*/ 872891 w 1907652"/>
                  <a:gd name="connsiteY7" fmla="*/ 1198852 h 1895319"/>
                  <a:gd name="connsiteX8" fmla="*/ 578558 w 1907652"/>
                  <a:gd name="connsiteY8" fmla="*/ 1340105 h 1895319"/>
                  <a:gd name="connsiteX9" fmla="*/ 438509 w 1907652"/>
                  <a:gd name="connsiteY9" fmla="*/ 1831952 h 1895319"/>
                  <a:gd name="connsiteX10" fmla="*/ 87738 w 1907652"/>
                  <a:gd name="connsiteY10" fmla="*/ 1728413 h 1895319"/>
                  <a:gd name="connsiteX11" fmla="*/ 192034 w 1907652"/>
                  <a:gd name="connsiteY11" fmla="*/ 1306860 h 1895319"/>
                  <a:gd name="connsiteX12" fmla="*/ 688247 w 1907652"/>
                  <a:gd name="connsiteY12" fmla="*/ 884385 h 1895319"/>
                  <a:gd name="connsiteX13" fmla="*/ 532920 w 1907652"/>
                  <a:gd name="connsiteY13" fmla="*/ 334632 h 1895319"/>
                  <a:gd name="connsiteX0" fmla="*/ 532920 w 1907652"/>
                  <a:gd name="connsiteY0" fmla="*/ 334632 h 1895319"/>
                  <a:gd name="connsiteX1" fmla="*/ 992479 w 1907652"/>
                  <a:gd name="connsiteY1" fmla="*/ 93876 h 1895319"/>
                  <a:gd name="connsiteX2" fmla="*/ 1268105 w 1907652"/>
                  <a:gd name="connsiteY2" fmla="*/ 1136016 h 1895319"/>
                  <a:gd name="connsiteX3" fmla="*/ 1310228 w 1907652"/>
                  <a:gd name="connsiteY3" fmla="*/ 1403617 h 1895319"/>
                  <a:gd name="connsiteX4" fmla="*/ 1881642 w 1907652"/>
                  <a:gd name="connsiteY4" fmla="*/ 1682944 h 1895319"/>
                  <a:gd name="connsiteX5" fmla="*/ 1502166 w 1907652"/>
                  <a:gd name="connsiteY5" fmla="*/ 1833253 h 1895319"/>
                  <a:gd name="connsiteX6" fmla="*/ 923193 w 1907652"/>
                  <a:gd name="connsiteY6" fmla="*/ 1499079 h 1895319"/>
                  <a:gd name="connsiteX7" fmla="*/ 872891 w 1907652"/>
                  <a:gd name="connsiteY7" fmla="*/ 1198852 h 1895319"/>
                  <a:gd name="connsiteX8" fmla="*/ 578558 w 1907652"/>
                  <a:gd name="connsiteY8" fmla="*/ 1340105 h 1895319"/>
                  <a:gd name="connsiteX9" fmla="*/ 438509 w 1907652"/>
                  <a:gd name="connsiteY9" fmla="*/ 1831952 h 1895319"/>
                  <a:gd name="connsiteX10" fmla="*/ 87738 w 1907652"/>
                  <a:gd name="connsiteY10" fmla="*/ 1728413 h 1895319"/>
                  <a:gd name="connsiteX11" fmla="*/ 192034 w 1907652"/>
                  <a:gd name="connsiteY11" fmla="*/ 1306860 h 1895319"/>
                  <a:gd name="connsiteX12" fmla="*/ 688247 w 1907652"/>
                  <a:gd name="connsiteY12" fmla="*/ 884385 h 1895319"/>
                  <a:gd name="connsiteX13" fmla="*/ 532920 w 1907652"/>
                  <a:gd name="connsiteY13" fmla="*/ 334632 h 1895319"/>
                  <a:gd name="connsiteX0" fmla="*/ 529449 w 1904181"/>
                  <a:gd name="connsiteY0" fmla="*/ 334632 h 1895319"/>
                  <a:gd name="connsiteX1" fmla="*/ 989008 w 1904181"/>
                  <a:gd name="connsiteY1" fmla="*/ 93876 h 1895319"/>
                  <a:gd name="connsiteX2" fmla="*/ 1264634 w 1904181"/>
                  <a:gd name="connsiteY2" fmla="*/ 1136016 h 1895319"/>
                  <a:gd name="connsiteX3" fmla="*/ 1306757 w 1904181"/>
                  <a:gd name="connsiteY3" fmla="*/ 1403617 h 1895319"/>
                  <a:gd name="connsiteX4" fmla="*/ 1878171 w 1904181"/>
                  <a:gd name="connsiteY4" fmla="*/ 1682944 h 1895319"/>
                  <a:gd name="connsiteX5" fmla="*/ 1498695 w 1904181"/>
                  <a:gd name="connsiteY5" fmla="*/ 1833253 h 1895319"/>
                  <a:gd name="connsiteX6" fmla="*/ 919722 w 1904181"/>
                  <a:gd name="connsiteY6" fmla="*/ 1499079 h 1895319"/>
                  <a:gd name="connsiteX7" fmla="*/ 869420 w 1904181"/>
                  <a:gd name="connsiteY7" fmla="*/ 1198852 h 1895319"/>
                  <a:gd name="connsiteX8" fmla="*/ 575087 w 1904181"/>
                  <a:gd name="connsiteY8" fmla="*/ 1340105 h 1895319"/>
                  <a:gd name="connsiteX9" fmla="*/ 468486 w 1904181"/>
                  <a:gd name="connsiteY9" fmla="*/ 1831952 h 1895319"/>
                  <a:gd name="connsiteX10" fmla="*/ 84267 w 1904181"/>
                  <a:gd name="connsiteY10" fmla="*/ 1728413 h 1895319"/>
                  <a:gd name="connsiteX11" fmla="*/ 188563 w 1904181"/>
                  <a:gd name="connsiteY11" fmla="*/ 1306860 h 1895319"/>
                  <a:gd name="connsiteX12" fmla="*/ 684776 w 1904181"/>
                  <a:gd name="connsiteY12" fmla="*/ 884385 h 1895319"/>
                  <a:gd name="connsiteX13" fmla="*/ 529449 w 1904181"/>
                  <a:gd name="connsiteY13" fmla="*/ 334632 h 1895319"/>
                  <a:gd name="connsiteX0" fmla="*/ 529449 w 1904181"/>
                  <a:gd name="connsiteY0" fmla="*/ 334632 h 1895319"/>
                  <a:gd name="connsiteX1" fmla="*/ 989008 w 1904181"/>
                  <a:gd name="connsiteY1" fmla="*/ 93876 h 1895319"/>
                  <a:gd name="connsiteX2" fmla="*/ 1264634 w 1904181"/>
                  <a:gd name="connsiteY2" fmla="*/ 1136016 h 1895319"/>
                  <a:gd name="connsiteX3" fmla="*/ 1306757 w 1904181"/>
                  <a:gd name="connsiteY3" fmla="*/ 1403617 h 1895319"/>
                  <a:gd name="connsiteX4" fmla="*/ 1878171 w 1904181"/>
                  <a:gd name="connsiteY4" fmla="*/ 1682944 h 1895319"/>
                  <a:gd name="connsiteX5" fmla="*/ 1498695 w 1904181"/>
                  <a:gd name="connsiteY5" fmla="*/ 1833253 h 1895319"/>
                  <a:gd name="connsiteX6" fmla="*/ 919722 w 1904181"/>
                  <a:gd name="connsiteY6" fmla="*/ 1499079 h 1895319"/>
                  <a:gd name="connsiteX7" fmla="*/ 869420 w 1904181"/>
                  <a:gd name="connsiteY7" fmla="*/ 1198852 h 1895319"/>
                  <a:gd name="connsiteX8" fmla="*/ 575087 w 1904181"/>
                  <a:gd name="connsiteY8" fmla="*/ 1340105 h 1895319"/>
                  <a:gd name="connsiteX9" fmla="*/ 468486 w 1904181"/>
                  <a:gd name="connsiteY9" fmla="*/ 1831952 h 1895319"/>
                  <a:gd name="connsiteX10" fmla="*/ 84267 w 1904181"/>
                  <a:gd name="connsiteY10" fmla="*/ 1728413 h 1895319"/>
                  <a:gd name="connsiteX11" fmla="*/ 188563 w 1904181"/>
                  <a:gd name="connsiteY11" fmla="*/ 1306860 h 1895319"/>
                  <a:gd name="connsiteX12" fmla="*/ 684776 w 1904181"/>
                  <a:gd name="connsiteY12" fmla="*/ 884385 h 1895319"/>
                  <a:gd name="connsiteX13" fmla="*/ 529449 w 1904181"/>
                  <a:gd name="connsiteY13" fmla="*/ 334632 h 1895319"/>
                  <a:gd name="connsiteX0" fmla="*/ 529449 w 1904181"/>
                  <a:gd name="connsiteY0" fmla="*/ 334632 h 1895319"/>
                  <a:gd name="connsiteX1" fmla="*/ 989008 w 1904181"/>
                  <a:gd name="connsiteY1" fmla="*/ 93876 h 1895319"/>
                  <a:gd name="connsiteX2" fmla="*/ 1264634 w 1904181"/>
                  <a:gd name="connsiteY2" fmla="*/ 1136016 h 1895319"/>
                  <a:gd name="connsiteX3" fmla="*/ 1306757 w 1904181"/>
                  <a:gd name="connsiteY3" fmla="*/ 1403617 h 1895319"/>
                  <a:gd name="connsiteX4" fmla="*/ 1878171 w 1904181"/>
                  <a:gd name="connsiteY4" fmla="*/ 1682944 h 1895319"/>
                  <a:gd name="connsiteX5" fmla="*/ 1498695 w 1904181"/>
                  <a:gd name="connsiteY5" fmla="*/ 1833253 h 1895319"/>
                  <a:gd name="connsiteX6" fmla="*/ 919722 w 1904181"/>
                  <a:gd name="connsiteY6" fmla="*/ 1499079 h 1895319"/>
                  <a:gd name="connsiteX7" fmla="*/ 869420 w 1904181"/>
                  <a:gd name="connsiteY7" fmla="*/ 1198852 h 1895319"/>
                  <a:gd name="connsiteX8" fmla="*/ 594200 w 1904181"/>
                  <a:gd name="connsiteY8" fmla="*/ 1353742 h 1895319"/>
                  <a:gd name="connsiteX9" fmla="*/ 468486 w 1904181"/>
                  <a:gd name="connsiteY9" fmla="*/ 1831952 h 1895319"/>
                  <a:gd name="connsiteX10" fmla="*/ 84267 w 1904181"/>
                  <a:gd name="connsiteY10" fmla="*/ 1728413 h 1895319"/>
                  <a:gd name="connsiteX11" fmla="*/ 188563 w 1904181"/>
                  <a:gd name="connsiteY11" fmla="*/ 1306860 h 1895319"/>
                  <a:gd name="connsiteX12" fmla="*/ 684776 w 1904181"/>
                  <a:gd name="connsiteY12" fmla="*/ 884385 h 1895319"/>
                  <a:gd name="connsiteX13" fmla="*/ 529449 w 1904181"/>
                  <a:gd name="connsiteY13" fmla="*/ 334632 h 1895319"/>
                  <a:gd name="connsiteX0" fmla="*/ 529449 w 1904181"/>
                  <a:gd name="connsiteY0" fmla="*/ 334632 h 1895319"/>
                  <a:gd name="connsiteX1" fmla="*/ 989008 w 1904181"/>
                  <a:gd name="connsiteY1" fmla="*/ 93876 h 1895319"/>
                  <a:gd name="connsiteX2" fmla="*/ 1264634 w 1904181"/>
                  <a:gd name="connsiteY2" fmla="*/ 1136016 h 1895319"/>
                  <a:gd name="connsiteX3" fmla="*/ 1306757 w 1904181"/>
                  <a:gd name="connsiteY3" fmla="*/ 1403617 h 1895319"/>
                  <a:gd name="connsiteX4" fmla="*/ 1878171 w 1904181"/>
                  <a:gd name="connsiteY4" fmla="*/ 1682944 h 1895319"/>
                  <a:gd name="connsiteX5" fmla="*/ 1498695 w 1904181"/>
                  <a:gd name="connsiteY5" fmla="*/ 1833253 h 1895319"/>
                  <a:gd name="connsiteX6" fmla="*/ 919722 w 1904181"/>
                  <a:gd name="connsiteY6" fmla="*/ 1499079 h 1895319"/>
                  <a:gd name="connsiteX7" fmla="*/ 869420 w 1904181"/>
                  <a:gd name="connsiteY7" fmla="*/ 1198852 h 1895319"/>
                  <a:gd name="connsiteX8" fmla="*/ 594200 w 1904181"/>
                  <a:gd name="connsiteY8" fmla="*/ 1353742 h 1895319"/>
                  <a:gd name="connsiteX9" fmla="*/ 468486 w 1904181"/>
                  <a:gd name="connsiteY9" fmla="*/ 1831952 h 1895319"/>
                  <a:gd name="connsiteX10" fmla="*/ 84267 w 1904181"/>
                  <a:gd name="connsiteY10" fmla="*/ 1728413 h 1895319"/>
                  <a:gd name="connsiteX11" fmla="*/ 188563 w 1904181"/>
                  <a:gd name="connsiteY11" fmla="*/ 1306860 h 1895319"/>
                  <a:gd name="connsiteX12" fmla="*/ 684776 w 1904181"/>
                  <a:gd name="connsiteY12" fmla="*/ 884385 h 1895319"/>
                  <a:gd name="connsiteX13" fmla="*/ 529449 w 1904181"/>
                  <a:gd name="connsiteY13" fmla="*/ 334632 h 1895319"/>
                  <a:gd name="connsiteX0" fmla="*/ 528975 w 1903707"/>
                  <a:gd name="connsiteY0" fmla="*/ 334632 h 1887369"/>
                  <a:gd name="connsiteX1" fmla="*/ 988534 w 1903707"/>
                  <a:gd name="connsiteY1" fmla="*/ 93876 h 1887369"/>
                  <a:gd name="connsiteX2" fmla="*/ 1264160 w 1903707"/>
                  <a:gd name="connsiteY2" fmla="*/ 1136016 h 1887369"/>
                  <a:gd name="connsiteX3" fmla="*/ 1306283 w 1903707"/>
                  <a:gd name="connsiteY3" fmla="*/ 1403617 h 1887369"/>
                  <a:gd name="connsiteX4" fmla="*/ 1877697 w 1903707"/>
                  <a:gd name="connsiteY4" fmla="*/ 1682944 h 1887369"/>
                  <a:gd name="connsiteX5" fmla="*/ 1498221 w 1903707"/>
                  <a:gd name="connsiteY5" fmla="*/ 1833253 h 1887369"/>
                  <a:gd name="connsiteX6" fmla="*/ 919248 w 1903707"/>
                  <a:gd name="connsiteY6" fmla="*/ 1499079 h 1887369"/>
                  <a:gd name="connsiteX7" fmla="*/ 868946 w 1903707"/>
                  <a:gd name="connsiteY7" fmla="*/ 1198852 h 1887369"/>
                  <a:gd name="connsiteX8" fmla="*/ 593726 w 1903707"/>
                  <a:gd name="connsiteY8" fmla="*/ 1353742 h 1887369"/>
                  <a:gd name="connsiteX9" fmla="*/ 472791 w 1903707"/>
                  <a:gd name="connsiteY9" fmla="*/ 1773993 h 1887369"/>
                  <a:gd name="connsiteX10" fmla="*/ 83793 w 1903707"/>
                  <a:gd name="connsiteY10" fmla="*/ 1728413 h 1887369"/>
                  <a:gd name="connsiteX11" fmla="*/ 188089 w 1903707"/>
                  <a:gd name="connsiteY11" fmla="*/ 1306860 h 1887369"/>
                  <a:gd name="connsiteX12" fmla="*/ 684302 w 1903707"/>
                  <a:gd name="connsiteY12" fmla="*/ 884385 h 1887369"/>
                  <a:gd name="connsiteX13" fmla="*/ 528975 w 1903707"/>
                  <a:gd name="connsiteY13" fmla="*/ 334632 h 1887369"/>
                  <a:gd name="connsiteX0" fmla="*/ 445400 w 1820132"/>
                  <a:gd name="connsiteY0" fmla="*/ 334632 h 1895405"/>
                  <a:gd name="connsiteX1" fmla="*/ 904959 w 1820132"/>
                  <a:gd name="connsiteY1" fmla="*/ 93876 h 1895405"/>
                  <a:gd name="connsiteX2" fmla="*/ 1180585 w 1820132"/>
                  <a:gd name="connsiteY2" fmla="*/ 1136016 h 1895405"/>
                  <a:gd name="connsiteX3" fmla="*/ 1222708 w 1820132"/>
                  <a:gd name="connsiteY3" fmla="*/ 1403617 h 1895405"/>
                  <a:gd name="connsiteX4" fmla="*/ 1794122 w 1820132"/>
                  <a:gd name="connsiteY4" fmla="*/ 1682944 h 1895405"/>
                  <a:gd name="connsiteX5" fmla="*/ 1414646 w 1820132"/>
                  <a:gd name="connsiteY5" fmla="*/ 1833253 h 1895405"/>
                  <a:gd name="connsiteX6" fmla="*/ 835673 w 1820132"/>
                  <a:gd name="connsiteY6" fmla="*/ 1499079 h 1895405"/>
                  <a:gd name="connsiteX7" fmla="*/ 785371 w 1820132"/>
                  <a:gd name="connsiteY7" fmla="*/ 1198852 h 1895405"/>
                  <a:gd name="connsiteX8" fmla="*/ 510151 w 1820132"/>
                  <a:gd name="connsiteY8" fmla="*/ 1353742 h 1895405"/>
                  <a:gd name="connsiteX9" fmla="*/ 389216 w 1820132"/>
                  <a:gd name="connsiteY9" fmla="*/ 1773993 h 1895405"/>
                  <a:gd name="connsiteX10" fmla="*/ 218 w 1820132"/>
                  <a:gd name="connsiteY10" fmla="*/ 1728413 h 1895405"/>
                  <a:gd name="connsiteX11" fmla="*/ 104514 w 1820132"/>
                  <a:gd name="connsiteY11" fmla="*/ 1306860 h 1895405"/>
                  <a:gd name="connsiteX12" fmla="*/ 600727 w 1820132"/>
                  <a:gd name="connsiteY12" fmla="*/ 884385 h 1895405"/>
                  <a:gd name="connsiteX13" fmla="*/ 445400 w 1820132"/>
                  <a:gd name="connsiteY13" fmla="*/ 334632 h 1895405"/>
                  <a:gd name="connsiteX0" fmla="*/ 445354 w 1820086"/>
                  <a:gd name="connsiteY0" fmla="*/ 334632 h 1898968"/>
                  <a:gd name="connsiteX1" fmla="*/ 904913 w 1820086"/>
                  <a:gd name="connsiteY1" fmla="*/ 93876 h 1898968"/>
                  <a:gd name="connsiteX2" fmla="*/ 1180539 w 1820086"/>
                  <a:gd name="connsiteY2" fmla="*/ 1136016 h 1898968"/>
                  <a:gd name="connsiteX3" fmla="*/ 1222662 w 1820086"/>
                  <a:gd name="connsiteY3" fmla="*/ 1403617 h 1898968"/>
                  <a:gd name="connsiteX4" fmla="*/ 1794076 w 1820086"/>
                  <a:gd name="connsiteY4" fmla="*/ 1682944 h 1898968"/>
                  <a:gd name="connsiteX5" fmla="*/ 1414600 w 1820086"/>
                  <a:gd name="connsiteY5" fmla="*/ 1833253 h 1898968"/>
                  <a:gd name="connsiteX6" fmla="*/ 835627 w 1820086"/>
                  <a:gd name="connsiteY6" fmla="*/ 1499079 h 1898968"/>
                  <a:gd name="connsiteX7" fmla="*/ 785325 w 1820086"/>
                  <a:gd name="connsiteY7" fmla="*/ 1198852 h 1898968"/>
                  <a:gd name="connsiteX8" fmla="*/ 510105 w 1820086"/>
                  <a:gd name="connsiteY8" fmla="*/ 1353742 h 1898968"/>
                  <a:gd name="connsiteX9" fmla="*/ 389170 w 1820086"/>
                  <a:gd name="connsiteY9" fmla="*/ 1773993 h 1898968"/>
                  <a:gd name="connsiteX10" fmla="*/ 172 w 1820086"/>
                  <a:gd name="connsiteY10" fmla="*/ 1728413 h 1898968"/>
                  <a:gd name="connsiteX11" fmla="*/ 104468 w 1820086"/>
                  <a:gd name="connsiteY11" fmla="*/ 1306860 h 1898968"/>
                  <a:gd name="connsiteX12" fmla="*/ 600681 w 1820086"/>
                  <a:gd name="connsiteY12" fmla="*/ 884385 h 1898968"/>
                  <a:gd name="connsiteX13" fmla="*/ 445354 w 1820086"/>
                  <a:gd name="connsiteY13" fmla="*/ 334632 h 1898968"/>
                  <a:gd name="connsiteX0" fmla="*/ 445352 w 1820084"/>
                  <a:gd name="connsiteY0" fmla="*/ 334632 h 1887369"/>
                  <a:gd name="connsiteX1" fmla="*/ 904911 w 1820084"/>
                  <a:gd name="connsiteY1" fmla="*/ 93876 h 1887369"/>
                  <a:gd name="connsiteX2" fmla="*/ 1180537 w 1820084"/>
                  <a:gd name="connsiteY2" fmla="*/ 1136016 h 1887369"/>
                  <a:gd name="connsiteX3" fmla="*/ 1222660 w 1820084"/>
                  <a:gd name="connsiteY3" fmla="*/ 1403617 h 1887369"/>
                  <a:gd name="connsiteX4" fmla="*/ 1794074 w 1820084"/>
                  <a:gd name="connsiteY4" fmla="*/ 1682944 h 1887369"/>
                  <a:gd name="connsiteX5" fmla="*/ 1414598 w 1820084"/>
                  <a:gd name="connsiteY5" fmla="*/ 1833253 h 1887369"/>
                  <a:gd name="connsiteX6" fmla="*/ 835625 w 1820084"/>
                  <a:gd name="connsiteY6" fmla="*/ 1499079 h 1887369"/>
                  <a:gd name="connsiteX7" fmla="*/ 785323 w 1820084"/>
                  <a:gd name="connsiteY7" fmla="*/ 1198852 h 1887369"/>
                  <a:gd name="connsiteX8" fmla="*/ 510103 w 1820084"/>
                  <a:gd name="connsiteY8" fmla="*/ 1353742 h 1887369"/>
                  <a:gd name="connsiteX9" fmla="*/ 393946 w 1820084"/>
                  <a:gd name="connsiteY9" fmla="*/ 1736490 h 1887369"/>
                  <a:gd name="connsiteX10" fmla="*/ 170 w 1820084"/>
                  <a:gd name="connsiteY10" fmla="*/ 1728413 h 1887369"/>
                  <a:gd name="connsiteX11" fmla="*/ 104466 w 1820084"/>
                  <a:gd name="connsiteY11" fmla="*/ 1306860 h 1887369"/>
                  <a:gd name="connsiteX12" fmla="*/ 600679 w 1820084"/>
                  <a:gd name="connsiteY12" fmla="*/ 884385 h 1887369"/>
                  <a:gd name="connsiteX13" fmla="*/ 445352 w 1820084"/>
                  <a:gd name="connsiteY13" fmla="*/ 334632 h 1887369"/>
                  <a:gd name="connsiteX0" fmla="*/ 445342 w 1820074"/>
                  <a:gd name="connsiteY0" fmla="*/ 334632 h 1894159"/>
                  <a:gd name="connsiteX1" fmla="*/ 904901 w 1820074"/>
                  <a:gd name="connsiteY1" fmla="*/ 93876 h 1894159"/>
                  <a:gd name="connsiteX2" fmla="*/ 1180527 w 1820074"/>
                  <a:gd name="connsiteY2" fmla="*/ 1136016 h 1894159"/>
                  <a:gd name="connsiteX3" fmla="*/ 1222650 w 1820074"/>
                  <a:gd name="connsiteY3" fmla="*/ 1403617 h 1894159"/>
                  <a:gd name="connsiteX4" fmla="*/ 1794064 w 1820074"/>
                  <a:gd name="connsiteY4" fmla="*/ 1682944 h 1894159"/>
                  <a:gd name="connsiteX5" fmla="*/ 1414588 w 1820074"/>
                  <a:gd name="connsiteY5" fmla="*/ 1833253 h 1894159"/>
                  <a:gd name="connsiteX6" fmla="*/ 835615 w 1820074"/>
                  <a:gd name="connsiteY6" fmla="*/ 1499079 h 1894159"/>
                  <a:gd name="connsiteX7" fmla="*/ 785313 w 1820074"/>
                  <a:gd name="connsiteY7" fmla="*/ 1198852 h 1894159"/>
                  <a:gd name="connsiteX8" fmla="*/ 510093 w 1820074"/>
                  <a:gd name="connsiteY8" fmla="*/ 1353742 h 1894159"/>
                  <a:gd name="connsiteX9" fmla="*/ 393936 w 1820074"/>
                  <a:gd name="connsiteY9" fmla="*/ 1736490 h 1894159"/>
                  <a:gd name="connsiteX10" fmla="*/ 160 w 1820074"/>
                  <a:gd name="connsiteY10" fmla="*/ 1728413 h 1894159"/>
                  <a:gd name="connsiteX11" fmla="*/ 104456 w 1820074"/>
                  <a:gd name="connsiteY11" fmla="*/ 1306860 h 1894159"/>
                  <a:gd name="connsiteX12" fmla="*/ 600669 w 1820074"/>
                  <a:gd name="connsiteY12" fmla="*/ 884385 h 1894159"/>
                  <a:gd name="connsiteX13" fmla="*/ 445342 w 1820074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19645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19645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38758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38758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38758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10236 w 1829641"/>
                  <a:gd name="connsiteY12" fmla="*/ 884385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552898 w 1829641"/>
                  <a:gd name="connsiteY12" fmla="*/ 932116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552898 w 1829641"/>
                  <a:gd name="connsiteY12" fmla="*/ 932116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552898 w 1829641"/>
                  <a:gd name="connsiteY12" fmla="*/ 932116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454909 w 1829641"/>
                  <a:gd name="connsiteY12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252684 w 1829641"/>
                  <a:gd name="connsiteY12" fmla="*/ 830847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20606 w 1829641"/>
                  <a:gd name="connsiteY12" fmla="*/ 902443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20606 w 1829641"/>
                  <a:gd name="connsiteY12" fmla="*/ 902443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73166 w 1829641"/>
                  <a:gd name="connsiteY12" fmla="*/ 851303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73166 w 1829641"/>
                  <a:gd name="connsiteY12" fmla="*/ 851303 h 1902280"/>
                  <a:gd name="connsiteX13" fmla="*/ 454909 w 1829641"/>
                  <a:gd name="connsiteY13" fmla="*/ 334632 h 1902280"/>
                  <a:gd name="connsiteX0" fmla="*/ 497913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97913 w 1829641"/>
                  <a:gd name="connsiteY13" fmla="*/ 331845 h 1902902"/>
                  <a:gd name="connsiteX0" fmla="*/ 497913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97913 w 1829641"/>
                  <a:gd name="connsiteY13" fmla="*/ 331845 h 1902902"/>
                  <a:gd name="connsiteX0" fmla="*/ 497913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97913 w 1829641"/>
                  <a:gd name="connsiteY13" fmla="*/ 331845 h 1902902"/>
                  <a:gd name="connsiteX0" fmla="*/ 488356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88356 w 1829641"/>
                  <a:gd name="connsiteY13" fmla="*/ 331845 h 1902902"/>
                  <a:gd name="connsiteX0" fmla="*/ 488356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88356 w 1829641"/>
                  <a:gd name="connsiteY13" fmla="*/ 331845 h 1902902"/>
                  <a:gd name="connsiteX0" fmla="*/ 488356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88356 w 1829641"/>
                  <a:gd name="connsiteY13" fmla="*/ 331845 h 1902902"/>
                  <a:gd name="connsiteX0" fmla="*/ 488356 w 1829641"/>
                  <a:gd name="connsiteY0" fmla="*/ 331845 h 1902902"/>
                  <a:gd name="connsiteX1" fmla="*/ 904912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88356 w 1829641"/>
                  <a:gd name="connsiteY13" fmla="*/ 331845 h 1902902"/>
                  <a:gd name="connsiteX0" fmla="*/ 488356 w 1829641"/>
                  <a:gd name="connsiteY0" fmla="*/ 345855 h 1916912"/>
                  <a:gd name="connsiteX1" fmla="*/ 900134 w 1829641"/>
                  <a:gd name="connsiteY1" fmla="*/ 91461 h 1916912"/>
                  <a:gd name="connsiteX2" fmla="*/ 1190094 w 1829641"/>
                  <a:gd name="connsiteY2" fmla="*/ 1150648 h 1916912"/>
                  <a:gd name="connsiteX3" fmla="*/ 1232217 w 1829641"/>
                  <a:gd name="connsiteY3" fmla="*/ 1418249 h 1916912"/>
                  <a:gd name="connsiteX4" fmla="*/ 1803631 w 1829641"/>
                  <a:gd name="connsiteY4" fmla="*/ 1697576 h 1916912"/>
                  <a:gd name="connsiteX5" fmla="*/ 1424155 w 1829641"/>
                  <a:gd name="connsiteY5" fmla="*/ 1847885 h 1916912"/>
                  <a:gd name="connsiteX6" fmla="*/ 845182 w 1829641"/>
                  <a:gd name="connsiteY6" fmla="*/ 1513711 h 1916912"/>
                  <a:gd name="connsiteX7" fmla="*/ 794880 w 1829641"/>
                  <a:gd name="connsiteY7" fmla="*/ 1213484 h 1916912"/>
                  <a:gd name="connsiteX8" fmla="*/ 538773 w 1829641"/>
                  <a:gd name="connsiteY8" fmla="*/ 1368374 h 1916912"/>
                  <a:gd name="connsiteX9" fmla="*/ 403503 w 1829641"/>
                  <a:gd name="connsiteY9" fmla="*/ 1751122 h 1916912"/>
                  <a:gd name="connsiteX10" fmla="*/ 171 w 1829641"/>
                  <a:gd name="connsiteY10" fmla="*/ 1743045 h 1916912"/>
                  <a:gd name="connsiteX11" fmla="*/ 114023 w 1829641"/>
                  <a:gd name="connsiteY11" fmla="*/ 1321492 h 1916912"/>
                  <a:gd name="connsiteX12" fmla="*/ 673166 w 1829641"/>
                  <a:gd name="connsiteY12" fmla="*/ 865935 h 1916912"/>
                  <a:gd name="connsiteX13" fmla="*/ 488356 w 1829641"/>
                  <a:gd name="connsiteY13" fmla="*/ 345855 h 1916912"/>
                  <a:gd name="connsiteX0" fmla="*/ 488356 w 1829641"/>
                  <a:gd name="connsiteY0" fmla="*/ 345855 h 1916912"/>
                  <a:gd name="connsiteX1" fmla="*/ 900134 w 1829641"/>
                  <a:gd name="connsiteY1" fmla="*/ 91461 h 1916912"/>
                  <a:gd name="connsiteX2" fmla="*/ 1190094 w 1829641"/>
                  <a:gd name="connsiteY2" fmla="*/ 1150648 h 1916912"/>
                  <a:gd name="connsiteX3" fmla="*/ 1232217 w 1829641"/>
                  <a:gd name="connsiteY3" fmla="*/ 1418249 h 1916912"/>
                  <a:gd name="connsiteX4" fmla="*/ 1803631 w 1829641"/>
                  <a:gd name="connsiteY4" fmla="*/ 1697576 h 1916912"/>
                  <a:gd name="connsiteX5" fmla="*/ 1424155 w 1829641"/>
                  <a:gd name="connsiteY5" fmla="*/ 1847885 h 1916912"/>
                  <a:gd name="connsiteX6" fmla="*/ 845182 w 1829641"/>
                  <a:gd name="connsiteY6" fmla="*/ 1513711 h 1916912"/>
                  <a:gd name="connsiteX7" fmla="*/ 794880 w 1829641"/>
                  <a:gd name="connsiteY7" fmla="*/ 1213484 h 1916912"/>
                  <a:gd name="connsiteX8" fmla="*/ 538773 w 1829641"/>
                  <a:gd name="connsiteY8" fmla="*/ 1368374 h 1916912"/>
                  <a:gd name="connsiteX9" fmla="*/ 403503 w 1829641"/>
                  <a:gd name="connsiteY9" fmla="*/ 1751122 h 1916912"/>
                  <a:gd name="connsiteX10" fmla="*/ 171 w 1829641"/>
                  <a:gd name="connsiteY10" fmla="*/ 1743045 h 1916912"/>
                  <a:gd name="connsiteX11" fmla="*/ 114023 w 1829641"/>
                  <a:gd name="connsiteY11" fmla="*/ 1321492 h 1916912"/>
                  <a:gd name="connsiteX12" fmla="*/ 673166 w 1829641"/>
                  <a:gd name="connsiteY12" fmla="*/ 865935 h 1916912"/>
                  <a:gd name="connsiteX13" fmla="*/ 488356 w 1829641"/>
                  <a:gd name="connsiteY13" fmla="*/ 345855 h 1916912"/>
                  <a:gd name="connsiteX0" fmla="*/ 488356 w 1829641"/>
                  <a:gd name="connsiteY0" fmla="*/ 350250 h 1921307"/>
                  <a:gd name="connsiteX1" fmla="*/ 900134 w 1829641"/>
                  <a:gd name="connsiteY1" fmla="*/ 95856 h 1921307"/>
                  <a:gd name="connsiteX2" fmla="*/ 1190094 w 1829641"/>
                  <a:gd name="connsiteY2" fmla="*/ 1155043 h 1921307"/>
                  <a:gd name="connsiteX3" fmla="*/ 1232217 w 1829641"/>
                  <a:gd name="connsiteY3" fmla="*/ 1422644 h 1921307"/>
                  <a:gd name="connsiteX4" fmla="*/ 1803631 w 1829641"/>
                  <a:gd name="connsiteY4" fmla="*/ 1701971 h 1921307"/>
                  <a:gd name="connsiteX5" fmla="*/ 1424155 w 1829641"/>
                  <a:gd name="connsiteY5" fmla="*/ 1852280 h 1921307"/>
                  <a:gd name="connsiteX6" fmla="*/ 845182 w 1829641"/>
                  <a:gd name="connsiteY6" fmla="*/ 1518106 h 1921307"/>
                  <a:gd name="connsiteX7" fmla="*/ 794880 w 1829641"/>
                  <a:gd name="connsiteY7" fmla="*/ 1217879 h 1921307"/>
                  <a:gd name="connsiteX8" fmla="*/ 538773 w 1829641"/>
                  <a:gd name="connsiteY8" fmla="*/ 1372769 h 1921307"/>
                  <a:gd name="connsiteX9" fmla="*/ 403503 w 1829641"/>
                  <a:gd name="connsiteY9" fmla="*/ 1755517 h 1921307"/>
                  <a:gd name="connsiteX10" fmla="*/ 171 w 1829641"/>
                  <a:gd name="connsiteY10" fmla="*/ 1747440 h 1921307"/>
                  <a:gd name="connsiteX11" fmla="*/ 114023 w 1829641"/>
                  <a:gd name="connsiteY11" fmla="*/ 1325887 h 1921307"/>
                  <a:gd name="connsiteX12" fmla="*/ 673166 w 1829641"/>
                  <a:gd name="connsiteY12" fmla="*/ 870330 h 1921307"/>
                  <a:gd name="connsiteX13" fmla="*/ 488356 w 1829641"/>
                  <a:gd name="connsiteY13" fmla="*/ 350250 h 1921307"/>
                  <a:gd name="connsiteX0" fmla="*/ 488356 w 1803631"/>
                  <a:gd name="connsiteY0" fmla="*/ 350250 h 1921307"/>
                  <a:gd name="connsiteX1" fmla="*/ 900134 w 1803631"/>
                  <a:gd name="connsiteY1" fmla="*/ 95856 h 1921307"/>
                  <a:gd name="connsiteX2" fmla="*/ 1190094 w 1803631"/>
                  <a:gd name="connsiteY2" fmla="*/ 1155043 h 1921307"/>
                  <a:gd name="connsiteX3" fmla="*/ 1232217 w 1803631"/>
                  <a:gd name="connsiteY3" fmla="*/ 1422644 h 1921307"/>
                  <a:gd name="connsiteX4" fmla="*/ 1803631 w 1803631"/>
                  <a:gd name="connsiteY4" fmla="*/ 1701971 h 1921307"/>
                  <a:gd name="connsiteX5" fmla="*/ 845182 w 1803631"/>
                  <a:gd name="connsiteY5" fmla="*/ 1518106 h 1921307"/>
                  <a:gd name="connsiteX6" fmla="*/ 794880 w 1803631"/>
                  <a:gd name="connsiteY6" fmla="*/ 1217879 h 1921307"/>
                  <a:gd name="connsiteX7" fmla="*/ 538773 w 1803631"/>
                  <a:gd name="connsiteY7" fmla="*/ 1372769 h 1921307"/>
                  <a:gd name="connsiteX8" fmla="*/ 403503 w 1803631"/>
                  <a:gd name="connsiteY8" fmla="*/ 1755517 h 1921307"/>
                  <a:gd name="connsiteX9" fmla="*/ 171 w 1803631"/>
                  <a:gd name="connsiteY9" fmla="*/ 1747440 h 1921307"/>
                  <a:gd name="connsiteX10" fmla="*/ 114023 w 1803631"/>
                  <a:gd name="connsiteY10" fmla="*/ 1325887 h 1921307"/>
                  <a:gd name="connsiteX11" fmla="*/ 673166 w 1803631"/>
                  <a:gd name="connsiteY11" fmla="*/ 870330 h 1921307"/>
                  <a:gd name="connsiteX12" fmla="*/ 488356 w 1803631"/>
                  <a:gd name="connsiteY12" fmla="*/ 350250 h 1921307"/>
                  <a:gd name="connsiteX0" fmla="*/ 488356 w 1232217"/>
                  <a:gd name="connsiteY0" fmla="*/ 350250 h 1921307"/>
                  <a:gd name="connsiteX1" fmla="*/ 900134 w 1232217"/>
                  <a:gd name="connsiteY1" fmla="*/ 95856 h 1921307"/>
                  <a:gd name="connsiteX2" fmla="*/ 1190094 w 1232217"/>
                  <a:gd name="connsiteY2" fmla="*/ 1155043 h 1921307"/>
                  <a:gd name="connsiteX3" fmla="*/ 1232217 w 1232217"/>
                  <a:gd name="connsiteY3" fmla="*/ 1422644 h 1921307"/>
                  <a:gd name="connsiteX4" fmla="*/ 845182 w 1232217"/>
                  <a:gd name="connsiteY4" fmla="*/ 1518106 h 1921307"/>
                  <a:gd name="connsiteX5" fmla="*/ 794880 w 1232217"/>
                  <a:gd name="connsiteY5" fmla="*/ 1217879 h 1921307"/>
                  <a:gd name="connsiteX6" fmla="*/ 538773 w 1232217"/>
                  <a:gd name="connsiteY6" fmla="*/ 1372769 h 1921307"/>
                  <a:gd name="connsiteX7" fmla="*/ 403503 w 1232217"/>
                  <a:gd name="connsiteY7" fmla="*/ 1755517 h 1921307"/>
                  <a:gd name="connsiteX8" fmla="*/ 171 w 1232217"/>
                  <a:gd name="connsiteY8" fmla="*/ 1747440 h 1921307"/>
                  <a:gd name="connsiteX9" fmla="*/ 114023 w 1232217"/>
                  <a:gd name="connsiteY9" fmla="*/ 1325887 h 1921307"/>
                  <a:gd name="connsiteX10" fmla="*/ 673166 w 1232217"/>
                  <a:gd name="connsiteY10" fmla="*/ 870330 h 1921307"/>
                  <a:gd name="connsiteX11" fmla="*/ 488356 w 1232217"/>
                  <a:gd name="connsiteY11" fmla="*/ 350250 h 1921307"/>
                  <a:gd name="connsiteX0" fmla="*/ 488356 w 1200392"/>
                  <a:gd name="connsiteY0" fmla="*/ 350250 h 1921307"/>
                  <a:gd name="connsiteX1" fmla="*/ 900134 w 1200392"/>
                  <a:gd name="connsiteY1" fmla="*/ 95856 h 1921307"/>
                  <a:gd name="connsiteX2" fmla="*/ 1190094 w 1200392"/>
                  <a:gd name="connsiteY2" fmla="*/ 1155043 h 1921307"/>
                  <a:gd name="connsiteX3" fmla="*/ 845182 w 1200392"/>
                  <a:gd name="connsiteY3" fmla="*/ 1518106 h 1921307"/>
                  <a:gd name="connsiteX4" fmla="*/ 794880 w 1200392"/>
                  <a:gd name="connsiteY4" fmla="*/ 1217879 h 1921307"/>
                  <a:gd name="connsiteX5" fmla="*/ 538773 w 1200392"/>
                  <a:gd name="connsiteY5" fmla="*/ 1372769 h 1921307"/>
                  <a:gd name="connsiteX6" fmla="*/ 403503 w 1200392"/>
                  <a:gd name="connsiteY6" fmla="*/ 1755517 h 1921307"/>
                  <a:gd name="connsiteX7" fmla="*/ 171 w 1200392"/>
                  <a:gd name="connsiteY7" fmla="*/ 1747440 h 1921307"/>
                  <a:gd name="connsiteX8" fmla="*/ 114023 w 1200392"/>
                  <a:gd name="connsiteY8" fmla="*/ 1325887 h 1921307"/>
                  <a:gd name="connsiteX9" fmla="*/ 673166 w 1200392"/>
                  <a:gd name="connsiteY9" fmla="*/ 870330 h 1921307"/>
                  <a:gd name="connsiteX10" fmla="*/ 488356 w 1200392"/>
                  <a:gd name="connsiteY10" fmla="*/ 350250 h 1921307"/>
                  <a:gd name="connsiteX0" fmla="*/ 488356 w 1200392"/>
                  <a:gd name="connsiteY0" fmla="*/ 350250 h 1921307"/>
                  <a:gd name="connsiteX1" fmla="*/ 900134 w 1200392"/>
                  <a:gd name="connsiteY1" fmla="*/ 95856 h 1921307"/>
                  <a:gd name="connsiteX2" fmla="*/ 1190094 w 1200392"/>
                  <a:gd name="connsiteY2" fmla="*/ 1155043 h 1921307"/>
                  <a:gd name="connsiteX3" fmla="*/ 794880 w 1200392"/>
                  <a:gd name="connsiteY3" fmla="*/ 1217879 h 1921307"/>
                  <a:gd name="connsiteX4" fmla="*/ 538773 w 1200392"/>
                  <a:gd name="connsiteY4" fmla="*/ 1372769 h 1921307"/>
                  <a:gd name="connsiteX5" fmla="*/ 403503 w 1200392"/>
                  <a:gd name="connsiteY5" fmla="*/ 1755517 h 1921307"/>
                  <a:gd name="connsiteX6" fmla="*/ 171 w 1200392"/>
                  <a:gd name="connsiteY6" fmla="*/ 1747440 h 1921307"/>
                  <a:gd name="connsiteX7" fmla="*/ 114023 w 1200392"/>
                  <a:gd name="connsiteY7" fmla="*/ 1325887 h 1921307"/>
                  <a:gd name="connsiteX8" fmla="*/ 673166 w 1200392"/>
                  <a:gd name="connsiteY8" fmla="*/ 870330 h 1921307"/>
                  <a:gd name="connsiteX9" fmla="*/ 488356 w 1200392"/>
                  <a:gd name="connsiteY9" fmla="*/ 350250 h 1921307"/>
                  <a:gd name="connsiteX0" fmla="*/ 488356 w 1166396"/>
                  <a:gd name="connsiteY0" fmla="*/ 350250 h 1921307"/>
                  <a:gd name="connsiteX1" fmla="*/ 900134 w 1166396"/>
                  <a:gd name="connsiteY1" fmla="*/ 95856 h 1921307"/>
                  <a:gd name="connsiteX2" fmla="*/ 1154689 w 1166396"/>
                  <a:gd name="connsiteY2" fmla="*/ 904716 h 1921307"/>
                  <a:gd name="connsiteX3" fmla="*/ 794880 w 1166396"/>
                  <a:gd name="connsiteY3" fmla="*/ 1217879 h 1921307"/>
                  <a:gd name="connsiteX4" fmla="*/ 538773 w 1166396"/>
                  <a:gd name="connsiteY4" fmla="*/ 1372769 h 1921307"/>
                  <a:gd name="connsiteX5" fmla="*/ 403503 w 1166396"/>
                  <a:gd name="connsiteY5" fmla="*/ 1755517 h 1921307"/>
                  <a:gd name="connsiteX6" fmla="*/ 171 w 1166396"/>
                  <a:gd name="connsiteY6" fmla="*/ 1747440 h 1921307"/>
                  <a:gd name="connsiteX7" fmla="*/ 114023 w 1166396"/>
                  <a:gd name="connsiteY7" fmla="*/ 1325887 h 1921307"/>
                  <a:gd name="connsiteX8" fmla="*/ 673166 w 1166396"/>
                  <a:gd name="connsiteY8" fmla="*/ 870330 h 1921307"/>
                  <a:gd name="connsiteX9" fmla="*/ 488356 w 1166396"/>
                  <a:gd name="connsiteY9" fmla="*/ 350250 h 1921307"/>
                  <a:gd name="connsiteX0" fmla="*/ 488356 w 1166396"/>
                  <a:gd name="connsiteY0" fmla="*/ 350250 h 1921307"/>
                  <a:gd name="connsiteX1" fmla="*/ 900134 w 1166396"/>
                  <a:gd name="connsiteY1" fmla="*/ 95856 h 1921307"/>
                  <a:gd name="connsiteX2" fmla="*/ 1154689 w 1166396"/>
                  <a:gd name="connsiteY2" fmla="*/ 904716 h 1921307"/>
                  <a:gd name="connsiteX3" fmla="*/ 794880 w 1166396"/>
                  <a:gd name="connsiteY3" fmla="*/ 1217879 h 1921307"/>
                  <a:gd name="connsiteX4" fmla="*/ 538773 w 1166396"/>
                  <a:gd name="connsiteY4" fmla="*/ 1372769 h 1921307"/>
                  <a:gd name="connsiteX5" fmla="*/ 403503 w 1166396"/>
                  <a:gd name="connsiteY5" fmla="*/ 1755517 h 1921307"/>
                  <a:gd name="connsiteX6" fmla="*/ 171 w 1166396"/>
                  <a:gd name="connsiteY6" fmla="*/ 1747440 h 1921307"/>
                  <a:gd name="connsiteX7" fmla="*/ 114023 w 1166396"/>
                  <a:gd name="connsiteY7" fmla="*/ 1325887 h 1921307"/>
                  <a:gd name="connsiteX8" fmla="*/ 673166 w 1166396"/>
                  <a:gd name="connsiteY8" fmla="*/ 870330 h 1921307"/>
                  <a:gd name="connsiteX9" fmla="*/ 488356 w 1166396"/>
                  <a:gd name="connsiteY9" fmla="*/ 350250 h 1921307"/>
                  <a:gd name="connsiteX0" fmla="*/ 488356 w 1166396"/>
                  <a:gd name="connsiteY0" fmla="*/ 350250 h 1921307"/>
                  <a:gd name="connsiteX1" fmla="*/ 900134 w 1166396"/>
                  <a:gd name="connsiteY1" fmla="*/ 95856 h 1921307"/>
                  <a:gd name="connsiteX2" fmla="*/ 1154689 w 1166396"/>
                  <a:gd name="connsiteY2" fmla="*/ 904716 h 1921307"/>
                  <a:gd name="connsiteX3" fmla="*/ 794880 w 1166396"/>
                  <a:gd name="connsiteY3" fmla="*/ 1217879 h 1921307"/>
                  <a:gd name="connsiteX4" fmla="*/ 538773 w 1166396"/>
                  <a:gd name="connsiteY4" fmla="*/ 1372769 h 1921307"/>
                  <a:gd name="connsiteX5" fmla="*/ 403503 w 1166396"/>
                  <a:gd name="connsiteY5" fmla="*/ 1755517 h 1921307"/>
                  <a:gd name="connsiteX6" fmla="*/ 171 w 1166396"/>
                  <a:gd name="connsiteY6" fmla="*/ 1747440 h 1921307"/>
                  <a:gd name="connsiteX7" fmla="*/ 114023 w 1166396"/>
                  <a:gd name="connsiteY7" fmla="*/ 1325887 h 1921307"/>
                  <a:gd name="connsiteX8" fmla="*/ 673166 w 1166396"/>
                  <a:gd name="connsiteY8" fmla="*/ 870330 h 1921307"/>
                  <a:gd name="connsiteX9" fmla="*/ 488356 w 1166396"/>
                  <a:gd name="connsiteY9" fmla="*/ 350250 h 1921307"/>
                  <a:gd name="connsiteX0" fmla="*/ 488356 w 1182536"/>
                  <a:gd name="connsiteY0" fmla="*/ 350250 h 1921307"/>
                  <a:gd name="connsiteX1" fmla="*/ 900134 w 1182536"/>
                  <a:gd name="connsiteY1" fmla="*/ 95856 h 1921307"/>
                  <a:gd name="connsiteX2" fmla="*/ 1171544 w 1182536"/>
                  <a:gd name="connsiteY2" fmla="*/ 907121 h 1921307"/>
                  <a:gd name="connsiteX3" fmla="*/ 794880 w 1182536"/>
                  <a:gd name="connsiteY3" fmla="*/ 1217879 h 1921307"/>
                  <a:gd name="connsiteX4" fmla="*/ 538773 w 1182536"/>
                  <a:gd name="connsiteY4" fmla="*/ 1372769 h 1921307"/>
                  <a:gd name="connsiteX5" fmla="*/ 403503 w 1182536"/>
                  <a:gd name="connsiteY5" fmla="*/ 1755517 h 1921307"/>
                  <a:gd name="connsiteX6" fmla="*/ 171 w 1182536"/>
                  <a:gd name="connsiteY6" fmla="*/ 1747440 h 1921307"/>
                  <a:gd name="connsiteX7" fmla="*/ 114023 w 1182536"/>
                  <a:gd name="connsiteY7" fmla="*/ 1325887 h 1921307"/>
                  <a:gd name="connsiteX8" fmla="*/ 673166 w 1182536"/>
                  <a:gd name="connsiteY8" fmla="*/ 870330 h 1921307"/>
                  <a:gd name="connsiteX9" fmla="*/ 488356 w 1182536"/>
                  <a:gd name="connsiteY9" fmla="*/ 350250 h 1921307"/>
                  <a:gd name="connsiteX0" fmla="*/ 488356 w 1171544"/>
                  <a:gd name="connsiteY0" fmla="*/ 350250 h 1921307"/>
                  <a:gd name="connsiteX1" fmla="*/ 900134 w 1171544"/>
                  <a:gd name="connsiteY1" fmla="*/ 95856 h 1921307"/>
                  <a:gd name="connsiteX2" fmla="*/ 1171544 w 1171544"/>
                  <a:gd name="connsiteY2" fmla="*/ 907121 h 1921307"/>
                  <a:gd name="connsiteX3" fmla="*/ 794880 w 1171544"/>
                  <a:gd name="connsiteY3" fmla="*/ 1217879 h 1921307"/>
                  <a:gd name="connsiteX4" fmla="*/ 538773 w 1171544"/>
                  <a:gd name="connsiteY4" fmla="*/ 1372769 h 1921307"/>
                  <a:gd name="connsiteX5" fmla="*/ 403503 w 1171544"/>
                  <a:gd name="connsiteY5" fmla="*/ 1755517 h 1921307"/>
                  <a:gd name="connsiteX6" fmla="*/ 171 w 1171544"/>
                  <a:gd name="connsiteY6" fmla="*/ 1747440 h 1921307"/>
                  <a:gd name="connsiteX7" fmla="*/ 114023 w 1171544"/>
                  <a:gd name="connsiteY7" fmla="*/ 1325887 h 1921307"/>
                  <a:gd name="connsiteX8" fmla="*/ 673166 w 1171544"/>
                  <a:gd name="connsiteY8" fmla="*/ 870330 h 1921307"/>
                  <a:gd name="connsiteX9" fmla="*/ 488356 w 1171544"/>
                  <a:gd name="connsiteY9" fmla="*/ 350250 h 1921307"/>
                  <a:gd name="connsiteX0" fmla="*/ 488356 w 1171544"/>
                  <a:gd name="connsiteY0" fmla="*/ 350250 h 1921307"/>
                  <a:gd name="connsiteX1" fmla="*/ 900134 w 1171544"/>
                  <a:gd name="connsiteY1" fmla="*/ 95856 h 1921307"/>
                  <a:gd name="connsiteX2" fmla="*/ 1171544 w 1171544"/>
                  <a:gd name="connsiteY2" fmla="*/ 907121 h 1921307"/>
                  <a:gd name="connsiteX3" fmla="*/ 791509 w 1171544"/>
                  <a:gd name="connsiteY3" fmla="*/ 1213069 h 1921307"/>
                  <a:gd name="connsiteX4" fmla="*/ 538773 w 1171544"/>
                  <a:gd name="connsiteY4" fmla="*/ 1372769 h 1921307"/>
                  <a:gd name="connsiteX5" fmla="*/ 403503 w 1171544"/>
                  <a:gd name="connsiteY5" fmla="*/ 1755517 h 1921307"/>
                  <a:gd name="connsiteX6" fmla="*/ 171 w 1171544"/>
                  <a:gd name="connsiteY6" fmla="*/ 1747440 h 1921307"/>
                  <a:gd name="connsiteX7" fmla="*/ 114023 w 1171544"/>
                  <a:gd name="connsiteY7" fmla="*/ 1325887 h 1921307"/>
                  <a:gd name="connsiteX8" fmla="*/ 673166 w 1171544"/>
                  <a:gd name="connsiteY8" fmla="*/ 870330 h 1921307"/>
                  <a:gd name="connsiteX9" fmla="*/ 488356 w 1171544"/>
                  <a:gd name="connsiteY9" fmla="*/ 350250 h 1921307"/>
                  <a:gd name="connsiteX0" fmla="*/ 488356 w 1171544"/>
                  <a:gd name="connsiteY0" fmla="*/ 350250 h 1921307"/>
                  <a:gd name="connsiteX1" fmla="*/ 900134 w 1171544"/>
                  <a:gd name="connsiteY1" fmla="*/ 95856 h 1921307"/>
                  <a:gd name="connsiteX2" fmla="*/ 1171544 w 1171544"/>
                  <a:gd name="connsiteY2" fmla="*/ 907121 h 1921307"/>
                  <a:gd name="connsiteX3" fmla="*/ 791509 w 1171544"/>
                  <a:gd name="connsiteY3" fmla="*/ 1213069 h 1921307"/>
                  <a:gd name="connsiteX4" fmla="*/ 538773 w 1171544"/>
                  <a:gd name="connsiteY4" fmla="*/ 1372769 h 1921307"/>
                  <a:gd name="connsiteX5" fmla="*/ 403503 w 1171544"/>
                  <a:gd name="connsiteY5" fmla="*/ 1755517 h 1921307"/>
                  <a:gd name="connsiteX6" fmla="*/ 171 w 1171544"/>
                  <a:gd name="connsiteY6" fmla="*/ 1747440 h 1921307"/>
                  <a:gd name="connsiteX7" fmla="*/ 114023 w 1171544"/>
                  <a:gd name="connsiteY7" fmla="*/ 1325887 h 1921307"/>
                  <a:gd name="connsiteX8" fmla="*/ 673166 w 1171544"/>
                  <a:gd name="connsiteY8" fmla="*/ 870330 h 1921307"/>
                  <a:gd name="connsiteX9" fmla="*/ 488356 w 1171544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6167"/>
                  <a:gd name="connsiteY0" fmla="*/ 350250 h 1921307"/>
                  <a:gd name="connsiteX1" fmla="*/ 900134 w 1186167"/>
                  <a:gd name="connsiteY1" fmla="*/ 95856 h 1921307"/>
                  <a:gd name="connsiteX2" fmla="*/ 1185028 w 1186167"/>
                  <a:gd name="connsiteY2" fmla="*/ 907121 h 1921307"/>
                  <a:gd name="connsiteX3" fmla="*/ 791509 w 1186167"/>
                  <a:gd name="connsiteY3" fmla="*/ 1213069 h 1921307"/>
                  <a:gd name="connsiteX4" fmla="*/ 538773 w 1186167"/>
                  <a:gd name="connsiteY4" fmla="*/ 1372769 h 1921307"/>
                  <a:gd name="connsiteX5" fmla="*/ 403503 w 1186167"/>
                  <a:gd name="connsiteY5" fmla="*/ 1755517 h 1921307"/>
                  <a:gd name="connsiteX6" fmla="*/ 171 w 1186167"/>
                  <a:gd name="connsiteY6" fmla="*/ 1747440 h 1921307"/>
                  <a:gd name="connsiteX7" fmla="*/ 114023 w 1186167"/>
                  <a:gd name="connsiteY7" fmla="*/ 1325887 h 1921307"/>
                  <a:gd name="connsiteX8" fmla="*/ 673166 w 1186167"/>
                  <a:gd name="connsiteY8" fmla="*/ 870330 h 1921307"/>
                  <a:gd name="connsiteX9" fmla="*/ 488356 w 1186167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538773 w 1185028"/>
                  <a:gd name="connsiteY3" fmla="*/ 1372769 h 1921307"/>
                  <a:gd name="connsiteX4" fmla="*/ 403503 w 1185028"/>
                  <a:gd name="connsiteY4" fmla="*/ 1755517 h 1921307"/>
                  <a:gd name="connsiteX5" fmla="*/ 171 w 1185028"/>
                  <a:gd name="connsiteY5" fmla="*/ 1747440 h 1921307"/>
                  <a:gd name="connsiteX6" fmla="*/ 114023 w 1185028"/>
                  <a:gd name="connsiteY6" fmla="*/ 1325887 h 1921307"/>
                  <a:gd name="connsiteX7" fmla="*/ 673166 w 1185028"/>
                  <a:gd name="connsiteY7" fmla="*/ 870330 h 1921307"/>
                  <a:gd name="connsiteX8" fmla="*/ 488356 w 1185028"/>
                  <a:gd name="connsiteY8" fmla="*/ 350250 h 1921307"/>
                  <a:gd name="connsiteX0" fmla="*/ 488356 w 1187930"/>
                  <a:gd name="connsiteY0" fmla="*/ 350250 h 1921307"/>
                  <a:gd name="connsiteX1" fmla="*/ 900134 w 1187930"/>
                  <a:gd name="connsiteY1" fmla="*/ 95856 h 1921307"/>
                  <a:gd name="connsiteX2" fmla="*/ 1185028 w 1187930"/>
                  <a:gd name="connsiteY2" fmla="*/ 907121 h 1921307"/>
                  <a:gd name="connsiteX3" fmla="*/ 538773 w 1187930"/>
                  <a:gd name="connsiteY3" fmla="*/ 1372769 h 1921307"/>
                  <a:gd name="connsiteX4" fmla="*/ 403503 w 1187930"/>
                  <a:gd name="connsiteY4" fmla="*/ 1755517 h 1921307"/>
                  <a:gd name="connsiteX5" fmla="*/ 171 w 1187930"/>
                  <a:gd name="connsiteY5" fmla="*/ 1747440 h 1921307"/>
                  <a:gd name="connsiteX6" fmla="*/ 114023 w 1187930"/>
                  <a:gd name="connsiteY6" fmla="*/ 1325887 h 1921307"/>
                  <a:gd name="connsiteX7" fmla="*/ 673166 w 1187930"/>
                  <a:gd name="connsiteY7" fmla="*/ 870330 h 1921307"/>
                  <a:gd name="connsiteX8" fmla="*/ 488356 w 1187930"/>
                  <a:gd name="connsiteY8" fmla="*/ 350250 h 1921307"/>
                  <a:gd name="connsiteX0" fmla="*/ 488356 w 1184336"/>
                  <a:gd name="connsiteY0" fmla="*/ 350250 h 1921307"/>
                  <a:gd name="connsiteX1" fmla="*/ 900134 w 1184336"/>
                  <a:gd name="connsiteY1" fmla="*/ 95856 h 1921307"/>
                  <a:gd name="connsiteX2" fmla="*/ 1181416 w 1184336"/>
                  <a:gd name="connsiteY2" fmla="*/ 950925 h 1921307"/>
                  <a:gd name="connsiteX3" fmla="*/ 538773 w 1184336"/>
                  <a:gd name="connsiteY3" fmla="*/ 1372769 h 1921307"/>
                  <a:gd name="connsiteX4" fmla="*/ 403503 w 1184336"/>
                  <a:gd name="connsiteY4" fmla="*/ 1755517 h 1921307"/>
                  <a:gd name="connsiteX5" fmla="*/ 171 w 1184336"/>
                  <a:gd name="connsiteY5" fmla="*/ 1747440 h 1921307"/>
                  <a:gd name="connsiteX6" fmla="*/ 114023 w 1184336"/>
                  <a:gd name="connsiteY6" fmla="*/ 1325887 h 1921307"/>
                  <a:gd name="connsiteX7" fmla="*/ 673166 w 1184336"/>
                  <a:gd name="connsiteY7" fmla="*/ 870330 h 1921307"/>
                  <a:gd name="connsiteX8" fmla="*/ 488356 w 1184336"/>
                  <a:gd name="connsiteY8" fmla="*/ 350250 h 1921307"/>
                  <a:gd name="connsiteX0" fmla="*/ 488356 w 1181416"/>
                  <a:gd name="connsiteY0" fmla="*/ 350250 h 1921307"/>
                  <a:gd name="connsiteX1" fmla="*/ 900134 w 1181416"/>
                  <a:gd name="connsiteY1" fmla="*/ 95856 h 1921307"/>
                  <a:gd name="connsiteX2" fmla="*/ 1181416 w 1181416"/>
                  <a:gd name="connsiteY2" fmla="*/ 950925 h 1921307"/>
                  <a:gd name="connsiteX3" fmla="*/ 538773 w 1181416"/>
                  <a:gd name="connsiteY3" fmla="*/ 1372769 h 1921307"/>
                  <a:gd name="connsiteX4" fmla="*/ 403503 w 1181416"/>
                  <a:gd name="connsiteY4" fmla="*/ 1755517 h 1921307"/>
                  <a:gd name="connsiteX5" fmla="*/ 171 w 1181416"/>
                  <a:gd name="connsiteY5" fmla="*/ 1747440 h 1921307"/>
                  <a:gd name="connsiteX6" fmla="*/ 114023 w 1181416"/>
                  <a:gd name="connsiteY6" fmla="*/ 1325887 h 1921307"/>
                  <a:gd name="connsiteX7" fmla="*/ 673166 w 1181416"/>
                  <a:gd name="connsiteY7" fmla="*/ 870330 h 1921307"/>
                  <a:gd name="connsiteX8" fmla="*/ 488356 w 1181416"/>
                  <a:gd name="connsiteY8" fmla="*/ 350250 h 1921307"/>
                  <a:gd name="connsiteX0" fmla="*/ 488356 w 1181416"/>
                  <a:gd name="connsiteY0" fmla="*/ 350250 h 1921307"/>
                  <a:gd name="connsiteX1" fmla="*/ 900134 w 1181416"/>
                  <a:gd name="connsiteY1" fmla="*/ 95856 h 1921307"/>
                  <a:gd name="connsiteX2" fmla="*/ 1181416 w 1181416"/>
                  <a:gd name="connsiteY2" fmla="*/ 950925 h 1921307"/>
                  <a:gd name="connsiteX3" fmla="*/ 527940 w 1181416"/>
                  <a:gd name="connsiteY3" fmla="*/ 1372769 h 1921307"/>
                  <a:gd name="connsiteX4" fmla="*/ 403503 w 1181416"/>
                  <a:gd name="connsiteY4" fmla="*/ 1755517 h 1921307"/>
                  <a:gd name="connsiteX5" fmla="*/ 171 w 1181416"/>
                  <a:gd name="connsiteY5" fmla="*/ 1747440 h 1921307"/>
                  <a:gd name="connsiteX6" fmla="*/ 114023 w 1181416"/>
                  <a:gd name="connsiteY6" fmla="*/ 1325887 h 1921307"/>
                  <a:gd name="connsiteX7" fmla="*/ 673166 w 1181416"/>
                  <a:gd name="connsiteY7" fmla="*/ 870330 h 1921307"/>
                  <a:gd name="connsiteX8" fmla="*/ 488356 w 1181416"/>
                  <a:gd name="connsiteY8" fmla="*/ 350250 h 1921307"/>
                  <a:gd name="connsiteX0" fmla="*/ 488356 w 1181416"/>
                  <a:gd name="connsiteY0" fmla="*/ 350250 h 1921307"/>
                  <a:gd name="connsiteX1" fmla="*/ 900134 w 1181416"/>
                  <a:gd name="connsiteY1" fmla="*/ 95856 h 1921307"/>
                  <a:gd name="connsiteX2" fmla="*/ 1181416 w 1181416"/>
                  <a:gd name="connsiteY2" fmla="*/ 950925 h 1921307"/>
                  <a:gd name="connsiteX3" fmla="*/ 527940 w 1181416"/>
                  <a:gd name="connsiteY3" fmla="*/ 1372769 h 1921307"/>
                  <a:gd name="connsiteX4" fmla="*/ 403503 w 1181416"/>
                  <a:gd name="connsiteY4" fmla="*/ 1755517 h 1921307"/>
                  <a:gd name="connsiteX5" fmla="*/ 171 w 1181416"/>
                  <a:gd name="connsiteY5" fmla="*/ 1747440 h 1921307"/>
                  <a:gd name="connsiteX6" fmla="*/ 114023 w 1181416"/>
                  <a:gd name="connsiteY6" fmla="*/ 1325887 h 1921307"/>
                  <a:gd name="connsiteX7" fmla="*/ 673166 w 1181416"/>
                  <a:gd name="connsiteY7" fmla="*/ 870330 h 1921307"/>
                  <a:gd name="connsiteX8" fmla="*/ 488356 w 1181416"/>
                  <a:gd name="connsiteY8" fmla="*/ 350250 h 1921307"/>
                  <a:gd name="connsiteX0" fmla="*/ 488356 w 1174194"/>
                  <a:gd name="connsiteY0" fmla="*/ 350250 h 1921307"/>
                  <a:gd name="connsiteX1" fmla="*/ 900134 w 1174194"/>
                  <a:gd name="connsiteY1" fmla="*/ 95856 h 1921307"/>
                  <a:gd name="connsiteX2" fmla="*/ 1174194 w 1174194"/>
                  <a:gd name="connsiteY2" fmla="*/ 1007613 h 1921307"/>
                  <a:gd name="connsiteX3" fmla="*/ 527940 w 1174194"/>
                  <a:gd name="connsiteY3" fmla="*/ 1372769 h 1921307"/>
                  <a:gd name="connsiteX4" fmla="*/ 403503 w 1174194"/>
                  <a:gd name="connsiteY4" fmla="*/ 1755517 h 1921307"/>
                  <a:gd name="connsiteX5" fmla="*/ 171 w 1174194"/>
                  <a:gd name="connsiteY5" fmla="*/ 1747440 h 1921307"/>
                  <a:gd name="connsiteX6" fmla="*/ 114023 w 1174194"/>
                  <a:gd name="connsiteY6" fmla="*/ 1325887 h 1921307"/>
                  <a:gd name="connsiteX7" fmla="*/ 673166 w 1174194"/>
                  <a:gd name="connsiteY7" fmla="*/ 870330 h 1921307"/>
                  <a:gd name="connsiteX8" fmla="*/ 488356 w 1174194"/>
                  <a:gd name="connsiteY8" fmla="*/ 350250 h 1921307"/>
                  <a:gd name="connsiteX0" fmla="*/ 488356 w 1174194"/>
                  <a:gd name="connsiteY0" fmla="*/ 350250 h 1921307"/>
                  <a:gd name="connsiteX1" fmla="*/ 900134 w 1174194"/>
                  <a:gd name="connsiteY1" fmla="*/ 95856 h 1921307"/>
                  <a:gd name="connsiteX2" fmla="*/ 1174194 w 1174194"/>
                  <a:gd name="connsiteY2" fmla="*/ 1007613 h 1921307"/>
                  <a:gd name="connsiteX3" fmla="*/ 527940 w 1174194"/>
                  <a:gd name="connsiteY3" fmla="*/ 1372769 h 1921307"/>
                  <a:gd name="connsiteX4" fmla="*/ 403503 w 1174194"/>
                  <a:gd name="connsiteY4" fmla="*/ 1755517 h 1921307"/>
                  <a:gd name="connsiteX5" fmla="*/ 171 w 1174194"/>
                  <a:gd name="connsiteY5" fmla="*/ 1747440 h 1921307"/>
                  <a:gd name="connsiteX6" fmla="*/ 114023 w 1174194"/>
                  <a:gd name="connsiteY6" fmla="*/ 1325887 h 1921307"/>
                  <a:gd name="connsiteX7" fmla="*/ 673166 w 1174194"/>
                  <a:gd name="connsiteY7" fmla="*/ 870330 h 1921307"/>
                  <a:gd name="connsiteX8" fmla="*/ 488356 w 1174194"/>
                  <a:gd name="connsiteY8" fmla="*/ 350250 h 1921307"/>
                  <a:gd name="connsiteX0" fmla="*/ 488356 w 1174194"/>
                  <a:gd name="connsiteY0" fmla="*/ 350250 h 1921307"/>
                  <a:gd name="connsiteX1" fmla="*/ 900134 w 1174194"/>
                  <a:gd name="connsiteY1" fmla="*/ 95856 h 1921307"/>
                  <a:gd name="connsiteX2" fmla="*/ 1174194 w 1174194"/>
                  <a:gd name="connsiteY2" fmla="*/ 1007613 h 1921307"/>
                  <a:gd name="connsiteX3" fmla="*/ 527940 w 1174194"/>
                  <a:gd name="connsiteY3" fmla="*/ 1372769 h 1921307"/>
                  <a:gd name="connsiteX4" fmla="*/ 403503 w 1174194"/>
                  <a:gd name="connsiteY4" fmla="*/ 1755517 h 1921307"/>
                  <a:gd name="connsiteX5" fmla="*/ 171 w 1174194"/>
                  <a:gd name="connsiteY5" fmla="*/ 1747440 h 1921307"/>
                  <a:gd name="connsiteX6" fmla="*/ 114023 w 1174194"/>
                  <a:gd name="connsiteY6" fmla="*/ 1325887 h 1921307"/>
                  <a:gd name="connsiteX7" fmla="*/ 673166 w 1174194"/>
                  <a:gd name="connsiteY7" fmla="*/ 870330 h 1921307"/>
                  <a:gd name="connsiteX8" fmla="*/ 488356 w 1174194"/>
                  <a:gd name="connsiteY8" fmla="*/ 350250 h 1921307"/>
                  <a:gd name="connsiteX0" fmla="*/ 488356 w 1174194"/>
                  <a:gd name="connsiteY0" fmla="*/ 361654 h 1932711"/>
                  <a:gd name="connsiteX1" fmla="*/ 900134 w 1174194"/>
                  <a:gd name="connsiteY1" fmla="*/ 107260 h 1932711"/>
                  <a:gd name="connsiteX2" fmla="*/ 1174194 w 1174194"/>
                  <a:gd name="connsiteY2" fmla="*/ 1019017 h 1932711"/>
                  <a:gd name="connsiteX3" fmla="*/ 527940 w 1174194"/>
                  <a:gd name="connsiteY3" fmla="*/ 1384173 h 1932711"/>
                  <a:gd name="connsiteX4" fmla="*/ 403503 w 1174194"/>
                  <a:gd name="connsiteY4" fmla="*/ 1766921 h 1932711"/>
                  <a:gd name="connsiteX5" fmla="*/ 171 w 1174194"/>
                  <a:gd name="connsiteY5" fmla="*/ 1758844 h 1932711"/>
                  <a:gd name="connsiteX6" fmla="*/ 114023 w 1174194"/>
                  <a:gd name="connsiteY6" fmla="*/ 1337291 h 1932711"/>
                  <a:gd name="connsiteX7" fmla="*/ 673166 w 1174194"/>
                  <a:gd name="connsiteY7" fmla="*/ 881734 h 1932711"/>
                  <a:gd name="connsiteX8" fmla="*/ 488356 w 1174194"/>
                  <a:gd name="connsiteY8" fmla="*/ 361654 h 1932711"/>
                  <a:gd name="connsiteX0" fmla="*/ 488356 w 1174194"/>
                  <a:gd name="connsiteY0" fmla="*/ 361654 h 1932711"/>
                  <a:gd name="connsiteX1" fmla="*/ 900134 w 1174194"/>
                  <a:gd name="connsiteY1" fmla="*/ 107260 h 1932711"/>
                  <a:gd name="connsiteX2" fmla="*/ 1174194 w 1174194"/>
                  <a:gd name="connsiteY2" fmla="*/ 1019017 h 1932711"/>
                  <a:gd name="connsiteX3" fmla="*/ 527940 w 1174194"/>
                  <a:gd name="connsiteY3" fmla="*/ 1384173 h 1932711"/>
                  <a:gd name="connsiteX4" fmla="*/ 403503 w 1174194"/>
                  <a:gd name="connsiteY4" fmla="*/ 1766921 h 1932711"/>
                  <a:gd name="connsiteX5" fmla="*/ 171 w 1174194"/>
                  <a:gd name="connsiteY5" fmla="*/ 1758844 h 1932711"/>
                  <a:gd name="connsiteX6" fmla="*/ 114023 w 1174194"/>
                  <a:gd name="connsiteY6" fmla="*/ 1337291 h 1932711"/>
                  <a:gd name="connsiteX7" fmla="*/ 673166 w 1174194"/>
                  <a:gd name="connsiteY7" fmla="*/ 881734 h 1932711"/>
                  <a:gd name="connsiteX8" fmla="*/ 488356 w 1174194"/>
                  <a:gd name="connsiteY8" fmla="*/ 361654 h 1932711"/>
                  <a:gd name="connsiteX0" fmla="*/ 488356 w 1174194"/>
                  <a:gd name="connsiteY0" fmla="*/ 354856 h 1925913"/>
                  <a:gd name="connsiteX1" fmla="*/ 900134 w 1174194"/>
                  <a:gd name="connsiteY1" fmla="*/ 100462 h 1925913"/>
                  <a:gd name="connsiteX2" fmla="*/ 1174194 w 1174194"/>
                  <a:gd name="connsiteY2" fmla="*/ 1012219 h 1925913"/>
                  <a:gd name="connsiteX3" fmla="*/ 527940 w 1174194"/>
                  <a:gd name="connsiteY3" fmla="*/ 1377375 h 1925913"/>
                  <a:gd name="connsiteX4" fmla="*/ 403503 w 1174194"/>
                  <a:gd name="connsiteY4" fmla="*/ 1760123 h 1925913"/>
                  <a:gd name="connsiteX5" fmla="*/ 171 w 1174194"/>
                  <a:gd name="connsiteY5" fmla="*/ 1752046 h 1925913"/>
                  <a:gd name="connsiteX6" fmla="*/ 114023 w 1174194"/>
                  <a:gd name="connsiteY6" fmla="*/ 1330493 h 1925913"/>
                  <a:gd name="connsiteX7" fmla="*/ 673166 w 1174194"/>
                  <a:gd name="connsiteY7" fmla="*/ 874936 h 1925913"/>
                  <a:gd name="connsiteX8" fmla="*/ 488356 w 1174194"/>
                  <a:gd name="connsiteY8" fmla="*/ 354856 h 1925913"/>
                  <a:gd name="connsiteX0" fmla="*/ 488356 w 1174194"/>
                  <a:gd name="connsiteY0" fmla="*/ 354856 h 1925913"/>
                  <a:gd name="connsiteX1" fmla="*/ 914580 w 1174194"/>
                  <a:gd name="connsiteY1" fmla="*/ 100462 h 1925913"/>
                  <a:gd name="connsiteX2" fmla="*/ 1174194 w 1174194"/>
                  <a:gd name="connsiteY2" fmla="*/ 1012219 h 1925913"/>
                  <a:gd name="connsiteX3" fmla="*/ 527940 w 1174194"/>
                  <a:gd name="connsiteY3" fmla="*/ 1377375 h 1925913"/>
                  <a:gd name="connsiteX4" fmla="*/ 403503 w 1174194"/>
                  <a:gd name="connsiteY4" fmla="*/ 1760123 h 1925913"/>
                  <a:gd name="connsiteX5" fmla="*/ 171 w 1174194"/>
                  <a:gd name="connsiteY5" fmla="*/ 1752046 h 1925913"/>
                  <a:gd name="connsiteX6" fmla="*/ 114023 w 1174194"/>
                  <a:gd name="connsiteY6" fmla="*/ 1330493 h 1925913"/>
                  <a:gd name="connsiteX7" fmla="*/ 673166 w 1174194"/>
                  <a:gd name="connsiteY7" fmla="*/ 874936 h 1925913"/>
                  <a:gd name="connsiteX8" fmla="*/ 488356 w 1174194"/>
                  <a:gd name="connsiteY8" fmla="*/ 354856 h 1925913"/>
                  <a:gd name="connsiteX0" fmla="*/ 488356 w 1174194"/>
                  <a:gd name="connsiteY0" fmla="*/ 355988 h 1927045"/>
                  <a:gd name="connsiteX1" fmla="*/ 914580 w 1174194"/>
                  <a:gd name="connsiteY1" fmla="*/ 101594 h 1927045"/>
                  <a:gd name="connsiteX2" fmla="*/ 1174194 w 1174194"/>
                  <a:gd name="connsiteY2" fmla="*/ 1013351 h 1927045"/>
                  <a:gd name="connsiteX3" fmla="*/ 527940 w 1174194"/>
                  <a:gd name="connsiteY3" fmla="*/ 1378507 h 1927045"/>
                  <a:gd name="connsiteX4" fmla="*/ 403503 w 1174194"/>
                  <a:gd name="connsiteY4" fmla="*/ 1761255 h 1927045"/>
                  <a:gd name="connsiteX5" fmla="*/ 171 w 1174194"/>
                  <a:gd name="connsiteY5" fmla="*/ 1753178 h 1927045"/>
                  <a:gd name="connsiteX6" fmla="*/ 114023 w 1174194"/>
                  <a:gd name="connsiteY6" fmla="*/ 1331625 h 1927045"/>
                  <a:gd name="connsiteX7" fmla="*/ 673166 w 1174194"/>
                  <a:gd name="connsiteY7" fmla="*/ 876068 h 1927045"/>
                  <a:gd name="connsiteX8" fmla="*/ 488356 w 1174194"/>
                  <a:gd name="connsiteY8" fmla="*/ 355988 h 1927045"/>
                  <a:gd name="connsiteX0" fmla="*/ 488356 w 1174194"/>
                  <a:gd name="connsiteY0" fmla="*/ 355988 h 1927045"/>
                  <a:gd name="connsiteX1" fmla="*/ 914580 w 1174194"/>
                  <a:gd name="connsiteY1" fmla="*/ 101594 h 1927045"/>
                  <a:gd name="connsiteX2" fmla="*/ 1174194 w 1174194"/>
                  <a:gd name="connsiteY2" fmla="*/ 1013351 h 1927045"/>
                  <a:gd name="connsiteX3" fmla="*/ 527940 w 1174194"/>
                  <a:gd name="connsiteY3" fmla="*/ 1378507 h 1927045"/>
                  <a:gd name="connsiteX4" fmla="*/ 403503 w 1174194"/>
                  <a:gd name="connsiteY4" fmla="*/ 1761255 h 1927045"/>
                  <a:gd name="connsiteX5" fmla="*/ 171 w 1174194"/>
                  <a:gd name="connsiteY5" fmla="*/ 1753178 h 1927045"/>
                  <a:gd name="connsiteX6" fmla="*/ 114023 w 1174194"/>
                  <a:gd name="connsiteY6" fmla="*/ 1331625 h 1927045"/>
                  <a:gd name="connsiteX7" fmla="*/ 673166 w 1174194"/>
                  <a:gd name="connsiteY7" fmla="*/ 876068 h 1927045"/>
                  <a:gd name="connsiteX8" fmla="*/ 488356 w 1174194"/>
                  <a:gd name="connsiteY8" fmla="*/ 355988 h 1927045"/>
                  <a:gd name="connsiteX0" fmla="*/ 488356 w 1174194"/>
                  <a:gd name="connsiteY0" fmla="*/ 355988 h 1927045"/>
                  <a:gd name="connsiteX1" fmla="*/ 914580 w 1174194"/>
                  <a:gd name="connsiteY1" fmla="*/ 101594 h 1927045"/>
                  <a:gd name="connsiteX2" fmla="*/ 1174194 w 1174194"/>
                  <a:gd name="connsiteY2" fmla="*/ 1013351 h 1927045"/>
                  <a:gd name="connsiteX3" fmla="*/ 527940 w 1174194"/>
                  <a:gd name="connsiteY3" fmla="*/ 1378507 h 1927045"/>
                  <a:gd name="connsiteX4" fmla="*/ 403503 w 1174194"/>
                  <a:gd name="connsiteY4" fmla="*/ 1761255 h 1927045"/>
                  <a:gd name="connsiteX5" fmla="*/ 171 w 1174194"/>
                  <a:gd name="connsiteY5" fmla="*/ 1753178 h 1927045"/>
                  <a:gd name="connsiteX6" fmla="*/ 114023 w 1174194"/>
                  <a:gd name="connsiteY6" fmla="*/ 1331625 h 1927045"/>
                  <a:gd name="connsiteX7" fmla="*/ 673166 w 1174194"/>
                  <a:gd name="connsiteY7" fmla="*/ 876068 h 1927045"/>
                  <a:gd name="connsiteX8" fmla="*/ 488356 w 1174194"/>
                  <a:gd name="connsiteY8" fmla="*/ 355988 h 1927045"/>
                  <a:gd name="connsiteX0" fmla="*/ 488374 w 1174212"/>
                  <a:gd name="connsiteY0" fmla="*/ 355988 h 1920012"/>
                  <a:gd name="connsiteX1" fmla="*/ 914598 w 1174212"/>
                  <a:gd name="connsiteY1" fmla="*/ 101594 h 1920012"/>
                  <a:gd name="connsiteX2" fmla="*/ 1174212 w 1174212"/>
                  <a:gd name="connsiteY2" fmla="*/ 1013351 h 1920012"/>
                  <a:gd name="connsiteX3" fmla="*/ 527958 w 1174212"/>
                  <a:gd name="connsiteY3" fmla="*/ 1378507 h 1920012"/>
                  <a:gd name="connsiteX4" fmla="*/ 403521 w 1174212"/>
                  <a:gd name="connsiteY4" fmla="*/ 1761255 h 1920012"/>
                  <a:gd name="connsiteX5" fmla="*/ 189 w 1174212"/>
                  <a:gd name="connsiteY5" fmla="*/ 1753178 h 1920012"/>
                  <a:gd name="connsiteX6" fmla="*/ 114041 w 1174212"/>
                  <a:gd name="connsiteY6" fmla="*/ 1331625 h 1920012"/>
                  <a:gd name="connsiteX7" fmla="*/ 673184 w 1174212"/>
                  <a:gd name="connsiteY7" fmla="*/ 876068 h 1920012"/>
                  <a:gd name="connsiteX8" fmla="*/ 488374 w 1174212"/>
                  <a:gd name="connsiteY8" fmla="*/ 355988 h 1920012"/>
                  <a:gd name="connsiteX0" fmla="*/ 488185 w 1174023"/>
                  <a:gd name="connsiteY0" fmla="*/ 355988 h 1909604"/>
                  <a:gd name="connsiteX1" fmla="*/ 914409 w 1174023"/>
                  <a:gd name="connsiteY1" fmla="*/ 101594 h 1909604"/>
                  <a:gd name="connsiteX2" fmla="*/ 1174023 w 1174023"/>
                  <a:gd name="connsiteY2" fmla="*/ 1013351 h 1909604"/>
                  <a:gd name="connsiteX3" fmla="*/ 527769 w 1174023"/>
                  <a:gd name="connsiteY3" fmla="*/ 1378507 h 1909604"/>
                  <a:gd name="connsiteX4" fmla="*/ 403332 w 1174023"/>
                  <a:gd name="connsiteY4" fmla="*/ 1761255 h 1909604"/>
                  <a:gd name="connsiteX5" fmla="*/ 0 w 1174023"/>
                  <a:gd name="connsiteY5" fmla="*/ 1753178 h 1909604"/>
                  <a:gd name="connsiteX6" fmla="*/ 113852 w 1174023"/>
                  <a:gd name="connsiteY6" fmla="*/ 1331625 h 1909604"/>
                  <a:gd name="connsiteX7" fmla="*/ 672995 w 1174023"/>
                  <a:gd name="connsiteY7" fmla="*/ 876068 h 1909604"/>
                  <a:gd name="connsiteX8" fmla="*/ 488185 w 1174023"/>
                  <a:gd name="connsiteY8" fmla="*/ 355988 h 1909604"/>
                  <a:gd name="connsiteX0" fmla="*/ 488185 w 1174023"/>
                  <a:gd name="connsiteY0" fmla="*/ 355988 h 1909604"/>
                  <a:gd name="connsiteX1" fmla="*/ 914409 w 1174023"/>
                  <a:gd name="connsiteY1" fmla="*/ 101594 h 1909604"/>
                  <a:gd name="connsiteX2" fmla="*/ 1174023 w 1174023"/>
                  <a:gd name="connsiteY2" fmla="*/ 1013351 h 1909604"/>
                  <a:gd name="connsiteX3" fmla="*/ 527769 w 1174023"/>
                  <a:gd name="connsiteY3" fmla="*/ 1378507 h 1909604"/>
                  <a:gd name="connsiteX4" fmla="*/ 403332 w 1174023"/>
                  <a:gd name="connsiteY4" fmla="*/ 1761255 h 1909604"/>
                  <a:gd name="connsiteX5" fmla="*/ 0 w 1174023"/>
                  <a:gd name="connsiteY5" fmla="*/ 1753178 h 1909604"/>
                  <a:gd name="connsiteX6" fmla="*/ 106630 w 1174023"/>
                  <a:gd name="connsiteY6" fmla="*/ 1331625 h 1909604"/>
                  <a:gd name="connsiteX7" fmla="*/ 672995 w 1174023"/>
                  <a:gd name="connsiteY7" fmla="*/ 876068 h 1909604"/>
                  <a:gd name="connsiteX8" fmla="*/ 488185 w 1174023"/>
                  <a:gd name="connsiteY8" fmla="*/ 355988 h 1909604"/>
                  <a:gd name="connsiteX0" fmla="*/ 488185 w 1174023"/>
                  <a:gd name="connsiteY0" fmla="*/ 355988 h 1909604"/>
                  <a:gd name="connsiteX1" fmla="*/ 914409 w 1174023"/>
                  <a:gd name="connsiteY1" fmla="*/ 101594 h 1909604"/>
                  <a:gd name="connsiteX2" fmla="*/ 1174023 w 1174023"/>
                  <a:gd name="connsiteY2" fmla="*/ 1013351 h 1909604"/>
                  <a:gd name="connsiteX3" fmla="*/ 527769 w 1174023"/>
                  <a:gd name="connsiteY3" fmla="*/ 1378507 h 1909604"/>
                  <a:gd name="connsiteX4" fmla="*/ 403332 w 1174023"/>
                  <a:gd name="connsiteY4" fmla="*/ 1761255 h 1909604"/>
                  <a:gd name="connsiteX5" fmla="*/ 0 w 1174023"/>
                  <a:gd name="connsiteY5" fmla="*/ 1753178 h 1909604"/>
                  <a:gd name="connsiteX6" fmla="*/ 106630 w 1174023"/>
                  <a:gd name="connsiteY6" fmla="*/ 1331625 h 1909604"/>
                  <a:gd name="connsiteX7" fmla="*/ 672995 w 1174023"/>
                  <a:gd name="connsiteY7" fmla="*/ 876068 h 1909604"/>
                  <a:gd name="connsiteX8" fmla="*/ 488185 w 1174023"/>
                  <a:gd name="connsiteY8" fmla="*/ 355988 h 1909604"/>
                  <a:gd name="connsiteX0" fmla="*/ 480963 w 1166801"/>
                  <a:gd name="connsiteY0" fmla="*/ 355988 h 1913943"/>
                  <a:gd name="connsiteX1" fmla="*/ 907187 w 1166801"/>
                  <a:gd name="connsiteY1" fmla="*/ 101594 h 1913943"/>
                  <a:gd name="connsiteX2" fmla="*/ 1166801 w 1166801"/>
                  <a:gd name="connsiteY2" fmla="*/ 1013351 h 1913943"/>
                  <a:gd name="connsiteX3" fmla="*/ 520547 w 1166801"/>
                  <a:gd name="connsiteY3" fmla="*/ 1378507 h 1913943"/>
                  <a:gd name="connsiteX4" fmla="*/ 396110 w 1166801"/>
                  <a:gd name="connsiteY4" fmla="*/ 1761255 h 1913943"/>
                  <a:gd name="connsiteX5" fmla="*/ 0 w 1166801"/>
                  <a:gd name="connsiteY5" fmla="*/ 1760908 h 1913943"/>
                  <a:gd name="connsiteX6" fmla="*/ 99408 w 1166801"/>
                  <a:gd name="connsiteY6" fmla="*/ 1331625 h 1913943"/>
                  <a:gd name="connsiteX7" fmla="*/ 665773 w 1166801"/>
                  <a:gd name="connsiteY7" fmla="*/ 876068 h 1913943"/>
                  <a:gd name="connsiteX8" fmla="*/ 480963 w 1166801"/>
                  <a:gd name="connsiteY8" fmla="*/ 355988 h 1913943"/>
                  <a:gd name="connsiteX0" fmla="*/ 480963 w 1166801"/>
                  <a:gd name="connsiteY0" fmla="*/ 355988 h 1913943"/>
                  <a:gd name="connsiteX1" fmla="*/ 907187 w 1166801"/>
                  <a:gd name="connsiteY1" fmla="*/ 101594 h 1913943"/>
                  <a:gd name="connsiteX2" fmla="*/ 1166801 w 1166801"/>
                  <a:gd name="connsiteY2" fmla="*/ 1013351 h 1913943"/>
                  <a:gd name="connsiteX3" fmla="*/ 520547 w 1166801"/>
                  <a:gd name="connsiteY3" fmla="*/ 1378507 h 1913943"/>
                  <a:gd name="connsiteX4" fmla="*/ 396110 w 1166801"/>
                  <a:gd name="connsiteY4" fmla="*/ 1761255 h 1913943"/>
                  <a:gd name="connsiteX5" fmla="*/ 0 w 1166801"/>
                  <a:gd name="connsiteY5" fmla="*/ 1760908 h 1913943"/>
                  <a:gd name="connsiteX6" fmla="*/ 99408 w 1166801"/>
                  <a:gd name="connsiteY6" fmla="*/ 1331625 h 1913943"/>
                  <a:gd name="connsiteX7" fmla="*/ 665773 w 1166801"/>
                  <a:gd name="connsiteY7" fmla="*/ 876068 h 1913943"/>
                  <a:gd name="connsiteX8" fmla="*/ 480963 w 1166801"/>
                  <a:gd name="connsiteY8" fmla="*/ 355988 h 1913943"/>
                  <a:gd name="connsiteX0" fmla="*/ 480963 w 1166801"/>
                  <a:gd name="connsiteY0" fmla="*/ 355988 h 1913943"/>
                  <a:gd name="connsiteX1" fmla="*/ 907187 w 1166801"/>
                  <a:gd name="connsiteY1" fmla="*/ 101594 h 1913943"/>
                  <a:gd name="connsiteX2" fmla="*/ 1166801 w 1166801"/>
                  <a:gd name="connsiteY2" fmla="*/ 1013351 h 1913943"/>
                  <a:gd name="connsiteX3" fmla="*/ 520547 w 1166801"/>
                  <a:gd name="connsiteY3" fmla="*/ 1378507 h 1913943"/>
                  <a:gd name="connsiteX4" fmla="*/ 396110 w 1166801"/>
                  <a:gd name="connsiteY4" fmla="*/ 1761255 h 1913943"/>
                  <a:gd name="connsiteX5" fmla="*/ 0 w 1166801"/>
                  <a:gd name="connsiteY5" fmla="*/ 1760908 h 1913943"/>
                  <a:gd name="connsiteX6" fmla="*/ 99408 w 1166801"/>
                  <a:gd name="connsiteY6" fmla="*/ 1331625 h 1913943"/>
                  <a:gd name="connsiteX7" fmla="*/ 665773 w 1166801"/>
                  <a:gd name="connsiteY7" fmla="*/ 876068 h 1913943"/>
                  <a:gd name="connsiteX8" fmla="*/ 480963 w 1166801"/>
                  <a:gd name="connsiteY8" fmla="*/ 355988 h 1913943"/>
                  <a:gd name="connsiteX0" fmla="*/ 477351 w 1163189"/>
                  <a:gd name="connsiteY0" fmla="*/ 355988 h 1912485"/>
                  <a:gd name="connsiteX1" fmla="*/ 903575 w 1163189"/>
                  <a:gd name="connsiteY1" fmla="*/ 101594 h 1912485"/>
                  <a:gd name="connsiteX2" fmla="*/ 1163189 w 1163189"/>
                  <a:gd name="connsiteY2" fmla="*/ 1013351 h 1912485"/>
                  <a:gd name="connsiteX3" fmla="*/ 516935 w 1163189"/>
                  <a:gd name="connsiteY3" fmla="*/ 1378507 h 1912485"/>
                  <a:gd name="connsiteX4" fmla="*/ 392498 w 1163189"/>
                  <a:gd name="connsiteY4" fmla="*/ 1761255 h 1912485"/>
                  <a:gd name="connsiteX5" fmla="*/ 0 w 1163189"/>
                  <a:gd name="connsiteY5" fmla="*/ 1758331 h 1912485"/>
                  <a:gd name="connsiteX6" fmla="*/ 95796 w 1163189"/>
                  <a:gd name="connsiteY6" fmla="*/ 1331625 h 1912485"/>
                  <a:gd name="connsiteX7" fmla="*/ 662161 w 1163189"/>
                  <a:gd name="connsiteY7" fmla="*/ 876068 h 1912485"/>
                  <a:gd name="connsiteX8" fmla="*/ 477351 w 1163189"/>
                  <a:gd name="connsiteY8" fmla="*/ 355988 h 1912485"/>
                  <a:gd name="connsiteX0" fmla="*/ 477351 w 1163189"/>
                  <a:gd name="connsiteY0" fmla="*/ 355988 h 1912485"/>
                  <a:gd name="connsiteX1" fmla="*/ 903575 w 1163189"/>
                  <a:gd name="connsiteY1" fmla="*/ 101594 h 1912485"/>
                  <a:gd name="connsiteX2" fmla="*/ 1163189 w 1163189"/>
                  <a:gd name="connsiteY2" fmla="*/ 1013351 h 1912485"/>
                  <a:gd name="connsiteX3" fmla="*/ 516935 w 1163189"/>
                  <a:gd name="connsiteY3" fmla="*/ 1378507 h 1912485"/>
                  <a:gd name="connsiteX4" fmla="*/ 392498 w 1163189"/>
                  <a:gd name="connsiteY4" fmla="*/ 1761255 h 1912485"/>
                  <a:gd name="connsiteX5" fmla="*/ 0 w 1163189"/>
                  <a:gd name="connsiteY5" fmla="*/ 1758331 h 1912485"/>
                  <a:gd name="connsiteX6" fmla="*/ 95796 w 1163189"/>
                  <a:gd name="connsiteY6" fmla="*/ 1331625 h 1912485"/>
                  <a:gd name="connsiteX7" fmla="*/ 662161 w 1163189"/>
                  <a:gd name="connsiteY7" fmla="*/ 876068 h 1912485"/>
                  <a:gd name="connsiteX8" fmla="*/ 477351 w 1163189"/>
                  <a:gd name="connsiteY8" fmla="*/ 355988 h 1912485"/>
                  <a:gd name="connsiteX0" fmla="*/ 477351 w 1163189"/>
                  <a:gd name="connsiteY0" fmla="*/ 355988 h 1912485"/>
                  <a:gd name="connsiteX1" fmla="*/ 903575 w 1163189"/>
                  <a:gd name="connsiteY1" fmla="*/ 101594 h 1912485"/>
                  <a:gd name="connsiteX2" fmla="*/ 1163189 w 1163189"/>
                  <a:gd name="connsiteY2" fmla="*/ 1013351 h 1912485"/>
                  <a:gd name="connsiteX3" fmla="*/ 516935 w 1163189"/>
                  <a:gd name="connsiteY3" fmla="*/ 1378507 h 1912485"/>
                  <a:gd name="connsiteX4" fmla="*/ 392498 w 1163189"/>
                  <a:gd name="connsiteY4" fmla="*/ 1761255 h 1912485"/>
                  <a:gd name="connsiteX5" fmla="*/ 0 w 1163189"/>
                  <a:gd name="connsiteY5" fmla="*/ 1758331 h 1912485"/>
                  <a:gd name="connsiteX6" fmla="*/ 95796 w 1163189"/>
                  <a:gd name="connsiteY6" fmla="*/ 1331625 h 1912485"/>
                  <a:gd name="connsiteX7" fmla="*/ 662161 w 1163189"/>
                  <a:gd name="connsiteY7" fmla="*/ 876068 h 1912485"/>
                  <a:gd name="connsiteX8" fmla="*/ 477351 w 1163189"/>
                  <a:gd name="connsiteY8" fmla="*/ 355988 h 1912485"/>
                  <a:gd name="connsiteX0" fmla="*/ 477351 w 1163189"/>
                  <a:gd name="connsiteY0" fmla="*/ 355988 h 1912485"/>
                  <a:gd name="connsiteX1" fmla="*/ 903575 w 1163189"/>
                  <a:gd name="connsiteY1" fmla="*/ 101594 h 1912485"/>
                  <a:gd name="connsiteX2" fmla="*/ 1163189 w 1163189"/>
                  <a:gd name="connsiteY2" fmla="*/ 1013351 h 1912485"/>
                  <a:gd name="connsiteX3" fmla="*/ 516935 w 1163189"/>
                  <a:gd name="connsiteY3" fmla="*/ 1378507 h 1912485"/>
                  <a:gd name="connsiteX4" fmla="*/ 392498 w 1163189"/>
                  <a:gd name="connsiteY4" fmla="*/ 1761255 h 1912485"/>
                  <a:gd name="connsiteX5" fmla="*/ 0 w 1163189"/>
                  <a:gd name="connsiteY5" fmla="*/ 1758331 h 1912485"/>
                  <a:gd name="connsiteX6" fmla="*/ 95796 w 1163189"/>
                  <a:gd name="connsiteY6" fmla="*/ 1331625 h 1912485"/>
                  <a:gd name="connsiteX7" fmla="*/ 662161 w 1163189"/>
                  <a:gd name="connsiteY7" fmla="*/ 876068 h 1912485"/>
                  <a:gd name="connsiteX8" fmla="*/ 477351 w 1163189"/>
                  <a:gd name="connsiteY8" fmla="*/ 355988 h 1912485"/>
                  <a:gd name="connsiteX0" fmla="*/ 477351 w 1163189"/>
                  <a:gd name="connsiteY0" fmla="*/ 355988 h 1906276"/>
                  <a:gd name="connsiteX1" fmla="*/ 903575 w 1163189"/>
                  <a:gd name="connsiteY1" fmla="*/ 101594 h 1906276"/>
                  <a:gd name="connsiteX2" fmla="*/ 1163189 w 1163189"/>
                  <a:gd name="connsiteY2" fmla="*/ 1013351 h 1906276"/>
                  <a:gd name="connsiteX3" fmla="*/ 516935 w 1163189"/>
                  <a:gd name="connsiteY3" fmla="*/ 1378507 h 1906276"/>
                  <a:gd name="connsiteX4" fmla="*/ 392498 w 1163189"/>
                  <a:gd name="connsiteY4" fmla="*/ 1761255 h 1906276"/>
                  <a:gd name="connsiteX5" fmla="*/ 0 w 1163189"/>
                  <a:gd name="connsiteY5" fmla="*/ 1758331 h 1906276"/>
                  <a:gd name="connsiteX6" fmla="*/ 95796 w 1163189"/>
                  <a:gd name="connsiteY6" fmla="*/ 1331625 h 1906276"/>
                  <a:gd name="connsiteX7" fmla="*/ 662161 w 1163189"/>
                  <a:gd name="connsiteY7" fmla="*/ 876068 h 1906276"/>
                  <a:gd name="connsiteX8" fmla="*/ 477351 w 1163189"/>
                  <a:gd name="connsiteY8" fmla="*/ 355988 h 1906276"/>
                  <a:gd name="connsiteX0" fmla="*/ 477351 w 1163189"/>
                  <a:gd name="connsiteY0" fmla="*/ 355988 h 1906276"/>
                  <a:gd name="connsiteX1" fmla="*/ 903575 w 1163189"/>
                  <a:gd name="connsiteY1" fmla="*/ 101594 h 1906276"/>
                  <a:gd name="connsiteX2" fmla="*/ 1163189 w 1163189"/>
                  <a:gd name="connsiteY2" fmla="*/ 1013351 h 1906276"/>
                  <a:gd name="connsiteX3" fmla="*/ 516935 w 1163189"/>
                  <a:gd name="connsiteY3" fmla="*/ 1378507 h 1906276"/>
                  <a:gd name="connsiteX4" fmla="*/ 392498 w 1163189"/>
                  <a:gd name="connsiteY4" fmla="*/ 1761255 h 1906276"/>
                  <a:gd name="connsiteX5" fmla="*/ 0 w 1163189"/>
                  <a:gd name="connsiteY5" fmla="*/ 1758331 h 1906276"/>
                  <a:gd name="connsiteX6" fmla="*/ 103019 w 1163189"/>
                  <a:gd name="connsiteY6" fmla="*/ 1339355 h 1906276"/>
                  <a:gd name="connsiteX7" fmla="*/ 662161 w 1163189"/>
                  <a:gd name="connsiteY7" fmla="*/ 876068 h 1906276"/>
                  <a:gd name="connsiteX8" fmla="*/ 477351 w 1163189"/>
                  <a:gd name="connsiteY8" fmla="*/ 355988 h 1906276"/>
                  <a:gd name="connsiteX0" fmla="*/ 477351 w 1163189"/>
                  <a:gd name="connsiteY0" fmla="*/ 355988 h 1906276"/>
                  <a:gd name="connsiteX1" fmla="*/ 903575 w 1163189"/>
                  <a:gd name="connsiteY1" fmla="*/ 101594 h 1906276"/>
                  <a:gd name="connsiteX2" fmla="*/ 1163189 w 1163189"/>
                  <a:gd name="connsiteY2" fmla="*/ 1013351 h 1906276"/>
                  <a:gd name="connsiteX3" fmla="*/ 516935 w 1163189"/>
                  <a:gd name="connsiteY3" fmla="*/ 1378507 h 1906276"/>
                  <a:gd name="connsiteX4" fmla="*/ 392498 w 1163189"/>
                  <a:gd name="connsiteY4" fmla="*/ 1761255 h 1906276"/>
                  <a:gd name="connsiteX5" fmla="*/ 0 w 1163189"/>
                  <a:gd name="connsiteY5" fmla="*/ 1758331 h 1906276"/>
                  <a:gd name="connsiteX6" fmla="*/ 103019 w 1163189"/>
                  <a:gd name="connsiteY6" fmla="*/ 1339355 h 1906276"/>
                  <a:gd name="connsiteX7" fmla="*/ 662161 w 1163189"/>
                  <a:gd name="connsiteY7" fmla="*/ 876068 h 1906276"/>
                  <a:gd name="connsiteX8" fmla="*/ 477351 w 1163189"/>
                  <a:gd name="connsiteY8" fmla="*/ 355988 h 1906276"/>
                  <a:gd name="connsiteX0" fmla="*/ 452072 w 1137910"/>
                  <a:gd name="connsiteY0" fmla="*/ 355988 h 1906276"/>
                  <a:gd name="connsiteX1" fmla="*/ 878296 w 1137910"/>
                  <a:gd name="connsiteY1" fmla="*/ 101594 h 1906276"/>
                  <a:gd name="connsiteX2" fmla="*/ 1137910 w 1137910"/>
                  <a:gd name="connsiteY2" fmla="*/ 1013351 h 1906276"/>
                  <a:gd name="connsiteX3" fmla="*/ 491656 w 1137910"/>
                  <a:gd name="connsiteY3" fmla="*/ 1378507 h 1906276"/>
                  <a:gd name="connsiteX4" fmla="*/ 367219 w 1137910"/>
                  <a:gd name="connsiteY4" fmla="*/ 1761255 h 1906276"/>
                  <a:gd name="connsiteX5" fmla="*/ 0 w 1137910"/>
                  <a:gd name="connsiteY5" fmla="*/ 1758331 h 1906276"/>
                  <a:gd name="connsiteX6" fmla="*/ 77740 w 1137910"/>
                  <a:gd name="connsiteY6" fmla="*/ 1339355 h 1906276"/>
                  <a:gd name="connsiteX7" fmla="*/ 636882 w 1137910"/>
                  <a:gd name="connsiteY7" fmla="*/ 876068 h 1906276"/>
                  <a:gd name="connsiteX8" fmla="*/ 452072 w 1137910"/>
                  <a:gd name="connsiteY8" fmla="*/ 355988 h 1906276"/>
                  <a:gd name="connsiteX0" fmla="*/ 452072 w 1137910"/>
                  <a:gd name="connsiteY0" fmla="*/ 355988 h 1906276"/>
                  <a:gd name="connsiteX1" fmla="*/ 878296 w 1137910"/>
                  <a:gd name="connsiteY1" fmla="*/ 101594 h 1906276"/>
                  <a:gd name="connsiteX2" fmla="*/ 1137910 w 1137910"/>
                  <a:gd name="connsiteY2" fmla="*/ 1013351 h 1906276"/>
                  <a:gd name="connsiteX3" fmla="*/ 491656 w 1137910"/>
                  <a:gd name="connsiteY3" fmla="*/ 1378507 h 1906276"/>
                  <a:gd name="connsiteX4" fmla="*/ 367219 w 1137910"/>
                  <a:gd name="connsiteY4" fmla="*/ 1761255 h 1906276"/>
                  <a:gd name="connsiteX5" fmla="*/ 0 w 1137910"/>
                  <a:gd name="connsiteY5" fmla="*/ 1758331 h 1906276"/>
                  <a:gd name="connsiteX6" fmla="*/ 77740 w 1137910"/>
                  <a:gd name="connsiteY6" fmla="*/ 1339355 h 1906276"/>
                  <a:gd name="connsiteX7" fmla="*/ 636882 w 1137910"/>
                  <a:gd name="connsiteY7" fmla="*/ 876068 h 1906276"/>
                  <a:gd name="connsiteX8" fmla="*/ 452072 w 1137910"/>
                  <a:gd name="connsiteY8" fmla="*/ 355988 h 1906276"/>
                  <a:gd name="connsiteX0" fmla="*/ 452072 w 1137910"/>
                  <a:gd name="connsiteY0" fmla="*/ 355988 h 1906276"/>
                  <a:gd name="connsiteX1" fmla="*/ 878296 w 1137910"/>
                  <a:gd name="connsiteY1" fmla="*/ 101594 h 1906276"/>
                  <a:gd name="connsiteX2" fmla="*/ 1137910 w 1137910"/>
                  <a:gd name="connsiteY2" fmla="*/ 1013351 h 1906276"/>
                  <a:gd name="connsiteX3" fmla="*/ 491656 w 1137910"/>
                  <a:gd name="connsiteY3" fmla="*/ 1378507 h 1906276"/>
                  <a:gd name="connsiteX4" fmla="*/ 367219 w 1137910"/>
                  <a:gd name="connsiteY4" fmla="*/ 1761255 h 1906276"/>
                  <a:gd name="connsiteX5" fmla="*/ 0 w 1137910"/>
                  <a:gd name="connsiteY5" fmla="*/ 1758331 h 1906276"/>
                  <a:gd name="connsiteX6" fmla="*/ 77740 w 1137910"/>
                  <a:gd name="connsiteY6" fmla="*/ 1339355 h 1906276"/>
                  <a:gd name="connsiteX7" fmla="*/ 636882 w 1137910"/>
                  <a:gd name="connsiteY7" fmla="*/ 876068 h 1906276"/>
                  <a:gd name="connsiteX8" fmla="*/ 452072 w 1137910"/>
                  <a:gd name="connsiteY8" fmla="*/ 355988 h 1906276"/>
                  <a:gd name="connsiteX0" fmla="*/ 452072 w 1137910"/>
                  <a:gd name="connsiteY0" fmla="*/ 355988 h 1911714"/>
                  <a:gd name="connsiteX1" fmla="*/ 878296 w 1137910"/>
                  <a:gd name="connsiteY1" fmla="*/ 101594 h 1911714"/>
                  <a:gd name="connsiteX2" fmla="*/ 1137910 w 1137910"/>
                  <a:gd name="connsiteY2" fmla="*/ 1013351 h 1911714"/>
                  <a:gd name="connsiteX3" fmla="*/ 491656 w 1137910"/>
                  <a:gd name="connsiteY3" fmla="*/ 1378507 h 1911714"/>
                  <a:gd name="connsiteX4" fmla="*/ 367219 w 1137910"/>
                  <a:gd name="connsiteY4" fmla="*/ 1761255 h 1911714"/>
                  <a:gd name="connsiteX5" fmla="*/ 0 w 1137910"/>
                  <a:gd name="connsiteY5" fmla="*/ 1758331 h 1911714"/>
                  <a:gd name="connsiteX6" fmla="*/ 77740 w 1137910"/>
                  <a:gd name="connsiteY6" fmla="*/ 1339355 h 1911714"/>
                  <a:gd name="connsiteX7" fmla="*/ 636882 w 1137910"/>
                  <a:gd name="connsiteY7" fmla="*/ 876068 h 1911714"/>
                  <a:gd name="connsiteX8" fmla="*/ 452072 w 1137910"/>
                  <a:gd name="connsiteY8" fmla="*/ 355988 h 1911714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91656 w 1137910"/>
                  <a:gd name="connsiteY3" fmla="*/ 1378507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77210 w 1137910"/>
                  <a:gd name="connsiteY3" fmla="*/ 1373354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77210 w 1137910"/>
                  <a:gd name="connsiteY3" fmla="*/ 1373354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77210 w 1137910"/>
                  <a:gd name="connsiteY3" fmla="*/ 1373354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77210 w 1137910"/>
                  <a:gd name="connsiteY3" fmla="*/ 1373354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7910" h="1897831">
                    <a:moveTo>
                      <a:pt x="452072" y="355988"/>
                    </a:moveTo>
                    <a:cubicBezTo>
                      <a:pt x="389709" y="95874"/>
                      <a:pt x="722278" y="-141824"/>
                      <a:pt x="878296" y="101594"/>
                    </a:cubicBezTo>
                    <a:cubicBezTo>
                      <a:pt x="973242" y="241675"/>
                      <a:pt x="1122263" y="613745"/>
                      <a:pt x="1137910" y="1013351"/>
                    </a:cubicBezTo>
                    <a:cubicBezTo>
                      <a:pt x="1106573" y="1239054"/>
                      <a:pt x="560518" y="1172691"/>
                      <a:pt x="477210" y="1373354"/>
                    </a:cubicBezTo>
                    <a:cubicBezTo>
                      <a:pt x="411954" y="1532128"/>
                      <a:pt x="426836" y="1559796"/>
                      <a:pt x="367219" y="1761255"/>
                    </a:cubicBezTo>
                    <a:cubicBezTo>
                      <a:pt x="316829" y="1940714"/>
                      <a:pt x="942" y="1946966"/>
                      <a:pt x="0" y="1758331"/>
                    </a:cubicBezTo>
                    <a:cubicBezTo>
                      <a:pt x="16494" y="1612664"/>
                      <a:pt x="57768" y="1400847"/>
                      <a:pt x="77740" y="1339355"/>
                    </a:cubicBezTo>
                    <a:cubicBezTo>
                      <a:pt x="117418" y="1112460"/>
                      <a:pt x="474948" y="1004013"/>
                      <a:pt x="636882" y="876068"/>
                    </a:cubicBezTo>
                    <a:cubicBezTo>
                      <a:pt x="675859" y="682434"/>
                      <a:pt x="435005" y="492455"/>
                      <a:pt x="452072" y="355988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2D71BD9-1FF6-49BB-A062-DEA12F44E5BE}"/>
                </a:ext>
              </a:extLst>
            </p:cNvPr>
            <p:cNvSpPr/>
            <p:nvPr/>
          </p:nvSpPr>
          <p:spPr>
            <a:xfrm>
              <a:off x="4244811" y="5143563"/>
              <a:ext cx="1541429" cy="139006"/>
            </a:xfrm>
            <a:prstGeom prst="ellipse">
              <a:avLst/>
            </a:prstGeom>
            <a:gradFill>
              <a:gsLst>
                <a:gs pos="0">
                  <a:schemeClr val="tx2">
                    <a:alpha val="48000"/>
                  </a:schemeClr>
                </a:gs>
                <a:gs pos="100000">
                  <a:schemeClr val="tx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5EB2D29-5692-4A74-A015-351CDDB3699A}"/>
                </a:ext>
              </a:extLst>
            </p:cNvPr>
            <p:cNvSpPr/>
            <p:nvPr/>
          </p:nvSpPr>
          <p:spPr>
            <a:xfrm>
              <a:off x="5375475" y="3512128"/>
              <a:ext cx="73129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Quick</a:t>
              </a:r>
              <a:br>
                <a:rPr lang="en-US" sz="16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</a:br>
              <a:r>
                <a:rPr lang="en-US" sz="16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Fix</a:t>
              </a:r>
            </a:p>
          </p:txBody>
        </p:sp>
      </p:grpSp>
      <p:grpSp>
        <p:nvGrpSpPr>
          <p:cNvPr id="31" name="Group 30" descr="Fast">
            <a:extLst>
              <a:ext uri="{FF2B5EF4-FFF2-40B4-BE49-F238E27FC236}">
                <a16:creationId xmlns:a16="http://schemas.microsoft.com/office/drawing/2014/main" id="{3B6429BC-9912-421B-835A-A9A2421669BC}"/>
              </a:ext>
            </a:extLst>
          </p:cNvPr>
          <p:cNvGrpSpPr/>
          <p:nvPr/>
        </p:nvGrpSpPr>
        <p:grpSpPr>
          <a:xfrm>
            <a:off x="1883862" y="2202184"/>
            <a:ext cx="2655580" cy="2045904"/>
            <a:chOff x="2194599" y="2330892"/>
            <a:chExt cx="2655580" cy="2045904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B6A580D6-21AD-413B-AC8C-BF68369E0DEC}"/>
                </a:ext>
              </a:extLst>
            </p:cNvPr>
            <p:cNvSpPr/>
            <p:nvPr/>
          </p:nvSpPr>
          <p:spPr>
            <a:xfrm>
              <a:off x="2194599" y="4237790"/>
              <a:ext cx="1541429" cy="13900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alpha val="48000"/>
                  </a:schemeClr>
                </a:gs>
                <a:gs pos="100000">
                  <a:schemeClr val="tx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3" name="Rectangle 9">
              <a:extLst>
                <a:ext uri="{FF2B5EF4-FFF2-40B4-BE49-F238E27FC236}">
                  <a16:creationId xmlns:a16="http://schemas.microsoft.com/office/drawing/2014/main" id="{EE3F5508-2C57-4F3A-BC2C-DB0E13895E11}"/>
                </a:ext>
              </a:extLst>
            </p:cNvPr>
            <p:cNvSpPr/>
            <p:nvPr/>
          </p:nvSpPr>
          <p:spPr>
            <a:xfrm flipH="1">
              <a:off x="2862199" y="3276879"/>
              <a:ext cx="664756" cy="235249"/>
            </a:xfrm>
            <a:custGeom>
              <a:avLst/>
              <a:gdLst>
                <a:gd name="connsiteX0" fmla="*/ 0 w 1258480"/>
                <a:gd name="connsiteY0" fmla="*/ 0 h 226243"/>
                <a:gd name="connsiteX1" fmla="*/ 1258480 w 1258480"/>
                <a:gd name="connsiteY1" fmla="*/ 0 h 226243"/>
                <a:gd name="connsiteX2" fmla="*/ 1258480 w 1258480"/>
                <a:gd name="connsiteY2" fmla="*/ 226243 h 226243"/>
                <a:gd name="connsiteX3" fmla="*/ 0 w 1258480"/>
                <a:gd name="connsiteY3" fmla="*/ 226243 h 226243"/>
                <a:gd name="connsiteX4" fmla="*/ 0 w 1258480"/>
                <a:gd name="connsiteY4" fmla="*/ 0 h 226243"/>
                <a:gd name="connsiteX0" fmla="*/ 0 w 1317135"/>
                <a:gd name="connsiteY0" fmla="*/ 0 h 226243"/>
                <a:gd name="connsiteX1" fmla="*/ 1258480 w 1317135"/>
                <a:gd name="connsiteY1" fmla="*/ 0 h 226243"/>
                <a:gd name="connsiteX2" fmla="*/ 1258480 w 1317135"/>
                <a:gd name="connsiteY2" fmla="*/ 226243 h 226243"/>
                <a:gd name="connsiteX3" fmla="*/ 0 w 1317135"/>
                <a:gd name="connsiteY3" fmla="*/ 226243 h 226243"/>
                <a:gd name="connsiteX4" fmla="*/ 0 w 1317135"/>
                <a:gd name="connsiteY4" fmla="*/ 0 h 226243"/>
                <a:gd name="connsiteX0" fmla="*/ 0 w 1370175"/>
                <a:gd name="connsiteY0" fmla="*/ 0 h 226243"/>
                <a:gd name="connsiteX1" fmla="*/ 1258480 w 1370175"/>
                <a:gd name="connsiteY1" fmla="*/ 0 h 226243"/>
                <a:gd name="connsiteX2" fmla="*/ 1258480 w 1370175"/>
                <a:gd name="connsiteY2" fmla="*/ 226243 h 226243"/>
                <a:gd name="connsiteX3" fmla="*/ 0 w 1370175"/>
                <a:gd name="connsiteY3" fmla="*/ 226243 h 226243"/>
                <a:gd name="connsiteX4" fmla="*/ 0 w 1370175"/>
                <a:gd name="connsiteY4" fmla="*/ 0 h 226243"/>
                <a:gd name="connsiteX0" fmla="*/ 0 w 1373538"/>
                <a:gd name="connsiteY0" fmla="*/ 0 h 226243"/>
                <a:gd name="connsiteX1" fmla="*/ 1258480 w 1373538"/>
                <a:gd name="connsiteY1" fmla="*/ 0 h 226243"/>
                <a:gd name="connsiteX2" fmla="*/ 1258480 w 1373538"/>
                <a:gd name="connsiteY2" fmla="*/ 226243 h 226243"/>
                <a:gd name="connsiteX3" fmla="*/ 0 w 1373538"/>
                <a:gd name="connsiteY3" fmla="*/ 226243 h 226243"/>
                <a:gd name="connsiteX4" fmla="*/ 0 w 1373538"/>
                <a:gd name="connsiteY4" fmla="*/ 0 h 226243"/>
                <a:gd name="connsiteX0" fmla="*/ 0 w 1379085"/>
                <a:gd name="connsiteY0" fmla="*/ 0 h 226243"/>
                <a:gd name="connsiteX1" fmla="*/ 1258480 w 1379085"/>
                <a:gd name="connsiteY1" fmla="*/ 0 h 226243"/>
                <a:gd name="connsiteX2" fmla="*/ 1258480 w 1379085"/>
                <a:gd name="connsiteY2" fmla="*/ 226243 h 226243"/>
                <a:gd name="connsiteX3" fmla="*/ 0 w 1379085"/>
                <a:gd name="connsiteY3" fmla="*/ 226243 h 226243"/>
                <a:gd name="connsiteX4" fmla="*/ 0 w 1379085"/>
                <a:gd name="connsiteY4" fmla="*/ 0 h 226243"/>
                <a:gd name="connsiteX0" fmla="*/ 179109 w 1379085"/>
                <a:gd name="connsiteY0" fmla="*/ 0 h 339365"/>
                <a:gd name="connsiteX1" fmla="*/ 1258480 w 1379085"/>
                <a:gd name="connsiteY1" fmla="*/ 113122 h 339365"/>
                <a:gd name="connsiteX2" fmla="*/ 1258480 w 1379085"/>
                <a:gd name="connsiteY2" fmla="*/ 339365 h 339365"/>
                <a:gd name="connsiteX3" fmla="*/ 0 w 1379085"/>
                <a:gd name="connsiteY3" fmla="*/ 339365 h 339365"/>
                <a:gd name="connsiteX4" fmla="*/ 179109 w 1379085"/>
                <a:gd name="connsiteY4" fmla="*/ 0 h 339365"/>
                <a:gd name="connsiteX0" fmla="*/ 146115 w 1346091"/>
                <a:gd name="connsiteY0" fmla="*/ 0 h 339365"/>
                <a:gd name="connsiteX1" fmla="*/ 1225486 w 1346091"/>
                <a:gd name="connsiteY1" fmla="*/ 113122 h 339365"/>
                <a:gd name="connsiteX2" fmla="*/ 1225486 w 1346091"/>
                <a:gd name="connsiteY2" fmla="*/ 339365 h 339365"/>
                <a:gd name="connsiteX3" fmla="*/ 0 w 1346091"/>
                <a:gd name="connsiteY3" fmla="*/ 268664 h 339365"/>
                <a:gd name="connsiteX4" fmla="*/ 146115 w 1346091"/>
                <a:gd name="connsiteY4" fmla="*/ 0 h 339365"/>
                <a:gd name="connsiteX0" fmla="*/ 146115 w 1347959"/>
                <a:gd name="connsiteY0" fmla="*/ 0 h 339365"/>
                <a:gd name="connsiteX1" fmla="*/ 1225486 w 1347959"/>
                <a:gd name="connsiteY1" fmla="*/ 113122 h 339365"/>
                <a:gd name="connsiteX2" fmla="*/ 1225486 w 1347959"/>
                <a:gd name="connsiteY2" fmla="*/ 339365 h 339365"/>
                <a:gd name="connsiteX3" fmla="*/ 0 w 1347959"/>
                <a:gd name="connsiteY3" fmla="*/ 268664 h 339365"/>
                <a:gd name="connsiteX4" fmla="*/ 146115 w 1347959"/>
                <a:gd name="connsiteY4" fmla="*/ 0 h 339365"/>
                <a:gd name="connsiteX0" fmla="*/ 146115 w 1455321"/>
                <a:gd name="connsiteY0" fmla="*/ 0 h 315798"/>
                <a:gd name="connsiteX1" fmla="*/ 1225486 w 1455321"/>
                <a:gd name="connsiteY1" fmla="*/ 113122 h 315798"/>
                <a:gd name="connsiteX2" fmla="*/ 1381028 w 1455321"/>
                <a:gd name="connsiteY2" fmla="*/ 315798 h 315798"/>
                <a:gd name="connsiteX3" fmla="*/ 0 w 1455321"/>
                <a:gd name="connsiteY3" fmla="*/ 268664 h 315798"/>
                <a:gd name="connsiteX4" fmla="*/ 146115 w 1455321"/>
                <a:gd name="connsiteY4" fmla="*/ 0 h 315798"/>
                <a:gd name="connsiteX0" fmla="*/ 146115 w 1550695"/>
                <a:gd name="connsiteY0" fmla="*/ 9078 h 277742"/>
                <a:gd name="connsiteX1" fmla="*/ 1225486 w 1550695"/>
                <a:gd name="connsiteY1" fmla="*/ 122200 h 277742"/>
                <a:gd name="connsiteX2" fmla="*/ 1494150 w 1550695"/>
                <a:gd name="connsiteY2" fmla="*/ 13792 h 277742"/>
                <a:gd name="connsiteX3" fmla="*/ 0 w 1550695"/>
                <a:gd name="connsiteY3" fmla="*/ 277742 h 277742"/>
                <a:gd name="connsiteX4" fmla="*/ 146115 w 1550695"/>
                <a:gd name="connsiteY4" fmla="*/ 9078 h 277742"/>
                <a:gd name="connsiteX0" fmla="*/ 146115 w 1292530"/>
                <a:gd name="connsiteY0" fmla="*/ 0 h 447773"/>
                <a:gd name="connsiteX1" fmla="*/ 1225486 w 1292530"/>
                <a:gd name="connsiteY1" fmla="*/ 113122 h 447773"/>
                <a:gd name="connsiteX2" fmla="*/ 1084084 w 1292530"/>
                <a:gd name="connsiteY2" fmla="*/ 447773 h 447773"/>
                <a:gd name="connsiteX3" fmla="*/ 0 w 1292530"/>
                <a:gd name="connsiteY3" fmla="*/ 268664 h 447773"/>
                <a:gd name="connsiteX4" fmla="*/ 146115 w 1292530"/>
                <a:gd name="connsiteY4" fmla="*/ 0 h 447773"/>
                <a:gd name="connsiteX0" fmla="*/ 146115 w 1202397"/>
                <a:gd name="connsiteY0" fmla="*/ 0 h 447773"/>
                <a:gd name="connsiteX1" fmla="*/ 1074658 w 1202397"/>
                <a:gd name="connsiteY1" fmla="*/ 278091 h 447773"/>
                <a:gd name="connsiteX2" fmla="*/ 1084084 w 1202397"/>
                <a:gd name="connsiteY2" fmla="*/ 447773 h 447773"/>
                <a:gd name="connsiteX3" fmla="*/ 0 w 1202397"/>
                <a:gd name="connsiteY3" fmla="*/ 268664 h 447773"/>
                <a:gd name="connsiteX4" fmla="*/ 146115 w 1202397"/>
                <a:gd name="connsiteY4" fmla="*/ 0 h 447773"/>
                <a:gd name="connsiteX0" fmla="*/ 146115 w 1227774"/>
                <a:gd name="connsiteY0" fmla="*/ 0 h 447773"/>
                <a:gd name="connsiteX1" fmla="*/ 1126505 w 1227774"/>
                <a:gd name="connsiteY1" fmla="*/ 113122 h 447773"/>
                <a:gd name="connsiteX2" fmla="*/ 1084084 w 1227774"/>
                <a:gd name="connsiteY2" fmla="*/ 447773 h 447773"/>
                <a:gd name="connsiteX3" fmla="*/ 0 w 1227774"/>
                <a:gd name="connsiteY3" fmla="*/ 268664 h 447773"/>
                <a:gd name="connsiteX4" fmla="*/ 146115 w 1227774"/>
                <a:gd name="connsiteY4" fmla="*/ 0 h 447773"/>
                <a:gd name="connsiteX0" fmla="*/ 146115 w 1227774"/>
                <a:gd name="connsiteY0" fmla="*/ 0 h 447773"/>
                <a:gd name="connsiteX1" fmla="*/ 1126505 w 1227774"/>
                <a:gd name="connsiteY1" fmla="*/ 113122 h 447773"/>
                <a:gd name="connsiteX2" fmla="*/ 1084084 w 1227774"/>
                <a:gd name="connsiteY2" fmla="*/ 447773 h 447773"/>
                <a:gd name="connsiteX3" fmla="*/ 0 w 1227774"/>
                <a:gd name="connsiteY3" fmla="*/ 268664 h 447773"/>
                <a:gd name="connsiteX4" fmla="*/ 146115 w 1227774"/>
                <a:gd name="connsiteY4" fmla="*/ 0 h 447773"/>
                <a:gd name="connsiteX0" fmla="*/ 146115 w 1230387"/>
                <a:gd name="connsiteY0" fmla="*/ 0 h 447773"/>
                <a:gd name="connsiteX1" fmla="*/ 1131218 w 1230387"/>
                <a:gd name="connsiteY1" fmla="*/ 32994 h 447773"/>
                <a:gd name="connsiteX2" fmla="*/ 1084084 w 1230387"/>
                <a:gd name="connsiteY2" fmla="*/ 447773 h 447773"/>
                <a:gd name="connsiteX3" fmla="*/ 0 w 1230387"/>
                <a:gd name="connsiteY3" fmla="*/ 268664 h 447773"/>
                <a:gd name="connsiteX4" fmla="*/ 146115 w 1230387"/>
                <a:gd name="connsiteY4" fmla="*/ 0 h 447773"/>
                <a:gd name="connsiteX0" fmla="*/ 146115 w 1236841"/>
                <a:gd name="connsiteY0" fmla="*/ 0 h 433633"/>
                <a:gd name="connsiteX1" fmla="*/ 1131218 w 1236841"/>
                <a:gd name="connsiteY1" fmla="*/ 32994 h 433633"/>
                <a:gd name="connsiteX2" fmla="*/ 1098225 w 1236841"/>
                <a:gd name="connsiteY2" fmla="*/ 433633 h 433633"/>
                <a:gd name="connsiteX3" fmla="*/ 0 w 1236841"/>
                <a:gd name="connsiteY3" fmla="*/ 268664 h 433633"/>
                <a:gd name="connsiteX4" fmla="*/ 146115 w 1236841"/>
                <a:gd name="connsiteY4" fmla="*/ 0 h 433633"/>
                <a:gd name="connsiteX0" fmla="*/ 146115 w 1236841"/>
                <a:gd name="connsiteY0" fmla="*/ 0 h 433633"/>
                <a:gd name="connsiteX1" fmla="*/ 636308 w 1236841"/>
                <a:gd name="connsiteY1" fmla="*/ 9428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0 w 1236841"/>
                <a:gd name="connsiteY4" fmla="*/ 268664 h 433633"/>
                <a:gd name="connsiteX5" fmla="*/ 146115 w 1236841"/>
                <a:gd name="connsiteY5" fmla="*/ 0 h 433633"/>
                <a:gd name="connsiteX0" fmla="*/ 146115 w 1236841"/>
                <a:gd name="connsiteY0" fmla="*/ 0 h 433633"/>
                <a:gd name="connsiteX1" fmla="*/ 575034 w 1236841"/>
                <a:gd name="connsiteY1" fmla="*/ 150830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0 w 1236841"/>
                <a:gd name="connsiteY4" fmla="*/ 268664 h 433633"/>
                <a:gd name="connsiteX5" fmla="*/ 146115 w 1236841"/>
                <a:gd name="connsiteY5" fmla="*/ 0 h 433633"/>
                <a:gd name="connsiteX0" fmla="*/ 146115 w 1236841"/>
                <a:gd name="connsiteY0" fmla="*/ 0 h 433633"/>
                <a:gd name="connsiteX1" fmla="*/ 575034 w 1236841"/>
                <a:gd name="connsiteY1" fmla="*/ 150830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570321 w 1236841"/>
                <a:gd name="connsiteY4" fmla="*/ 348793 h 433633"/>
                <a:gd name="connsiteX5" fmla="*/ 0 w 1236841"/>
                <a:gd name="connsiteY5" fmla="*/ 268664 h 433633"/>
                <a:gd name="connsiteX6" fmla="*/ 146115 w 1236841"/>
                <a:gd name="connsiteY6" fmla="*/ 0 h 433633"/>
                <a:gd name="connsiteX0" fmla="*/ 146115 w 1236841"/>
                <a:gd name="connsiteY0" fmla="*/ 0 h 471341"/>
                <a:gd name="connsiteX1" fmla="*/ 575034 w 1236841"/>
                <a:gd name="connsiteY1" fmla="*/ 150830 h 471341"/>
                <a:gd name="connsiteX2" fmla="*/ 1131218 w 1236841"/>
                <a:gd name="connsiteY2" fmla="*/ 32994 h 471341"/>
                <a:gd name="connsiteX3" fmla="*/ 1098225 w 1236841"/>
                <a:gd name="connsiteY3" fmla="*/ 433633 h 471341"/>
                <a:gd name="connsiteX4" fmla="*/ 447773 w 1236841"/>
                <a:gd name="connsiteY4" fmla="*/ 471341 h 471341"/>
                <a:gd name="connsiteX5" fmla="*/ 0 w 1236841"/>
                <a:gd name="connsiteY5" fmla="*/ 268664 h 471341"/>
                <a:gd name="connsiteX6" fmla="*/ 146115 w 1236841"/>
                <a:gd name="connsiteY6" fmla="*/ 0 h 471341"/>
                <a:gd name="connsiteX0" fmla="*/ 146115 w 1239095"/>
                <a:gd name="connsiteY0" fmla="*/ 0 h 471341"/>
                <a:gd name="connsiteX1" fmla="*/ 575034 w 1239095"/>
                <a:gd name="connsiteY1" fmla="*/ 150830 h 471341"/>
                <a:gd name="connsiteX2" fmla="*/ 1131218 w 1239095"/>
                <a:gd name="connsiteY2" fmla="*/ 32994 h 471341"/>
                <a:gd name="connsiteX3" fmla="*/ 1102939 w 1239095"/>
                <a:gd name="connsiteY3" fmla="*/ 424206 h 471341"/>
                <a:gd name="connsiteX4" fmla="*/ 447773 w 1239095"/>
                <a:gd name="connsiteY4" fmla="*/ 471341 h 471341"/>
                <a:gd name="connsiteX5" fmla="*/ 0 w 1239095"/>
                <a:gd name="connsiteY5" fmla="*/ 268664 h 471341"/>
                <a:gd name="connsiteX6" fmla="*/ 146115 w 1239095"/>
                <a:gd name="connsiteY6" fmla="*/ 0 h 471341"/>
                <a:gd name="connsiteX0" fmla="*/ 146115 w 1239095"/>
                <a:gd name="connsiteY0" fmla="*/ 12438 h 483779"/>
                <a:gd name="connsiteX1" fmla="*/ 575034 w 1239095"/>
                <a:gd name="connsiteY1" fmla="*/ 163268 h 483779"/>
                <a:gd name="connsiteX2" fmla="*/ 1131218 w 1239095"/>
                <a:gd name="connsiteY2" fmla="*/ 45432 h 483779"/>
                <a:gd name="connsiteX3" fmla="*/ 1102939 w 1239095"/>
                <a:gd name="connsiteY3" fmla="*/ 436644 h 483779"/>
                <a:gd name="connsiteX4" fmla="*/ 447773 w 1239095"/>
                <a:gd name="connsiteY4" fmla="*/ 483779 h 483779"/>
                <a:gd name="connsiteX5" fmla="*/ 0 w 1239095"/>
                <a:gd name="connsiteY5" fmla="*/ 281102 h 483779"/>
                <a:gd name="connsiteX6" fmla="*/ 146115 w 1239095"/>
                <a:gd name="connsiteY6" fmla="*/ 12438 h 483779"/>
                <a:gd name="connsiteX0" fmla="*/ 178741 w 1271721"/>
                <a:gd name="connsiteY0" fmla="*/ 13853 h 485194"/>
                <a:gd name="connsiteX1" fmla="*/ 607660 w 1271721"/>
                <a:gd name="connsiteY1" fmla="*/ 164683 h 485194"/>
                <a:gd name="connsiteX2" fmla="*/ 1163844 w 1271721"/>
                <a:gd name="connsiteY2" fmla="*/ 46847 h 485194"/>
                <a:gd name="connsiteX3" fmla="*/ 1135565 w 1271721"/>
                <a:gd name="connsiteY3" fmla="*/ 438059 h 485194"/>
                <a:gd name="connsiteX4" fmla="*/ 480399 w 1271721"/>
                <a:gd name="connsiteY4" fmla="*/ 485194 h 485194"/>
                <a:gd name="connsiteX5" fmla="*/ 32626 w 1271721"/>
                <a:gd name="connsiteY5" fmla="*/ 282517 h 485194"/>
                <a:gd name="connsiteX6" fmla="*/ 178741 w 1271721"/>
                <a:gd name="connsiteY6" fmla="*/ 13853 h 485194"/>
                <a:gd name="connsiteX0" fmla="*/ 185477 w 1278457"/>
                <a:gd name="connsiteY0" fmla="*/ 16781 h 488122"/>
                <a:gd name="connsiteX1" fmla="*/ 614396 w 1278457"/>
                <a:gd name="connsiteY1" fmla="*/ 167611 h 488122"/>
                <a:gd name="connsiteX2" fmla="*/ 1170580 w 1278457"/>
                <a:gd name="connsiteY2" fmla="*/ 49775 h 488122"/>
                <a:gd name="connsiteX3" fmla="*/ 1142301 w 1278457"/>
                <a:gd name="connsiteY3" fmla="*/ 440987 h 488122"/>
                <a:gd name="connsiteX4" fmla="*/ 487135 w 1278457"/>
                <a:gd name="connsiteY4" fmla="*/ 488122 h 488122"/>
                <a:gd name="connsiteX5" fmla="*/ 39362 w 1278457"/>
                <a:gd name="connsiteY5" fmla="*/ 285445 h 488122"/>
                <a:gd name="connsiteX6" fmla="*/ 185477 w 1278457"/>
                <a:gd name="connsiteY6" fmla="*/ 16781 h 488122"/>
                <a:gd name="connsiteX0" fmla="*/ 197623 w 1290603"/>
                <a:gd name="connsiteY0" fmla="*/ 16051 h 487392"/>
                <a:gd name="connsiteX1" fmla="*/ 626542 w 1290603"/>
                <a:gd name="connsiteY1" fmla="*/ 166881 h 487392"/>
                <a:gd name="connsiteX2" fmla="*/ 1182726 w 1290603"/>
                <a:gd name="connsiteY2" fmla="*/ 49045 h 487392"/>
                <a:gd name="connsiteX3" fmla="*/ 1154447 w 1290603"/>
                <a:gd name="connsiteY3" fmla="*/ 440257 h 487392"/>
                <a:gd name="connsiteX4" fmla="*/ 499281 w 1290603"/>
                <a:gd name="connsiteY4" fmla="*/ 487392 h 487392"/>
                <a:gd name="connsiteX5" fmla="*/ 51508 w 1290603"/>
                <a:gd name="connsiteY5" fmla="*/ 284715 h 487392"/>
                <a:gd name="connsiteX6" fmla="*/ 197623 w 1290603"/>
                <a:gd name="connsiteY6" fmla="*/ 16051 h 487392"/>
                <a:gd name="connsiteX0" fmla="*/ 197623 w 1288349"/>
                <a:gd name="connsiteY0" fmla="*/ 16051 h 487392"/>
                <a:gd name="connsiteX1" fmla="*/ 626542 w 1288349"/>
                <a:gd name="connsiteY1" fmla="*/ 166881 h 487392"/>
                <a:gd name="connsiteX2" fmla="*/ 1182726 w 1288349"/>
                <a:gd name="connsiteY2" fmla="*/ 49045 h 487392"/>
                <a:gd name="connsiteX3" fmla="*/ 1149733 w 1288349"/>
                <a:gd name="connsiteY3" fmla="*/ 430830 h 487392"/>
                <a:gd name="connsiteX4" fmla="*/ 499281 w 1288349"/>
                <a:gd name="connsiteY4" fmla="*/ 487392 h 487392"/>
                <a:gd name="connsiteX5" fmla="*/ 51508 w 1288349"/>
                <a:gd name="connsiteY5" fmla="*/ 284715 h 487392"/>
                <a:gd name="connsiteX6" fmla="*/ 197623 w 1288349"/>
                <a:gd name="connsiteY6" fmla="*/ 16051 h 487392"/>
                <a:gd name="connsiteX0" fmla="*/ 197623 w 1307829"/>
                <a:gd name="connsiteY0" fmla="*/ 16051 h 487392"/>
                <a:gd name="connsiteX1" fmla="*/ 626542 w 1307829"/>
                <a:gd name="connsiteY1" fmla="*/ 166881 h 487392"/>
                <a:gd name="connsiteX2" fmla="*/ 1182726 w 1307829"/>
                <a:gd name="connsiteY2" fmla="*/ 49045 h 487392"/>
                <a:gd name="connsiteX3" fmla="*/ 1149733 w 1307829"/>
                <a:gd name="connsiteY3" fmla="*/ 430830 h 487392"/>
                <a:gd name="connsiteX4" fmla="*/ 499281 w 1307829"/>
                <a:gd name="connsiteY4" fmla="*/ 487392 h 487392"/>
                <a:gd name="connsiteX5" fmla="*/ 51508 w 1307829"/>
                <a:gd name="connsiteY5" fmla="*/ 284715 h 487392"/>
                <a:gd name="connsiteX6" fmla="*/ 197623 w 1307829"/>
                <a:gd name="connsiteY6" fmla="*/ 16051 h 487392"/>
                <a:gd name="connsiteX0" fmla="*/ 197623 w 1305362"/>
                <a:gd name="connsiteY0" fmla="*/ 16051 h 487392"/>
                <a:gd name="connsiteX1" fmla="*/ 626542 w 1305362"/>
                <a:gd name="connsiteY1" fmla="*/ 166881 h 487392"/>
                <a:gd name="connsiteX2" fmla="*/ 1182726 w 1305362"/>
                <a:gd name="connsiteY2" fmla="*/ 49045 h 487392"/>
                <a:gd name="connsiteX3" fmla="*/ 1145019 w 1305362"/>
                <a:gd name="connsiteY3" fmla="*/ 416690 h 487392"/>
                <a:gd name="connsiteX4" fmla="*/ 499281 w 1305362"/>
                <a:gd name="connsiteY4" fmla="*/ 487392 h 487392"/>
                <a:gd name="connsiteX5" fmla="*/ 51508 w 1305362"/>
                <a:gd name="connsiteY5" fmla="*/ 284715 h 487392"/>
                <a:gd name="connsiteX6" fmla="*/ 197623 w 1305362"/>
                <a:gd name="connsiteY6" fmla="*/ 16051 h 487392"/>
                <a:gd name="connsiteX0" fmla="*/ 197623 w 1300911"/>
                <a:gd name="connsiteY0" fmla="*/ 16051 h 487392"/>
                <a:gd name="connsiteX1" fmla="*/ 626542 w 1300911"/>
                <a:gd name="connsiteY1" fmla="*/ 166881 h 487392"/>
                <a:gd name="connsiteX2" fmla="*/ 1173299 w 1300911"/>
                <a:gd name="connsiteY2" fmla="*/ 44332 h 487392"/>
                <a:gd name="connsiteX3" fmla="*/ 1145019 w 1300911"/>
                <a:gd name="connsiteY3" fmla="*/ 416690 h 487392"/>
                <a:gd name="connsiteX4" fmla="*/ 499281 w 1300911"/>
                <a:gd name="connsiteY4" fmla="*/ 487392 h 487392"/>
                <a:gd name="connsiteX5" fmla="*/ 51508 w 1300911"/>
                <a:gd name="connsiteY5" fmla="*/ 284715 h 487392"/>
                <a:gd name="connsiteX6" fmla="*/ 197623 w 1300911"/>
                <a:gd name="connsiteY6" fmla="*/ 16051 h 487392"/>
                <a:gd name="connsiteX0" fmla="*/ 197623 w 1300911"/>
                <a:gd name="connsiteY0" fmla="*/ 16051 h 487392"/>
                <a:gd name="connsiteX1" fmla="*/ 626542 w 1300911"/>
                <a:gd name="connsiteY1" fmla="*/ 166881 h 487392"/>
                <a:gd name="connsiteX2" fmla="*/ 1173299 w 1300911"/>
                <a:gd name="connsiteY2" fmla="*/ 44332 h 487392"/>
                <a:gd name="connsiteX3" fmla="*/ 1145019 w 1300911"/>
                <a:gd name="connsiteY3" fmla="*/ 416690 h 487392"/>
                <a:gd name="connsiteX4" fmla="*/ 499281 w 1300911"/>
                <a:gd name="connsiteY4" fmla="*/ 487392 h 487392"/>
                <a:gd name="connsiteX5" fmla="*/ 51508 w 1300911"/>
                <a:gd name="connsiteY5" fmla="*/ 284715 h 487392"/>
                <a:gd name="connsiteX6" fmla="*/ 197623 w 1300911"/>
                <a:gd name="connsiteY6" fmla="*/ 16051 h 487392"/>
                <a:gd name="connsiteX0" fmla="*/ 191623 w 1304338"/>
                <a:gd name="connsiteY0" fmla="*/ 16825 h 474026"/>
                <a:gd name="connsiteX1" fmla="*/ 629969 w 1304338"/>
                <a:gd name="connsiteY1" fmla="*/ 153515 h 474026"/>
                <a:gd name="connsiteX2" fmla="*/ 1176726 w 1304338"/>
                <a:gd name="connsiteY2" fmla="*/ 30966 h 474026"/>
                <a:gd name="connsiteX3" fmla="*/ 1148446 w 1304338"/>
                <a:gd name="connsiteY3" fmla="*/ 403324 h 474026"/>
                <a:gd name="connsiteX4" fmla="*/ 502708 w 1304338"/>
                <a:gd name="connsiteY4" fmla="*/ 474026 h 474026"/>
                <a:gd name="connsiteX5" fmla="*/ 54935 w 1304338"/>
                <a:gd name="connsiteY5" fmla="*/ 271349 h 474026"/>
                <a:gd name="connsiteX6" fmla="*/ 191623 w 1304338"/>
                <a:gd name="connsiteY6" fmla="*/ 16825 h 474026"/>
                <a:gd name="connsiteX0" fmla="*/ 191623 w 1304338"/>
                <a:gd name="connsiteY0" fmla="*/ 16825 h 474026"/>
                <a:gd name="connsiteX1" fmla="*/ 559268 w 1304338"/>
                <a:gd name="connsiteY1" fmla="*/ 177082 h 474026"/>
                <a:gd name="connsiteX2" fmla="*/ 1176726 w 1304338"/>
                <a:gd name="connsiteY2" fmla="*/ 30966 h 474026"/>
                <a:gd name="connsiteX3" fmla="*/ 1148446 w 1304338"/>
                <a:gd name="connsiteY3" fmla="*/ 403324 h 474026"/>
                <a:gd name="connsiteX4" fmla="*/ 502708 w 1304338"/>
                <a:gd name="connsiteY4" fmla="*/ 474026 h 474026"/>
                <a:gd name="connsiteX5" fmla="*/ 54935 w 1304338"/>
                <a:gd name="connsiteY5" fmla="*/ 271349 h 474026"/>
                <a:gd name="connsiteX6" fmla="*/ 191623 w 1304338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5335"/>
                <a:gd name="connsiteY0" fmla="*/ 16825 h 474026"/>
                <a:gd name="connsiteX1" fmla="*/ 587713 w 1335335"/>
                <a:gd name="connsiteY1" fmla="*/ 177082 h 474026"/>
                <a:gd name="connsiteX2" fmla="*/ 1205171 w 1335335"/>
                <a:gd name="connsiteY2" fmla="*/ 30966 h 474026"/>
                <a:gd name="connsiteX3" fmla="*/ 1181604 w 1335335"/>
                <a:gd name="connsiteY3" fmla="*/ 398611 h 474026"/>
                <a:gd name="connsiteX4" fmla="*/ 531153 w 1335335"/>
                <a:gd name="connsiteY4" fmla="*/ 474026 h 474026"/>
                <a:gd name="connsiteX5" fmla="*/ 83380 w 1335335"/>
                <a:gd name="connsiteY5" fmla="*/ 271349 h 474026"/>
                <a:gd name="connsiteX6" fmla="*/ 220068 w 1335335"/>
                <a:gd name="connsiteY6" fmla="*/ 16825 h 474026"/>
                <a:gd name="connsiteX0" fmla="*/ 221619 w 1336886"/>
                <a:gd name="connsiteY0" fmla="*/ 15908 h 473109"/>
                <a:gd name="connsiteX1" fmla="*/ 589264 w 1336886"/>
                <a:gd name="connsiteY1" fmla="*/ 176165 h 473109"/>
                <a:gd name="connsiteX2" fmla="*/ 1206722 w 1336886"/>
                <a:gd name="connsiteY2" fmla="*/ 30049 h 473109"/>
                <a:gd name="connsiteX3" fmla="*/ 1183155 w 1336886"/>
                <a:gd name="connsiteY3" fmla="*/ 397694 h 473109"/>
                <a:gd name="connsiteX4" fmla="*/ 532704 w 1336886"/>
                <a:gd name="connsiteY4" fmla="*/ 473109 h 473109"/>
                <a:gd name="connsiteX5" fmla="*/ 84931 w 1336886"/>
                <a:gd name="connsiteY5" fmla="*/ 270432 h 473109"/>
                <a:gd name="connsiteX6" fmla="*/ 221619 w 1336886"/>
                <a:gd name="connsiteY6" fmla="*/ 15908 h 47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886" h="473109">
                  <a:moveTo>
                    <a:pt x="221619" y="15908"/>
                  </a:moveTo>
                  <a:lnTo>
                    <a:pt x="589264" y="176165"/>
                  </a:lnTo>
                  <a:lnTo>
                    <a:pt x="1206722" y="30049"/>
                  </a:lnTo>
                  <a:cubicBezTo>
                    <a:pt x="1348124" y="48902"/>
                    <a:pt x="1418826" y="256293"/>
                    <a:pt x="1183155" y="397694"/>
                  </a:cubicBezTo>
                  <a:lnTo>
                    <a:pt x="532704" y="473109"/>
                  </a:lnTo>
                  <a:lnTo>
                    <a:pt x="84931" y="270432"/>
                  </a:lnTo>
                  <a:cubicBezTo>
                    <a:pt x="-58462" y="179835"/>
                    <a:pt x="-25049" y="-64220"/>
                    <a:pt x="221619" y="15908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34" name="Freeform 22">
              <a:extLst>
                <a:ext uri="{FF2B5EF4-FFF2-40B4-BE49-F238E27FC236}">
                  <a16:creationId xmlns:a16="http://schemas.microsoft.com/office/drawing/2014/main" id="{ED425B1E-54E4-447E-A353-6AA2173C39CC}"/>
                </a:ext>
              </a:extLst>
            </p:cNvPr>
            <p:cNvSpPr/>
            <p:nvPr/>
          </p:nvSpPr>
          <p:spPr>
            <a:xfrm rot="14802283">
              <a:off x="3377353" y="2233211"/>
              <a:ext cx="1375145" cy="1570507"/>
            </a:xfrm>
            <a:custGeom>
              <a:avLst/>
              <a:gdLst>
                <a:gd name="connsiteX0" fmla="*/ 2026711 w 2026711"/>
                <a:gd name="connsiteY0" fmla="*/ 1737708 h 2314638"/>
                <a:gd name="connsiteX1" fmla="*/ 1090689 w 2026711"/>
                <a:gd name="connsiteY1" fmla="*/ 1737708 h 2314638"/>
                <a:gd name="connsiteX2" fmla="*/ 1090689 w 2026711"/>
                <a:gd name="connsiteY2" fmla="*/ 1919052 h 2314638"/>
                <a:gd name="connsiteX3" fmla="*/ 1141681 w 2026711"/>
                <a:gd name="connsiteY3" fmla="*/ 1953091 h 2314638"/>
                <a:gd name="connsiteX4" fmla="*/ 1204333 w 2026711"/>
                <a:gd name="connsiteY4" fmla="*/ 2102849 h 2314638"/>
                <a:gd name="connsiteX5" fmla="*/ 990427 w 2026711"/>
                <a:gd name="connsiteY5" fmla="*/ 2314638 h 2314638"/>
                <a:gd name="connsiteX6" fmla="*/ 776522 w 2026711"/>
                <a:gd name="connsiteY6" fmla="*/ 2102849 h 2314638"/>
                <a:gd name="connsiteX7" fmla="*/ 839175 w 2026711"/>
                <a:gd name="connsiteY7" fmla="*/ 1953091 h 2314638"/>
                <a:gd name="connsiteX8" fmla="*/ 890167 w 2026711"/>
                <a:gd name="connsiteY8" fmla="*/ 1919052 h 2314638"/>
                <a:gd name="connsiteX9" fmla="*/ 890167 w 2026711"/>
                <a:gd name="connsiteY9" fmla="*/ 1737708 h 2314638"/>
                <a:gd name="connsiteX10" fmla="*/ 0 w 2026711"/>
                <a:gd name="connsiteY10" fmla="*/ 1737707 h 2314638"/>
                <a:gd name="connsiteX11" fmla="*/ 0 w 2026711"/>
                <a:gd name="connsiteY11" fmla="*/ 962894 h 2314638"/>
                <a:gd name="connsiteX12" fmla="*/ 119131 w 2026711"/>
                <a:gd name="connsiteY12" fmla="*/ 962894 h 2314638"/>
                <a:gd name="connsiteX13" fmla="*/ 149812 w 2026711"/>
                <a:gd name="connsiteY13" fmla="*/ 1000080 h 2314638"/>
                <a:gd name="connsiteX14" fmla="*/ 331312 w 2026711"/>
                <a:gd name="connsiteY14" fmla="*/ 1075259 h 2314638"/>
                <a:gd name="connsiteX15" fmla="*/ 587991 w 2026711"/>
                <a:gd name="connsiteY15" fmla="*/ 818579 h 2314638"/>
                <a:gd name="connsiteX16" fmla="*/ 331312 w 2026711"/>
                <a:gd name="connsiteY16" fmla="*/ 561900 h 2314638"/>
                <a:gd name="connsiteX17" fmla="*/ 149812 w 2026711"/>
                <a:gd name="connsiteY17" fmla="*/ 637080 h 2314638"/>
                <a:gd name="connsiteX18" fmla="*/ 119133 w 2026711"/>
                <a:gd name="connsiteY18" fmla="*/ 674263 h 2314638"/>
                <a:gd name="connsiteX19" fmla="*/ 0 w 2026711"/>
                <a:gd name="connsiteY19" fmla="*/ 674263 h 2314638"/>
                <a:gd name="connsiteX20" fmla="*/ 0 w 2026711"/>
                <a:gd name="connsiteY20" fmla="*/ 22730 h 2314638"/>
                <a:gd name="connsiteX21" fmla="*/ 89446 w 2026711"/>
                <a:gd name="connsiteY21" fmla="*/ 9079 h 2314638"/>
                <a:gd name="connsiteX22" fmla="*/ 269244 w 2026711"/>
                <a:gd name="connsiteY22" fmla="*/ 0 h 2314638"/>
                <a:gd name="connsiteX23" fmla="*/ 953739 w 2026711"/>
                <a:gd name="connsiteY23" fmla="*/ 138194 h 2314638"/>
                <a:gd name="connsiteX24" fmla="*/ 1002074 w 2026711"/>
                <a:gd name="connsiteY24" fmla="*/ 161478 h 2314638"/>
                <a:gd name="connsiteX25" fmla="*/ 1107458 w 2026711"/>
                <a:gd name="connsiteY25" fmla="*/ 212245 h 2314638"/>
                <a:gd name="connsiteX26" fmla="*/ 1626202 w 2026711"/>
                <a:gd name="connsiteY26" fmla="*/ 639938 h 2314638"/>
                <a:gd name="connsiteX27" fmla="*/ 1715879 w 2026711"/>
                <a:gd name="connsiteY27" fmla="*/ 759862 h 2314638"/>
                <a:gd name="connsiteX28" fmla="*/ 1727435 w 2026711"/>
                <a:gd name="connsiteY28" fmla="*/ 775315 h 2314638"/>
                <a:gd name="connsiteX29" fmla="*/ 2018682 w 2026711"/>
                <a:gd name="connsiteY29" fmla="*/ 1578721 h 231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026711" h="2314638">
                  <a:moveTo>
                    <a:pt x="2026711" y="1737708"/>
                  </a:moveTo>
                  <a:lnTo>
                    <a:pt x="1090689" y="1737708"/>
                  </a:lnTo>
                  <a:lnTo>
                    <a:pt x="1090689" y="1919052"/>
                  </a:lnTo>
                  <a:lnTo>
                    <a:pt x="1141681" y="1953091"/>
                  </a:lnTo>
                  <a:cubicBezTo>
                    <a:pt x="1180391" y="1991418"/>
                    <a:pt x="1204333" y="2044365"/>
                    <a:pt x="1204333" y="2102849"/>
                  </a:cubicBezTo>
                  <a:cubicBezTo>
                    <a:pt x="1204333" y="2219817"/>
                    <a:pt x="1108564" y="2314638"/>
                    <a:pt x="990427" y="2314638"/>
                  </a:cubicBezTo>
                  <a:cubicBezTo>
                    <a:pt x="872291" y="2314638"/>
                    <a:pt x="776522" y="2219817"/>
                    <a:pt x="776522" y="2102849"/>
                  </a:cubicBezTo>
                  <a:cubicBezTo>
                    <a:pt x="776522" y="2044365"/>
                    <a:pt x="800466" y="1991418"/>
                    <a:pt x="839175" y="1953091"/>
                  </a:cubicBezTo>
                  <a:lnTo>
                    <a:pt x="890167" y="1919052"/>
                  </a:lnTo>
                  <a:lnTo>
                    <a:pt x="890167" y="1737708"/>
                  </a:lnTo>
                  <a:lnTo>
                    <a:pt x="0" y="1737707"/>
                  </a:lnTo>
                  <a:lnTo>
                    <a:pt x="0" y="962894"/>
                  </a:lnTo>
                  <a:lnTo>
                    <a:pt x="119131" y="962894"/>
                  </a:lnTo>
                  <a:lnTo>
                    <a:pt x="149812" y="1000080"/>
                  </a:lnTo>
                  <a:cubicBezTo>
                    <a:pt x="196262" y="1046530"/>
                    <a:pt x="260432" y="1075259"/>
                    <a:pt x="331312" y="1075259"/>
                  </a:cubicBezTo>
                  <a:cubicBezTo>
                    <a:pt x="473072" y="1075259"/>
                    <a:pt x="587991" y="960340"/>
                    <a:pt x="587991" y="818579"/>
                  </a:cubicBezTo>
                  <a:cubicBezTo>
                    <a:pt x="587991" y="676819"/>
                    <a:pt x="473072" y="561900"/>
                    <a:pt x="331312" y="561900"/>
                  </a:cubicBezTo>
                  <a:cubicBezTo>
                    <a:pt x="260432" y="561900"/>
                    <a:pt x="196262" y="590629"/>
                    <a:pt x="149812" y="637080"/>
                  </a:cubicBezTo>
                  <a:lnTo>
                    <a:pt x="119133" y="674263"/>
                  </a:lnTo>
                  <a:lnTo>
                    <a:pt x="0" y="674263"/>
                  </a:lnTo>
                  <a:lnTo>
                    <a:pt x="0" y="22730"/>
                  </a:lnTo>
                  <a:lnTo>
                    <a:pt x="89446" y="9079"/>
                  </a:lnTo>
                  <a:cubicBezTo>
                    <a:pt x="148562" y="3076"/>
                    <a:pt x="208544" y="0"/>
                    <a:pt x="269244" y="0"/>
                  </a:cubicBezTo>
                  <a:cubicBezTo>
                    <a:pt x="512044" y="0"/>
                    <a:pt x="743352" y="49208"/>
                    <a:pt x="953739" y="138194"/>
                  </a:cubicBezTo>
                  <a:lnTo>
                    <a:pt x="1002074" y="161478"/>
                  </a:lnTo>
                  <a:lnTo>
                    <a:pt x="1107458" y="212245"/>
                  </a:lnTo>
                  <a:cubicBezTo>
                    <a:pt x="1306794" y="320530"/>
                    <a:pt x="1482851" y="466238"/>
                    <a:pt x="1626202" y="639938"/>
                  </a:cubicBezTo>
                  <a:lnTo>
                    <a:pt x="1715879" y="759862"/>
                  </a:lnTo>
                  <a:lnTo>
                    <a:pt x="1727435" y="775315"/>
                  </a:lnTo>
                  <a:cubicBezTo>
                    <a:pt x="1885444" y="1009199"/>
                    <a:pt x="1988665" y="1283139"/>
                    <a:pt x="2018682" y="15787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60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35" name="Rectangle 9">
              <a:extLst>
                <a:ext uri="{FF2B5EF4-FFF2-40B4-BE49-F238E27FC236}">
                  <a16:creationId xmlns:a16="http://schemas.microsoft.com/office/drawing/2014/main" id="{4CBC1513-7980-4234-BED9-C0D072F0A7B4}"/>
                </a:ext>
              </a:extLst>
            </p:cNvPr>
            <p:cNvSpPr/>
            <p:nvPr/>
          </p:nvSpPr>
          <p:spPr>
            <a:xfrm flipH="1">
              <a:off x="2966128" y="3049909"/>
              <a:ext cx="625674" cy="262493"/>
            </a:xfrm>
            <a:custGeom>
              <a:avLst/>
              <a:gdLst>
                <a:gd name="connsiteX0" fmla="*/ 0 w 1258480"/>
                <a:gd name="connsiteY0" fmla="*/ 0 h 226243"/>
                <a:gd name="connsiteX1" fmla="*/ 1258480 w 1258480"/>
                <a:gd name="connsiteY1" fmla="*/ 0 h 226243"/>
                <a:gd name="connsiteX2" fmla="*/ 1258480 w 1258480"/>
                <a:gd name="connsiteY2" fmla="*/ 226243 h 226243"/>
                <a:gd name="connsiteX3" fmla="*/ 0 w 1258480"/>
                <a:gd name="connsiteY3" fmla="*/ 226243 h 226243"/>
                <a:gd name="connsiteX4" fmla="*/ 0 w 1258480"/>
                <a:gd name="connsiteY4" fmla="*/ 0 h 226243"/>
                <a:gd name="connsiteX0" fmla="*/ 0 w 1317135"/>
                <a:gd name="connsiteY0" fmla="*/ 0 h 226243"/>
                <a:gd name="connsiteX1" fmla="*/ 1258480 w 1317135"/>
                <a:gd name="connsiteY1" fmla="*/ 0 h 226243"/>
                <a:gd name="connsiteX2" fmla="*/ 1258480 w 1317135"/>
                <a:gd name="connsiteY2" fmla="*/ 226243 h 226243"/>
                <a:gd name="connsiteX3" fmla="*/ 0 w 1317135"/>
                <a:gd name="connsiteY3" fmla="*/ 226243 h 226243"/>
                <a:gd name="connsiteX4" fmla="*/ 0 w 1317135"/>
                <a:gd name="connsiteY4" fmla="*/ 0 h 226243"/>
                <a:gd name="connsiteX0" fmla="*/ 0 w 1370175"/>
                <a:gd name="connsiteY0" fmla="*/ 0 h 226243"/>
                <a:gd name="connsiteX1" fmla="*/ 1258480 w 1370175"/>
                <a:gd name="connsiteY1" fmla="*/ 0 h 226243"/>
                <a:gd name="connsiteX2" fmla="*/ 1258480 w 1370175"/>
                <a:gd name="connsiteY2" fmla="*/ 226243 h 226243"/>
                <a:gd name="connsiteX3" fmla="*/ 0 w 1370175"/>
                <a:gd name="connsiteY3" fmla="*/ 226243 h 226243"/>
                <a:gd name="connsiteX4" fmla="*/ 0 w 1370175"/>
                <a:gd name="connsiteY4" fmla="*/ 0 h 226243"/>
                <a:gd name="connsiteX0" fmla="*/ 0 w 1373538"/>
                <a:gd name="connsiteY0" fmla="*/ 0 h 226243"/>
                <a:gd name="connsiteX1" fmla="*/ 1258480 w 1373538"/>
                <a:gd name="connsiteY1" fmla="*/ 0 h 226243"/>
                <a:gd name="connsiteX2" fmla="*/ 1258480 w 1373538"/>
                <a:gd name="connsiteY2" fmla="*/ 226243 h 226243"/>
                <a:gd name="connsiteX3" fmla="*/ 0 w 1373538"/>
                <a:gd name="connsiteY3" fmla="*/ 226243 h 226243"/>
                <a:gd name="connsiteX4" fmla="*/ 0 w 1373538"/>
                <a:gd name="connsiteY4" fmla="*/ 0 h 226243"/>
                <a:gd name="connsiteX0" fmla="*/ 0 w 1379085"/>
                <a:gd name="connsiteY0" fmla="*/ 0 h 226243"/>
                <a:gd name="connsiteX1" fmla="*/ 1258480 w 1379085"/>
                <a:gd name="connsiteY1" fmla="*/ 0 h 226243"/>
                <a:gd name="connsiteX2" fmla="*/ 1258480 w 1379085"/>
                <a:gd name="connsiteY2" fmla="*/ 226243 h 226243"/>
                <a:gd name="connsiteX3" fmla="*/ 0 w 1379085"/>
                <a:gd name="connsiteY3" fmla="*/ 226243 h 226243"/>
                <a:gd name="connsiteX4" fmla="*/ 0 w 1379085"/>
                <a:gd name="connsiteY4" fmla="*/ 0 h 226243"/>
                <a:gd name="connsiteX0" fmla="*/ 179109 w 1379085"/>
                <a:gd name="connsiteY0" fmla="*/ 0 h 339365"/>
                <a:gd name="connsiteX1" fmla="*/ 1258480 w 1379085"/>
                <a:gd name="connsiteY1" fmla="*/ 113122 h 339365"/>
                <a:gd name="connsiteX2" fmla="*/ 1258480 w 1379085"/>
                <a:gd name="connsiteY2" fmla="*/ 339365 h 339365"/>
                <a:gd name="connsiteX3" fmla="*/ 0 w 1379085"/>
                <a:gd name="connsiteY3" fmla="*/ 339365 h 339365"/>
                <a:gd name="connsiteX4" fmla="*/ 179109 w 1379085"/>
                <a:gd name="connsiteY4" fmla="*/ 0 h 339365"/>
                <a:gd name="connsiteX0" fmla="*/ 146115 w 1346091"/>
                <a:gd name="connsiteY0" fmla="*/ 0 h 339365"/>
                <a:gd name="connsiteX1" fmla="*/ 1225486 w 1346091"/>
                <a:gd name="connsiteY1" fmla="*/ 113122 h 339365"/>
                <a:gd name="connsiteX2" fmla="*/ 1225486 w 1346091"/>
                <a:gd name="connsiteY2" fmla="*/ 339365 h 339365"/>
                <a:gd name="connsiteX3" fmla="*/ 0 w 1346091"/>
                <a:gd name="connsiteY3" fmla="*/ 268664 h 339365"/>
                <a:gd name="connsiteX4" fmla="*/ 146115 w 1346091"/>
                <a:gd name="connsiteY4" fmla="*/ 0 h 339365"/>
                <a:gd name="connsiteX0" fmla="*/ 146115 w 1347959"/>
                <a:gd name="connsiteY0" fmla="*/ 0 h 339365"/>
                <a:gd name="connsiteX1" fmla="*/ 1225486 w 1347959"/>
                <a:gd name="connsiteY1" fmla="*/ 113122 h 339365"/>
                <a:gd name="connsiteX2" fmla="*/ 1225486 w 1347959"/>
                <a:gd name="connsiteY2" fmla="*/ 339365 h 339365"/>
                <a:gd name="connsiteX3" fmla="*/ 0 w 1347959"/>
                <a:gd name="connsiteY3" fmla="*/ 268664 h 339365"/>
                <a:gd name="connsiteX4" fmla="*/ 146115 w 1347959"/>
                <a:gd name="connsiteY4" fmla="*/ 0 h 339365"/>
                <a:gd name="connsiteX0" fmla="*/ 146115 w 1455321"/>
                <a:gd name="connsiteY0" fmla="*/ 0 h 315798"/>
                <a:gd name="connsiteX1" fmla="*/ 1225486 w 1455321"/>
                <a:gd name="connsiteY1" fmla="*/ 113122 h 315798"/>
                <a:gd name="connsiteX2" fmla="*/ 1381028 w 1455321"/>
                <a:gd name="connsiteY2" fmla="*/ 315798 h 315798"/>
                <a:gd name="connsiteX3" fmla="*/ 0 w 1455321"/>
                <a:gd name="connsiteY3" fmla="*/ 268664 h 315798"/>
                <a:gd name="connsiteX4" fmla="*/ 146115 w 1455321"/>
                <a:gd name="connsiteY4" fmla="*/ 0 h 315798"/>
                <a:gd name="connsiteX0" fmla="*/ 146115 w 1550695"/>
                <a:gd name="connsiteY0" fmla="*/ 9078 h 277742"/>
                <a:gd name="connsiteX1" fmla="*/ 1225486 w 1550695"/>
                <a:gd name="connsiteY1" fmla="*/ 122200 h 277742"/>
                <a:gd name="connsiteX2" fmla="*/ 1494150 w 1550695"/>
                <a:gd name="connsiteY2" fmla="*/ 13792 h 277742"/>
                <a:gd name="connsiteX3" fmla="*/ 0 w 1550695"/>
                <a:gd name="connsiteY3" fmla="*/ 277742 h 277742"/>
                <a:gd name="connsiteX4" fmla="*/ 146115 w 1550695"/>
                <a:gd name="connsiteY4" fmla="*/ 9078 h 277742"/>
                <a:gd name="connsiteX0" fmla="*/ 146115 w 1292530"/>
                <a:gd name="connsiteY0" fmla="*/ 0 h 447773"/>
                <a:gd name="connsiteX1" fmla="*/ 1225486 w 1292530"/>
                <a:gd name="connsiteY1" fmla="*/ 113122 h 447773"/>
                <a:gd name="connsiteX2" fmla="*/ 1084084 w 1292530"/>
                <a:gd name="connsiteY2" fmla="*/ 447773 h 447773"/>
                <a:gd name="connsiteX3" fmla="*/ 0 w 1292530"/>
                <a:gd name="connsiteY3" fmla="*/ 268664 h 447773"/>
                <a:gd name="connsiteX4" fmla="*/ 146115 w 1292530"/>
                <a:gd name="connsiteY4" fmla="*/ 0 h 447773"/>
                <a:gd name="connsiteX0" fmla="*/ 146115 w 1202397"/>
                <a:gd name="connsiteY0" fmla="*/ 0 h 447773"/>
                <a:gd name="connsiteX1" fmla="*/ 1074658 w 1202397"/>
                <a:gd name="connsiteY1" fmla="*/ 278091 h 447773"/>
                <a:gd name="connsiteX2" fmla="*/ 1084084 w 1202397"/>
                <a:gd name="connsiteY2" fmla="*/ 447773 h 447773"/>
                <a:gd name="connsiteX3" fmla="*/ 0 w 1202397"/>
                <a:gd name="connsiteY3" fmla="*/ 268664 h 447773"/>
                <a:gd name="connsiteX4" fmla="*/ 146115 w 1202397"/>
                <a:gd name="connsiteY4" fmla="*/ 0 h 447773"/>
                <a:gd name="connsiteX0" fmla="*/ 146115 w 1227774"/>
                <a:gd name="connsiteY0" fmla="*/ 0 h 447773"/>
                <a:gd name="connsiteX1" fmla="*/ 1126505 w 1227774"/>
                <a:gd name="connsiteY1" fmla="*/ 113122 h 447773"/>
                <a:gd name="connsiteX2" fmla="*/ 1084084 w 1227774"/>
                <a:gd name="connsiteY2" fmla="*/ 447773 h 447773"/>
                <a:gd name="connsiteX3" fmla="*/ 0 w 1227774"/>
                <a:gd name="connsiteY3" fmla="*/ 268664 h 447773"/>
                <a:gd name="connsiteX4" fmla="*/ 146115 w 1227774"/>
                <a:gd name="connsiteY4" fmla="*/ 0 h 447773"/>
                <a:gd name="connsiteX0" fmla="*/ 146115 w 1227774"/>
                <a:gd name="connsiteY0" fmla="*/ 0 h 447773"/>
                <a:gd name="connsiteX1" fmla="*/ 1126505 w 1227774"/>
                <a:gd name="connsiteY1" fmla="*/ 113122 h 447773"/>
                <a:gd name="connsiteX2" fmla="*/ 1084084 w 1227774"/>
                <a:gd name="connsiteY2" fmla="*/ 447773 h 447773"/>
                <a:gd name="connsiteX3" fmla="*/ 0 w 1227774"/>
                <a:gd name="connsiteY3" fmla="*/ 268664 h 447773"/>
                <a:gd name="connsiteX4" fmla="*/ 146115 w 1227774"/>
                <a:gd name="connsiteY4" fmla="*/ 0 h 447773"/>
                <a:gd name="connsiteX0" fmla="*/ 146115 w 1230387"/>
                <a:gd name="connsiteY0" fmla="*/ 0 h 447773"/>
                <a:gd name="connsiteX1" fmla="*/ 1131218 w 1230387"/>
                <a:gd name="connsiteY1" fmla="*/ 32994 h 447773"/>
                <a:gd name="connsiteX2" fmla="*/ 1084084 w 1230387"/>
                <a:gd name="connsiteY2" fmla="*/ 447773 h 447773"/>
                <a:gd name="connsiteX3" fmla="*/ 0 w 1230387"/>
                <a:gd name="connsiteY3" fmla="*/ 268664 h 447773"/>
                <a:gd name="connsiteX4" fmla="*/ 146115 w 1230387"/>
                <a:gd name="connsiteY4" fmla="*/ 0 h 447773"/>
                <a:gd name="connsiteX0" fmla="*/ 146115 w 1236841"/>
                <a:gd name="connsiteY0" fmla="*/ 0 h 433633"/>
                <a:gd name="connsiteX1" fmla="*/ 1131218 w 1236841"/>
                <a:gd name="connsiteY1" fmla="*/ 32994 h 433633"/>
                <a:gd name="connsiteX2" fmla="*/ 1098225 w 1236841"/>
                <a:gd name="connsiteY2" fmla="*/ 433633 h 433633"/>
                <a:gd name="connsiteX3" fmla="*/ 0 w 1236841"/>
                <a:gd name="connsiteY3" fmla="*/ 268664 h 433633"/>
                <a:gd name="connsiteX4" fmla="*/ 146115 w 1236841"/>
                <a:gd name="connsiteY4" fmla="*/ 0 h 433633"/>
                <a:gd name="connsiteX0" fmla="*/ 146115 w 1236841"/>
                <a:gd name="connsiteY0" fmla="*/ 0 h 433633"/>
                <a:gd name="connsiteX1" fmla="*/ 636308 w 1236841"/>
                <a:gd name="connsiteY1" fmla="*/ 9428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0 w 1236841"/>
                <a:gd name="connsiteY4" fmla="*/ 268664 h 433633"/>
                <a:gd name="connsiteX5" fmla="*/ 146115 w 1236841"/>
                <a:gd name="connsiteY5" fmla="*/ 0 h 433633"/>
                <a:gd name="connsiteX0" fmla="*/ 146115 w 1236841"/>
                <a:gd name="connsiteY0" fmla="*/ 0 h 433633"/>
                <a:gd name="connsiteX1" fmla="*/ 575034 w 1236841"/>
                <a:gd name="connsiteY1" fmla="*/ 150830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0 w 1236841"/>
                <a:gd name="connsiteY4" fmla="*/ 268664 h 433633"/>
                <a:gd name="connsiteX5" fmla="*/ 146115 w 1236841"/>
                <a:gd name="connsiteY5" fmla="*/ 0 h 433633"/>
                <a:gd name="connsiteX0" fmla="*/ 146115 w 1236841"/>
                <a:gd name="connsiteY0" fmla="*/ 0 h 433633"/>
                <a:gd name="connsiteX1" fmla="*/ 575034 w 1236841"/>
                <a:gd name="connsiteY1" fmla="*/ 150830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570321 w 1236841"/>
                <a:gd name="connsiteY4" fmla="*/ 348793 h 433633"/>
                <a:gd name="connsiteX5" fmla="*/ 0 w 1236841"/>
                <a:gd name="connsiteY5" fmla="*/ 268664 h 433633"/>
                <a:gd name="connsiteX6" fmla="*/ 146115 w 1236841"/>
                <a:gd name="connsiteY6" fmla="*/ 0 h 433633"/>
                <a:gd name="connsiteX0" fmla="*/ 146115 w 1236841"/>
                <a:gd name="connsiteY0" fmla="*/ 0 h 471341"/>
                <a:gd name="connsiteX1" fmla="*/ 575034 w 1236841"/>
                <a:gd name="connsiteY1" fmla="*/ 150830 h 471341"/>
                <a:gd name="connsiteX2" fmla="*/ 1131218 w 1236841"/>
                <a:gd name="connsiteY2" fmla="*/ 32994 h 471341"/>
                <a:gd name="connsiteX3" fmla="*/ 1098225 w 1236841"/>
                <a:gd name="connsiteY3" fmla="*/ 433633 h 471341"/>
                <a:gd name="connsiteX4" fmla="*/ 447773 w 1236841"/>
                <a:gd name="connsiteY4" fmla="*/ 471341 h 471341"/>
                <a:gd name="connsiteX5" fmla="*/ 0 w 1236841"/>
                <a:gd name="connsiteY5" fmla="*/ 268664 h 471341"/>
                <a:gd name="connsiteX6" fmla="*/ 146115 w 1236841"/>
                <a:gd name="connsiteY6" fmla="*/ 0 h 471341"/>
                <a:gd name="connsiteX0" fmla="*/ 146115 w 1239095"/>
                <a:gd name="connsiteY0" fmla="*/ 0 h 471341"/>
                <a:gd name="connsiteX1" fmla="*/ 575034 w 1239095"/>
                <a:gd name="connsiteY1" fmla="*/ 150830 h 471341"/>
                <a:gd name="connsiteX2" fmla="*/ 1131218 w 1239095"/>
                <a:gd name="connsiteY2" fmla="*/ 32994 h 471341"/>
                <a:gd name="connsiteX3" fmla="*/ 1102939 w 1239095"/>
                <a:gd name="connsiteY3" fmla="*/ 424206 h 471341"/>
                <a:gd name="connsiteX4" fmla="*/ 447773 w 1239095"/>
                <a:gd name="connsiteY4" fmla="*/ 471341 h 471341"/>
                <a:gd name="connsiteX5" fmla="*/ 0 w 1239095"/>
                <a:gd name="connsiteY5" fmla="*/ 268664 h 471341"/>
                <a:gd name="connsiteX6" fmla="*/ 146115 w 1239095"/>
                <a:gd name="connsiteY6" fmla="*/ 0 h 471341"/>
                <a:gd name="connsiteX0" fmla="*/ 146115 w 1239095"/>
                <a:gd name="connsiteY0" fmla="*/ 12438 h 483779"/>
                <a:gd name="connsiteX1" fmla="*/ 575034 w 1239095"/>
                <a:gd name="connsiteY1" fmla="*/ 163268 h 483779"/>
                <a:gd name="connsiteX2" fmla="*/ 1131218 w 1239095"/>
                <a:gd name="connsiteY2" fmla="*/ 45432 h 483779"/>
                <a:gd name="connsiteX3" fmla="*/ 1102939 w 1239095"/>
                <a:gd name="connsiteY3" fmla="*/ 436644 h 483779"/>
                <a:gd name="connsiteX4" fmla="*/ 447773 w 1239095"/>
                <a:gd name="connsiteY4" fmla="*/ 483779 h 483779"/>
                <a:gd name="connsiteX5" fmla="*/ 0 w 1239095"/>
                <a:gd name="connsiteY5" fmla="*/ 281102 h 483779"/>
                <a:gd name="connsiteX6" fmla="*/ 146115 w 1239095"/>
                <a:gd name="connsiteY6" fmla="*/ 12438 h 483779"/>
                <a:gd name="connsiteX0" fmla="*/ 178741 w 1271721"/>
                <a:gd name="connsiteY0" fmla="*/ 13853 h 485194"/>
                <a:gd name="connsiteX1" fmla="*/ 607660 w 1271721"/>
                <a:gd name="connsiteY1" fmla="*/ 164683 h 485194"/>
                <a:gd name="connsiteX2" fmla="*/ 1163844 w 1271721"/>
                <a:gd name="connsiteY2" fmla="*/ 46847 h 485194"/>
                <a:gd name="connsiteX3" fmla="*/ 1135565 w 1271721"/>
                <a:gd name="connsiteY3" fmla="*/ 438059 h 485194"/>
                <a:gd name="connsiteX4" fmla="*/ 480399 w 1271721"/>
                <a:gd name="connsiteY4" fmla="*/ 485194 h 485194"/>
                <a:gd name="connsiteX5" fmla="*/ 32626 w 1271721"/>
                <a:gd name="connsiteY5" fmla="*/ 282517 h 485194"/>
                <a:gd name="connsiteX6" fmla="*/ 178741 w 1271721"/>
                <a:gd name="connsiteY6" fmla="*/ 13853 h 485194"/>
                <a:gd name="connsiteX0" fmla="*/ 185477 w 1278457"/>
                <a:gd name="connsiteY0" fmla="*/ 16781 h 488122"/>
                <a:gd name="connsiteX1" fmla="*/ 614396 w 1278457"/>
                <a:gd name="connsiteY1" fmla="*/ 167611 h 488122"/>
                <a:gd name="connsiteX2" fmla="*/ 1170580 w 1278457"/>
                <a:gd name="connsiteY2" fmla="*/ 49775 h 488122"/>
                <a:gd name="connsiteX3" fmla="*/ 1142301 w 1278457"/>
                <a:gd name="connsiteY3" fmla="*/ 440987 h 488122"/>
                <a:gd name="connsiteX4" fmla="*/ 487135 w 1278457"/>
                <a:gd name="connsiteY4" fmla="*/ 488122 h 488122"/>
                <a:gd name="connsiteX5" fmla="*/ 39362 w 1278457"/>
                <a:gd name="connsiteY5" fmla="*/ 285445 h 488122"/>
                <a:gd name="connsiteX6" fmla="*/ 185477 w 1278457"/>
                <a:gd name="connsiteY6" fmla="*/ 16781 h 488122"/>
                <a:gd name="connsiteX0" fmla="*/ 197623 w 1290603"/>
                <a:gd name="connsiteY0" fmla="*/ 16051 h 487392"/>
                <a:gd name="connsiteX1" fmla="*/ 626542 w 1290603"/>
                <a:gd name="connsiteY1" fmla="*/ 166881 h 487392"/>
                <a:gd name="connsiteX2" fmla="*/ 1182726 w 1290603"/>
                <a:gd name="connsiteY2" fmla="*/ 49045 h 487392"/>
                <a:gd name="connsiteX3" fmla="*/ 1154447 w 1290603"/>
                <a:gd name="connsiteY3" fmla="*/ 440257 h 487392"/>
                <a:gd name="connsiteX4" fmla="*/ 499281 w 1290603"/>
                <a:gd name="connsiteY4" fmla="*/ 487392 h 487392"/>
                <a:gd name="connsiteX5" fmla="*/ 51508 w 1290603"/>
                <a:gd name="connsiteY5" fmla="*/ 284715 h 487392"/>
                <a:gd name="connsiteX6" fmla="*/ 197623 w 1290603"/>
                <a:gd name="connsiteY6" fmla="*/ 16051 h 487392"/>
                <a:gd name="connsiteX0" fmla="*/ 197623 w 1288349"/>
                <a:gd name="connsiteY0" fmla="*/ 16051 h 487392"/>
                <a:gd name="connsiteX1" fmla="*/ 626542 w 1288349"/>
                <a:gd name="connsiteY1" fmla="*/ 166881 h 487392"/>
                <a:gd name="connsiteX2" fmla="*/ 1182726 w 1288349"/>
                <a:gd name="connsiteY2" fmla="*/ 49045 h 487392"/>
                <a:gd name="connsiteX3" fmla="*/ 1149733 w 1288349"/>
                <a:gd name="connsiteY3" fmla="*/ 430830 h 487392"/>
                <a:gd name="connsiteX4" fmla="*/ 499281 w 1288349"/>
                <a:gd name="connsiteY4" fmla="*/ 487392 h 487392"/>
                <a:gd name="connsiteX5" fmla="*/ 51508 w 1288349"/>
                <a:gd name="connsiteY5" fmla="*/ 284715 h 487392"/>
                <a:gd name="connsiteX6" fmla="*/ 197623 w 1288349"/>
                <a:gd name="connsiteY6" fmla="*/ 16051 h 487392"/>
                <a:gd name="connsiteX0" fmla="*/ 197623 w 1307829"/>
                <a:gd name="connsiteY0" fmla="*/ 16051 h 487392"/>
                <a:gd name="connsiteX1" fmla="*/ 626542 w 1307829"/>
                <a:gd name="connsiteY1" fmla="*/ 166881 h 487392"/>
                <a:gd name="connsiteX2" fmla="*/ 1182726 w 1307829"/>
                <a:gd name="connsiteY2" fmla="*/ 49045 h 487392"/>
                <a:gd name="connsiteX3" fmla="*/ 1149733 w 1307829"/>
                <a:gd name="connsiteY3" fmla="*/ 430830 h 487392"/>
                <a:gd name="connsiteX4" fmla="*/ 499281 w 1307829"/>
                <a:gd name="connsiteY4" fmla="*/ 487392 h 487392"/>
                <a:gd name="connsiteX5" fmla="*/ 51508 w 1307829"/>
                <a:gd name="connsiteY5" fmla="*/ 284715 h 487392"/>
                <a:gd name="connsiteX6" fmla="*/ 197623 w 1307829"/>
                <a:gd name="connsiteY6" fmla="*/ 16051 h 487392"/>
                <a:gd name="connsiteX0" fmla="*/ 197623 w 1305362"/>
                <a:gd name="connsiteY0" fmla="*/ 16051 h 487392"/>
                <a:gd name="connsiteX1" fmla="*/ 626542 w 1305362"/>
                <a:gd name="connsiteY1" fmla="*/ 166881 h 487392"/>
                <a:gd name="connsiteX2" fmla="*/ 1182726 w 1305362"/>
                <a:gd name="connsiteY2" fmla="*/ 49045 h 487392"/>
                <a:gd name="connsiteX3" fmla="*/ 1145019 w 1305362"/>
                <a:gd name="connsiteY3" fmla="*/ 416690 h 487392"/>
                <a:gd name="connsiteX4" fmla="*/ 499281 w 1305362"/>
                <a:gd name="connsiteY4" fmla="*/ 487392 h 487392"/>
                <a:gd name="connsiteX5" fmla="*/ 51508 w 1305362"/>
                <a:gd name="connsiteY5" fmla="*/ 284715 h 487392"/>
                <a:gd name="connsiteX6" fmla="*/ 197623 w 1305362"/>
                <a:gd name="connsiteY6" fmla="*/ 16051 h 487392"/>
                <a:gd name="connsiteX0" fmla="*/ 197623 w 1300911"/>
                <a:gd name="connsiteY0" fmla="*/ 16051 h 487392"/>
                <a:gd name="connsiteX1" fmla="*/ 626542 w 1300911"/>
                <a:gd name="connsiteY1" fmla="*/ 166881 h 487392"/>
                <a:gd name="connsiteX2" fmla="*/ 1173299 w 1300911"/>
                <a:gd name="connsiteY2" fmla="*/ 44332 h 487392"/>
                <a:gd name="connsiteX3" fmla="*/ 1145019 w 1300911"/>
                <a:gd name="connsiteY3" fmla="*/ 416690 h 487392"/>
                <a:gd name="connsiteX4" fmla="*/ 499281 w 1300911"/>
                <a:gd name="connsiteY4" fmla="*/ 487392 h 487392"/>
                <a:gd name="connsiteX5" fmla="*/ 51508 w 1300911"/>
                <a:gd name="connsiteY5" fmla="*/ 284715 h 487392"/>
                <a:gd name="connsiteX6" fmla="*/ 197623 w 1300911"/>
                <a:gd name="connsiteY6" fmla="*/ 16051 h 487392"/>
                <a:gd name="connsiteX0" fmla="*/ 197623 w 1300911"/>
                <a:gd name="connsiteY0" fmla="*/ 16051 h 487392"/>
                <a:gd name="connsiteX1" fmla="*/ 626542 w 1300911"/>
                <a:gd name="connsiteY1" fmla="*/ 166881 h 487392"/>
                <a:gd name="connsiteX2" fmla="*/ 1173299 w 1300911"/>
                <a:gd name="connsiteY2" fmla="*/ 44332 h 487392"/>
                <a:gd name="connsiteX3" fmla="*/ 1145019 w 1300911"/>
                <a:gd name="connsiteY3" fmla="*/ 416690 h 487392"/>
                <a:gd name="connsiteX4" fmla="*/ 499281 w 1300911"/>
                <a:gd name="connsiteY4" fmla="*/ 487392 h 487392"/>
                <a:gd name="connsiteX5" fmla="*/ 51508 w 1300911"/>
                <a:gd name="connsiteY5" fmla="*/ 284715 h 487392"/>
                <a:gd name="connsiteX6" fmla="*/ 197623 w 1300911"/>
                <a:gd name="connsiteY6" fmla="*/ 16051 h 487392"/>
                <a:gd name="connsiteX0" fmla="*/ 191623 w 1304338"/>
                <a:gd name="connsiteY0" fmla="*/ 16825 h 474026"/>
                <a:gd name="connsiteX1" fmla="*/ 629969 w 1304338"/>
                <a:gd name="connsiteY1" fmla="*/ 153515 h 474026"/>
                <a:gd name="connsiteX2" fmla="*/ 1176726 w 1304338"/>
                <a:gd name="connsiteY2" fmla="*/ 30966 h 474026"/>
                <a:gd name="connsiteX3" fmla="*/ 1148446 w 1304338"/>
                <a:gd name="connsiteY3" fmla="*/ 403324 h 474026"/>
                <a:gd name="connsiteX4" fmla="*/ 502708 w 1304338"/>
                <a:gd name="connsiteY4" fmla="*/ 474026 h 474026"/>
                <a:gd name="connsiteX5" fmla="*/ 54935 w 1304338"/>
                <a:gd name="connsiteY5" fmla="*/ 271349 h 474026"/>
                <a:gd name="connsiteX6" fmla="*/ 191623 w 1304338"/>
                <a:gd name="connsiteY6" fmla="*/ 16825 h 474026"/>
                <a:gd name="connsiteX0" fmla="*/ 191623 w 1304338"/>
                <a:gd name="connsiteY0" fmla="*/ 16825 h 474026"/>
                <a:gd name="connsiteX1" fmla="*/ 559268 w 1304338"/>
                <a:gd name="connsiteY1" fmla="*/ 177082 h 474026"/>
                <a:gd name="connsiteX2" fmla="*/ 1176726 w 1304338"/>
                <a:gd name="connsiteY2" fmla="*/ 30966 h 474026"/>
                <a:gd name="connsiteX3" fmla="*/ 1148446 w 1304338"/>
                <a:gd name="connsiteY3" fmla="*/ 403324 h 474026"/>
                <a:gd name="connsiteX4" fmla="*/ 502708 w 1304338"/>
                <a:gd name="connsiteY4" fmla="*/ 474026 h 474026"/>
                <a:gd name="connsiteX5" fmla="*/ 54935 w 1304338"/>
                <a:gd name="connsiteY5" fmla="*/ 271349 h 474026"/>
                <a:gd name="connsiteX6" fmla="*/ 191623 w 1304338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5335"/>
                <a:gd name="connsiteY0" fmla="*/ 16825 h 474026"/>
                <a:gd name="connsiteX1" fmla="*/ 587713 w 1335335"/>
                <a:gd name="connsiteY1" fmla="*/ 177082 h 474026"/>
                <a:gd name="connsiteX2" fmla="*/ 1205171 w 1335335"/>
                <a:gd name="connsiteY2" fmla="*/ 30966 h 474026"/>
                <a:gd name="connsiteX3" fmla="*/ 1181604 w 1335335"/>
                <a:gd name="connsiteY3" fmla="*/ 398611 h 474026"/>
                <a:gd name="connsiteX4" fmla="*/ 531153 w 1335335"/>
                <a:gd name="connsiteY4" fmla="*/ 474026 h 474026"/>
                <a:gd name="connsiteX5" fmla="*/ 83380 w 1335335"/>
                <a:gd name="connsiteY5" fmla="*/ 271349 h 474026"/>
                <a:gd name="connsiteX6" fmla="*/ 220068 w 1335335"/>
                <a:gd name="connsiteY6" fmla="*/ 16825 h 474026"/>
                <a:gd name="connsiteX0" fmla="*/ 202113 w 1317380"/>
                <a:gd name="connsiteY0" fmla="*/ 18288 h 475489"/>
                <a:gd name="connsiteX1" fmla="*/ 569758 w 1317380"/>
                <a:gd name="connsiteY1" fmla="*/ 178545 h 475489"/>
                <a:gd name="connsiteX2" fmla="*/ 1187216 w 1317380"/>
                <a:gd name="connsiteY2" fmla="*/ 32429 h 475489"/>
                <a:gd name="connsiteX3" fmla="*/ 1163649 w 1317380"/>
                <a:gd name="connsiteY3" fmla="*/ 400074 h 475489"/>
                <a:gd name="connsiteX4" fmla="*/ 513198 w 1317380"/>
                <a:gd name="connsiteY4" fmla="*/ 475489 h 475489"/>
                <a:gd name="connsiteX5" fmla="*/ 93706 w 1317380"/>
                <a:gd name="connsiteY5" fmla="*/ 249245 h 475489"/>
                <a:gd name="connsiteX6" fmla="*/ 202113 w 1317380"/>
                <a:gd name="connsiteY6" fmla="*/ 18288 h 475489"/>
                <a:gd name="connsiteX0" fmla="*/ 216973 w 1308673"/>
                <a:gd name="connsiteY0" fmla="*/ 17098 h 493153"/>
                <a:gd name="connsiteX1" fmla="*/ 561051 w 1308673"/>
                <a:gd name="connsiteY1" fmla="*/ 196209 h 493153"/>
                <a:gd name="connsiteX2" fmla="*/ 1178509 w 1308673"/>
                <a:gd name="connsiteY2" fmla="*/ 50093 h 493153"/>
                <a:gd name="connsiteX3" fmla="*/ 1154942 w 1308673"/>
                <a:gd name="connsiteY3" fmla="*/ 417738 h 493153"/>
                <a:gd name="connsiteX4" fmla="*/ 504491 w 1308673"/>
                <a:gd name="connsiteY4" fmla="*/ 493153 h 493153"/>
                <a:gd name="connsiteX5" fmla="*/ 84999 w 1308673"/>
                <a:gd name="connsiteY5" fmla="*/ 266909 h 493153"/>
                <a:gd name="connsiteX6" fmla="*/ 216973 w 1308673"/>
                <a:gd name="connsiteY6" fmla="*/ 17098 h 493153"/>
                <a:gd name="connsiteX0" fmla="*/ 216973 w 1298723"/>
                <a:gd name="connsiteY0" fmla="*/ 17098 h 493153"/>
                <a:gd name="connsiteX1" fmla="*/ 561051 w 1298723"/>
                <a:gd name="connsiteY1" fmla="*/ 196209 h 493153"/>
                <a:gd name="connsiteX2" fmla="*/ 1178509 w 1298723"/>
                <a:gd name="connsiteY2" fmla="*/ 50093 h 493153"/>
                <a:gd name="connsiteX3" fmla="*/ 1136089 w 1298723"/>
                <a:gd name="connsiteY3" fmla="*/ 238629 h 493153"/>
                <a:gd name="connsiteX4" fmla="*/ 504491 w 1298723"/>
                <a:gd name="connsiteY4" fmla="*/ 493153 h 493153"/>
                <a:gd name="connsiteX5" fmla="*/ 84999 w 1298723"/>
                <a:gd name="connsiteY5" fmla="*/ 266909 h 493153"/>
                <a:gd name="connsiteX6" fmla="*/ 216973 w 1298723"/>
                <a:gd name="connsiteY6" fmla="*/ 17098 h 493153"/>
                <a:gd name="connsiteX0" fmla="*/ 216973 w 1298723"/>
                <a:gd name="connsiteY0" fmla="*/ 17098 h 507293"/>
                <a:gd name="connsiteX1" fmla="*/ 561051 w 1298723"/>
                <a:gd name="connsiteY1" fmla="*/ 196209 h 507293"/>
                <a:gd name="connsiteX2" fmla="*/ 1178509 w 1298723"/>
                <a:gd name="connsiteY2" fmla="*/ 50093 h 507293"/>
                <a:gd name="connsiteX3" fmla="*/ 1136089 w 1298723"/>
                <a:gd name="connsiteY3" fmla="*/ 238629 h 507293"/>
                <a:gd name="connsiteX4" fmla="*/ 528058 w 1298723"/>
                <a:gd name="connsiteY4" fmla="*/ 507293 h 507293"/>
                <a:gd name="connsiteX5" fmla="*/ 84999 w 1298723"/>
                <a:gd name="connsiteY5" fmla="*/ 266909 h 507293"/>
                <a:gd name="connsiteX6" fmla="*/ 216973 w 1298723"/>
                <a:gd name="connsiteY6" fmla="*/ 17098 h 507293"/>
                <a:gd name="connsiteX0" fmla="*/ 216973 w 1298723"/>
                <a:gd name="connsiteY0" fmla="*/ 17098 h 507293"/>
                <a:gd name="connsiteX1" fmla="*/ 561051 w 1298723"/>
                <a:gd name="connsiteY1" fmla="*/ 196209 h 507293"/>
                <a:gd name="connsiteX2" fmla="*/ 1178509 w 1298723"/>
                <a:gd name="connsiteY2" fmla="*/ 50093 h 507293"/>
                <a:gd name="connsiteX3" fmla="*/ 1136089 w 1298723"/>
                <a:gd name="connsiteY3" fmla="*/ 238629 h 507293"/>
                <a:gd name="connsiteX4" fmla="*/ 528058 w 1298723"/>
                <a:gd name="connsiteY4" fmla="*/ 507293 h 507293"/>
                <a:gd name="connsiteX5" fmla="*/ 84999 w 1298723"/>
                <a:gd name="connsiteY5" fmla="*/ 266909 h 507293"/>
                <a:gd name="connsiteX6" fmla="*/ 216973 w 1298723"/>
                <a:gd name="connsiteY6" fmla="*/ 17098 h 507293"/>
                <a:gd name="connsiteX0" fmla="*/ 216973 w 1285623"/>
                <a:gd name="connsiteY0" fmla="*/ 47133 h 537328"/>
                <a:gd name="connsiteX1" fmla="*/ 561051 w 1285623"/>
                <a:gd name="connsiteY1" fmla="*/ 226244 h 537328"/>
                <a:gd name="connsiteX2" fmla="*/ 1150229 w 1285623"/>
                <a:gd name="connsiteY2" fmla="*/ 0 h 537328"/>
                <a:gd name="connsiteX3" fmla="*/ 1136089 w 1285623"/>
                <a:gd name="connsiteY3" fmla="*/ 268664 h 537328"/>
                <a:gd name="connsiteX4" fmla="*/ 528058 w 1285623"/>
                <a:gd name="connsiteY4" fmla="*/ 537328 h 537328"/>
                <a:gd name="connsiteX5" fmla="*/ 84999 w 1285623"/>
                <a:gd name="connsiteY5" fmla="*/ 296944 h 537328"/>
                <a:gd name="connsiteX6" fmla="*/ 216973 w 1285623"/>
                <a:gd name="connsiteY6" fmla="*/ 47133 h 537328"/>
                <a:gd name="connsiteX0" fmla="*/ 216973 w 1272201"/>
                <a:gd name="connsiteY0" fmla="*/ 61273 h 551468"/>
                <a:gd name="connsiteX1" fmla="*/ 561051 w 1272201"/>
                <a:gd name="connsiteY1" fmla="*/ 240384 h 551468"/>
                <a:gd name="connsiteX2" fmla="*/ 1117235 w 1272201"/>
                <a:gd name="connsiteY2" fmla="*/ 0 h 551468"/>
                <a:gd name="connsiteX3" fmla="*/ 1136089 w 1272201"/>
                <a:gd name="connsiteY3" fmla="*/ 282804 h 551468"/>
                <a:gd name="connsiteX4" fmla="*/ 528058 w 1272201"/>
                <a:gd name="connsiteY4" fmla="*/ 551468 h 551468"/>
                <a:gd name="connsiteX5" fmla="*/ 84999 w 1272201"/>
                <a:gd name="connsiteY5" fmla="*/ 311084 h 551468"/>
                <a:gd name="connsiteX6" fmla="*/ 216973 w 1272201"/>
                <a:gd name="connsiteY6" fmla="*/ 61273 h 551468"/>
                <a:gd name="connsiteX0" fmla="*/ 216973 w 1278133"/>
                <a:gd name="connsiteY0" fmla="*/ 61273 h 551468"/>
                <a:gd name="connsiteX1" fmla="*/ 561051 w 1278133"/>
                <a:gd name="connsiteY1" fmla="*/ 240384 h 551468"/>
                <a:gd name="connsiteX2" fmla="*/ 1117235 w 1278133"/>
                <a:gd name="connsiteY2" fmla="*/ 0 h 551468"/>
                <a:gd name="connsiteX3" fmla="*/ 1145516 w 1278133"/>
                <a:gd name="connsiteY3" fmla="*/ 282804 h 551468"/>
                <a:gd name="connsiteX4" fmla="*/ 528058 w 1278133"/>
                <a:gd name="connsiteY4" fmla="*/ 551468 h 551468"/>
                <a:gd name="connsiteX5" fmla="*/ 84999 w 1278133"/>
                <a:gd name="connsiteY5" fmla="*/ 311084 h 551468"/>
                <a:gd name="connsiteX6" fmla="*/ 216973 w 1278133"/>
                <a:gd name="connsiteY6" fmla="*/ 61273 h 551468"/>
                <a:gd name="connsiteX0" fmla="*/ 216973 w 1268476"/>
                <a:gd name="connsiteY0" fmla="*/ 51846 h 542041"/>
                <a:gd name="connsiteX1" fmla="*/ 561051 w 1268476"/>
                <a:gd name="connsiteY1" fmla="*/ 230957 h 542041"/>
                <a:gd name="connsiteX2" fmla="*/ 1088954 w 1268476"/>
                <a:gd name="connsiteY2" fmla="*/ 0 h 542041"/>
                <a:gd name="connsiteX3" fmla="*/ 1145516 w 1268476"/>
                <a:gd name="connsiteY3" fmla="*/ 273377 h 542041"/>
                <a:gd name="connsiteX4" fmla="*/ 528058 w 1268476"/>
                <a:gd name="connsiteY4" fmla="*/ 542041 h 542041"/>
                <a:gd name="connsiteX5" fmla="*/ 84999 w 1268476"/>
                <a:gd name="connsiteY5" fmla="*/ 301657 h 542041"/>
                <a:gd name="connsiteX6" fmla="*/ 216973 w 1268476"/>
                <a:gd name="connsiteY6" fmla="*/ 51846 h 542041"/>
                <a:gd name="connsiteX0" fmla="*/ 216973 w 1273624"/>
                <a:gd name="connsiteY0" fmla="*/ 51846 h 542041"/>
                <a:gd name="connsiteX1" fmla="*/ 561051 w 1273624"/>
                <a:gd name="connsiteY1" fmla="*/ 230957 h 542041"/>
                <a:gd name="connsiteX2" fmla="*/ 1088954 w 1273624"/>
                <a:gd name="connsiteY2" fmla="*/ 0 h 542041"/>
                <a:gd name="connsiteX3" fmla="*/ 1145516 w 1273624"/>
                <a:gd name="connsiteY3" fmla="*/ 273377 h 542041"/>
                <a:gd name="connsiteX4" fmla="*/ 528058 w 1273624"/>
                <a:gd name="connsiteY4" fmla="*/ 542041 h 542041"/>
                <a:gd name="connsiteX5" fmla="*/ 84999 w 1273624"/>
                <a:gd name="connsiteY5" fmla="*/ 301657 h 542041"/>
                <a:gd name="connsiteX6" fmla="*/ 216973 w 1273624"/>
                <a:gd name="connsiteY6" fmla="*/ 51846 h 542041"/>
                <a:gd name="connsiteX0" fmla="*/ 216973 w 1261354"/>
                <a:gd name="connsiteY0" fmla="*/ 51846 h 542041"/>
                <a:gd name="connsiteX1" fmla="*/ 561051 w 1261354"/>
                <a:gd name="connsiteY1" fmla="*/ 230957 h 542041"/>
                <a:gd name="connsiteX2" fmla="*/ 1088954 w 1261354"/>
                <a:gd name="connsiteY2" fmla="*/ 0 h 542041"/>
                <a:gd name="connsiteX3" fmla="*/ 1145516 w 1261354"/>
                <a:gd name="connsiteY3" fmla="*/ 273377 h 542041"/>
                <a:gd name="connsiteX4" fmla="*/ 528058 w 1261354"/>
                <a:gd name="connsiteY4" fmla="*/ 542041 h 542041"/>
                <a:gd name="connsiteX5" fmla="*/ 84999 w 1261354"/>
                <a:gd name="connsiteY5" fmla="*/ 301657 h 542041"/>
                <a:gd name="connsiteX6" fmla="*/ 216973 w 1261354"/>
                <a:gd name="connsiteY6" fmla="*/ 51846 h 542041"/>
                <a:gd name="connsiteX0" fmla="*/ 216973 w 1261354"/>
                <a:gd name="connsiteY0" fmla="*/ 51846 h 542041"/>
                <a:gd name="connsiteX1" fmla="*/ 561051 w 1261354"/>
                <a:gd name="connsiteY1" fmla="*/ 230957 h 542041"/>
                <a:gd name="connsiteX2" fmla="*/ 1088954 w 1261354"/>
                <a:gd name="connsiteY2" fmla="*/ 0 h 542041"/>
                <a:gd name="connsiteX3" fmla="*/ 1145516 w 1261354"/>
                <a:gd name="connsiteY3" fmla="*/ 273377 h 542041"/>
                <a:gd name="connsiteX4" fmla="*/ 528058 w 1261354"/>
                <a:gd name="connsiteY4" fmla="*/ 542041 h 542041"/>
                <a:gd name="connsiteX5" fmla="*/ 84999 w 1261354"/>
                <a:gd name="connsiteY5" fmla="*/ 301657 h 542041"/>
                <a:gd name="connsiteX6" fmla="*/ 216973 w 1261354"/>
                <a:gd name="connsiteY6" fmla="*/ 51846 h 542041"/>
                <a:gd name="connsiteX0" fmla="*/ 216973 w 1261354"/>
                <a:gd name="connsiteY0" fmla="*/ 51846 h 527901"/>
                <a:gd name="connsiteX1" fmla="*/ 561051 w 1261354"/>
                <a:gd name="connsiteY1" fmla="*/ 230957 h 527901"/>
                <a:gd name="connsiteX2" fmla="*/ 1088954 w 1261354"/>
                <a:gd name="connsiteY2" fmla="*/ 0 h 527901"/>
                <a:gd name="connsiteX3" fmla="*/ 1145516 w 1261354"/>
                <a:gd name="connsiteY3" fmla="*/ 273377 h 527901"/>
                <a:gd name="connsiteX4" fmla="*/ 509204 w 1261354"/>
                <a:gd name="connsiteY4" fmla="*/ 527901 h 527901"/>
                <a:gd name="connsiteX5" fmla="*/ 84999 w 1261354"/>
                <a:gd name="connsiteY5" fmla="*/ 301657 h 527901"/>
                <a:gd name="connsiteX6" fmla="*/ 216973 w 1261354"/>
                <a:gd name="connsiteY6" fmla="*/ 51846 h 527901"/>
                <a:gd name="connsiteX0" fmla="*/ 216973 w 1261354"/>
                <a:gd name="connsiteY0" fmla="*/ 51846 h 527901"/>
                <a:gd name="connsiteX1" fmla="*/ 561051 w 1261354"/>
                <a:gd name="connsiteY1" fmla="*/ 230957 h 527901"/>
                <a:gd name="connsiteX2" fmla="*/ 1088954 w 1261354"/>
                <a:gd name="connsiteY2" fmla="*/ 0 h 527901"/>
                <a:gd name="connsiteX3" fmla="*/ 1145516 w 1261354"/>
                <a:gd name="connsiteY3" fmla="*/ 273377 h 527901"/>
                <a:gd name="connsiteX4" fmla="*/ 509204 w 1261354"/>
                <a:gd name="connsiteY4" fmla="*/ 527901 h 527901"/>
                <a:gd name="connsiteX5" fmla="*/ 84999 w 1261354"/>
                <a:gd name="connsiteY5" fmla="*/ 301657 h 527901"/>
                <a:gd name="connsiteX6" fmla="*/ 216973 w 1261354"/>
                <a:gd name="connsiteY6" fmla="*/ 51846 h 527901"/>
                <a:gd name="connsiteX0" fmla="*/ 209197 w 1253578"/>
                <a:gd name="connsiteY0" fmla="*/ 51846 h 527901"/>
                <a:gd name="connsiteX1" fmla="*/ 553275 w 1253578"/>
                <a:gd name="connsiteY1" fmla="*/ 230957 h 527901"/>
                <a:gd name="connsiteX2" fmla="*/ 1081178 w 1253578"/>
                <a:gd name="connsiteY2" fmla="*/ 0 h 527901"/>
                <a:gd name="connsiteX3" fmla="*/ 1137740 w 1253578"/>
                <a:gd name="connsiteY3" fmla="*/ 273377 h 527901"/>
                <a:gd name="connsiteX4" fmla="*/ 501428 w 1253578"/>
                <a:gd name="connsiteY4" fmla="*/ 527901 h 527901"/>
                <a:gd name="connsiteX5" fmla="*/ 77223 w 1253578"/>
                <a:gd name="connsiteY5" fmla="*/ 301657 h 527901"/>
                <a:gd name="connsiteX6" fmla="*/ 209197 w 1253578"/>
                <a:gd name="connsiteY6" fmla="*/ 51846 h 527901"/>
                <a:gd name="connsiteX0" fmla="*/ 213903 w 1258284"/>
                <a:gd name="connsiteY0" fmla="*/ 51846 h 527901"/>
                <a:gd name="connsiteX1" fmla="*/ 557981 w 1258284"/>
                <a:gd name="connsiteY1" fmla="*/ 230957 h 527901"/>
                <a:gd name="connsiteX2" fmla="*/ 1085884 w 1258284"/>
                <a:gd name="connsiteY2" fmla="*/ 0 h 527901"/>
                <a:gd name="connsiteX3" fmla="*/ 1142446 w 1258284"/>
                <a:gd name="connsiteY3" fmla="*/ 273377 h 527901"/>
                <a:gd name="connsiteX4" fmla="*/ 506134 w 1258284"/>
                <a:gd name="connsiteY4" fmla="*/ 527901 h 527901"/>
                <a:gd name="connsiteX5" fmla="*/ 81929 w 1258284"/>
                <a:gd name="connsiteY5" fmla="*/ 301657 h 527901"/>
                <a:gd name="connsiteX6" fmla="*/ 213903 w 1258284"/>
                <a:gd name="connsiteY6" fmla="*/ 51846 h 527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8284" h="527901">
                  <a:moveTo>
                    <a:pt x="213903" y="51846"/>
                  </a:moveTo>
                  <a:lnTo>
                    <a:pt x="557981" y="230957"/>
                  </a:lnTo>
                  <a:lnTo>
                    <a:pt x="1085884" y="0"/>
                  </a:lnTo>
                  <a:cubicBezTo>
                    <a:pt x="1246139" y="9426"/>
                    <a:pt x="1349836" y="127263"/>
                    <a:pt x="1142446" y="273377"/>
                  </a:cubicBezTo>
                  <a:cubicBezTo>
                    <a:pt x="931914" y="386499"/>
                    <a:pt x="730807" y="471340"/>
                    <a:pt x="506134" y="527901"/>
                  </a:cubicBezTo>
                  <a:lnTo>
                    <a:pt x="81929" y="301657"/>
                  </a:lnTo>
                  <a:cubicBezTo>
                    <a:pt x="-68589" y="218185"/>
                    <a:pt x="-4267" y="-49656"/>
                    <a:pt x="213903" y="51846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CF15082-DD92-46DB-B5B5-8DCCC4AD3526}"/>
                </a:ext>
              </a:extLst>
            </p:cNvPr>
            <p:cNvGrpSpPr/>
            <p:nvPr/>
          </p:nvGrpSpPr>
          <p:grpSpPr>
            <a:xfrm>
              <a:off x="2493314" y="2602568"/>
              <a:ext cx="871487" cy="1719430"/>
              <a:chOff x="964307" y="2497329"/>
              <a:chExt cx="1955997" cy="3859159"/>
            </a:xfrm>
            <a:solidFill>
              <a:schemeClr val="tx2">
                <a:lumMod val="75000"/>
                <a:lumOff val="25000"/>
              </a:schemeClr>
            </a:solidFill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50F80B46-5A4F-423F-881E-E44C37646CF3}"/>
                  </a:ext>
                </a:extLst>
              </p:cNvPr>
              <p:cNvSpPr/>
              <p:nvPr/>
            </p:nvSpPr>
            <p:spPr>
              <a:xfrm flipH="1">
                <a:off x="1787818" y="2497329"/>
                <a:ext cx="904773" cy="883727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Rectangle 1">
                <a:extLst>
                  <a:ext uri="{FF2B5EF4-FFF2-40B4-BE49-F238E27FC236}">
                    <a16:creationId xmlns:a16="http://schemas.microsoft.com/office/drawing/2014/main" id="{46A1D484-533B-47B6-AB75-1CEB7348334D}"/>
                  </a:ext>
                </a:extLst>
              </p:cNvPr>
              <p:cNvSpPr/>
              <p:nvPr/>
            </p:nvSpPr>
            <p:spPr>
              <a:xfrm flipH="1">
                <a:off x="964307" y="4784294"/>
                <a:ext cx="1119694" cy="1561346"/>
              </a:xfrm>
              <a:custGeom>
                <a:avLst/>
                <a:gdLst>
                  <a:gd name="connsiteX0" fmla="*/ 0 w 338270"/>
                  <a:gd name="connsiteY0" fmla="*/ 0 h 1901390"/>
                  <a:gd name="connsiteX1" fmla="*/ 338270 w 338270"/>
                  <a:gd name="connsiteY1" fmla="*/ 0 h 1901390"/>
                  <a:gd name="connsiteX2" fmla="*/ 338270 w 338270"/>
                  <a:gd name="connsiteY2" fmla="*/ 1901390 h 1901390"/>
                  <a:gd name="connsiteX3" fmla="*/ 0 w 338270"/>
                  <a:gd name="connsiteY3" fmla="*/ 1901390 h 1901390"/>
                  <a:gd name="connsiteX4" fmla="*/ 0 w 338270"/>
                  <a:gd name="connsiteY4" fmla="*/ 0 h 1901390"/>
                  <a:gd name="connsiteX0" fmla="*/ 0 w 913511"/>
                  <a:gd name="connsiteY0" fmla="*/ 0 h 1901390"/>
                  <a:gd name="connsiteX1" fmla="*/ 338270 w 913511"/>
                  <a:gd name="connsiteY1" fmla="*/ 0 h 1901390"/>
                  <a:gd name="connsiteX2" fmla="*/ 913511 w 913511"/>
                  <a:gd name="connsiteY2" fmla="*/ 1153245 h 1901390"/>
                  <a:gd name="connsiteX3" fmla="*/ 0 w 913511"/>
                  <a:gd name="connsiteY3" fmla="*/ 1901390 h 1901390"/>
                  <a:gd name="connsiteX4" fmla="*/ 0 w 913511"/>
                  <a:gd name="connsiteY4" fmla="*/ 0 h 1901390"/>
                  <a:gd name="connsiteX0" fmla="*/ 0 w 913511"/>
                  <a:gd name="connsiteY0" fmla="*/ 0 h 1469128"/>
                  <a:gd name="connsiteX1" fmla="*/ 338270 w 913511"/>
                  <a:gd name="connsiteY1" fmla="*/ 0 h 1469128"/>
                  <a:gd name="connsiteX2" fmla="*/ 913511 w 913511"/>
                  <a:gd name="connsiteY2" fmla="*/ 1153245 h 1469128"/>
                  <a:gd name="connsiteX3" fmla="*/ 694944 w 913511"/>
                  <a:gd name="connsiteY3" fmla="*/ 1469128 h 1469128"/>
                  <a:gd name="connsiteX4" fmla="*/ 0 w 913511"/>
                  <a:gd name="connsiteY4" fmla="*/ 0 h 1469128"/>
                  <a:gd name="connsiteX0" fmla="*/ 0 w 913511"/>
                  <a:gd name="connsiteY0" fmla="*/ 0 h 1478753"/>
                  <a:gd name="connsiteX1" fmla="*/ 338270 w 913511"/>
                  <a:gd name="connsiteY1" fmla="*/ 0 h 1478753"/>
                  <a:gd name="connsiteX2" fmla="*/ 913511 w 913511"/>
                  <a:gd name="connsiteY2" fmla="*/ 1153245 h 1478753"/>
                  <a:gd name="connsiteX3" fmla="*/ 694944 w 913511"/>
                  <a:gd name="connsiteY3" fmla="*/ 1469128 h 1478753"/>
                  <a:gd name="connsiteX4" fmla="*/ 0 w 913511"/>
                  <a:gd name="connsiteY4" fmla="*/ 0 h 1478753"/>
                  <a:gd name="connsiteX0" fmla="*/ 0 w 984139"/>
                  <a:gd name="connsiteY0" fmla="*/ 0 h 1479459"/>
                  <a:gd name="connsiteX1" fmla="*/ 338270 w 984139"/>
                  <a:gd name="connsiteY1" fmla="*/ 0 h 1479459"/>
                  <a:gd name="connsiteX2" fmla="*/ 913511 w 984139"/>
                  <a:gd name="connsiteY2" fmla="*/ 1153245 h 1479459"/>
                  <a:gd name="connsiteX3" fmla="*/ 694944 w 984139"/>
                  <a:gd name="connsiteY3" fmla="*/ 1469128 h 1479459"/>
                  <a:gd name="connsiteX4" fmla="*/ 0 w 984139"/>
                  <a:gd name="connsiteY4" fmla="*/ 0 h 1479459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0 w 989217"/>
                  <a:gd name="connsiteY4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0 w 989217"/>
                  <a:gd name="connsiteY4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405661 w 989217"/>
                  <a:gd name="connsiteY4" fmla="*/ 857874 h 1479240"/>
                  <a:gd name="connsiteX5" fmla="*/ 0 w 989217"/>
                  <a:gd name="connsiteY5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26601 w 989217"/>
                  <a:gd name="connsiteY4" fmla="*/ 957627 h 1479240"/>
                  <a:gd name="connsiteX5" fmla="*/ 0 w 989217"/>
                  <a:gd name="connsiteY5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26601 w 989217"/>
                  <a:gd name="connsiteY4" fmla="*/ 957627 h 1479240"/>
                  <a:gd name="connsiteX5" fmla="*/ 0 w 989217"/>
                  <a:gd name="connsiteY5" fmla="*/ 0 h 1479240"/>
                  <a:gd name="connsiteX0" fmla="*/ 17078 w 1006295"/>
                  <a:gd name="connsiteY0" fmla="*/ 0 h 1479240"/>
                  <a:gd name="connsiteX1" fmla="*/ 355348 w 1006295"/>
                  <a:gd name="connsiteY1" fmla="*/ 0 h 1479240"/>
                  <a:gd name="connsiteX2" fmla="*/ 937239 w 1006295"/>
                  <a:gd name="connsiteY2" fmla="*/ 1146595 h 1479240"/>
                  <a:gd name="connsiteX3" fmla="*/ 712022 w 1006295"/>
                  <a:gd name="connsiteY3" fmla="*/ 1469128 h 1479240"/>
                  <a:gd name="connsiteX4" fmla="*/ 43679 w 1006295"/>
                  <a:gd name="connsiteY4" fmla="*/ 957627 h 1479240"/>
                  <a:gd name="connsiteX5" fmla="*/ 17078 w 1006295"/>
                  <a:gd name="connsiteY5" fmla="*/ 0 h 1479240"/>
                  <a:gd name="connsiteX0" fmla="*/ 17078 w 1006295"/>
                  <a:gd name="connsiteY0" fmla="*/ 0 h 1479240"/>
                  <a:gd name="connsiteX1" fmla="*/ 355348 w 1006295"/>
                  <a:gd name="connsiteY1" fmla="*/ 0 h 1479240"/>
                  <a:gd name="connsiteX2" fmla="*/ 937239 w 1006295"/>
                  <a:gd name="connsiteY2" fmla="*/ 1146595 h 1479240"/>
                  <a:gd name="connsiteX3" fmla="*/ 712022 w 1006295"/>
                  <a:gd name="connsiteY3" fmla="*/ 1469128 h 1479240"/>
                  <a:gd name="connsiteX4" fmla="*/ 43679 w 1006295"/>
                  <a:gd name="connsiteY4" fmla="*/ 957627 h 1479240"/>
                  <a:gd name="connsiteX5" fmla="*/ 17078 w 1006295"/>
                  <a:gd name="connsiteY5" fmla="*/ 0 h 1479240"/>
                  <a:gd name="connsiteX0" fmla="*/ 17078 w 1006295"/>
                  <a:gd name="connsiteY0" fmla="*/ 0 h 1479240"/>
                  <a:gd name="connsiteX1" fmla="*/ 355348 w 1006295"/>
                  <a:gd name="connsiteY1" fmla="*/ 0 h 1479240"/>
                  <a:gd name="connsiteX2" fmla="*/ 937239 w 1006295"/>
                  <a:gd name="connsiteY2" fmla="*/ 1146595 h 1479240"/>
                  <a:gd name="connsiteX3" fmla="*/ 712022 w 1006295"/>
                  <a:gd name="connsiteY3" fmla="*/ 1469128 h 1479240"/>
                  <a:gd name="connsiteX4" fmla="*/ 43679 w 1006295"/>
                  <a:gd name="connsiteY4" fmla="*/ 957627 h 1479240"/>
                  <a:gd name="connsiteX5" fmla="*/ 17078 w 1006295"/>
                  <a:gd name="connsiteY5" fmla="*/ 0 h 1479240"/>
                  <a:gd name="connsiteX0" fmla="*/ 21528 w 1010745"/>
                  <a:gd name="connsiteY0" fmla="*/ 0 h 1479240"/>
                  <a:gd name="connsiteX1" fmla="*/ 359798 w 1010745"/>
                  <a:gd name="connsiteY1" fmla="*/ 0 h 1479240"/>
                  <a:gd name="connsiteX2" fmla="*/ 941689 w 1010745"/>
                  <a:gd name="connsiteY2" fmla="*/ 1146595 h 1479240"/>
                  <a:gd name="connsiteX3" fmla="*/ 716472 w 1010745"/>
                  <a:gd name="connsiteY3" fmla="*/ 1469128 h 1479240"/>
                  <a:gd name="connsiteX4" fmla="*/ 41479 w 1010745"/>
                  <a:gd name="connsiteY4" fmla="*/ 977577 h 1479240"/>
                  <a:gd name="connsiteX5" fmla="*/ 21528 w 1010745"/>
                  <a:gd name="connsiteY5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19951 w 989217"/>
                  <a:gd name="connsiteY4" fmla="*/ 977577 h 1479240"/>
                  <a:gd name="connsiteX5" fmla="*/ 0 w 989217"/>
                  <a:gd name="connsiteY5" fmla="*/ 0 h 1479240"/>
                  <a:gd name="connsiteX0" fmla="*/ 0 w 992542"/>
                  <a:gd name="connsiteY0" fmla="*/ 146304 h 1479240"/>
                  <a:gd name="connsiteX1" fmla="*/ 341595 w 992542"/>
                  <a:gd name="connsiteY1" fmla="*/ 0 h 1479240"/>
                  <a:gd name="connsiteX2" fmla="*/ 923486 w 992542"/>
                  <a:gd name="connsiteY2" fmla="*/ 1146595 h 1479240"/>
                  <a:gd name="connsiteX3" fmla="*/ 698269 w 992542"/>
                  <a:gd name="connsiteY3" fmla="*/ 1469128 h 1479240"/>
                  <a:gd name="connsiteX4" fmla="*/ 23276 w 992542"/>
                  <a:gd name="connsiteY4" fmla="*/ 977577 h 1479240"/>
                  <a:gd name="connsiteX5" fmla="*/ 0 w 992542"/>
                  <a:gd name="connsiteY5" fmla="*/ 146304 h 1479240"/>
                  <a:gd name="connsiteX0" fmla="*/ 32340 w 1024882"/>
                  <a:gd name="connsiteY0" fmla="*/ 146304 h 1479240"/>
                  <a:gd name="connsiteX1" fmla="*/ 373935 w 1024882"/>
                  <a:gd name="connsiteY1" fmla="*/ 0 h 1479240"/>
                  <a:gd name="connsiteX2" fmla="*/ 955826 w 1024882"/>
                  <a:gd name="connsiteY2" fmla="*/ 1146595 h 1479240"/>
                  <a:gd name="connsiteX3" fmla="*/ 730609 w 1024882"/>
                  <a:gd name="connsiteY3" fmla="*/ 1469128 h 1479240"/>
                  <a:gd name="connsiteX4" fmla="*/ 55616 w 1024882"/>
                  <a:gd name="connsiteY4" fmla="*/ 977577 h 1479240"/>
                  <a:gd name="connsiteX5" fmla="*/ 32340 w 1024882"/>
                  <a:gd name="connsiteY5" fmla="*/ 146304 h 1479240"/>
                  <a:gd name="connsiteX0" fmla="*/ 33787 w 1019679"/>
                  <a:gd name="connsiteY0" fmla="*/ 66502 h 1479240"/>
                  <a:gd name="connsiteX1" fmla="*/ 368732 w 1019679"/>
                  <a:gd name="connsiteY1" fmla="*/ 0 h 1479240"/>
                  <a:gd name="connsiteX2" fmla="*/ 950623 w 1019679"/>
                  <a:gd name="connsiteY2" fmla="*/ 1146595 h 1479240"/>
                  <a:gd name="connsiteX3" fmla="*/ 725406 w 1019679"/>
                  <a:gd name="connsiteY3" fmla="*/ 1469128 h 1479240"/>
                  <a:gd name="connsiteX4" fmla="*/ 50413 w 1019679"/>
                  <a:gd name="connsiteY4" fmla="*/ 977577 h 1479240"/>
                  <a:gd name="connsiteX5" fmla="*/ 33787 w 1019679"/>
                  <a:gd name="connsiteY5" fmla="*/ 66502 h 1479240"/>
                  <a:gd name="connsiteX0" fmla="*/ 39705 w 1025597"/>
                  <a:gd name="connsiteY0" fmla="*/ 66502 h 1479240"/>
                  <a:gd name="connsiteX1" fmla="*/ 374650 w 1025597"/>
                  <a:gd name="connsiteY1" fmla="*/ 0 h 1479240"/>
                  <a:gd name="connsiteX2" fmla="*/ 956541 w 1025597"/>
                  <a:gd name="connsiteY2" fmla="*/ 1146595 h 1479240"/>
                  <a:gd name="connsiteX3" fmla="*/ 731324 w 1025597"/>
                  <a:gd name="connsiteY3" fmla="*/ 1469128 h 1479240"/>
                  <a:gd name="connsiteX4" fmla="*/ 56331 w 1025597"/>
                  <a:gd name="connsiteY4" fmla="*/ 977577 h 1479240"/>
                  <a:gd name="connsiteX5" fmla="*/ 39705 w 1025597"/>
                  <a:gd name="connsiteY5" fmla="*/ 66502 h 1479240"/>
                  <a:gd name="connsiteX0" fmla="*/ 39705 w 1000783"/>
                  <a:gd name="connsiteY0" fmla="*/ 66502 h 1478927"/>
                  <a:gd name="connsiteX1" fmla="*/ 374650 w 1000783"/>
                  <a:gd name="connsiteY1" fmla="*/ 0 h 1478927"/>
                  <a:gd name="connsiteX2" fmla="*/ 923290 w 1000783"/>
                  <a:gd name="connsiteY2" fmla="*/ 1136620 h 1478927"/>
                  <a:gd name="connsiteX3" fmla="*/ 731324 w 1000783"/>
                  <a:gd name="connsiteY3" fmla="*/ 1469128 h 1478927"/>
                  <a:gd name="connsiteX4" fmla="*/ 56331 w 1000783"/>
                  <a:gd name="connsiteY4" fmla="*/ 977577 h 1478927"/>
                  <a:gd name="connsiteX5" fmla="*/ 39705 w 1000783"/>
                  <a:gd name="connsiteY5" fmla="*/ 66502 h 1478927"/>
                  <a:gd name="connsiteX0" fmla="*/ 39705 w 1011118"/>
                  <a:gd name="connsiteY0" fmla="*/ 66502 h 1478118"/>
                  <a:gd name="connsiteX1" fmla="*/ 374650 w 1011118"/>
                  <a:gd name="connsiteY1" fmla="*/ 0 h 1478118"/>
                  <a:gd name="connsiteX2" fmla="*/ 923290 w 1011118"/>
                  <a:gd name="connsiteY2" fmla="*/ 1136620 h 1478118"/>
                  <a:gd name="connsiteX3" fmla="*/ 731324 w 1011118"/>
                  <a:gd name="connsiteY3" fmla="*/ 1469128 h 1478118"/>
                  <a:gd name="connsiteX4" fmla="*/ 56331 w 1011118"/>
                  <a:gd name="connsiteY4" fmla="*/ 977577 h 1478118"/>
                  <a:gd name="connsiteX5" fmla="*/ 39705 w 1011118"/>
                  <a:gd name="connsiteY5" fmla="*/ 66502 h 1478118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936590 w 1020876"/>
                  <a:gd name="connsiteY2" fmla="*/ 1119994 h 1477709"/>
                  <a:gd name="connsiteX3" fmla="*/ 731324 w 1020876"/>
                  <a:gd name="connsiteY3" fmla="*/ 1469128 h 1477709"/>
                  <a:gd name="connsiteX4" fmla="*/ 56331 w 1020876"/>
                  <a:gd name="connsiteY4" fmla="*/ 977577 h 1477709"/>
                  <a:gd name="connsiteX5" fmla="*/ 39705 w 1020876"/>
                  <a:gd name="connsiteY5" fmla="*/ 66502 h 1477709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678121 w 1020876"/>
                  <a:gd name="connsiteY2" fmla="*/ 591868 h 1477709"/>
                  <a:gd name="connsiteX3" fmla="*/ 936590 w 1020876"/>
                  <a:gd name="connsiteY3" fmla="*/ 1119994 h 1477709"/>
                  <a:gd name="connsiteX4" fmla="*/ 731324 w 1020876"/>
                  <a:gd name="connsiteY4" fmla="*/ 1469128 h 1477709"/>
                  <a:gd name="connsiteX5" fmla="*/ 56331 w 1020876"/>
                  <a:gd name="connsiteY5" fmla="*/ 977577 h 1477709"/>
                  <a:gd name="connsiteX6" fmla="*/ 39705 w 1020876"/>
                  <a:gd name="connsiteY6" fmla="*/ 66502 h 1477709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442039 w 1020876"/>
                  <a:gd name="connsiteY2" fmla="*/ 827949 h 1477709"/>
                  <a:gd name="connsiteX3" fmla="*/ 936590 w 1020876"/>
                  <a:gd name="connsiteY3" fmla="*/ 1119994 h 1477709"/>
                  <a:gd name="connsiteX4" fmla="*/ 731324 w 1020876"/>
                  <a:gd name="connsiteY4" fmla="*/ 1469128 h 1477709"/>
                  <a:gd name="connsiteX5" fmla="*/ 56331 w 1020876"/>
                  <a:gd name="connsiteY5" fmla="*/ 977577 h 1477709"/>
                  <a:gd name="connsiteX6" fmla="*/ 39705 w 1020876"/>
                  <a:gd name="connsiteY6" fmla="*/ 66502 h 1477709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442039 w 1020876"/>
                  <a:gd name="connsiteY2" fmla="*/ 827949 h 1477709"/>
                  <a:gd name="connsiteX3" fmla="*/ 936590 w 1020876"/>
                  <a:gd name="connsiteY3" fmla="*/ 1119994 h 1477709"/>
                  <a:gd name="connsiteX4" fmla="*/ 731324 w 1020876"/>
                  <a:gd name="connsiteY4" fmla="*/ 1469128 h 1477709"/>
                  <a:gd name="connsiteX5" fmla="*/ 56331 w 1020876"/>
                  <a:gd name="connsiteY5" fmla="*/ 977577 h 1477709"/>
                  <a:gd name="connsiteX6" fmla="*/ 39705 w 1020876"/>
                  <a:gd name="connsiteY6" fmla="*/ 66502 h 1477709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442039 w 1020876"/>
                  <a:gd name="connsiteY2" fmla="*/ 827949 h 1477709"/>
                  <a:gd name="connsiteX3" fmla="*/ 936590 w 1020876"/>
                  <a:gd name="connsiteY3" fmla="*/ 1119994 h 1477709"/>
                  <a:gd name="connsiteX4" fmla="*/ 731324 w 1020876"/>
                  <a:gd name="connsiteY4" fmla="*/ 1469128 h 1477709"/>
                  <a:gd name="connsiteX5" fmla="*/ 56331 w 1020876"/>
                  <a:gd name="connsiteY5" fmla="*/ 977577 h 1477709"/>
                  <a:gd name="connsiteX6" fmla="*/ 39705 w 1020876"/>
                  <a:gd name="connsiteY6" fmla="*/ 66502 h 1477709"/>
                  <a:gd name="connsiteX0" fmla="*/ 39705 w 1021741"/>
                  <a:gd name="connsiteY0" fmla="*/ 66502 h 1471218"/>
                  <a:gd name="connsiteX1" fmla="*/ 374650 w 1021741"/>
                  <a:gd name="connsiteY1" fmla="*/ 0 h 1471218"/>
                  <a:gd name="connsiteX2" fmla="*/ 442039 w 1021741"/>
                  <a:gd name="connsiteY2" fmla="*/ 827949 h 1471218"/>
                  <a:gd name="connsiteX3" fmla="*/ 936590 w 1021741"/>
                  <a:gd name="connsiteY3" fmla="*/ 1119994 h 1471218"/>
                  <a:gd name="connsiteX4" fmla="*/ 734649 w 1021741"/>
                  <a:gd name="connsiteY4" fmla="*/ 1462478 h 1471218"/>
                  <a:gd name="connsiteX5" fmla="*/ 56331 w 1021741"/>
                  <a:gd name="connsiteY5" fmla="*/ 977577 h 1471218"/>
                  <a:gd name="connsiteX6" fmla="*/ 39705 w 1021741"/>
                  <a:gd name="connsiteY6" fmla="*/ 66502 h 1471218"/>
                  <a:gd name="connsiteX0" fmla="*/ 39705 w 1023248"/>
                  <a:gd name="connsiteY0" fmla="*/ 66502 h 1475295"/>
                  <a:gd name="connsiteX1" fmla="*/ 374650 w 1023248"/>
                  <a:gd name="connsiteY1" fmla="*/ 0 h 1475295"/>
                  <a:gd name="connsiteX2" fmla="*/ 442039 w 1023248"/>
                  <a:gd name="connsiteY2" fmla="*/ 827949 h 1475295"/>
                  <a:gd name="connsiteX3" fmla="*/ 936590 w 1023248"/>
                  <a:gd name="connsiteY3" fmla="*/ 1119994 h 1475295"/>
                  <a:gd name="connsiteX4" fmla="*/ 734649 w 1023248"/>
                  <a:gd name="connsiteY4" fmla="*/ 1462478 h 1475295"/>
                  <a:gd name="connsiteX5" fmla="*/ 56331 w 1023248"/>
                  <a:gd name="connsiteY5" fmla="*/ 977577 h 1475295"/>
                  <a:gd name="connsiteX6" fmla="*/ 39705 w 1023248"/>
                  <a:gd name="connsiteY6" fmla="*/ 66502 h 1475295"/>
                  <a:gd name="connsiteX0" fmla="*/ 39705 w 1023248"/>
                  <a:gd name="connsiteY0" fmla="*/ 66502 h 1475295"/>
                  <a:gd name="connsiteX1" fmla="*/ 374650 w 1023248"/>
                  <a:gd name="connsiteY1" fmla="*/ 0 h 1475295"/>
                  <a:gd name="connsiteX2" fmla="*/ 442039 w 1023248"/>
                  <a:gd name="connsiteY2" fmla="*/ 827949 h 1475295"/>
                  <a:gd name="connsiteX3" fmla="*/ 936590 w 1023248"/>
                  <a:gd name="connsiteY3" fmla="*/ 1119994 h 1475295"/>
                  <a:gd name="connsiteX4" fmla="*/ 734649 w 1023248"/>
                  <a:gd name="connsiteY4" fmla="*/ 1462478 h 1475295"/>
                  <a:gd name="connsiteX5" fmla="*/ 56331 w 1023248"/>
                  <a:gd name="connsiteY5" fmla="*/ 977577 h 1475295"/>
                  <a:gd name="connsiteX6" fmla="*/ 39705 w 1023248"/>
                  <a:gd name="connsiteY6" fmla="*/ 66502 h 1475295"/>
                  <a:gd name="connsiteX0" fmla="*/ 39705 w 1023248"/>
                  <a:gd name="connsiteY0" fmla="*/ 66502 h 1472081"/>
                  <a:gd name="connsiteX1" fmla="*/ 374650 w 1023248"/>
                  <a:gd name="connsiteY1" fmla="*/ 0 h 1472081"/>
                  <a:gd name="connsiteX2" fmla="*/ 442039 w 1023248"/>
                  <a:gd name="connsiteY2" fmla="*/ 827949 h 1472081"/>
                  <a:gd name="connsiteX3" fmla="*/ 936590 w 1023248"/>
                  <a:gd name="connsiteY3" fmla="*/ 1119994 h 1472081"/>
                  <a:gd name="connsiteX4" fmla="*/ 734649 w 1023248"/>
                  <a:gd name="connsiteY4" fmla="*/ 1459153 h 1472081"/>
                  <a:gd name="connsiteX5" fmla="*/ 56331 w 1023248"/>
                  <a:gd name="connsiteY5" fmla="*/ 977577 h 1472081"/>
                  <a:gd name="connsiteX6" fmla="*/ 39705 w 1023248"/>
                  <a:gd name="connsiteY6" fmla="*/ 66502 h 1472081"/>
                  <a:gd name="connsiteX0" fmla="*/ 39705 w 1023248"/>
                  <a:gd name="connsiteY0" fmla="*/ 70065 h 1475644"/>
                  <a:gd name="connsiteX1" fmla="*/ 360401 w 1023248"/>
                  <a:gd name="connsiteY1" fmla="*/ 0 h 1475644"/>
                  <a:gd name="connsiteX2" fmla="*/ 442039 w 1023248"/>
                  <a:gd name="connsiteY2" fmla="*/ 831512 h 1475644"/>
                  <a:gd name="connsiteX3" fmla="*/ 936590 w 1023248"/>
                  <a:gd name="connsiteY3" fmla="*/ 1123557 h 1475644"/>
                  <a:gd name="connsiteX4" fmla="*/ 734649 w 1023248"/>
                  <a:gd name="connsiteY4" fmla="*/ 1462716 h 1475644"/>
                  <a:gd name="connsiteX5" fmla="*/ 56331 w 1023248"/>
                  <a:gd name="connsiteY5" fmla="*/ 981140 h 1475644"/>
                  <a:gd name="connsiteX6" fmla="*/ 39705 w 1023248"/>
                  <a:gd name="connsiteY6" fmla="*/ 70065 h 1475644"/>
                  <a:gd name="connsiteX0" fmla="*/ 39705 w 1023248"/>
                  <a:gd name="connsiteY0" fmla="*/ 23754 h 1429333"/>
                  <a:gd name="connsiteX1" fmla="*/ 374650 w 1023248"/>
                  <a:gd name="connsiteY1" fmla="*/ 0 h 1429333"/>
                  <a:gd name="connsiteX2" fmla="*/ 442039 w 1023248"/>
                  <a:gd name="connsiteY2" fmla="*/ 785201 h 1429333"/>
                  <a:gd name="connsiteX3" fmla="*/ 936590 w 1023248"/>
                  <a:gd name="connsiteY3" fmla="*/ 1077246 h 1429333"/>
                  <a:gd name="connsiteX4" fmla="*/ 734649 w 1023248"/>
                  <a:gd name="connsiteY4" fmla="*/ 1416405 h 1429333"/>
                  <a:gd name="connsiteX5" fmla="*/ 56331 w 1023248"/>
                  <a:gd name="connsiteY5" fmla="*/ 934829 h 1429333"/>
                  <a:gd name="connsiteX6" fmla="*/ 39705 w 1023248"/>
                  <a:gd name="connsiteY6" fmla="*/ 23754 h 1429333"/>
                  <a:gd name="connsiteX0" fmla="*/ 39705 w 1025192"/>
                  <a:gd name="connsiteY0" fmla="*/ 23754 h 1391610"/>
                  <a:gd name="connsiteX1" fmla="*/ 374650 w 1025192"/>
                  <a:gd name="connsiteY1" fmla="*/ 0 h 1391610"/>
                  <a:gd name="connsiteX2" fmla="*/ 442039 w 1025192"/>
                  <a:gd name="connsiteY2" fmla="*/ 785201 h 1391610"/>
                  <a:gd name="connsiteX3" fmla="*/ 936590 w 1025192"/>
                  <a:gd name="connsiteY3" fmla="*/ 1077246 h 1391610"/>
                  <a:gd name="connsiteX4" fmla="*/ 741773 w 1025192"/>
                  <a:gd name="connsiteY4" fmla="*/ 1377219 h 1391610"/>
                  <a:gd name="connsiteX5" fmla="*/ 56331 w 1025192"/>
                  <a:gd name="connsiteY5" fmla="*/ 934829 h 1391610"/>
                  <a:gd name="connsiteX6" fmla="*/ 39705 w 1025192"/>
                  <a:gd name="connsiteY6" fmla="*/ 23754 h 1391610"/>
                  <a:gd name="connsiteX0" fmla="*/ 39705 w 1032528"/>
                  <a:gd name="connsiteY0" fmla="*/ 23754 h 1391610"/>
                  <a:gd name="connsiteX1" fmla="*/ 374650 w 1032528"/>
                  <a:gd name="connsiteY1" fmla="*/ 0 h 1391610"/>
                  <a:gd name="connsiteX2" fmla="*/ 442039 w 1032528"/>
                  <a:gd name="connsiteY2" fmla="*/ 785201 h 1391610"/>
                  <a:gd name="connsiteX3" fmla="*/ 936590 w 1032528"/>
                  <a:gd name="connsiteY3" fmla="*/ 1077246 h 1391610"/>
                  <a:gd name="connsiteX4" fmla="*/ 766709 w 1032528"/>
                  <a:gd name="connsiteY4" fmla="*/ 1377219 h 1391610"/>
                  <a:gd name="connsiteX5" fmla="*/ 56331 w 1032528"/>
                  <a:gd name="connsiteY5" fmla="*/ 934829 h 1391610"/>
                  <a:gd name="connsiteX6" fmla="*/ 39705 w 1032528"/>
                  <a:gd name="connsiteY6" fmla="*/ 23754 h 1391610"/>
                  <a:gd name="connsiteX0" fmla="*/ 39705 w 1019653"/>
                  <a:gd name="connsiteY0" fmla="*/ 23754 h 1395795"/>
                  <a:gd name="connsiteX1" fmla="*/ 374650 w 1019653"/>
                  <a:gd name="connsiteY1" fmla="*/ 0 h 1395795"/>
                  <a:gd name="connsiteX2" fmla="*/ 442039 w 1019653"/>
                  <a:gd name="connsiteY2" fmla="*/ 785201 h 1395795"/>
                  <a:gd name="connsiteX3" fmla="*/ 936590 w 1019653"/>
                  <a:gd name="connsiteY3" fmla="*/ 1077246 h 1395795"/>
                  <a:gd name="connsiteX4" fmla="*/ 766709 w 1019653"/>
                  <a:gd name="connsiteY4" fmla="*/ 1377219 h 1395795"/>
                  <a:gd name="connsiteX5" fmla="*/ 56331 w 1019653"/>
                  <a:gd name="connsiteY5" fmla="*/ 934829 h 1395795"/>
                  <a:gd name="connsiteX6" fmla="*/ 39705 w 1019653"/>
                  <a:gd name="connsiteY6" fmla="*/ 23754 h 1395795"/>
                  <a:gd name="connsiteX0" fmla="*/ 39705 w 1018070"/>
                  <a:gd name="connsiteY0" fmla="*/ 23754 h 1395628"/>
                  <a:gd name="connsiteX1" fmla="*/ 374650 w 1018070"/>
                  <a:gd name="connsiteY1" fmla="*/ 0 h 1395628"/>
                  <a:gd name="connsiteX2" fmla="*/ 442039 w 1018070"/>
                  <a:gd name="connsiteY2" fmla="*/ 785201 h 1395628"/>
                  <a:gd name="connsiteX3" fmla="*/ 936590 w 1018070"/>
                  <a:gd name="connsiteY3" fmla="*/ 1077246 h 1395628"/>
                  <a:gd name="connsiteX4" fmla="*/ 766709 w 1018070"/>
                  <a:gd name="connsiteY4" fmla="*/ 1377219 h 1395628"/>
                  <a:gd name="connsiteX5" fmla="*/ 56331 w 1018070"/>
                  <a:gd name="connsiteY5" fmla="*/ 934829 h 1395628"/>
                  <a:gd name="connsiteX6" fmla="*/ 39705 w 1018070"/>
                  <a:gd name="connsiteY6" fmla="*/ 23754 h 1395628"/>
                  <a:gd name="connsiteX0" fmla="*/ 37699 w 1016064"/>
                  <a:gd name="connsiteY0" fmla="*/ 23754 h 1395628"/>
                  <a:gd name="connsiteX1" fmla="*/ 372644 w 1016064"/>
                  <a:gd name="connsiteY1" fmla="*/ 0 h 1395628"/>
                  <a:gd name="connsiteX2" fmla="*/ 440033 w 1016064"/>
                  <a:gd name="connsiteY2" fmla="*/ 785201 h 1395628"/>
                  <a:gd name="connsiteX3" fmla="*/ 934584 w 1016064"/>
                  <a:gd name="connsiteY3" fmla="*/ 1077246 h 1395628"/>
                  <a:gd name="connsiteX4" fmla="*/ 764703 w 1016064"/>
                  <a:gd name="connsiteY4" fmla="*/ 1377219 h 1395628"/>
                  <a:gd name="connsiteX5" fmla="*/ 61450 w 1016064"/>
                  <a:gd name="connsiteY5" fmla="*/ 927704 h 1395628"/>
                  <a:gd name="connsiteX6" fmla="*/ 37699 w 1016064"/>
                  <a:gd name="connsiteY6" fmla="*/ 23754 h 1395628"/>
                  <a:gd name="connsiteX0" fmla="*/ 37699 w 1016064"/>
                  <a:gd name="connsiteY0" fmla="*/ 23754 h 1395628"/>
                  <a:gd name="connsiteX1" fmla="*/ 372644 w 1016064"/>
                  <a:gd name="connsiteY1" fmla="*/ 0 h 1395628"/>
                  <a:gd name="connsiteX2" fmla="*/ 440033 w 1016064"/>
                  <a:gd name="connsiteY2" fmla="*/ 785201 h 1395628"/>
                  <a:gd name="connsiteX3" fmla="*/ 934584 w 1016064"/>
                  <a:gd name="connsiteY3" fmla="*/ 1077246 h 1395628"/>
                  <a:gd name="connsiteX4" fmla="*/ 764703 w 1016064"/>
                  <a:gd name="connsiteY4" fmla="*/ 1377219 h 1395628"/>
                  <a:gd name="connsiteX5" fmla="*/ 61450 w 1016064"/>
                  <a:gd name="connsiteY5" fmla="*/ 927704 h 1395628"/>
                  <a:gd name="connsiteX6" fmla="*/ 37699 w 1016064"/>
                  <a:gd name="connsiteY6" fmla="*/ 23754 h 1395628"/>
                  <a:gd name="connsiteX0" fmla="*/ 37699 w 1016064"/>
                  <a:gd name="connsiteY0" fmla="*/ 23754 h 1395628"/>
                  <a:gd name="connsiteX1" fmla="*/ 372644 w 1016064"/>
                  <a:gd name="connsiteY1" fmla="*/ 0 h 1395628"/>
                  <a:gd name="connsiteX2" fmla="*/ 440033 w 1016064"/>
                  <a:gd name="connsiteY2" fmla="*/ 785201 h 1395628"/>
                  <a:gd name="connsiteX3" fmla="*/ 934584 w 1016064"/>
                  <a:gd name="connsiteY3" fmla="*/ 1077246 h 1395628"/>
                  <a:gd name="connsiteX4" fmla="*/ 764703 w 1016064"/>
                  <a:gd name="connsiteY4" fmla="*/ 1377219 h 1395628"/>
                  <a:gd name="connsiteX5" fmla="*/ 61450 w 1016064"/>
                  <a:gd name="connsiteY5" fmla="*/ 927704 h 1395628"/>
                  <a:gd name="connsiteX6" fmla="*/ 37699 w 1016064"/>
                  <a:gd name="connsiteY6" fmla="*/ 23754 h 1395628"/>
                  <a:gd name="connsiteX0" fmla="*/ 37699 w 1016064"/>
                  <a:gd name="connsiteY0" fmla="*/ 23754 h 1395628"/>
                  <a:gd name="connsiteX1" fmla="*/ 372644 w 1016064"/>
                  <a:gd name="connsiteY1" fmla="*/ 0 h 1395628"/>
                  <a:gd name="connsiteX2" fmla="*/ 440033 w 1016064"/>
                  <a:gd name="connsiteY2" fmla="*/ 785201 h 1395628"/>
                  <a:gd name="connsiteX3" fmla="*/ 934584 w 1016064"/>
                  <a:gd name="connsiteY3" fmla="*/ 1077246 h 1395628"/>
                  <a:gd name="connsiteX4" fmla="*/ 764703 w 1016064"/>
                  <a:gd name="connsiteY4" fmla="*/ 1377219 h 1395628"/>
                  <a:gd name="connsiteX5" fmla="*/ 61450 w 1016064"/>
                  <a:gd name="connsiteY5" fmla="*/ 927704 h 1395628"/>
                  <a:gd name="connsiteX6" fmla="*/ 37699 w 1016064"/>
                  <a:gd name="connsiteY6" fmla="*/ 23754 h 1395628"/>
                  <a:gd name="connsiteX0" fmla="*/ 37699 w 1014256"/>
                  <a:gd name="connsiteY0" fmla="*/ 23754 h 1399017"/>
                  <a:gd name="connsiteX1" fmla="*/ 372644 w 1014256"/>
                  <a:gd name="connsiteY1" fmla="*/ 0 h 1399017"/>
                  <a:gd name="connsiteX2" fmla="*/ 440033 w 1014256"/>
                  <a:gd name="connsiteY2" fmla="*/ 785201 h 1399017"/>
                  <a:gd name="connsiteX3" fmla="*/ 934584 w 1014256"/>
                  <a:gd name="connsiteY3" fmla="*/ 1077246 h 1399017"/>
                  <a:gd name="connsiteX4" fmla="*/ 757579 w 1014256"/>
                  <a:gd name="connsiteY4" fmla="*/ 1380781 h 1399017"/>
                  <a:gd name="connsiteX5" fmla="*/ 61450 w 1014256"/>
                  <a:gd name="connsiteY5" fmla="*/ 927704 h 1399017"/>
                  <a:gd name="connsiteX6" fmla="*/ 37699 w 1014256"/>
                  <a:gd name="connsiteY6" fmla="*/ 23754 h 1399017"/>
                  <a:gd name="connsiteX0" fmla="*/ 37699 w 1014256"/>
                  <a:gd name="connsiteY0" fmla="*/ 23754 h 1399017"/>
                  <a:gd name="connsiteX1" fmla="*/ 372644 w 1014256"/>
                  <a:gd name="connsiteY1" fmla="*/ 0 h 1399017"/>
                  <a:gd name="connsiteX2" fmla="*/ 440033 w 1014256"/>
                  <a:gd name="connsiteY2" fmla="*/ 785201 h 1399017"/>
                  <a:gd name="connsiteX3" fmla="*/ 934584 w 1014256"/>
                  <a:gd name="connsiteY3" fmla="*/ 1077246 h 1399017"/>
                  <a:gd name="connsiteX4" fmla="*/ 757579 w 1014256"/>
                  <a:gd name="connsiteY4" fmla="*/ 1380781 h 1399017"/>
                  <a:gd name="connsiteX5" fmla="*/ 61450 w 1014256"/>
                  <a:gd name="connsiteY5" fmla="*/ 927704 h 1399017"/>
                  <a:gd name="connsiteX6" fmla="*/ 37699 w 1014256"/>
                  <a:gd name="connsiteY6" fmla="*/ 23754 h 1399017"/>
                  <a:gd name="connsiteX0" fmla="*/ 29786 w 1006343"/>
                  <a:gd name="connsiteY0" fmla="*/ 23754 h 1399017"/>
                  <a:gd name="connsiteX1" fmla="*/ 364731 w 1006343"/>
                  <a:gd name="connsiteY1" fmla="*/ 0 h 1399017"/>
                  <a:gd name="connsiteX2" fmla="*/ 432120 w 1006343"/>
                  <a:gd name="connsiteY2" fmla="*/ 785201 h 1399017"/>
                  <a:gd name="connsiteX3" fmla="*/ 926671 w 1006343"/>
                  <a:gd name="connsiteY3" fmla="*/ 1077246 h 1399017"/>
                  <a:gd name="connsiteX4" fmla="*/ 749666 w 1006343"/>
                  <a:gd name="connsiteY4" fmla="*/ 1380781 h 1399017"/>
                  <a:gd name="connsiteX5" fmla="*/ 53537 w 1006343"/>
                  <a:gd name="connsiteY5" fmla="*/ 927704 h 1399017"/>
                  <a:gd name="connsiteX6" fmla="*/ 29786 w 1006343"/>
                  <a:gd name="connsiteY6" fmla="*/ 23754 h 1399017"/>
                  <a:gd name="connsiteX0" fmla="*/ 26728 w 1003285"/>
                  <a:gd name="connsiteY0" fmla="*/ 23754 h 1399017"/>
                  <a:gd name="connsiteX1" fmla="*/ 361673 w 1003285"/>
                  <a:gd name="connsiteY1" fmla="*/ 0 h 1399017"/>
                  <a:gd name="connsiteX2" fmla="*/ 429062 w 1003285"/>
                  <a:gd name="connsiteY2" fmla="*/ 785201 h 1399017"/>
                  <a:gd name="connsiteX3" fmla="*/ 923613 w 1003285"/>
                  <a:gd name="connsiteY3" fmla="*/ 1077246 h 1399017"/>
                  <a:gd name="connsiteX4" fmla="*/ 746608 w 1003285"/>
                  <a:gd name="connsiteY4" fmla="*/ 1380781 h 1399017"/>
                  <a:gd name="connsiteX5" fmla="*/ 50479 w 1003285"/>
                  <a:gd name="connsiteY5" fmla="*/ 927704 h 1399017"/>
                  <a:gd name="connsiteX6" fmla="*/ 26728 w 1003285"/>
                  <a:gd name="connsiteY6" fmla="*/ 23754 h 1399017"/>
                  <a:gd name="connsiteX0" fmla="*/ 26728 w 1003285"/>
                  <a:gd name="connsiteY0" fmla="*/ 23754 h 1399017"/>
                  <a:gd name="connsiteX1" fmla="*/ 361673 w 1003285"/>
                  <a:gd name="connsiteY1" fmla="*/ 0 h 1399017"/>
                  <a:gd name="connsiteX2" fmla="*/ 429062 w 1003285"/>
                  <a:gd name="connsiteY2" fmla="*/ 785201 h 1399017"/>
                  <a:gd name="connsiteX3" fmla="*/ 923613 w 1003285"/>
                  <a:gd name="connsiteY3" fmla="*/ 1077246 h 1399017"/>
                  <a:gd name="connsiteX4" fmla="*/ 746608 w 1003285"/>
                  <a:gd name="connsiteY4" fmla="*/ 1380781 h 1399017"/>
                  <a:gd name="connsiteX5" fmla="*/ 50479 w 1003285"/>
                  <a:gd name="connsiteY5" fmla="*/ 927704 h 1399017"/>
                  <a:gd name="connsiteX6" fmla="*/ 26728 w 1003285"/>
                  <a:gd name="connsiteY6" fmla="*/ 23754 h 1399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3285" h="1399017">
                    <a:moveTo>
                      <a:pt x="26728" y="23754"/>
                    </a:moveTo>
                    <a:cubicBezTo>
                      <a:pt x="138376" y="1587"/>
                      <a:pt x="250025" y="22167"/>
                      <a:pt x="361673" y="0"/>
                    </a:cubicBezTo>
                    <a:cubicBezTo>
                      <a:pt x="370835" y="275983"/>
                      <a:pt x="406599" y="509218"/>
                      <a:pt x="429062" y="785201"/>
                    </a:cubicBezTo>
                    <a:lnTo>
                      <a:pt x="923613" y="1077246"/>
                    </a:lnTo>
                    <a:cubicBezTo>
                      <a:pt x="1093252" y="1172329"/>
                      <a:pt x="972184" y="1475941"/>
                      <a:pt x="746608" y="1380781"/>
                    </a:cubicBezTo>
                    <a:cubicBezTo>
                      <a:pt x="660382" y="1337101"/>
                      <a:pt x="78503" y="1106281"/>
                      <a:pt x="50479" y="927704"/>
                    </a:cubicBezTo>
                    <a:cubicBezTo>
                      <a:pt x="29260" y="836480"/>
                      <a:pt x="-36372" y="272902"/>
                      <a:pt x="26728" y="23754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59">
                <a:extLst>
                  <a:ext uri="{FF2B5EF4-FFF2-40B4-BE49-F238E27FC236}">
                    <a16:creationId xmlns:a16="http://schemas.microsoft.com/office/drawing/2014/main" id="{0266E0BD-7CE9-4F50-B454-5EC976BEEA40}"/>
                  </a:ext>
                </a:extLst>
              </p:cNvPr>
              <p:cNvSpPr/>
              <p:nvPr/>
            </p:nvSpPr>
            <p:spPr>
              <a:xfrm flipH="1">
                <a:off x="1667584" y="3428322"/>
                <a:ext cx="1252720" cy="2928166"/>
              </a:xfrm>
              <a:custGeom>
                <a:avLst/>
                <a:gdLst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149302 w 1499347"/>
                  <a:gd name="connsiteY4" fmla="*/ 1019866 h 1948953"/>
                  <a:gd name="connsiteX5" fmla="*/ 1281854 w 1499347"/>
                  <a:gd name="connsiteY5" fmla="*/ 1422881 h 1948953"/>
                  <a:gd name="connsiteX6" fmla="*/ 1460162 w 1499347"/>
                  <a:gd name="connsiteY6" fmla="*/ 1861793 h 1948953"/>
                  <a:gd name="connsiteX7" fmla="*/ 1080686 w 1499347"/>
                  <a:gd name="connsiteY7" fmla="*/ 1715489 h 1948953"/>
                  <a:gd name="connsiteX8" fmla="*/ 834013 w 1499347"/>
                  <a:gd name="connsiteY8" fmla="*/ 1255360 h 1948953"/>
                  <a:gd name="connsiteX9" fmla="*/ 828890 w 1499347"/>
                  <a:gd name="connsiteY9" fmla="*/ 1232262 h 1948953"/>
                  <a:gd name="connsiteX10" fmla="*/ 790706 w 1499347"/>
                  <a:gd name="connsiteY10" fmla="*/ 1245564 h 1948953"/>
                  <a:gd name="connsiteX11" fmla="*/ 582338 w 1499347"/>
                  <a:gd name="connsiteY11" fmla="*/ 1331440 h 1948953"/>
                  <a:gd name="connsiteX12" fmla="*/ 509186 w 1499347"/>
                  <a:gd name="connsiteY12" fmla="*/ 1884653 h 1948953"/>
                  <a:gd name="connsiteX13" fmla="*/ 157141 w 1499347"/>
                  <a:gd name="connsiteY13" fmla="*/ 1944090 h 1948953"/>
                  <a:gd name="connsiteX14" fmla="*/ 234864 w 1499347"/>
                  <a:gd name="connsiteY14" fmla="*/ 1665198 h 1948953"/>
                  <a:gd name="connsiteX15" fmla="*/ 253154 w 1499347"/>
                  <a:gd name="connsiteY15" fmla="*/ 1281148 h 1948953"/>
                  <a:gd name="connsiteX16" fmla="*/ 586907 w 1499347"/>
                  <a:gd name="connsiteY16" fmla="*/ 933679 h 1948953"/>
                  <a:gd name="connsiteX17" fmla="*/ 560591 w 1499347"/>
                  <a:gd name="connsiteY17" fmla="*/ 353242 h 1948953"/>
                  <a:gd name="connsiteX18" fmla="*/ 878920 w 1499347"/>
                  <a:gd name="connsiteY18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34013 w 1499347"/>
                  <a:gd name="connsiteY7" fmla="*/ 1255360 h 1948953"/>
                  <a:gd name="connsiteX8" fmla="*/ 828890 w 1499347"/>
                  <a:gd name="connsiteY8" fmla="*/ 1232262 h 1948953"/>
                  <a:gd name="connsiteX9" fmla="*/ 790706 w 1499347"/>
                  <a:gd name="connsiteY9" fmla="*/ 1245564 h 1948953"/>
                  <a:gd name="connsiteX10" fmla="*/ 582338 w 1499347"/>
                  <a:gd name="connsiteY10" fmla="*/ 1331440 h 1948953"/>
                  <a:gd name="connsiteX11" fmla="*/ 509186 w 1499347"/>
                  <a:gd name="connsiteY11" fmla="*/ 1884653 h 1948953"/>
                  <a:gd name="connsiteX12" fmla="*/ 157141 w 1499347"/>
                  <a:gd name="connsiteY12" fmla="*/ 1944090 h 1948953"/>
                  <a:gd name="connsiteX13" fmla="*/ 234864 w 1499347"/>
                  <a:gd name="connsiteY13" fmla="*/ 1665198 h 1948953"/>
                  <a:gd name="connsiteX14" fmla="*/ 253154 w 1499347"/>
                  <a:gd name="connsiteY14" fmla="*/ 1281148 h 1948953"/>
                  <a:gd name="connsiteX15" fmla="*/ 586907 w 1499347"/>
                  <a:gd name="connsiteY15" fmla="*/ 933679 h 1948953"/>
                  <a:gd name="connsiteX16" fmla="*/ 560591 w 1499347"/>
                  <a:gd name="connsiteY16" fmla="*/ 353242 h 1948953"/>
                  <a:gd name="connsiteX17" fmla="*/ 878920 w 1499347"/>
                  <a:gd name="connsiteY17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34013 w 1499347"/>
                  <a:gd name="connsiteY7" fmla="*/ 1255360 h 1948953"/>
                  <a:gd name="connsiteX8" fmla="*/ 828890 w 1499347"/>
                  <a:gd name="connsiteY8" fmla="*/ 1232262 h 1948953"/>
                  <a:gd name="connsiteX9" fmla="*/ 582338 w 1499347"/>
                  <a:gd name="connsiteY9" fmla="*/ 1331440 h 1948953"/>
                  <a:gd name="connsiteX10" fmla="*/ 509186 w 1499347"/>
                  <a:gd name="connsiteY10" fmla="*/ 1884653 h 1948953"/>
                  <a:gd name="connsiteX11" fmla="*/ 157141 w 1499347"/>
                  <a:gd name="connsiteY11" fmla="*/ 1944090 h 1948953"/>
                  <a:gd name="connsiteX12" fmla="*/ 234864 w 1499347"/>
                  <a:gd name="connsiteY12" fmla="*/ 1665198 h 1948953"/>
                  <a:gd name="connsiteX13" fmla="*/ 253154 w 1499347"/>
                  <a:gd name="connsiteY13" fmla="*/ 1281148 h 1948953"/>
                  <a:gd name="connsiteX14" fmla="*/ 586907 w 1499347"/>
                  <a:gd name="connsiteY14" fmla="*/ 933679 h 1948953"/>
                  <a:gd name="connsiteX15" fmla="*/ 560591 w 1499347"/>
                  <a:gd name="connsiteY15" fmla="*/ 353242 h 1948953"/>
                  <a:gd name="connsiteX16" fmla="*/ 878920 w 1499347"/>
                  <a:gd name="connsiteY16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28890 w 1499347"/>
                  <a:gd name="connsiteY7" fmla="*/ 1232262 h 1948953"/>
                  <a:gd name="connsiteX8" fmla="*/ 582338 w 1499347"/>
                  <a:gd name="connsiteY8" fmla="*/ 1331440 h 1948953"/>
                  <a:gd name="connsiteX9" fmla="*/ 509186 w 1499347"/>
                  <a:gd name="connsiteY9" fmla="*/ 1884653 h 1948953"/>
                  <a:gd name="connsiteX10" fmla="*/ 157141 w 1499347"/>
                  <a:gd name="connsiteY10" fmla="*/ 1944090 h 1948953"/>
                  <a:gd name="connsiteX11" fmla="*/ 234864 w 1499347"/>
                  <a:gd name="connsiteY11" fmla="*/ 1665198 h 1948953"/>
                  <a:gd name="connsiteX12" fmla="*/ 253154 w 1499347"/>
                  <a:gd name="connsiteY12" fmla="*/ 1281148 h 1948953"/>
                  <a:gd name="connsiteX13" fmla="*/ 586907 w 1499347"/>
                  <a:gd name="connsiteY13" fmla="*/ 933679 h 1948953"/>
                  <a:gd name="connsiteX14" fmla="*/ 560591 w 1499347"/>
                  <a:gd name="connsiteY14" fmla="*/ 353242 h 1948953"/>
                  <a:gd name="connsiteX15" fmla="*/ 878920 w 1499347"/>
                  <a:gd name="connsiteY15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28890 w 1499347"/>
                  <a:gd name="connsiteY7" fmla="*/ 1227690 h 1948953"/>
                  <a:gd name="connsiteX8" fmla="*/ 582338 w 1499347"/>
                  <a:gd name="connsiteY8" fmla="*/ 1331440 h 1948953"/>
                  <a:gd name="connsiteX9" fmla="*/ 509186 w 1499347"/>
                  <a:gd name="connsiteY9" fmla="*/ 1884653 h 1948953"/>
                  <a:gd name="connsiteX10" fmla="*/ 157141 w 1499347"/>
                  <a:gd name="connsiteY10" fmla="*/ 1944090 h 1948953"/>
                  <a:gd name="connsiteX11" fmla="*/ 234864 w 1499347"/>
                  <a:gd name="connsiteY11" fmla="*/ 1665198 h 1948953"/>
                  <a:gd name="connsiteX12" fmla="*/ 253154 w 1499347"/>
                  <a:gd name="connsiteY12" fmla="*/ 1281148 h 1948953"/>
                  <a:gd name="connsiteX13" fmla="*/ 586907 w 1499347"/>
                  <a:gd name="connsiteY13" fmla="*/ 933679 h 1948953"/>
                  <a:gd name="connsiteX14" fmla="*/ 560591 w 1499347"/>
                  <a:gd name="connsiteY14" fmla="*/ 353242 h 1948953"/>
                  <a:gd name="connsiteX15" fmla="*/ 878920 w 1499347"/>
                  <a:gd name="connsiteY15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28890 w 1499347"/>
                  <a:gd name="connsiteY7" fmla="*/ 1227690 h 1948953"/>
                  <a:gd name="connsiteX8" fmla="*/ 582338 w 1499347"/>
                  <a:gd name="connsiteY8" fmla="*/ 1331440 h 1948953"/>
                  <a:gd name="connsiteX9" fmla="*/ 509186 w 1499347"/>
                  <a:gd name="connsiteY9" fmla="*/ 1884653 h 1948953"/>
                  <a:gd name="connsiteX10" fmla="*/ 157141 w 1499347"/>
                  <a:gd name="connsiteY10" fmla="*/ 1944090 h 1948953"/>
                  <a:gd name="connsiteX11" fmla="*/ 234864 w 1499347"/>
                  <a:gd name="connsiteY11" fmla="*/ 1665198 h 1948953"/>
                  <a:gd name="connsiteX12" fmla="*/ 253154 w 1499347"/>
                  <a:gd name="connsiteY12" fmla="*/ 1281148 h 1948953"/>
                  <a:gd name="connsiteX13" fmla="*/ 586907 w 1499347"/>
                  <a:gd name="connsiteY13" fmla="*/ 933679 h 1948953"/>
                  <a:gd name="connsiteX14" fmla="*/ 560591 w 1499347"/>
                  <a:gd name="connsiteY14" fmla="*/ 353242 h 1948953"/>
                  <a:gd name="connsiteX15" fmla="*/ 878920 w 1499347"/>
                  <a:gd name="connsiteY15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28890 w 1499347"/>
                  <a:gd name="connsiteY7" fmla="*/ 1227690 h 1948953"/>
                  <a:gd name="connsiteX8" fmla="*/ 582338 w 1499347"/>
                  <a:gd name="connsiteY8" fmla="*/ 1331440 h 1948953"/>
                  <a:gd name="connsiteX9" fmla="*/ 509186 w 1499347"/>
                  <a:gd name="connsiteY9" fmla="*/ 1884653 h 1948953"/>
                  <a:gd name="connsiteX10" fmla="*/ 157141 w 1499347"/>
                  <a:gd name="connsiteY10" fmla="*/ 1944090 h 1948953"/>
                  <a:gd name="connsiteX11" fmla="*/ 234864 w 1499347"/>
                  <a:gd name="connsiteY11" fmla="*/ 1665198 h 1948953"/>
                  <a:gd name="connsiteX12" fmla="*/ 253154 w 1499347"/>
                  <a:gd name="connsiteY12" fmla="*/ 1281148 h 1948953"/>
                  <a:gd name="connsiteX13" fmla="*/ 586907 w 1499347"/>
                  <a:gd name="connsiteY13" fmla="*/ 933679 h 1948953"/>
                  <a:gd name="connsiteX14" fmla="*/ 560591 w 1499347"/>
                  <a:gd name="connsiteY14" fmla="*/ 353242 h 1948953"/>
                  <a:gd name="connsiteX15" fmla="*/ 878920 w 1499347"/>
                  <a:gd name="connsiteY15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281854 w 1499347"/>
                  <a:gd name="connsiteY3" fmla="*/ 1422881 h 1948953"/>
                  <a:gd name="connsiteX4" fmla="*/ 1460162 w 1499347"/>
                  <a:gd name="connsiteY4" fmla="*/ 1861793 h 1948953"/>
                  <a:gd name="connsiteX5" fmla="*/ 1080686 w 1499347"/>
                  <a:gd name="connsiteY5" fmla="*/ 1715489 h 1948953"/>
                  <a:gd name="connsiteX6" fmla="*/ 828890 w 1499347"/>
                  <a:gd name="connsiteY6" fmla="*/ 1227690 h 1948953"/>
                  <a:gd name="connsiteX7" fmla="*/ 582338 w 1499347"/>
                  <a:gd name="connsiteY7" fmla="*/ 1331440 h 1948953"/>
                  <a:gd name="connsiteX8" fmla="*/ 509186 w 1499347"/>
                  <a:gd name="connsiteY8" fmla="*/ 1884653 h 1948953"/>
                  <a:gd name="connsiteX9" fmla="*/ 157141 w 1499347"/>
                  <a:gd name="connsiteY9" fmla="*/ 1944090 h 1948953"/>
                  <a:gd name="connsiteX10" fmla="*/ 234864 w 1499347"/>
                  <a:gd name="connsiteY10" fmla="*/ 1665198 h 1948953"/>
                  <a:gd name="connsiteX11" fmla="*/ 253154 w 1499347"/>
                  <a:gd name="connsiteY11" fmla="*/ 1281148 h 1948953"/>
                  <a:gd name="connsiteX12" fmla="*/ 586907 w 1499347"/>
                  <a:gd name="connsiteY12" fmla="*/ 933679 h 1948953"/>
                  <a:gd name="connsiteX13" fmla="*/ 560591 w 1499347"/>
                  <a:gd name="connsiteY13" fmla="*/ 353242 h 1948953"/>
                  <a:gd name="connsiteX14" fmla="*/ 878920 w 1499347"/>
                  <a:gd name="connsiteY14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281854 w 1499347"/>
                  <a:gd name="connsiteY3" fmla="*/ 1422881 h 1948953"/>
                  <a:gd name="connsiteX4" fmla="*/ 1460162 w 1499347"/>
                  <a:gd name="connsiteY4" fmla="*/ 1861793 h 1948953"/>
                  <a:gd name="connsiteX5" fmla="*/ 1080686 w 1499347"/>
                  <a:gd name="connsiteY5" fmla="*/ 1715489 h 1948953"/>
                  <a:gd name="connsiteX6" fmla="*/ 828890 w 1499347"/>
                  <a:gd name="connsiteY6" fmla="*/ 1227690 h 1948953"/>
                  <a:gd name="connsiteX7" fmla="*/ 582338 w 1499347"/>
                  <a:gd name="connsiteY7" fmla="*/ 1331440 h 1948953"/>
                  <a:gd name="connsiteX8" fmla="*/ 509186 w 1499347"/>
                  <a:gd name="connsiteY8" fmla="*/ 1884653 h 1948953"/>
                  <a:gd name="connsiteX9" fmla="*/ 157141 w 1499347"/>
                  <a:gd name="connsiteY9" fmla="*/ 1944090 h 1948953"/>
                  <a:gd name="connsiteX10" fmla="*/ 234864 w 1499347"/>
                  <a:gd name="connsiteY10" fmla="*/ 1665198 h 1948953"/>
                  <a:gd name="connsiteX11" fmla="*/ 253154 w 1499347"/>
                  <a:gd name="connsiteY11" fmla="*/ 1281148 h 1948953"/>
                  <a:gd name="connsiteX12" fmla="*/ 586907 w 1499347"/>
                  <a:gd name="connsiteY12" fmla="*/ 933679 h 1948953"/>
                  <a:gd name="connsiteX13" fmla="*/ 560591 w 1499347"/>
                  <a:gd name="connsiteY13" fmla="*/ 353242 h 1948953"/>
                  <a:gd name="connsiteX14" fmla="*/ 878920 w 1499347"/>
                  <a:gd name="connsiteY14" fmla="*/ 838 h 1948953"/>
                  <a:gd name="connsiteX0" fmla="*/ 878920 w 1500358"/>
                  <a:gd name="connsiteY0" fmla="*/ 838 h 1948953"/>
                  <a:gd name="connsiteX1" fmla="*/ 980322 w 1500358"/>
                  <a:gd name="connsiteY1" fmla="*/ 66433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80322 w 1500358"/>
                  <a:gd name="connsiteY1" fmla="*/ 66433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1007754 w 1500358"/>
                  <a:gd name="connsiteY1" fmla="*/ 66433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98610 w 1500358"/>
                  <a:gd name="connsiteY1" fmla="*/ 66433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58128 w 1500358"/>
                  <a:gd name="connsiteY1" fmla="*/ 97390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79559 w 1500358"/>
                  <a:gd name="connsiteY1" fmla="*/ 33096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86703 w 1500358"/>
                  <a:gd name="connsiteY1" fmla="*/ 54527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27 h 1948942"/>
                  <a:gd name="connsiteX1" fmla="*/ 986703 w 1500358"/>
                  <a:gd name="connsiteY1" fmla="*/ 54516 h 1948942"/>
                  <a:gd name="connsiteX2" fmla="*/ 1167629 w 1500358"/>
                  <a:gd name="connsiteY2" fmla="*/ 949459 h 1948942"/>
                  <a:gd name="connsiteX3" fmla="*/ 1290998 w 1500358"/>
                  <a:gd name="connsiteY3" fmla="*/ 1413726 h 1948942"/>
                  <a:gd name="connsiteX4" fmla="*/ 1460162 w 1500358"/>
                  <a:gd name="connsiteY4" fmla="*/ 1861782 h 1948942"/>
                  <a:gd name="connsiteX5" fmla="*/ 1080686 w 1500358"/>
                  <a:gd name="connsiteY5" fmla="*/ 1715478 h 1948942"/>
                  <a:gd name="connsiteX6" fmla="*/ 828890 w 1500358"/>
                  <a:gd name="connsiteY6" fmla="*/ 1227679 h 1948942"/>
                  <a:gd name="connsiteX7" fmla="*/ 582338 w 1500358"/>
                  <a:gd name="connsiteY7" fmla="*/ 1331429 h 1948942"/>
                  <a:gd name="connsiteX8" fmla="*/ 509186 w 1500358"/>
                  <a:gd name="connsiteY8" fmla="*/ 1884642 h 1948942"/>
                  <a:gd name="connsiteX9" fmla="*/ 157141 w 1500358"/>
                  <a:gd name="connsiteY9" fmla="*/ 1944079 h 1948942"/>
                  <a:gd name="connsiteX10" fmla="*/ 234864 w 1500358"/>
                  <a:gd name="connsiteY10" fmla="*/ 1665187 h 1948942"/>
                  <a:gd name="connsiteX11" fmla="*/ 253154 w 1500358"/>
                  <a:gd name="connsiteY11" fmla="*/ 1281137 h 1948942"/>
                  <a:gd name="connsiteX12" fmla="*/ 586907 w 1500358"/>
                  <a:gd name="connsiteY12" fmla="*/ 933668 h 1948942"/>
                  <a:gd name="connsiteX13" fmla="*/ 560591 w 1500358"/>
                  <a:gd name="connsiteY13" fmla="*/ 353231 h 1948942"/>
                  <a:gd name="connsiteX14" fmla="*/ 878920 w 1500358"/>
                  <a:gd name="connsiteY14" fmla="*/ 827 h 1948942"/>
                  <a:gd name="connsiteX0" fmla="*/ 878920 w 1500358"/>
                  <a:gd name="connsiteY0" fmla="*/ 355 h 1948470"/>
                  <a:gd name="connsiteX1" fmla="*/ 986703 w 1500358"/>
                  <a:gd name="connsiteY1" fmla="*/ 54044 h 1948470"/>
                  <a:gd name="connsiteX2" fmla="*/ 1167629 w 1500358"/>
                  <a:gd name="connsiteY2" fmla="*/ 948987 h 1948470"/>
                  <a:gd name="connsiteX3" fmla="*/ 1290998 w 1500358"/>
                  <a:gd name="connsiteY3" fmla="*/ 1413254 h 1948470"/>
                  <a:gd name="connsiteX4" fmla="*/ 1460162 w 1500358"/>
                  <a:gd name="connsiteY4" fmla="*/ 1861310 h 1948470"/>
                  <a:gd name="connsiteX5" fmla="*/ 1080686 w 1500358"/>
                  <a:gd name="connsiteY5" fmla="*/ 1715006 h 1948470"/>
                  <a:gd name="connsiteX6" fmla="*/ 828890 w 1500358"/>
                  <a:gd name="connsiteY6" fmla="*/ 1227207 h 1948470"/>
                  <a:gd name="connsiteX7" fmla="*/ 582338 w 1500358"/>
                  <a:gd name="connsiteY7" fmla="*/ 1330957 h 1948470"/>
                  <a:gd name="connsiteX8" fmla="*/ 509186 w 1500358"/>
                  <a:gd name="connsiteY8" fmla="*/ 1884170 h 1948470"/>
                  <a:gd name="connsiteX9" fmla="*/ 157141 w 1500358"/>
                  <a:gd name="connsiteY9" fmla="*/ 1943607 h 1948470"/>
                  <a:gd name="connsiteX10" fmla="*/ 234864 w 1500358"/>
                  <a:gd name="connsiteY10" fmla="*/ 1664715 h 1948470"/>
                  <a:gd name="connsiteX11" fmla="*/ 253154 w 1500358"/>
                  <a:gd name="connsiteY11" fmla="*/ 1280665 h 1948470"/>
                  <a:gd name="connsiteX12" fmla="*/ 586907 w 1500358"/>
                  <a:gd name="connsiteY12" fmla="*/ 933196 h 1948470"/>
                  <a:gd name="connsiteX13" fmla="*/ 560591 w 1500358"/>
                  <a:gd name="connsiteY13" fmla="*/ 352759 h 1948470"/>
                  <a:gd name="connsiteX14" fmla="*/ 878920 w 1500358"/>
                  <a:gd name="connsiteY14" fmla="*/ 355 h 1948470"/>
                  <a:gd name="connsiteX0" fmla="*/ 876774 w 1500358"/>
                  <a:gd name="connsiteY0" fmla="*/ 346 h 1954899"/>
                  <a:gd name="connsiteX1" fmla="*/ 986703 w 1500358"/>
                  <a:gd name="connsiteY1" fmla="*/ 60473 h 1954899"/>
                  <a:gd name="connsiteX2" fmla="*/ 1167629 w 1500358"/>
                  <a:gd name="connsiteY2" fmla="*/ 955416 h 1954899"/>
                  <a:gd name="connsiteX3" fmla="*/ 1290998 w 1500358"/>
                  <a:gd name="connsiteY3" fmla="*/ 1419683 h 1954899"/>
                  <a:gd name="connsiteX4" fmla="*/ 1460162 w 1500358"/>
                  <a:gd name="connsiteY4" fmla="*/ 1867739 h 1954899"/>
                  <a:gd name="connsiteX5" fmla="*/ 1080686 w 1500358"/>
                  <a:gd name="connsiteY5" fmla="*/ 1721435 h 1954899"/>
                  <a:gd name="connsiteX6" fmla="*/ 828890 w 1500358"/>
                  <a:gd name="connsiteY6" fmla="*/ 1233636 h 1954899"/>
                  <a:gd name="connsiteX7" fmla="*/ 582338 w 1500358"/>
                  <a:gd name="connsiteY7" fmla="*/ 1337386 h 1954899"/>
                  <a:gd name="connsiteX8" fmla="*/ 509186 w 1500358"/>
                  <a:gd name="connsiteY8" fmla="*/ 1890599 h 1954899"/>
                  <a:gd name="connsiteX9" fmla="*/ 157141 w 1500358"/>
                  <a:gd name="connsiteY9" fmla="*/ 1950036 h 1954899"/>
                  <a:gd name="connsiteX10" fmla="*/ 234864 w 1500358"/>
                  <a:gd name="connsiteY10" fmla="*/ 1671144 h 1954899"/>
                  <a:gd name="connsiteX11" fmla="*/ 253154 w 1500358"/>
                  <a:gd name="connsiteY11" fmla="*/ 1287094 h 1954899"/>
                  <a:gd name="connsiteX12" fmla="*/ 586907 w 1500358"/>
                  <a:gd name="connsiteY12" fmla="*/ 939625 h 1954899"/>
                  <a:gd name="connsiteX13" fmla="*/ 560591 w 1500358"/>
                  <a:gd name="connsiteY13" fmla="*/ 359188 h 1954899"/>
                  <a:gd name="connsiteX14" fmla="*/ 876774 w 1500358"/>
                  <a:gd name="connsiteY14" fmla="*/ 346 h 1954899"/>
                  <a:gd name="connsiteX0" fmla="*/ 876774 w 1500358"/>
                  <a:gd name="connsiteY0" fmla="*/ 321 h 1954874"/>
                  <a:gd name="connsiteX1" fmla="*/ 986703 w 1500358"/>
                  <a:gd name="connsiteY1" fmla="*/ 60448 h 1954874"/>
                  <a:gd name="connsiteX2" fmla="*/ 1167629 w 1500358"/>
                  <a:gd name="connsiteY2" fmla="*/ 955391 h 1954874"/>
                  <a:gd name="connsiteX3" fmla="*/ 1290998 w 1500358"/>
                  <a:gd name="connsiteY3" fmla="*/ 1419658 h 1954874"/>
                  <a:gd name="connsiteX4" fmla="*/ 1460162 w 1500358"/>
                  <a:gd name="connsiteY4" fmla="*/ 1867714 h 1954874"/>
                  <a:gd name="connsiteX5" fmla="*/ 1080686 w 1500358"/>
                  <a:gd name="connsiteY5" fmla="*/ 1721410 h 1954874"/>
                  <a:gd name="connsiteX6" fmla="*/ 828890 w 1500358"/>
                  <a:gd name="connsiteY6" fmla="*/ 1233611 h 1954874"/>
                  <a:gd name="connsiteX7" fmla="*/ 582338 w 1500358"/>
                  <a:gd name="connsiteY7" fmla="*/ 1337361 h 1954874"/>
                  <a:gd name="connsiteX8" fmla="*/ 509186 w 1500358"/>
                  <a:gd name="connsiteY8" fmla="*/ 1890574 h 1954874"/>
                  <a:gd name="connsiteX9" fmla="*/ 157141 w 1500358"/>
                  <a:gd name="connsiteY9" fmla="*/ 1950011 h 1954874"/>
                  <a:gd name="connsiteX10" fmla="*/ 234864 w 1500358"/>
                  <a:gd name="connsiteY10" fmla="*/ 1671119 h 1954874"/>
                  <a:gd name="connsiteX11" fmla="*/ 253154 w 1500358"/>
                  <a:gd name="connsiteY11" fmla="*/ 1287069 h 1954874"/>
                  <a:gd name="connsiteX12" fmla="*/ 586907 w 1500358"/>
                  <a:gd name="connsiteY12" fmla="*/ 939600 h 1954874"/>
                  <a:gd name="connsiteX13" fmla="*/ 460248 w 1500358"/>
                  <a:gd name="connsiteY13" fmla="*/ 383028 h 1954874"/>
                  <a:gd name="connsiteX14" fmla="*/ 876774 w 1500358"/>
                  <a:gd name="connsiteY14" fmla="*/ 321 h 1954874"/>
                  <a:gd name="connsiteX0" fmla="*/ 618750 w 1500358"/>
                  <a:gd name="connsiteY0" fmla="*/ 13429 h 1913433"/>
                  <a:gd name="connsiteX1" fmla="*/ 986703 w 1500358"/>
                  <a:gd name="connsiteY1" fmla="*/ 19007 h 1913433"/>
                  <a:gd name="connsiteX2" fmla="*/ 1167629 w 1500358"/>
                  <a:gd name="connsiteY2" fmla="*/ 913950 h 1913433"/>
                  <a:gd name="connsiteX3" fmla="*/ 1290998 w 1500358"/>
                  <a:gd name="connsiteY3" fmla="*/ 1378217 h 1913433"/>
                  <a:gd name="connsiteX4" fmla="*/ 1460162 w 1500358"/>
                  <a:gd name="connsiteY4" fmla="*/ 1826273 h 1913433"/>
                  <a:gd name="connsiteX5" fmla="*/ 1080686 w 1500358"/>
                  <a:gd name="connsiteY5" fmla="*/ 1679969 h 1913433"/>
                  <a:gd name="connsiteX6" fmla="*/ 828890 w 1500358"/>
                  <a:gd name="connsiteY6" fmla="*/ 1192170 h 1913433"/>
                  <a:gd name="connsiteX7" fmla="*/ 582338 w 1500358"/>
                  <a:gd name="connsiteY7" fmla="*/ 1295920 h 1913433"/>
                  <a:gd name="connsiteX8" fmla="*/ 509186 w 1500358"/>
                  <a:gd name="connsiteY8" fmla="*/ 1849133 h 1913433"/>
                  <a:gd name="connsiteX9" fmla="*/ 157141 w 1500358"/>
                  <a:gd name="connsiteY9" fmla="*/ 1908570 h 1913433"/>
                  <a:gd name="connsiteX10" fmla="*/ 234864 w 1500358"/>
                  <a:gd name="connsiteY10" fmla="*/ 1629678 h 1913433"/>
                  <a:gd name="connsiteX11" fmla="*/ 253154 w 1500358"/>
                  <a:gd name="connsiteY11" fmla="*/ 1245628 h 1913433"/>
                  <a:gd name="connsiteX12" fmla="*/ 586907 w 1500358"/>
                  <a:gd name="connsiteY12" fmla="*/ 898159 h 1913433"/>
                  <a:gd name="connsiteX13" fmla="*/ 460248 w 1500358"/>
                  <a:gd name="connsiteY13" fmla="*/ 341587 h 1913433"/>
                  <a:gd name="connsiteX14" fmla="*/ 618750 w 1500358"/>
                  <a:gd name="connsiteY14" fmla="*/ 13429 h 1913433"/>
                  <a:gd name="connsiteX0" fmla="*/ 618750 w 1500358"/>
                  <a:gd name="connsiteY0" fmla="*/ 388 h 1900392"/>
                  <a:gd name="connsiteX1" fmla="*/ 891139 w 1500358"/>
                  <a:gd name="connsiteY1" fmla="*/ 94609 h 1900392"/>
                  <a:gd name="connsiteX2" fmla="*/ 1167629 w 1500358"/>
                  <a:gd name="connsiteY2" fmla="*/ 900909 h 1900392"/>
                  <a:gd name="connsiteX3" fmla="*/ 1290998 w 1500358"/>
                  <a:gd name="connsiteY3" fmla="*/ 1365176 h 1900392"/>
                  <a:gd name="connsiteX4" fmla="*/ 1460162 w 1500358"/>
                  <a:gd name="connsiteY4" fmla="*/ 1813232 h 1900392"/>
                  <a:gd name="connsiteX5" fmla="*/ 1080686 w 1500358"/>
                  <a:gd name="connsiteY5" fmla="*/ 1666928 h 1900392"/>
                  <a:gd name="connsiteX6" fmla="*/ 828890 w 1500358"/>
                  <a:gd name="connsiteY6" fmla="*/ 1179129 h 1900392"/>
                  <a:gd name="connsiteX7" fmla="*/ 582338 w 1500358"/>
                  <a:gd name="connsiteY7" fmla="*/ 1282879 h 1900392"/>
                  <a:gd name="connsiteX8" fmla="*/ 509186 w 1500358"/>
                  <a:gd name="connsiteY8" fmla="*/ 1836092 h 1900392"/>
                  <a:gd name="connsiteX9" fmla="*/ 157141 w 1500358"/>
                  <a:gd name="connsiteY9" fmla="*/ 1895529 h 1900392"/>
                  <a:gd name="connsiteX10" fmla="*/ 234864 w 1500358"/>
                  <a:gd name="connsiteY10" fmla="*/ 1616637 h 1900392"/>
                  <a:gd name="connsiteX11" fmla="*/ 253154 w 1500358"/>
                  <a:gd name="connsiteY11" fmla="*/ 1232587 h 1900392"/>
                  <a:gd name="connsiteX12" fmla="*/ 586907 w 1500358"/>
                  <a:gd name="connsiteY12" fmla="*/ 885118 h 1900392"/>
                  <a:gd name="connsiteX13" fmla="*/ 460248 w 1500358"/>
                  <a:gd name="connsiteY13" fmla="*/ 328546 h 1900392"/>
                  <a:gd name="connsiteX14" fmla="*/ 618750 w 1500358"/>
                  <a:gd name="connsiteY14" fmla="*/ 388 h 1900392"/>
                  <a:gd name="connsiteX0" fmla="*/ 618750 w 1500358"/>
                  <a:gd name="connsiteY0" fmla="*/ 382 h 1903795"/>
                  <a:gd name="connsiteX1" fmla="*/ 891139 w 1500358"/>
                  <a:gd name="connsiteY1" fmla="*/ 98012 h 1903795"/>
                  <a:gd name="connsiteX2" fmla="*/ 1167629 w 1500358"/>
                  <a:gd name="connsiteY2" fmla="*/ 904312 h 1903795"/>
                  <a:gd name="connsiteX3" fmla="*/ 1290998 w 1500358"/>
                  <a:gd name="connsiteY3" fmla="*/ 1368579 h 1903795"/>
                  <a:gd name="connsiteX4" fmla="*/ 1460162 w 1500358"/>
                  <a:gd name="connsiteY4" fmla="*/ 1816635 h 1903795"/>
                  <a:gd name="connsiteX5" fmla="*/ 1080686 w 1500358"/>
                  <a:gd name="connsiteY5" fmla="*/ 1670331 h 1903795"/>
                  <a:gd name="connsiteX6" fmla="*/ 828890 w 1500358"/>
                  <a:gd name="connsiteY6" fmla="*/ 1182532 h 1903795"/>
                  <a:gd name="connsiteX7" fmla="*/ 582338 w 1500358"/>
                  <a:gd name="connsiteY7" fmla="*/ 1286282 h 1903795"/>
                  <a:gd name="connsiteX8" fmla="*/ 509186 w 1500358"/>
                  <a:gd name="connsiteY8" fmla="*/ 1839495 h 1903795"/>
                  <a:gd name="connsiteX9" fmla="*/ 157141 w 1500358"/>
                  <a:gd name="connsiteY9" fmla="*/ 1898932 h 1903795"/>
                  <a:gd name="connsiteX10" fmla="*/ 234864 w 1500358"/>
                  <a:gd name="connsiteY10" fmla="*/ 1620040 h 1903795"/>
                  <a:gd name="connsiteX11" fmla="*/ 253154 w 1500358"/>
                  <a:gd name="connsiteY11" fmla="*/ 1235990 h 1903795"/>
                  <a:gd name="connsiteX12" fmla="*/ 586907 w 1500358"/>
                  <a:gd name="connsiteY12" fmla="*/ 888521 h 1903795"/>
                  <a:gd name="connsiteX13" fmla="*/ 460248 w 1500358"/>
                  <a:gd name="connsiteY13" fmla="*/ 331949 h 1903795"/>
                  <a:gd name="connsiteX14" fmla="*/ 618750 w 1500358"/>
                  <a:gd name="connsiteY14" fmla="*/ 382 h 1903795"/>
                  <a:gd name="connsiteX0" fmla="*/ 618750 w 1500358"/>
                  <a:gd name="connsiteY0" fmla="*/ 382 h 1903795"/>
                  <a:gd name="connsiteX1" fmla="*/ 891139 w 1500358"/>
                  <a:gd name="connsiteY1" fmla="*/ 98012 h 1903795"/>
                  <a:gd name="connsiteX2" fmla="*/ 1124626 w 1500358"/>
                  <a:gd name="connsiteY2" fmla="*/ 924768 h 1903795"/>
                  <a:gd name="connsiteX3" fmla="*/ 1290998 w 1500358"/>
                  <a:gd name="connsiteY3" fmla="*/ 1368579 h 1903795"/>
                  <a:gd name="connsiteX4" fmla="*/ 1460162 w 1500358"/>
                  <a:gd name="connsiteY4" fmla="*/ 1816635 h 1903795"/>
                  <a:gd name="connsiteX5" fmla="*/ 1080686 w 1500358"/>
                  <a:gd name="connsiteY5" fmla="*/ 1670331 h 1903795"/>
                  <a:gd name="connsiteX6" fmla="*/ 828890 w 1500358"/>
                  <a:gd name="connsiteY6" fmla="*/ 1182532 h 1903795"/>
                  <a:gd name="connsiteX7" fmla="*/ 582338 w 1500358"/>
                  <a:gd name="connsiteY7" fmla="*/ 1286282 h 1903795"/>
                  <a:gd name="connsiteX8" fmla="*/ 509186 w 1500358"/>
                  <a:gd name="connsiteY8" fmla="*/ 1839495 h 1903795"/>
                  <a:gd name="connsiteX9" fmla="*/ 157141 w 1500358"/>
                  <a:gd name="connsiteY9" fmla="*/ 1898932 h 1903795"/>
                  <a:gd name="connsiteX10" fmla="*/ 234864 w 1500358"/>
                  <a:gd name="connsiteY10" fmla="*/ 1620040 h 1903795"/>
                  <a:gd name="connsiteX11" fmla="*/ 253154 w 1500358"/>
                  <a:gd name="connsiteY11" fmla="*/ 1235990 h 1903795"/>
                  <a:gd name="connsiteX12" fmla="*/ 586907 w 1500358"/>
                  <a:gd name="connsiteY12" fmla="*/ 888521 h 1903795"/>
                  <a:gd name="connsiteX13" fmla="*/ 460248 w 1500358"/>
                  <a:gd name="connsiteY13" fmla="*/ 331949 h 1903795"/>
                  <a:gd name="connsiteX14" fmla="*/ 618750 w 1500358"/>
                  <a:gd name="connsiteY14" fmla="*/ 382 h 1903795"/>
                  <a:gd name="connsiteX0" fmla="*/ 618750 w 1500358"/>
                  <a:gd name="connsiteY0" fmla="*/ 382 h 1903795"/>
                  <a:gd name="connsiteX1" fmla="*/ 891139 w 1500358"/>
                  <a:gd name="connsiteY1" fmla="*/ 98012 h 1903795"/>
                  <a:gd name="connsiteX2" fmla="*/ 1124626 w 1500358"/>
                  <a:gd name="connsiteY2" fmla="*/ 924768 h 1903795"/>
                  <a:gd name="connsiteX3" fmla="*/ 1290998 w 1500358"/>
                  <a:gd name="connsiteY3" fmla="*/ 1368579 h 1903795"/>
                  <a:gd name="connsiteX4" fmla="*/ 1460162 w 1500358"/>
                  <a:gd name="connsiteY4" fmla="*/ 1816635 h 1903795"/>
                  <a:gd name="connsiteX5" fmla="*/ 1080686 w 1500358"/>
                  <a:gd name="connsiteY5" fmla="*/ 1670331 h 1903795"/>
                  <a:gd name="connsiteX6" fmla="*/ 828890 w 1500358"/>
                  <a:gd name="connsiteY6" fmla="*/ 1182532 h 1903795"/>
                  <a:gd name="connsiteX7" fmla="*/ 582338 w 1500358"/>
                  <a:gd name="connsiteY7" fmla="*/ 1286282 h 1903795"/>
                  <a:gd name="connsiteX8" fmla="*/ 509186 w 1500358"/>
                  <a:gd name="connsiteY8" fmla="*/ 1839495 h 1903795"/>
                  <a:gd name="connsiteX9" fmla="*/ 157141 w 1500358"/>
                  <a:gd name="connsiteY9" fmla="*/ 1898932 h 1903795"/>
                  <a:gd name="connsiteX10" fmla="*/ 234864 w 1500358"/>
                  <a:gd name="connsiteY10" fmla="*/ 1620040 h 1903795"/>
                  <a:gd name="connsiteX11" fmla="*/ 253154 w 1500358"/>
                  <a:gd name="connsiteY11" fmla="*/ 1235990 h 1903795"/>
                  <a:gd name="connsiteX12" fmla="*/ 586907 w 1500358"/>
                  <a:gd name="connsiteY12" fmla="*/ 888521 h 1903795"/>
                  <a:gd name="connsiteX13" fmla="*/ 460248 w 1500358"/>
                  <a:gd name="connsiteY13" fmla="*/ 331949 h 1903795"/>
                  <a:gd name="connsiteX14" fmla="*/ 618750 w 1500358"/>
                  <a:gd name="connsiteY14" fmla="*/ 382 h 1903795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24626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24626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43738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43738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62850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290998 w 1500358"/>
                  <a:gd name="connsiteY2" fmla="*/ 1374010 h 1909226"/>
                  <a:gd name="connsiteX3" fmla="*/ 1460162 w 1500358"/>
                  <a:gd name="connsiteY3" fmla="*/ 1822066 h 1909226"/>
                  <a:gd name="connsiteX4" fmla="*/ 1080686 w 1500358"/>
                  <a:gd name="connsiteY4" fmla="*/ 1675762 h 1909226"/>
                  <a:gd name="connsiteX5" fmla="*/ 828890 w 1500358"/>
                  <a:gd name="connsiteY5" fmla="*/ 1187963 h 1909226"/>
                  <a:gd name="connsiteX6" fmla="*/ 582338 w 1500358"/>
                  <a:gd name="connsiteY6" fmla="*/ 1291713 h 1909226"/>
                  <a:gd name="connsiteX7" fmla="*/ 509186 w 1500358"/>
                  <a:gd name="connsiteY7" fmla="*/ 1844926 h 1909226"/>
                  <a:gd name="connsiteX8" fmla="*/ 157141 w 1500358"/>
                  <a:gd name="connsiteY8" fmla="*/ 1904363 h 1909226"/>
                  <a:gd name="connsiteX9" fmla="*/ 234864 w 1500358"/>
                  <a:gd name="connsiteY9" fmla="*/ 1625471 h 1909226"/>
                  <a:gd name="connsiteX10" fmla="*/ 253154 w 1500358"/>
                  <a:gd name="connsiteY10" fmla="*/ 1241421 h 1909226"/>
                  <a:gd name="connsiteX11" fmla="*/ 586907 w 1500358"/>
                  <a:gd name="connsiteY11" fmla="*/ 893952 h 1909226"/>
                  <a:gd name="connsiteX12" fmla="*/ 460248 w 1500358"/>
                  <a:gd name="connsiteY12" fmla="*/ 337380 h 1909226"/>
                  <a:gd name="connsiteX13" fmla="*/ 618750 w 1500358"/>
                  <a:gd name="connsiteY13" fmla="*/ 5813 h 1909226"/>
                  <a:gd name="connsiteX0" fmla="*/ 618750 w 1491129"/>
                  <a:gd name="connsiteY0" fmla="*/ 5813 h 1909226"/>
                  <a:gd name="connsiteX1" fmla="*/ 891139 w 1491129"/>
                  <a:gd name="connsiteY1" fmla="*/ 103443 h 1909226"/>
                  <a:gd name="connsiteX2" fmla="*/ 1185878 w 1491129"/>
                  <a:gd name="connsiteY2" fmla="*/ 1275139 h 1909226"/>
                  <a:gd name="connsiteX3" fmla="*/ 1460162 w 1491129"/>
                  <a:gd name="connsiteY3" fmla="*/ 1822066 h 1909226"/>
                  <a:gd name="connsiteX4" fmla="*/ 1080686 w 1491129"/>
                  <a:gd name="connsiteY4" fmla="*/ 1675762 h 1909226"/>
                  <a:gd name="connsiteX5" fmla="*/ 828890 w 1491129"/>
                  <a:gd name="connsiteY5" fmla="*/ 1187963 h 1909226"/>
                  <a:gd name="connsiteX6" fmla="*/ 582338 w 1491129"/>
                  <a:gd name="connsiteY6" fmla="*/ 1291713 h 1909226"/>
                  <a:gd name="connsiteX7" fmla="*/ 509186 w 1491129"/>
                  <a:gd name="connsiteY7" fmla="*/ 1844926 h 1909226"/>
                  <a:gd name="connsiteX8" fmla="*/ 157141 w 1491129"/>
                  <a:gd name="connsiteY8" fmla="*/ 1904363 h 1909226"/>
                  <a:gd name="connsiteX9" fmla="*/ 234864 w 1491129"/>
                  <a:gd name="connsiteY9" fmla="*/ 1625471 h 1909226"/>
                  <a:gd name="connsiteX10" fmla="*/ 253154 w 1491129"/>
                  <a:gd name="connsiteY10" fmla="*/ 1241421 h 1909226"/>
                  <a:gd name="connsiteX11" fmla="*/ 586907 w 1491129"/>
                  <a:gd name="connsiteY11" fmla="*/ 893952 h 1909226"/>
                  <a:gd name="connsiteX12" fmla="*/ 460248 w 1491129"/>
                  <a:gd name="connsiteY12" fmla="*/ 337380 h 1909226"/>
                  <a:gd name="connsiteX13" fmla="*/ 618750 w 1491129"/>
                  <a:gd name="connsiteY13" fmla="*/ 5813 h 1909226"/>
                  <a:gd name="connsiteX0" fmla="*/ 618750 w 1491129"/>
                  <a:gd name="connsiteY0" fmla="*/ 5813 h 1909226"/>
                  <a:gd name="connsiteX1" fmla="*/ 891139 w 1491129"/>
                  <a:gd name="connsiteY1" fmla="*/ 103443 h 1909226"/>
                  <a:gd name="connsiteX2" fmla="*/ 1185878 w 1491129"/>
                  <a:gd name="connsiteY2" fmla="*/ 1275139 h 1909226"/>
                  <a:gd name="connsiteX3" fmla="*/ 1460162 w 1491129"/>
                  <a:gd name="connsiteY3" fmla="*/ 1822066 h 1909226"/>
                  <a:gd name="connsiteX4" fmla="*/ 1080686 w 1491129"/>
                  <a:gd name="connsiteY4" fmla="*/ 1675762 h 1909226"/>
                  <a:gd name="connsiteX5" fmla="*/ 828890 w 1491129"/>
                  <a:gd name="connsiteY5" fmla="*/ 1187963 h 1909226"/>
                  <a:gd name="connsiteX6" fmla="*/ 582338 w 1491129"/>
                  <a:gd name="connsiteY6" fmla="*/ 1291713 h 1909226"/>
                  <a:gd name="connsiteX7" fmla="*/ 509186 w 1491129"/>
                  <a:gd name="connsiteY7" fmla="*/ 1844926 h 1909226"/>
                  <a:gd name="connsiteX8" fmla="*/ 157141 w 1491129"/>
                  <a:gd name="connsiteY8" fmla="*/ 1904363 h 1909226"/>
                  <a:gd name="connsiteX9" fmla="*/ 234864 w 1491129"/>
                  <a:gd name="connsiteY9" fmla="*/ 1625471 h 1909226"/>
                  <a:gd name="connsiteX10" fmla="*/ 253154 w 1491129"/>
                  <a:gd name="connsiteY10" fmla="*/ 1241421 h 1909226"/>
                  <a:gd name="connsiteX11" fmla="*/ 586907 w 1491129"/>
                  <a:gd name="connsiteY11" fmla="*/ 893952 h 1909226"/>
                  <a:gd name="connsiteX12" fmla="*/ 460248 w 1491129"/>
                  <a:gd name="connsiteY12" fmla="*/ 337380 h 1909226"/>
                  <a:gd name="connsiteX13" fmla="*/ 618750 w 1491129"/>
                  <a:gd name="connsiteY13" fmla="*/ 5813 h 1909226"/>
                  <a:gd name="connsiteX0" fmla="*/ 618750 w 1488731"/>
                  <a:gd name="connsiteY0" fmla="*/ 5813 h 1909226"/>
                  <a:gd name="connsiteX1" fmla="*/ 891139 w 1488731"/>
                  <a:gd name="connsiteY1" fmla="*/ 103443 h 1909226"/>
                  <a:gd name="connsiteX2" fmla="*/ 1147652 w 1488731"/>
                  <a:gd name="connsiteY2" fmla="*/ 1148993 h 1909226"/>
                  <a:gd name="connsiteX3" fmla="*/ 1460162 w 1488731"/>
                  <a:gd name="connsiteY3" fmla="*/ 1822066 h 1909226"/>
                  <a:gd name="connsiteX4" fmla="*/ 1080686 w 1488731"/>
                  <a:gd name="connsiteY4" fmla="*/ 1675762 h 1909226"/>
                  <a:gd name="connsiteX5" fmla="*/ 828890 w 1488731"/>
                  <a:gd name="connsiteY5" fmla="*/ 1187963 h 1909226"/>
                  <a:gd name="connsiteX6" fmla="*/ 582338 w 1488731"/>
                  <a:gd name="connsiteY6" fmla="*/ 1291713 h 1909226"/>
                  <a:gd name="connsiteX7" fmla="*/ 509186 w 1488731"/>
                  <a:gd name="connsiteY7" fmla="*/ 1844926 h 1909226"/>
                  <a:gd name="connsiteX8" fmla="*/ 157141 w 1488731"/>
                  <a:gd name="connsiteY8" fmla="*/ 1904363 h 1909226"/>
                  <a:gd name="connsiteX9" fmla="*/ 234864 w 1488731"/>
                  <a:gd name="connsiteY9" fmla="*/ 1625471 h 1909226"/>
                  <a:gd name="connsiteX10" fmla="*/ 253154 w 1488731"/>
                  <a:gd name="connsiteY10" fmla="*/ 1241421 h 1909226"/>
                  <a:gd name="connsiteX11" fmla="*/ 586907 w 1488731"/>
                  <a:gd name="connsiteY11" fmla="*/ 893952 h 1909226"/>
                  <a:gd name="connsiteX12" fmla="*/ 460248 w 1488731"/>
                  <a:gd name="connsiteY12" fmla="*/ 337380 h 1909226"/>
                  <a:gd name="connsiteX13" fmla="*/ 618750 w 1488731"/>
                  <a:gd name="connsiteY13" fmla="*/ 5813 h 1909226"/>
                  <a:gd name="connsiteX0" fmla="*/ 618750 w 1488731"/>
                  <a:gd name="connsiteY0" fmla="*/ 5813 h 1909226"/>
                  <a:gd name="connsiteX1" fmla="*/ 891139 w 1488731"/>
                  <a:gd name="connsiteY1" fmla="*/ 103443 h 1909226"/>
                  <a:gd name="connsiteX2" fmla="*/ 1147652 w 1488731"/>
                  <a:gd name="connsiteY2" fmla="*/ 1148993 h 1909226"/>
                  <a:gd name="connsiteX3" fmla="*/ 1460162 w 1488731"/>
                  <a:gd name="connsiteY3" fmla="*/ 1822066 h 1909226"/>
                  <a:gd name="connsiteX4" fmla="*/ 1080686 w 1488731"/>
                  <a:gd name="connsiteY4" fmla="*/ 1675762 h 1909226"/>
                  <a:gd name="connsiteX5" fmla="*/ 828890 w 1488731"/>
                  <a:gd name="connsiteY5" fmla="*/ 1187963 h 1909226"/>
                  <a:gd name="connsiteX6" fmla="*/ 582338 w 1488731"/>
                  <a:gd name="connsiteY6" fmla="*/ 1291713 h 1909226"/>
                  <a:gd name="connsiteX7" fmla="*/ 509186 w 1488731"/>
                  <a:gd name="connsiteY7" fmla="*/ 1844926 h 1909226"/>
                  <a:gd name="connsiteX8" fmla="*/ 157141 w 1488731"/>
                  <a:gd name="connsiteY8" fmla="*/ 1904363 h 1909226"/>
                  <a:gd name="connsiteX9" fmla="*/ 234864 w 1488731"/>
                  <a:gd name="connsiteY9" fmla="*/ 1625471 h 1909226"/>
                  <a:gd name="connsiteX10" fmla="*/ 253154 w 1488731"/>
                  <a:gd name="connsiteY10" fmla="*/ 1241421 h 1909226"/>
                  <a:gd name="connsiteX11" fmla="*/ 586907 w 1488731"/>
                  <a:gd name="connsiteY11" fmla="*/ 893952 h 1909226"/>
                  <a:gd name="connsiteX12" fmla="*/ 460248 w 1488731"/>
                  <a:gd name="connsiteY12" fmla="*/ 337380 h 1909226"/>
                  <a:gd name="connsiteX13" fmla="*/ 618750 w 1488731"/>
                  <a:gd name="connsiteY13" fmla="*/ 5813 h 1909226"/>
                  <a:gd name="connsiteX0" fmla="*/ 618750 w 1464130"/>
                  <a:gd name="connsiteY0" fmla="*/ 5813 h 1909226"/>
                  <a:gd name="connsiteX1" fmla="*/ 891139 w 1464130"/>
                  <a:gd name="connsiteY1" fmla="*/ 103443 h 1909226"/>
                  <a:gd name="connsiteX2" fmla="*/ 1147652 w 1464130"/>
                  <a:gd name="connsiteY2" fmla="*/ 1148993 h 1909226"/>
                  <a:gd name="connsiteX3" fmla="*/ 1208888 w 1464130"/>
                  <a:gd name="connsiteY3" fmla="*/ 1413184 h 1909226"/>
                  <a:gd name="connsiteX4" fmla="*/ 1460162 w 1464130"/>
                  <a:gd name="connsiteY4" fmla="*/ 1822066 h 1909226"/>
                  <a:gd name="connsiteX5" fmla="*/ 1080686 w 1464130"/>
                  <a:gd name="connsiteY5" fmla="*/ 1675762 h 1909226"/>
                  <a:gd name="connsiteX6" fmla="*/ 828890 w 1464130"/>
                  <a:gd name="connsiteY6" fmla="*/ 1187963 h 1909226"/>
                  <a:gd name="connsiteX7" fmla="*/ 582338 w 1464130"/>
                  <a:gd name="connsiteY7" fmla="*/ 1291713 h 1909226"/>
                  <a:gd name="connsiteX8" fmla="*/ 509186 w 1464130"/>
                  <a:gd name="connsiteY8" fmla="*/ 1844926 h 1909226"/>
                  <a:gd name="connsiteX9" fmla="*/ 157141 w 1464130"/>
                  <a:gd name="connsiteY9" fmla="*/ 1904363 h 1909226"/>
                  <a:gd name="connsiteX10" fmla="*/ 234864 w 1464130"/>
                  <a:gd name="connsiteY10" fmla="*/ 1625471 h 1909226"/>
                  <a:gd name="connsiteX11" fmla="*/ 253154 w 1464130"/>
                  <a:gd name="connsiteY11" fmla="*/ 1241421 h 1909226"/>
                  <a:gd name="connsiteX12" fmla="*/ 586907 w 1464130"/>
                  <a:gd name="connsiteY12" fmla="*/ 893952 h 1909226"/>
                  <a:gd name="connsiteX13" fmla="*/ 460248 w 1464130"/>
                  <a:gd name="connsiteY13" fmla="*/ 337380 h 1909226"/>
                  <a:gd name="connsiteX14" fmla="*/ 618750 w 1464130"/>
                  <a:gd name="connsiteY14" fmla="*/ 5813 h 1909226"/>
                  <a:gd name="connsiteX0" fmla="*/ 618750 w 1464130"/>
                  <a:gd name="connsiteY0" fmla="*/ 5813 h 1909226"/>
                  <a:gd name="connsiteX1" fmla="*/ 891139 w 1464130"/>
                  <a:gd name="connsiteY1" fmla="*/ 103443 h 1909226"/>
                  <a:gd name="connsiteX2" fmla="*/ 1147652 w 1464130"/>
                  <a:gd name="connsiteY2" fmla="*/ 1148993 h 1909226"/>
                  <a:gd name="connsiteX3" fmla="*/ 1208888 w 1464130"/>
                  <a:gd name="connsiteY3" fmla="*/ 1413184 h 1909226"/>
                  <a:gd name="connsiteX4" fmla="*/ 1460162 w 1464130"/>
                  <a:gd name="connsiteY4" fmla="*/ 1822066 h 1909226"/>
                  <a:gd name="connsiteX5" fmla="*/ 1080686 w 1464130"/>
                  <a:gd name="connsiteY5" fmla="*/ 1675762 h 1909226"/>
                  <a:gd name="connsiteX6" fmla="*/ 828890 w 1464130"/>
                  <a:gd name="connsiteY6" fmla="*/ 1187963 h 1909226"/>
                  <a:gd name="connsiteX7" fmla="*/ 582338 w 1464130"/>
                  <a:gd name="connsiteY7" fmla="*/ 1291713 h 1909226"/>
                  <a:gd name="connsiteX8" fmla="*/ 509186 w 1464130"/>
                  <a:gd name="connsiteY8" fmla="*/ 1844926 h 1909226"/>
                  <a:gd name="connsiteX9" fmla="*/ 157141 w 1464130"/>
                  <a:gd name="connsiteY9" fmla="*/ 1904363 h 1909226"/>
                  <a:gd name="connsiteX10" fmla="*/ 234864 w 1464130"/>
                  <a:gd name="connsiteY10" fmla="*/ 1625471 h 1909226"/>
                  <a:gd name="connsiteX11" fmla="*/ 253154 w 1464130"/>
                  <a:gd name="connsiteY11" fmla="*/ 1241421 h 1909226"/>
                  <a:gd name="connsiteX12" fmla="*/ 586907 w 1464130"/>
                  <a:gd name="connsiteY12" fmla="*/ 893952 h 1909226"/>
                  <a:gd name="connsiteX13" fmla="*/ 460248 w 1464130"/>
                  <a:gd name="connsiteY13" fmla="*/ 337380 h 1909226"/>
                  <a:gd name="connsiteX14" fmla="*/ 618750 w 1464130"/>
                  <a:gd name="connsiteY14" fmla="*/ 5813 h 1909226"/>
                  <a:gd name="connsiteX0" fmla="*/ 618750 w 1464130"/>
                  <a:gd name="connsiteY0" fmla="*/ 5813 h 1909226"/>
                  <a:gd name="connsiteX1" fmla="*/ 891139 w 1464130"/>
                  <a:gd name="connsiteY1" fmla="*/ 103443 h 1909226"/>
                  <a:gd name="connsiteX2" fmla="*/ 1161987 w 1464130"/>
                  <a:gd name="connsiteY2" fmla="*/ 1145583 h 1909226"/>
                  <a:gd name="connsiteX3" fmla="*/ 1208888 w 1464130"/>
                  <a:gd name="connsiteY3" fmla="*/ 1413184 h 1909226"/>
                  <a:gd name="connsiteX4" fmla="*/ 1460162 w 1464130"/>
                  <a:gd name="connsiteY4" fmla="*/ 1822066 h 1909226"/>
                  <a:gd name="connsiteX5" fmla="*/ 1080686 w 1464130"/>
                  <a:gd name="connsiteY5" fmla="*/ 1675762 h 1909226"/>
                  <a:gd name="connsiteX6" fmla="*/ 828890 w 1464130"/>
                  <a:gd name="connsiteY6" fmla="*/ 1187963 h 1909226"/>
                  <a:gd name="connsiteX7" fmla="*/ 582338 w 1464130"/>
                  <a:gd name="connsiteY7" fmla="*/ 1291713 h 1909226"/>
                  <a:gd name="connsiteX8" fmla="*/ 509186 w 1464130"/>
                  <a:gd name="connsiteY8" fmla="*/ 1844926 h 1909226"/>
                  <a:gd name="connsiteX9" fmla="*/ 157141 w 1464130"/>
                  <a:gd name="connsiteY9" fmla="*/ 1904363 h 1909226"/>
                  <a:gd name="connsiteX10" fmla="*/ 234864 w 1464130"/>
                  <a:gd name="connsiteY10" fmla="*/ 1625471 h 1909226"/>
                  <a:gd name="connsiteX11" fmla="*/ 253154 w 1464130"/>
                  <a:gd name="connsiteY11" fmla="*/ 1241421 h 1909226"/>
                  <a:gd name="connsiteX12" fmla="*/ 586907 w 1464130"/>
                  <a:gd name="connsiteY12" fmla="*/ 893952 h 1909226"/>
                  <a:gd name="connsiteX13" fmla="*/ 460248 w 1464130"/>
                  <a:gd name="connsiteY13" fmla="*/ 337380 h 1909226"/>
                  <a:gd name="connsiteX14" fmla="*/ 618750 w 1464130"/>
                  <a:gd name="connsiteY14" fmla="*/ 5813 h 1909226"/>
                  <a:gd name="connsiteX0" fmla="*/ 618750 w 1782093"/>
                  <a:gd name="connsiteY0" fmla="*/ 5813 h 1909226"/>
                  <a:gd name="connsiteX1" fmla="*/ 891139 w 1782093"/>
                  <a:gd name="connsiteY1" fmla="*/ 103443 h 1909226"/>
                  <a:gd name="connsiteX2" fmla="*/ 1161987 w 1782093"/>
                  <a:gd name="connsiteY2" fmla="*/ 1145583 h 1909226"/>
                  <a:gd name="connsiteX3" fmla="*/ 1208888 w 1782093"/>
                  <a:gd name="connsiteY3" fmla="*/ 1413184 h 1909226"/>
                  <a:gd name="connsiteX4" fmla="*/ 1780302 w 1782093"/>
                  <a:gd name="connsiteY4" fmla="*/ 1702739 h 1909226"/>
                  <a:gd name="connsiteX5" fmla="*/ 1080686 w 1782093"/>
                  <a:gd name="connsiteY5" fmla="*/ 1675762 h 1909226"/>
                  <a:gd name="connsiteX6" fmla="*/ 828890 w 1782093"/>
                  <a:gd name="connsiteY6" fmla="*/ 1187963 h 1909226"/>
                  <a:gd name="connsiteX7" fmla="*/ 582338 w 1782093"/>
                  <a:gd name="connsiteY7" fmla="*/ 1291713 h 1909226"/>
                  <a:gd name="connsiteX8" fmla="*/ 509186 w 1782093"/>
                  <a:gd name="connsiteY8" fmla="*/ 1844926 h 1909226"/>
                  <a:gd name="connsiteX9" fmla="*/ 157141 w 1782093"/>
                  <a:gd name="connsiteY9" fmla="*/ 1904363 h 1909226"/>
                  <a:gd name="connsiteX10" fmla="*/ 234864 w 1782093"/>
                  <a:gd name="connsiteY10" fmla="*/ 1625471 h 1909226"/>
                  <a:gd name="connsiteX11" fmla="*/ 253154 w 1782093"/>
                  <a:gd name="connsiteY11" fmla="*/ 1241421 h 1909226"/>
                  <a:gd name="connsiteX12" fmla="*/ 586907 w 1782093"/>
                  <a:gd name="connsiteY12" fmla="*/ 893952 h 1909226"/>
                  <a:gd name="connsiteX13" fmla="*/ 460248 w 1782093"/>
                  <a:gd name="connsiteY13" fmla="*/ 337380 h 1909226"/>
                  <a:gd name="connsiteX14" fmla="*/ 618750 w 1782093"/>
                  <a:gd name="connsiteY14" fmla="*/ 5813 h 1909226"/>
                  <a:gd name="connsiteX0" fmla="*/ 618750 w 1782093"/>
                  <a:gd name="connsiteY0" fmla="*/ 5813 h 1950485"/>
                  <a:gd name="connsiteX1" fmla="*/ 891139 w 1782093"/>
                  <a:gd name="connsiteY1" fmla="*/ 103443 h 1950485"/>
                  <a:gd name="connsiteX2" fmla="*/ 1161987 w 1782093"/>
                  <a:gd name="connsiteY2" fmla="*/ 1145583 h 1950485"/>
                  <a:gd name="connsiteX3" fmla="*/ 1208888 w 1782093"/>
                  <a:gd name="connsiteY3" fmla="*/ 1413184 h 1950485"/>
                  <a:gd name="connsiteX4" fmla="*/ 1780302 w 1782093"/>
                  <a:gd name="connsiteY4" fmla="*/ 1702739 h 1950485"/>
                  <a:gd name="connsiteX5" fmla="*/ 1396047 w 1782093"/>
                  <a:gd name="connsiteY5" fmla="*/ 1853048 h 1950485"/>
                  <a:gd name="connsiteX6" fmla="*/ 828890 w 1782093"/>
                  <a:gd name="connsiteY6" fmla="*/ 1187963 h 1950485"/>
                  <a:gd name="connsiteX7" fmla="*/ 582338 w 1782093"/>
                  <a:gd name="connsiteY7" fmla="*/ 1291713 h 1950485"/>
                  <a:gd name="connsiteX8" fmla="*/ 509186 w 1782093"/>
                  <a:gd name="connsiteY8" fmla="*/ 1844926 h 1950485"/>
                  <a:gd name="connsiteX9" fmla="*/ 157141 w 1782093"/>
                  <a:gd name="connsiteY9" fmla="*/ 1904363 h 1950485"/>
                  <a:gd name="connsiteX10" fmla="*/ 234864 w 1782093"/>
                  <a:gd name="connsiteY10" fmla="*/ 1625471 h 1950485"/>
                  <a:gd name="connsiteX11" fmla="*/ 253154 w 1782093"/>
                  <a:gd name="connsiteY11" fmla="*/ 1241421 h 1950485"/>
                  <a:gd name="connsiteX12" fmla="*/ 586907 w 1782093"/>
                  <a:gd name="connsiteY12" fmla="*/ 893952 h 1950485"/>
                  <a:gd name="connsiteX13" fmla="*/ 460248 w 1782093"/>
                  <a:gd name="connsiteY13" fmla="*/ 337380 h 1950485"/>
                  <a:gd name="connsiteX14" fmla="*/ 618750 w 1782093"/>
                  <a:gd name="connsiteY14" fmla="*/ 5813 h 1950485"/>
                  <a:gd name="connsiteX0" fmla="*/ 618750 w 1782093"/>
                  <a:gd name="connsiteY0" fmla="*/ 5813 h 1946096"/>
                  <a:gd name="connsiteX1" fmla="*/ 891139 w 1782093"/>
                  <a:gd name="connsiteY1" fmla="*/ 103443 h 1946096"/>
                  <a:gd name="connsiteX2" fmla="*/ 1161987 w 1782093"/>
                  <a:gd name="connsiteY2" fmla="*/ 1145583 h 1946096"/>
                  <a:gd name="connsiteX3" fmla="*/ 1208888 w 1782093"/>
                  <a:gd name="connsiteY3" fmla="*/ 1413184 h 1946096"/>
                  <a:gd name="connsiteX4" fmla="*/ 1780302 w 1782093"/>
                  <a:gd name="connsiteY4" fmla="*/ 1702739 h 1946096"/>
                  <a:gd name="connsiteX5" fmla="*/ 1396047 w 1782093"/>
                  <a:gd name="connsiteY5" fmla="*/ 1853048 h 1946096"/>
                  <a:gd name="connsiteX6" fmla="*/ 828890 w 1782093"/>
                  <a:gd name="connsiteY6" fmla="*/ 1187963 h 1946096"/>
                  <a:gd name="connsiteX7" fmla="*/ 582338 w 1782093"/>
                  <a:gd name="connsiteY7" fmla="*/ 1291713 h 1946096"/>
                  <a:gd name="connsiteX8" fmla="*/ 509186 w 1782093"/>
                  <a:gd name="connsiteY8" fmla="*/ 1844926 h 1946096"/>
                  <a:gd name="connsiteX9" fmla="*/ 157141 w 1782093"/>
                  <a:gd name="connsiteY9" fmla="*/ 1904363 h 1946096"/>
                  <a:gd name="connsiteX10" fmla="*/ 234864 w 1782093"/>
                  <a:gd name="connsiteY10" fmla="*/ 1625471 h 1946096"/>
                  <a:gd name="connsiteX11" fmla="*/ 253154 w 1782093"/>
                  <a:gd name="connsiteY11" fmla="*/ 1241421 h 1946096"/>
                  <a:gd name="connsiteX12" fmla="*/ 586907 w 1782093"/>
                  <a:gd name="connsiteY12" fmla="*/ 893952 h 1946096"/>
                  <a:gd name="connsiteX13" fmla="*/ 460248 w 1782093"/>
                  <a:gd name="connsiteY13" fmla="*/ 337380 h 1946096"/>
                  <a:gd name="connsiteX14" fmla="*/ 618750 w 1782093"/>
                  <a:gd name="connsiteY14" fmla="*/ 5813 h 1946096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8890 w 1794829"/>
                  <a:gd name="connsiteY6" fmla="*/ 1187963 h 1954485"/>
                  <a:gd name="connsiteX7" fmla="*/ 582338 w 1794829"/>
                  <a:gd name="connsiteY7" fmla="*/ 1291713 h 1954485"/>
                  <a:gd name="connsiteX8" fmla="*/ 509186 w 1794829"/>
                  <a:gd name="connsiteY8" fmla="*/ 1844926 h 1954485"/>
                  <a:gd name="connsiteX9" fmla="*/ 157141 w 1794829"/>
                  <a:gd name="connsiteY9" fmla="*/ 1904363 h 1954485"/>
                  <a:gd name="connsiteX10" fmla="*/ 234864 w 1794829"/>
                  <a:gd name="connsiteY10" fmla="*/ 1625471 h 1954485"/>
                  <a:gd name="connsiteX11" fmla="*/ 253154 w 1794829"/>
                  <a:gd name="connsiteY11" fmla="*/ 1241421 h 1954485"/>
                  <a:gd name="connsiteX12" fmla="*/ 586907 w 1794829"/>
                  <a:gd name="connsiteY12" fmla="*/ 893952 h 1954485"/>
                  <a:gd name="connsiteX13" fmla="*/ 460248 w 1794829"/>
                  <a:gd name="connsiteY13" fmla="*/ 337380 h 1954485"/>
                  <a:gd name="connsiteX14" fmla="*/ 618750 w 1794829"/>
                  <a:gd name="connsiteY14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1055986 w 1794829"/>
                  <a:gd name="connsiteY6" fmla="*/ 1481371 h 1954485"/>
                  <a:gd name="connsiteX7" fmla="*/ 828890 w 1794829"/>
                  <a:gd name="connsiteY7" fmla="*/ 1187963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828890 w 1794829"/>
                  <a:gd name="connsiteY7" fmla="*/ 1187963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81107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81107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71551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71551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71551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143254 w 1795820"/>
                  <a:gd name="connsiteY12" fmla="*/ 1272105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143254 w 1795820"/>
                  <a:gd name="connsiteY12" fmla="*/ 1272105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95472 w 1795820"/>
                  <a:gd name="connsiteY12" fmla="*/ 1265287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95472 w 1795820"/>
                  <a:gd name="connsiteY12" fmla="*/ 1265287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95472 w 1795820"/>
                  <a:gd name="connsiteY12" fmla="*/ 1265287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21248 w 1798318"/>
                  <a:gd name="connsiteY0" fmla="*/ 5813 h 1943631"/>
                  <a:gd name="connsiteX1" fmla="*/ 893637 w 1798318"/>
                  <a:gd name="connsiteY1" fmla="*/ 103443 h 1943631"/>
                  <a:gd name="connsiteX2" fmla="*/ 1164485 w 1798318"/>
                  <a:gd name="connsiteY2" fmla="*/ 1145583 h 1943631"/>
                  <a:gd name="connsiteX3" fmla="*/ 1211386 w 1798318"/>
                  <a:gd name="connsiteY3" fmla="*/ 1413184 h 1943631"/>
                  <a:gd name="connsiteX4" fmla="*/ 1782800 w 1798318"/>
                  <a:gd name="connsiteY4" fmla="*/ 1702739 h 1943631"/>
                  <a:gd name="connsiteX5" fmla="*/ 1431993 w 1798318"/>
                  <a:gd name="connsiteY5" fmla="*/ 1839410 h 1943631"/>
                  <a:gd name="connsiteX6" fmla="*/ 824351 w 1798318"/>
                  <a:gd name="connsiteY6" fmla="*/ 1508646 h 1943631"/>
                  <a:gd name="connsiteX7" fmla="*/ 774049 w 1798318"/>
                  <a:gd name="connsiteY7" fmla="*/ 1208419 h 1943631"/>
                  <a:gd name="connsiteX8" fmla="*/ 584836 w 1798318"/>
                  <a:gd name="connsiteY8" fmla="*/ 1291713 h 1943631"/>
                  <a:gd name="connsiteX9" fmla="*/ 511684 w 1798318"/>
                  <a:gd name="connsiteY9" fmla="*/ 1844926 h 1943631"/>
                  <a:gd name="connsiteX10" fmla="*/ 159639 w 1798318"/>
                  <a:gd name="connsiteY10" fmla="*/ 1904363 h 1943631"/>
                  <a:gd name="connsiteX11" fmla="*/ 31900 w 1798318"/>
                  <a:gd name="connsiteY11" fmla="*/ 1628880 h 1943631"/>
                  <a:gd name="connsiteX12" fmla="*/ 97970 w 1798318"/>
                  <a:gd name="connsiteY12" fmla="*/ 1265287 h 1943631"/>
                  <a:gd name="connsiteX13" fmla="*/ 589405 w 1798318"/>
                  <a:gd name="connsiteY13" fmla="*/ 893952 h 1943631"/>
                  <a:gd name="connsiteX14" fmla="*/ 434078 w 1798318"/>
                  <a:gd name="connsiteY14" fmla="*/ 344199 h 1943631"/>
                  <a:gd name="connsiteX15" fmla="*/ 621248 w 1798318"/>
                  <a:gd name="connsiteY15" fmla="*/ 5813 h 1943631"/>
                  <a:gd name="connsiteX0" fmla="*/ 674207 w 1851277"/>
                  <a:gd name="connsiteY0" fmla="*/ 5813 h 1943631"/>
                  <a:gd name="connsiteX1" fmla="*/ 946596 w 1851277"/>
                  <a:gd name="connsiteY1" fmla="*/ 103443 h 1943631"/>
                  <a:gd name="connsiteX2" fmla="*/ 1217444 w 1851277"/>
                  <a:gd name="connsiteY2" fmla="*/ 1145583 h 1943631"/>
                  <a:gd name="connsiteX3" fmla="*/ 1264345 w 1851277"/>
                  <a:gd name="connsiteY3" fmla="*/ 1413184 h 1943631"/>
                  <a:gd name="connsiteX4" fmla="*/ 1835759 w 1851277"/>
                  <a:gd name="connsiteY4" fmla="*/ 1702739 h 1943631"/>
                  <a:gd name="connsiteX5" fmla="*/ 1484952 w 1851277"/>
                  <a:gd name="connsiteY5" fmla="*/ 1839410 h 1943631"/>
                  <a:gd name="connsiteX6" fmla="*/ 877310 w 1851277"/>
                  <a:gd name="connsiteY6" fmla="*/ 1508646 h 1943631"/>
                  <a:gd name="connsiteX7" fmla="*/ 827008 w 1851277"/>
                  <a:gd name="connsiteY7" fmla="*/ 1208419 h 1943631"/>
                  <a:gd name="connsiteX8" fmla="*/ 637795 w 1851277"/>
                  <a:gd name="connsiteY8" fmla="*/ 1291713 h 1943631"/>
                  <a:gd name="connsiteX9" fmla="*/ 564643 w 1851277"/>
                  <a:gd name="connsiteY9" fmla="*/ 1844926 h 1943631"/>
                  <a:gd name="connsiteX10" fmla="*/ 50140 w 1851277"/>
                  <a:gd name="connsiteY10" fmla="*/ 1870269 h 1943631"/>
                  <a:gd name="connsiteX11" fmla="*/ 84859 w 1851277"/>
                  <a:gd name="connsiteY11" fmla="*/ 1628880 h 1943631"/>
                  <a:gd name="connsiteX12" fmla="*/ 150929 w 1851277"/>
                  <a:gd name="connsiteY12" fmla="*/ 1265287 h 1943631"/>
                  <a:gd name="connsiteX13" fmla="*/ 642364 w 1851277"/>
                  <a:gd name="connsiteY13" fmla="*/ 893952 h 1943631"/>
                  <a:gd name="connsiteX14" fmla="*/ 487037 w 1851277"/>
                  <a:gd name="connsiteY14" fmla="*/ 344199 h 1943631"/>
                  <a:gd name="connsiteX15" fmla="*/ 674207 w 1851277"/>
                  <a:gd name="connsiteY15" fmla="*/ 5813 h 1943631"/>
                  <a:gd name="connsiteX0" fmla="*/ 686185 w 1863255"/>
                  <a:gd name="connsiteY0" fmla="*/ 5813 h 1943631"/>
                  <a:gd name="connsiteX1" fmla="*/ 958574 w 1863255"/>
                  <a:gd name="connsiteY1" fmla="*/ 103443 h 1943631"/>
                  <a:gd name="connsiteX2" fmla="*/ 1229422 w 1863255"/>
                  <a:gd name="connsiteY2" fmla="*/ 1145583 h 1943631"/>
                  <a:gd name="connsiteX3" fmla="*/ 1276323 w 1863255"/>
                  <a:gd name="connsiteY3" fmla="*/ 1413184 h 1943631"/>
                  <a:gd name="connsiteX4" fmla="*/ 1847737 w 1863255"/>
                  <a:gd name="connsiteY4" fmla="*/ 1702739 h 1943631"/>
                  <a:gd name="connsiteX5" fmla="*/ 1496930 w 1863255"/>
                  <a:gd name="connsiteY5" fmla="*/ 1839410 h 1943631"/>
                  <a:gd name="connsiteX6" fmla="*/ 889288 w 1863255"/>
                  <a:gd name="connsiteY6" fmla="*/ 1508646 h 1943631"/>
                  <a:gd name="connsiteX7" fmla="*/ 838986 w 1863255"/>
                  <a:gd name="connsiteY7" fmla="*/ 1208419 h 1943631"/>
                  <a:gd name="connsiteX8" fmla="*/ 649773 w 1863255"/>
                  <a:gd name="connsiteY8" fmla="*/ 1291713 h 1943631"/>
                  <a:gd name="connsiteX9" fmla="*/ 576621 w 1863255"/>
                  <a:gd name="connsiteY9" fmla="*/ 1844926 h 1943631"/>
                  <a:gd name="connsiteX10" fmla="*/ 62118 w 1863255"/>
                  <a:gd name="connsiteY10" fmla="*/ 1870269 h 1943631"/>
                  <a:gd name="connsiteX11" fmla="*/ 72946 w 1863255"/>
                  <a:gd name="connsiteY11" fmla="*/ 1731160 h 1943631"/>
                  <a:gd name="connsiteX12" fmla="*/ 162907 w 1863255"/>
                  <a:gd name="connsiteY12" fmla="*/ 1265287 h 1943631"/>
                  <a:gd name="connsiteX13" fmla="*/ 654342 w 1863255"/>
                  <a:gd name="connsiteY13" fmla="*/ 893952 h 1943631"/>
                  <a:gd name="connsiteX14" fmla="*/ 499015 w 1863255"/>
                  <a:gd name="connsiteY14" fmla="*/ 344199 h 1943631"/>
                  <a:gd name="connsiteX15" fmla="*/ 686185 w 1863255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639477 w 1852959"/>
                  <a:gd name="connsiteY8" fmla="*/ 1291713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639477 w 1852959"/>
                  <a:gd name="connsiteY8" fmla="*/ 1291713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586917 w 1852959"/>
                  <a:gd name="connsiteY8" fmla="*/ 1336035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586917 w 1852959"/>
                  <a:gd name="connsiteY8" fmla="*/ 1336035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586917 w 1852959"/>
                  <a:gd name="connsiteY8" fmla="*/ 1336035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89185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89185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53082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57730 w 1834800"/>
                  <a:gd name="connsiteY0" fmla="*/ 5813 h 1943631"/>
                  <a:gd name="connsiteX1" fmla="*/ 930119 w 1834800"/>
                  <a:gd name="connsiteY1" fmla="*/ 103443 h 1943631"/>
                  <a:gd name="connsiteX2" fmla="*/ 1200967 w 1834800"/>
                  <a:gd name="connsiteY2" fmla="*/ 1145583 h 1943631"/>
                  <a:gd name="connsiteX3" fmla="*/ 1247868 w 1834800"/>
                  <a:gd name="connsiteY3" fmla="*/ 1413184 h 1943631"/>
                  <a:gd name="connsiteX4" fmla="*/ 1819282 w 1834800"/>
                  <a:gd name="connsiteY4" fmla="*/ 1702739 h 1943631"/>
                  <a:gd name="connsiteX5" fmla="*/ 1468475 w 1834800"/>
                  <a:gd name="connsiteY5" fmla="*/ 1839410 h 1943631"/>
                  <a:gd name="connsiteX6" fmla="*/ 860833 w 1834800"/>
                  <a:gd name="connsiteY6" fmla="*/ 1508646 h 1943631"/>
                  <a:gd name="connsiteX7" fmla="*/ 810531 w 1834800"/>
                  <a:gd name="connsiteY7" fmla="*/ 1208419 h 1943631"/>
                  <a:gd name="connsiteX8" fmla="*/ 540089 w 1834800"/>
                  <a:gd name="connsiteY8" fmla="*/ 1353082 h 1943631"/>
                  <a:gd name="connsiteX9" fmla="*/ 419153 w 1834800"/>
                  <a:gd name="connsiteY9" fmla="*/ 1838108 h 1943631"/>
                  <a:gd name="connsiteX10" fmla="*/ 91001 w 1834800"/>
                  <a:gd name="connsiteY10" fmla="*/ 1894135 h 1943631"/>
                  <a:gd name="connsiteX11" fmla="*/ 44491 w 1834800"/>
                  <a:gd name="connsiteY11" fmla="*/ 1731160 h 1943631"/>
                  <a:gd name="connsiteX12" fmla="*/ 134452 w 1834800"/>
                  <a:gd name="connsiteY12" fmla="*/ 1265287 h 1943631"/>
                  <a:gd name="connsiteX13" fmla="*/ 625887 w 1834800"/>
                  <a:gd name="connsiteY13" fmla="*/ 893952 h 1943631"/>
                  <a:gd name="connsiteX14" fmla="*/ 470560 w 1834800"/>
                  <a:gd name="connsiteY14" fmla="*/ 344199 h 1943631"/>
                  <a:gd name="connsiteX15" fmla="*/ 657730 w 1834800"/>
                  <a:gd name="connsiteY15" fmla="*/ 5813 h 1943631"/>
                  <a:gd name="connsiteX0" fmla="*/ 639808 w 1816878"/>
                  <a:gd name="connsiteY0" fmla="*/ 5813 h 1943631"/>
                  <a:gd name="connsiteX1" fmla="*/ 912197 w 1816878"/>
                  <a:gd name="connsiteY1" fmla="*/ 103443 h 1943631"/>
                  <a:gd name="connsiteX2" fmla="*/ 1183045 w 1816878"/>
                  <a:gd name="connsiteY2" fmla="*/ 1145583 h 1943631"/>
                  <a:gd name="connsiteX3" fmla="*/ 1229946 w 1816878"/>
                  <a:gd name="connsiteY3" fmla="*/ 1413184 h 1943631"/>
                  <a:gd name="connsiteX4" fmla="*/ 1801360 w 1816878"/>
                  <a:gd name="connsiteY4" fmla="*/ 1702739 h 1943631"/>
                  <a:gd name="connsiteX5" fmla="*/ 1450553 w 1816878"/>
                  <a:gd name="connsiteY5" fmla="*/ 1839410 h 1943631"/>
                  <a:gd name="connsiteX6" fmla="*/ 842911 w 1816878"/>
                  <a:gd name="connsiteY6" fmla="*/ 1508646 h 1943631"/>
                  <a:gd name="connsiteX7" fmla="*/ 792609 w 1816878"/>
                  <a:gd name="connsiteY7" fmla="*/ 1208419 h 1943631"/>
                  <a:gd name="connsiteX8" fmla="*/ 522167 w 1816878"/>
                  <a:gd name="connsiteY8" fmla="*/ 1353082 h 1943631"/>
                  <a:gd name="connsiteX9" fmla="*/ 401231 w 1816878"/>
                  <a:gd name="connsiteY9" fmla="*/ 1838108 h 1943631"/>
                  <a:gd name="connsiteX10" fmla="*/ 73079 w 1816878"/>
                  <a:gd name="connsiteY10" fmla="*/ 1894135 h 1943631"/>
                  <a:gd name="connsiteX11" fmla="*/ 50460 w 1816878"/>
                  <a:gd name="connsiteY11" fmla="*/ 1765254 h 1943631"/>
                  <a:gd name="connsiteX12" fmla="*/ 116530 w 1816878"/>
                  <a:gd name="connsiteY12" fmla="*/ 1265287 h 1943631"/>
                  <a:gd name="connsiteX13" fmla="*/ 607965 w 1816878"/>
                  <a:gd name="connsiteY13" fmla="*/ 893952 h 1943631"/>
                  <a:gd name="connsiteX14" fmla="*/ 452638 w 1816878"/>
                  <a:gd name="connsiteY14" fmla="*/ 344199 h 1943631"/>
                  <a:gd name="connsiteX15" fmla="*/ 639808 w 1816878"/>
                  <a:gd name="connsiteY15" fmla="*/ 5813 h 1943631"/>
                  <a:gd name="connsiteX0" fmla="*/ 671390 w 1848460"/>
                  <a:gd name="connsiteY0" fmla="*/ 5813 h 1943631"/>
                  <a:gd name="connsiteX1" fmla="*/ 943779 w 1848460"/>
                  <a:gd name="connsiteY1" fmla="*/ 103443 h 1943631"/>
                  <a:gd name="connsiteX2" fmla="*/ 1214627 w 1848460"/>
                  <a:gd name="connsiteY2" fmla="*/ 1145583 h 1943631"/>
                  <a:gd name="connsiteX3" fmla="*/ 1261528 w 1848460"/>
                  <a:gd name="connsiteY3" fmla="*/ 1413184 h 1943631"/>
                  <a:gd name="connsiteX4" fmla="*/ 1832942 w 1848460"/>
                  <a:gd name="connsiteY4" fmla="*/ 1702739 h 1943631"/>
                  <a:gd name="connsiteX5" fmla="*/ 1482135 w 1848460"/>
                  <a:gd name="connsiteY5" fmla="*/ 1839410 h 1943631"/>
                  <a:gd name="connsiteX6" fmla="*/ 874493 w 1848460"/>
                  <a:gd name="connsiteY6" fmla="*/ 1508646 h 1943631"/>
                  <a:gd name="connsiteX7" fmla="*/ 824191 w 1848460"/>
                  <a:gd name="connsiteY7" fmla="*/ 1208419 h 1943631"/>
                  <a:gd name="connsiteX8" fmla="*/ 553749 w 1848460"/>
                  <a:gd name="connsiteY8" fmla="*/ 1353082 h 1943631"/>
                  <a:gd name="connsiteX9" fmla="*/ 432813 w 1848460"/>
                  <a:gd name="connsiteY9" fmla="*/ 1838108 h 1943631"/>
                  <a:gd name="connsiteX10" fmla="*/ 104661 w 1848460"/>
                  <a:gd name="connsiteY10" fmla="*/ 1894135 h 1943631"/>
                  <a:gd name="connsiteX11" fmla="*/ 82042 w 1848460"/>
                  <a:gd name="connsiteY11" fmla="*/ 1765254 h 1943631"/>
                  <a:gd name="connsiteX12" fmla="*/ 148112 w 1848460"/>
                  <a:gd name="connsiteY12" fmla="*/ 1265287 h 1943631"/>
                  <a:gd name="connsiteX13" fmla="*/ 639547 w 1848460"/>
                  <a:gd name="connsiteY13" fmla="*/ 893952 h 1943631"/>
                  <a:gd name="connsiteX14" fmla="*/ 484220 w 1848460"/>
                  <a:gd name="connsiteY14" fmla="*/ 344199 h 1943631"/>
                  <a:gd name="connsiteX15" fmla="*/ 671390 w 1848460"/>
                  <a:gd name="connsiteY15" fmla="*/ 5813 h 1943631"/>
                  <a:gd name="connsiteX0" fmla="*/ 669994 w 1847064"/>
                  <a:gd name="connsiteY0" fmla="*/ 5813 h 1943631"/>
                  <a:gd name="connsiteX1" fmla="*/ 942383 w 1847064"/>
                  <a:gd name="connsiteY1" fmla="*/ 103443 h 1943631"/>
                  <a:gd name="connsiteX2" fmla="*/ 1213231 w 1847064"/>
                  <a:gd name="connsiteY2" fmla="*/ 1145583 h 1943631"/>
                  <a:gd name="connsiteX3" fmla="*/ 1260132 w 1847064"/>
                  <a:gd name="connsiteY3" fmla="*/ 1413184 h 1943631"/>
                  <a:gd name="connsiteX4" fmla="*/ 1831546 w 1847064"/>
                  <a:gd name="connsiteY4" fmla="*/ 1702739 h 1943631"/>
                  <a:gd name="connsiteX5" fmla="*/ 1480739 w 1847064"/>
                  <a:gd name="connsiteY5" fmla="*/ 1839410 h 1943631"/>
                  <a:gd name="connsiteX6" fmla="*/ 873097 w 1847064"/>
                  <a:gd name="connsiteY6" fmla="*/ 1508646 h 1943631"/>
                  <a:gd name="connsiteX7" fmla="*/ 822795 w 1847064"/>
                  <a:gd name="connsiteY7" fmla="*/ 1208419 h 1943631"/>
                  <a:gd name="connsiteX8" fmla="*/ 552353 w 1847064"/>
                  <a:gd name="connsiteY8" fmla="*/ 1353082 h 1943631"/>
                  <a:gd name="connsiteX9" fmla="*/ 431417 w 1847064"/>
                  <a:gd name="connsiteY9" fmla="*/ 1838108 h 1943631"/>
                  <a:gd name="connsiteX10" fmla="*/ 108044 w 1847064"/>
                  <a:gd name="connsiteY10" fmla="*/ 1900954 h 1943631"/>
                  <a:gd name="connsiteX11" fmla="*/ 80646 w 1847064"/>
                  <a:gd name="connsiteY11" fmla="*/ 1765254 h 1943631"/>
                  <a:gd name="connsiteX12" fmla="*/ 146716 w 1847064"/>
                  <a:gd name="connsiteY12" fmla="*/ 1265287 h 1943631"/>
                  <a:gd name="connsiteX13" fmla="*/ 638151 w 1847064"/>
                  <a:gd name="connsiteY13" fmla="*/ 893952 h 1943631"/>
                  <a:gd name="connsiteX14" fmla="*/ 482824 w 1847064"/>
                  <a:gd name="connsiteY14" fmla="*/ 344199 h 1943631"/>
                  <a:gd name="connsiteX15" fmla="*/ 669994 w 1847064"/>
                  <a:gd name="connsiteY15" fmla="*/ 5813 h 1943631"/>
                  <a:gd name="connsiteX0" fmla="*/ 589348 w 1766418"/>
                  <a:gd name="connsiteY0" fmla="*/ 5813 h 1943631"/>
                  <a:gd name="connsiteX1" fmla="*/ 861737 w 1766418"/>
                  <a:gd name="connsiteY1" fmla="*/ 103443 h 1943631"/>
                  <a:gd name="connsiteX2" fmla="*/ 1132585 w 1766418"/>
                  <a:gd name="connsiteY2" fmla="*/ 1145583 h 1943631"/>
                  <a:gd name="connsiteX3" fmla="*/ 1179486 w 1766418"/>
                  <a:gd name="connsiteY3" fmla="*/ 1413184 h 1943631"/>
                  <a:gd name="connsiteX4" fmla="*/ 1750900 w 1766418"/>
                  <a:gd name="connsiteY4" fmla="*/ 1702739 h 1943631"/>
                  <a:gd name="connsiteX5" fmla="*/ 1400093 w 1766418"/>
                  <a:gd name="connsiteY5" fmla="*/ 1839410 h 1943631"/>
                  <a:gd name="connsiteX6" fmla="*/ 792451 w 1766418"/>
                  <a:gd name="connsiteY6" fmla="*/ 1508646 h 1943631"/>
                  <a:gd name="connsiteX7" fmla="*/ 742149 w 1766418"/>
                  <a:gd name="connsiteY7" fmla="*/ 1208419 h 1943631"/>
                  <a:gd name="connsiteX8" fmla="*/ 471707 w 1766418"/>
                  <a:gd name="connsiteY8" fmla="*/ 1353082 h 1943631"/>
                  <a:gd name="connsiteX9" fmla="*/ 350771 w 1766418"/>
                  <a:gd name="connsiteY9" fmla="*/ 1838108 h 1943631"/>
                  <a:gd name="connsiteX10" fmla="*/ 0 w 1766418"/>
                  <a:gd name="connsiteY10" fmla="*/ 1765254 h 1943631"/>
                  <a:gd name="connsiteX11" fmla="*/ 66070 w 1766418"/>
                  <a:gd name="connsiteY11" fmla="*/ 1265287 h 1943631"/>
                  <a:gd name="connsiteX12" fmla="*/ 557505 w 1766418"/>
                  <a:gd name="connsiteY12" fmla="*/ 893952 h 1943631"/>
                  <a:gd name="connsiteX13" fmla="*/ 402178 w 1766418"/>
                  <a:gd name="connsiteY13" fmla="*/ 344199 h 1943631"/>
                  <a:gd name="connsiteX14" fmla="*/ 589348 w 1766418"/>
                  <a:gd name="connsiteY14" fmla="*/ 5813 h 1943631"/>
                  <a:gd name="connsiteX0" fmla="*/ 589348 w 1766418"/>
                  <a:gd name="connsiteY0" fmla="*/ 5813 h 1943631"/>
                  <a:gd name="connsiteX1" fmla="*/ 861737 w 1766418"/>
                  <a:gd name="connsiteY1" fmla="*/ 103443 h 1943631"/>
                  <a:gd name="connsiteX2" fmla="*/ 1132585 w 1766418"/>
                  <a:gd name="connsiteY2" fmla="*/ 1145583 h 1943631"/>
                  <a:gd name="connsiteX3" fmla="*/ 1179486 w 1766418"/>
                  <a:gd name="connsiteY3" fmla="*/ 1413184 h 1943631"/>
                  <a:gd name="connsiteX4" fmla="*/ 1750900 w 1766418"/>
                  <a:gd name="connsiteY4" fmla="*/ 1702739 h 1943631"/>
                  <a:gd name="connsiteX5" fmla="*/ 1400093 w 1766418"/>
                  <a:gd name="connsiteY5" fmla="*/ 1839410 h 1943631"/>
                  <a:gd name="connsiteX6" fmla="*/ 792451 w 1766418"/>
                  <a:gd name="connsiteY6" fmla="*/ 1508646 h 1943631"/>
                  <a:gd name="connsiteX7" fmla="*/ 742149 w 1766418"/>
                  <a:gd name="connsiteY7" fmla="*/ 1208419 h 1943631"/>
                  <a:gd name="connsiteX8" fmla="*/ 471707 w 1766418"/>
                  <a:gd name="connsiteY8" fmla="*/ 1353082 h 1943631"/>
                  <a:gd name="connsiteX9" fmla="*/ 341215 w 1766418"/>
                  <a:gd name="connsiteY9" fmla="*/ 1831290 h 1943631"/>
                  <a:gd name="connsiteX10" fmla="*/ 0 w 1766418"/>
                  <a:gd name="connsiteY10" fmla="*/ 1765254 h 1943631"/>
                  <a:gd name="connsiteX11" fmla="*/ 66070 w 1766418"/>
                  <a:gd name="connsiteY11" fmla="*/ 1265287 h 1943631"/>
                  <a:gd name="connsiteX12" fmla="*/ 557505 w 1766418"/>
                  <a:gd name="connsiteY12" fmla="*/ 893952 h 1943631"/>
                  <a:gd name="connsiteX13" fmla="*/ 402178 w 1766418"/>
                  <a:gd name="connsiteY13" fmla="*/ 344199 h 1943631"/>
                  <a:gd name="connsiteX14" fmla="*/ 589348 w 1766418"/>
                  <a:gd name="connsiteY14" fmla="*/ 5813 h 1943631"/>
                  <a:gd name="connsiteX0" fmla="*/ 661021 w 1838091"/>
                  <a:gd name="connsiteY0" fmla="*/ 5813 h 1943631"/>
                  <a:gd name="connsiteX1" fmla="*/ 933410 w 1838091"/>
                  <a:gd name="connsiteY1" fmla="*/ 103443 h 1943631"/>
                  <a:gd name="connsiteX2" fmla="*/ 1204258 w 1838091"/>
                  <a:gd name="connsiteY2" fmla="*/ 1145583 h 1943631"/>
                  <a:gd name="connsiteX3" fmla="*/ 1251159 w 1838091"/>
                  <a:gd name="connsiteY3" fmla="*/ 1413184 h 1943631"/>
                  <a:gd name="connsiteX4" fmla="*/ 1822573 w 1838091"/>
                  <a:gd name="connsiteY4" fmla="*/ 1702739 h 1943631"/>
                  <a:gd name="connsiteX5" fmla="*/ 1471766 w 1838091"/>
                  <a:gd name="connsiteY5" fmla="*/ 1839410 h 1943631"/>
                  <a:gd name="connsiteX6" fmla="*/ 864124 w 1838091"/>
                  <a:gd name="connsiteY6" fmla="*/ 1508646 h 1943631"/>
                  <a:gd name="connsiteX7" fmla="*/ 813822 w 1838091"/>
                  <a:gd name="connsiteY7" fmla="*/ 1208419 h 1943631"/>
                  <a:gd name="connsiteX8" fmla="*/ 543380 w 1838091"/>
                  <a:gd name="connsiteY8" fmla="*/ 1353082 h 1943631"/>
                  <a:gd name="connsiteX9" fmla="*/ 412888 w 1838091"/>
                  <a:gd name="connsiteY9" fmla="*/ 1831290 h 1943631"/>
                  <a:gd name="connsiteX10" fmla="*/ 0 w 1838091"/>
                  <a:gd name="connsiteY10" fmla="*/ 1751617 h 1943631"/>
                  <a:gd name="connsiteX11" fmla="*/ 137743 w 1838091"/>
                  <a:gd name="connsiteY11" fmla="*/ 1265287 h 1943631"/>
                  <a:gd name="connsiteX12" fmla="*/ 629178 w 1838091"/>
                  <a:gd name="connsiteY12" fmla="*/ 893952 h 1943631"/>
                  <a:gd name="connsiteX13" fmla="*/ 473851 w 1838091"/>
                  <a:gd name="connsiteY13" fmla="*/ 344199 h 1943631"/>
                  <a:gd name="connsiteX14" fmla="*/ 661021 w 1838091"/>
                  <a:gd name="connsiteY14" fmla="*/ 5813 h 1943631"/>
                  <a:gd name="connsiteX0" fmla="*/ 685013 w 1862083"/>
                  <a:gd name="connsiteY0" fmla="*/ 5813 h 1943631"/>
                  <a:gd name="connsiteX1" fmla="*/ 957402 w 1862083"/>
                  <a:gd name="connsiteY1" fmla="*/ 103443 h 1943631"/>
                  <a:gd name="connsiteX2" fmla="*/ 1228250 w 1862083"/>
                  <a:gd name="connsiteY2" fmla="*/ 1145583 h 1943631"/>
                  <a:gd name="connsiteX3" fmla="*/ 1275151 w 1862083"/>
                  <a:gd name="connsiteY3" fmla="*/ 1413184 h 1943631"/>
                  <a:gd name="connsiteX4" fmla="*/ 1846565 w 1862083"/>
                  <a:gd name="connsiteY4" fmla="*/ 1702739 h 1943631"/>
                  <a:gd name="connsiteX5" fmla="*/ 1495758 w 1862083"/>
                  <a:gd name="connsiteY5" fmla="*/ 1839410 h 1943631"/>
                  <a:gd name="connsiteX6" fmla="*/ 888116 w 1862083"/>
                  <a:gd name="connsiteY6" fmla="*/ 1508646 h 1943631"/>
                  <a:gd name="connsiteX7" fmla="*/ 837814 w 1862083"/>
                  <a:gd name="connsiteY7" fmla="*/ 1208419 h 1943631"/>
                  <a:gd name="connsiteX8" fmla="*/ 567372 w 1862083"/>
                  <a:gd name="connsiteY8" fmla="*/ 1353082 h 1943631"/>
                  <a:gd name="connsiteX9" fmla="*/ 436880 w 1862083"/>
                  <a:gd name="connsiteY9" fmla="*/ 1831290 h 1943631"/>
                  <a:gd name="connsiteX10" fmla="*/ 23992 w 1862083"/>
                  <a:gd name="connsiteY10" fmla="*/ 1751617 h 1943631"/>
                  <a:gd name="connsiteX11" fmla="*/ 161735 w 1862083"/>
                  <a:gd name="connsiteY11" fmla="*/ 1265287 h 1943631"/>
                  <a:gd name="connsiteX12" fmla="*/ 653170 w 1862083"/>
                  <a:gd name="connsiteY12" fmla="*/ 893952 h 1943631"/>
                  <a:gd name="connsiteX13" fmla="*/ 497843 w 1862083"/>
                  <a:gd name="connsiteY13" fmla="*/ 344199 h 1943631"/>
                  <a:gd name="connsiteX14" fmla="*/ 685013 w 1862083"/>
                  <a:gd name="connsiteY14" fmla="*/ 5813 h 1943631"/>
                  <a:gd name="connsiteX0" fmla="*/ 687460 w 1864530"/>
                  <a:gd name="connsiteY0" fmla="*/ 5813 h 1943631"/>
                  <a:gd name="connsiteX1" fmla="*/ 959849 w 1864530"/>
                  <a:gd name="connsiteY1" fmla="*/ 103443 h 1943631"/>
                  <a:gd name="connsiteX2" fmla="*/ 1230697 w 1864530"/>
                  <a:gd name="connsiteY2" fmla="*/ 1145583 h 1943631"/>
                  <a:gd name="connsiteX3" fmla="*/ 1277598 w 1864530"/>
                  <a:gd name="connsiteY3" fmla="*/ 1413184 h 1943631"/>
                  <a:gd name="connsiteX4" fmla="*/ 1849012 w 1864530"/>
                  <a:gd name="connsiteY4" fmla="*/ 1702739 h 1943631"/>
                  <a:gd name="connsiteX5" fmla="*/ 1498205 w 1864530"/>
                  <a:gd name="connsiteY5" fmla="*/ 1839410 h 1943631"/>
                  <a:gd name="connsiteX6" fmla="*/ 890563 w 1864530"/>
                  <a:gd name="connsiteY6" fmla="*/ 1508646 h 1943631"/>
                  <a:gd name="connsiteX7" fmla="*/ 840261 w 1864530"/>
                  <a:gd name="connsiteY7" fmla="*/ 1208419 h 1943631"/>
                  <a:gd name="connsiteX8" fmla="*/ 569819 w 1864530"/>
                  <a:gd name="connsiteY8" fmla="*/ 1353082 h 1943631"/>
                  <a:gd name="connsiteX9" fmla="*/ 386766 w 1864530"/>
                  <a:gd name="connsiteY9" fmla="*/ 1858566 h 1943631"/>
                  <a:gd name="connsiteX10" fmla="*/ 26439 w 1864530"/>
                  <a:gd name="connsiteY10" fmla="*/ 1751617 h 1943631"/>
                  <a:gd name="connsiteX11" fmla="*/ 164182 w 1864530"/>
                  <a:gd name="connsiteY11" fmla="*/ 1265287 h 1943631"/>
                  <a:gd name="connsiteX12" fmla="*/ 655617 w 1864530"/>
                  <a:gd name="connsiteY12" fmla="*/ 893952 h 1943631"/>
                  <a:gd name="connsiteX13" fmla="*/ 500290 w 1864530"/>
                  <a:gd name="connsiteY13" fmla="*/ 344199 h 1943631"/>
                  <a:gd name="connsiteX14" fmla="*/ 687460 w 1864530"/>
                  <a:gd name="connsiteY14" fmla="*/ 5813 h 1943631"/>
                  <a:gd name="connsiteX0" fmla="*/ 686516 w 1863586"/>
                  <a:gd name="connsiteY0" fmla="*/ 5813 h 1943631"/>
                  <a:gd name="connsiteX1" fmla="*/ 958905 w 1863586"/>
                  <a:gd name="connsiteY1" fmla="*/ 103443 h 1943631"/>
                  <a:gd name="connsiteX2" fmla="*/ 1229753 w 1863586"/>
                  <a:gd name="connsiteY2" fmla="*/ 1145583 h 1943631"/>
                  <a:gd name="connsiteX3" fmla="*/ 1276654 w 1863586"/>
                  <a:gd name="connsiteY3" fmla="*/ 1413184 h 1943631"/>
                  <a:gd name="connsiteX4" fmla="*/ 1848068 w 1863586"/>
                  <a:gd name="connsiteY4" fmla="*/ 1702739 h 1943631"/>
                  <a:gd name="connsiteX5" fmla="*/ 1497261 w 1863586"/>
                  <a:gd name="connsiteY5" fmla="*/ 1839410 h 1943631"/>
                  <a:gd name="connsiteX6" fmla="*/ 889619 w 1863586"/>
                  <a:gd name="connsiteY6" fmla="*/ 1508646 h 1943631"/>
                  <a:gd name="connsiteX7" fmla="*/ 839317 w 1863586"/>
                  <a:gd name="connsiteY7" fmla="*/ 1208419 h 1943631"/>
                  <a:gd name="connsiteX8" fmla="*/ 568875 w 1863586"/>
                  <a:gd name="connsiteY8" fmla="*/ 1353082 h 1943631"/>
                  <a:gd name="connsiteX9" fmla="*/ 404935 w 1863586"/>
                  <a:gd name="connsiteY9" fmla="*/ 1841519 h 1943631"/>
                  <a:gd name="connsiteX10" fmla="*/ 25495 w 1863586"/>
                  <a:gd name="connsiteY10" fmla="*/ 1751617 h 1943631"/>
                  <a:gd name="connsiteX11" fmla="*/ 163238 w 1863586"/>
                  <a:gd name="connsiteY11" fmla="*/ 1265287 h 1943631"/>
                  <a:gd name="connsiteX12" fmla="*/ 654673 w 1863586"/>
                  <a:gd name="connsiteY12" fmla="*/ 893952 h 1943631"/>
                  <a:gd name="connsiteX13" fmla="*/ 499346 w 1863586"/>
                  <a:gd name="connsiteY13" fmla="*/ 344199 h 1943631"/>
                  <a:gd name="connsiteX14" fmla="*/ 686516 w 1863586"/>
                  <a:gd name="connsiteY14" fmla="*/ 5813 h 1943631"/>
                  <a:gd name="connsiteX0" fmla="*/ 561190 w 1738260"/>
                  <a:gd name="connsiteY0" fmla="*/ 5813 h 1943631"/>
                  <a:gd name="connsiteX1" fmla="*/ 833579 w 1738260"/>
                  <a:gd name="connsiteY1" fmla="*/ 103443 h 1943631"/>
                  <a:gd name="connsiteX2" fmla="*/ 1104427 w 1738260"/>
                  <a:gd name="connsiteY2" fmla="*/ 1145583 h 1943631"/>
                  <a:gd name="connsiteX3" fmla="*/ 1151328 w 1738260"/>
                  <a:gd name="connsiteY3" fmla="*/ 1413184 h 1943631"/>
                  <a:gd name="connsiteX4" fmla="*/ 1722742 w 1738260"/>
                  <a:gd name="connsiteY4" fmla="*/ 1702739 h 1943631"/>
                  <a:gd name="connsiteX5" fmla="*/ 1371935 w 1738260"/>
                  <a:gd name="connsiteY5" fmla="*/ 1839410 h 1943631"/>
                  <a:gd name="connsiteX6" fmla="*/ 764293 w 1738260"/>
                  <a:gd name="connsiteY6" fmla="*/ 1508646 h 1943631"/>
                  <a:gd name="connsiteX7" fmla="*/ 713991 w 1738260"/>
                  <a:gd name="connsiteY7" fmla="*/ 1208419 h 1943631"/>
                  <a:gd name="connsiteX8" fmla="*/ 443549 w 1738260"/>
                  <a:gd name="connsiteY8" fmla="*/ 1353082 h 1943631"/>
                  <a:gd name="connsiteX9" fmla="*/ 279609 w 1738260"/>
                  <a:gd name="connsiteY9" fmla="*/ 1841519 h 1943631"/>
                  <a:gd name="connsiteX10" fmla="*/ 33958 w 1738260"/>
                  <a:gd name="connsiteY10" fmla="*/ 1751617 h 1943631"/>
                  <a:gd name="connsiteX11" fmla="*/ 37912 w 1738260"/>
                  <a:gd name="connsiteY11" fmla="*/ 1265287 h 1943631"/>
                  <a:gd name="connsiteX12" fmla="*/ 529347 w 1738260"/>
                  <a:gd name="connsiteY12" fmla="*/ 893952 h 1943631"/>
                  <a:gd name="connsiteX13" fmla="*/ 374020 w 1738260"/>
                  <a:gd name="connsiteY13" fmla="*/ 344199 h 1943631"/>
                  <a:gd name="connsiteX14" fmla="*/ 561190 w 1738260"/>
                  <a:gd name="connsiteY14" fmla="*/ 5813 h 1943631"/>
                  <a:gd name="connsiteX0" fmla="*/ 695625 w 1872695"/>
                  <a:gd name="connsiteY0" fmla="*/ 5813 h 1943631"/>
                  <a:gd name="connsiteX1" fmla="*/ 968014 w 1872695"/>
                  <a:gd name="connsiteY1" fmla="*/ 103443 h 1943631"/>
                  <a:gd name="connsiteX2" fmla="*/ 1238862 w 1872695"/>
                  <a:gd name="connsiteY2" fmla="*/ 1145583 h 1943631"/>
                  <a:gd name="connsiteX3" fmla="*/ 1285763 w 1872695"/>
                  <a:gd name="connsiteY3" fmla="*/ 1413184 h 1943631"/>
                  <a:gd name="connsiteX4" fmla="*/ 1857177 w 1872695"/>
                  <a:gd name="connsiteY4" fmla="*/ 1702739 h 1943631"/>
                  <a:gd name="connsiteX5" fmla="*/ 1506370 w 1872695"/>
                  <a:gd name="connsiteY5" fmla="*/ 1839410 h 1943631"/>
                  <a:gd name="connsiteX6" fmla="*/ 898728 w 1872695"/>
                  <a:gd name="connsiteY6" fmla="*/ 1508646 h 1943631"/>
                  <a:gd name="connsiteX7" fmla="*/ 848426 w 1872695"/>
                  <a:gd name="connsiteY7" fmla="*/ 1208419 h 1943631"/>
                  <a:gd name="connsiteX8" fmla="*/ 577984 w 1872695"/>
                  <a:gd name="connsiteY8" fmla="*/ 1353082 h 1943631"/>
                  <a:gd name="connsiteX9" fmla="*/ 414044 w 1872695"/>
                  <a:gd name="connsiteY9" fmla="*/ 1841519 h 1943631"/>
                  <a:gd name="connsiteX10" fmla="*/ 25046 w 1872695"/>
                  <a:gd name="connsiteY10" fmla="*/ 1731161 h 1943631"/>
                  <a:gd name="connsiteX11" fmla="*/ 172347 w 1872695"/>
                  <a:gd name="connsiteY11" fmla="*/ 1265287 h 1943631"/>
                  <a:gd name="connsiteX12" fmla="*/ 663782 w 1872695"/>
                  <a:gd name="connsiteY12" fmla="*/ 893952 h 1943631"/>
                  <a:gd name="connsiteX13" fmla="*/ 508455 w 1872695"/>
                  <a:gd name="connsiteY13" fmla="*/ 344199 h 1943631"/>
                  <a:gd name="connsiteX14" fmla="*/ 695625 w 1872695"/>
                  <a:gd name="connsiteY14" fmla="*/ 5813 h 1943631"/>
                  <a:gd name="connsiteX0" fmla="*/ 727047 w 1904117"/>
                  <a:gd name="connsiteY0" fmla="*/ 5813 h 1943631"/>
                  <a:gd name="connsiteX1" fmla="*/ 999436 w 1904117"/>
                  <a:gd name="connsiteY1" fmla="*/ 103443 h 1943631"/>
                  <a:gd name="connsiteX2" fmla="*/ 1270284 w 1904117"/>
                  <a:gd name="connsiteY2" fmla="*/ 1145583 h 1943631"/>
                  <a:gd name="connsiteX3" fmla="*/ 1317185 w 1904117"/>
                  <a:gd name="connsiteY3" fmla="*/ 1413184 h 1943631"/>
                  <a:gd name="connsiteX4" fmla="*/ 1888599 w 1904117"/>
                  <a:gd name="connsiteY4" fmla="*/ 1702739 h 1943631"/>
                  <a:gd name="connsiteX5" fmla="*/ 1537792 w 1904117"/>
                  <a:gd name="connsiteY5" fmla="*/ 1839410 h 1943631"/>
                  <a:gd name="connsiteX6" fmla="*/ 930150 w 1904117"/>
                  <a:gd name="connsiteY6" fmla="*/ 1508646 h 1943631"/>
                  <a:gd name="connsiteX7" fmla="*/ 879848 w 1904117"/>
                  <a:gd name="connsiteY7" fmla="*/ 1208419 h 1943631"/>
                  <a:gd name="connsiteX8" fmla="*/ 609406 w 1904117"/>
                  <a:gd name="connsiteY8" fmla="*/ 1353082 h 1943631"/>
                  <a:gd name="connsiteX9" fmla="*/ 445466 w 1904117"/>
                  <a:gd name="connsiteY9" fmla="*/ 1841519 h 1943631"/>
                  <a:gd name="connsiteX10" fmla="*/ 56468 w 1904117"/>
                  <a:gd name="connsiteY10" fmla="*/ 1731161 h 1943631"/>
                  <a:gd name="connsiteX11" fmla="*/ 203769 w 1904117"/>
                  <a:gd name="connsiteY11" fmla="*/ 1265287 h 1943631"/>
                  <a:gd name="connsiteX12" fmla="*/ 695204 w 1904117"/>
                  <a:gd name="connsiteY12" fmla="*/ 893952 h 1943631"/>
                  <a:gd name="connsiteX13" fmla="*/ 539877 w 1904117"/>
                  <a:gd name="connsiteY13" fmla="*/ 344199 h 1943631"/>
                  <a:gd name="connsiteX14" fmla="*/ 727047 w 1904117"/>
                  <a:gd name="connsiteY14" fmla="*/ 5813 h 1943631"/>
                  <a:gd name="connsiteX0" fmla="*/ 726694 w 1903764"/>
                  <a:gd name="connsiteY0" fmla="*/ 5813 h 1943631"/>
                  <a:gd name="connsiteX1" fmla="*/ 999083 w 1903764"/>
                  <a:gd name="connsiteY1" fmla="*/ 103443 h 1943631"/>
                  <a:gd name="connsiteX2" fmla="*/ 1269931 w 1903764"/>
                  <a:gd name="connsiteY2" fmla="*/ 1145583 h 1943631"/>
                  <a:gd name="connsiteX3" fmla="*/ 1316832 w 1903764"/>
                  <a:gd name="connsiteY3" fmla="*/ 1413184 h 1943631"/>
                  <a:gd name="connsiteX4" fmla="*/ 1888246 w 1903764"/>
                  <a:gd name="connsiteY4" fmla="*/ 1702739 h 1943631"/>
                  <a:gd name="connsiteX5" fmla="*/ 1537439 w 1903764"/>
                  <a:gd name="connsiteY5" fmla="*/ 1839410 h 1943631"/>
                  <a:gd name="connsiteX6" fmla="*/ 929797 w 1903764"/>
                  <a:gd name="connsiteY6" fmla="*/ 1508646 h 1943631"/>
                  <a:gd name="connsiteX7" fmla="*/ 879495 w 1903764"/>
                  <a:gd name="connsiteY7" fmla="*/ 1208419 h 1943631"/>
                  <a:gd name="connsiteX8" fmla="*/ 609053 w 1903764"/>
                  <a:gd name="connsiteY8" fmla="*/ 1353082 h 1943631"/>
                  <a:gd name="connsiteX9" fmla="*/ 445113 w 1903764"/>
                  <a:gd name="connsiteY9" fmla="*/ 1841519 h 1943631"/>
                  <a:gd name="connsiteX10" fmla="*/ 56115 w 1903764"/>
                  <a:gd name="connsiteY10" fmla="*/ 1731161 h 1943631"/>
                  <a:gd name="connsiteX11" fmla="*/ 203416 w 1903764"/>
                  <a:gd name="connsiteY11" fmla="*/ 1265287 h 1943631"/>
                  <a:gd name="connsiteX12" fmla="*/ 694851 w 1903764"/>
                  <a:gd name="connsiteY12" fmla="*/ 893952 h 1943631"/>
                  <a:gd name="connsiteX13" fmla="*/ 539524 w 1903764"/>
                  <a:gd name="connsiteY13" fmla="*/ 344199 h 1943631"/>
                  <a:gd name="connsiteX14" fmla="*/ 726694 w 1903764"/>
                  <a:gd name="connsiteY14" fmla="*/ 5813 h 1943631"/>
                  <a:gd name="connsiteX0" fmla="*/ 726345 w 1903415"/>
                  <a:gd name="connsiteY0" fmla="*/ 5813 h 1943631"/>
                  <a:gd name="connsiteX1" fmla="*/ 998734 w 1903415"/>
                  <a:gd name="connsiteY1" fmla="*/ 103443 h 1943631"/>
                  <a:gd name="connsiteX2" fmla="*/ 1269582 w 1903415"/>
                  <a:gd name="connsiteY2" fmla="*/ 1145583 h 1943631"/>
                  <a:gd name="connsiteX3" fmla="*/ 1316483 w 1903415"/>
                  <a:gd name="connsiteY3" fmla="*/ 1413184 h 1943631"/>
                  <a:gd name="connsiteX4" fmla="*/ 1887897 w 1903415"/>
                  <a:gd name="connsiteY4" fmla="*/ 1702739 h 1943631"/>
                  <a:gd name="connsiteX5" fmla="*/ 1537090 w 1903415"/>
                  <a:gd name="connsiteY5" fmla="*/ 1839410 h 1943631"/>
                  <a:gd name="connsiteX6" fmla="*/ 929448 w 1903415"/>
                  <a:gd name="connsiteY6" fmla="*/ 1508646 h 1943631"/>
                  <a:gd name="connsiteX7" fmla="*/ 879146 w 1903415"/>
                  <a:gd name="connsiteY7" fmla="*/ 1208419 h 1943631"/>
                  <a:gd name="connsiteX8" fmla="*/ 608704 w 1903415"/>
                  <a:gd name="connsiteY8" fmla="*/ 1353082 h 1943631"/>
                  <a:gd name="connsiteX9" fmla="*/ 444764 w 1903415"/>
                  <a:gd name="connsiteY9" fmla="*/ 1841519 h 1943631"/>
                  <a:gd name="connsiteX10" fmla="*/ 55766 w 1903415"/>
                  <a:gd name="connsiteY10" fmla="*/ 1731161 h 1943631"/>
                  <a:gd name="connsiteX11" fmla="*/ 203067 w 1903415"/>
                  <a:gd name="connsiteY11" fmla="*/ 1265287 h 1943631"/>
                  <a:gd name="connsiteX12" fmla="*/ 694502 w 1903415"/>
                  <a:gd name="connsiteY12" fmla="*/ 893952 h 1943631"/>
                  <a:gd name="connsiteX13" fmla="*/ 539175 w 1903415"/>
                  <a:gd name="connsiteY13" fmla="*/ 344199 h 1943631"/>
                  <a:gd name="connsiteX14" fmla="*/ 726345 w 1903415"/>
                  <a:gd name="connsiteY14" fmla="*/ 5813 h 1943631"/>
                  <a:gd name="connsiteX0" fmla="*/ 686893 w 1863963"/>
                  <a:gd name="connsiteY0" fmla="*/ 5813 h 1943631"/>
                  <a:gd name="connsiteX1" fmla="*/ 959282 w 1863963"/>
                  <a:gd name="connsiteY1" fmla="*/ 103443 h 1943631"/>
                  <a:gd name="connsiteX2" fmla="*/ 1230130 w 1863963"/>
                  <a:gd name="connsiteY2" fmla="*/ 1145583 h 1943631"/>
                  <a:gd name="connsiteX3" fmla="*/ 1277031 w 1863963"/>
                  <a:gd name="connsiteY3" fmla="*/ 1413184 h 1943631"/>
                  <a:gd name="connsiteX4" fmla="*/ 1848445 w 1863963"/>
                  <a:gd name="connsiteY4" fmla="*/ 1702739 h 1943631"/>
                  <a:gd name="connsiteX5" fmla="*/ 1497638 w 1863963"/>
                  <a:gd name="connsiteY5" fmla="*/ 1839410 h 1943631"/>
                  <a:gd name="connsiteX6" fmla="*/ 889996 w 1863963"/>
                  <a:gd name="connsiteY6" fmla="*/ 1508646 h 1943631"/>
                  <a:gd name="connsiteX7" fmla="*/ 839694 w 1863963"/>
                  <a:gd name="connsiteY7" fmla="*/ 1208419 h 1943631"/>
                  <a:gd name="connsiteX8" fmla="*/ 569252 w 1863963"/>
                  <a:gd name="connsiteY8" fmla="*/ 1353082 h 1943631"/>
                  <a:gd name="connsiteX9" fmla="*/ 405312 w 1863963"/>
                  <a:gd name="connsiteY9" fmla="*/ 1841519 h 1943631"/>
                  <a:gd name="connsiteX10" fmla="*/ 59318 w 1863963"/>
                  <a:gd name="connsiteY10" fmla="*/ 1737979 h 1943631"/>
                  <a:gd name="connsiteX11" fmla="*/ 163615 w 1863963"/>
                  <a:gd name="connsiteY11" fmla="*/ 1265287 h 1943631"/>
                  <a:gd name="connsiteX12" fmla="*/ 655050 w 1863963"/>
                  <a:gd name="connsiteY12" fmla="*/ 893952 h 1943631"/>
                  <a:gd name="connsiteX13" fmla="*/ 499723 w 1863963"/>
                  <a:gd name="connsiteY13" fmla="*/ 344199 h 1943631"/>
                  <a:gd name="connsiteX14" fmla="*/ 686893 w 1863963"/>
                  <a:gd name="connsiteY14" fmla="*/ 5813 h 1943631"/>
                  <a:gd name="connsiteX0" fmla="*/ 686893 w 1863963"/>
                  <a:gd name="connsiteY0" fmla="*/ 5813 h 1943631"/>
                  <a:gd name="connsiteX1" fmla="*/ 959282 w 1863963"/>
                  <a:gd name="connsiteY1" fmla="*/ 103443 h 1943631"/>
                  <a:gd name="connsiteX2" fmla="*/ 1230130 w 1863963"/>
                  <a:gd name="connsiteY2" fmla="*/ 1145583 h 1943631"/>
                  <a:gd name="connsiteX3" fmla="*/ 1277031 w 1863963"/>
                  <a:gd name="connsiteY3" fmla="*/ 1413184 h 1943631"/>
                  <a:gd name="connsiteX4" fmla="*/ 1848445 w 1863963"/>
                  <a:gd name="connsiteY4" fmla="*/ 1702739 h 1943631"/>
                  <a:gd name="connsiteX5" fmla="*/ 1497638 w 1863963"/>
                  <a:gd name="connsiteY5" fmla="*/ 1839410 h 1943631"/>
                  <a:gd name="connsiteX6" fmla="*/ 889996 w 1863963"/>
                  <a:gd name="connsiteY6" fmla="*/ 1508646 h 1943631"/>
                  <a:gd name="connsiteX7" fmla="*/ 839694 w 1863963"/>
                  <a:gd name="connsiteY7" fmla="*/ 1208419 h 1943631"/>
                  <a:gd name="connsiteX8" fmla="*/ 569252 w 1863963"/>
                  <a:gd name="connsiteY8" fmla="*/ 1353082 h 1943631"/>
                  <a:gd name="connsiteX9" fmla="*/ 405312 w 1863963"/>
                  <a:gd name="connsiteY9" fmla="*/ 1841519 h 1943631"/>
                  <a:gd name="connsiteX10" fmla="*/ 59318 w 1863963"/>
                  <a:gd name="connsiteY10" fmla="*/ 1737979 h 1943631"/>
                  <a:gd name="connsiteX11" fmla="*/ 163615 w 1863963"/>
                  <a:gd name="connsiteY11" fmla="*/ 1265287 h 1943631"/>
                  <a:gd name="connsiteX12" fmla="*/ 655050 w 1863963"/>
                  <a:gd name="connsiteY12" fmla="*/ 893952 h 1943631"/>
                  <a:gd name="connsiteX13" fmla="*/ 499723 w 1863963"/>
                  <a:gd name="connsiteY13" fmla="*/ 344199 h 1943631"/>
                  <a:gd name="connsiteX14" fmla="*/ 686893 w 1863963"/>
                  <a:gd name="connsiteY14" fmla="*/ 5813 h 1943631"/>
                  <a:gd name="connsiteX0" fmla="*/ 702957 w 1880027"/>
                  <a:gd name="connsiteY0" fmla="*/ 5813 h 1943631"/>
                  <a:gd name="connsiteX1" fmla="*/ 975346 w 1880027"/>
                  <a:gd name="connsiteY1" fmla="*/ 103443 h 1943631"/>
                  <a:gd name="connsiteX2" fmla="*/ 1246194 w 1880027"/>
                  <a:gd name="connsiteY2" fmla="*/ 1145583 h 1943631"/>
                  <a:gd name="connsiteX3" fmla="*/ 1293095 w 1880027"/>
                  <a:gd name="connsiteY3" fmla="*/ 1413184 h 1943631"/>
                  <a:gd name="connsiteX4" fmla="*/ 1864509 w 1880027"/>
                  <a:gd name="connsiteY4" fmla="*/ 1702739 h 1943631"/>
                  <a:gd name="connsiteX5" fmla="*/ 1513702 w 1880027"/>
                  <a:gd name="connsiteY5" fmla="*/ 1839410 h 1943631"/>
                  <a:gd name="connsiteX6" fmla="*/ 906060 w 1880027"/>
                  <a:gd name="connsiteY6" fmla="*/ 1508646 h 1943631"/>
                  <a:gd name="connsiteX7" fmla="*/ 855758 w 1880027"/>
                  <a:gd name="connsiteY7" fmla="*/ 1208419 h 1943631"/>
                  <a:gd name="connsiteX8" fmla="*/ 585316 w 1880027"/>
                  <a:gd name="connsiteY8" fmla="*/ 1353082 h 1943631"/>
                  <a:gd name="connsiteX9" fmla="*/ 421376 w 1880027"/>
                  <a:gd name="connsiteY9" fmla="*/ 1841519 h 1943631"/>
                  <a:gd name="connsiteX10" fmla="*/ 75382 w 1880027"/>
                  <a:gd name="connsiteY10" fmla="*/ 1737979 h 1943631"/>
                  <a:gd name="connsiteX11" fmla="*/ 179679 w 1880027"/>
                  <a:gd name="connsiteY11" fmla="*/ 1265287 h 1943631"/>
                  <a:gd name="connsiteX12" fmla="*/ 671114 w 1880027"/>
                  <a:gd name="connsiteY12" fmla="*/ 893952 h 1943631"/>
                  <a:gd name="connsiteX13" fmla="*/ 515787 w 1880027"/>
                  <a:gd name="connsiteY13" fmla="*/ 344199 h 1943631"/>
                  <a:gd name="connsiteX14" fmla="*/ 702957 w 1880027"/>
                  <a:gd name="connsiteY14" fmla="*/ 5813 h 1943631"/>
                  <a:gd name="connsiteX0" fmla="*/ 702957 w 1880027"/>
                  <a:gd name="connsiteY0" fmla="*/ 5813 h 1943631"/>
                  <a:gd name="connsiteX1" fmla="*/ 975346 w 1880027"/>
                  <a:gd name="connsiteY1" fmla="*/ 103443 h 1943631"/>
                  <a:gd name="connsiteX2" fmla="*/ 1246194 w 1880027"/>
                  <a:gd name="connsiteY2" fmla="*/ 1145583 h 1943631"/>
                  <a:gd name="connsiteX3" fmla="*/ 1293095 w 1880027"/>
                  <a:gd name="connsiteY3" fmla="*/ 1413184 h 1943631"/>
                  <a:gd name="connsiteX4" fmla="*/ 1864509 w 1880027"/>
                  <a:gd name="connsiteY4" fmla="*/ 1702739 h 1943631"/>
                  <a:gd name="connsiteX5" fmla="*/ 1513702 w 1880027"/>
                  <a:gd name="connsiteY5" fmla="*/ 1839410 h 1943631"/>
                  <a:gd name="connsiteX6" fmla="*/ 906060 w 1880027"/>
                  <a:gd name="connsiteY6" fmla="*/ 1508646 h 1943631"/>
                  <a:gd name="connsiteX7" fmla="*/ 855758 w 1880027"/>
                  <a:gd name="connsiteY7" fmla="*/ 1208419 h 1943631"/>
                  <a:gd name="connsiteX8" fmla="*/ 585316 w 1880027"/>
                  <a:gd name="connsiteY8" fmla="*/ 1353082 h 1943631"/>
                  <a:gd name="connsiteX9" fmla="*/ 421376 w 1880027"/>
                  <a:gd name="connsiteY9" fmla="*/ 1841519 h 1943631"/>
                  <a:gd name="connsiteX10" fmla="*/ 75382 w 1880027"/>
                  <a:gd name="connsiteY10" fmla="*/ 1737979 h 1943631"/>
                  <a:gd name="connsiteX11" fmla="*/ 179679 w 1880027"/>
                  <a:gd name="connsiteY11" fmla="*/ 1265287 h 1943631"/>
                  <a:gd name="connsiteX12" fmla="*/ 671114 w 1880027"/>
                  <a:gd name="connsiteY12" fmla="*/ 893952 h 1943631"/>
                  <a:gd name="connsiteX13" fmla="*/ 515787 w 1880027"/>
                  <a:gd name="connsiteY13" fmla="*/ 344199 h 1943631"/>
                  <a:gd name="connsiteX14" fmla="*/ 702957 w 1880027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70678 w 1871026"/>
                  <a:gd name="connsiteY11" fmla="*/ 126528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70678 w 1871026"/>
                  <a:gd name="connsiteY11" fmla="*/ 126528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63793 w 1840863"/>
                  <a:gd name="connsiteY0" fmla="*/ 5813 h 1943631"/>
                  <a:gd name="connsiteX1" fmla="*/ 936182 w 1840863"/>
                  <a:gd name="connsiteY1" fmla="*/ 103443 h 1943631"/>
                  <a:gd name="connsiteX2" fmla="*/ 1207030 w 1840863"/>
                  <a:gd name="connsiteY2" fmla="*/ 1145583 h 1943631"/>
                  <a:gd name="connsiteX3" fmla="*/ 1253931 w 1840863"/>
                  <a:gd name="connsiteY3" fmla="*/ 1413184 h 1943631"/>
                  <a:gd name="connsiteX4" fmla="*/ 1825345 w 1840863"/>
                  <a:gd name="connsiteY4" fmla="*/ 1702739 h 1943631"/>
                  <a:gd name="connsiteX5" fmla="*/ 1474538 w 1840863"/>
                  <a:gd name="connsiteY5" fmla="*/ 1839410 h 1943631"/>
                  <a:gd name="connsiteX6" fmla="*/ 866896 w 1840863"/>
                  <a:gd name="connsiteY6" fmla="*/ 1508646 h 1943631"/>
                  <a:gd name="connsiteX7" fmla="*/ 816594 w 1840863"/>
                  <a:gd name="connsiteY7" fmla="*/ 1208419 h 1943631"/>
                  <a:gd name="connsiteX8" fmla="*/ 546152 w 1840863"/>
                  <a:gd name="connsiteY8" fmla="*/ 1353082 h 1943631"/>
                  <a:gd name="connsiteX9" fmla="*/ 382212 w 1840863"/>
                  <a:gd name="connsiteY9" fmla="*/ 1841519 h 1943631"/>
                  <a:gd name="connsiteX10" fmla="*/ 69666 w 1840863"/>
                  <a:gd name="connsiteY10" fmla="*/ 1737979 h 1943631"/>
                  <a:gd name="connsiteX11" fmla="*/ 135737 w 1840863"/>
                  <a:gd name="connsiteY11" fmla="*/ 1316427 h 1943631"/>
                  <a:gd name="connsiteX12" fmla="*/ 631950 w 1840863"/>
                  <a:gd name="connsiteY12" fmla="*/ 893952 h 1943631"/>
                  <a:gd name="connsiteX13" fmla="*/ 476623 w 1840863"/>
                  <a:gd name="connsiteY13" fmla="*/ 344199 h 1943631"/>
                  <a:gd name="connsiteX14" fmla="*/ 663793 w 1840863"/>
                  <a:gd name="connsiteY14" fmla="*/ 5813 h 1943631"/>
                  <a:gd name="connsiteX0" fmla="*/ 663793 w 1840863"/>
                  <a:gd name="connsiteY0" fmla="*/ 5813 h 1943631"/>
                  <a:gd name="connsiteX1" fmla="*/ 936182 w 1840863"/>
                  <a:gd name="connsiteY1" fmla="*/ 103443 h 1943631"/>
                  <a:gd name="connsiteX2" fmla="*/ 1207030 w 1840863"/>
                  <a:gd name="connsiteY2" fmla="*/ 1145583 h 1943631"/>
                  <a:gd name="connsiteX3" fmla="*/ 1253931 w 1840863"/>
                  <a:gd name="connsiteY3" fmla="*/ 1413184 h 1943631"/>
                  <a:gd name="connsiteX4" fmla="*/ 1825345 w 1840863"/>
                  <a:gd name="connsiteY4" fmla="*/ 1702739 h 1943631"/>
                  <a:gd name="connsiteX5" fmla="*/ 1474538 w 1840863"/>
                  <a:gd name="connsiteY5" fmla="*/ 1839410 h 1943631"/>
                  <a:gd name="connsiteX6" fmla="*/ 866896 w 1840863"/>
                  <a:gd name="connsiteY6" fmla="*/ 1508646 h 1943631"/>
                  <a:gd name="connsiteX7" fmla="*/ 816594 w 1840863"/>
                  <a:gd name="connsiteY7" fmla="*/ 1208419 h 1943631"/>
                  <a:gd name="connsiteX8" fmla="*/ 546152 w 1840863"/>
                  <a:gd name="connsiteY8" fmla="*/ 1353082 h 1943631"/>
                  <a:gd name="connsiteX9" fmla="*/ 382212 w 1840863"/>
                  <a:gd name="connsiteY9" fmla="*/ 1841519 h 1943631"/>
                  <a:gd name="connsiteX10" fmla="*/ 69666 w 1840863"/>
                  <a:gd name="connsiteY10" fmla="*/ 1737979 h 1943631"/>
                  <a:gd name="connsiteX11" fmla="*/ 135737 w 1840863"/>
                  <a:gd name="connsiteY11" fmla="*/ 1316427 h 1943631"/>
                  <a:gd name="connsiteX12" fmla="*/ 631950 w 1840863"/>
                  <a:gd name="connsiteY12" fmla="*/ 893952 h 1943631"/>
                  <a:gd name="connsiteX13" fmla="*/ 476623 w 1840863"/>
                  <a:gd name="connsiteY13" fmla="*/ 344199 h 1943631"/>
                  <a:gd name="connsiteX14" fmla="*/ 663793 w 1840863"/>
                  <a:gd name="connsiteY14" fmla="*/ 5813 h 1943631"/>
                  <a:gd name="connsiteX0" fmla="*/ 715680 w 1892750"/>
                  <a:gd name="connsiteY0" fmla="*/ 5813 h 1943631"/>
                  <a:gd name="connsiteX1" fmla="*/ 988069 w 1892750"/>
                  <a:gd name="connsiteY1" fmla="*/ 103443 h 1943631"/>
                  <a:gd name="connsiteX2" fmla="*/ 1258917 w 1892750"/>
                  <a:gd name="connsiteY2" fmla="*/ 1145583 h 1943631"/>
                  <a:gd name="connsiteX3" fmla="*/ 1305818 w 1892750"/>
                  <a:gd name="connsiteY3" fmla="*/ 1413184 h 1943631"/>
                  <a:gd name="connsiteX4" fmla="*/ 1877232 w 1892750"/>
                  <a:gd name="connsiteY4" fmla="*/ 1702739 h 1943631"/>
                  <a:gd name="connsiteX5" fmla="*/ 1526425 w 1892750"/>
                  <a:gd name="connsiteY5" fmla="*/ 1839410 h 1943631"/>
                  <a:gd name="connsiteX6" fmla="*/ 918783 w 1892750"/>
                  <a:gd name="connsiteY6" fmla="*/ 1508646 h 1943631"/>
                  <a:gd name="connsiteX7" fmla="*/ 868481 w 1892750"/>
                  <a:gd name="connsiteY7" fmla="*/ 1208419 h 1943631"/>
                  <a:gd name="connsiteX8" fmla="*/ 598039 w 1892750"/>
                  <a:gd name="connsiteY8" fmla="*/ 1353082 h 1943631"/>
                  <a:gd name="connsiteX9" fmla="*/ 434099 w 1892750"/>
                  <a:gd name="connsiteY9" fmla="*/ 1841519 h 1943631"/>
                  <a:gd name="connsiteX10" fmla="*/ 64214 w 1892750"/>
                  <a:gd name="connsiteY10" fmla="*/ 1737979 h 1943631"/>
                  <a:gd name="connsiteX11" fmla="*/ 187624 w 1892750"/>
                  <a:gd name="connsiteY11" fmla="*/ 1316427 h 1943631"/>
                  <a:gd name="connsiteX12" fmla="*/ 683837 w 1892750"/>
                  <a:gd name="connsiteY12" fmla="*/ 893952 h 1943631"/>
                  <a:gd name="connsiteX13" fmla="*/ 528510 w 1892750"/>
                  <a:gd name="connsiteY13" fmla="*/ 344199 h 1943631"/>
                  <a:gd name="connsiteX14" fmla="*/ 715680 w 1892750"/>
                  <a:gd name="connsiteY14" fmla="*/ 5813 h 1943631"/>
                  <a:gd name="connsiteX0" fmla="*/ 702629 w 1879699"/>
                  <a:gd name="connsiteY0" fmla="*/ 5813 h 1943631"/>
                  <a:gd name="connsiteX1" fmla="*/ 975018 w 1879699"/>
                  <a:gd name="connsiteY1" fmla="*/ 103443 h 1943631"/>
                  <a:gd name="connsiteX2" fmla="*/ 1245866 w 1879699"/>
                  <a:gd name="connsiteY2" fmla="*/ 1145583 h 1943631"/>
                  <a:gd name="connsiteX3" fmla="*/ 1292767 w 1879699"/>
                  <a:gd name="connsiteY3" fmla="*/ 1413184 h 1943631"/>
                  <a:gd name="connsiteX4" fmla="*/ 1864181 w 1879699"/>
                  <a:gd name="connsiteY4" fmla="*/ 1702739 h 1943631"/>
                  <a:gd name="connsiteX5" fmla="*/ 1513374 w 1879699"/>
                  <a:gd name="connsiteY5" fmla="*/ 1839410 h 1943631"/>
                  <a:gd name="connsiteX6" fmla="*/ 905732 w 1879699"/>
                  <a:gd name="connsiteY6" fmla="*/ 1508646 h 1943631"/>
                  <a:gd name="connsiteX7" fmla="*/ 855430 w 1879699"/>
                  <a:gd name="connsiteY7" fmla="*/ 1208419 h 1943631"/>
                  <a:gd name="connsiteX8" fmla="*/ 584988 w 1879699"/>
                  <a:gd name="connsiteY8" fmla="*/ 1353082 h 1943631"/>
                  <a:gd name="connsiteX9" fmla="*/ 421048 w 1879699"/>
                  <a:gd name="connsiteY9" fmla="*/ 1841519 h 1943631"/>
                  <a:gd name="connsiteX10" fmla="*/ 65498 w 1879699"/>
                  <a:gd name="connsiteY10" fmla="*/ 1748208 h 1943631"/>
                  <a:gd name="connsiteX11" fmla="*/ 174573 w 1879699"/>
                  <a:gd name="connsiteY11" fmla="*/ 1316427 h 1943631"/>
                  <a:gd name="connsiteX12" fmla="*/ 670786 w 1879699"/>
                  <a:gd name="connsiteY12" fmla="*/ 893952 h 1943631"/>
                  <a:gd name="connsiteX13" fmla="*/ 515459 w 1879699"/>
                  <a:gd name="connsiteY13" fmla="*/ 344199 h 1943631"/>
                  <a:gd name="connsiteX14" fmla="*/ 702629 w 1879699"/>
                  <a:gd name="connsiteY14" fmla="*/ 5813 h 1943631"/>
                  <a:gd name="connsiteX0" fmla="*/ 702629 w 1879699"/>
                  <a:gd name="connsiteY0" fmla="*/ 5813 h 1943631"/>
                  <a:gd name="connsiteX1" fmla="*/ 975018 w 1879699"/>
                  <a:gd name="connsiteY1" fmla="*/ 103443 h 1943631"/>
                  <a:gd name="connsiteX2" fmla="*/ 1245866 w 1879699"/>
                  <a:gd name="connsiteY2" fmla="*/ 1145583 h 1943631"/>
                  <a:gd name="connsiteX3" fmla="*/ 1292767 w 1879699"/>
                  <a:gd name="connsiteY3" fmla="*/ 1413184 h 1943631"/>
                  <a:gd name="connsiteX4" fmla="*/ 1864181 w 1879699"/>
                  <a:gd name="connsiteY4" fmla="*/ 1702739 h 1943631"/>
                  <a:gd name="connsiteX5" fmla="*/ 1513374 w 1879699"/>
                  <a:gd name="connsiteY5" fmla="*/ 1839410 h 1943631"/>
                  <a:gd name="connsiteX6" fmla="*/ 905732 w 1879699"/>
                  <a:gd name="connsiteY6" fmla="*/ 1508646 h 1943631"/>
                  <a:gd name="connsiteX7" fmla="*/ 855430 w 1879699"/>
                  <a:gd name="connsiteY7" fmla="*/ 1208419 h 1943631"/>
                  <a:gd name="connsiteX8" fmla="*/ 584988 w 1879699"/>
                  <a:gd name="connsiteY8" fmla="*/ 1353082 h 1943631"/>
                  <a:gd name="connsiteX9" fmla="*/ 421048 w 1879699"/>
                  <a:gd name="connsiteY9" fmla="*/ 1841519 h 1943631"/>
                  <a:gd name="connsiteX10" fmla="*/ 65498 w 1879699"/>
                  <a:gd name="connsiteY10" fmla="*/ 1748208 h 1943631"/>
                  <a:gd name="connsiteX11" fmla="*/ 174573 w 1879699"/>
                  <a:gd name="connsiteY11" fmla="*/ 1316427 h 1943631"/>
                  <a:gd name="connsiteX12" fmla="*/ 670786 w 1879699"/>
                  <a:gd name="connsiteY12" fmla="*/ 893952 h 1943631"/>
                  <a:gd name="connsiteX13" fmla="*/ 515459 w 1879699"/>
                  <a:gd name="connsiteY13" fmla="*/ 344199 h 1943631"/>
                  <a:gd name="connsiteX14" fmla="*/ 702629 w 1879699"/>
                  <a:gd name="connsiteY14" fmla="*/ 5813 h 1943631"/>
                  <a:gd name="connsiteX0" fmla="*/ 655235 w 1832305"/>
                  <a:gd name="connsiteY0" fmla="*/ 5813 h 1943631"/>
                  <a:gd name="connsiteX1" fmla="*/ 927624 w 1832305"/>
                  <a:gd name="connsiteY1" fmla="*/ 103443 h 1943631"/>
                  <a:gd name="connsiteX2" fmla="*/ 1198472 w 1832305"/>
                  <a:gd name="connsiteY2" fmla="*/ 1145583 h 1943631"/>
                  <a:gd name="connsiteX3" fmla="*/ 1245373 w 1832305"/>
                  <a:gd name="connsiteY3" fmla="*/ 1413184 h 1943631"/>
                  <a:gd name="connsiteX4" fmla="*/ 1816787 w 1832305"/>
                  <a:gd name="connsiteY4" fmla="*/ 1702739 h 1943631"/>
                  <a:gd name="connsiteX5" fmla="*/ 1465980 w 1832305"/>
                  <a:gd name="connsiteY5" fmla="*/ 1839410 h 1943631"/>
                  <a:gd name="connsiteX6" fmla="*/ 858338 w 1832305"/>
                  <a:gd name="connsiteY6" fmla="*/ 1508646 h 1943631"/>
                  <a:gd name="connsiteX7" fmla="*/ 808036 w 1832305"/>
                  <a:gd name="connsiteY7" fmla="*/ 1208419 h 1943631"/>
                  <a:gd name="connsiteX8" fmla="*/ 537594 w 1832305"/>
                  <a:gd name="connsiteY8" fmla="*/ 1353082 h 1943631"/>
                  <a:gd name="connsiteX9" fmla="*/ 373654 w 1832305"/>
                  <a:gd name="connsiteY9" fmla="*/ 1841519 h 1943631"/>
                  <a:gd name="connsiteX10" fmla="*/ 70665 w 1832305"/>
                  <a:gd name="connsiteY10" fmla="*/ 1755027 h 1943631"/>
                  <a:gd name="connsiteX11" fmla="*/ 127179 w 1832305"/>
                  <a:gd name="connsiteY11" fmla="*/ 1316427 h 1943631"/>
                  <a:gd name="connsiteX12" fmla="*/ 623392 w 1832305"/>
                  <a:gd name="connsiteY12" fmla="*/ 893952 h 1943631"/>
                  <a:gd name="connsiteX13" fmla="*/ 468065 w 1832305"/>
                  <a:gd name="connsiteY13" fmla="*/ 344199 h 1943631"/>
                  <a:gd name="connsiteX14" fmla="*/ 655235 w 1832305"/>
                  <a:gd name="connsiteY14" fmla="*/ 5813 h 1943631"/>
                  <a:gd name="connsiteX0" fmla="*/ 668081 w 1845151"/>
                  <a:gd name="connsiteY0" fmla="*/ 5813 h 1943631"/>
                  <a:gd name="connsiteX1" fmla="*/ 940470 w 1845151"/>
                  <a:gd name="connsiteY1" fmla="*/ 103443 h 1943631"/>
                  <a:gd name="connsiteX2" fmla="*/ 1211318 w 1845151"/>
                  <a:gd name="connsiteY2" fmla="*/ 1145583 h 1943631"/>
                  <a:gd name="connsiteX3" fmla="*/ 1258219 w 1845151"/>
                  <a:gd name="connsiteY3" fmla="*/ 1413184 h 1943631"/>
                  <a:gd name="connsiteX4" fmla="*/ 1829633 w 1845151"/>
                  <a:gd name="connsiteY4" fmla="*/ 1702739 h 1943631"/>
                  <a:gd name="connsiteX5" fmla="*/ 1478826 w 1845151"/>
                  <a:gd name="connsiteY5" fmla="*/ 1839410 h 1943631"/>
                  <a:gd name="connsiteX6" fmla="*/ 871184 w 1845151"/>
                  <a:gd name="connsiteY6" fmla="*/ 1508646 h 1943631"/>
                  <a:gd name="connsiteX7" fmla="*/ 820882 w 1845151"/>
                  <a:gd name="connsiteY7" fmla="*/ 1208419 h 1943631"/>
                  <a:gd name="connsiteX8" fmla="*/ 550440 w 1845151"/>
                  <a:gd name="connsiteY8" fmla="*/ 1353082 h 1943631"/>
                  <a:gd name="connsiteX9" fmla="*/ 386500 w 1845151"/>
                  <a:gd name="connsiteY9" fmla="*/ 1841519 h 1943631"/>
                  <a:gd name="connsiteX10" fmla="*/ 69177 w 1845151"/>
                  <a:gd name="connsiteY10" fmla="*/ 1755027 h 1943631"/>
                  <a:gd name="connsiteX11" fmla="*/ 140025 w 1845151"/>
                  <a:gd name="connsiteY11" fmla="*/ 1316427 h 1943631"/>
                  <a:gd name="connsiteX12" fmla="*/ 636238 w 1845151"/>
                  <a:gd name="connsiteY12" fmla="*/ 893952 h 1943631"/>
                  <a:gd name="connsiteX13" fmla="*/ 480911 w 1845151"/>
                  <a:gd name="connsiteY13" fmla="*/ 344199 h 1943631"/>
                  <a:gd name="connsiteX14" fmla="*/ 668081 w 1845151"/>
                  <a:gd name="connsiteY14" fmla="*/ 5813 h 1943631"/>
                  <a:gd name="connsiteX0" fmla="*/ 668081 w 1845151"/>
                  <a:gd name="connsiteY0" fmla="*/ 5813 h 1943631"/>
                  <a:gd name="connsiteX1" fmla="*/ 940470 w 1845151"/>
                  <a:gd name="connsiteY1" fmla="*/ 103443 h 1943631"/>
                  <a:gd name="connsiteX2" fmla="*/ 1211318 w 1845151"/>
                  <a:gd name="connsiteY2" fmla="*/ 1145583 h 1943631"/>
                  <a:gd name="connsiteX3" fmla="*/ 1258219 w 1845151"/>
                  <a:gd name="connsiteY3" fmla="*/ 1413184 h 1943631"/>
                  <a:gd name="connsiteX4" fmla="*/ 1829633 w 1845151"/>
                  <a:gd name="connsiteY4" fmla="*/ 1702739 h 1943631"/>
                  <a:gd name="connsiteX5" fmla="*/ 1478826 w 1845151"/>
                  <a:gd name="connsiteY5" fmla="*/ 1839410 h 1943631"/>
                  <a:gd name="connsiteX6" fmla="*/ 871184 w 1845151"/>
                  <a:gd name="connsiteY6" fmla="*/ 1508646 h 1943631"/>
                  <a:gd name="connsiteX7" fmla="*/ 820882 w 1845151"/>
                  <a:gd name="connsiteY7" fmla="*/ 1208419 h 1943631"/>
                  <a:gd name="connsiteX8" fmla="*/ 550440 w 1845151"/>
                  <a:gd name="connsiteY8" fmla="*/ 1353082 h 1943631"/>
                  <a:gd name="connsiteX9" fmla="*/ 386500 w 1845151"/>
                  <a:gd name="connsiteY9" fmla="*/ 1841519 h 1943631"/>
                  <a:gd name="connsiteX10" fmla="*/ 69177 w 1845151"/>
                  <a:gd name="connsiteY10" fmla="*/ 1755027 h 1943631"/>
                  <a:gd name="connsiteX11" fmla="*/ 140025 w 1845151"/>
                  <a:gd name="connsiteY11" fmla="*/ 1316427 h 1943631"/>
                  <a:gd name="connsiteX12" fmla="*/ 636238 w 1845151"/>
                  <a:gd name="connsiteY12" fmla="*/ 893952 h 1943631"/>
                  <a:gd name="connsiteX13" fmla="*/ 480911 w 1845151"/>
                  <a:gd name="connsiteY13" fmla="*/ 344199 h 1943631"/>
                  <a:gd name="connsiteX14" fmla="*/ 668081 w 1845151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72766 w 1867477"/>
                  <a:gd name="connsiteY8" fmla="*/ 135308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72766 w 1867477"/>
                  <a:gd name="connsiteY8" fmla="*/ 135308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72766 w 1867477"/>
                  <a:gd name="connsiteY8" fmla="*/ 135308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48875 w 1867477"/>
                  <a:gd name="connsiteY8" fmla="*/ 134967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48875 w 1867477"/>
                  <a:gd name="connsiteY8" fmla="*/ 134967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503237 w 1867477"/>
                  <a:gd name="connsiteY0" fmla="*/ 279673 h 1879105"/>
                  <a:gd name="connsiteX1" fmla="*/ 962796 w 1867477"/>
                  <a:gd name="connsiteY1" fmla="*/ 38917 h 1879105"/>
                  <a:gd name="connsiteX2" fmla="*/ 1233644 w 1867477"/>
                  <a:gd name="connsiteY2" fmla="*/ 1081057 h 1879105"/>
                  <a:gd name="connsiteX3" fmla="*/ 1280545 w 1867477"/>
                  <a:gd name="connsiteY3" fmla="*/ 1348658 h 1879105"/>
                  <a:gd name="connsiteX4" fmla="*/ 1851959 w 1867477"/>
                  <a:gd name="connsiteY4" fmla="*/ 1638213 h 1879105"/>
                  <a:gd name="connsiteX5" fmla="*/ 1501152 w 1867477"/>
                  <a:gd name="connsiteY5" fmla="*/ 1774884 h 1879105"/>
                  <a:gd name="connsiteX6" fmla="*/ 893510 w 1867477"/>
                  <a:gd name="connsiteY6" fmla="*/ 1444120 h 1879105"/>
                  <a:gd name="connsiteX7" fmla="*/ 843208 w 1867477"/>
                  <a:gd name="connsiteY7" fmla="*/ 1143893 h 1879105"/>
                  <a:gd name="connsiteX8" fmla="*/ 548875 w 1867477"/>
                  <a:gd name="connsiteY8" fmla="*/ 1285146 h 1879105"/>
                  <a:gd name="connsiteX9" fmla="*/ 408826 w 1867477"/>
                  <a:gd name="connsiteY9" fmla="*/ 1776993 h 1879105"/>
                  <a:gd name="connsiteX10" fmla="*/ 91503 w 1867477"/>
                  <a:gd name="connsiteY10" fmla="*/ 1690501 h 1879105"/>
                  <a:gd name="connsiteX11" fmla="*/ 162351 w 1867477"/>
                  <a:gd name="connsiteY11" fmla="*/ 1251901 h 1879105"/>
                  <a:gd name="connsiteX12" fmla="*/ 658564 w 1867477"/>
                  <a:gd name="connsiteY12" fmla="*/ 829426 h 1879105"/>
                  <a:gd name="connsiteX13" fmla="*/ 503237 w 1867477"/>
                  <a:gd name="connsiteY13" fmla="*/ 279673 h 1879105"/>
                  <a:gd name="connsiteX0" fmla="*/ 503237 w 1867477"/>
                  <a:gd name="connsiteY0" fmla="*/ 331230 h 1930662"/>
                  <a:gd name="connsiteX1" fmla="*/ 962796 w 1867477"/>
                  <a:gd name="connsiteY1" fmla="*/ 90474 h 1930662"/>
                  <a:gd name="connsiteX2" fmla="*/ 1233644 w 1867477"/>
                  <a:gd name="connsiteY2" fmla="*/ 1132614 h 1930662"/>
                  <a:gd name="connsiteX3" fmla="*/ 1280545 w 1867477"/>
                  <a:gd name="connsiteY3" fmla="*/ 1400215 h 1930662"/>
                  <a:gd name="connsiteX4" fmla="*/ 1851959 w 1867477"/>
                  <a:gd name="connsiteY4" fmla="*/ 1689770 h 1930662"/>
                  <a:gd name="connsiteX5" fmla="*/ 1501152 w 1867477"/>
                  <a:gd name="connsiteY5" fmla="*/ 1826441 h 1930662"/>
                  <a:gd name="connsiteX6" fmla="*/ 893510 w 1867477"/>
                  <a:gd name="connsiteY6" fmla="*/ 1495677 h 1930662"/>
                  <a:gd name="connsiteX7" fmla="*/ 843208 w 1867477"/>
                  <a:gd name="connsiteY7" fmla="*/ 1195450 h 1930662"/>
                  <a:gd name="connsiteX8" fmla="*/ 548875 w 1867477"/>
                  <a:gd name="connsiteY8" fmla="*/ 1336703 h 1930662"/>
                  <a:gd name="connsiteX9" fmla="*/ 408826 w 1867477"/>
                  <a:gd name="connsiteY9" fmla="*/ 1828550 h 1930662"/>
                  <a:gd name="connsiteX10" fmla="*/ 91503 w 1867477"/>
                  <a:gd name="connsiteY10" fmla="*/ 1742058 h 1930662"/>
                  <a:gd name="connsiteX11" fmla="*/ 162351 w 1867477"/>
                  <a:gd name="connsiteY11" fmla="*/ 1303458 h 1930662"/>
                  <a:gd name="connsiteX12" fmla="*/ 658564 w 1867477"/>
                  <a:gd name="connsiteY12" fmla="*/ 880983 h 1930662"/>
                  <a:gd name="connsiteX13" fmla="*/ 503237 w 1867477"/>
                  <a:gd name="connsiteY13" fmla="*/ 331230 h 1930662"/>
                  <a:gd name="connsiteX0" fmla="*/ 503237 w 1867477"/>
                  <a:gd name="connsiteY0" fmla="*/ 339979 h 1939411"/>
                  <a:gd name="connsiteX1" fmla="*/ 962796 w 1867477"/>
                  <a:gd name="connsiteY1" fmla="*/ 99223 h 1939411"/>
                  <a:gd name="connsiteX2" fmla="*/ 1233644 w 1867477"/>
                  <a:gd name="connsiteY2" fmla="*/ 1141363 h 1939411"/>
                  <a:gd name="connsiteX3" fmla="*/ 1280545 w 1867477"/>
                  <a:gd name="connsiteY3" fmla="*/ 1408964 h 1939411"/>
                  <a:gd name="connsiteX4" fmla="*/ 1851959 w 1867477"/>
                  <a:gd name="connsiteY4" fmla="*/ 1698519 h 1939411"/>
                  <a:gd name="connsiteX5" fmla="*/ 1501152 w 1867477"/>
                  <a:gd name="connsiteY5" fmla="*/ 1835190 h 1939411"/>
                  <a:gd name="connsiteX6" fmla="*/ 893510 w 1867477"/>
                  <a:gd name="connsiteY6" fmla="*/ 1504426 h 1939411"/>
                  <a:gd name="connsiteX7" fmla="*/ 843208 w 1867477"/>
                  <a:gd name="connsiteY7" fmla="*/ 1204199 h 1939411"/>
                  <a:gd name="connsiteX8" fmla="*/ 548875 w 1867477"/>
                  <a:gd name="connsiteY8" fmla="*/ 1345452 h 1939411"/>
                  <a:gd name="connsiteX9" fmla="*/ 408826 w 1867477"/>
                  <a:gd name="connsiteY9" fmla="*/ 1837299 h 1939411"/>
                  <a:gd name="connsiteX10" fmla="*/ 91503 w 1867477"/>
                  <a:gd name="connsiteY10" fmla="*/ 1750807 h 1939411"/>
                  <a:gd name="connsiteX11" fmla="*/ 162351 w 1867477"/>
                  <a:gd name="connsiteY11" fmla="*/ 1312207 h 1939411"/>
                  <a:gd name="connsiteX12" fmla="*/ 658564 w 1867477"/>
                  <a:gd name="connsiteY12" fmla="*/ 889732 h 1939411"/>
                  <a:gd name="connsiteX13" fmla="*/ 503237 w 1867477"/>
                  <a:gd name="connsiteY13" fmla="*/ 339979 h 1939411"/>
                  <a:gd name="connsiteX0" fmla="*/ 503237 w 1867477"/>
                  <a:gd name="connsiteY0" fmla="*/ 340535 h 1939967"/>
                  <a:gd name="connsiteX1" fmla="*/ 962796 w 1867477"/>
                  <a:gd name="connsiteY1" fmla="*/ 99779 h 1939967"/>
                  <a:gd name="connsiteX2" fmla="*/ 1233644 w 1867477"/>
                  <a:gd name="connsiteY2" fmla="*/ 1141919 h 1939967"/>
                  <a:gd name="connsiteX3" fmla="*/ 1280545 w 1867477"/>
                  <a:gd name="connsiteY3" fmla="*/ 1409520 h 1939967"/>
                  <a:gd name="connsiteX4" fmla="*/ 1851959 w 1867477"/>
                  <a:gd name="connsiteY4" fmla="*/ 1699075 h 1939967"/>
                  <a:gd name="connsiteX5" fmla="*/ 1501152 w 1867477"/>
                  <a:gd name="connsiteY5" fmla="*/ 1835746 h 1939967"/>
                  <a:gd name="connsiteX6" fmla="*/ 893510 w 1867477"/>
                  <a:gd name="connsiteY6" fmla="*/ 1504982 h 1939967"/>
                  <a:gd name="connsiteX7" fmla="*/ 843208 w 1867477"/>
                  <a:gd name="connsiteY7" fmla="*/ 1204755 h 1939967"/>
                  <a:gd name="connsiteX8" fmla="*/ 548875 w 1867477"/>
                  <a:gd name="connsiteY8" fmla="*/ 1346008 h 1939967"/>
                  <a:gd name="connsiteX9" fmla="*/ 408826 w 1867477"/>
                  <a:gd name="connsiteY9" fmla="*/ 1837855 h 1939967"/>
                  <a:gd name="connsiteX10" fmla="*/ 91503 w 1867477"/>
                  <a:gd name="connsiteY10" fmla="*/ 1751363 h 1939967"/>
                  <a:gd name="connsiteX11" fmla="*/ 162351 w 1867477"/>
                  <a:gd name="connsiteY11" fmla="*/ 1312763 h 1939967"/>
                  <a:gd name="connsiteX12" fmla="*/ 658564 w 1867477"/>
                  <a:gd name="connsiteY12" fmla="*/ 890288 h 1939967"/>
                  <a:gd name="connsiteX13" fmla="*/ 503237 w 1867477"/>
                  <a:gd name="connsiteY13" fmla="*/ 340535 h 1939967"/>
                  <a:gd name="connsiteX0" fmla="*/ 503237 w 1867477"/>
                  <a:gd name="connsiteY0" fmla="*/ 327274 h 1926706"/>
                  <a:gd name="connsiteX1" fmla="*/ 962796 w 1867477"/>
                  <a:gd name="connsiteY1" fmla="*/ 86518 h 1926706"/>
                  <a:gd name="connsiteX2" fmla="*/ 1233644 w 1867477"/>
                  <a:gd name="connsiteY2" fmla="*/ 1128658 h 1926706"/>
                  <a:gd name="connsiteX3" fmla="*/ 1280545 w 1867477"/>
                  <a:gd name="connsiteY3" fmla="*/ 1396259 h 1926706"/>
                  <a:gd name="connsiteX4" fmla="*/ 1851959 w 1867477"/>
                  <a:gd name="connsiteY4" fmla="*/ 1685814 h 1926706"/>
                  <a:gd name="connsiteX5" fmla="*/ 1501152 w 1867477"/>
                  <a:gd name="connsiteY5" fmla="*/ 1822485 h 1926706"/>
                  <a:gd name="connsiteX6" fmla="*/ 893510 w 1867477"/>
                  <a:gd name="connsiteY6" fmla="*/ 1491721 h 1926706"/>
                  <a:gd name="connsiteX7" fmla="*/ 843208 w 1867477"/>
                  <a:gd name="connsiteY7" fmla="*/ 1191494 h 1926706"/>
                  <a:gd name="connsiteX8" fmla="*/ 548875 w 1867477"/>
                  <a:gd name="connsiteY8" fmla="*/ 1332747 h 1926706"/>
                  <a:gd name="connsiteX9" fmla="*/ 408826 w 1867477"/>
                  <a:gd name="connsiteY9" fmla="*/ 1824594 h 1926706"/>
                  <a:gd name="connsiteX10" fmla="*/ 91503 w 1867477"/>
                  <a:gd name="connsiteY10" fmla="*/ 1738102 h 1926706"/>
                  <a:gd name="connsiteX11" fmla="*/ 162351 w 1867477"/>
                  <a:gd name="connsiteY11" fmla="*/ 1299502 h 1926706"/>
                  <a:gd name="connsiteX12" fmla="*/ 658564 w 1867477"/>
                  <a:gd name="connsiteY12" fmla="*/ 877027 h 1926706"/>
                  <a:gd name="connsiteX13" fmla="*/ 503237 w 1867477"/>
                  <a:gd name="connsiteY13" fmla="*/ 327274 h 1926706"/>
                  <a:gd name="connsiteX0" fmla="*/ 503237 w 1867477"/>
                  <a:gd name="connsiteY0" fmla="*/ 334632 h 1934064"/>
                  <a:gd name="connsiteX1" fmla="*/ 962796 w 1867477"/>
                  <a:gd name="connsiteY1" fmla="*/ 93876 h 1934064"/>
                  <a:gd name="connsiteX2" fmla="*/ 1233644 w 1867477"/>
                  <a:gd name="connsiteY2" fmla="*/ 1136016 h 1934064"/>
                  <a:gd name="connsiteX3" fmla="*/ 1280545 w 1867477"/>
                  <a:gd name="connsiteY3" fmla="*/ 1403617 h 1934064"/>
                  <a:gd name="connsiteX4" fmla="*/ 1851959 w 1867477"/>
                  <a:gd name="connsiteY4" fmla="*/ 1693172 h 1934064"/>
                  <a:gd name="connsiteX5" fmla="*/ 1501152 w 1867477"/>
                  <a:gd name="connsiteY5" fmla="*/ 1829843 h 1934064"/>
                  <a:gd name="connsiteX6" fmla="*/ 893510 w 1867477"/>
                  <a:gd name="connsiteY6" fmla="*/ 1499079 h 1934064"/>
                  <a:gd name="connsiteX7" fmla="*/ 843208 w 1867477"/>
                  <a:gd name="connsiteY7" fmla="*/ 1198852 h 1934064"/>
                  <a:gd name="connsiteX8" fmla="*/ 548875 w 1867477"/>
                  <a:gd name="connsiteY8" fmla="*/ 1340105 h 1934064"/>
                  <a:gd name="connsiteX9" fmla="*/ 408826 w 1867477"/>
                  <a:gd name="connsiteY9" fmla="*/ 1831952 h 1934064"/>
                  <a:gd name="connsiteX10" fmla="*/ 91503 w 1867477"/>
                  <a:gd name="connsiteY10" fmla="*/ 1745460 h 1934064"/>
                  <a:gd name="connsiteX11" fmla="*/ 162351 w 1867477"/>
                  <a:gd name="connsiteY11" fmla="*/ 1306860 h 1934064"/>
                  <a:gd name="connsiteX12" fmla="*/ 658564 w 1867477"/>
                  <a:gd name="connsiteY12" fmla="*/ 884385 h 1934064"/>
                  <a:gd name="connsiteX13" fmla="*/ 503237 w 1867477"/>
                  <a:gd name="connsiteY13" fmla="*/ 334632 h 1934064"/>
                  <a:gd name="connsiteX0" fmla="*/ 503237 w 1874497"/>
                  <a:gd name="connsiteY0" fmla="*/ 334632 h 1919090"/>
                  <a:gd name="connsiteX1" fmla="*/ 962796 w 1874497"/>
                  <a:gd name="connsiteY1" fmla="*/ 93876 h 1919090"/>
                  <a:gd name="connsiteX2" fmla="*/ 1233644 w 1874497"/>
                  <a:gd name="connsiteY2" fmla="*/ 1136016 h 1919090"/>
                  <a:gd name="connsiteX3" fmla="*/ 1280545 w 1874497"/>
                  <a:gd name="connsiteY3" fmla="*/ 1403617 h 1919090"/>
                  <a:gd name="connsiteX4" fmla="*/ 1851959 w 1874497"/>
                  <a:gd name="connsiteY4" fmla="*/ 1693172 h 1919090"/>
                  <a:gd name="connsiteX5" fmla="*/ 1501152 w 1874497"/>
                  <a:gd name="connsiteY5" fmla="*/ 1829843 h 1919090"/>
                  <a:gd name="connsiteX6" fmla="*/ 893510 w 1874497"/>
                  <a:gd name="connsiteY6" fmla="*/ 1499079 h 1919090"/>
                  <a:gd name="connsiteX7" fmla="*/ 843208 w 1874497"/>
                  <a:gd name="connsiteY7" fmla="*/ 1198852 h 1919090"/>
                  <a:gd name="connsiteX8" fmla="*/ 548875 w 1874497"/>
                  <a:gd name="connsiteY8" fmla="*/ 1340105 h 1919090"/>
                  <a:gd name="connsiteX9" fmla="*/ 408826 w 1874497"/>
                  <a:gd name="connsiteY9" fmla="*/ 1831952 h 1919090"/>
                  <a:gd name="connsiteX10" fmla="*/ 91503 w 1874497"/>
                  <a:gd name="connsiteY10" fmla="*/ 1745460 h 1919090"/>
                  <a:gd name="connsiteX11" fmla="*/ 162351 w 1874497"/>
                  <a:gd name="connsiteY11" fmla="*/ 1306860 h 1919090"/>
                  <a:gd name="connsiteX12" fmla="*/ 658564 w 1874497"/>
                  <a:gd name="connsiteY12" fmla="*/ 884385 h 1919090"/>
                  <a:gd name="connsiteX13" fmla="*/ 503237 w 1874497"/>
                  <a:gd name="connsiteY13" fmla="*/ 334632 h 1919090"/>
                  <a:gd name="connsiteX0" fmla="*/ 503237 w 1871778"/>
                  <a:gd name="connsiteY0" fmla="*/ 334632 h 1921811"/>
                  <a:gd name="connsiteX1" fmla="*/ 962796 w 1871778"/>
                  <a:gd name="connsiteY1" fmla="*/ 93876 h 1921811"/>
                  <a:gd name="connsiteX2" fmla="*/ 1233644 w 1871778"/>
                  <a:gd name="connsiteY2" fmla="*/ 1136016 h 1921811"/>
                  <a:gd name="connsiteX3" fmla="*/ 1280545 w 1871778"/>
                  <a:gd name="connsiteY3" fmla="*/ 1403617 h 1921811"/>
                  <a:gd name="connsiteX4" fmla="*/ 1851959 w 1871778"/>
                  <a:gd name="connsiteY4" fmla="*/ 1693172 h 1921811"/>
                  <a:gd name="connsiteX5" fmla="*/ 1453370 w 1871778"/>
                  <a:gd name="connsiteY5" fmla="*/ 1833253 h 1921811"/>
                  <a:gd name="connsiteX6" fmla="*/ 893510 w 1871778"/>
                  <a:gd name="connsiteY6" fmla="*/ 1499079 h 1921811"/>
                  <a:gd name="connsiteX7" fmla="*/ 843208 w 1871778"/>
                  <a:gd name="connsiteY7" fmla="*/ 1198852 h 1921811"/>
                  <a:gd name="connsiteX8" fmla="*/ 548875 w 1871778"/>
                  <a:gd name="connsiteY8" fmla="*/ 1340105 h 1921811"/>
                  <a:gd name="connsiteX9" fmla="*/ 408826 w 1871778"/>
                  <a:gd name="connsiteY9" fmla="*/ 1831952 h 1921811"/>
                  <a:gd name="connsiteX10" fmla="*/ 91503 w 1871778"/>
                  <a:gd name="connsiteY10" fmla="*/ 1745460 h 1921811"/>
                  <a:gd name="connsiteX11" fmla="*/ 162351 w 1871778"/>
                  <a:gd name="connsiteY11" fmla="*/ 1306860 h 1921811"/>
                  <a:gd name="connsiteX12" fmla="*/ 658564 w 1871778"/>
                  <a:gd name="connsiteY12" fmla="*/ 884385 h 1921811"/>
                  <a:gd name="connsiteX13" fmla="*/ 503237 w 1871778"/>
                  <a:gd name="connsiteY13" fmla="*/ 334632 h 1921811"/>
                  <a:gd name="connsiteX0" fmla="*/ 503237 w 1871778"/>
                  <a:gd name="connsiteY0" fmla="*/ 334632 h 1921811"/>
                  <a:gd name="connsiteX1" fmla="*/ 962796 w 1871778"/>
                  <a:gd name="connsiteY1" fmla="*/ 93876 h 1921811"/>
                  <a:gd name="connsiteX2" fmla="*/ 1233644 w 1871778"/>
                  <a:gd name="connsiteY2" fmla="*/ 1136016 h 1921811"/>
                  <a:gd name="connsiteX3" fmla="*/ 1280545 w 1871778"/>
                  <a:gd name="connsiteY3" fmla="*/ 1403617 h 1921811"/>
                  <a:gd name="connsiteX4" fmla="*/ 1851959 w 1871778"/>
                  <a:gd name="connsiteY4" fmla="*/ 1693172 h 1921811"/>
                  <a:gd name="connsiteX5" fmla="*/ 1453370 w 1871778"/>
                  <a:gd name="connsiteY5" fmla="*/ 1833253 h 1921811"/>
                  <a:gd name="connsiteX6" fmla="*/ 893510 w 1871778"/>
                  <a:gd name="connsiteY6" fmla="*/ 1499079 h 1921811"/>
                  <a:gd name="connsiteX7" fmla="*/ 843208 w 1871778"/>
                  <a:gd name="connsiteY7" fmla="*/ 1198852 h 1921811"/>
                  <a:gd name="connsiteX8" fmla="*/ 548875 w 1871778"/>
                  <a:gd name="connsiteY8" fmla="*/ 1340105 h 1921811"/>
                  <a:gd name="connsiteX9" fmla="*/ 408826 w 1871778"/>
                  <a:gd name="connsiteY9" fmla="*/ 1831952 h 1921811"/>
                  <a:gd name="connsiteX10" fmla="*/ 91503 w 1871778"/>
                  <a:gd name="connsiteY10" fmla="*/ 1745460 h 1921811"/>
                  <a:gd name="connsiteX11" fmla="*/ 162351 w 1871778"/>
                  <a:gd name="connsiteY11" fmla="*/ 1306860 h 1921811"/>
                  <a:gd name="connsiteX12" fmla="*/ 658564 w 1871778"/>
                  <a:gd name="connsiteY12" fmla="*/ 884385 h 1921811"/>
                  <a:gd name="connsiteX13" fmla="*/ 503237 w 1871778"/>
                  <a:gd name="connsiteY13" fmla="*/ 334632 h 1921811"/>
                  <a:gd name="connsiteX0" fmla="*/ 503237 w 1872731"/>
                  <a:gd name="connsiteY0" fmla="*/ 334632 h 1900904"/>
                  <a:gd name="connsiteX1" fmla="*/ 962796 w 1872731"/>
                  <a:gd name="connsiteY1" fmla="*/ 93876 h 1900904"/>
                  <a:gd name="connsiteX2" fmla="*/ 1233644 w 1872731"/>
                  <a:gd name="connsiteY2" fmla="*/ 1136016 h 1900904"/>
                  <a:gd name="connsiteX3" fmla="*/ 1280545 w 1872731"/>
                  <a:gd name="connsiteY3" fmla="*/ 1403617 h 1900904"/>
                  <a:gd name="connsiteX4" fmla="*/ 1851959 w 1872731"/>
                  <a:gd name="connsiteY4" fmla="*/ 1693172 h 1900904"/>
                  <a:gd name="connsiteX5" fmla="*/ 1453370 w 1872731"/>
                  <a:gd name="connsiteY5" fmla="*/ 1833253 h 1900904"/>
                  <a:gd name="connsiteX6" fmla="*/ 893510 w 1872731"/>
                  <a:gd name="connsiteY6" fmla="*/ 1499079 h 1900904"/>
                  <a:gd name="connsiteX7" fmla="*/ 843208 w 1872731"/>
                  <a:gd name="connsiteY7" fmla="*/ 1198852 h 1900904"/>
                  <a:gd name="connsiteX8" fmla="*/ 548875 w 1872731"/>
                  <a:gd name="connsiteY8" fmla="*/ 1340105 h 1900904"/>
                  <a:gd name="connsiteX9" fmla="*/ 408826 w 1872731"/>
                  <a:gd name="connsiteY9" fmla="*/ 1831952 h 1900904"/>
                  <a:gd name="connsiteX10" fmla="*/ 91503 w 1872731"/>
                  <a:gd name="connsiteY10" fmla="*/ 1745460 h 1900904"/>
                  <a:gd name="connsiteX11" fmla="*/ 162351 w 1872731"/>
                  <a:gd name="connsiteY11" fmla="*/ 1306860 h 1900904"/>
                  <a:gd name="connsiteX12" fmla="*/ 658564 w 1872731"/>
                  <a:gd name="connsiteY12" fmla="*/ 884385 h 1900904"/>
                  <a:gd name="connsiteX13" fmla="*/ 503237 w 1872731"/>
                  <a:gd name="connsiteY13" fmla="*/ 334632 h 1900904"/>
                  <a:gd name="connsiteX0" fmla="*/ 503237 w 1872731"/>
                  <a:gd name="connsiteY0" fmla="*/ 334632 h 1900904"/>
                  <a:gd name="connsiteX1" fmla="*/ 962796 w 1872731"/>
                  <a:gd name="connsiteY1" fmla="*/ 93876 h 1900904"/>
                  <a:gd name="connsiteX2" fmla="*/ 1233644 w 1872731"/>
                  <a:gd name="connsiteY2" fmla="*/ 1136016 h 1900904"/>
                  <a:gd name="connsiteX3" fmla="*/ 1280545 w 1872731"/>
                  <a:gd name="connsiteY3" fmla="*/ 1403617 h 1900904"/>
                  <a:gd name="connsiteX4" fmla="*/ 1851959 w 1872731"/>
                  <a:gd name="connsiteY4" fmla="*/ 1693172 h 1900904"/>
                  <a:gd name="connsiteX5" fmla="*/ 1453370 w 1872731"/>
                  <a:gd name="connsiteY5" fmla="*/ 1833253 h 1900904"/>
                  <a:gd name="connsiteX6" fmla="*/ 893510 w 1872731"/>
                  <a:gd name="connsiteY6" fmla="*/ 1499079 h 1900904"/>
                  <a:gd name="connsiteX7" fmla="*/ 843208 w 1872731"/>
                  <a:gd name="connsiteY7" fmla="*/ 1198852 h 1900904"/>
                  <a:gd name="connsiteX8" fmla="*/ 548875 w 1872731"/>
                  <a:gd name="connsiteY8" fmla="*/ 1340105 h 1900904"/>
                  <a:gd name="connsiteX9" fmla="*/ 408826 w 1872731"/>
                  <a:gd name="connsiteY9" fmla="*/ 1831952 h 1900904"/>
                  <a:gd name="connsiteX10" fmla="*/ 91503 w 1872731"/>
                  <a:gd name="connsiteY10" fmla="*/ 1745460 h 1900904"/>
                  <a:gd name="connsiteX11" fmla="*/ 162351 w 1872731"/>
                  <a:gd name="connsiteY11" fmla="*/ 1306860 h 1900904"/>
                  <a:gd name="connsiteX12" fmla="*/ 658564 w 1872731"/>
                  <a:gd name="connsiteY12" fmla="*/ 884385 h 1900904"/>
                  <a:gd name="connsiteX13" fmla="*/ 503237 w 1872731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3644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3644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3644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8422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8422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2731"/>
                  <a:gd name="connsiteY0" fmla="*/ 334632 h 1900904"/>
                  <a:gd name="connsiteX1" fmla="*/ 962796 w 1872731"/>
                  <a:gd name="connsiteY1" fmla="*/ 93876 h 1900904"/>
                  <a:gd name="connsiteX2" fmla="*/ 1238422 w 1872731"/>
                  <a:gd name="connsiteY2" fmla="*/ 1136016 h 1900904"/>
                  <a:gd name="connsiteX3" fmla="*/ 1280545 w 1872731"/>
                  <a:gd name="connsiteY3" fmla="*/ 1403617 h 1900904"/>
                  <a:gd name="connsiteX4" fmla="*/ 1851959 w 1872731"/>
                  <a:gd name="connsiteY4" fmla="*/ 1682944 h 1900904"/>
                  <a:gd name="connsiteX5" fmla="*/ 1453370 w 1872731"/>
                  <a:gd name="connsiteY5" fmla="*/ 1833253 h 1900904"/>
                  <a:gd name="connsiteX6" fmla="*/ 893510 w 1872731"/>
                  <a:gd name="connsiteY6" fmla="*/ 1499079 h 1900904"/>
                  <a:gd name="connsiteX7" fmla="*/ 843208 w 1872731"/>
                  <a:gd name="connsiteY7" fmla="*/ 1198852 h 1900904"/>
                  <a:gd name="connsiteX8" fmla="*/ 548875 w 1872731"/>
                  <a:gd name="connsiteY8" fmla="*/ 1340105 h 1900904"/>
                  <a:gd name="connsiteX9" fmla="*/ 408826 w 1872731"/>
                  <a:gd name="connsiteY9" fmla="*/ 1831952 h 1900904"/>
                  <a:gd name="connsiteX10" fmla="*/ 91503 w 1872731"/>
                  <a:gd name="connsiteY10" fmla="*/ 1745460 h 1900904"/>
                  <a:gd name="connsiteX11" fmla="*/ 162351 w 1872731"/>
                  <a:gd name="connsiteY11" fmla="*/ 1306860 h 1900904"/>
                  <a:gd name="connsiteX12" fmla="*/ 658564 w 1872731"/>
                  <a:gd name="connsiteY12" fmla="*/ 884385 h 1900904"/>
                  <a:gd name="connsiteX13" fmla="*/ 503237 w 1872731"/>
                  <a:gd name="connsiteY13" fmla="*/ 334632 h 1900904"/>
                  <a:gd name="connsiteX0" fmla="*/ 503237 w 1873833"/>
                  <a:gd name="connsiteY0" fmla="*/ 334632 h 1900904"/>
                  <a:gd name="connsiteX1" fmla="*/ 962796 w 1873833"/>
                  <a:gd name="connsiteY1" fmla="*/ 93876 h 1900904"/>
                  <a:gd name="connsiteX2" fmla="*/ 1238422 w 1873833"/>
                  <a:gd name="connsiteY2" fmla="*/ 1136016 h 1900904"/>
                  <a:gd name="connsiteX3" fmla="*/ 1280545 w 1873833"/>
                  <a:gd name="connsiteY3" fmla="*/ 1403617 h 1900904"/>
                  <a:gd name="connsiteX4" fmla="*/ 1851959 w 1873833"/>
                  <a:gd name="connsiteY4" fmla="*/ 1682944 h 1900904"/>
                  <a:gd name="connsiteX5" fmla="*/ 1472483 w 1873833"/>
                  <a:gd name="connsiteY5" fmla="*/ 1826434 h 1900904"/>
                  <a:gd name="connsiteX6" fmla="*/ 893510 w 1873833"/>
                  <a:gd name="connsiteY6" fmla="*/ 1499079 h 1900904"/>
                  <a:gd name="connsiteX7" fmla="*/ 843208 w 1873833"/>
                  <a:gd name="connsiteY7" fmla="*/ 1198852 h 1900904"/>
                  <a:gd name="connsiteX8" fmla="*/ 548875 w 1873833"/>
                  <a:gd name="connsiteY8" fmla="*/ 1340105 h 1900904"/>
                  <a:gd name="connsiteX9" fmla="*/ 408826 w 1873833"/>
                  <a:gd name="connsiteY9" fmla="*/ 1831952 h 1900904"/>
                  <a:gd name="connsiteX10" fmla="*/ 91503 w 1873833"/>
                  <a:gd name="connsiteY10" fmla="*/ 1745460 h 1900904"/>
                  <a:gd name="connsiteX11" fmla="*/ 162351 w 1873833"/>
                  <a:gd name="connsiteY11" fmla="*/ 1306860 h 1900904"/>
                  <a:gd name="connsiteX12" fmla="*/ 658564 w 1873833"/>
                  <a:gd name="connsiteY12" fmla="*/ 884385 h 1900904"/>
                  <a:gd name="connsiteX13" fmla="*/ 503237 w 1873833"/>
                  <a:gd name="connsiteY13" fmla="*/ 334632 h 1900904"/>
                  <a:gd name="connsiteX0" fmla="*/ 503237 w 1873833"/>
                  <a:gd name="connsiteY0" fmla="*/ 334632 h 1900904"/>
                  <a:gd name="connsiteX1" fmla="*/ 962796 w 1873833"/>
                  <a:gd name="connsiteY1" fmla="*/ 93876 h 1900904"/>
                  <a:gd name="connsiteX2" fmla="*/ 1238422 w 1873833"/>
                  <a:gd name="connsiteY2" fmla="*/ 1136016 h 1900904"/>
                  <a:gd name="connsiteX3" fmla="*/ 1280545 w 1873833"/>
                  <a:gd name="connsiteY3" fmla="*/ 1403617 h 1900904"/>
                  <a:gd name="connsiteX4" fmla="*/ 1851959 w 1873833"/>
                  <a:gd name="connsiteY4" fmla="*/ 1682944 h 1900904"/>
                  <a:gd name="connsiteX5" fmla="*/ 1472483 w 1873833"/>
                  <a:gd name="connsiteY5" fmla="*/ 1833253 h 1900904"/>
                  <a:gd name="connsiteX6" fmla="*/ 893510 w 1873833"/>
                  <a:gd name="connsiteY6" fmla="*/ 1499079 h 1900904"/>
                  <a:gd name="connsiteX7" fmla="*/ 843208 w 1873833"/>
                  <a:gd name="connsiteY7" fmla="*/ 1198852 h 1900904"/>
                  <a:gd name="connsiteX8" fmla="*/ 548875 w 1873833"/>
                  <a:gd name="connsiteY8" fmla="*/ 1340105 h 1900904"/>
                  <a:gd name="connsiteX9" fmla="*/ 408826 w 1873833"/>
                  <a:gd name="connsiteY9" fmla="*/ 1831952 h 1900904"/>
                  <a:gd name="connsiteX10" fmla="*/ 91503 w 1873833"/>
                  <a:gd name="connsiteY10" fmla="*/ 1745460 h 1900904"/>
                  <a:gd name="connsiteX11" fmla="*/ 162351 w 1873833"/>
                  <a:gd name="connsiteY11" fmla="*/ 1306860 h 1900904"/>
                  <a:gd name="connsiteX12" fmla="*/ 658564 w 1873833"/>
                  <a:gd name="connsiteY12" fmla="*/ 884385 h 1900904"/>
                  <a:gd name="connsiteX13" fmla="*/ 503237 w 1873833"/>
                  <a:gd name="connsiteY13" fmla="*/ 334632 h 1900904"/>
                  <a:gd name="connsiteX0" fmla="*/ 503237 w 1877969"/>
                  <a:gd name="connsiteY0" fmla="*/ 334632 h 1900904"/>
                  <a:gd name="connsiteX1" fmla="*/ 962796 w 1877969"/>
                  <a:gd name="connsiteY1" fmla="*/ 93876 h 1900904"/>
                  <a:gd name="connsiteX2" fmla="*/ 1238422 w 1877969"/>
                  <a:gd name="connsiteY2" fmla="*/ 1136016 h 1900904"/>
                  <a:gd name="connsiteX3" fmla="*/ 1280545 w 1877969"/>
                  <a:gd name="connsiteY3" fmla="*/ 1403617 h 1900904"/>
                  <a:gd name="connsiteX4" fmla="*/ 1851959 w 1877969"/>
                  <a:gd name="connsiteY4" fmla="*/ 1682944 h 1900904"/>
                  <a:gd name="connsiteX5" fmla="*/ 1472483 w 1877969"/>
                  <a:gd name="connsiteY5" fmla="*/ 1833253 h 1900904"/>
                  <a:gd name="connsiteX6" fmla="*/ 893510 w 1877969"/>
                  <a:gd name="connsiteY6" fmla="*/ 1499079 h 1900904"/>
                  <a:gd name="connsiteX7" fmla="*/ 843208 w 1877969"/>
                  <a:gd name="connsiteY7" fmla="*/ 1198852 h 1900904"/>
                  <a:gd name="connsiteX8" fmla="*/ 548875 w 1877969"/>
                  <a:gd name="connsiteY8" fmla="*/ 1340105 h 1900904"/>
                  <a:gd name="connsiteX9" fmla="*/ 408826 w 1877969"/>
                  <a:gd name="connsiteY9" fmla="*/ 1831952 h 1900904"/>
                  <a:gd name="connsiteX10" fmla="*/ 91503 w 1877969"/>
                  <a:gd name="connsiteY10" fmla="*/ 1745460 h 1900904"/>
                  <a:gd name="connsiteX11" fmla="*/ 162351 w 1877969"/>
                  <a:gd name="connsiteY11" fmla="*/ 1306860 h 1900904"/>
                  <a:gd name="connsiteX12" fmla="*/ 658564 w 1877969"/>
                  <a:gd name="connsiteY12" fmla="*/ 884385 h 1900904"/>
                  <a:gd name="connsiteX13" fmla="*/ 503237 w 1877969"/>
                  <a:gd name="connsiteY13" fmla="*/ 334632 h 1900904"/>
                  <a:gd name="connsiteX0" fmla="*/ 532920 w 1907652"/>
                  <a:gd name="connsiteY0" fmla="*/ 334632 h 1895319"/>
                  <a:gd name="connsiteX1" fmla="*/ 992479 w 1907652"/>
                  <a:gd name="connsiteY1" fmla="*/ 93876 h 1895319"/>
                  <a:gd name="connsiteX2" fmla="*/ 1268105 w 1907652"/>
                  <a:gd name="connsiteY2" fmla="*/ 1136016 h 1895319"/>
                  <a:gd name="connsiteX3" fmla="*/ 1310228 w 1907652"/>
                  <a:gd name="connsiteY3" fmla="*/ 1403617 h 1895319"/>
                  <a:gd name="connsiteX4" fmla="*/ 1881642 w 1907652"/>
                  <a:gd name="connsiteY4" fmla="*/ 1682944 h 1895319"/>
                  <a:gd name="connsiteX5" fmla="*/ 1502166 w 1907652"/>
                  <a:gd name="connsiteY5" fmla="*/ 1833253 h 1895319"/>
                  <a:gd name="connsiteX6" fmla="*/ 923193 w 1907652"/>
                  <a:gd name="connsiteY6" fmla="*/ 1499079 h 1895319"/>
                  <a:gd name="connsiteX7" fmla="*/ 872891 w 1907652"/>
                  <a:gd name="connsiteY7" fmla="*/ 1198852 h 1895319"/>
                  <a:gd name="connsiteX8" fmla="*/ 578558 w 1907652"/>
                  <a:gd name="connsiteY8" fmla="*/ 1340105 h 1895319"/>
                  <a:gd name="connsiteX9" fmla="*/ 438509 w 1907652"/>
                  <a:gd name="connsiteY9" fmla="*/ 1831952 h 1895319"/>
                  <a:gd name="connsiteX10" fmla="*/ 87738 w 1907652"/>
                  <a:gd name="connsiteY10" fmla="*/ 1728413 h 1895319"/>
                  <a:gd name="connsiteX11" fmla="*/ 192034 w 1907652"/>
                  <a:gd name="connsiteY11" fmla="*/ 1306860 h 1895319"/>
                  <a:gd name="connsiteX12" fmla="*/ 688247 w 1907652"/>
                  <a:gd name="connsiteY12" fmla="*/ 884385 h 1895319"/>
                  <a:gd name="connsiteX13" fmla="*/ 532920 w 1907652"/>
                  <a:gd name="connsiteY13" fmla="*/ 334632 h 1895319"/>
                  <a:gd name="connsiteX0" fmla="*/ 532920 w 1907652"/>
                  <a:gd name="connsiteY0" fmla="*/ 334632 h 1895319"/>
                  <a:gd name="connsiteX1" fmla="*/ 992479 w 1907652"/>
                  <a:gd name="connsiteY1" fmla="*/ 93876 h 1895319"/>
                  <a:gd name="connsiteX2" fmla="*/ 1268105 w 1907652"/>
                  <a:gd name="connsiteY2" fmla="*/ 1136016 h 1895319"/>
                  <a:gd name="connsiteX3" fmla="*/ 1310228 w 1907652"/>
                  <a:gd name="connsiteY3" fmla="*/ 1403617 h 1895319"/>
                  <a:gd name="connsiteX4" fmla="*/ 1881642 w 1907652"/>
                  <a:gd name="connsiteY4" fmla="*/ 1682944 h 1895319"/>
                  <a:gd name="connsiteX5" fmla="*/ 1502166 w 1907652"/>
                  <a:gd name="connsiteY5" fmla="*/ 1833253 h 1895319"/>
                  <a:gd name="connsiteX6" fmla="*/ 923193 w 1907652"/>
                  <a:gd name="connsiteY6" fmla="*/ 1499079 h 1895319"/>
                  <a:gd name="connsiteX7" fmla="*/ 872891 w 1907652"/>
                  <a:gd name="connsiteY7" fmla="*/ 1198852 h 1895319"/>
                  <a:gd name="connsiteX8" fmla="*/ 578558 w 1907652"/>
                  <a:gd name="connsiteY8" fmla="*/ 1340105 h 1895319"/>
                  <a:gd name="connsiteX9" fmla="*/ 438509 w 1907652"/>
                  <a:gd name="connsiteY9" fmla="*/ 1831952 h 1895319"/>
                  <a:gd name="connsiteX10" fmla="*/ 87738 w 1907652"/>
                  <a:gd name="connsiteY10" fmla="*/ 1728413 h 1895319"/>
                  <a:gd name="connsiteX11" fmla="*/ 192034 w 1907652"/>
                  <a:gd name="connsiteY11" fmla="*/ 1306860 h 1895319"/>
                  <a:gd name="connsiteX12" fmla="*/ 688247 w 1907652"/>
                  <a:gd name="connsiteY12" fmla="*/ 884385 h 1895319"/>
                  <a:gd name="connsiteX13" fmla="*/ 532920 w 1907652"/>
                  <a:gd name="connsiteY13" fmla="*/ 334632 h 1895319"/>
                  <a:gd name="connsiteX0" fmla="*/ 529449 w 1904181"/>
                  <a:gd name="connsiteY0" fmla="*/ 334632 h 1895319"/>
                  <a:gd name="connsiteX1" fmla="*/ 989008 w 1904181"/>
                  <a:gd name="connsiteY1" fmla="*/ 93876 h 1895319"/>
                  <a:gd name="connsiteX2" fmla="*/ 1264634 w 1904181"/>
                  <a:gd name="connsiteY2" fmla="*/ 1136016 h 1895319"/>
                  <a:gd name="connsiteX3" fmla="*/ 1306757 w 1904181"/>
                  <a:gd name="connsiteY3" fmla="*/ 1403617 h 1895319"/>
                  <a:gd name="connsiteX4" fmla="*/ 1878171 w 1904181"/>
                  <a:gd name="connsiteY4" fmla="*/ 1682944 h 1895319"/>
                  <a:gd name="connsiteX5" fmla="*/ 1498695 w 1904181"/>
                  <a:gd name="connsiteY5" fmla="*/ 1833253 h 1895319"/>
                  <a:gd name="connsiteX6" fmla="*/ 919722 w 1904181"/>
                  <a:gd name="connsiteY6" fmla="*/ 1499079 h 1895319"/>
                  <a:gd name="connsiteX7" fmla="*/ 869420 w 1904181"/>
                  <a:gd name="connsiteY7" fmla="*/ 1198852 h 1895319"/>
                  <a:gd name="connsiteX8" fmla="*/ 575087 w 1904181"/>
                  <a:gd name="connsiteY8" fmla="*/ 1340105 h 1895319"/>
                  <a:gd name="connsiteX9" fmla="*/ 468486 w 1904181"/>
                  <a:gd name="connsiteY9" fmla="*/ 1831952 h 1895319"/>
                  <a:gd name="connsiteX10" fmla="*/ 84267 w 1904181"/>
                  <a:gd name="connsiteY10" fmla="*/ 1728413 h 1895319"/>
                  <a:gd name="connsiteX11" fmla="*/ 188563 w 1904181"/>
                  <a:gd name="connsiteY11" fmla="*/ 1306860 h 1895319"/>
                  <a:gd name="connsiteX12" fmla="*/ 684776 w 1904181"/>
                  <a:gd name="connsiteY12" fmla="*/ 884385 h 1895319"/>
                  <a:gd name="connsiteX13" fmla="*/ 529449 w 1904181"/>
                  <a:gd name="connsiteY13" fmla="*/ 334632 h 1895319"/>
                  <a:gd name="connsiteX0" fmla="*/ 529449 w 1904181"/>
                  <a:gd name="connsiteY0" fmla="*/ 334632 h 1895319"/>
                  <a:gd name="connsiteX1" fmla="*/ 989008 w 1904181"/>
                  <a:gd name="connsiteY1" fmla="*/ 93876 h 1895319"/>
                  <a:gd name="connsiteX2" fmla="*/ 1264634 w 1904181"/>
                  <a:gd name="connsiteY2" fmla="*/ 1136016 h 1895319"/>
                  <a:gd name="connsiteX3" fmla="*/ 1306757 w 1904181"/>
                  <a:gd name="connsiteY3" fmla="*/ 1403617 h 1895319"/>
                  <a:gd name="connsiteX4" fmla="*/ 1878171 w 1904181"/>
                  <a:gd name="connsiteY4" fmla="*/ 1682944 h 1895319"/>
                  <a:gd name="connsiteX5" fmla="*/ 1498695 w 1904181"/>
                  <a:gd name="connsiteY5" fmla="*/ 1833253 h 1895319"/>
                  <a:gd name="connsiteX6" fmla="*/ 919722 w 1904181"/>
                  <a:gd name="connsiteY6" fmla="*/ 1499079 h 1895319"/>
                  <a:gd name="connsiteX7" fmla="*/ 869420 w 1904181"/>
                  <a:gd name="connsiteY7" fmla="*/ 1198852 h 1895319"/>
                  <a:gd name="connsiteX8" fmla="*/ 575087 w 1904181"/>
                  <a:gd name="connsiteY8" fmla="*/ 1340105 h 1895319"/>
                  <a:gd name="connsiteX9" fmla="*/ 468486 w 1904181"/>
                  <a:gd name="connsiteY9" fmla="*/ 1831952 h 1895319"/>
                  <a:gd name="connsiteX10" fmla="*/ 84267 w 1904181"/>
                  <a:gd name="connsiteY10" fmla="*/ 1728413 h 1895319"/>
                  <a:gd name="connsiteX11" fmla="*/ 188563 w 1904181"/>
                  <a:gd name="connsiteY11" fmla="*/ 1306860 h 1895319"/>
                  <a:gd name="connsiteX12" fmla="*/ 684776 w 1904181"/>
                  <a:gd name="connsiteY12" fmla="*/ 884385 h 1895319"/>
                  <a:gd name="connsiteX13" fmla="*/ 529449 w 1904181"/>
                  <a:gd name="connsiteY13" fmla="*/ 334632 h 1895319"/>
                  <a:gd name="connsiteX0" fmla="*/ 529449 w 1904181"/>
                  <a:gd name="connsiteY0" fmla="*/ 334632 h 1895319"/>
                  <a:gd name="connsiteX1" fmla="*/ 989008 w 1904181"/>
                  <a:gd name="connsiteY1" fmla="*/ 93876 h 1895319"/>
                  <a:gd name="connsiteX2" fmla="*/ 1264634 w 1904181"/>
                  <a:gd name="connsiteY2" fmla="*/ 1136016 h 1895319"/>
                  <a:gd name="connsiteX3" fmla="*/ 1306757 w 1904181"/>
                  <a:gd name="connsiteY3" fmla="*/ 1403617 h 1895319"/>
                  <a:gd name="connsiteX4" fmla="*/ 1878171 w 1904181"/>
                  <a:gd name="connsiteY4" fmla="*/ 1682944 h 1895319"/>
                  <a:gd name="connsiteX5" fmla="*/ 1498695 w 1904181"/>
                  <a:gd name="connsiteY5" fmla="*/ 1833253 h 1895319"/>
                  <a:gd name="connsiteX6" fmla="*/ 919722 w 1904181"/>
                  <a:gd name="connsiteY6" fmla="*/ 1499079 h 1895319"/>
                  <a:gd name="connsiteX7" fmla="*/ 869420 w 1904181"/>
                  <a:gd name="connsiteY7" fmla="*/ 1198852 h 1895319"/>
                  <a:gd name="connsiteX8" fmla="*/ 594200 w 1904181"/>
                  <a:gd name="connsiteY8" fmla="*/ 1353742 h 1895319"/>
                  <a:gd name="connsiteX9" fmla="*/ 468486 w 1904181"/>
                  <a:gd name="connsiteY9" fmla="*/ 1831952 h 1895319"/>
                  <a:gd name="connsiteX10" fmla="*/ 84267 w 1904181"/>
                  <a:gd name="connsiteY10" fmla="*/ 1728413 h 1895319"/>
                  <a:gd name="connsiteX11" fmla="*/ 188563 w 1904181"/>
                  <a:gd name="connsiteY11" fmla="*/ 1306860 h 1895319"/>
                  <a:gd name="connsiteX12" fmla="*/ 684776 w 1904181"/>
                  <a:gd name="connsiteY12" fmla="*/ 884385 h 1895319"/>
                  <a:gd name="connsiteX13" fmla="*/ 529449 w 1904181"/>
                  <a:gd name="connsiteY13" fmla="*/ 334632 h 1895319"/>
                  <a:gd name="connsiteX0" fmla="*/ 529449 w 1904181"/>
                  <a:gd name="connsiteY0" fmla="*/ 334632 h 1895319"/>
                  <a:gd name="connsiteX1" fmla="*/ 989008 w 1904181"/>
                  <a:gd name="connsiteY1" fmla="*/ 93876 h 1895319"/>
                  <a:gd name="connsiteX2" fmla="*/ 1264634 w 1904181"/>
                  <a:gd name="connsiteY2" fmla="*/ 1136016 h 1895319"/>
                  <a:gd name="connsiteX3" fmla="*/ 1306757 w 1904181"/>
                  <a:gd name="connsiteY3" fmla="*/ 1403617 h 1895319"/>
                  <a:gd name="connsiteX4" fmla="*/ 1878171 w 1904181"/>
                  <a:gd name="connsiteY4" fmla="*/ 1682944 h 1895319"/>
                  <a:gd name="connsiteX5" fmla="*/ 1498695 w 1904181"/>
                  <a:gd name="connsiteY5" fmla="*/ 1833253 h 1895319"/>
                  <a:gd name="connsiteX6" fmla="*/ 919722 w 1904181"/>
                  <a:gd name="connsiteY6" fmla="*/ 1499079 h 1895319"/>
                  <a:gd name="connsiteX7" fmla="*/ 869420 w 1904181"/>
                  <a:gd name="connsiteY7" fmla="*/ 1198852 h 1895319"/>
                  <a:gd name="connsiteX8" fmla="*/ 594200 w 1904181"/>
                  <a:gd name="connsiteY8" fmla="*/ 1353742 h 1895319"/>
                  <a:gd name="connsiteX9" fmla="*/ 468486 w 1904181"/>
                  <a:gd name="connsiteY9" fmla="*/ 1831952 h 1895319"/>
                  <a:gd name="connsiteX10" fmla="*/ 84267 w 1904181"/>
                  <a:gd name="connsiteY10" fmla="*/ 1728413 h 1895319"/>
                  <a:gd name="connsiteX11" fmla="*/ 188563 w 1904181"/>
                  <a:gd name="connsiteY11" fmla="*/ 1306860 h 1895319"/>
                  <a:gd name="connsiteX12" fmla="*/ 684776 w 1904181"/>
                  <a:gd name="connsiteY12" fmla="*/ 884385 h 1895319"/>
                  <a:gd name="connsiteX13" fmla="*/ 529449 w 1904181"/>
                  <a:gd name="connsiteY13" fmla="*/ 334632 h 1895319"/>
                  <a:gd name="connsiteX0" fmla="*/ 528975 w 1903707"/>
                  <a:gd name="connsiteY0" fmla="*/ 334632 h 1887369"/>
                  <a:gd name="connsiteX1" fmla="*/ 988534 w 1903707"/>
                  <a:gd name="connsiteY1" fmla="*/ 93876 h 1887369"/>
                  <a:gd name="connsiteX2" fmla="*/ 1264160 w 1903707"/>
                  <a:gd name="connsiteY2" fmla="*/ 1136016 h 1887369"/>
                  <a:gd name="connsiteX3" fmla="*/ 1306283 w 1903707"/>
                  <a:gd name="connsiteY3" fmla="*/ 1403617 h 1887369"/>
                  <a:gd name="connsiteX4" fmla="*/ 1877697 w 1903707"/>
                  <a:gd name="connsiteY4" fmla="*/ 1682944 h 1887369"/>
                  <a:gd name="connsiteX5" fmla="*/ 1498221 w 1903707"/>
                  <a:gd name="connsiteY5" fmla="*/ 1833253 h 1887369"/>
                  <a:gd name="connsiteX6" fmla="*/ 919248 w 1903707"/>
                  <a:gd name="connsiteY6" fmla="*/ 1499079 h 1887369"/>
                  <a:gd name="connsiteX7" fmla="*/ 868946 w 1903707"/>
                  <a:gd name="connsiteY7" fmla="*/ 1198852 h 1887369"/>
                  <a:gd name="connsiteX8" fmla="*/ 593726 w 1903707"/>
                  <a:gd name="connsiteY8" fmla="*/ 1353742 h 1887369"/>
                  <a:gd name="connsiteX9" fmla="*/ 472791 w 1903707"/>
                  <a:gd name="connsiteY9" fmla="*/ 1773993 h 1887369"/>
                  <a:gd name="connsiteX10" fmla="*/ 83793 w 1903707"/>
                  <a:gd name="connsiteY10" fmla="*/ 1728413 h 1887369"/>
                  <a:gd name="connsiteX11" fmla="*/ 188089 w 1903707"/>
                  <a:gd name="connsiteY11" fmla="*/ 1306860 h 1887369"/>
                  <a:gd name="connsiteX12" fmla="*/ 684302 w 1903707"/>
                  <a:gd name="connsiteY12" fmla="*/ 884385 h 1887369"/>
                  <a:gd name="connsiteX13" fmla="*/ 528975 w 1903707"/>
                  <a:gd name="connsiteY13" fmla="*/ 334632 h 1887369"/>
                  <a:gd name="connsiteX0" fmla="*/ 445400 w 1820132"/>
                  <a:gd name="connsiteY0" fmla="*/ 334632 h 1895405"/>
                  <a:gd name="connsiteX1" fmla="*/ 904959 w 1820132"/>
                  <a:gd name="connsiteY1" fmla="*/ 93876 h 1895405"/>
                  <a:gd name="connsiteX2" fmla="*/ 1180585 w 1820132"/>
                  <a:gd name="connsiteY2" fmla="*/ 1136016 h 1895405"/>
                  <a:gd name="connsiteX3" fmla="*/ 1222708 w 1820132"/>
                  <a:gd name="connsiteY3" fmla="*/ 1403617 h 1895405"/>
                  <a:gd name="connsiteX4" fmla="*/ 1794122 w 1820132"/>
                  <a:gd name="connsiteY4" fmla="*/ 1682944 h 1895405"/>
                  <a:gd name="connsiteX5" fmla="*/ 1414646 w 1820132"/>
                  <a:gd name="connsiteY5" fmla="*/ 1833253 h 1895405"/>
                  <a:gd name="connsiteX6" fmla="*/ 835673 w 1820132"/>
                  <a:gd name="connsiteY6" fmla="*/ 1499079 h 1895405"/>
                  <a:gd name="connsiteX7" fmla="*/ 785371 w 1820132"/>
                  <a:gd name="connsiteY7" fmla="*/ 1198852 h 1895405"/>
                  <a:gd name="connsiteX8" fmla="*/ 510151 w 1820132"/>
                  <a:gd name="connsiteY8" fmla="*/ 1353742 h 1895405"/>
                  <a:gd name="connsiteX9" fmla="*/ 389216 w 1820132"/>
                  <a:gd name="connsiteY9" fmla="*/ 1773993 h 1895405"/>
                  <a:gd name="connsiteX10" fmla="*/ 218 w 1820132"/>
                  <a:gd name="connsiteY10" fmla="*/ 1728413 h 1895405"/>
                  <a:gd name="connsiteX11" fmla="*/ 104514 w 1820132"/>
                  <a:gd name="connsiteY11" fmla="*/ 1306860 h 1895405"/>
                  <a:gd name="connsiteX12" fmla="*/ 600727 w 1820132"/>
                  <a:gd name="connsiteY12" fmla="*/ 884385 h 1895405"/>
                  <a:gd name="connsiteX13" fmla="*/ 445400 w 1820132"/>
                  <a:gd name="connsiteY13" fmla="*/ 334632 h 1895405"/>
                  <a:gd name="connsiteX0" fmla="*/ 445354 w 1820086"/>
                  <a:gd name="connsiteY0" fmla="*/ 334632 h 1898968"/>
                  <a:gd name="connsiteX1" fmla="*/ 904913 w 1820086"/>
                  <a:gd name="connsiteY1" fmla="*/ 93876 h 1898968"/>
                  <a:gd name="connsiteX2" fmla="*/ 1180539 w 1820086"/>
                  <a:gd name="connsiteY2" fmla="*/ 1136016 h 1898968"/>
                  <a:gd name="connsiteX3" fmla="*/ 1222662 w 1820086"/>
                  <a:gd name="connsiteY3" fmla="*/ 1403617 h 1898968"/>
                  <a:gd name="connsiteX4" fmla="*/ 1794076 w 1820086"/>
                  <a:gd name="connsiteY4" fmla="*/ 1682944 h 1898968"/>
                  <a:gd name="connsiteX5" fmla="*/ 1414600 w 1820086"/>
                  <a:gd name="connsiteY5" fmla="*/ 1833253 h 1898968"/>
                  <a:gd name="connsiteX6" fmla="*/ 835627 w 1820086"/>
                  <a:gd name="connsiteY6" fmla="*/ 1499079 h 1898968"/>
                  <a:gd name="connsiteX7" fmla="*/ 785325 w 1820086"/>
                  <a:gd name="connsiteY7" fmla="*/ 1198852 h 1898968"/>
                  <a:gd name="connsiteX8" fmla="*/ 510105 w 1820086"/>
                  <a:gd name="connsiteY8" fmla="*/ 1353742 h 1898968"/>
                  <a:gd name="connsiteX9" fmla="*/ 389170 w 1820086"/>
                  <a:gd name="connsiteY9" fmla="*/ 1773993 h 1898968"/>
                  <a:gd name="connsiteX10" fmla="*/ 172 w 1820086"/>
                  <a:gd name="connsiteY10" fmla="*/ 1728413 h 1898968"/>
                  <a:gd name="connsiteX11" fmla="*/ 104468 w 1820086"/>
                  <a:gd name="connsiteY11" fmla="*/ 1306860 h 1898968"/>
                  <a:gd name="connsiteX12" fmla="*/ 600681 w 1820086"/>
                  <a:gd name="connsiteY12" fmla="*/ 884385 h 1898968"/>
                  <a:gd name="connsiteX13" fmla="*/ 445354 w 1820086"/>
                  <a:gd name="connsiteY13" fmla="*/ 334632 h 1898968"/>
                  <a:gd name="connsiteX0" fmla="*/ 445352 w 1820084"/>
                  <a:gd name="connsiteY0" fmla="*/ 334632 h 1887369"/>
                  <a:gd name="connsiteX1" fmla="*/ 904911 w 1820084"/>
                  <a:gd name="connsiteY1" fmla="*/ 93876 h 1887369"/>
                  <a:gd name="connsiteX2" fmla="*/ 1180537 w 1820084"/>
                  <a:gd name="connsiteY2" fmla="*/ 1136016 h 1887369"/>
                  <a:gd name="connsiteX3" fmla="*/ 1222660 w 1820084"/>
                  <a:gd name="connsiteY3" fmla="*/ 1403617 h 1887369"/>
                  <a:gd name="connsiteX4" fmla="*/ 1794074 w 1820084"/>
                  <a:gd name="connsiteY4" fmla="*/ 1682944 h 1887369"/>
                  <a:gd name="connsiteX5" fmla="*/ 1414598 w 1820084"/>
                  <a:gd name="connsiteY5" fmla="*/ 1833253 h 1887369"/>
                  <a:gd name="connsiteX6" fmla="*/ 835625 w 1820084"/>
                  <a:gd name="connsiteY6" fmla="*/ 1499079 h 1887369"/>
                  <a:gd name="connsiteX7" fmla="*/ 785323 w 1820084"/>
                  <a:gd name="connsiteY7" fmla="*/ 1198852 h 1887369"/>
                  <a:gd name="connsiteX8" fmla="*/ 510103 w 1820084"/>
                  <a:gd name="connsiteY8" fmla="*/ 1353742 h 1887369"/>
                  <a:gd name="connsiteX9" fmla="*/ 393946 w 1820084"/>
                  <a:gd name="connsiteY9" fmla="*/ 1736490 h 1887369"/>
                  <a:gd name="connsiteX10" fmla="*/ 170 w 1820084"/>
                  <a:gd name="connsiteY10" fmla="*/ 1728413 h 1887369"/>
                  <a:gd name="connsiteX11" fmla="*/ 104466 w 1820084"/>
                  <a:gd name="connsiteY11" fmla="*/ 1306860 h 1887369"/>
                  <a:gd name="connsiteX12" fmla="*/ 600679 w 1820084"/>
                  <a:gd name="connsiteY12" fmla="*/ 884385 h 1887369"/>
                  <a:gd name="connsiteX13" fmla="*/ 445352 w 1820084"/>
                  <a:gd name="connsiteY13" fmla="*/ 334632 h 1887369"/>
                  <a:gd name="connsiteX0" fmla="*/ 445342 w 1820074"/>
                  <a:gd name="connsiteY0" fmla="*/ 334632 h 1894159"/>
                  <a:gd name="connsiteX1" fmla="*/ 904901 w 1820074"/>
                  <a:gd name="connsiteY1" fmla="*/ 93876 h 1894159"/>
                  <a:gd name="connsiteX2" fmla="*/ 1180527 w 1820074"/>
                  <a:gd name="connsiteY2" fmla="*/ 1136016 h 1894159"/>
                  <a:gd name="connsiteX3" fmla="*/ 1222650 w 1820074"/>
                  <a:gd name="connsiteY3" fmla="*/ 1403617 h 1894159"/>
                  <a:gd name="connsiteX4" fmla="*/ 1794064 w 1820074"/>
                  <a:gd name="connsiteY4" fmla="*/ 1682944 h 1894159"/>
                  <a:gd name="connsiteX5" fmla="*/ 1414588 w 1820074"/>
                  <a:gd name="connsiteY5" fmla="*/ 1833253 h 1894159"/>
                  <a:gd name="connsiteX6" fmla="*/ 835615 w 1820074"/>
                  <a:gd name="connsiteY6" fmla="*/ 1499079 h 1894159"/>
                  <a:gd name="connsiteX7" fmla="*/ 785313 w 1820074"/>
                  <a:gd name="connsiteY7" fmla="*/ 1198852 h 1894159"/>
                  <a:gd name="connsiteX8" fmla="*/ 510093 w 1820074"/>
                  <a:gd name="connsiteY8" fmla="*/ 1353742 h 1894159"/>
                  <a:gd name="connsiteX9" fmla="*/ 393936 w 1820074"/>
                  <a:gd name="connsiteY9" fmla="*/ 1736490 h 1894159"/>
                  <a:gd name="connsiteX10" fmla="*/ 160 w 1820074"/>
                  <a:gd name="connsiteY10" fmla="*/ 1728413 h 1894159"/>
                  <a:gd name="connsiteX11" fmla="*/ 104456 w 1820074"/>
                  <a:gd name="connsiteY11" fmla="*/ 1306860 h 1894159"/>
                  <a:gd name="connsiteX12" fmla="*/ 600669 w 1820074"/>
                  <a:gd name="connsiteY12" fmla="*/ 884385 h 1894159"/>
                  <a:gd name="connsiteX13" fmla="*/ 445342 w 1820074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19645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19645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38758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38758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38758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10236 w 1829641"/>
                  <a:gd name="connsiteY12" fmla="*/ 884385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552898 w 1829641"/>
                  <a:gd name="connsiteY12" fmla="*/ 932116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552898 w 1829641"/>
                  <a:gd name="connsiteY12" fmla="*/ 932116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552898 w 1829641"/>
                  <a:gd name="connsiteY12" fmla="*/ 932116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454909 w 1829641"/>
                  <a:gd name="connsiteY12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252684 w 1829641"/>
                  <a:gd name="connsiteY12" fmla="*/ 830847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20606 w 1829641"/>
                  <a:gd name="connsiteY12" fmla="*/ 902443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20606 w 1829641"/>
                  <a:gd name="connsiteY12" fmla="*/ 902443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73166 w 1829641"/>
                  <a:gd name="connsiteY12" fmla="*/ 851303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73166 w 1829641"/>
                  <a:gd name="connsiteY12" fmla="*/ 851303 h 1902280"/>
                  <a:gd name="connsiteX13" fmla="*/ 454909 w 1829641"/>
                  <a:gd name="connsiteY13" fmla="*/ 334632 h 1902280"/>
                  <a:gd name="connsiteX0" fmla="*/ 497913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97913 w 1829641"/>
                  <a:gd name="connsiteY13" fmla="*/ 331845 h 1902902"/>
                  <a:gd name="connsiteX0" fmla="*/ 497913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97913 w 1829641"/>
                  <a:gd name="connsiteY13" fmla="*/ 331845 h 1902902"/>
                  <a:gd name="connsiteX0" fmla="*/ 497913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97913 w 1829641"/>
                  <a:gd name="connsiteY13" fmla="*/ 331845 h 1902902"/>
                  <a:gd name="connsiteX0" fmla="*/ 488356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88356 w 1829641"/>
                  <a:gd name="connsiteY13" fmla="*/ 331845 h 1902902"/>
                  <a:gd name="connsiteX0" fmla="*/ 488356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88356 w 1829641"/>
                  <a:gd name="connsiteY13" fmla="*/ 331845 h 1902902"/>
                  <a:gd name="connsiteX0" fmla="*/ 488356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88356 w 1829641"/>
                  <a:gd name="connsiteY13" fmla="*/ 331845 h 1902902"/>
                  <a:gd name="connsiteX0" fmla="*/ 488356 w 1829641"/>
                  <a:gd name="connsiteY0" fmla="*/ 331845 h 1902902"/>
                  <a:gd name="connsiteX1" fmla="*/ 904912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88356 w 1829641"/>
                  <a:gd name="connsiteY13" fmla="*/ 331845 h 1902902"/>
                  <a:gd name="connsiteX0" fmla="*/ 488356 w 1829641"/>
                  <a:gd name="connsiteY0" fmla="*/ 345855 h 1916912"/>
                  <a:gd name="connsiteX1" fmla="*/ 900134 w 1829641"/>
                  <a:gd name="connsiteY1" fmla="*/ 91461 h 1916912"/>
                  <a:gd name="connsiteX2" fmla="*/ 1190094 w 1829641"/>
                  <a:gd name="connsiteY2" fmla="*/ 1150648 h 1916912"/>
                  <a:gd name="connsiteX3" fmla="*/ 1232217 w 1829641"/>
                  <a:gd name="connsiteY3" fmla="*/ 1418249 h 1916912"/>
                  <a:gd name="connsiteX4" fmla="*/ 1803631 w 1829641"/>
                  <a:gd name="connsiteY4" fmla="*/ 1697576 h 1916912"/>
                  <a:gd name="connsiteX5" fmla="*/ 1424155 w 1829641"/>
                  <a:gd name="connsiteY5" fmla="*/ 1847885 h 1916912"/>
                  <a:gd name="connsiteX6" fmla="*/ 845182 w 1829641"/>
                  <a:gd name="connsiteY6" fmla="*/ 1513711 h 1916912"/>
                  <a:gd name="connsiteX7" fmla="*/ 794880 w 1829641"/>
                  <a:gd name="connsiteY7" fmla="*/ 1213484 h 1916912"/>
                  <a:gd name="connsiteX8" fmla="*/ 538773 w 1829641"/>
                  <a:gd name="connsiteY8" fmla="*/ 1368374 h 1916912"/>
                  <a:gd name="connsiteX9" fmla="*/ 403503 w 1829641"/>
                  <a:gd name="connsiteY9" fmla="*/ 1751122 h 1916912"/>
                  <a:gd name="connsiteX10" fmla="*/ 171 w 1829641"/>
                  <a:gd name="connsiteY10" fmla="*/ 1743045 h 1916912"/>
                  <a:gd name="connsiteX11" fmla="*/ 114023 w 1829641"/>
                  <a:gd name="connsiteY11" fmla="*/ 1321492 h 1916912"/>
                  <a:gd name="connsiteX12" fmla="*/ 673166 w 1829641"/>
                  <a:gd name="connsiteY12" fmla="*/ 865935 h 1916912"/>
                  <a:gd name="connsiteX13" fmla="*/ 488356 w 1829641"/>
                  <a:gd name="connsiteY13" fmla="*/ 345855 h 1916912"/>
                  <a:gd name="connsiteX0" fmla="*/ 488356 w 1829641"/>
                  <a:gd name="connsiteY0" fmla="*/ 345855 h 1916912"/>
                  <a:gd name="connsiteX1" fmla="*/ 900134 w 1829641"/>
                  <a:gd name="connsiteY1" fmla="*/ 91461 h 1916912"/>
                  <a:gd name="connsiteX2" fmla="*/ 1190094 w 1829641"/>
                  <a:gd name="connsiteY2" fmla="*/ 1150648 h 1916912"/>
                  <a:gd name="connsiteX3" fmla="*/ 1232217 w 1829641"/>
                  <a:gd name="connsiteY3" fmla="*/ 1418249 h 1916912"/>
                  <a:gd name="connsiteX4" fmla="*/ 1803631 w 1829641"/>
                  <a:gd name="connsiteY4" fmla="*/ 1697576 h 1916912"/>
                  <a:gd name="connsiteX5" fmla="*/ 1424155 w 1829641"/>
                  <a:gd name="connsiteY5" fmla="*/ 1847885 h 1916912"/>
                  <a:gd name="connsiteX6" fmla="*/ 845182 w 1829641"/>
                  <a:gd name="connsiteY6" fmla="*/ 1513711 h 1916912"/>
                  <a:gd name="connsiteX7" fmla="*/ 794880 w 1829641"/>
                  <a:gd name="connsiteY7" fmla="*/ 1213484 h 1916912"/>
                  <a:gd name="connsiteX8" fmla="*/ 538773 w 1829641"/>
                  <a:gd name="connsiteY8" fmla="*/ 1368374 h 1916912"/>
                  <a:gd name="connsiteX9" fmla="*/ 403503 w 1829641"/>
                  <a:gd name="connsiteY9" fmla="*/ 1751122 h 1916912"/>
                  <a:gd name="connsiteX10" fmla="*/ 171 w 1829641"/>
                  <a:gd name="connsiteY10" fmla="*/ 1743045 h 1916912"/>
                  <a:gd name="connsiteX11" fmla="*/ 114023 w 1829641"/>
                  <a:gd name="connsiteY11" fmla="*/ 1321492 h 1916912"/>
                  <a:gd name="connsiteX12" fmla="*/ 673166 w 1829641"/>
                  <a:gd name="connsiteY12" fmla="*/ 865935 h 1916912"/>
                  <a:gd name="connsiteX13" fmla="*/ 488356 w 1829641"/>
                  <a:gd name="connsiteY13" fmla="*/ 345855 h 1916912"/>
                  <a:gd name="connsiteX0" fmla="*/ 488356 w 1829641"/>
                  <a:gd name="connsiteY0" fmla="*/ 350250 h 1921307"/>
                  <a:gd name="connsiteX1" fmla="*/ 900134 w 1829641"/>
                  <a:gd name="connsiteY1" fmla="*/ 95856 h 1921307"/>
                  <a:gd name="connsiteX2" fmla="*/ 1190094 w 1829641"/>
                  <a:gd name="connsiteY2" fmla="*/ 1155043 h 1921307"/>
                  <a:gd name="connsiteX3" fmla="*/ 1232217 w 1829641"/>
                  <a:gd name="connsiteY3" fmla="*/ 1422644 h 1921307"/>
                  <a:gd name="connsiteX4" fmla="*/ 1803631 w 1829641"/>
                  <a:gd name="connsiteY4" fmla="*/ 1701971 h 1921307"/>
                  <a:gd name="connsiteX5" fmla="*/ 1424155 w 1829641"/>
                  <a:gd name="connsiteY5" fmla="*/ 1852280 h 1921307"/>
                  <a:gd name="connsiteX6" fmla="*/ 845182 w 1829641"/>
                  <a:gd name="connsiteY6" fmla="*/ 1518106 h 1921307"/>
                  <a:gd name="connsiteX7" fmla="*/ 794880 w 1829641"/>
                  <a:gd name="connsiteY7" fmla="*/ 1217879 h 1921307"/>
                  <a:gd name="connsiteX8" fmla="*/ 538773 w 1829641"/>
                  <a:gd name="connsiteY8" fmla="*/ 1372769 h 1921307"/>
                  <a:gd name="connsiteX9" fmla="*/ 403503 w 1829641"/>
                  <a:gd name="connsiteY9" fmla="*/ 1755517 h 1921307"/>
                  <a:gd name="connsiteX10" fmla="*/ 171 w 1829641"/>
                  <a:gd name="connsiteY10" fmla="*/ 1747440 h 1921307"/>
                  <a:gd name="connsiteX11" fmla="*/ 114023 w 1829641"/>
                  <a:gd name="connsiteY11" fmla="*/ 1325887 h 1921307"/>
                  <a:gd name="connsiteX12" fmla="*/ 673166 w 1829641"/>
                  <a:gd name="connsiteY12" fmla="*/ 870330 h 1921307"/>
                  <a:gd name="connsiteX13" fmla="*/ 488356 w 1829641"/>
                  <a:gd name="connsiteY13" fmla="*/ 350250 h 1921307"/>
                  <a:gd name="connsiteX0" fmla="*/ 488356 w 1803631"/>
                  <a:gd name="connsiteY0" fmla="*/ 350250 h 1921307"/>
                  <a:gd name="connsiteX1" fmla="*/ 900134 w 1803631"/>
                  <a:gd name="connsiteY1" fmla="*/ 95856 h 1921307"/>
                  <a:gd name="connsiteX2" fmla="*/ 1190094 w 1803631"/>
                  <a:gd name="connsiteY2" fmla="*/ 1155043 h 1921307"/>
                  <a:gd name="connsiteX3" fmla="*/ 1232217 w 1803631"/>
                  <a:gd name="connsiteY3" fmla="*/ 1422644 h 1921307"/>
                  <a:gd name="connsiteX4" fmla="*/ 1803631 w 1803631"/>
                  <a:gd name="connsiteY4" fmla="*/ 1701971 h 1921307"/>
                  <a:gd name="connsiteX5" fmla="*/ 845182 w 1803631"/>
                  <a:gd name="connsiteY5" fmla="*/ 1518106 h 1921307"/>
                  <a:gd name="connsiteX6" fmla="*/ 794880 w 1803631"/>
                  <a:gd name="connsiteY6" fmla="*/ 1217879 h 1921307"/>
                  <a:gd name="connsiteX7" fmla="*/ 538773 w 1803631"/>
                  <a:gd name="connsiteY7" fmla="*/ 1372769 h 1921307"/>
                  <a:gd name="connsiteX8" fmla="*/ 403503 w 1803631"/>
                  <a:gd name="connsiteY8" fmla="*/ 1755517 h 1921307"/>
                  <a:gd name="connsiteX9" fmla="*/ 171 w 1803631"/>
                  <a:gd name="connsiteY9" fmla="*/ 1747440 h 1921307"/>
                  <a:gd name="connsiteX10" fmla="*/ 114023 w 1803631"/>
                  <a:gd name="connsiteY10" fmla="*/ 1325887 h 1921307"/>
                  <a:gd name="connsiteX11" fmla="*/ 673166 w 1803631"/>
                  <a:gd name="connsiteY11" fmla="*/ 870330 h 1921307"/>
                  <a:gd name="connsiteX12" fmla="*/ 488356 w 1803631"/>
                  <a:gd name="connsiteY12" fmla="*/ 350250 h 1921307"/>
                  <a:gd name="connsiteX0" fmla="*/ 488356 w 1232217"/>
                  <a:gd name="connsiteY0" fmla="*/ 350250 h 1921307"/>
                  <a:gd name="connsiteX1" fmla="*/ 900134 w 1232217"/>
                  <a:gd name="connsiteY1" fmla="*/ 95856 h 1921307"/>
                  <a:gd name="connsiteX2" fmla="*/ 1190094 w 1232217"/>
                  <a:gd name="connsiteY2" fmla="*/ 1155043 h 1921307"/>
                  <a:gd name="connsiteX3" fmla="*/ 1232217 w 1232217"/>
                  <a:gd name="connsiteY3" fmla="*/ 1422644 h 1921307"/>
                  <a:gd name="connsiteX4" fmla="*/ 845182 w 1232217"/>
                  <a:gd name="connsiteY4" fmla="*/ 1518106 h 1921307"/>
                  <a:gd name="connsiteX5" fmla="*/ 794880 w 1232217"/>
                  <a:gd name="connsiteY5" fmla="*/ 1217879 h 1921307"/>
                  <a:gd name="connsiteX6" fmla="*/ 538773 w 1232217"/>
                  <a:gd name="connsiteY6" fmla="*/ 1372769 h 1921307"/>
                  <a:gd name="connsiteX7" fmla="*/ 403503 w 1232217"/>
                  <a:gd name="connsiteY7" fmla="*/ 1755517 h 1921307"/>
                  <a:gd name="connsiteX8" fmla="*/ 171 w 1232217"/>
                  <a:gd name="connsiteY8" fmla="*/ 1747440 h 1921307"/>
                  <a:gd name="connsiteX9" fmla="*/ 114023 w 1232217"/>
                  <a:gd name="connsiteY9" fmla="*/ 1325887 h 1921307"/>
                  <a:gd name="connsiteX10" fmla="*/ 673166 w 1232217"/>
                  <a:gd name="connsiteY10" fmla="*/ 870330 h 1921307"/>
                  <a:gd name="connsiteX11" fmla="*/ 488356 w 1232217"/>
                  <a:gd name="connsiteY11" fmla="*/ 350250 h 1921307"/>
                  <a:gd name="connsiteX0" fmla="*/ 488356 w 1200392"/>
                  <a:gd name="connsiteY0" fmla="*/ 350250 h 1921307"/>
                  <a:gd name="connsiteX1" fmla="*/ 900134 w 1200392"/>
                  <a:gd name="connsiteY1" fmla="*/ 95856 h 1921307"/>
                  <a:gd name="connsiteX2" fmla="*/ 1190094 w 1200392"/>
                  <a:gd name="connsiteY2" fmla="*/ 1155043 h 1921307"/>
                  <a:gd name="connsiteX3" fmla="*/ 845182 w 1200392"/>
                  <a:gd name="connsiteY3" fmla="*/ 1518106 h 1921307"/>
                  <a:gd name="connsiteX4" fmla="*/ 794880 w 1200392"/>
                  <a:gd name="connsiteY4" fmla="*/ 1217879 h 1921307"/>
                  <a:gd name="connsiteX5" fmla="*/ 538773 w 1200392"/>
                  <a:gd name="connsiteY5" fmla="*/ 1372769 h 1921307"/>
                  <a:gd name="connsiteX6" fmla="*/ 403503 w 1200392"/>
                  <a:gd name="connsiteY6" fmla="*/ 1755517 h 1921307"/>
                  <a:gd name="connsiteX7" fmla="*/ 171 w 1200392"/>
                  <a:gd name="connsiteY7" fmla="*/ 1747440 h 1921307"/>
                  <a:gd name="connsiteX8" fmla="*/ 114023 w 1200392"/>
                  <a:gd name="connsiteY8" fmla="*/ 1325887 h 1921307"/>
                  <a:gd name="connsiteX9" fmla="*/ 673166 w 1200392"/>
                  <a:gd name="connsiteY9" fmla="*/ 870330 h 1921307"/>
                  <a:gd name="connsiteX10" fmla="*/ 488356 w 1200392"/>
                  <a:gd name="connsiteY10" fmla="*/ 350250 h 1921307"/>
                  <a:gd name="connsiteX0" fmla="*/ 488356 w 1200392"/>
                  <a:gd name="connsiteY0" fmla="*/ 350250 h 1921307"/>
                  <a:gd name="connsiteX1" fmla="*/ 900134 w 1200392"/>
                  <a:gd name="connsiteY1" fmla="*/ 95856 h 1921307"/>
                  <a:gd name="connsiteX2" fmla="*/ 1190094 w 1200392"/>
                  <a:gd name="connsiteY2" fmla="*/ 1155043 h 1921307"/>
                  <a:gd name="connsiteX3" fmla="*/ 794880 w 1200392"/>
                  <a:gd name="connsiteY3" fmla="*/ 1217879 h 1921307"/>
                  <a:gd name="connsiteX4" fmla="*/ 538773 w 1200392"/>
                  <a:gd name="connsiteY4" fmla="*/ 1372769 h 1921307"/>
                  <a:gd name="connsiteX5" fmla="*/ 403503 w 1200392"/>
                  <a:gd name="connsiteY5" fmla="*/ 1755517 h 1921307"/>
                  <a:gd name="connsiteX6" fmla="*/ 171 w 1200392"/>
                  <a:gd name="connsiteY6" fmla="*/ 1747440 h 1921307"/>
                  <a:gd name="connsiteX7" fmla="*/ 114023 w 1200392"/>
                  <a:gd name="connsiteY7" fmla="*/ 1325887 h 1921307"/>
                  <a:gd name="connsiteX8" fmla="*/ 673166 w 1200392"/>
                  <a:gd name="connsiteY8" fmla="*/ 870330 h 1921307"/>
                  <a:gd name="connsiteX9" fmla="*/ 488356 w 1200392"/>
                  <a:gd name="connsiteY9" fmla="*/ 350250 h 1921307"/>
                  <a:gd name="connsiteX0" fmla="*/ 488356 w 1166396"/>
                  <a:gd name="connsiteY0" fmla="*/ 350250 h 1921307"/>
                  <a:gd name="connsiteX1" fmla="*/ 900134 w 1166396"/>
                  <a:gd name="connsiteY1" fmla="*/ 95856 h 1921307"/>
                  <a:gd name="connsiteX2" fmla="*/ 1154689 w 1166396"/>
                  <a:gd name="connsiteY2" fmla="*/ 904716 h 1921307"/>
                  <a:gd name="connsiteX3" fmla="*/ 794880 w 1166396"/>
                  <a:gd name="connsiteY3" fmla="*/ 1217879 h 1921307"/>
                  <a:gd name="connsiteX4" fmla="*/ 538773 w 1166396"/>
                  <a:gd name="connsiteY4" fmla="*/ 1372769 h 1921307"/>
                  <a:gd name="connsiteX5" fmla="*/ 403503 w 1166396"/>
                  <a:gd name="connsiteY5" fmla="*/ 1755517 h 1921307"/>
                  <a:gd name="connsiteX6" fmla="*/ 171 w 1166396"/>
                  <a:gd name="connsiteY6" fmla="*/ 1747440 h 1921307"/>
                  <a:gd name="connsiteX7" fmla="*/ 114023 w 1166396"/>
                  <a:gd name="connsiteY7" fmla="*/ 1325887 h 1921307"/>
                  <a:gd name="connsiteX8" fmla="*/ 673166 w 1166396"/>
                  <a:gd name="connsiteY8" fmla="*/ 870330 h 1921307"/>
                  <a:gd name="connsiteX9" fmla="*/ 488356 w 1166396"/>
                  <a:gd name="connsiteY9" fmla="*/ 350250 h 1921307"/>
                  <a:gd name="connsiteX0" fmla="*/ 488356 w 1166396"/>
                  <a:gd name="connsiteY0" fmla="*/ 350250 h 1921307"/>
                  <a:gd name="connsiteX1" fmla="*/ 900134 w 1166396"/>
                  <a:gd name="connsiteY1" fmla="*/ 95856 h 1921307"/>
                  <a:gd name="connsiteX2" fmla="*/ 1154689 w 1166396"/>
                  <a:gd name="connsiteY2" fmla="*/ 904716 h 1921307"/>
                  <a:gd name="connsiteX3" fmla="*/ 794880 w 1166396"/>
                  <a:gd name="connsiteY3" fmla="*/ 1217879 h 1921307"/>
                  <a:gd name="connsiteX4" fmla="*/ 538773 w 1166396"/>
                  <a:gd name="connsiteY4" fmla="*/ 1372769 h 1921307"/>
                  <a:gd name="connsiteX5" fmla="*/ 403503 w 1166396"/>
                  <a:gd name="connsiteY5" fmla="*/ 1755517 h 1921307"/>
                  <a:gd name="connsiteX6" fmla="*/ 171 w 1166396"/>
                  <a:gd name="connsiteY6" fmla="*/ 1747440 h 1921307"/>
                  <a:gd name="connsiteX7" fmla="*/ 114023 w 1166396"/>
                  <a:gd name="connsiteY7" fmla="*/ 1325887 h 1921307"/>
                  <a:gd name="connsiteX8" fmla="*/ 673166 w 1166396"/>
                  <a:gd name="connsiteY8" fmla="*/ 870330 h 1921307"/>
                  <a:gd name="connsiteX9" fmla="*/ 488356 w 1166396"/>
                  <a:gd name="connsiteY9" fmla="*/ 350250 h 1921307"/>
                  <a:gd name="connsiteX0" fmla="*/ 488356 w 1166396"/>
                  <a:gd name="connsiteY0" fmla="*/ 350250 h 1921307"/>
                  <a:gd name="connsiteX1" fmla="*/ 900134 w 1166396"/>
                  <a:gd name="connsiteY1" fmla="*/ 95856 h 1921307"/>
                  <a:gd name="connsiteX2" fmla="*/ 1154689 w 1166396"/>
                  <a:gd name="connsiteY2" fmla="*/ 904716 h 1921307"/>
                  <a:gd name="connsiteX3" fmla="*/ 794880 w 1166396"/>
                  <a:gd name="connsiteY3" fmla="*/ 1217879 h 1921307"/>
                  <a:gd name="connsiteX4" fmla="*/ 538773 w 1166396"/>
                  <a:gd name="connsiteY4" fmla="*/ 1372769 h 1921307"/>
                  <a:gd name="connsiteX5" fmla="*/ 403503 w 1166396"/>
                  <a:gd name="connsiteY5" fmla="*/ 1755517 h 1921307"/>
                  <a:gd name="connsiteX6" fmla="*/ 171 w 1166396"/>
                  <a:gd name="connsiteY6" fmla="*/ 1747440 h 1921307"/>
                  <a:gd name="connsiteX7" fmla="*/ 114023 w 1166396"/>
                  <a:gd name="connsiteY7" fmla="*/ 1325887 h 1921307"/>
                  <a:gd name="connsiteX8" fmla="*/ 673166 w 1166396"/>
                  <a:gd name="connsiteY8" fmla="*/ 870330 h 1921307"/>
                  <a:gd name="connsiteX9" fmla="*/ 488356 w 1166396"/>
                  <a:gd name="connsiteY9" fmla="*/ 350250 h 1921307"/>
                  <a:gd name="connsiteX0" fmla="*/ 488356 w 1182536"/>
                  <a:gd name="connsiteY0" fmla="*/ 350250 h 1921307"/>
                  <a:gd name="connsiteX1" fmla="*/ 900134 w 1182536"/>
                  <a:gd name="connsiteY1" fmla="*/ 95856 h 1921307"/>
                  <a:gd name="connsiteX2" fmla="*/ 1171544 w 1182536"/>
                  <a:gd name="connsiteY2" fmla="*/ 907121 h 1921307"/>
                  <a:gd name="connsiteX3" fmla="*/ 794880 w 1182536"/>
                  <a:gd name="connsiteY3" fmla="*/ 1217879 h 1921307"/>
                  <a:gd name="connsiteX4" fmla="*/ 538773 w 1182536"/>
                  <a:gd name="connsiteY4" fmla="*/ 1372769 h 1921307"/>
                  <a:gd name="connsiteX5" fmla="*/ 403503 w 1182536"/>
                  <a:gd name="connsiteY5" fmla="*/ 1755517 h 1921307"/>
                  <a:gd name="connsiteX6" fmla="*/ 171 w 1182536"/>
                  <a:gd name="connsiteY6" fmla="*/ 1747440 h 1921307"/>
                  <a:gd name="connsiteX7" fmla="*/ 114023 w 1182536"/>
                  <a:gd name="connsiteY7" fmla="*/ 1325887 h 1921307"/>
                  <a:gd name="connsiteX8" fmla="*/ 673166 w 1182536"/>
                  <a:gd name="connsiteY8" fmla="*/ 870330 h 1921307"/>
                  <a:gd name="connsiteX9" fmla="*/ 488356 w 1182536"/>
                  <a:gd name="connsiteY9" fmla="*/ 350250 h 1921307"/>
                  <a:gd name="connsiteX0" fmla="*/ 488356 w 1171544"/>
                  <a:gd name="connsiteY0" fmla="*/ 350250 h 1921307"/>
                  <a:gd name="connsiteX1" fmla="*/ 900134 w 1171544"/>
                  <a:gd name="connsiteY1" fmla="*/ 95856 h 1921307"/>
                  <a:gd name="connsiteX2" fmla="*/ 1171544 w 1171544"/>
                  <a:gd name="connsiteY2" fmla="*/ 907121 h 1921307"/>
                  <a:gd name="connsiteX3" fmla="*/ 794880 w 1171544"/>
                  <a:gd name="connsiteY3" fmla="*/ 1217879 h 1921307"/>
                  <a:gd name="connsiteX4" fmla="*/ 538773 w 1171544"/>
                  <a:gd name="connsiteY4" fmla="*/ 1372769 h 1921307"/>
                  <a:gd name="connsiteX5" fmla="*/ 403503 w 1171544"/>
                  <a:gd name="connsiteY5" fmla="*/ 1755517 h 1921307"/>
                  <a:gd name="connsiteX6" fmla="*/ 171 w 1171544"/>
                  <a:gd name="connsiteY6" fmla="*/ 1747440 h 1921307"/>
                  <a:gd name="connsiteX7" fmla="*/ 114023 w 1171544"/>
                  <a:gd name="connsiteY7" fmla="*/ 1325887 h 1921307"/>
                  <a:gd name="connsiteX8" fmla="*/ 673166 w 1171544"/>
                  <a:gd name="connsiteY8" fmla="*/ 870330 h 1921307"/>
                  <a:gd name="connsiteX9" fmla="*/ 488356 w 1171544"/>
                  <a:gd name="connsiteY9" fmla="*/ 350250 h 1921307"/>
                  <a:gd name="connsiteX0" fmla="*/ 488356 w 1171544"/>
                  <a:gd name="connsiteY0" fmla="*/ 350250 h 1921307"/>
                  <a:gd name="connsiteX1" fmla="*/ 900134 w 1171544"/>
                  <a:gd name="connsiteY1" fmla="*/ 95856 h 1921307"/>
                  <a:gd name="connsiteX2" fmla="*/ 1171544 w 1171544"/>
                  <a:gd name="connsiteY2" fmla="*/ 907121 h 1921307"/>
                  <a:gd name="connsiteX3" fmla="*/ 791509 w 1171544"/>
                  <a:gd name="connsiteY3" fmla="*/ 1213069 h 1921307"/>
                  <a:gd name="connsiteX4" fmla="*/ 538773 w 1171544"/>
                  <a:gd name="connsiteY4" fmla="*/ 1372769 h 1921307"/>
                  <a:gd name="connsiteX5" fmla="*/ 403503 w 1171544"/>
                  <a:gd name="connsiteY5" fmla="*/ 1755517 h 1921307"/>
                  <a:gd name="connsiteX6" fmla="*/ 171 w 1171544"/>
                  <a:gd name="connsiteY6" fmla="*/ 1747440 h 1921307"/>
                  <a:gd name="connsiteX7" fmla="*/ 114023 w 1171544"/>
                  <a:gd name="connsiteY7" fmla="*/ 1325887 h 1921307"/>
                  <a:gd name="connsiteX8" fmla="*/ 673166 w 1171544"/>
                  <a:gd name="connsiteY8" fmla="*/ 870330 h 1921307"/>
                  <a:gd name="connsiteX9" fmla="*/ 488356 w 1171544"/>
                  <a:gd name="connsiteY9" fmla="*/ 350250 h 1921307"/>
                  <a:gd name="connsiteX0" fmla="*/ 488356 w 1171544"/>
                  <a:gd name="connsiteY0" fmla="*/ 350250 h 1921307"/>
                  <a:gd name="connsiteX1" fmla="*/ 900134 w 1171544"/>
                  <a:gd name="connsiteY1" fmla="*/ 95856 h 1921307"/>
                  <a:gd name="connsiteX2" fmla="*/ 1171544 w 1171544"/>
                  <a:gd name="connsiteY2" fmla="*/ 907121 h 1921307"/>
                  <a:gd name="connsiteX3" fmla="*/ 791509 w 1171544"/>
                  <a:gd name="connsiteY3" fmla="*/ 1213069 h 1921307"/>
                  <a:gd name="connsiteX4" fmla="*/ 538773 w 1171544"/>
                  <a:gd name="connsiteY4" fmla="*/ 1372769 h 1921307"/>
                  <a:gd name="connsiteX5" fmla="*/ 403503 w 1171544"/>
                  <a:gd name="connsiteY5" fmla="*/ 1755517 h 1921307"/>
                  <a:gd name="connsiteX6" fmla="*/ 171 w 1171544"/>
                  <a:gd name="connsiteY6" fmla="*/ 1747440 h 1921307"/>
                  <a:gd name="connsiteX7" fmla="*/ 114023 w 1171544"/>
                  <a:gd name="connsiteY7" fmla="*/ 1325887 h 1921307"/>
                  <a:gd name="connsiteX8" fmla="*/ 673166 w 1171544"/>
                  <a:gd name="connsiteY8" fmla="*/ 870330 h 1921307"/>
                  <a:gd name="connsiteX9" fmla="*/ 488356 w 1171544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6167"/>
                  <a:gd name="connsiteY0" fmla="*/ 350250 h 1921307"/>
                  <a:gd name="connsiteX1" fmla="*/ 900134 w 1186167"/>
                  <a:gd name="connsiteY1" fmla="*/ 95856 h 1921307"/>
                  <a:gd name="connsiteX2" fmla="*/ 1185028 w 1186167"/>
                  <a:gd name="connsiteY2" fmla="*/ 907121 h 1921307"/>
                  <a:gd name="connsiteX3" fmla="*/ 791509 w 1186167"/>
                  <a:gd name="connsiteY3" fmla="*/ 1213069 h 1921307"/>
                  <a:gd name="connsiteX4" fmla="*/ 538773 w 1186167"/>
                  <a:gd name="connsiteY4" fmla="*/ 1372769 h 1921307"/>
                  <a:gd name="connsiteX5" fmla="*/ 403503 w 1186167"/>
                  <a:gd name="connsiteY5" fmla="*/ 1755517 h 1921307"/>
                  <a:gd name="connsiteX6" fmla="*/ 171 w 1186167"/>
                  <a:gd name="connsiteY6" fmla="*/ 1747440 h 1921307"/>
                  <a:gd name="connsiteX7" fmla="*/ 114023 w 1186167"/>
                  <a:gd name="connsiteY7" fmla="*/ 1325887 h 1921307"/>
                  <a:gd name="connsiteX8" fmla="*/ 673166 w 1186167"/>
                  <a:gd name="connsiteY8" fmla="*/ 870330 h 1921307"/>
                  <a:gd name="connsiteX9" fmla="*/ 488356 w 1186167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538773 w 1185028"/>
                  <a:gd name="connsiteY3" fmla="*/ 1372769 h 1921307"/>
                  <a:gd name="connsiteX4" fmla="*/ 403503 w 1185028"/>
                  <a:gd name="connsiteY4" fmla="*/ 1755517 h 1921307"/>
                  <a:gd name="connsiteX5" fmla="*/ 171 w 1185028"/>
                  <a:gd name="connsiteY5" fmla="*/ 1747440 h 1921307"/>
                  <a:gd name="connsiteX6" fmla="*/ 114023 w 1185028"/>
                  <a:gd name="connsiteY6" fmla="*/ 1325887 h 1921307"/>
                  <a:gd name="connsiteX7" fmla="*/ 673166 w 1185028"/>
                  <a:gd name="connsiteY7" fmla="*/ 870330 h 1921307"/>
                  <a:gd name="connsiteX8" fmla="*/ 488356 w 1185028"/>
                  <a:gd name="connsiteY8" fmla="*/ 350250 h 1921307"/>
                  <a:gd name="connsiteX0" fmla="*/ 488356 w 1187930"/>
                  <a:gd name="connsiteY0" fmla="*/ 350250 h 1921307"/>
                  <a:gd name="connsiteX1" fmla="*/ 900134 w 1187930"/>
                  <a:gd name="connsiteY1" fmla="*/ 95856 h 1921307"/>
                  <a:gd name="connsiteX2" fmla="*/ 1185028 w 1187930"/>
                  <a:gd name="connsiteY2" fmla="*/ 907121 h 1921307"/>
                  <a:gd name="connsiteX3" fmla="*/ 538773 w 1187930"/>
                  <a:gd name="connsiteY3" fmla="*/ 1372769 h 1921307"/>
                  <a:gd name="connsiteX4" fmla="*/ 403503 w 1187930"/>
                  <a:gd name="connsiteY4" fmla="*/ 1755517 h 1921307"/>
                  <a:gd name="connsiteX5" fmla="*/ 171 w 1187930"/>
                  <a:gd name="connsiteY5" fmla="*/ 1747440 h 1921307"/>
                  <a:gd name="connsiteX6" fmla="*/ 114023 w 1187930"/>
                  <a:gd name="connsiteY6" fmla="*/ 1325887 h 1921307"/>
                  <a:gd name="connsiteX7" fmla="*/ 673166 w 1187930"/>
                  <a:gd name="connsiteY7" fmla="*/ 870330 h 1921307"/>
                  <a:gd name="connsiteX8" fmla="*/ 488356 w 1187930"/>
                  <a:gd name="connsiteY8" fmla="*/ 350250 h 1921307"/>
                  <a:gd name="connsiteX0" fmla="*/ 488356 w 1184336"/>
                  <a:gd name="connsiteY0" fmla="*/ 350250 h 1921307"/>
                  <a:gd name="connsiteX1" fmla="*/ 900134 w 1184336"/>
                  <a:gd name="connsiteY1" fmla="*/ 95856 h 1921307"/>
                  <a:gd name="connsiteX2" fmla="*/ 1181416 w 1184336"/>
                  <a:gd name="connsiteY2" fmla="*/ 950925 h 1921307"/>
                  <a:gd name="connsiteX3" fmla="*/ 538773 w 1184336"/>
                  <a:gd name="connsiteY3" fmla="*/ 1372769 h 1921307"/>
                  <a:gd name="connsiteX4" fmla="*/ 403503 w 1184336"/>
                  <a:gd name="connsiteY4" fmla="*/ 1755517 h 1921307"/>
                  <a:gd name="connsiteX5" fmla="*/ 171 w 1184336"/>
                  <a:gd name="connsiteY5" fmla="*/ 1747440 h 1921307"/>
                  <a:gd name="connsiteX6" fmla="*/ 114023 w 1184336"/>
                  <a:gd name="connsiteY6" fmla="*/ 1325887 h 1921307"/>
                  <a:gd name="connsiteX7" fmla="*/ 673166 w 1184336"/>
                  <a:gd name="connsiteY7" fmla="*/ 870330 h 1921307"/>
                  <a:gd name="connsiteX8" fmla="*/ 488356 w 1184336"/>
                  <a:gd name="connsiteY8" fmla="*/ 350250 h 1921307"/>
                  <a:gd name="connsiteX0" fmla="*/ 488356 w 1181416"/>
                  <a:gd name="connsiteY0" fmla="*/ 350250 h 1921307"/>
                  <a:gd name="connsiteX1" fmla="*/ 900134 w 1181416"/>
                  <a:gd name="connsiteY1" fmla="*/ 95856 h 1921307"/>
                  <a:gd name="connsiteX2" fmla="*/ 1181416 w 1181416"/>
                  <a:gd name="connsiteY2" fmla="*/ 950925 h 1921307"/>
                  <a:gd name="connsiteX3" fmla="*/ 538773 w 1181416"/>
                  <a:gd name="connsiteY3" fmla="*/ 1372769 h 1921307"/>
                  <a:gd name="connsiteX4" fmla="*/ 403503 w 1181416"/>
                  <a:gd name="connsiteY4" fmla="*/ 1755517 h 1921307"/>
                  <a:gd name="connsiteX5" fmla="*/ 171 w 1181416"/>
                  <a:gd name="connsiteY5" fmla="*/ 1747440 h 1921307"/>
                  <a:gd name="connsiteX6" fmla="*/ 114023 w 1181416"/>
                  <a:gd name="connsiteY6" fmla="*/ 1325887 h 1921307"/>
                  <a:gd name="connsiteX7" fmla="*/ 673166 w 1181416"/>
                  <a:gd name="connsiteY7" fmla="*/ 870330 h 1921307"/>
                  <a:gd name="connsiteX8" fmla="*/ 488356 w 1181416"/>
                  <a:gd name="connsiteY8" fmla="*/ 350250 h 1921307"/>
                  <a:gd name="connsiteX0" fmla="*/ 488356 w 1181416"/>
                  <a:gd name="connsiteY0" fmla="*/ 350250 h 1921307"/>
                  <a:gd name="connsiteX1" fmla="*/ 900134 w 1181416"/>
                  <a:gd name="connsiteY1" fmla="*/ 95856 h 1921307"/>
                  <a:gd name="connsiteX2" fmla="*/ 1181416 w 1181416"/>
                  <a:gd name="connsiteY2" fmla="*/ 950925 h 1921307"/>
                  <a:gd name="connsiteX3" fmla="*/ 527940 w 1181416"/>
                  <a:gd name="connsiteY3" fmla="*/ 1372769 h 1921307"/>
                  <a:gd name="connsiteX4" fmla="*/ 403503 w 1181416"/>
                  <a:gd name="connsiteY4" fmla="*/ 1755517 h 1921307"/>
                  <a:gd name="connsiteX5" fmla="*/ 171 w 1181416"/>
                  <a:gd name="connsiteY5" fmla="*/ 1747440 h 1921307"/>
                  <a:gd name="connsiteX6" fmla="*/ 114023 w 1181416"/>
                  <a:gd name="connsiteY6" fmla="*/ 1325887 h 1921307"/>
                  <a:gd name="connsiteX7" fmla="*/ 673166 w 1181416"/>
                  <a:gd name="connsiteY7" fmla="*/ 870330 h 1921307"/>
                  <a:gd name="connsiteX8" fmla="*/ 488356 w 1181416"/>
                  <a:gd name="connsiteY8" fmla="*/ 350250 h 1921307"/>
                  <a:gd name="connsiteX0" fmla="*/ 488356 w 1181416"/>
                  <a:gd name="connsiteY0" fmla="*/ 350250 h 1921307"/>
                  <a:gd name="connsiteX1" fmla="*/ 900134 w 1181416"/>
                  <a:gd name="connsiteY1" fmla="*/ 95856 h 1921307"/>
                  <a:gd name="connsiteX2" fmla="*/ 1181416 w 1181416"/>
                  <a:gd name="connsiteY2" fmla="*/ 950925 h 1921307"/>
                  <a:gd name="connsiteX3" fmla="*/ 527940 w 1181416"/>
                  <a:gd name="connsiteY3" fmla="*/ 1372769 h 1921307"/>
                  <a:gd name="connsiteX4" fmla="*/ 403503 w 1181416"/>
                  <a:gd name="connsiteY4" fmla="*/ 1755517 h 1921307"/>
                  <a:gd name="connsiteX5" fmla="*/ 171 w 1181416"/>
                  <a:gd name="connsiteY5" fmla="*/ 1747440 h 1921307"/>
                  <a:gd name="connsiteX6" fmla="*/ 114023 w 1181416"/>
                  <a:gd name="connsiteY6" fmla="*/ 1325887 h 1921307"/>
                  <a:gd name="connsiteX7" fmla="*/ 673166 w 1181416"/>
                  <a:gd name="connsiteY7" fmla="*/ 870330 h 1921307"/>
                  <a:gd name="connsiteX8" fmla="*/ 488356 w 1181416"/>
                  <a:gd name="connsiteY8" fmla="*/ 350250 h 1921307"/>
                  <a:gd name="connsiteX0" fmla="*/ 488356 w 1174194"/>
                  <a:gd name="connsiteY0" fmla="*/ 350250 h 1921307"/>
                  <a:gd name="connsiteX1" fmla="*/ 900134 w 1174194"/>
                  <a:gd name="connsiteY1" fmla="*/ 95856 h 1921307"/>
                  <a:gd name="connsiteX2" fmla="*/ 1174194 w 1174194"/>
                  <a:gd name="connsiteY2" fmla="*/ 1007613 h 1921307"/>
                  <a:gd name="connsiteX3" fmla="*/ 527940 w 1174194"/>
                  <a:gd name="connsiteY3" fmla="*/ 1372769 h 1921307"/>
                  <a:gd name="connsiteX4" fmla="*/ 403503 w 1174194"/>
                  <a:gd name="connsiteY4" fmla="*/ 1755517 h 1921307"/>
                  <a:gd name="connsiteX5" fmla="*/ 171 w 1174194"/>
                  <a:gd name="connsiteY5" fmla="*/ 1747440 h 1921307"/>
                  <a:gd name="connsiteX6" fmla="*/ 114023 w 1174194"/>
                  <a:gd name="connsiteY6" fmla="*/ 1325887 h 1921307"/>
                  <a:gd name="connsiteX7" fmla="*/ 673166 w 1174194"/>
                  <a:gd name="connsiteY7" fmla="*/ 870330 h 1921307"/>
                  <a:gd name="connsiteX8" fmla="*/ 488356 w 1174194"/>
                  <a:gd name="connsiteY8" fmla="*/ 350250 h 1921307"/>
                  <a:gd name="connsiteX0" fmla="*/ 488356 w 1174194"/>
                  <a:gd name="connsiteY0" fmla="*/ 350250 h 1921307"/>
                  <a:gd name="connsiteX1" fmla="*/ 900134 w 1174194"/>
                  <a:gd name="connsiteY1" fmla="*/ 95856 h 1921307"/>
                  <a:gd name="connsiteX2" fmla="*/ 1174194 w 1174194"/>
                  <a:gd name="connsiteY2" fmla="*/ 1007613 h 1921307"/>
                  <a:gd name="connsiteX3" fmla="*/ 527940 w 1174194"/>
                  <a:gd name="connsiteY3" fmla="*/ 1372769 h 1921307"/>
                  <a:gd name="connsiteX4" fmla="*/ 403503 w 1174194"/>
                  <a:gd name="connsiteY4" fmla="*/ 1755517 h 1921307"/>
                  <a:gd name="connsiteX5" fmla="*/ 171 w 1174194"/>
                  <a:gd name="connsiteY5" fmla="*/ 1747440 h 1921307"/>
                  <a:gd name="connsiteX6" fmla="*/ 114023 w 1174194"/>
                  <a:gd name="connsiteY6" fmla="*/ 1325887 h 1921307"/>
                  <a:gd name="connsiteX7" fmla="*/ 673166 w 1174194"/>
                  <a:gd name="connsiteY7" fmla="*/ 870330 h 1921307"/>
                  <a:gd name="connsiteX8" fmla="*/ 488356 w 1174194"/>
                  <a:gd name="connsiteY8" fmla="*/ 350250 h 1921307"/>
                  <a:gd name="connsiteX0" fmla="*/ 488356 w 1174194"/>
                  <a:gd name="connsiteY0" fmla="*/ 350250 h 1921307"/>
                  <a:gd name="connsiteX1" fmla="*/ 900134 w 1174194"/>
                  <a:gd name="connsiteY1" fmla="*/ 95856 h 1921307"/>
                  <a:gd name="connsiteX2" fmla="*/ 1174194 w 1174194"/>
                  <a:gd name="connsiteY2" fmla="*/ 1007613 h 1921307"/>
                  <a:gd name="connsiteX3" fmla="*/ 527940 w 1174194"/>
                  <a:gd name="connsiteY3" fmla="*/ 1372769 h 1921307"/>
                  <a:gd name="connsiteX4" fmla="*/ 403503 w 1174194"/>
                  <a:gd name="connsiteY4" fmla="*/ 1755517 h 1921307"/>
                  <a:gd name="connsiteX5" fmla="*/ 171 w 1174194"/>
                  <a:gd name="connsiteY5" fmla="*/ 1747440 h 1921307"/>
                  <a:gd name="connsiteX6" fmla="*/ 114023 w 1174194"/>
                  <a:gd name="connsiteY6" fmla="*/ 1325887 h 1921307"/>
                  <a:gd name="connsiteX7" fmla="*/ 673166 w 1174194"/>
                  <a:gd name="connsiteY7" fmla="*/ 870330 h 1921307"/>
                  <a:gd name="connsiteX8" fmla="*/ 488356 w 1174194"/>
                  <a:gd name="connsiteY8" fmla="*/ 350250 h 1921307"/>
                  <a:gd name="connsiteX0" fmla="*/ 488356 w 1174194"/>
                  <a:gd name="connsiteY0" fmla="*/ 361654 h 1932711"/>
                  <a:gd name="connsiteX1" fmla="*/ 900134 w 1174194"/>
                  <a:gd name="connsiteY1" fmla="*/ 107260 h 1932711"/>
                  <a:gd name="connsiteX2" fmla="*/ 1174194 w 1174194"/>
                  <a:gd name="connsiteY2" fmla="*/ 1019017 h 1932711"/>
                  <a:gd name="connsiteX3" fmla="*/ 527940 w 1174194"/>
                  <a:gd name="connsiteY3" fmla="*/ 1384173 h 1932711"/>
                  <a:gd name="connsiteX4" fmla="*/ 403503 w 1174194"/>
                  <a:gd name="connsiteY4" fmla="*/ 1766921 h 1932711"/>
                  <a:gd name="connsiteX5" fmla="*/ 171 w 1174194"/>
                  <a:gd name="connsiteY5" fmla="*/ 1758844 h 1932711"/>
                  <a:gd name="connsiteX6" fmla="*/ 114023 w 1174194"/>
                  <a:gd name="connsiteY6" fmla="*/ 1337291 h 1932711"/>
                  <a:gd name="connsiteX7" fmla="*/ 673166 w 1174194"/>
                  <a:gd name="connsiteY7" fmla="*/ 881734 h 1932711"/>
                  <a:gd name="connsiteX8" fmla="*/ 488356 w 1174194"/>
                  <a:gd name="connsiteY8" fmla="*/ 361654 h 1932711"/>
                  <a:gd name="connsiteX0" fmla="*/ 488356 w 1174194"/>
                  <a:gd name="connsiteY0" fmla="*/ 361654 h 1932711"/>
                  <a:gd name="connsiteX1" fmla="*/ 900134 w 1174194"/>
                  <a:gd name="connsiteY1" fmla="*/ 107260 h 1932711"/>
                  <a:gd name="connsiteX2" fmla="*/ 1174194 w 1174194"/>
                  <a:gd name="connsiteY2" fmla="*/ 1019017 h 1932711"/>
                  <a:gd name="connsiteX3" fmla="*/ 527940 w 1174194"/>
                  <a:gd name="connsiteY3" fmla="*/ 1384173 h 1932711"/>
                  <a:gd name="connsiteX4" fmla="*/ 403503 w 1174194"/>
                  <a:gd name="connsiteY4" fmla="*/ 1766921 h 1932711"/>
                  <a:gd name="connsiteX5" fmla="*/ 171 w 1174194"/>
                  <a:gd name="connsiteY5" fmla="*/ 1758844 h 1932711"/>
                  <a:gd name="connsiteX6" fmla="*/ 114023 w 1174194"/>
                  <a:gd name="connsiteY6" fmla="*/ 1337291 h 1932711"/>
                  <a:gd name="connsiteX7" fmla="*/ 673166 w 1174194"/>
                  <a:gd name="connsiteY7" fmla="*/ 881734 h 1932711"/>
                  <a:gd name="connsiteX8" fmla="*/ 488356 w 1174194"/>
                  <a:gd name="connsiteY8" fmla="*/ 361654 h 1932711"/>
                  <a:gd name="connsiteX0" fmla="*/ 488356 w 1174194"/>
                  <a:gd name="connsiteY0" fmla="*/ 354856 h 1925913"/>
                  <a:gd name="connsiteX1" fmla="*/ 900134 w 1174194"/>
                  <a:gd name="connsiteY1" fmla="*/ 100462 h 1925913"/>
                  <a:gd name="connsiteX2" fmla="*/ 1174194 w 1174194"/>
                  <a:gd name="connsiteY2" fmla="*/ 1012219 h 1925913"/>
                  <a:gd name="connsiteX3" fmla="*/ 527940 w 1174194"/>
                  <a:gd name="connsiteY3" fmla="*/ 1377375 h 1925913"/>
                  <a:gd name="connsiteX4" fmla="*/ 403503 w 1174194"/>
                  <a:gd name="connsiteY4" fmla="*/ 1760123 h 1925913"/>
                  <a:gd name="connsiteX5" fmla="*/ 171 w 1174194"/>
                  <a:gd name="connsiteY5" fmla="*/ 1752046 h 1925913"/>
                  <a:gd name="connsiteX6" fmla="*/ 114023 w 1174194"/>
                  <a:gd name="connsiteY6" fmla="*/ 1330493 h 1925913"/>
                  <a:gd name="connsiteX7" fmla="*/ 673166 w 1174194"/>
                  <a:gd name="connsiteY7" fmla="*/ 874936 h 1925913"/>
                  <a:gd name="connsiteX8" fmla="*/ 488356 w 1174194"/>
                  <a:gd name="connsiteY8" fmla="*/ 354856 h 1925913"/>
                  <a:gd name="connsiteX0" fmla="*/ 488356 w 1174194"/>
                  <a:gd name="connsiteY0" fmla="*/ 354856 h 1925913"/>
                  <a:gd name="connsiteX1" fmla="*/ 914580 w 1174194"/>
                  <a:gd name="connsiteY1" fmla="*/ 100462 h 1925913"/>
                  <a:gd name="connsiteX2" fmla="*/ 1174194 w 1174194"/>
                  <a:gd name="connsiteY2" fmla="*/ 1012219 h 1925913"/>
                  <a:gd name="connsiteX3" fmla="*/ 527940 w 1174194"/>
                  <a:gd name="connsiteY3" fmla="*/ 1377375 h 1925913"/>
                  <a:gd name="connsiteX4" fmla="*/ 403503 w 1174194"/>
                  <a:gd name="connsiteY4" fmla="*/ 1760123 h 1925913"/>
                  <a:gd name="connsiteX5" fmla="*/ 171 w 1174194"/>
                  <a:gd name="connsiteY5" fmla="*/ 1752046 h 1925913"/>
                  <a:gd name="connsiteX6" fmla="*/ 114023 w 1174194"/>
                  <a:gd name="connsiteY6" fmla="*/ 1330493 h 1925913"/>
                  <a:gd name="connsiteX7" fmla="*/ 673166 w 1174194"/>
                  <a:gd name="connsiteY7" fmla="*/ 874936 h 1925913"/>
                  <a:gd name="connsiteX8" fmla="*/ 488356 w 1174194"/>
                  <a:gd name="connsiteY8" fmla="*/ 354856 h 1925913"/>
                  <a:gd name="connsiteX0" fmla="*/ 488356 w 1174194"/>
                  <a:gd name="connsiteY0" fmla="*/ 355988 h 1927045"/>
                  <a:gd name="connsiteX1" fmla="*/ 914580 w 1174194"/>
                  <a:gd name="connsiteY1" fmla="*/ 101594 h 1927045"/>
                  <a:gd name="connsiteX2" fmla="*/ 1174194 w 1174194"/>
                  <a:gd name="connsiteY2" fmla="*/ 1013351 h 1927045"/>
                  <a:gd name="connsiteX3" fmla="*/ 527940 w 1174194"/>
                  <a:gd name="connsiteY3" fmla="*/ 1378507 h 1927045"/>
                  <a:gd name="connsiteX4" fmla="*/ 403503 w 1174194"/>
                  <a:gd name="connsiteY4" fmla="*/ 1761255 h 1927045"/>
                  <a:gd name="connsiteX5" fmla="*/ 171 w 1174194"/>
                  <a:gd name="connsiteY5" fmla="*/ 1753178 h 1927045"/>
                  <a:gd name="connsiteX6" fmla="*/ 114023 w 1174194"/>
                  <a:gd name="connsiteY6" fmla="*/ 1331625 h 1927045"/>
                  <a:gd name="connsiteX7" fmla="*/ 673166 w 1174194"/>
                  <a:gd name="connsiteY7" fmla="*/ 876068 h 1927045"/>
                  <a:gd name="connsiteX8" fmla="*/ 488356 w 1174194"/>
                  <a:gd name="connsiteY8" fmla="*/ 355988 h 1927045"/>
                  <a:gd name="connsiteX0" fmla="*/ 488356 w 1174194"/>
                  <a:gd name="connsiteY0" fmla="*/ 355988 h 1927045"/>
                  <a:gd name="connsiteX1" fmla="*/ 914580 w 1174194"/>
                  <a:gd name="connsiteY1" fmla="*/ 101594 h 1927045"/>
                  <a:gd name="connsiteX2" fmla="*/ 1174194 w 1174194"/>
                  <a:gd name="connsiteY2" fmla="*/ 1013351 h 1927045"/>
                  <a:gd name="connsiteX3" fmla="*/ 527940 w 1174194"/>
                  <a:gd name="connsiteY3" fmla="*/ 1378507 h 1927045"/>
                  <a:gd name="connsiteX4" fmla="*/ 403503 w 1174194"/>
                  <a:gd name="connsiteY4" fmla="*/ 1761255 h 1927045"/>
                  <a:gd name="connsiteX5" fmla="*/ 171 w 1174194"/>
                  <a:gd name="connsiteY5" fmla="*/ 1753178 h 1927045"/>
                  <a:gd name="connsiteX6" fmla="*/ 114023 w 1174194"/>
                  <a:gd name="connsiteY6" fmla="*/ 1331625 h 1927045"/>
                  <a:gd name="connsiteX7" fmla="*/ 673166 w 1174194"/>
                  <a:gd name="connsiteY7" fmla="*/ 876068 h 1927045"/>
                  <a:gd name="connsiteX8" fmla="*/ 488356 w 1174194"/>
                  <a:gd name="connsiteY8" fmla="*/ 355988 h 1927045"/>
                  <a:gd name="connsiteX0" fmla="*/ 488356 w 1174194"/>
                  <a:gd name="connsiteY0" fmla="*/ 355988 h 1927045"/>
                  <a:gd name="connsiteX1" fmla="*/ 914580 w 1174194"/>
                  <a:gd name="connsiteY1" fmla="*/ 101594 h 1927045"/>
                  <a:gd name="connsiteX2" fmla="*/ 1174194 w 1174194"/>
                  <a:gd name="connsiteY2" fmla="*/ 1013351 h 1927045"/>
                  <a:gd name="connsiteX3" fmla="*/ 527940 w 1174194"/>
                  <a:gd name="connsiteY3" fmla="*/ 1378507 h 1927045"/>
                  <a:gd name="connsiteX4" fmla="*/ 403503 w 1174194"/>
                  <a:gd name="connsiteY4" fmla="*/ 1761255 h 1927045"/>
                  <a:gd name="connsiteX5" fmla="*/ 171 w 1174194"/>
                  <a:gd name="connsiteY5" fmla="*/ 1753178 h 1927045"/>
                  <a:gd name="connsiteX6" fmla="*/ 114023 w 1174194"/>
                  <a:gd name="connsiteY6" fmla="*/ 1331625 h 1927045"/>
                  <a:gd name="connsiteX7" fmla="*/ 673166 w 1174194"/>
                  <a:gd name="connsiteY7" fmla="*/ 876068 h 1927045"/>
                  <a:gd name="connsiteX8" fmla="*/ 488356 w 1174194"/>
                  <a:gd name="connsiteY8" fmla="*/ 355988 h 1927045"/>
                  <a:gd name="connsiteX0" fmla="*/ 488374 w 1174212"/>
                  <a:gd name="connsiteY0" fmla="*/ 355988 h 1920012"/>
                  <a:gd name="connsiteX1" fmla="*/ 914598 w 1174212"/>
                  <a:gd name="connsiteY1" fmla="*/ 101594 h 1920012"/>
                  <a:gd name="connsiteX2" fmla="*/ 1174212 w 1174212"/>
                  <a:gd name="connsiteY2" fmla="*/ 1013351 h 1920012"/>
                  <a:gd name="connsiteX3" fmla="*/ 527958 w 1174212"/>
                  <a:gd name="connsiteY3" fmla="*/ 1378507 h 1920012"/>
                  <a:gd name="connsiteX4" fmla="*/ 403521 w 1174212"/>
                  <a:gd name="connsiteY4" fmla="*/ 1761255 h 1920012"/>
                  <a:gd name="connsiteX5" fmla="*/ 189 w 1174212"/>
                  <a:gd name="connsiteY5" fmla="*/ 1753178 h 1920012"/>
                  <a:gd name="connsiteX6" fmla="*/ 114041 w 1174212"/>
                  <a:gd name="connsiteY6" fmla="*/ 1331625 h 1920012"/>
                  <a:gd name="connsiteX7" fmla="*/ 673184 w 1174212"/>
                  <a:gd name="connsiteY7" fmla="*/ 876068 h 1920012"/>
                  <a:gd name="connsiteX8" fmla="*/ 488374 w 1174212"/>
                  <a:gd name="connsiteY8" fmla="*/ 355988 h 1920012"/>
                  <a:gd name="connsiteX0" fmla="*/ 488185 w 1174023"/>
                  <a:gd name="connsiteY0" fmla="*/ 355988 h 1909604"/>
                  <a:gd name="connsiteX1" fmla="*/ 914409 w 1174023"/>
                  <a:gd name="connsiteY1" fmla="*/ 101594 h 1909604"/>
                  <a:gd name="connsiteX2" fmla="*/ 1174023 w 1174023"/>
                  <a:gd name="connsiteY2" fmla="*/ 1013351 h 1909604"/>
                  <a:gd name="connsiteX3" fmla="*/ 527769 w 1174023"/>
                  <a:gd name="connsiteY3" fmla="*/ 1378507 h 1909604"/>
                  <a:gd name="connsiteX4" fmla="*/ 403332 w 1174023"/>
                  <a:gd name="connsiteY4" fmla="*/ 1761255 h 1909604"/>
                  <a:gd name="connsiteX5" fmla="*/ 0 w 1174023"/>
                  <a:gd name="connsiteY5" fmla="*/ 1753178 h 1909604"/>
                  <a:gd name="connsiteX6" fmla="*/ 113852 w 1174023"/>
                  <a:gd name="connsiteY6" fmla="*/ 1331625 h 1909604"/>
                  <a:gd name="connsiteX7" fmla="*/ 672995 w 1174023"/>
                  <a:gd name="connsiteY7" fmla="*/ 876068 h 1909604"/>
                  <a:gd name="connsiteX8" fmla="*/ 488185 w 1174023"/>
                  <a:gd name="connsiteY8" fmla="*/ 355988 h 1909604"/>
                  <a:gd name="connsiteX0" fmla="*/ 488185 w 1174023"/>
                  <a:gd name="connsiteY0" fmla="*/ 355988 h 1909604"/>
                  <a:gd name="connsiteX1" fmla="*/ 914409 w 1174023"/>
                  <a:gd name="connsiteY1" fmla="*/ 101594 h 1909604"/>
                  <a:gd name="connsiteX2" fmla="*/ 1174023 w 1174023"/>
                  <a:gd name="connsiteY2" fmla="*/ 1013351 h 1909604"/>
                  <a:gd name="connsiteX3" fmla="*/ 527769 w 1174023"/>
                  <a:gd name="connsiteY3" fmla="*/ 1378507 h 1909604"/>
                  <a:gd name="connsiteX4" fmla="*/ 403332 w 1174023"/>
                  <a:gd name="connsiteY4" fmla="*/ 1761255 h 1909604"/>
                  <a:gd name="connsiteX5" fmla="*/ 0 w 1174023"/>
                  <a:gd name="connsiteY5" fmla="*/ 1753178 h 1909604"/>
                  <a:gd name="connsiteX6" fmla="*/ 106630 w 1174023"/>
                  <a:gd name="connsiteY6" fmla="*/ 1331625 h 1909604"/>
                  <a:gd name="connsiteX7" fmla="*/ 672995 w 1174023"/>
                  <a:gd name="connsiteY7" fmla="*/ 876068 h 1909604"/>
                  <a:gd name="connsiteX8" fmla="*/ 488185 w 1174023"/>
                  <a:gd name="connsiteY8" fmla="*/ 355988 h 1909604"/>
                  <a:gd name="connsiteX0" fmla="*/ 488185 w 1174023"/>
                  <a:gd name="connsiteY0" fmla="*/ 355988 h 1909604"/>
                  <a:gd name="connsiteX1" fmla="*/ 914409 w 1174023"/>
                  <a:gd name="connsiteY1" fmla="*/ 101594 h 1909604"/>
                  <a:gd name="connsiteX2" fmla="*/ 1174023 w 1174023"/>
                  <a:gd name="connsiteY2" fmla="*/ 1013351 h 1909604"/>
                  <a:gd name="connsiteX3" fmla="*/ 527769 w 1174023"/>
                  <a:gd name="connsiteY3" fmla="*/ 1378507 h 1909604"/>
                  <a:gd name="connsiteX4" fmla="*/ 403332 w 1174023"/>
                  <a:gd name="connsiteY4" fmla="*/ 1761255 h 1909604"/>
                  <a:gd name="connsiteX5" fmla="*/ 0 w 1174023"/>
                  <a:gd name="connsiteY5" fmla="*/ 1753178 h 1909604"/>
                  <a:gd name="connsiteX6" fmla="*/ 106630 w 1174023"/>
                  <a:gd name="connsiteY6" fmla="*/ 1331625 h 1909604"/>
                  <a:gd name="connsiteX7" fmla="*/ 672995 w 1174023"/>
                  <a:gd name="connsiteY7" fmla="*/ 876068 h 1909604"/>
                  <a:gd name="connsiteX8" fmla="*/ 488185 w 1174023"/>
                  <a:gd name="connsiteY8" fmla="*/ 355988 h 1909604"/>
                  <a:gd name="connsiteX0" fmla="*/ 480963 w 1166801"/>
                  <a:gd name="connsiteY0" fmla="*/ 355988 h 1913943"/>
                  <a:gd name="connsiteX1" fmla="*/ 907187 w 1166801"/>
                  <a:gd name="connsiteY1" fmla="*/ 101594 h 1913943"/>
                  <a:gd name="connsiteX2" fmla="*/ 1166801 w 1166801"/>
                  <a:gd name="connsiteY2" fmla="*/ 1013351 h 1913943"/>
                  <a:gd name="connsiteX3" fmla="*/ 520547 w 1166801"/>
                  <a:gd name="connsiteY3" fmla="*/ 1378507 h 1913943"/>
                  <a:gd name="connsiteX4" fmla="*/ 396110 w 1166801"/>
                  <a:gd name="connsiteY4" fmla="*/ 1761255 h 1913943"/>
                  <a:gd name="connsiteX5" fmla="*/ 0 w 1166801"/>
                  <a:gd name="connsiteY5" fmla="*/ 1760908 h 1913943"/>
                  <a:gd name="connsiteX6" fmla="*/ 99408 w 1166801"/>
                  <a:gd name="connsiteY6" fmla="*/ 1331625 h 1913943"/>
                  <a:gd name="connsiteX7" fmla="*/ 665773 w 1166801"/>
                  <a:gd name="connsiteY7" fmla="*/ 876068 h 1913943"/>
                  <a:gd name="connsiteX8" fmla="*/ 480963 w 1166801"/>
                  <a:gd name="connsiteY8" fmla="*/ 355988 h 1913943"/>
                  <a:gd name="connsiteX0" fmla="*/ 480963 w 1166801"/>
                  <a:gd name="connsiteY0" fmla="*/ 355988 h 1913943"/>
                  <a:gd name="connsiteX1" fmla="*/ 907187 w 1166801"/>
                  <a:gd name="connsiteY1" fmla="*/ 101594 h 1913943"/>
                  <a:gd name="connsiteX2" fmla="*/ 1166801 w 1166801"/>
                  <a:gd name="connsiteY2" fmla="*/ 1013351 h 1913943"/>
                  <a:gd name="connsiteX3" fmla="*/ 520547 w 1166801"/>
                  <a:gd name="connsiteY3" fmla="*/ 1378507 h 1913943"/>
                  <a:gd name="connsiteX4" fmla="*/ 396110 w 1166801"/>
                  <a:gd name="connsiteY4" fmla="*/ 1761255 h 1913943"/>
                  <a:gd name="connsiteX5" fmla="*/ 0 w 1166801"/>
                  <a:gd name="connsiteY5" fmla="*/ 1760908 h 1913943"/>
                  <a:gd name="connsiteX6" fmla="*/ 99408 w 1166801"/>
                  <a:gd name="connsiteY6" fmla="*/ 1331625 h 1913943"/>
                  <a:gd name="connsiteX7" fmla="*/ 665773 w 1166801"/>
                  <a:gd name="connsiteY7" fmla="*/ 876068 h 1913943"/>
                  <a:gd name="connsiteX8" fmla="*/ 480963 w 1166801"/>
                  <a:gd name="connsiteY8" fmla="*/ 355988 h 1913943"/>
                  <a:gd name="connsiteX0" fmla="*/ 480963 w 1166801"/>
                  <a:gd name="connsiteY0" fmla="*/ 355988 h 1913943"/>
                  <a:gd name="connsiteX1" fmla="*/ 907187 w 1166801"/>
                  <a:gd name="connsiteY1" fmla="*/ 101594 h 1913943"/>
                  <a:gd name="connsiteX2" fmla="*/ 1166801 w 1166801"/>
                  <a:gd name="connsiteY2" fmla="*/ 1013351 h 1913943"/>
                  <a:gd name="connsiteX3" fmla="*/ 520547 w 1166801"/>
                  <a:gd name="connsiteY3" fmla="*/ 1378507 h 1913943"/>
                  <a:gd name="connsiteX4" fmla="*/ 396110 w 1166801"/>
                  <a:gd name="connsiteY4" fmla="*/ 1761255 h 1913943"/>
                  <a:gd name="connsiteX5" fmla="*/ 0 w 1166801"/>
                  <a:gd name="connsiteY5" fmla="*/ 1760908 h 1913943"/>
                  <a:gd name="connsiteX6" fmla="*/ 99408 w 1166801"/>
                  <a:gd name="connsiteY6" fmla="*/ 1331625 h 1913943"/>
                  <a:gd name="connsiteX7" fmla="*/ 665773 w 1166801"/>
                  <a:gd name="connsiteY7" fmla="*/ 876068 h 1913943"/>
                  <a:gd name="connsiteX8" fmla="*/ 480963 w 1166801"/>
                  <a:gd name="connsiteY8" fmla="*/ 355988 h 1913943"/>
                  <a:gd name="connsiteX0" fmla="*/ 477351 w 1163189"/>
                  <a:gd name="connsiteY0" fmla="*/ 355988 h 1912485"/>
                  <a:gd name="connsiteX1" fmla="*/ 903575 w 1163189"/>
                  <a:gd name="connsiteY1" fmla="*/ 101594 h 1912485"/>
                  <a:gd name="connsiteX2" fmla="*/ 1163189 w 1163189"/>
                  <a:gd name="connsiteY2" fmla="*/ 1013351 h 1912485"/>
                  <a:gd name="connsiteX3" fmla="*/ 516935 w 1163189"/>
                  <a:gd name="connsiteY3" fmla="*/ 1378507 h 1912485"/>
                  <a:gd name="connsiteX4" fmla="*/ 392498 w 1163189"/>
                  <a:gd name="connsiteY4" fmla="*/ 1761255 h 1912485"/>
                  <a:gd name="connsiteX5" fmla="*/ 0 w 1163189"/>
                  <a:gd name="connsiteY5" fmla="*/ 1758331 h 1912485"/>
                  <a:gd name="connsiteX6" fmla="*/ 95796 w 1163189"/>
                  <a:gd name="connsiteY6" fmla="*/ 1331625 h 1912485"/>
                  <a:gd name="connsiteX7" fmla="*/ 662161 w 1163189"/>
                  <a:gd name="connsiteY7" fmla="*/ 876068 h 1912485"/>
                  <a:gd name="connsiteX8" fmla="*/ 477351 w 1163189"/>
                  <a:gd name="connsiteY8" fmla="*/ 355988 h 1912485"/>
                  <a:gd name="connsiteX0" fmla="*/ 477351 w 1163189"/>
                  <a:gd name="connsiteY0" fmla="*/ 355988 h 1912485"/>
                  <a:gd name="connsiteX1" fmla="*/ 903575 w 1163189"/>
                  <a:gd name="connsiteY1" fmla="*/ 101594 h 1912485"/>
                  <a:gd name="connsiteX2" fmla="*/ 1163189 w 1163189"/>
                  <a:gd name="connsiteY2" fmla="*/ 1013351 h 1912485"/>
                  <a:gd name="connsiteX3" fmla="*/ 516935 w 1163189"/>
                  <a:gd name="connsiteY3" fmla="*/ 1378507 h 1912485"/>
                  <a:gd name="connsiteX4" fmla="*/ 392498 w 1163189"/>
                  <a:gd name="connsiteY4" fmla="*/ 1761255 h 1912485"/>
                  <a:gd name="connsiteX5" fmla="*/ 0 w 1163189"/>
                  <a:gd name="connsiteY5" fmla="*/ 1758331 h 1912485"/>
                  <a:gd name="connsiteX6" fmla="*/ 95796 w 1163189"/>
                  <a:gd name="connsiteY6" fmla="*/ 1331625 h 1912485"/>
                  <a:gd name="connsiteX7" fmla="*/ 662161 w 1163189"/>
                  <a:gd name="connsiteY7" fmla="*/ 876068 h 1912485"/>
                  <a:gd name="connsiteX8" fmla="*/ 477351 w 1163189"/>
                  <a:gd name="connsiteY8" fmla="*/ 355988 h 1912485"/>
                  <a:gd name="connsiteX0" fmla="*/ 477351 w 1163189"/>
                  <a:gd name="connsiteY0" fmla="*/ 355988 h 1912485"/>
                  <a:gd name="connsiteX1" fmla="*/ 903575 w 1163189"/>
                  <a:gd name="connsiteY1" fmla="*/ 101594 h 1912485"/>
                  <a:gd name="connsiteX2" fmla="*/ 1163189 w 1163189"/>
                  <a:gd name="connsiteY2" fmla="*/ 1013351 h 1912485"/>
                  <a:gd name="connsiteX3" fmla="*/ 516935 w 1163189"/>
                  <a:gd name="connsiteY3" fmla="*/ 1378507 h 1912485"/>
                  <a:gd name="connsiteX4" fmla="*/ 392498 w 1163189"/>
                  <a:gd name="connsiteY4" fmla="*/ 1761255 h 1912485"/>
                  <a:gd name="connsiteX5" fmla="*/ 0 w 1163189"/>
                  <a:gd name="connsiteY5" fmla="*/ 1758331 h 1912485"/>
                  <a:gd name="connsiteX6" fmla="*/ 95796 w 1163189"/>
                  <a:gd name="connsiteY6" fmla="*/ 1331625 h 1912485"/>
                  <a:gd name="connsiteX7" fmla="*/ 662161 w 1163189"/>
                  <a:gd name="connsiteY7" fmla="*/ 876068 h 1912485"/>
                  <a:gd name="connsiteX8" fmla="*/ 477351 w 1163189"/>
                  <a:gd name="connsiteY8" fmla="*/ 355988 h 1912485"/>
                  <a:gd name="connsiteX0" fmla="*/ 477351 w 1163189"/>
                  <a:gd name="connsiteY0" fmla="*/ 355988 h 1912485"/>
                  <a:gd name="connsiteX1" fmla="*/ 903575 w 1163189"/>
                  <a:gd name="connsiteY1" fmla="*/ 101594 h 1912485"/>
                  <a:gd name="connsiteX2" fmla="*/ 1163189 w 1163189"/>
                  <a:gd name="connsiteY2" fmla="*/ 1013351 h 1912485"/>
                  <a:gd name="connsiteX3" fmla="*/ 516935 w 1163189"/>
                  <a:gd name="connsiteY3" fmla="*/ 1378507 h 1912485"/>
                  <a:gd name="connsiteX4" fmla="*/ 392498 w 1163189"/>
                  <a:gd name="connsiteY4" fmla="*/ 1761255 h 1912485"/>
                  <a:gd name="connsiteX5" fmla="*/ 0 w 1163189"/>
                  <a:gd name="connsiteY5" fmla="*/ 1758331 h 1912485"/>
                  <a:gd name="connsiteX6" fmla="*/ 95796 w 1163189"/>
                  <a:gd name="connsiteY6" fmla="*/ 1331625 h 1912485"/>
                  <a:gd name="connsiteX7" fmla="*/ 662161 w 1163189"/>
                  <a:gd name="connsiteY7" fmla="*/ 876068 h 1912485"/>
                  <a:gd name="connsiteX8" fmla="*/ 477351 w 1163189"/>
                  <a:gd name="connsiteY8" fmla="*/ 355988 h 1912485"/>
                  <a:gd name="connsiteX0" fmla="*/ 477351 w 1163189"/>
                  <a:gd name="connsiteY0" fmla="*/ 355988 h 1906276"/>
                  <a:gd name="connsiteX1" fmla="*/ 903575 w 1163189"/>
                  <a:gd name="connsiteY1" fmla="*/ 101594 h 1906276"/>
                  <a:gd name="connsiteX2" fmla="*/ 1163189 w 1163189"/>
                  <a:gd name="connsiteY2" fmla="*/ 1013351 h 1906276"/>
                  <a:gd name="connsiteX3" fmla="*/ 516935 w 1163189"/>
                  <a:gd name="connsiteY3" fmla="*/ 1378507 h 1906276"/>
                  <a:gd name="connsiteX4" fmla="*/ 392498 w 1163189"/>
                  <a:gd name="connsiteY4" fmla="*/ 1761255 h 1906276"/>
                  <a:gd name="connsiteX5" fmla="*/ 0 w 1163189"/>
                  <a:gd name="connsiteY5" fmla="*/ 1758331 h 1906276"/>
                  <a:gd name="connsiteX6" fmla="*/ 95796 w 1163189"/>
                  <a:gd name="connsiteY6" fmla="*/ 1331625 h 1906276"/>
                  <a:gd name="connsiteX7" fmla="*/ 662161 w 1163189"/>
                  <a:gd name="connsiteY7" fmla="*/ 876068 h 1906276"/>
                  <a:gd name="connsiteX8" fmla="*/ 477351 w 1163189"/>
                  <a:gd name="connsiteY8" fmla="*/ 355988 h 1906276"/>
                  <a:gd name="connsiteX0" fmla="*/ 477351 w 1163189"/>
                  <a:gd name="connsiteY0" fmla="*/ 355988 h 1906276"/>
                  <a:gd name="connsiteX1" fmla="*/ 903575 w 1163189"/>
                  <a:gd name="connsiteY1" fmla="*/ 101594 h 1906276"/>
                  <a:gd name="connsiteX2" fmla="*/ 1163189 w 1163189"/>
                  <a:gd name="connsiteY2" fmla="*/ 1013351 h 1906276"/>
                  <a:gd name="connsiteX3" fmla="*/ 516935 w 1163189"/>
                  <a:gd name="connsiteY3" fmla="*/ 1378507 h 1906276"/>
                  <a:gd name="connsiteX4" fmla="*/ 392498 w 1163189"/>
                  <a:gd name="connsiteY4" fmla="*/ 1761255 h 1906276"/>
                  <a:gd name="connsiteX5" fmla="*/ 0 w 1163189"/>
                  <a:gd name="connsiteY5" fmla="*/ 1758331 h 1906276"/>
                  <a:gd name="connsiteX6" fmla="*/ 103019 w 1163189"/>
                  <a:gd name="connsiteY6" fmla="*/ 1339355 h 1906276"/>
                  <a:gd name="connsiteX7" fmla="*/ 662161 w 1163189"/>
                  <a:gd name="connsiteY7" fmla="*/ 876068 h 1906276"/>
                  <a:gd name="connsiteX8" fmla="*/ 477351 w 1163189"/>
                  <a:gd name="connsiteY8" fmla="*/ 355988 h 1906276"/>
                  <a:gd name="connsiteX0" fmla="*/ 477351 w 1163189"/>
                  <a:gd name="connsiteY0" fmla="*/ 355988 h 1906276"/>
                  <a:gd name="connsiteX1" fmla="*/ 903575 w 1163189"/>
                  <a:gd name="connsiteY1" fmla="*/ 101594 h 1906276"/>
                  <a:gd name="connsiteX2" fmla="*/ 1163189 w 1163189"/>
                  <a:gd name="connsiteY2" fmla="*/ 1013351 h 1906276"/>
                  <a:gd name="connsiteX3" fmla="*/ 516935 w 1163189"/>
                  <a:gd name="connsiteY3" fmla="*/ 1378507 h 1906276"/>
                  <a:gd name="connsiteX4" fmla="*/ 392498 w 1163189"/>
                  <a:gd name="connsiteY4" fmla="*/ 1761255 h 1906276"/>
                  <a:gd name="connsiteX5" fmla="*/ 0 w 1163189"/>
                  <a:gd name="connsiteY5" fmla="*/ 1758331 h 1906276"/>
                  <a:gd name="connsiteX6" fmla="*/ 103019 w 1163189"/>
                  <a:gd name="connsiteY6" fmla="*/ 1339355 h 1906276"/>
                  <a:gd name="connsiteX7" fmla="*/ 662161 w 1163189"/>
                  <a:gd name="connsiteY7" fmla="*/ 876068 h 1906276"/>
                  <a:gd name="connsiteX8" fmla="*/ 477351 w 1163189"/>
                  <a:gd name="connsiteY8" fmla="*/ 355988 h 1906276"/>
                  <a:gd name="connsiteX0" fmla="*/ 452072 w 1137910"/>
                  <a:gd name="connsiteY0" fmla="*/ 355988 h 1906276"/>
                  <a:gd name="connsiteX1" fmla="*/ 878296 w 1137910"/>
                  <a:gd name="connsiteY1" fmla="*/ 101594 h 1906276"/>
                  <a:gd name="connsiteX2" fmla="*/ 1137910 w 1137910"/>
                  <a:gd name="connsiteY2" fmla="*/ 1013351 h 1906276"/>
                  <a:gd name="connsiteX3" fmla="*/ 491656 w 1137910"/>
                  <a:gd name="connsiteY3" fmla="*/ 1378507 h 1906276"/>
                  <a:gd name="connsiteX4" fmla="*/ 367219 w 1137910"/>
                  <a:gd name="connsiteY4" fmla="*/ 1761255 h 1906276"/>
                  <a:gd name="connsiteX5" fmla="*/ 0 w 1137910"/>
                  <a:gd name="connsiteY5" fmla="*/ 1758331 h 1906276"/>
                  <a:gd name="connsiteX6" fmla="*/ 77740 w 1137910"/>
                  <a:gd name="connsiteY6" fmla="*/ 1339355 h 1906276"/>
                  <a:gd name="connsiteX7" fmla="*/ 636882 w 1137910"/>
                  <a:gd name="connsiteY7" fmla="*/ 876068 h 1906276"/>
                  <a:gd name="connsiteX8" fmla="*/ 452072 w 1137910"/>
                  <a:gd name="connsiteY8" fmla="*/ 355988 h 1906276"/>
                  <a:gd name="connsiteX0" fmla="*/ 452072 w 1137910"/>
                  <a:gd name="connsiteY0" fmla="*/ 355988 h 1906276"/>
                  <a:gd name="connsiteX1" fmla="*/ 878296 w 1137910"/>
                  <a:gd name="connsiteY1" fmla="*/ 101594 h 1906276"/>
                  <a:gd name="connsiteX2" fmla="*/ 1137910 w 1137910"/>
                  <a:gd name="connsiteY2" fmla="*/ 1013351 h 1906276"/>
                  <a:gd name="connsiteX3" fmla="*/ 491656 w 1137910"/>
                  <a:gd name="connsiteY3" fmla="*/ 1378507 h 1906276"/>
                  <a:gd name="connsiteX4" fmla="*/ 367219 w 1137910"/>
                  <a:gd name="connsiteY4" fmla="*/ 1761255 h 1906276"/>
                  <a:gd name="connsiteX5" fmla="*/ 0 w 1137910"/>
                  <a:gd name="connsiteY5" fmla="*/ 1758331 h 1906276"/>
                  <a:gd name="connsiteX6" fmla="*/ 77740 w 1137910"/>
                  <a:gd name="connsiteY6" fmla="*/ 1339355 h 1906276"/>
                  <a:gd name="connsiteX7" fmla="*/ 636882 w 1137910"/>
                  <a:gd name="connsiteY7" fmla="*/ 876068 h 1906276"/>
                  <a:gd name="connsiteX8" fmla="*/ 452072 w 1137910"/>
                  <a:gd name="connsiteY8" fmla="*/ 355988 h 1906276"/>
                  <a:gd name="connsiteX0" fmla="*/ 452072 w 1137910"/>
                  <a:gd name="connsiteY0" fmla="*/ 355988 h 1906276"/>
                  <a:gd name="connsiteX1" fmla="*/ 878296 w 1137910"/>
                  <a:gd name="connsiteY1" fmla="*/ 101594 h 1906276"/>
                  <a:gd name="connsiteX2" fmla="*/ 1137910 w 1137910"/>
                  <a:gd name="connsiteY2" fmla="*/ 1013351 h 1906276"/>
                  <a:gd name="connsiteX3" fmla="*/ 491656 w 1137910"/>
                  <a:gd name="connsiteY3" fmla="*/ 1378507 h 1906276"/>
                  <a:gd name="connsiteX4" fmla="*/ 367219 w 1137910"/>
                  <a:gd name="connsiteY4" fmla="*/ 1761255 h 1906276"/>
                  <a:gd name="connsiteX5" fmla="*/ 0 w 1137910"/>
                  <a:gd name="connsiteY5" fmla="*/ 1758331 h 1906276"/>
                  <a:gd name="connsiteX6" fmla="*/ 77740 w 1137910"/>
                  <a:gd name="connsiteY6" fmla="*/ 1339355 h 1906276"/>
                  <a:gd name="connsiteX7" fmla="*/ 636882 w 1137910"/>
                  <a:gd name="connsiteY7" fmla="*/ 876068 h 1906276"/>
                  <a:gd name="connsiteX8" fmla="*/ 452072 w 1137910"/>
                  <a:gd name="connsiteY8" fmla="*/ 355988 h 1906276"/>
                  <a:gd name="connsiteX0" fmla="*/ 452072 w 1137910"/>
                  <a:gd name="connsiteY0" fmla="*/ 355988 h 1911714"/>
                  <a:gd name="connsiteX1" fmla="*/ 878296 w 1137910"/>
                  <a:gd name="connsiteY1" fmla="*/ 101594 h 1911714"/>
                  <a:gd name="connsiteX2" fmla="*/ 1137910 w 1137910"/>
                  <a:gd name="connsiteY2" fmla="*/ 1013351 h 1911714"/>
                  <a:gd name="connsiteX3" fmla="*/ 491656 w 1137910"/>
                  <a:gd name="connsiteY3" fmla="*/ 1378507 h 1911714"/>
                  <a:gd name="connsiteX4" fmla="*/ 367219 w 1137910"/>
                  <a:gd name="connsiteY4" fmla="*/ 1761255 h 1911714"/>
                  <a:gd name="connsiteX5" fmla="*/ 0 w 1137910"/>
                  <a:gd name="connsiteY5" fmla="*/ 1758331 h 1911714"/>
                  <a:gd name="connsiteX6" fmla="*/ 77740 w 1137910"/>
                  <a:gd name="connsiteY6" fmla="*/ 1339355 h 1911714"/>
                  <a:gd name="connsiteX7" fmla="*/ 636882 w 1137910"/>
                  <a:gd name="connsiteY7" fmla="*/ 876068 h 1911714"/>
                  <a:gd name="connsiteX8" fmla="*/ 452072 w 1137910"/>
                  <a:gd name="connsiteY8" fmla="*/ 355988 h 1911714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91656 w 1137910"/>
                  <a:gd name="connsiteY3" fmla="*/ 1378507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77210 w 1137910"/>
                  <a:gd name="connsiteY3" fmla="*/ 1373354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77210 w 1137910"/>
                  <a:gd name="connsiteY3" fmla="*/ 1373354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77210 w 1137910"/>
                  <a:gd name="connsiteY3" fmla="*/ 1373354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77210 w 1137910"/>
                  <a:gd name="connsiteY3" fmla="*/ 1373354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7910" h="1897831">
                    <a:moveTo>
                      <a:pt x="452072" y="355988"/>
                    </a:moveTo>
                    <a:cubicBezTo>
                      <a:pt x="389709" y="95874"/>
                      <a:pt x="722278" y="-141824"/>
                      <a:pt x="878296" y="101594"/>
                    </a:cubicBezTo>
                    <a:cubicBezTo>
                      <a:pt x="973242" y="241675"/>
                      <a:pt x="1122263" y="613745"/>
                      <a:pt x="1137910" y="1013351"/>
                    </a:cubicBezTo>
                    <a:cubicBezTo>
                      <a:pt x="1106573" y="1239054"/>
                      <a:pt x="560518" y="1172691"/>
                      <a:pt x="477210" y="1373354"/>
                    </a:cubicBezTo>
                    <a:cubicBezTo>
                      <a:pt x="411954" y="1532128"/>
                      <a:pt x="426836" y="1559796"/>
                      <a:pt x="367219" y="1761255"/>
                    </a:cubicBezTo>
                    <a:cubicBezTo>
                      <a:pt x="316829" y="1940714"/>
                      <a:pt x="942" y="1946966"/>
                      <a:pt x="0" y="1758331"/>
                    </a:cubicBezTo>
                    <a:cubicBezTo>
                      <a:pt x="16494" y="1612664"/>
                      <a:pt x="57768" y="1400847"/>
                      <a:pt x="77740" y="1339355"/>
                    </a:cubicBezTo>
                    <a:cubicBezTo>
                      <a:pt x="117418" y="1112460"/>
                      <a:pt x="474948" y="1004013"/>
                      <a:pt x="636882" y="876068"/>
                    </a:cubicBezTo>
                    <a:cubicBezTo>
                      <a:pt x="675859" y="682434"/>
                      <a:pt x="435005" y="492455"/>
                      <a:pt x="452072" y="355988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B467605-D358-4326-B490-D783E5170372}"/>
                </a:ext>
              </a:extLst>
            </p:cNvPr>
            <p:cNvSpPr/>
            <p:nvPr/>
          </p:nvSpPr>
          <p:spPr>
            <a:xfrm rot="20202283">
              <a:off x="3677234" y="2765859"/>
              <a:ext cx="6238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Fast </a:t>
              </a:r>
            </a:p>
          </p:txBody>
        </p:sp>
      </p:grpSp>
      <p:grpSp>
        <p:nvGrpSpPr>
          <p:cNvPr id="41" name="Group 40" descr="Easy">
            <a:extLst>
              <a:ext uri="{FF2B5EF4-FFF2-40B4-BE49-F238E27FC236}">
                <a16:creationId xmlns:a16="http://schemas.microsoft.com/office/drawing/2014/main" id="{F80A44D6-811D-4682-A80F-35F370796D0E}"/>
              </a:ext>
            </a:extLst>
          </p:cNvPr>
          <p:cNvGrpSpPr/>
          <p:nvPr/>
        </p:nvGrpSpPr>
        <p:grpSpPr>
          <a:xfrm>
            <a:off x="5933252" y="1978573"/>
            <a:ext cx="2393482" cy="1985620"/>
            <a:chOff x="6243989" y="2107281"/>
            <a:chExt cx="2393482" cy="1985620"/>
          </a:xfrm>
        </p:grpSpPr>
        <p:sp>
          <p:nvSpPr>
            <p:cNvPr id="42" name="Rectangle 9">
              <a:extLst>
                <a:ext uri="{FF2B5EF4-FFF2-40B4-BE49-F238E27FC236}">
                  <a16:creationId xmlns:a16="http://schemas.microsoft.com/office/drawing/2014/main" id="{A148C571-AAB9-4D06-9A46-EF51BBA637ED}"/>
                </a:ext>
              </a:extLst>
            </p:cNvPr>
            <p:cNvSpPr/>
            <p:nvPr/>
          </p:nvSpPr>
          <p:spPr>
            <a:xfrm>
              <a:off x="7230830" y="2957096"/>
              <a:ext cx="664756" cy="235249"/>
            </a:xfrm>
            <a:custGeom>
              <a:avLst/>
              <a:gdLst>
                <a:gd name="connsiteX0" fmla="*/ 0 w 1258480"/>
                <a:gd name="connsiteY0" fmla="*/ 0 h 226243"/>
                <a:gd name="connsiteX1" fmla="*/ 1258480 w 1258480"/>
                <a:gd name="connsiteY1" fmla="*/ 0 h 226243"/>
                <a:gd name="connsiteX2" fmla="*/ 1258480 w 1258480"/>
                <a:gd name="connsiteY2" fmla="*/ 226243 h 226243"/>
                <a:gd name="connsiteX3" fmla="*/ 0 w 1258480"/>
                <a:gd name="connsiteY3" fmla="*/ 226243 h 226243"/>
                <a:gd name="connsiteX4" fmla="*/ 0 w 1258480"/>
                <a:gd name="connsiteY4" fmla="*/ 0 h 226243"/>
                <a:gd name="connsiteX0" fmla="*/ 0 w 1317135"/>
                <a:gd name="connsiteY0" fmla="*/ 0 h 226243"/>
                <a:gd name="connsiteX1" fmla="*/ 1258480 w 1317135"/>
                <a:gd name="connsiteY1" fmla="*/ 0 h 226243"/>
                <a:gd name="connsiteX2" fmla="*/ 1258480 w 1317135"/>
                <a:gd name="connsiteY2" fmla="*/ 226243 h 226243"/>
                <a:gd name="connsiteX3" fmla="*/ 0 w 1317135"/>
                <a:gd name="connsiteY3" fmla="*/ 226243 h 226243"/>
                <a:gd name="connsiteX4" fmla="*/ 0 w 1317135"/>
                <a:gd name="connsiteY4" fmla="*/ 0 h 226243"/>
                <a:gd name="connsiteX0" fmla="*/ 0 w 1370175"/>
                <a:gd name="connsiteY0" fmla="*/ 0 h 226243"/>
                <a:gd name="connsiteX1" fmla="*/ 1258480 w 1370175"/>
                <a:gd name="connsiteY1" fmla="*/ 0 h 226243"/>
                <a:gd name="connsiteX2" fmla="*/ 1258480 w 1370175"/>
                <a:gd name="connsiteY2" fmla="*/ 226243 h 226243"/>
                <a:gd name="connsiteX3" fmla="*/ 0 w 1370175"/>
                <a:gd name="connsiteY3" fmla="*/ 226243 h 226243"/>
                <a:gd name="connsiteX4" fmla="*/ 0 w 1370175"/>
                <a:gd name="connsiteY4" fmla="*/ 0 h 226243"/>
                <a:gd name="connsiteX0" fmla="*/ 0 w 1373538"/>
                <a:gd name="connsiteY0" fmla="*/ 0 h 226243"/>
                <a:gd name="connsiteX1" fmla="*/ 1258480 w 1373538"/>
                <a:gd name="connsiteY1" fmla="*/ 0 h 226243"/>
                <a:gd name="connsiteX2" fmla="*/ 1258480 w 1373538"/>
                <a:gd name="connsiteY2" fmla="*/ 226243 h 226243"/>
                <a:gd name="connsiteX3" fmla="*/ 0 w 1373538"/>
                <a:gd name="connsiteY3" fmla="*/ 226243 h 226243"/>
                <a:gd name="connsiteX4" fmla="*/ 0 w 1373538"/>
                <a:gd name="connsiteY4" fmla="*/ 0 h 226243"/>
                <a:gd name="connsiteX0" fmla="*/ 0 w 1379085"/>
                <a:gd name="connsiteY0" fmla="*/ 0 h 226243"/>
                <a:gd name="connsiteX1" fmla="*/ 1258480 w 1379085"/>
                <a:gd name="connsiteY1" fmla="*/ 0 h 226243"/>
                <a:gd name="connsiteX2" fmla="*/ 1258480 w 1379085"/>
                <a:gd name="connsiteY2" fmla="*/ 226243 h 226243"/>
                <a:gd name="connsiteX3" fmla="*/ 0 w 1379085"/>
                <a:gd name="connsiteY3" fmla="*/ 226243 h 226243"/>
                <a:gd name="connsiteX4" fmla="*/ 0 w 1379085"/>
                <a:gd name="connsiteY4" fmla="*/ 0 h 226243"/>
                <a:gd name="connsiteX0" fmla="*/ 179109 w 1379085"/>
                <a:gd name="connsiteY0" fmla="*/ 0 h 339365"/>
                <a:gd name="connsiteX1" fmla="*/ 1258480 w 1379085"/>
                <a:gd name="connsiteY1" fmla="*/ 113122 h 339365"/>
                <a:gd name="connsiteX2" fmla="*/ 1258480 w 1379085"/>
                <a:gd name="connsiteY2" fmla="*/ 339365 h 339365"/>
                <a:gd name="connsiteX3" fmla="*/ 0 w 1379085"/>
                <a:gd name="connsiteY3" fmla="*/ 339365 h 339365"/>
                <a:gd name="connsiteX4" fmla="*/ 179109 w 1379085"/>
                <a:gd name="connsiteY4" fmla="*/ 0 h 339365"/>
                <a:gd name="connsiteX0" fmla="*/ 146115 w 1346091"/>
                <a:gd name="connsiteY0" fmla="*/ 0 h 339365"/>
                <a:gd name="connsiteX1" fmla="*/ 1225486 w 1346091"/>
                <a:gd name="connsiteY1" fmla="*/ 113122 h 339365"/>
                <a:gd name="connsiteX2" fmla="*/ 1225486 w 1346091"/>
                <a:gd name="connsiteY2" fmla="*/ 339365 h 339365"/>
                <a:gd name="connsiteX3" fmla="*/ 0 w 1346091"/>
                <a:gd name="connsiteY3" fmla="*/ 268664 h 339365"/>
                <a:gd name="connsiteX4" fmla="*/ 146115 w 1346091"/>
                <a:gd name="connsiteY4" fmla="*/ 0 h 339365"/>
                <a:gd name="connsiteX0" fmla="*/ 146115 w 1347959"/>
                <a:gd name="connsiteY0" fmla="*/ 0 h 339365"/>
                <a:gd name="connsiteX1" fmla="*/ 1225486 w 1347959"/>
                <a:gd name="connsiteY1" fmla="*/ 113122 h 339365"/>
                <a:gd name="connsiteX2" fmla="*/ 1225486 w 1347959"/>
                <a:gd name="connsiteY2" fmla="*/ 339365 h 339365"/>
                <a:gd name="connsiteX3" fmla="*/ 0 w 1347959"/>
                <a:gd name="connsiteY3" fmla="*/ 268664 h 339365"/>
                <a:gd name="connsiteX4" fmla="*/ 146115 w 1347959"/>
                <a:gd name="connsiteY4" fmla="*/ 0 h 339365"/>
                <a:gd name="connsiteX0" fmla="*/ 146115 w 1455321"/>
                <a:gd name="connsiteY0" fmla="*/ 0 h 315798"/>
                <a:gd name="connsiteX1" fmla="*/ 1225486 w 1455321"/>
                <a:gd name="connsiteY1" fmla="*/ 113122 h 315798"/>
                <a:gd name="connsiteX2" fmla="*/ 1381028 w 1455321"/>
                <a:gd name="connsiteY2" fmla="*/ 315798 h 315798"/>
                <a:gd name="connsiteX3" fmla="*/ 0 w 1455321"/>
                <a:gd name="connsiteY3" fmla="*/ 268664 h 315798"/>
                <a:gd name="connsiteX4" fmla="*/ 146115 w 1455321"/>
                <a:gd name="connsiteY4" fmla="*/ 0 h 315798"/>
                <a:gd name="connsiteX0" fmla="*/ 146115 w 1550695"/>
                <a:gd name="connsiteY0" fmla="*/ 9078 h 277742"/>
                <a:gd name="connsiteX1" fmla="*/ 1225486 w 1550695"/>
                <a:gd name="connsiteY1" fmla="*/ 122200 h 277742"/>
                <a:gd name="connsiteX2" fmla="*/ 1494150 w 1550695"/>
                <a:gd name="connsiteY2" fmla="*/ 13792 h 277742"/>
                <a:gd name="connsiteX3" fmla="*/ 0 w 1550695"/>
                <a:gd name="connsiteY3" fmla="*/ 277742 h 277742"/>
                <a:gd name="connsiteX4" fmla="*/ 146115 w 1550695"/>
                <a:gd name="connsiteY4" fmla="*/ 9078 h 277742"/>
                <a:gd name="connsiteX0" fmla="*/ 146115 w 1292530"/>
                <a:gd name="connsiteY0" fmla="*/ 0 h 447773"/>
                <a:gd name="connsiteX1" fmla="*/ 1225486 w 1292530"/>
                <a:gd name="connsiteY1" fmla="*/ 113122 h 447773"/>
                <a:gd name="connsiteX2" fmla="*/ 1084084 w 1292530"/>
                <a:gd name="connsiteY2" fmla="*/ 447773 h 447773"/>
                <a:gd name="connsiteX3" fmla="*/ 0 w 1292530"/>
                <a:gd name="connsiteY3" fmla="*/ 268664 h 447773"/>
                <a:gd name="connsiteX4" fmla="*/ 146115 w 1292530"/>
                <a:gd name="connsiteY4" fmla="*/ 0 h 447773"/>
                <a:gd name="connsiteX0" fmla="*/ 146115 w 1202397"/>
                <a:gd name="connsiteY0" fmla="*/ 0 h 447773"/>
                <a:gd name="connsiteX1" fmla="*/ 1074658 w 1202397"/>
                <a:gd name="connsiteY1" fmla="*/ 278091 h 447773"/>
                <a:gd name="connsiteX2" fmla="*/ 1084084 w 1202397"/>
                <a:gd name="connsiteY2" fmla="*/ 447773 h 447773"/>
                <a:gd name="connsiteX3" fmla="*/ 0 w 1202397"/>
                <a:gd name="connsiteY3" fmla="*/ 268664 h 447773"/>
                <a:gd name="connsiteX4" fmla="*/ 146115 w 1202397"/>
                <a:gd name="connsiteY4" fmla="*/ 0 h 447773"/>
                <a:gd name="connsiteX0" fmla="*/ 146115 w 1227774"/>
                <a:gd name="connsiteY0" fmla="*/ 0 h 447773"/>
                <a:gd name="connsiteX1" fmla="*/ 1126505 w 1227774"/>
                <a:gd name="connsiteY1" fmla="*/ 113122 h 447773"/>
                <a:gd name="connsiteX2" fmla="*/ 1084084 w 1227774"/>
                <a:gd name="connsiteY2" fmla="*/ 447773 h 447773"/>
                <a:gd name="connsiteX3" fmla="*/ 0 w 1227774"/>
                <a:gd name="connsiteY3" fmla="*/ 268664 h 447773"/>
                <a:gd name="connsiteX4" fmla="*/ 146115 w 1227774"/>
                <a:gd name="connsiteY4" fmla="*/ 0 h 447773"/>
                <a:gd name="connsiteX0" fmla="*/ 146115 w 1227774"/>
                <a:gd name="connsiteY0" fmla="*/ 0 h 447773"/>
                <a:gd name="connsiteX1" fmla="*/ 1126505 w 1227774"/>
                <a:gd name="connsiteY1" fmla="*/ 113122 h 447773"/>
                <a:gd name="connsiteX2" fmla="*/ 1084084 w 1227774"/>
                <a:gd name="connsiteY2" fmla="*/ 447773 h 447773"/>
                <a:gd name="connsiteX3" fmla="*/ 0 w 1227774"/>
                <a:gd name="connsiteY3" fmla="*/ 268664 h 447773"/>
                <a:gd name="connsiteX4" fmla="*/ 146115 w 1227774"/>
                <a:gd name="connsiteY4" fmla="*/ 0 h 447773"/>
                <a:gd name="connsiteX0" fmla="*/ 146115 w 1230387"/>
                <a:gd name="connsiteY0" fmla="*/ 0 h 447773"/>
                <a:gd name="connsiteX1" fmla="*/ 1131218 w 1230387"/>
                <a:gd name="connsiteY1" fmla="*/ 32994 h 447773"/>
                <a:gd name="connsiteX2" fmla="*/ 1084084 w 1230387"/>
                <a:gd name="connsiteY2" fmla="*/ 447773 h 447773"/>
                <a:gd name="connsiteX3" fmla="*/ 0 w 1230387"/>
                <a:gd name="connsiteY3" fmla="*/ 268664 h 447773"/>
                <a:gd name="connsiteX4" fmla="*/ 146115 w 1230387"/>
                <a:gd name="connsiteY4" fmla="*/ 0 h 447773"/>
                <a:gd name="connsiteX0" fmla="*/ 146115 w 1236841"/>
                <a:gd name="connsiteY0" fmla="*/ 0 h 433633"/>
                <a:gd name="connsiteX1" fmla="*/ 1131218 w 1236841"/>
                <a:gd name="connsiteY1" fmla="*/ 32994 h 433633"/>
                <a:gd name="connsiteX2" fmla="*/ 1098225 w 1236841"/>
                <a:gd name="connsiteY2" fmla="*/ 433633 h 433633"/>
                <a:gd name="connsiteX3" fmla="*/ 0 w 1236841"/>
                <a:gd name="connsiteY3" fmla="*/ 268664 h 433633"/>
                <a:gd name="connsiteX4" fmla="*/ 146115 w 1236841"/>
                <a:gd name="connsiteY4" fmla="*/ 0 h 433633"/>
                <a:gd name="connsiteX0" fmla="*/ 146115 w 1236841"/>
                <a:gd name="connsiteY0" fmla="*/ 0 h 433633"/>
                <a:gd name="connsiteX1" fmla="*/ 636308 w 1236841"/>
                <a:gd name="connsiteY1" fmla="*/ 9428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0 w 1236841"/>
                <a:gd name="connsiteY4" fmla="*/ 268664 h 433633"/>
                <a:gd name="connsiteX5" fmla="*/ 146115 w 1236841"/>
                <a:gd name="connsiteY5" fmla="*/ 0 h 433633"/>
                <a:gd name="connsiteX0" fmla="*/ 146115 w 1236841"/>
                <a:gd name="connsiteY0" fmla="*/ 0 h 433633"/>
                <a:gd name="connsiteX1" fmla="*/ 575034 w 1236841"/>
                <a:gd name="connsiteY1" fmla="*/ 150830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0 w 1236841"/>
                <a:gd name="connsiteY4" fmla="*/ 268664 h 433633"/>
                <a:gd name="connsiteX5" fmla="*/ 146115 w 1236841"/>
                <a:gd name="connsiteY5" fmla="*/ 0 h 433633"/>
                <a:gd name="connsiteX0" fmla="*/ 146115 w 1236841"/>
                <a:gd name="connsiteY0" fmla="*/ 0 h 433633"/>
                <a:gd name="connsiteX1" fmla="*/ 575034 w 1236841"/>
                <a:gd name="connsiteY1" fmla="*/ 150830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570321 w 1236841"/>
                <a:gd name="connsiteY4" fmla="*/ 348793 h 433633"/>
                <a:gd name="connsiteX5" fmla="*/ 0 w 1236841"/>
                <a:gd name="connsiteY5" fmla="*/ 268664 h 433633"/>
                <a:gd name="connsiteX6" fmla="*/ 146115 w 1236841"/>
                <a:gd name="connsiteY6" fmla="*/ 0 h 433633"/>
                <a:gd name="connsiteX0" fmla="*/ 146115 w 1236841"/>
                <a:gd name="connsiteY0" fmla="*/ 0 h 471341"/>
                <a:gd name="connsiteX1" fmla="*/ 575034 w 1236841"/>
                <a:gd name="connsiteY1" fmla="*/ 150830 h 471341"/>
                <a:gd name="connsiteX2" fmla="*/ 1131218 w 1236841"/>
                <a:gd name="connsiteY2" fmla="*/ 32994 h 471341"/>
                <a:gd name="connsiteX3" fmla="*/ 1098225 w 1236841"/>
                <a:gd name="connsiteY3" fmla="*/ 433633 h 471341"/>
                <a:gd name="connsiteX4" fmla="*/ 447773 w 1236841"/>
                <a:gd name="connsiteY4" fmla="*/ 471341 h 471341"/>
                <a:gd name="connsiteX5" fmla="*/ 0 w 1236841"/>
                <a:gd name="connsiteY5" fmla="*/ 268664 h 471341"/>
                <a:gd name="connsiteX6" fmla="*/ 146115 w 1236841"/>
                <a:gd name="connsiteY6" fmla="*/ 0 h 471341"/>
                <a:gd name="connsiteX0" fmla="*/ 146115 w 1239095"/>
                <a:gd name="connsiteY0" fmla="*/ 0 h 471341"/>
                <a:gd name="connsiteX1" fmla="*/ 575034 w 1239095"/>
                <a:gd name="connsiteY1" fmla="*/ 150830 h 471341"/>
                <a:gd name="connsiteX2" fmla="*/ 1131218 w 1239095"/>
                <a:gd name="connsiteY2" fmla="*/ 32994 h 471341"/>
                <a:gd name="connsiteX3" fmla="*/ 1102939 w 1239095"/>
                <a:gd name="connsiteY3" fmla="*/ 424206 h 471341"/>
                <a:gd name="connsiteX4" fmla="*/ 447773 w 1239095"/>
                <a:gd name="connsiteY4" fmla="*/ 471341 h 471341"/>
                <a:gd name="connsiteX5" fmla="*/ 0 w 1239095"/>
                <a:gd name="connsiteY5" fmla="*/ 268664 h 471341"/>
                <a:gd name="connsiteX6" fmla="*/ 146115 w 1239095"/>
                <a:gd name="connsiteY6" fmla="*/ 0 h 471341"/>
                <a:gd name="connsiteX0" fmla="*/ 146115 w 1239095"/>
                <a:gd name="connsiteY0" fmla="*/ 12438 h 483779"/>
                <a:gd name="connsiteX1" fmla="*/ 575034 w 1239095"/>
                <a:gd name="connsiteY1" fmla="*/ 163268 h 483779"/>
                <a:gd name="connsiteX2" fmla="*/ 1131218 w 1239095"/>
                <a:gd name="connsiteY2" fmla="*/ 45432 h 483779"/>
                <a:gd name="connsiteX3" fmla="*/ 1102939 w 1239095"/>
                <a:gd name="connsiteY3" fmla="*/ 436644 h 483779"/>
                <a:gd name="connsiteX4" fmla="*/ 447773 w 1239095"/>
                <a:gd name="connsiteY4" fmla="*/ 483779 h 483779"/>
                <a:gd name="connsiteX5" fmla="*/ 0 w 1239095"/>
                <a:gd name="connsiteY5" fmla="*/ 281102 h 483779"/>
                <a:gd name="connsiteX6" fmla="*/ 146115 w 1239095"/>
                <a:gd name="connsiteY6" fmla="*/ 12438 h 483779"/>
                <a:gd name="connsiteX0" fmla="*/ 178741 w 1271721"/>
                <a:gd name="connsiteY0" fmla="*/ 13853 h 485194"/>
                <a:gd name="connsiteX1" fmla="*/ 607660 w 1271721"/>
                <a:gd name="connsiteY1" fmla="*/ 164683 h 485194"/>
                <a:gd name="connsiteX2" fmla="*/ 1163844 w 1271721"/>
                <a:gd name="connsiteY2" fmla="*/ 46847 h 485194"/>
                <a:gd name="connsiteX3" fmla="*/ 1135565 w 1271721"/>
                <a:gd name="connsiteY3" fmla="*/ 438059 h 485194"/>
                <a:gd name="connsiteX4" fmla="*/ 480399 w 1271721"/>
                <a:gd name="connsiteY4" fmla="*/ 485194 h 485194"/>
                <a:gd name="connsiteX5" fmla="*/ 32626 w 1271721"/>
                <a:gd name="connsiteY5" fmla="*/ 282517 h 485194"/>
                <a:gd name="connsiteX6" fmla="*/ 178741 w 1271721"/>
                <a:gd name="connsiteY6" fmla="*/ 13853 h 485194"/>
                <a:gd name="connsiteX0" fmla="*/ 185477 w 1278457"/>
                <a:gd name="connsiteY0" fmla="*/ 16781 h 488122"/>
                <a:gd name="connsiteX1" fmla="*/ 614396 w 1278457"/>
                <a:gd name="connsiteY1" fmla="*/ 167611 h 488122"/>
                <a:gd name="connsiteX2" fmla="*/ 1170580 w 1278457"/>
                <a:gd name="connsiteY2" fmla="*/ 49775 h 488122"/>
                <a:gd name="connsiteX3" fmla="*/ 1142301 w 1278457"/>
                <a:gd name="connsiteY3" fmla="*/ 440987 h 488122"/>
                <a:gd name="connsiteX4" fmla="*/ 487135 w 1278457"/>
                <a:gd name="connsiteY4" fmla="*/ 488122 h 488122"/>
                <a:gd name="connsiteX5" fmla="*/ 39362 w 1278457"/>
                <a:gd name="connsiteY5" fmla="*/ 285445 h 488122"/>
                <a:gd name="connsiteX6" fmla="*/ 185477 w 1278457"/>
                <a:gd name="connsiteY6" fmla="*/ 16781 h 488122"/>
                <a:gd name="connsiteX0" fmla="*/ 197623 w 1290603"/>
                <a:gd name="connsiteY0" fmla="*/ 16051 h 487392"/>
                <a:gd name="connsiteX1" fmla="*/ 626542 w 1290603"/>
                <a:gd name="connsiteY1" fmla="*/ 166881 h 487392"/>
                <a:gd name="connsiteX2" fmla="*/ 1182726 w 1290603"/>
                <a:gd name="connsiteY2" fmla="*/ 49045 h 487392"/>
                <a:gd name="connsiteX3" fmla="*/ 1154447 w 1290603"/>
                <a:gd name="connsiteY3" fmla="*/ 440257 h 487392"/>
                <a:gd name="connsiteX4" fmla="*/ 499281 w 1290603"/>
                <a:gd name="connsiteY4" fmla="*/ 487392 h 487392"/>
                <a:gd name="connsiteX5" fmla="*/ 51508 w 1290603"/>
                <a:gd name="connsiteY5" fmla="*/ 284715 h 487392"/>
                <a:gd name="connsiteX6" fmla="*/ 197623 w 1290603"/>
                <a:gd name="connsiteY6" fmla="*/ 16051 h 487392"/>
                <a:gd name="connsiteX0" fmla="*/ 197623 w 1288349"/>
                <a:gd name="connsiteY0" fmla="*/ 16051 h 487392"/>
                <a:gd name="connsiteX1" fmla="*/ 626542 w 1288349"/>
                <a:gd name="connsiteY1" fmla="*/ 166881 h 487392"/>
                <a:gd name="connsiteX2" fmla="*/ 1182726 w 1288349"/>
                <a:gd name="connsiteY2" fmla="*/ 49045 h 487392"/>
                <a:gd name="connsiteX3" fmla="*/ 1149733 w 1288349"/>
                <a:gd name="connsiteY3" fmla="*/ 430830 h 487392"/>
                <a:gd name="connsiteX4" fmla="*/ 499281 w 1288349"/>
                <a:gd name="connsiteY4" fmla="*/ 487392 h 487392"/>
                <a:gd name="connsiteX5" fmla="*/ 51508 w 1288349"/>
                <a:gd name="connsiteY5" fmla="*/ 284715 h 487392"/>
                <a:gd name="connsiteX6" fmla="*/ 197623 w 1288349"/>
                <a:gd name="connsiteY6" fmla="*/ 16051 h 487392"/>
                <a:gd name="connsiteX0" fmla="*/ 197623 w 1307829"/>
                <a:gd name="connsiteY0" fmla="*/ 16051 h 487392"/>
                <a:gd name="connsiteX1" fmla="*/ 626542 w 1307829"/>
                <a:gd name="connsiteY1" fmla="*/ 166881 h 487392"/>
                <a:gd name="connsiteX2" fmla="*/ 1182726 w 1307829"/>
                <a:gd name="connsiteY2" fmla="*/ 49045 h 487392"/>
                <a:gd name="connsiteX3" fmla="*/ 1149733 w 1307829"/>
                <a:gd name="connsiteY3" fmla="*/ 430830 h 487392"/>
                <a:gd name="connsiteX4" fmla="*/ 499281 w 1307829"/>
                <a:gd name="connsiteY4" fmla="*/ 487392 h 487392"/>
                <a:gd name="connsiteX5" fmla="*/ 51508 w 1307829"/>
                <a:gd name="connsiteY5" fmla="*/ 284715 h 487392"/>
                <a:gd name="connsiteX6" fmla="*/ 197623 w 1307829"/>
                <a:gd name="connsiteY6" fmla="*/ 16051 h 487392"/>
                <a:gd name="connsiteX0" fmla="*/ 197623 w 1305362"/>
                <a:gd name="connsiteY0" fmla="*/ 16051 h 487392"/>
                <a:gd name="connsiteX1" fmla="*/ 626542 w 1305362"/>
                <a:gd name="connsiteY1" fmla="*/ 166881 h 487392"/>
                <a:gd name="connsiteX2" fmla="*/ 1182726 w 1305362"/>
                <a:gd name="connsiteY2" fmla="*/ 49045 h 487392"/>
                <a:gd name="connsiteX3" fmla="*/ 1145019 w 1305362"/>
                <a:gd name="connsiteY3" fmla="*/ 416690 h 487392"/>
                <a:gd name="connsiteX4" fmla="*/ 499281 w 1305362"/>
                <a:gd name="connsiteY4" fmla="*/ 487392 h 487392"/>
                <a:gd name="connsiteX5" fmla="*/ 51508 w 1305362"/>
                <a:gd name="connsiteY5" fmla="*/ 284715 h 487392"/>
                <a:gd name="connsiteX6" fmla="*/ 197623 w 1305362"/>
                <a:gd name="connsiteY6" fmla="*/ 16051 h 487392"/>
                <a:gd name="connsiteX0" fmla="*/ 197623 w 1300911"/>
                <a:gd name="connsiteY0" fmla="*/ 16051 h 487392"/>
                <a:gd name="connsiteX1" fmla="*/ 626542 w 1300911"/>
                <a:gd name="connsiteY1" fmla="*/ 166881 h 487392"/>
                <a:gd name="connsiteX2" fmla="*/ 1173299 w 1300911"/>
                <a:gd name="connsiteY2" fmla="*/ 44332 h 487392"/>
                <a:gd name="connsiteX3" fmla="*/ 1145019 w 1300911"/>
                <a:gd name="connsiteY3" fmla="*/ 416690 h 487392"/>
                <a:gd name="connsiteX4" fmla="*/ 499281 w 1300911"/>
                <a:gd name="connsiteY4" fmla="*/ 487392 h 487392"/>
                <a:gd name="connsiteX5" fmla="*/ 51508 w 1300911"/>
                <a:gd name="connsiteY5" fmla="*/ 284715 h 487392"/>
                <a:gd name="connsiteX6" fmla="*/ 197623 w 1300911"/>
                <a:gd name="connsiteY6" fmla="*/ 16051 h 487392"/>
                <a:gd name="connsiteX0" fmla="*/ 197623 w 1300911"/>
                <a:gd name="connsiteY0" fmla="*/ 16051 h 487392"/>
                <a:gd name="connsiteX1" fmla="*/ 626542 w 1300911"/>
                <a:gd name="connsiteY1" fmla="*/ 166881 h 487392"/>
                <a:gd name="connsiteX2" fmla="*/ 1173299 w 1300911"/>
                <a:gd name="connsiteY2" fmla="*/ 44332 h 487392"/>
                <a:gd name="connsiteX3" fmla="*/ 1145019 w 1300911"/>
                <a:gd name="connsiteY3" fmla="*/ 416690 h 487392"/>
                <a:gd name="connsiteX4" fmla="*/ 499281 w 1300911"/>
                <a:gd name="connsiteY4" fmla="*/ 487392 h 487392"/>
                <a:gd name="connsiteX5" fmla="*/ 51508 w 1300911"/>
                <a:gd name="connsiteY5" fmla="*/ 284715 h 487392"/>
                <a:gd name="connsiteX6" fmla="*/ 197623 w 1300911"/>
                <a:gd name="connsiteY6" fmla="*/ 16051 h 487392"/>
                <a:gd name="connsiteX0" fmla="*/ 191623 w 1304338"/>
                <a:gd name="connsiteY0" fmla="*/ 16825 h 474026"/>
                <a:gd name="connsiteX1" fmla="*/ 629969 w 1304338"/>
                <a:gd name="connsiteY1" fmla="*/ 153515 h 474026"/>
                <a:gd name="connsiteX2" fmla="*/ 1176726 w 1304338"/>
                <a:gd name="connsiteY2" fmla="*/ 30966 h 474026"/>
                <a:gd name="connsiteX3" fmla="*/ 1148446 w 1304338"/>
                <a:gd name="connsiteY3" fmla="*/ 403324 h 474026"/>
                <a:gd name="connsiteX4" fmla="*/ 502708 w 1304338"/>
                <a:gd name="connsiteY4" fmla="*/ 474026 h 474026"/>
                <a:gd name="connsiteX5" fmla="*/ 54935 w 1304338"/>
                <a:gd name="connsiteY5" fmla="*/ 271349 h 474026"/>
                <a:gd name="connsiteX6" fmla="*/ 191623 w 1304338"/>
                <a:gd name="connsiteY6" fmla="*/ 16825 h 474026"/>
                <a:gd name="connsiteX0" fmla="*/ 191623 w 1304338"/>
                <a:gd name="connsiteY0" fmla="*/ 16825 h 474026"/>
                <a:gd name="connsiteX1" fmla="*/ 559268 w 1304338"/>
                <a:gd name="connsiteY1" fmla="*/ 177082 h 474026"/>
                <a:gd name="connsiteX2" fmla="*/ 1176726 w 1304338"/>
                <a:gd name="connsiteY2" fmla="*/ 30966 h 474026"/>
                <a:gd name="connsiteX3" fmla="*/ 1148446 w 1304338"/>
                <a:gd name="connsiteY3" fmla="*/ 403324 h 474026"/>
                <a:gd name="connsiteX4" fmla="*/ 502708 w 1304338"/>
                <a:gd name="connsiteY4" fmla="*/ 474026 h 474026"/>
                <a:gd name="connsiteX5" fmla="*/ 54935 w 1304338"/>
                <a:gd name="connsiteY5" fmla="*/ 271349 h 474026"/>
                <a:gd name="connsiteX6" fmla="*/ 191623 w 1304338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5335"/>
                <a:gd name="connsiteY0" fmla="*/ 16825 h 474026"/>
                <a:gd name="connsiteX1" fmla="*/ 587713 w 1335335"/>
                <a:gd name="connsiteY1" fmla="*/ 177082 h 474026"/>
                <a:gd name="connsiteX2" fmla="*/ 1205171 w 1335335"/>
                <a:gd name="connsiteY2" fmla="*/ 30966 h 474026"/>
                <a:gd name="connsiteX3" fmla="*/ 1181604 w 1335335"/>
                <a:gd name="connsiteY3" fmla="*/ 398611 h 474026"/>
                <a:gd name="connsiteX4" fmla="*/ 531153 w 1335335"/>
                <a:gd name="connsiteY4" fmla="*/ 474026 h 474026"/>
                <a:gd name="connsiteX5" fmla="*/ 83380 w 1335335"/>
                <a:gd name="connsiteY5" fmla="*/ 271349 h 474026"/>
                <a:gd name="connsiteX6" fmla="*/ 220068 w 1335335"/>
                <a:gd name="connsiteY6" fmla="*/ 16825 h 474026"/>
                <a:gd name="connsiteX0" fmla="*/ 221619 w 1336886"/>
                <a:gd name="connsiteY0" fmla="*/ 15908 h 473109"/>
                <a:gd name="connsiteX1" fmla="*/ 589264 w 1336886"/>
                <a:gd name="connsiteY1" fmla="*/ 176165 h 473109"/>
                <a:gd name="connsiteX2" fmla="*/ 1206722 w 1336886"/>
                <a:gd name="connsiteY2" fmla="*/ 30049 h 473109"/>
                <a:gd name="connsiteX3" fmla="*/ 1183155 w 1336886"/>
                <a:gd name="connsiteY3" fmla="*/ 397694 h 473109"/>
                <a:gd name="connsiteX4" fmla="*/ 532704 w 1336886"/>
                <a:gd name="connsiteY4" fmla="*/ 473109 h 473109"/>
                <a:gd name="connsiteX5" fmla="*/ 84931 w 1336886"/>
                <a:gd name="connsiteY5" fmla="*/ 270432 h 473109"/>
                <a:gd name="connsiteX6" fmla="*/ 221619 w 1336886"/>
                <a:gd name="connsiteY6" fmla="*/ 15908 h 47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886" h="473109">
                  <a:moveTo>
                    <a:pt x="221619" y="15908"/>
                  </a:moveTo>
                  <a:lnTo>
                    <a:pt x="589264" y="176165"/>
                  </a:lnTo>
                  <a:lnTo>
                    <a:pt x="1206722" y="30049"/>
                  </a:lnTo>
                  <a:cubicBezTo>
                    <a:pt x="1348124" y="48902"/>
                    <a:pt x="1418826" y="256293"/>
                    <a:pt x="1183155" y="397694"/>
                  </a:cubicBezTo>
                  <a:lnTo>
                    <a:pt x="532704" y="473109"/>
                  </a:lnTo>
                  <a:lnTo>
                    <a:pt x="84931" y="270432"/>
                  </a:lnTo>
                  <a:cubicBezTo>
                    <a:pt x="-58462" y="179835"/>
                    <a:pt x="-25049" y="-64220"/>
                    <a:pt x="221619" y="15908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390DE341-19A2-44AC-A145-EF5C4EC4E15A}"/>
                </a:ext>
              </a:extLst>
            </p:cNvPr>
            <p:cNvSpPr/>
            <p:nvPr/>
          </p:nvSpPr>
          <p:spPr>
            <a:xfrm rot="16200000">
              <a:off x="5949751" y="2401519"/>
              <a:ext cx="1767531" cy="1179055"/>
            </a:xfrm>
            <a:custGeom>
              <a:avLst/>
              <a:gdLst>
                <a:gd name="connsiteX0" fmla="*/ 2304195 w 2605016"/>
                <a:gd name="connsiteY0" fmla="*/ 964464 h 1737709"/>
                <a:gd name="connsiteX1" fmla="*/ 2204507 w 2605016"/>
                <a:gd name="connsiteY1" fmla="*/ 1097774 h 1737709"/>
                <a:gd name="connsiteX2" fmla="*/ 1685763 w 2605016"/>
                <a:gd name="connsiteY2" fmla="*/ 1525467 h 1737709"/>
                <a:gd name="connsiteX3" fmla="*/ 1586717 w 2605016"/>
                <a:gd name="connsiteY3" fmla="*/ 1573180 h 1737709"/>
                <a:gd name="connsiteX4" fmla="*/ 1574024 w 2605016"/>
                <a:gd name="connsiteY4" fmla="*/ 1540966 h 1737709"/>
                <a:gd name="connsiteX5" fmla="*/ 1551596 w 2605016"/>
                <a:gd name="connsiteY5" fmla="*/ 1392617 h 1737709"/>
                <a:gd name="connsiteX6" fmla="*/ 2050466 w 2605016"/>
                <a:gd name="connsiteY6" fmla="*/ 893746 h 1737709"/>
                <a:gd name="connsiteX7" fmla="*/ 2266746 w 2605016"/>
                <a:gd name="connsiteY7" fmla="*/ 942940 h 1737709"/>
                <a:gd name="connsiteX8" fmla="*/ 2605016 w 2605016"/>
                <a:gd name="connsiteY8" fmla="*/ 1 h 1737709"/>
                <a:gd name="connsiteX9" fmla="*/ 2596987 w 2605016"/>
                <a:gd name="connsiteY9" fmla="*/ 158990 h 1737709"/>
                <a:gd name="connsiteX10" fmla="*/ 2305739 w 2605016"/>
                <a:gd name="connsiteY10" fmla="*/ 962396 h 1737709"/>
                <a:gd name="connsiteX11" fmla="*/ 2304194 w 2605016"/>
                <a:gd name="connsiteY11" fmla="*/ 964463 h 1737709"/>
                <a:gd name="connsiteX12" fmla="*/ 2266745 w 2605016"/>
                <a:gd name="connsiteY12" fmla="*/ 942939 h 1737709"/>
                <a:gd name="connsiteX13" fmla="*/ 2050465 w 2605016"/>
                <a:gd name="connsiteY13" fmla="*/ 893745 h 1737709"/>
                <a:gd name="connsiteX14" fmla="*/ 1551595 w 2605016"/>
                <a:gd name="connsiteY14" fmla="*/ 1392616 h 1737709"/>
                <a:gd name="connsiteX15" fmla="*/ 1574023 w 2605016"/>
                <a:gd name="connsiteY15" fmla="*/ 1540965 h 1737709"/>
                <a:gd name="connsiteX16" fmla="*/ 1586716 w 2605016"/>
                <a:gd name="connsiteY16" fmla="*/ 1573179 h 1737709"/>
                <a:gd name="connsiteX17" fmla="*/ 1532043 w 2605016"/>
                <a:gd name="connsiteY17" fmla="*/ 1599517 h 1737709"/>
                <a:gd name="connsiteX18" fmla="*/ 847548 w 2605016"/>
                <a:gd name="connsiteY18" fmla="*/ 1737709 h 1737709"/>
                <a:gd name="connsiteX19" fmla="*/ 667750 w 2605016"/>
                <a:gd name="connsiteY19" fmla="*/ 1728630 h 1737709"/>
                <a:gd name="connsiteX20" fmla="*/ 578304 w 2605016"/>
                <a:gd name="connsiteY20" fmla="*/ 1714979 h 1737709"/>
                <a:gd name="connsiteX21" fmla="*/ 578304 w 2605016"/>
                <a:gd name="connsiteY21" fmla="*/ 1141109 h 1737709"/>
                <a:gd name="connsiteX22" fmla="*/ 395586 w 2605016"/>
                <a:gd name="connsiteY22" fmla="*/ 1141109 h 1737709"/>
                <a:gd name="connsiteX23" fmla="*/ 361546 w 2605016"/>
                <a:gd name="connsiteY23" fmla="*/ 1192102 h 1737709"/>
                <a:gd name="connsiteX24" fmla="*/ 211788 w 2605016"/>
                <a:gd name="connsiteY24" fmla="*/ 1254754 h 1737709"/>
                <a:gd name="connsiteX25" fmla="*/ 0 w 2605016"/>
                <a:gd name="connsiteY25" fmla="*/ 1040847 h 1737709"/>
                <a:gd name="connsiteX26" fmla="*/ 211788 w 2605016"/>
                <a:gd name="connsiteY26" fmla="*/ 826942 h 1737709"/>
                <a:gd name="connsiteX27" fmla="*/ 361546 w 2605016"/>
                <a:gd name="connsiteY27" fmla="*/ 889594 h 1737709"/>
                <a:gd name="connsiteX28" fmla="*/ 395586 w 2605016"/>
                <a:gd name="connsiteY28" fmla="*/ 940587 h 1737709"/>
                <a:gd name="connsiteX29" fmla="*/ 578304 w 2605016"/>
                <a:gd name="connsiteY29" fmla="*/ 940587 h 1737709"/>
                <a:gd name="connsiteX30" fmla="*/ 578304 w 2605016"/>
                <a:gd name="connsiteY30" fmla="*/ 0 h 1737709"/>
                <a:gd name="connsiteX31" fmla="*/ 1424419 w 2605016"/>
                <a:gd name="connsiteY31" fmla="*/ 1 h 1737709"/>
                <a:gd name="connsiteX32" fmla="*/ 1424419 w 2605016"/>
                <a:gd name="connsiteY32" fmla="*/ 111340 h 1737709"/>
                <a:gd name="connsiteX33" fmla="*/ 1387233 w 2605016"/>
                <a:gd name="connsiteY33" fmla="*/ 142021 h 1737709"/>
                <a:gd name="connsiteX34" fmla="*/ 1312053 w 2605016"/>
                <a:gd name="connsiteY34" fmla="*/ 323521 h 1737709"/>
                <a:gd name="connsiteX35" fmla="*/ 1568732 w 2605016"/>
                <a:gd name="connsiteY35" fmla="*/ 580200 h 1737709"/>
                <a:gd name="connsiteX36" fmla="*/ 1825412 w 2605016"/>
                <a:gd name="connsiteY36" fmla="*/ 323521 h 1737709"/>
                <a:gd name="connsiteX37" fmla="*/ 1750232 w 2605016"/>
                <a:gd name="connsiteY37" fmla="*/ 142021 h 1737709"/>
                <a:gd name="connsiteX38" fmla="*/ 1713048 w 2605016"/>
                <a:gd name="connsiteY38" fmla="*/ 111342 h 1737709"/>
                <a:gd name="connsiteX39" fmla="*/ 1713048 w 2605016"/>
                <a:gd name="connsiteY39" fmla="*/ 1 h 173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605016" h="1737709">
                  <a:moveTo>
                    <a:pt x="2304195" y="964464"/>
                  </a:moveTo>
                  <a:lnTo>
                    <a:pt x="2204507" y="1097774"/>
                  </a:lnTo>
                  <a:cubicBezTo>
                    <a:pt x="2061157" y="1271474"/>
                    <a:pt x="1885100" y="1417181"/>
                    <a:pt x="1685763" y="1525467"/>
                  </a:cubicBezTo>
                  <a:lnTo>
                    <a:pt x="1586717" y="1573180"/>
                  </a:lnTo>
                  <a:lnTo>
                    <a:pt x="1574024" y="1540966"/>
                  </a:lnTo>
                  <a:cubicBezTo>
                    <a:pt x="1559449" y="1494102"/>
                    <a:pt x="1551596" y="1444277"/>
                    <a:pt x="1551596" y="1392617"/>
                  </a:cubicBezTo>
                  <a:cubicBezTo>
                    <a:pt x="1551596" y="1117098"/>
                    <a:pt x="1774948" y="893746"/>
                    <a:pt x="2050466" y="893746"/>
                  </a:cubicBezTo>
                  <a:cubicBezTo>
                    <a:pt x="2127956" y="893746"/>
                    <a:pt x="2201318" y="911413"/>
                    <a:pt x="2266746" y="942940"/>
                  </a:cubicBezTo>
                  <a:close/>
                  <a:moveTo>
                    <a:pt x="2605016" y="1"/>
                  </a:moveTo>
                  <a:lnTo>
                    <a:pt x="2596987" y="158990"/>
                  </a:lnTo>
                  <a:cubicBezTo>
                    <a:pt x="2566970" y="454571"/>
                    <a:pt x="2463748" y="728512"/>
                    <a:pt x="2305739" y="962396"/>
                  </a:cubicBezTo>
                  <a:lnTo>
                    <a:pt x="2304194" y="964463"/>
                  </a:lnTo>
                  <a:lnTo>
                    <a:pt x="2266745" y="942939"/>
                  </a:lnTo>
                  <a:cubicBezTo>
                    <a:pt x="2201317" y="911412"/>
                    <a:pt x="2127955" y="893745"/>
                    <a:pt x="2050465" y="893745"/>
                  </a:cubicBezTo>
                  <a:cubicBezTo>
                    <a:pt x="1774947" y="893745"/>
                    <a:pt x="1551595" y="1117097"/>
                    <a:pt x="1551595" y="1392616"/>
                  </a:cubicBezTo>
                  <a:cubicBezTo>
                    <a:pt x="1551595" y="1444276"/>
                    <a:pt x="1559448" y="1494101"/>
                    <a:pt x="1574023" y="1540965"/>
                  </a:cubicBezTo>
                  <a:lnTo>
                    <a:pt x="1586716" y="1573179"/>
                  </a:lnTo>
                  <a:lnTo>
                    <a:pt x="1532043" y="1599517"/>
                  </a:lnTo>
                  <a:cubicBezTo>
                    <a:pt x="1321657" y="1688503"/>
                    <a:pt x="1090349" y="1737709"/>
                    <a:pt x="847548" y="1737709"/>
                  </a:cubicBezTo>
                  <a:cubicBezTo>
                    <a:pt x="786848" y="1737709"/>
                    <a:pt x="726866" y="1734634"/>
                    <a:pt x="667750" y="1728630"/>
                  </a:cubicBezTo>
                  <a:lnTo>
                    <a:pt x="578304" y="1714979"/>
                  </a:lnTo>
                  <a:lnTo>
                    <a:pt x="578304" y="1141109"/>
                  </a:lnTo>
                  <a:lnTo>
                    <a:pt x="395586" y="1141109"/>
                  </a:lnTo>
                  <a:lnTo>
                    <a:pt x="361546" y="1192102"/>
                  </a:lnTo>
                  <a:cubicBezTo>
                    <a:pt x="323220" y="1230811"/>
                    <a:pt x="270273" y="1254754"/>
                    <a:pt x="211788" y="1254754"/>
                  </a:cubicBezTo>
                  <a:cubicBezTo>
                    <a:pt x="94821" y="1254754"/>
                    <a:pt x="0" y="1158985"/>
                    <a:pt x="0" y="1040847"/>
                  </a:cubicBezTo>
                  <a:cubicBezTo>
                    <a:pt x="0" y="922711"/>
                    <a:pt x="94821" y="826942"/>
                    <a:pt x="211788" y="826942"/>
                  </a:cubicBezTo>
                  <a:cubicBezTo>
                    <a:pt x="270273" y="826942"/>
                    <a:pt x="323220" y="850885"/>
                    <a:pt x="361546" y="889594"/>
                  </a:cubicBezTo>
                  <a:lnTo>
                    <a:pt x="395586" y="940587"/>
                  </a:lnTo>
                  <a:lnTo>
                    <a:pt x="578304" y="940587"/>
                  </a:lnTo>
                  <a:lnTo>
                    <a:pt x="578304" y="0"/>
                  </a:lnTo>
                  <a:lnTo>
                    <a:pt x="1424419" y="1"/>
                  </a:lnTo>
                  <a:lnTo>
                    <a:pt x="1424419" y="111340"/>
                  </a:lnTo>
                  <a:lnTo>
                    <a:pt x="1387233" y="142021"/>
                  </a:lnTo>
                  <a:cubicBezTo>
                    <a:pt x="1340784" y="188471"/>
                    <a:pt x="1312053" y="252641"/>
                    <a:pt x="1312053" y="323521"/>
                  </a:cubicBezTo>
                  <a:cubicBezTo>
                    <a:pt x="1312053" y="465281"/>
                    <a:pt x="1426972" y="580200"/>
                    <a:pt x="1568732" y="580200"/>
                  </a:cubicBezTo>
                  <a:cubicBezTo>
                    <a:pt x="1710493" y="580200"/>
                    <a:pt x="1825412" y="465281"/>
                    <a:pt x="1825412" y="323521"/>
                  </a:cubicBezTo>
                  <a:cubicBezTo>
                    <a:pt x="1825412" y="252641"/>
                    <a:pt x="1796683" y="188471"/>
                    <a:pt x="1750232" y="142021"/>
                  </a:cubicBezTo>
                  <a:lnTo>
                    <a:pt x="1713048" y="111342"/>
                  </a:lnTo>
                  <a:lnTo>
                    <a:pt x="171304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60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44" name="Rectangle 9">
              <a:extLst>
                <a:ext uri="{FF2B5EF4-FFF2-40B4-BE49-F238E27FC236}">
                  <a16:creationId xmlns:a16="http://schemas.microsoft.com/office/drawing/2014/main" id="{358F99EF-CABE-447E-8362-15A7C7C14056}"/>
                </a:ext>
              </a:extLst>
            </p:cNvPr>
            <p:cNvSpPr/>
            <p:nvPr/>
          </p:nvSpPr>
          <p:spPr>
            <a:xfrm rot="426555">
              <a:off x="7130863" y="2730125"/>
              <a:ext cx="625674" cy="262493"/>
            </a:xfrm>
            <a:custGeom>
              <a:avLst/>
              <a:gdLst>
                <a:gd name="connsiteX0" fmla="*/ 0 w 1258480"/>
                <a:gd name="connsiteY0" fmla="*/ 0 h 226243"/>
                <a:gd name="connsiteX1" fmla="*/ 1258480 w 1258480"/>
                <a:gd name="connsiteY1" fmla="*/ 0 h 226243"/>
                <a:gd name="connsiteX2" fmla="*/ 1258480 w 1258480"/>
                <a:gd name="connsiteY2" fmla="*/ 226243 h 226243"/>
                <a:gd name="connsiteX3" fmla="*/ 0 w 1258480"/>
                <a:gd name="connsiteY3" fmla="*/ 226243 h 226243"/>
                <a:gd name="connsiteX4" fmla="*/ 0 w 1258480"/>
                <a:gd name="connsiteY4" fmla="*/ 0 h 226243"/>
                <a:gd name="connsiteX0" fmla="*/ 0 w 1317135"/>
                <a:gd name="connsiteY0" fmla="*/ 0 h 226243"/>
                <a:gd name="connsiteX1" fmla="*/ 1258480 w 1317135"/>
                <a:gd name="connsiteY1" fmla="*/ 0 h 226243"/>
                <a:gd name="connsiteX2" fmla="*/ 1258480 w 1317135"/>
                <a:gd name="connsiteY2" fmla="*/ 226243 h 226243"/>
                <a:gd name="connsiteX3" fmla="*/ 0 w 1317135"/>
                <a:gd name="connsiteY3" fmla="*/ 226243 h 226243"/>
                <a:gd name="connsiteX4" fmla="*/ 0 w 1317135"/>
                <a:gd name="connsiteY4" fmla="*/ 0 h 226243"/>
                <a:gd name="connsiteX0" fmla="*/ 0 w 1370175"/>
                <a:gd name="connsiteY0" fmla="*/ 0 h 226243"/>
                <a:gd name="connsiteX1" fmla="*/ 1258480 w 1370175"/>
                <a:gd name="connsiteY1" fmla="*/ 0 h 226243"/>
                <a:gd name="connsiteX2" fmla="*/ 1258480 w 1370175"/>
                <a:gd name="connsiteY2" fmla="*/ 226243 h 226243"/>
                <a:gd name="connsiteX3" fmla="*/ 0 w 1370175"/>
                <a:gd name="connsiteY3" fmla="*/ 226243 h 226243"/>
                <a:gd name="connsiteX4" fmla="*/ 0 w 1370175"/>
                <a:gd name="connsiteY4" fmla="*/ 0 h 226243"/>
                <a:gd name="connsiteX0" fmla="*/ 0 w 1373538"/>
                <a:gd name="connsiteY0" fmla="*/ 0 h 226243"/>
                <a:gd name="connsiteX1" fmla="*/ 1258480 w 1373538"/>
                <a:gd name="connsiteY1" fmla="*/ 0 h 226243"/>
                <a:gd name="connsiteX2" fmla="*/ 1258480 w 1373538"/>
                <a:gd name="connsiteY2" fmla="*/ 226243 h 226243"/>
                <a:gd name="connsiteX3" fmla="*/ 0 w 1373538"/>
                <a:gd name="connsiteY3" fmla="*/ 226243 h 226243"/>
                <a:gd name="connsiteX4" fmla="*/ 0 w 1373538"/>
                <a:gd name="connsiteY4" fmla="*/ 0 h 226243"/>
                <a:gd name="connsiteX0" fmla="*/ 0 w 1379085"/>
                <a:gd name="connsiteY0" fmla="*/ 0 h 226243"/>
                <a:gd name="connsiteX1" fmla="*/ 1258480 w 1379085"/>
                <a:gd name="connsiteY1" fmla="*/ 0 h 226243"/>
                <a:gd name="connsiteX2" fmla="*/ 1258480 w 1379085"/>
                <a:gd name="connsiteY2" fmla="*/ 226243 h 226243"/>
                <a:gd name="connsiteX3" fmla="*/ 0 w 1379085"/>
                <a:gd name="connsiteY3" fmla="*/ 226243 h 226243"/>
                <a:gd name="connsiteX4" fmla="*/ 0 w 1379085"/>
                <a:gd name="connsiteY4" fmla="*/ 0 h 226243"/>
                <a:gd name="connsiteX0" fmla="*/ 179109 w 1379085"/>
                <a:gd name="connsiteY0" fmla="*/ 0 h 339365"/>
                <a:gd name="connsiteX1" fmla="*/ 1258480 w 1379085"/>
                <a:gd name="connsiteY1" fmla="*/ 113122 h 339365"/>
                <a:gd name="connsiteX2" fmla="*/ 1258480 w 1379085"/>
                <a:gd name="connsiteY2" fmla="*/ 339365 h 339365"/>
                <a:gd name="connsiteX3" fmla="*/ 0 w 1379085"/>
                <a:gd name="connsiteY3" fmla="*/ 339365 h 339365"/>
                <a:gd name="connsiteX4" fmla="*/ 179109 w 1379085"/>
                <a:gd name="connsiteY4" fmla="*/ 0 h 339365"/>
                <a:gd name="connsiteX0" fmla="*/ 146115 w 1346091"/>
                <a:gd name="connsiteY0" fmla="*/ 0 h 339365"/>
                <a:gd name="connsiteX1" fmla="*/ 1225486 w 1346091"/>
                <a:gd name="connsiteY1" fmla="*/ 113122 h 339365"/>
                <a:gd name="connsiteX2" fmla="*/ 1225486 w 1346091"/>
                <a:gd name="connsiteY2" fmla="*/ 339365 h 339365"/>
                <a:gd name="connsiteX3" fmla="*/ 0 w 1346091"/>
                <a:gd name="connsiteY3" fmla="*/ 268664 h 339365"/>
                <a:gd name="connsiteX4" fmla="*/ 146115 w 1346091"/>
                <a:gd name="connsiteY4" fmla="*/ 0 h 339365"/>
                <a:gd name="connsiteX0" fmla="*/ 146115 w 1347959"/>
                <a:gd name="connsiteY0" fmla="*/ 0 h 339365"/>
                <a:gd name="connsiteX1" fmla="*/ 1225486 w 1347959"/>
                <a:gd name="connsiteY1" fmla="*/ 113122 h 339365"/>
                <a:gd name="connsiteX2" fmla="*/ 1225486 w 1347959"/>
                <a:gd name="connsiteY2" fmla="*/ 339365 h 339365"/>
                <a:gd name="connsiteX3" fmla="*/ 0 w 1347959"/>
                <a:gd name="connsiteY3" fmla="*/ 268664 h 339365"/>
                <a:gd name="connsiteX4" fmla="*/ 146115 w 1347959"/>
                <a:gd name="connsiteY4" fmla="*/ 0 h 339365"/>
                <a:gd name="connsiteX0" fmla="*/ 146115 w 1455321"/>
                <a:gd name="connsiteY0" fmla="*/ 0 h 315798"/>
                <a:gd name="connsiteX1" fmla="*/ 1225486 w 1455321"/>
                <a:gd name="connsiteY1" fmla="*/ 113122 h 315798"/>
                <a:gd name="connsiteX2" fmla="*/ 1381028 w 1455321"/>
                <a:gd name="connsiteY2" fmla="*/ 315798 h 315798"/>
                <a:gd name="connsiteX3" fmla="*/ 0 w 1455321"/>
                <a:gd name="connsiteY3" fmla="*/ 268664 h 315798"/>
                <a:gd name="connsiteX4" fmla="*/ 146115 w 1455321"/>
                <a:gd name="connsiteY4" fmla="*/ 0 h 315798"/>
                <a:gd name="connsiteX0" fmla="*/ 146115 w 1550695"/>
                <a:gd name="connsiteY0" fmla="*/ 9078 h 277742"/>
                <a:gd name="connsiteX1" fmla="*/ 1225486 w 1550695"/>
                <a:gd name="connsiteY1" fmla="*/ 122200 h 277742"/>
                <a:gd name="connsiteX2" fmla="*/ 1494150 w 1550695"/>
                <a:gd name="connsiteY2" fmla="*/ 13792 h 277742"/>
                <a:gd name="connsiteX3" fmla="*/ 0 w 1550695"/>
                <a:gd name="connsiteY3" fmla="*/ 277742 h 277742"/>
                <a:gd name="connsiteX4" fmla="*/ 146115 w 1550695"/>
                <a:gd name="connsiteY4" fmla="*/ 9078 h 277742"/>
                <a:gd name="connsiteX0" fmla="*/ 146115 w 1292530"/>
                <a:gd name="connsiteY0" fmla="*/ 0 h 447773"/>
                <a:gd name="connsiteX1" fmla="*/ 1225486 w 1292530"/>
                <a:gd name="connsiteY1" fmla="*/ 113122 h 447773"/>
                <a:gd name="connsiteX2" fmla="*/ 1084084 w 1292530"/>
                <a:gd name="connsiteY2" fmla="*/ 447773 h 447773"/>
                <a:gd name="connsiteX3" fmla="*/ 0 w 1292530"/>
                <a:gd name="connsiteY3" fmla="*/ 268664 h 447773"/>
                <a:gd name="connsiteX4" fmla="*/ 146115 w 1292530"/>
                <a:gd name="connsiteY4" fmla="*/ 0 h 447773"/>
                <a:gd name="connsiteX0" fmla="*/ 146115 w 1202397"/>
                <a:gd name="connsiteY0" fmla="*/ 0 h 447773"/>
                <a:gd name="connsiteX1" fmla="*/ 1074658 w 1202397"/>
                <a:gd name="connsiteY1" fmla="*/ 278091 h 447773"/>
                <a:gd name="connsiteX2" fmla="*/ 1084084 w 1202397"/>
                <a:gd name="connsiteY2" fmla="*/ 447773 h 447773"/>
                <a:gd name="connsiteX3" fmla="*/ 0 w 1202397"/>
                <a:gd name="connsiteY3" fmla="*/ 268664 h 447773"/>
                <a:gd name="connsiteX4" fmla="*/ 146115 w 1202397"/>
                <a:gd name="connsiteY4" fmla="*/ 0 h 447773"/>
                <a:gd name="connsiteX0" fmla="*/ 146115 w 1227774"/>
                <a:gd name="connsiteY0" fmla="*/ 0 h 447773"/>
                <a:gd name="connsiteX1" fmla="*/ 1126505 w 1227774"/>
                <a:gd name="connsiteY1" fmla="*/ 113122 h 447773"/>
                <a:gd name="connsiteX2" fmla="*/ 1084084 w 1227774"/>
                <a:gd name="connsiteY2" fmla="*/ 447773 h 447773"/>
                <a:gd name="connsiteX3" fmla="*/ 0 w 1227774"/>
                <a:gd name="connsiteY3" fmla="*/ 268664 h 447773"/>
                <a:gd name="connsiteX4" fmla="*/ 146115 w 1227774"/>
                <a:gd name="connsiteY4" fmla="*/ 0 h 447773"/>
                <a:gd name="connsiteX0" fmla="*/ 146115 w 1227774"/>
                <a:gd name="connsiteY0" fmla="*/ 0 h 447773"/>
                <a:gd name="connsiteX1" fmla="*/ 1126505 w 1227774"/>
                <a:gd name="connsiteY1" fmla="*/ 113122 h 447773"/>
                <a:gd name="connsiteX2" fmla="*/ 1084084 w 1227774"/>
                <a:gd name="connsiteY2" fmla="*/ 447773 h 447773"/>
                <a:gd name="connsiteX3" fmla="*/ 0 w 1227774"/>
                <a:gd name="connsiteY3" fmla="*/ 268664 h 447773"/>
                <a:gd name="connsiteX4" fmla="*/ 146115 w 1227774"/>
                <a:gd name="connsiteY4" fmla="*/ 0 h 447773"/>
                <a:gd name="connsiteX0" fmla="*/ 146115 w 1230387"/>
                <a:gd name="connsiteY0" fmla="*/ 0 h 447773"/>
                <a:gd name="connsiteX1" fmla="*/ 1131218 w 1230387"/>
                <a:gd name="connsiteY1" fmla="*/ 32994 h 447773"/>
                <a:gd name="connsiteX2" fmla="*/ 1084084 w 1230387"/>
                <a:gd name="connsiteY2" fmla="*/ 447773 h 447773"/>
                <a:gd name="connsiteX3" fmla="*/ 0 w 1230387"/>
                <a:gd name="connsiteY3" fmla="*/ 268664 h 447773"/>
                <a:gd name="connsiteX4" fmla="*/ 146115 w 1230387"/>
                <a:gd name="connsiteY4" fmla="*/ 0 h 447773"/>
                <a:gd name="connsiteX0" fmla="*/ 146115 w 1236841"/>
                <a:gd name="connsiteY0" fmla="*/ 0 h 433633"/>
                <a:gd name="connsiteX1" fmla="*/ 1131218 w 1236841"/>
                <a:gd name="connsiteY1" fmla="*/ 32994 h 433633"/>
                <a:gd name="connsiteX2" fmla="*/ 1098225 w 1236841"/>
                <a:gd name="connsiteY2" fmla="*/ 433633 h 433633"/>
                <a:gd name="connsiteX3" fmla="*/ 0 w 1236841"/>
                <a:gd name="connsiteY3" fmla="*/ 268664 h 433633"/>
                <a:gd name="connsiteX4" fmla="*/ 146115 w 1236841"/>
                <a:gd name="connsiteY4" fmla="*/ 0 h 433633"/>
                <a:gd name="connsiteX0" fmla="*/ 146115 w 1236841"/>
                <a:gd name="connsiteY0" fmla="*/ 0 h 433633"/>
                <a:gd name="connsiteX1" fmla="*/ 636308 w 1236841"/>
                <a:gd name="connsiteY1" fmla="*/ 9428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0 w 1236841"/>
                <a:gd name="connsiteY4" fmla="*/ 268664 h 433633"/>
                <a:gd name="connsiteX5" fmla="*/ 146115 w 1236841"/>
                <a:gd name="connsiteY5" fmla="*/ 0 h 433633"/>
                <a:gd name="connsiteX0" fmla="*/ 146115 w 1236841"/>
                <a:gd name="connsiteY0" fmla="*/ 0 h 433633"/>
                <a:gd name="connsiteX1" fmla="*/ 575034 w 1236841"/>
                <a:gd name="connsiteY1" fmla="*/ 150830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0 w 1236841"/>
                <a:gd name="connsiteY4" fmla="*/ 268664 h 433633"/>
                <a:gd name="connsiteX5" fmla="*/ 146115 w 1236841"/>
                <a:gd name="connsiteY5" fmla="*/ 0 h 433633"/>
                <a:gd name="connsiteX0" fmla="*/ 146115 w 1236841"/>
                <a:gd name="connsiteY0" fmla="*/ 0 h 433633"/>
                <a:gd name="connsiteX1" fmla="*/ 575034 w 1236841"/>
                <a:gd name="connsiteY1" fmla="*/ 150830 h 433633"/>
                <a:gd name="connsiteX2" fmla="*/ 1131218 w 1236841"/>
                <a:gd name="connsiteY2" fmla="*/ 32994 h 433633"/>
                <a:gd name="connsiteX3" fmla="*/ 1098225 w 1236841"/>
                <a:gd name="connsiteY3" fmla="*/ 433633 h 433633"/>
                <a:gd name="connsiteX4" fmla="*/ 570321 w 1236841"/>
                <a:gd name="connsiteY4" fmla="*/ 348793 h 433633"/>
                <a:gd name="connsiteX5" fmla="*/ 0 w 1236841"/>
                <a:gd name="connsiteY5" fmla="*/ 268664 h 433633"/>
                <a:gd name="connsiteX6" fmla="*/ 146115 w 1236841"/>
                <a:gd name="connsiteY6" fmla="*/ 0 h 433633"/>
                <a:gd name="connsiteX0" fmla="*/ 146115 w 1236841"/>
                <a:gd name="connsiteY0" fmla="*/ 0 h 471341"/>
                <a:gd name="connsiteX1" fmla="*/ 575034 w 1236841"/>
                <a:gd name="connsiteY1" fmla="*/ 150830 h 471341"/>
                <a:gd name="connsiteX2" fmla="*/ 1131218 w 1236841"/>
                <a:gd name="connsiteY2" fmla="*/ 32994 h 471341"/>
                <a:gd name="connsiteX3" fmla="*/ 1098225 w 1236841"/>
                <a:gd name="connsiteY3" fmla="*/ 433633 h 471341"/>
                <a:gd name="connsiteX4" fmla="*/ 447773 w 1236841"/>
                <a:gd name="connsiteY4" fmla="*/ 471341 h 471341"/>
                <a:gd name="connsiteX5" fmla="*/ 0 w 1236841"/>
                <a:gd name="connsiteY5" fmla="*/ 268664 h 471341"/>
                <a:gd name="connsiteX6" fmla="*/ 146115 w 1236841"/>
                <a:gd name="connsiteY6" fmla="*/ 0 h 471341"/>
                <a:gd name="connsiteX0" fmla="*/ 146115 w 1239095"/>
                <a:gd name="connsiteY0" fmla="*/ 0 h 471341"/>
                <a:gd name="connsiteX1" fmla="*/ 575034 w 1239095"/>
                <a:gd name="connsiteY1" fmla="*/ 150830 h 471341"/>
                <a:gd name="connsiteX2" fmla="*/ 1131218 w 1239095"/>
                <a:gd name="connsiteY2" fmla="*/ 32994 h 471341"/>
                <a:gd name="connsiteX3" fmla="*/ 1102939 w 1239095"/>
                <a:gd name="connsiteY3" fmla="*/ 424206 h 471341"/>
                <a:gd name="connsiteX4" fmla="*/ 447773 w 1239095"/>
                <a:gd name="connsiteY4" fmla="*/ 471341 h 471341"/>
                <a:gd name="connsiteX5" fmla="*/ 0 w 1239095"/>
                <a:gd name="connsiteY5" fmla="*/ 268664 h 471341"/>
                <a:gd name="connsiteX6" fmla="*/ 146115 w 1239095"/>
                <a:gd name="connsiteY6" fmla="*/ 0 h 471341"/>
                <a:gd name="connsiteX0" fmla="*/ 146115 w 1239095"/>
                <a:gd name="connsiteY0" fmla="*/ 12438 h 483779"/>
                <a:gd name="connsiteX1" fmla="*/ 575034 w 1239095"/>
                <a:gd name="connsiteY1" fmla="*/ 163268 h 483779"/>
                <a:gd name="connsiteX2" fmla="*/ 1131218 w 1239095"/>
                <a:gd name="connsiteY2" fmla="*/ 45432 h 483779"/>
                <a:gd name="connsiteX3" fmla="*/ 1102939 w 1239095"/>
                <a:gd name="connsiteY3" fmla="*/ 436644 h 483779"/>
                <a:gd name="connsiteX4" fmla="*/ 447773 w 1239095"/>
                <a:gd name="connsiteY4" fmla="*/ 483779 h 483779"/>
                <a:gd name="connsiteX5" fmla="*/ 0 w 1239095"/>
                <a:gd name="connsiteY5" fmla="*/ 281102 h 483779"/>
                <a:gd name="connsiteX6" fmla="*/ 146115 w 1239095"/>
                <a:gd name="connsiteY6" fmla="*/ 12438 h 483779"/>
                <a:gd name="connsiteX0" fmla="*/ 178741 w 1271721"/>
                <a:gd name="connsiteY0" fmla="*/ 13853 h 485194"/>
                <a:gd name="connsiteX1" fmla="*/ 607660 w 1271721"/>
                <a:gd name="connsiteY1" fmla="*/ 164683 h 485194"/>
                <a:gd name="connsiteX2" fmla="*/ 1163844 w 1271721"/>
                <a:gd name="connsiteY2" fmla="*/ 46847 h 485194"/>
                <a:gd name="connsiteX3" fmla="*/ 1135565 w 1271721"/>
                <a:gd name="connsiteY3" fmla="*/ 438059 h 485194"/>
                <a:gd name="connsiteX4" fmla="*/ 480399 w 1271721"/>
                <a:gd name="connsiteY4" fmla="*/ 485194 h 485194"/>
                <a:gd name="connsiteX5" fmla="*/ 32626 w 1271721"/>
                <a:gd name="connsiteY5" fmla="*/ 282517 h 485194"/>
                <a:gd name="connsiteX6" fmla="*/ 178741 w 1271721"/>
                <a:gd name="connsiteY6" fmla="*/ 13853 h 485194"/>
                <a:gd name="connsiteX0" fmla="*/ 185477 w 1278457"/>
                <a:gd name="connsiteY0" fmla="*/ 16781 h 488122"/>
                <a:gd name="connsiteX1" fmla="*/ 614396 w 1278457"/>
                <a:gd name="connsiteY1" fmla="*/ 167611 h 488122"/>
                <a:gd name="connsiteX2" fmla="*/ 1170580 w 1278457"/>
                <a:gd name="connsiteY2" fmla="*/ 49775 h 488122"/>
                <a:gd name="connsiteX3" fmla="*/ 1142301 w 1278457"/>
                <a:gd name="connsiteY3" fmla="*/ 440987 h 488122"/>
                <a:gd name="connsiteX4" fmla="*/ 487135 w 1278457"/>
                <a:gd name="connsiteY4" fmla="*/ 488122 h 488122"/>
                <a:gd name="connsiteX5" fmla="*/ 39362 w 1278457"/>
                <a:gd name="connsiteY5" fmla="*/ 285445 h 488122"/>
                <a:gd name="connsiteX6" fmla="*/ 185477 w 1278457"/>
                <a:gd name="connsiteY6" fmla="*/ 16781 h 488122"/>
                <a:gd name="connsiteX0" fmla="*/ 197623 w 1290603"/>
                <a:gd name="connsiteY0" fmla="*/ 16051 h 487392"/>
                <a:gd name="connsiteX1" fmla="*/ 626542 w 1290603"/>
                <a:gd name="connsiteY1" fmla="*/ 166881 h 487392"/>
                <a:gd name="connsiteX2" fmla="*/ 1182726 w 1290603"/>
                <a:gd name="connsiteY2" fmla="*/ 49045 h 487392"/>
                <a:gd name="connsiteX3" fmla="*/ 1154447 w 1290603"/>
                <a:gd name="connsiteY3" fmla="*/ 440257 h 487392"/>
                <a:gd name="connsiteX4" fmla="*/ 499281 w 1290603"/>
                <a:gd name="connsiteY4" fmla="*/ 487392 h 487392"/>
                <a:gd name="connsiteX5" fmla="*/ 51508 w 1290603"/>
                <a:gd name="connsiteY5" fmla="*/ 284715 h 487392"/>
                <a:gd name="connsiteX6" fmla="*/ 197623 w 1290603"/>
                <a:gd name="connsiteY6" fmla="*/ 16051 h 487392"/>
                <a:gd name="connsiteX0" fmla="*/ 197623 w 1288349"/>
                <a:gd name="connsiteY0" fmla="*/ 16051 h 487392"/>
                <a:gd name="connsiteX1" fmla="*/ 626542 w 1288349"/>
                <a:gd name="connsiteY1" fmla="*/ 166881 h 487392"/>
                <a:gd name="connsiteX2" fmla="*/ 1182726 w 1288349"/>
                <a:gd name="connsiteY2" fmla="*/ 49045 h 487392"/>
                <a:gd name="connsiteX3" fmla="*/ 1149733 w 1288349"/>
                <a:gd name="connsiteY3" fmla="*/ 430830 h 487392"/>
                <a:gd name="connsiteX4" fmla="*/ 499281 w 1288349"/>
                <a:gd name="connsiteY4" fmla="*/ 487392 h 487392"/>
                <a:gd name="connsiteX5" fmla="*/ 51508 w 1288349"/>
                <a:gd name="connsiteY5" fmla="*/ 284715 h 487392"/>
                <a:gd name="connsiteX6" fmla="*/ 197623 w 1288349"/>
                <a:gd name="connsiteY6" fmla="*/ 16051 h 487392"/>
                <a:gd name="connsiteX0" fmla="*/ 197623 w 1307829"/>
                <a:gd name="connsiteY0" fmla="*/ 16051 h 487392"/>
                <a:gd name="connsiteX1" fmla="*/ 626542 w 1307829"/>
                <a:gd name="connsiteY1" fmla="*/ 166881 h 487392"/>
                <a:gd name="connsiteX2" fmla="*/ 1182726 w 1307829"/>
                <a:gd name="connsiteY2" fmla="*/ 49045 h 487392"/>
                <a:gd name="connsiteX3" fmla="*/ 1149733 w 1307829"/>
                <a:gd name="connsiteY3" fmla="*/ 430830 h 487392"/>
                <a:gd name="connsiteX4" fmla="*/ 499281 w 1307829"/>
                <a:gd name="connsiteY4" fmla="*/ 487392 h 487392"/>
                <a:gd name="connsiteX5" fmla="*/ 51508 w 1307829"/>
                <a:gd name="connsiteY5" fmla="*/ 284715 h 487392"/>
                <a:gd name="connsiteX6" fmla="*/ 197623 w 1307829"/>
                <a:gd name="connsiteY6" fmla="*/ 16051 h 487392"/>
                <a:gd name="connsiteX0" fmla="*/ 197623 w 1305362"/>
                <a:gd name="connsiteY0" fmla="*/ 16051 h 487392"/>
                <a:gd name="connsiteX1" fmla="*/ 626542 w 1305362"/>
                <a:gd name="connsiteY1" fmla="*/ 166881 h 487392"/>
                <a:gd name="connsiteX2" fmla="*/ 1182726 w 1305362"/>
                <a:gd name="connsiteY2" fmla="*/ 49045 h 487392"/>
                <a:gd name="connsiteX3" fmla="*/ 1145019 w 1305362"/>
                <a:gd name="connsiteY3" fmla="*/ 416690 h 487392"/>
                <a:gd name="connsiteX4" fmla="*/ 499281 w 1305362"/>
                <a:gd name="connsiteY4" fmla="*/ 487392 h 487392"/>
                <a:gd name="connsiteX5" fmla="*/ 51508 w 1305362"/>
                <a:gd name="connsiteY5" fmla="*/ 284715 h 487392"/>
                <a:gd name="connsiteX6" fmla="*/ 197623 w 1305362"/>
                <a:gd name="connsiteY6" fmla="*/ 16051 h 487392"/>
                <a:gd name="connsiteX0" fmla="*/ 197623 w 1300911"/>
                <a:gd name="connsiteY0" fmla="*/ 16051 h 487392"/>
                <a:gd name="connsiteX1" fmla="*/ 626542 w 1300911"/>
                <a:gd name="connsiteY1" fmla="*/ 166881 h 487392"/>
                <a:gd name="connsiteX2" fmla="*/ 1173299 w 1300911"/>
                <a:gd name="connsiteY2" fmla="*/ 44332 h 487392"/>
                <a:gd name="connsiteX3" fmla="*/ 1145019 w 1300911"/>
                <a:gd name="connsiteY3" fmla="*/ 416690 h 487392"/>
                <a:gd name="connsiteX4" fmla="*/ 499281 w 1300911"/>
                <a:gd name="connsiteY4" fmla="*/ 487392 h 487392"/>
                <a:gd name="connsiteX5" fmla="*/ 51508 w 1300911"/>
                <a:gd name="connsiteY5" fmla="*/ 284715 h 487392"/>
                <a:gd name="connsiteX6" fmla="*/ 197623 w 1300911"/>
                <a:gd name="connsiteY6" fmla="*/ 16051 h 487392"/>
                <a:gd name="connsiteX0" fmla="*/ 197623 w 1300911"/>
                <a:gd name="connsiteY0" fmla="*/ 16051 h 487392"/>
                <a:gd name="connsiteX1" fmla="*/ 626542 w 1300911"/>
                <a:gd name="connsiteY1" fmla="*/ 166881 h 487392"/>
                <a:gd name="connsiteX2" fmla="*/ 1173299 w 1300911"/>
                <a:gd name="connsiteY2" fmla="*/ 44332 h 487392"/>
                <a:gd name="connsiteX3" fmla="*/ 1145019 w 1300911"/>
                <a:gd name="connsiteY3" fmla="*/ 416690 h 487392"/>
                <a:gd name="connsiteX4" fmla="*/ 499281 w 1300911"/>
                <a:gd name="connsiteY4" fmla="*/ 487392 h 487392"/>
                <a:gd name="connsiteX5" fmla="*/ 51508 w 1300911"/>
                <a:gd name="connsiteY5" fmla="*/ 284715 h 487392"/>
                <a:gd name="connsiteX6" fmla="*/ 197623 w 1300911"/>
                <a:gd name="connsiteY6" fmla="*/ 16051 h 487392"/>
                <a:gd name="connsiteX0" fmla="*/ 191623 w 1304338"/>
                <a:gd name="connsiteY0" fmla="*/ 16825 h 474026"/>
                <a:gd name="connsiteX1" fmla="*/ 629969 w 1304338"/>
                <a:gd name="connsiteY1" fmla="*/ 153515 h 474026"/>
                <a:gd name="connsiteX2" fmla="*/ 1176726 w 1304338"/>
                <a:gd name="connsiteY2" fmla="*/ 30966 h 474026"/>
                <a:gd name="connsiteX3" fmla="*/ 1148446 w 1304338"/>
                <a:gd name="connsiteY3" fmla="*/ 403324 h 474026"/>
                <a:gd name="connsiteX4" fmla="*/ 502708 w 1304338"/>
                <a:gd name="connsiteY4" fmla="*/ 474026 h 474026"/>
                <a:gd name="connsiteX5" fmla="*/ 54935 w 1304338"/>
                <a:gd name="connsiteY5" fmla="*/ 271349 h 474026"/>
                <a:gd name="connsiteX6" fmla="*/ 191623 w 1304338"/>
                <a:gd name="connsiteY6" fmla="*/ 16825 h 474026"/>
                <a:gd name="connsiteX0" fmla="*/ 191623 w 1304338"/>
                <a:gd name="connsiteY0" fmla="*/ 16825 h 474026"/>
                <a:gd name="connsiteX1" fmla="*/ 559268 w 1304338"/>
                <a:gd name="connsiteY1" fmla="*/ 177082 h 474026"/>
                <a:gd name="connsiteX2" fmla="*/ 1176726 w 1304338"/>
                <a:gd name="connsiteY2" fmla="*/ 30966 h 474026"/>
                <a:gd name="connsiteX3" fmla="*/ 1148446 w 1304338"/>
                <a:gd name="connsiteY3" fmla="*/ 403324 h 474026"/>
                <a:gd name="connsiteX4" fmla="*/ 502708 w 1304338"/>
                <a:gd name="connsiteY4" fmla="*/ 474026 h 474026"/>
                <a:gd name="connsiteX5" fmla="*/ 54935 w 1304338"/>
                <a:gd name="connsiteY5" fmla="*/ 271349 h 474026"/>
                <a:gd name="connsiteX6" fmla="*/ 191623 w 1304338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2783"/>
                <a:gd name="connsiteY0" fmla="*/ 16825 h 474026"/>
                <a:gd name="connsiteX1" fmla="*/ 587713 w 1332783"/>
                <a:gd name="connsiteY1" fmla="*/ 177082 h 474026"/>
                <a:gd name="connsiteX2" fmla="*/ 1205171 w 1332783"/>
                <a:gd name="connsiteY2" fmla="*/ 30966 h 474026"/>
                <a:gd name="connsiteX3" fmla="*/ 1176891 w 1332783"/>
                <a:gd name="connsiteY3" fmla="*/ 403324 h 474026"/>
                <a:gd name="connsiteX4" fmla="*/ 531153 w 1332783"/>
                <a:gd name="connsiteY4" fmla="*/ 474026 h 474026"/>
                <a:gd name="connsiteX5" fmla="*/ 83380 w 1332783"/>
                <a:gd name="connsiteY5" fmla="*/ 271349 h 474026"/>
                <a:gd name="connsiteX6" fmla="*/ 220068 w 1332783"/>
                <a:gd name="connsiteY6" fmla="*/ 16825 h 474026"/>
                <a:gd name="connsiteX0" fmla="*/ 220068 w 1335335"/>
                <a:gd name="connsiteY0" fmla="*/ 16825 h 474026"/>
                <a:gd name="connsiteX1" fmla="*/ 587713 w 1335335"/>
                <a:gd name="connsiteY1" fmla="*/ 177082 h 474026"/>
                <a:gd name="connsiteX2" fmla="*/ 1205171 w 1335335"/>
                <a:gd name="connsiteY2" fmla="*/ 30966 h 474026"/>
                <a:gd name="connsiteX3" fmla="*/ 1181604 w 1335335"/>
                <a:gd name="connsiteY3" fmla="*/ 398611 h 474026"/>
                <a:gd name="connsiteX4" fmla="*/ 531153 w 1335335"/>
                <a:gd name="connsiteY4" fmla="*/ 474026 h 474026"/>
                <a:gd name="connsiteX5" fmla="*/ 83380 w 1335335"/>
                <a:gd name="connsiteY5" fmla="*/ 271349 h 474026"/>
                <a:gd name="connsiteX6" fmla="*/ 220068 w 1335335"/>
                <a:gd name="connsiteY6" fmla="*/ 16825 h 474026"/>
                <a:gd name="connsiteX0" fmla="*/ 202113 w 1317380"/>
                <a:gd name="connsiteY0" fmla="*/ 18288 h 475489"/>
                <a:gd name="connsiteX1" fmla="*/ 569758 w 1317380"/>
                <a:gd name="connsiteY1" fmla="*/ 178545 h 475489"/>
                <a:gd name="connsiteX2" fmla="*/ 1187216 w 1317380"/>
                <a:gd name="connsiteY2" fmla="*/ 32429 h 475489"/>
                <a:gd name="connsiteX3" fmla="*/ 1163649 w 1317380"/>
                <a:gd name="connsiteY3" fmla="*/ 400074 h 475489"/>
                <a:gd name="connsiteX4" fmla="*/ 513198 w 1317380"/>
                <a:gd name="connsiteY4" fmla="*/ 475489 h 475489"/>
                <a:gd name="connsiteX5" fmla="*/ 93706 w 1317380"/>
                <a:gd name="connsiteY5" fmla="*/ 249245 h 475489"/>
                <a:gd name="connsiteX6" fmla="*/ 202113 w 1317380"/>
                <a:gd name="connsiteY6" fmla="*/ 18288 h 475489"/>
                <a:gd name="connsiteX0" fmla="*/ 216973 w 1308673"/>
                <a:gd name="connsiteY0" fmla="*/ 17098 h 493153"/>
                <a:gd name="connsiteX1" fmla="*/ 561051 w 1308673"/>
                <a:gd name="connsiteY1" fmla="*/ 196209 h 493153"/>
                <a:gd name="connsiteX2" fmla="*/ 1178509 w 1308673"/>
                <a:gd name="connsiteY2" fmla="*/ 50093 h 493153"/>
                <a:gd name="connsiteX3" fmla="*/ 1154942 w 1308673"/>
                <a:gd name="connsiteY3" fmla="*/ 417738 h 493153"/>
                <a:gd name="connsiteX4" fmla="*/ 504491 w 1308673"/>
                <a:gd name="connsiteY4" fmla="*/ 493153 h 493153"/>
                <a:gd name="connsiteX5" fmla="*/ 84999 w 1308673"/>
                <a:gd name="connsiteY5" fmla="*/ 266909 h 493153"/>
                <a:gd name="connsiteX6" fmla="*/ 216973 w 1308673"/>
                <a:gd name="connsiteY6" fmla="*/ 17098 h 493153"/>
                <a:gd name="connsiteX0" fmla="*/ 216973 w 1298723"/>
                <a:gd name="connsiteY0" fmla="*/ 17098 h 493153"/>
                <a:gd name="connsiteX1" fmla="*/ 561051 w 1298723"/>
                <a:gd name="connsiteY1" fmla="*/ 196209 h 493153"/>
                <a:gd name="connsiteX2" fmla="*/ 1178509 w 1298723"/>
                <a:gd name="connsiteY2" fmla="*/ 50093 h 493153"/>
                <a:gd name="connsiteX3" fmla="*/ 1136089 w 1298723"/>
                <a:gd name="connsiteY3" fmla="*/ 238629 h 493153"/>
                <a:gd name="connsiteX4" fmla="*/ 504491 w 1298723"/>
                <a:gd name="connsiteY4" fmla="*/ 493153 h 493153"/>
                <a:gd name="connsiteX5" fmla="*/ 84999 w 1298723"/>
                <a:gd name="connsiteY5" fmla="*/ 266909 h 493153"/>
                <a:gd name="connsiteX6" fmla="*/ 216973 w 1298723"/>
                <a:gd name="connsiteY6" fmla="*/ 17098 h 493153"/>
                <a:gd name="connsiteX0" fmla="*/ 216973 w 1298723"/>
                <a:gd name="connsiteY0" fmla="*/ 17098 h 507293"/>
                <a:gd name="connsiteX1" fmla="*/ 561051 w 1298723"/>
                <a:gd name="connsiteY1" fmla="*/ 196209 h 507293"/>
                <a:gd name="connsiteX2" fmla="*/ 1178509 w 1298723"/>
                <a:gd name="connsiteY2" fmla="*/ 50093 h 507293"/>
                <a:gd name="connsiteX3" fmla="*/ 1136089 w 1298723"/>
                <a:gd name="connsiteY3" fmla="*/ 238629 h 507293"/>
                <a:gd name="connsiteX4" fmla="*/ 528058 w 1298723"/>
                <a:gd name="connsiteY4" fmla="*/ 507293 h 507293"/>
                <a:gd name="connsiteX5" fmla="*/ 84999 w 1298723"/>
                <a:gd name="connsiteY5" fmla="*/ 266909 h 507293"/>
                <a:gd name="connsiteX6" fmla="*/ 216973 w 1298723"/>
                <a:gd name="connsiteY6" fmla="*/ 17098 h 507293"/>
                <a:gd name="connsiteX0" fmla="*/ 216973 w 1298723"/>
                <a:gd name="connsiteY0" fmla="*/ 17098 h 507293"/>
                <a:gd name="connsiteX1" fmla="*/ 561051 w 1298723"/>
                <a:gd name="connsiteY1" fmla="*/ 196209 h 507293"/>
                <a:gd name="connsiteX2" fmla="*/ 1178509 w 1298723"/>
                <a:gd name="connsiteY2" fmla="*/ 50093 h 507293"/>
                <a:gd name="connsiteX3" fmla="*/ 1136089 w 1298723"/>
                <a:gd name="connsiteY3" fmla="*/ 238629 h 507293"/>
                <a:gd name="connsiteX4" fmla="*/ 528058 w 1298723"/>
                <a:gd name="connsiteY4" fmla="*/ 507293 h 507293"/>
                <a:gd name="connsiteX5" fmla="*/ 84999 w 1298723"/>
                <a:gd name="connsiteY5" fmla="*/ 266909 h 507293"/>
                <a:gd name="connsiteX6" fmla="*/ 216973 w 1298723"/>
                <a:gd name="connsiteY6" fmla="*/ 17098 h 507293"/>
                <a:gd name="connsiteX0" fmla="*/ 216973 w 1285623"/>
                <a:gd name="connsiteY0" fmla="*/ 47133 h 537328"/>
                <a:gd name="connsiteX1" fmla="*/ 561051 w 1285623"/>
                <a:gd name="connsiteY1" fmla="*/ 226244 h 537328"/>
                <a:gd name="connsiteX2" fmla="*/ 1150229 w 1285623"/>
                <a:gd name="connsiteY2" fmla="*/ 0 h 537328"/>
                <a:gd name="connsiteX3" fmla="*/ 1136089 w 1285623"/>
                <a:gd name="connsiteY3" fmla="*/ 268664 h 537328"/>
                <a:gd name="connsiteX4" fmla="*/ 528058 w 1285623"/>
                <a:gd name="connsiteY4" fmla="*/ 537328 h 537328"/>
                <a:gd name="connsiteX5" fmla="*/ 84999 w 1285623"/>
                <a:gd name="connsiteY5" fmla="*/ 296944 h 537328"/>
                <a:gd name="connsiteX6" fmla="*/ 216973 w 1285623"/>
                <a:gd name="connsiteY6" fmla="*/ 47133 h 537328"/>
                <a:gd name="connsiteX0" fmla="*/ 216973 w 1272201"/>
                <a:gd name="connsiteY0" fmla="*/ 61273 h 551468"/>
                <a:gd name="connsiteX1" fmla="*/ 561051 w 1272201"/>
                <a:gd name="connsiteY1" fmla="*/ 240384 h 551468"/>
                <a:gd name="connsiteX2" fmla="*/ 1117235 w 1272201"/>
                <a:gd name="connsiteY2" fmla="*/ 0 h 551468"/>
                <a:gd name="connsiteX3" fmla="*/ 1136089 w 1272201"/>
                <a:gd name="connsiteY3" fmla="*/ 282804 h 551468"/>
                <a:gd name="connsiteX4" fmla="*/ 528058 w 1272201"/>
                <a:gd name="connsiteY4" fmla="*/ 551468 h 551468"/>
                <a:gd name="connsiteX5" fmla="*/ 84999 w 1272201"/>
                <a:gd name="connsiteY5" fmla="*/ 311084 h 551468"/>
                <a:gd name="connsiteX6" fmla="*/ 216973 w 1272201"/>
                <a:gd name="connsiteY6" fmla="*/ 61273 h 551468"/>
                <a:gd name="connsiteX0" fmla="*/ 216973 w 1278133"/>
                <a:gd name="connsiteY0" fmla="*/ 61273 h 551468"/>
                <a:gd name="connsiteX1" fmla="*/ 561051 w 1278133"/>
                <a:gd name="connsiteY1" fmla="*/ 240384 h 551468"/>
                <a:gd name="connsiteX2" fmla="*/ 1117235 w 1278133"/>
                <a:gd name="connsiteY2" fmla="*/ 0 h 551468"/>
                <a:gd name="connsiteX3" fmla="*/ 1145516 w 1278133"/>
                <a:gd name="connsiteY3" fmla="*/ 282804 h 551468"/>
                <a:gd name="connsiteX4" fmla="*/ 528058 w 1278133"/>
                <a:gd name="connsiteY4" fmla="*/ 551468 h 551468"/>
                <a:gd name="connsiteX5" fmla="*/ 84999 w 1278133"/>
                <a:gd name="connsiteY5" fmla="*/ 311084 h 551468"/>
                <a:gd name="connsiteX6" fmla="*/ 216973 w 1278133"/>
                <a:gd name="connsiteY6" fmla="*/ 61273 h 551468"/>
                <a:gd name="connsiteX0" fmla="*/ 216973 w 1268476"/>
                <a:gd name="connsiteY0" fmla="*/ 51846 h 542041"/>
                <a:gd name="connsiteX1" fmla="*/ 561051 w 1268476"/>
                <a:gd name="connsiteY1" fmla="*/ 230957 h 542041"/>
                <a:gd name="connsiteX2" fmla="*/ 1088954 w 1268476"/>
                <a:gd name="connsiteY2" fmla="*/ 0 h 542041"/>
                <a:gd name="connsiteX3" fmla="*/ 1145516 w 1268476"/>
                <a:gd name="connsiteY3" fmla="*/ 273377 h 542041"/>
                <a:gd name="connsiteX4" fmla="*/ 528058 w 1268476"/>
                <a:gd name="connsiteY4" fmla="*/ 542041 h 542041"/>
                <a:gd name="connsiteX5" fmla="*/ 84999 w 1268476"/>
                <a:gd name="connsiteY5" fmla="*/ 301657 h 542041"/>
                <a:gd name="connsiteX6" fmla="*/ 216973 w 1268476"/>
                <a:gd name="connsiteY6" fmla="*/ 51846 h 542041"/>
                <a:gd name="connsiteX0" fmla="*/ 216973 w 1273624"/>
                <a:gd name="connsiteY0" fmla="*/ 51846 h 542041"/>
                <a:gd name="connsiteX1" fmla="*/ 561051 w 1273624"/>
                <a:gd name="connsiteY1" fmla="*/ 230957 h 542041"/>
                <a:gd name="connsiteX2" fmla="*/ 1088954 w 1273624"/>
                <a:gd name="connsiteY2" fmla="*/ 0 h 542041"/>
                <a:gd name="connsiteX3" fmla="*/ 1145516 w 1273624"/>
                <a:gd name="connsiteY3" fmla="*/ 273377 h 542041"/>
                <a:gd name="connsiteX4" fmla="*/ 528058 w 1273624"/>
                <a:gd name="connsiteY4" fmla="*/ 542041 h 542041"/>
                <a:gd name="connsiteX5" fmla="*/ 84999 w 1273624"/>
                <a:gd name="connsiteY5" fmla="*/ 301657 h 542041"/>
                <a:gd name="connsiteX6" fmla="*/ 216973 w 1273624"/>
                <a:gd name="connsiteY6" fmla="*/ 51846 h 542041"/>
                <a:gd name="connsiteX0" fmla="*/ 216973 w 1261354"/>
                <a:gd name="connsiteY0" fmla="*/ 51846 h 542041"/>
                <a:gd name="connsiteX1" fmla="*/ 561051 w 1261354"/>
                <a:gd name="connsiteY1" fmla="*/ 230957 h 542041"/>
                <a:gd name="connsiteX2" fmla="*/ 1088954 w 1261354"/>
                <a:gd name="connsiteY2" fmla="*/ 0 h 542041"/>
                <a:gd name="connsiteX3" fmla="*/ 1145516 w 1261354"/>
                <a:gd name="connsiteY3" fmla="*/ 273377 h 542041"/>
                <a:gd name="connsiteX4" fmla="*/ 528058 w 1261354"/>
                <a:gd name="connsiteY4" fmla="*/ 542041 h 542041"/>
                <a:gd name="connsiteX5" fmla="*/ 84999 w 1261354"/>
                <a:gd name="connsiteY5" fmla="*/ 301657 h 542041"/>
                <a:gd name="connsiteX6" fmla="*/ 216973 w 1261354"/>
                <a:gd name="connsiteY6" fmla="*/ 51846 h 542041"/>
                <a:gd name="connsiteX0" fmla="*/ 216973 w 1261354"/>
                <a:gd name="connsiteY0" fmla="*/ 51846 h 542041"/>
                <a:gd name="connsiteX1" fmla="*/ 561051 w 1261354"/>
                <a:gd name="connsiteY1" fmla="*/ 230957 h 542041"/>
                <a:gd name="connsiteX2" fmla="*/ 1088954 w 1261354"/>
                <a:gd name="connsiteY2" fmla="*/ 0 h 542041"/>
                <a:gd name="connsiteX3" fmla="*/ 1145516 w 1261354"/>
                <a:gd name="connsiteY3" fmla="*/ 273377 h 542041"/>
                <a:gd name="connsiteX4" fmla="*/ 528058 w 1261354"/>
                <a:gd name="connsiteY4" fmla="*/ 542041 h 542041"/>
                <a:gd name="connsiteX5" fmla="*/ 84999 w 1261354"/>
                <a:gd name="connsiteY5" fmla="*/ 301657 h 542041"/>
                <a:gd name="connsiteX6" fmla="*/ 216973 w 1261354"/>
                <a:gd name="connsiteY6" fmla="*/ 51846 h 542041"/>
                <a:gd name="connsiteX0" fmla="*/ 216973 w 1261354"/>
                <a:gd name="connsiteY0" fmla="*/ 51846 h 527901"/>
                <a:gd name="connsiteX1" fmla="*/ 561051 w 1261354"/>
                <a:gd name="connsiteY1" fmla="*/ 230957 h 527901"/>
                <a:gd name="connsiteX2" fmla="*/ 1088954 w 1261354"/>
                <a:gd name="connsiteY2" fmla="*/ 0 h 527901"/>
                <a:gd name="connsiteX3" fmla="*/ 1145516 w 1261354"/>
                <a:gd name="connsiteY3" fmla="*/ 273377 h 527901"/>
                <a:gd name="connsiteX4" fmla="*/ 509204 w 1261354"/>
                <a:gd name="connsiteY4" fmla="*/ 527901 h 527901"/>
                <a:gd name="connsiteX5" fmla="*/ 84999 w 1261354"/>
                <a:gd name="connsiteY5" fmla="*/ 301657 h 527901"/>
                <a:gd name="connsiteX6" fmla="*/ 216973 w 1261354"/>
                <a:gd name="connsiteY6" fmla="*/ 51846 h 527901"/>
                <a:gd name="connsiteX0" fmla="*/ 216973 w 1261354"/>
                <a:gd name="connsiteY0" fmla="*/ 51846 h 527901"/>
                <a:gd name="connsiteX1" fmla="*/ 561051 w 1261354"/>
                <a:gd name="connsiteY1" fmla="*/ 230957 h 527901"/>
                <a:gd name="connsiteX2" fmla="*/ 1088954 w 1261354"/>
                <a:gd name="connsiteY2" fmla="*/ 0 h 527901"/>
                <a:gd name="connsiteX3" fmla="*/ 1145516 w 1261354"/>
                <a:gd name="connsiteY3" fmla="*/ 273377 h 527901"/>
                <a:gd name="connsiteX4" fmla="*/ 509204 w 1261354"/>
                <a:gd name="connsiteY4" fmla="*/ 527901 h 527901"/>
                <a:gd name="connsiteX5" fmla="*/ 84999 w 1261354"/>
                <a:gd name="connsiteY5" fmla="*/ 301657 h 527901"/>
                <a:gd name="connsiteX6" fmla="*/ 216973 w 1261354"/>
                <a:gd name="connsiteY6" fmla="*/ 51846 h 527901"/>
                <a:gd name="connsiteX0" fmla="*/ 209197 w 1253578"/>
                <a:gd name="connsiteY0" fmla="*/ 51846 h 527901"/>
                <a:gd name="connsiteX1" fmla="*/ 553275 w 1253578"/>
                <a:gd name="connsiteY1" fmla="*/ 230957 h 527901"/>
                <a:gd name="connsiteX2" fmla="*/ 1081178 w 1253578"/>
                <a:gd name="connsiteY2" fmla="*/ 0 h 527901"/>
                <a:gd name="connsiteX3" fmla="*/ 1137740 w 1253578"/>
                <a:gd name="connsiteY3" fmla="*/ 273377 h 527901"/>
                <a:gd name="connsiteX4" fmla="*/ 501428 w 1253578"/>
                <a:gd name="connsiteY4" fmla="*/ 527901 h 527901"/>
                <a:gd name="connsiteX5" fmla="*/ 77223 w 1253578"/>
                <a:gd name="connsiteY5" fmla="*/ 301657 h 527901"/>
                <a:gd name="connsiteX6" fmla="*/ 209197 w 1253578"/>
                <a:gd name="connsiteY6" fmla="*/ 51846 h 527901"/>
                <a:gd name="connsiteX0" fmla="*/ 213903 w 1258284"/>
                <a:gd name="connsiteY0" fmla="*/ 51846 h 527901"/>
                <a:gd name="connsiteX1" fmla="*/ 557981 w 1258284"/>
                <a:gd name="connsiteY1" fmla="*/ 230957 h 527901"/>
                <a:gd name="connsiteX2" fmla="*/ 1085884 w 1258284"/>
                <a:gd name="connsiteY2" fmla="*/ 0 h 527901"/>
                <a:gd name="connsiteX3" fmla="*/ 1142446 w 1258284"/>
                <a:gd name="connsiteY3" fmla="*/ 273377 h 527901"/>
                <a:gd name="connsiteX4" fmla="*/ 506134 w 1258284"/>
                <a:gd name="connsiteY4" fmla="*/ 527901 h 527901"/>
                <a:gd name="connsiteX5" fmla="*/ 81929 w 1258284"/>
                <a:gd name="connsiteY5" fmla="*/ 301657 h 527901"/>
                <a:gd name="connsiteX6" fmla="*/ 213903 w 1258284"/>
                <a:gd name="connsiteY6" fmla="*/ 51846 h 527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8284" h="527901">
                  <a:moveTo>
                    <a:pt x="213903" y="51846"/>
                  </a:moveTo>
                  <a:lnTo>
                    <a:pt x="557981" y="230957"/>
                  </a:lnTo>
                  <a:lnTo>
                    <a:pt x="1085884" y="0"/>
                  </a:lnTo>
                  <a:cubicBezTo>
                    <a:pt x="1246139" y="9426"/>
                    <a:pt x="1349836" y="127263"/>
                    <a:pt x="1142446" y="273377"/>
                  </a:cubicBezTo>
                  <a:cubicBezTo>
                    <a:pt x="931914" y="386499"/>
                    <a:pt x="730807" y="471340"/>
                    <a:pt x="506134" y="527901"/>
                  </a:cubicBezTo>
                  <a:lnTo>
                    <a:pt x="81929" y="301657"/>
                  </a:lnTo>
                  <a:cubicBezTo>
                    <a:pt x="-68589" y="218185"/>
                    <a:pt x="-4267" y="-49656"/>
                    <a:pt x="213903" y="51846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7B710492-57F0-428A-845E-3DC37AF4039A}"/>
                </a:ext>
              </a:extLst>
            </p:cNvPr>
            <p:cNvGrpSpPr/>
            <p:nvPr/>
          </p:nvGrpSpPr>
          <p:grpSpPr>
            <a:xfrm flipH="1">
              <a:off x="7419788" y="2282785"/>
              <a:ext cx="871488" cy="1719429"/>
              <a:chOff x="904151" y="2497329"/>
              <a:chExt cx="1955996" cy="3859160"/>
            </a:xfrm>
            <a:solidFill>
              <a:schemeClr val="tx2">
                <a:lumMod val="75000"/>
                <a:lumOff val="25000"/>
              </a:schemeClr>
            </a:solidFill>
          </p:grpSpPr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21A0A445-9716-4668-8D5C-5B8586BA63E2}"/>
                  </a:ext>
                </a:extLst>
              </p:cNvPr>
              <p:cNvSpPr/>
              <p:nvPr/>
            </p:nvSpPr>
            <p:spPr>
              <a:xfrm flipH="1">
                <a:off x="1727662" y="2497329"/>
                <a:ext cx="904772" cy="883728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Rectangle 1">
                <a:extLst>
                  <a:ext uri="{FF2B5EF4-FFF2-40B4-BE49-F238E27FC236}">
                    <a16:creationId xmlns:a16="http://schemas.microsoft.com/office/drawing/2014/main" id="{D29810BB-CCA3-4CD9-8368-382109956F13}"/>
                  </a:ext>
                </a:extLst>
              </p:cNvPr>
              <p:cNvSpPr/>
              <p:nvPr/>
            </p:nvSpPr>
            <p:spPr>
              <a:xfrm flipH="1">
                <a:off x="904151" y="4784297"/>
                <a:ext cx="1119694" cy="1561346"/>
              </a:xfrm>
              <a:custGeom>
                <a:avLst/>
                <a:gdLst>
                  <a:gd name="connsiteX0" fmla="*/ 0 w 338270"/>
                  <a:gd name="connsiteY0" fmla="*/ 0 h 1901390"/>
                  <a:gd name="connsiteX1" fmla="*/ 338270 w 338270"/>
                  <a:gd name="connsiteY1" fmla="*/ 0 h 1901390"/>
                  <a:gd name="connsiteX2" fmla="*/ 338270 w 338270"/>
                  <a:gd name="connsiteY2" fmla="*/ 1901390 h 1901390"/>
                  <a:gd name="connsiteX3" fmla="*/ 0 w 338270"/>
                  <a:gd name="connsiteY3" fmla="*/ 1901390 h 1901390"/>
                  <a:gd name="connsiteX4" fmla="*/ 0 w 338270"/>
                  <a:gd name="connsiteY4" fmla="*/ 0 h 1901390"/>
                  <a:gd name="connsiteX0" fmla="*/ 0 w 913511"/>
                  <a:gd name="connsiteY0" fmla="*/ 0 h 1901390"/>
                  <a:gd name="connsiteX1" fmla="*/ 338270 w 913511"/>
                  <a:gd name="connsiteY1" fmla="*/ 0 h 1901390"/>
                  <a:gd name="connsiteX2" fmla="*/ 913511 w 913511"/>
                  <a:gd name="connsiteY2" fmla="*/ 1153245 h 1901390"/>
                  <a:gd name="connsiteX3" fmla="*/ 0 w 913511"/>
                  <a:gd name="connsiteY3" fmla="*/ 1901390 h 1901390"/>
                  <a:gd name="connsiteX4" fmla="*/ 0 w 913511"/>
                  <a:gd name="connsiteY4" fmla="*/ 0 h 1901390"/>
                  <a:gd name="connsiteX0" fmla="*/ 0 w 913511"/>
                  <a:gd name="connsiteY0" fmla="*/ 0 h 1469128"/>
                  <a:gd name="connsiteX1" fmla="*/ 338270 w 913511"/>
                  <a:gd name="connsiteY1" fmla="*/ 0 h 1469128"/>
                  <a:gd name="connsiteX2" fmla="*/ 913511 w 913511"/>
                  <a:gd name="connsiteY2" fmla="*/ 1153245 h 1469128"/>
                  <a:gd name="connsiteX3" fmla="*/ 694944 w 913511"/>
                  <a:gd name="connsiteY3" fmla="*/ 1469128 h 1469128"/>
                  <a:gd name="connsiteX4" fmla="*/ 0 w 913511"/>
                  <a:gd name="connsiteY4" fmla="*/ 0 h 1469128"/>
                  <a:gd name="connsiteX0" fmla="*/ 0 w 913511"/>
                  <a:gd name="connsiteY0" fmla="*/ 0 h 1478753"/>
                  <a:gd name="connsiteX1" fmla="*/ 338270 w 913511"/>
                  <a:gd name="connsiteY1" fmla="*/ 0 h 1478753"/>
                  <a:gd name="connsiteX2" fmla="*/ 913511 w 913511"/>
                  <a:gd name="connsiteY2" fmla="*/ 1153245 h 1478753"/>
                  <a:gd name="connsiteX3" fmla="*/ 694944 w 913511"/>
                  <a:gd name="connsiteY3" fmla="*/ 1469128 h 1478753"/>
                  <a:gd name="connsiteX4" fmla="*/ 0 w 913511"/>
                  <a:gd name="connsiteY4" fmla="*/ 0 h 1478753"/>
                  <a:gd name="connsiteX0" fmla="*/ 0 w 984139"/>
                  <a:gd name="connsiteY0" fmla="*/ 0 h 1479459"/>
                  <a:gd name="connsiteX1" fmla="*/ 338270 w 984139"/>
                  <a:gd name="connsiteY1" fmla="*/ 0 h 1479459"/>
                  <a:gd name="connsiteX2" fmla="*/ 913511 w 984139"/>
                  <a:gd name="connsiteY2" fmla="*/ 1153245 h 1479459"/>
                  <a:gd name="connsiteX3" fmla="*/ 694944 w 984139"/>
                  <a:gd name="connsiteY3" fmla="*/ 1469128 h 1479459"/>
                  <a:gd name="connsiteX4" fmla="*/ 0 w 984139"/>
                  <a:gd name="connsiteY4" fmla="*/ 0 h 1479459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0 w 989217"/>
                  <a:gd name="connsiteY4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0 w 989217"/>
                  <a:gd name="connsiteY4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405661 w 989217"/>
                  <a:gd name="connsiteY4" fmla="*/ 857874 h 1479240"/>
                  <a:gd name="connsiteX5" fmla="*/ 0 w 989217"/>
                  <a:gd name="connsiteY5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26601 w 989217"/>
                  <a:gd name="connsiteY4" fmla="*/ 957627 h 1479240"/>
                  <a:gd name="connsiteX5" fmla="*/ 0 w 989217"/>
                  <a:gd name="connsiteY5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26601 w 989217"/>
                  <a:gd name="connsiteY4" fmla="*/ 957627 h 1479240"/>
                  <a:gd name="connsiteX5" fmla="*/ 0 w 989217"/>
                  <a:gd name="connsiteY5" fmla="*/ 0 h 1479240"/>
                  <a:gd name="connsiteX0" fmla="*/ 17078 w 1006295"/>
                  <a:gd name="connsiteY0" fmla="*/ 0 h 1479240"/>
                  <a:gd name="connsiteX1" fmla="*/ 355348 w 1006295"/>
                  <a:gd name="connsiteY1" fmla="*/ 0 h 1479240"/>
                  <a:gd name="connsiteX2" fmla="*/ 937239 w 1006295"/>
                  <a:gd name="connsiteY2" fmla="*/ 1146595 h 1479240"/>
                  <a:gd name="connsiteX3" fmla="*/ 712022 w 1006295"/>
                  <a:gd name="connsiteY3" fmla="*/ 1469128 h 1479240"/>
                  <a:gd name="connsiteX4" fmla="*/ 43679 w 1006295"/>
                  <a:gd name="connsiteY4" fmla="*/ 957627 h 1479240"/>
                  <a:gd name="connsiteX5" fmla="*/ 17078 w 1006295"/>
                  <a:gd name="connsiteY5" fmla="*/ 0 h 1479240"/>
                  <a:gd name="connsiteX0" fmla="*/ 17078 w 1006295"/>
                  <a:gd name="connsiteY0" fmla="*/ 0 h 1479240"/>
                  <a:gd name="connsiteX1" fmla="*/ 355348 w 1006295"/>
                  <a:gd name="connsiteY1" fmla="*/ 0 h 1479240"/>
                  <a:gd name="connsiteX2" fmla="*/ 937239 w 1006295"/>
                  <a:gd name="connsiteY2" fmla="*/ 1146595 h 1479240"/>
                  <a:gd name="connsiteX3" fmla="*/ 712022 w 1006295"/>
                  <a:gd name="connsiteY3" fmla="*/ 1469128 h 1479240"/>
                  <a:gd name="connsiteX4" fmla="*/ 43679 w 1006295"/>
                  <a:gd name="connsiteY4" fmla="*/ 957627 h 1479240"/>
                  <a:gd name="connsiteX5" fmla="*/ 17078 w 1006295"/>
                  <a:gd name="connsiteY5" fmla="*/ 0 h 1479240"/>
                  <a:gd name="connsiteX0" fmla="*/ 17078 w 1006295"/>
                  <a:gd name="connsiteY0" fmla="*/ 0 h 1479240"/>
                  <a:gd name="connsiteX1" fmla="*/ 355348 w 1006295"/>
                  <a:gd name="connsiteY1" fmla="*/ 0 h 1479240"/>
                  <a:gd name="connsiteX2" fmla="*/ 937239 w 1006295"/>
                  <a:gd name="connsiteY2" fmla="*/ 1146595 h 1479240"/>
                  <a:gd name="connsiteX3" fmla="*/ 712022 w 1006295"/>
                  <a:gd name="connsiteY3" fmla="*/ 1469128 h 1479240"/>
                  <a:gd name="connsiteX4" fmla="*/ 43679 w 1006295"/>
                  <a:gd name="connsiteY4" fmla="*/ 957627 h 1479240"/>
                  <a:gd name="connsiteX5" fmla="*/ 17078 w 1006295"/>
                  <a:gd name="connsiteY5" fmla="*/ 0 h 1479240"/>
                  <a:gd name="connsiteX0" fmla="*/ 21528 w 1010745"/>
                  <a:gd name="connsiteY0" fmla="*/ 0 h 1479240"/>
                  <a:gd name="connsiteX1" fmla="*/ 359798 w 1010745"/>
                  <a:gd name="connsiteY1" fmla="*/ 0 h 1479240"/>
                  <a:gd name="connsiteX2" fmla="*/ 941689 w 1010745"/>
                  <a:gd name="connsiteY2" fmla="*/ 1146595 h 1479240"/>
                  <a:gd name="connsiteX3" fmla="*/ 716472 w 1010745"/>
                  <a:gd name="connsiteY3" fmla="*/ 1469128 h 1479240"/>
                  <a:gd name="connsiteX4" fmla="*/ 41479 w 1010745"/>
                  <a:gd name="connsiteY4" fmla="*/ 977577 h 1479240"/>
                  <a:gd name="connsiteX5" fmla="*/ 21528 w 1010745"/>
                  <a:gd name="connsiteY5" fmla="*/ 0 h 1479240"/>
                  <a:gd name="connsiteX0" fmla="*/ 0 w 989217"/>
                  <a:gd name="connsiteY0" fmla="*/ 0 h 1479240"/>
                  <a:gd name="connsiteX1" fmla="*/ 338270 w 989217"/>
                  <a:gd name="connsiteY1" fmla="*/ 0 h 1479240"/>
                  <a:gd name="connsiteX2" fmla="*/ 920161 w 989217"/>
                  <a:gd name="connsiteY2" fmla="*/ 1146595 h 1479240"/>
                  <a:gd name="connsiteX3" fmla="*/ 694944 w 989217"/>
                  <a:gd name="connsiteY3" fmla="*/ 1469128 h 1479240"/>
                  <a:gd name="connsiteX4" fmla="*/ 19951 w 989217"/>
                  <a:gd name="connsiteY4" fmla="*/ 977577 h 1479240"/>
                  <a:gd name="connsiteX5" fmla="*/ 0 w 989217"/>
                  <a:gd name="connsiteY5" fmla="*/ 0 h 1479240"/>
                  <a:gd name="connsiteX0" fmla="*/ 0 w 992542"/>
                  <a:gd name="connsiteY0" fmla="*/ 146304 h 1479240"/>
                  <a:gd name="connsiteX1" fmla="*/ 341595 w 992542"/>
                  <a:gd name="connsiteY1" fmla="*/ 0 h 1479240"/>
                  <a:gd name="connsiteX2" fmla="*/ 923486 w 992542"/>
                  <a:gd name="connsiteY2" fmla="*/ 1146595 h 1479240"/>
                  <a:gd name="connsiteX3" fmla="*/ 698269 w 992542"/>
                  <a:gd name="connsiteY3" fmla="*/ 1469128 h 1479240"/>
                  <a:gd name="connsiteX4" fmla="*/ 23276 w 992542"/>
                  <a:gd name="connsiteY4" fmla="*/ 977577 h 1479240"/>
                  <a:gd name="connsiteX5" fmla="*/ 0 w 992542"/>
                  <a:gd name="connsiteY5" fmla="*/ 146304 h 1479240"/>
                  <a:gd name="connsiteX0" fmla="*/ 32340 w 1024882"/>
                  <a:gd name="connsiteY0" fmla="*/ 146304 h 1479240"/>
                  <a:gd name="connsiteX1" fmla="*/ 373935 w 1024882"/>
                  <a:gd name="connsiteY1" fmla="*/ 0 h 1479240"/>
                  <a:gd name="connsiteX2" fmla="*/ 955826 w 1024882"/>
                  <a:gd name="connsiteY2" fmla="*/ 1146595 h 1479240"/>
                  <a:gd name="connsiteX3" fmla="*/ 730609 w 1024882"/>
                  <a:gd name="connsiteY3" fmla="*/ 1469128 h 1479240"/>
                  <a:gd name="connsiteX4" fmla="*/ 55616 w 1024882"/>
                  <a:gd name="connsiteY4" fmla="*/ 977577 h 1479240"/>
                  <a:gd name="connsiteX5" fmla="*/ 32340 w 1024882"/>
                  <a:gd name="connsiteY5" fmla="*/ 146304 h 1479240"/>
                  <a:gd name="connsiteX0" fmla="*/ 33787 w 1019679"/>
                  <a:gd name="connsiteY0" fmla="*/ 66502 h 1479240"/>
                  <a:gd name="connsiteX1" fmla="*/ 368732 w 1019679"/>
                  <a:gd name="connsiteY1" fmla="*/ 0 h 1479240"/>
                  <a:gd name="connsiteX2" fmla="*/ 950623 w 1019679"/>
                  <a:gd name="connsiteY2" fmla="*/ 1146595 h 1479240"/>
                  <a:gd name="connsiteX3" fmla="*/ 725406 w 1019679"/>
                  <a:gd name="connsiteY3" fmla="*/ 1469128 h 1479240"/>
                  <a:gd name="connsiteX4" fmla="*/ 50413 w 1019679"/>
                  <a:gd name="connsiteY4" fmla="*/ 977577 h 1479240"/>
                  <a:gd name="connsiteX5" fmla="*/ 33787 w 1019679"/>
                  <a:gd name="connsiteY5" fmla="*/ 66502 h 1479240"/>
                  <a:gd name="connsiteX0" fmla="*/ 39705 w 1025597"/>
                  <a:gd name="connsiteY0" fmla="*/ 66502 h 1479240"/>
                  <a:gd name="connsiteX1" fmla="*/ 374650 w 1025597"/>
                  <a:gd name="connsiteY1" fmla="*/ 0 h 1479240"/>
                  <a:gd name="connsiteX2" fmla="*/ 956541 w 1025597"/>
                  <a:gd name="connsiteY2" fmla="*/ 1146595 h 1479240"/>
                  <a:gd name="connsiteX3" fmla="*/ 731324 w 1025597"/>
                  <a:gd name="connsiteY3" fmla="*/ 1469128 h 1479240"/>
                  <a:gd name="connsiteX4" fmla="*/ 56331 w 1025597"/>
                  <a:gd name="connsiteY4" fmla="*/ 977577 h 1479240"/>
                  <a:gd name="connsiteX5" fmla="*/ 39705 w 1025597"/>
                  <a:gd name="connsiteY5" fmla="*/ 66502 h 1479240"/>
                  <a:gd name="connsiteX0" fmla="*/ 39705 w 1000783"/>
                  <a:gd name="connsiteY0" fmla="*/ 66502 h 1478927"/>
                  <a:gd name="connsiteX1" fmla="*/ 374650 w 1000783"/>
                  <a:gd name="connsiteY1" fmla="*/ 0 h 1478927"/>
                  <a:gd name="connsiteX2" fmla="*/ 923290 w 1000783"/>
                  <a:gd name="connsiteY2" fmla="*/ 1136620 h 1478927"/>
                  <a:gd name="connsiteX3" fmla="*/ 731324 w 1000783"/>
                  <a:gd name="connsiteY3" fmla="*/ 1469128 h 1478927"/>
                  <a:gd name="connsiteX4" fmla="*/ 56331 w 1000783"/>
                  <a:gd name="connsiteY4" fmla="*/ 977577 h 1478927"/>
                  <a:gd name="connsiteX5" fmla="*/ 39705 w 1000783"/>
                  <a:gd name="connsiteY5" fmla="*/ 66502 h 1478927"/>
                  <a:gd name="connsiteX0" fmla="*/ 39705 w 1011118"/>
                  <a:gd name="connsiteY0" fmla="*/ 66502 h 1478118"/>
                  <a:gd name="connsiteX1" fmla="*/ 374650 w 1011118"/>
                  <a:gd name="connsiteY1" fmla="*/ 0 h 1478118"/>
                  <a:gd name="connsiteX2" fmla="*/ 923290 w 1011118"/>
                  <a:gd name="connsiteY2" fmla="*/ 1136620 h 1478118"/>
                  <a:gd name="connsiteX3" fmla="*/ 731324 w 1011118"/>
                  <a:gd name="connsiteY3" fmla="*/ 1469128 h 1478118"/>
                  <a:gd name="connsiteX4" fmla="*/ 56331 w 1011118"/>
                  <a:gd name="connsiteY4" fmla="*/ 977577 h 1478118"/>
                  <a:gd name="connsiteX5" fmla="*/ 39705 w 1011118"/>
                  <a:gd name="connsiteY5" fmla="*/ 66502 h 1478118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936590 w 1020876"/>
                  <a:gd name="connsiteY2" fmla="*/ 1119994 h 1477709"/>
                  <a:gd name="connsiteX3" fmla="*/ 731324 w 1020876"/>
                  <a:gd name="connsiteY3" fmla="*/ 1469128 h 1477709"/>
                  <a:gd name="connsiteX4" fmla="*/ 56331 w 1020876"/>
                  <a:gd name="connsiteY4" fmla="*/ 977577 h 1477709"/>
                  <a:gd name="connsiteX5" fmla="*/ 39705 w 1020876"/>
                  <a:gd name="connsiteY5" fmla="*/ 66502 h 1477709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678121 w 1020876"/>
                  <a:gd name="connsiteY2" fmla="*/ 591868 h 1477709"/>
                  <a:gd name="connsiteX3" fmla="*/ 936590 w 1020876"/>
                  <a:gd name="connsiteY3" fmla="*/ 1119994 h 1477709"/>
                  <a:gd name="connsiteX4" fmla="*/ 731324 w 1020876"/>
                  <a:gd name="connsiteY4" fmla="*/ 1469128 h 1477709"/>
                  <a:gd name="connsiteX5" fmla="*/ 56331 w 1020876"/>
                  <a:gd name="connsiteY5" fmla="*/ 977577 h 1477709"/>
                  <a:gd name="connsiteX6" fmla="*/ 39705 w 1020876"/>
                  <a:gd name="connsiteY6" fmla="*/ 66502 h 1477709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442039 w 1020876"/>
                  <a:gd name="connsiteY2" fmla="*/ 827949 h 1477709"/>
                  <a:gd name="connsiteX3" fmla="*/ 936590 w 1020876"/>
                  <a:gd name="connsiteY3" fmla="*/ 1119994 h 1477709"/>
                  <a:gd name="connsiteX4" fmla="*/ 731324 w 1020876"/>
                  <a:gd name="connsiteY4" fmla="*/ 1469128 h 1477709"/>
                  <a:gd name="connsiteX5" fmla="*/ 56331 w 1020876"/>
                  <a:gd name="connsiteY5" fmla="*/ 977577 h 1477709"/>
                  <a:gd name="connsiteX6" fmla="*/ 39705 w 1020876"/>
                  <a:gd name="connsiteY6" fmla="*/ 66502 h 1477709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442039 w 1020876"/>
                  <a:gd name="connsiteY2" fmla="*/ 827949 h 1477709"/>
                  <a:gd name="connsiteX3" fmla="*/ 936590 w 1020876"/>
                  <a:gd name="connsiteY3" fmla="*/ 1119994 h 1477709"/>
                  <a:gd name="connsiteX4" fmla="*/ 731324 w 1020876"/>
                  <a:gd name="connsiteY4" fmla="*/ 1469128 h 1477709"/>
                  <a:gd name="connsiteX5" fmla="*/ 56331 w 1020876"/>
                  <a:gd name="connsiteY5" fmla="*/ 977577 h 1477709"/>
                  <a:gd name="connsiteX6" fmla="*/ 39705 w 1020876"/>
                  <a:gd name="connsiteY6" fmla="*/ 66502 h 1477709"/>
                  <a:gd name="connsiteX0" fmla="*/ 39705 w 1020876"/>
                  <a:gd name="connsiteY0" fmla="*/ 66502 h 1477709"/>
                  <a:gd name="connsiteX1" fmla="*/ 374650 w 1020876"/>
                  <a:gd name="connsiteY1" fmla="*/ 0 h 1477709"/>
                  <a:gd name="connsiteX2" fmla="*/ 442039 w 1020876"/>
                  <a:gd name="connsiteY2" fmla="*/ 827949 h 1477709"/>
                  <a:gd name="connsiteX3" fmla="*/ 936590 w 1020876"/>
                  <a:gd name="connsiteY3" fmla="*/ 1119994 h 1477709"/>
                  <a:gd name="connsiteX4" fmla="*/ 731324 w 1020876"/>
                  <a:gd name="connsiteY4" fmla="*/ 1469128 h 1477709"/>
                  <a:gd name="connsiteX5" fmla="*/ 56331 w 1020876"/>
                  <a:gd name="connsiteY5" fmla="*/ 977577 h 1477709"/>
                  <a:gd name="connsiteX6" fmla="*/ 39705 w 1020876"/>
                  <a:gd name="connsiteY6" fmla="*/ 66502 h 1477709"/>
                  <a:gd name="connsiteX0" fmla="*/ 39705 w 1021741"/>
                  <a:gd name="connsiteY0" fmla="*/ 66502 h 1471218"/>
                  <a:gd name="connsiteX1" fmla="*/ 374650 w 1021741"/>
                  <a:gd name="connsiteY1" fmla="*/ 0 h 1471218"/>
                  <a:gd name="connsiteX2" fmla="*/ 442039 w 1021741"/>
                  <a:gd name="connsiteY2" fmla="*/ 827949 h 1471218"/>
                  <a:gd name="connsiteX3" fmla="*/ 936590 w 1021741"/>
                  <a:gd name="connsiteY3" fmla="*/ 1119994 h 1471218"/>
                  <a:gd name="connsiteX4" fmla="*/ 734649 w 1021741"/>
                  <a:gd name="connsiteY4" fmla="*/ 1462478 h 1471218"/>
                  <a:gd name="connsiteX5" fmla="*/ 56331 w 1021741"/>
                  <a:gd name="connsiteY5" fmla="*/ 977577 h 1471218"/>
                  <a:gd name="connsiteX6" fmla="*/ 39705 w 1021741"/>
                  <a:gd name="connsiteY6" fmla="*/ 66502 h 1471218"/>
                  <a:gd name="connsiteX0" fmla="*/ 39705 w 1023248"/>
                  <a:gd name="connsiteY0" fmla="*/ 66502 h 1475295"/>
                  <a:gd name="connsiteX1" fmla="*/ 374650 w 1023248"/>
                  <a:gd name="connsiteY1" fmla="*/ 0 h 1475295"/>
                  <a:gd name="connsiteX2" fmla="*/ 442039 w 1023248"/>
                  <a:gd name="connsiteY2" fmla="*/ 827949 h 1475295"/>
                  <a:gd name="connsiteX3" fmla="*/ 936590 w 1023248"/>
                  <a:gd name="connsiteY3" fmla="*/ 1119994 h 1475295"/>
                  <a:gd name="connsiteX4" fmla="*/ 734649 w 1023248"/>
                  <a:gd name="connsiteY4" fmla="*/ 1462478 h 1475295"/>
                  <a:gd name="connsiteX5" fmla="*/ 56331 w 1023248"/>
                  <a:gd name="connsiteY5" fmla="*/ 977577 h 1475295"/>
                  <a:gd name="connsiteX6" fmla="*/ 39705 w 1023248"/>
                  <a:gd name="connsiteY6" fmla="*/ 66502 h 1475295"/>
                  <a:gd name="connsiteX0" fmla="*/ 39705 w 1023248"/>
                  <a:gd name="connsiteY0" fmla="*/ 66502 h 1475295"/>
                  <a:gd name="connsiteX1" fmla="*/ 374650 w 1023248"/>
                  <a:gd name="connsiteY1" fmla="*/ 0 h 1475295"/>
                  <a:gd name="connsiteX2" fmla="*/ 442039 w 1023248"/>
                  <a:gd name="connsiteY2" fmla="*/ 827949 h 1475295"/>
                  <a:gd name="connsiteX3" fmla="*/ 936590 w 1023248"/>
                  <a:gd name="connsiteY3" fmla="*/ 1119994 h 1475295"/>
                  <a:gd name="connsiteX4" fmla="*/ 734649 w 1023248"/>
                  <a:gd name="connsiteY4" fmla="*/ 1462478 h 1475295"/>
                  <a:gd name="connsiteX5" fmla="*/ 56331 w 1023248"/>
                  <a:gd name="connsiteY5" fmla="*/ 977577 h 1475295"/>
                  <a:gd name="connsiteX6" fmla="*/ 39705 w 1023248"/>
                  <a:gd name="connsiteY6" fmla="*/ 66502 h 1475295"/>
                  <a:gd name="connsiteX0" fmla="*/ 39705 w 1023248"/>
                  <a:gd name="connsiteY0" fmla="*/ 66502 h 1472081"/>
                  <a:gd name="connsiteX1" fmla="*/ 374650 w 1023248"/>
                  <a:gd name="connsiteY1" fmla="*/ 0 h 1472081"/>
                  <a:gd name="connsiteX2" fmla="*/ 442039 w 1023248"/>
                  <a:gd name="connsiteY2" fmla="*/ 827949 h 1472081"/>
                  <a:gd name="connsiteX3" fmla="*/ 936590 w 1023248"/>
                  <a:gd name="connsiteY3" fmla="*/ 1119994 h 1472081"/>
                  <a:gd name="connsiteX4" fmla="*/ 734649 w 1023248"/>
                  <a:gd name="connsiteY4" fmla="*/ 1459153 h 1472081"/>
                  <a:gd name="connsiteX5" fmla="*/ 56331 w 1023248"/>
                  <a:gd name="connsiteY5" fmla="*/ 977577 h 1472081"/>
                  <a:gd name="connsiteX6" fmla="*/ 39705 w 1023248"/>
                  <a:gd name="connsiteY6" fmla="*/ 66502 h 1472081"/>
                  <a:gd name="connsiteX0" fmla="*/ 39705 w 1023248"/>
                  <a:gd name="connsiteY0" fmla="*/ 70065 h 1475644"/>
                  <a:gd name="connsiteX1" fmla="*/ 360401 w 1023248"/>
                  <a:gd name="connsiteY1" fmla="*/ 0 h 1475644"/>
                  <a:gd name="connsiteX2" fmla="*/ 442039 w 1023248"/>
                  <a:gd name="connsiteY2" fmla="*/ 831512 h 1475644"/>
                  <a:gd name="connsiteX3" fmla="*/ 936590 w 1023248"/>
                  <a:gd name="connsiteY3" fmla="*/ 1123557 h 1475644"/>
                  <a:gd name="connsiteX4" fmla="*/ 734649 w 1023248"/>
                  <a:gd name="connsiteY4" fmla="*/ 1462716 h 1475644"/>
                  <a:gd name="connsiteX5" fmla="*/ 56331 w 1023248"/>
                  <a:gd name="connsiteY5" fmla="*/ 981140 h 1475644"/>
                  <a:gd name="connsiteX6" fmla="*/ 39705 w 1023248"/>
                  <a:gd name="connsiteY6" fmla="*/ 70065 h 1475644"/>
                  <a:gd name="connsiteX0" fmla="*/ 39705 w 1023248"/>
                  <a:gd name="connsiteY0" fmla="*/ 23754 h 1429333"/>
                  <a:gd name="connsiteX1" fmla="*/ 374650 w 1023248"/>
                  <a:gd name="connsiteY1" fmla="*/ 0 h 1429333"/>
                  <a:gd name="connsiteX2" fmla="*/ 442039 w 1023248"/>
                  <a:gd name="connsiteY2" fmla="*/ 785201 h 1429333"/>
                  <a:gd name="connsiteX3" fmla="*/ 936590 w 1023248"/>
                  <a:gd name="connsiteY3" fmla="*/ 1077246 h 1429333"/>
                  <a:gd name="connsiteX4" fmla="*/ 734649 w 1023248"/>
                  <a:gd name="connsiteY4" fmla="*/ 1416405 h 1429333"/>
                  <a:gd name="connsiteX5" fmla="*/ 56331 w 1023248"/>
                  <a:gd name="connsiteY5" fmla="*/ 934829 h 1429333"/>
                  <a:gd name="connsiteX6" fmla="*/ 39705 w 1023248"/>
                  <a:gd name="connsiteY6" fmla="*/ 23754 h 1429333"/>
                  <a:gd name="connsiteX0" fmla="*/ 39705 w 1025192"/>
                  <a:gd name="connsiteY0" fmla="*/ 23754 h 1391610"/>
                  <a:gd name="connsiteX1" fmla="*/ 374650 w 1025192"/>
                  <a:gd name="connsiteY1" fmla="*/ 0 h 1391610"/>
                  <a:gd name="connsiteX2" fmla="*/ 442039 w 1025192"/>
                  <a:gd name="connsiteY2" fmla="*/ 785201 h 1391610"/>
                  <a:gd name="connsiteX3" fmla="*/ 936590 w 1025192"/>
                  <a:gd name="connsiteY3" fmla="*/ 1077246 h 1391610"/>
                  <a:gd name="connsiteX4" fmla="*/ 741773 w 1025192"/>
                  <a:gd name="connsiteY4" fmla="*/ 1377219 h 1391610"/>
                  <a:gd name="connsiteX5" fmla="*/ 56331 w 1025192"/>
                  <a:gd name="connsiteY5" fmla="*/ 934829 h 1391610"/>
                  <a:gd name="connsiteX6" fmla="*/ 39705 w 1025192"/>
                  <a:gd name="connsiteY6" fmla="*/ 23754 h 1391610"/>
                  <a:gd name="connsiteX0" fmla="*/ 39705 w 1032528"/>
                  <a:gd name="connsiteY0" fmla="*/ 23754 h 1391610"/>
                  <a:gd name="connsiteX1" fmla="*/ 374650 w 1032528"/>
                  <a:gd name="connsiteY1" fmla="*/ 0 h 1391610"/>
                  <a:gd name="connsiteX2" fmla="*/ 442039 w 1032528"/>
                  <a:gd name="connsiteY2" fmla="*/ 785201 h 1391610"/>
                  <a:gd name="connsiteX3" fmla="*/ 936590 w 1032528"/>
                  <a:gd name="connsiteY3" fmla="*/ 1077246 h 1391610"/>
                  <a:gd name="connsiteX4" fmla="*/ 766709 w 1032528"/>
                  <a:gd name="connsiteY4" fmla="*/ 1377219 h 1391610"/>
                  <a:gd name="connsiteX5" fmla="*/ 56331 w 1032528"/>
                  <a:gd name="connsiteY5" fmla="*/ 934829 h 1391610"/>
                  <a:gd name="connsiteX6" fmla="*/ 39705 w 1032528"/>
                  <a:gd name="connsiteY6" fmla="*/ 23754 h 1391610"/>
                  <a:gd name="connsiteX0" fmla="*/ 39705 w 1019653"/>
                  <a:gd name="connsiteY0" fmla="*/ 23754 h 1395795"/>
                  <a:gd name="connsiteX1" fmla="*/ 374650 w 1019653"/>
                  <a:gd name="connsiteY1" fmla="*/ 0 h 1395795"/>
                  <a:gd name="connsiteX2" fmla="*/ 442039 w 1019653"/>
                  <a:gd name="connsiteY2" fmla="*/ 785201 h 1395795"/>
                  <a:gd name="connsiteX3" fmla="*/ 936590 w 1019653"/>
                  <a:gd name="connsiteY3" fmla="*/ 1077246 h 1395795"/>
                  <a:gd name="connsiteX4" fmla="*/ 766709 w 1019653"/>
                  <a:gd name="connsiteY4" fmla="*/ 1377219 h 1395795"/>
                  <a:gd name="connsiteX5" fmla="*/ 56331 w 1019653"/>
                  <a:gd name="connsiteY5" fmla="*/ 934829 h 1395795"/>
                  <a:gd name="connsiteX6" fmla="*/ 39705 w 1019653"/>
                  <a:gd name="connsiteY6" fmla="*/ 23754 h 1395795"/>
                  <a:gd name="connsiteX0" fmla="*/ 39705 w 1018070"/>
                  <a:gd name="connsiteY0" fmla="*/ 23754 h 1395628"/>
                  <a:gd name="connsiteX1" fmla="*/ 374650 w 1018070"/>
                  <a:gd name="connsiteY1" fmla="*/ 0 h 1395628"/>
                  <a:gd name="connsiteX2" fmla="*/ 442039 w 1018070"/>
                  <a:gd name="connsiteY2" fmla="*/ 785201 h 1395628"/>
                  <a:gd name="connsiteX3" fmla="*/ 936590 w 1018070"/>
                  <a:gd name="connsiteY3" fmla="*/ 1077246 h 1395628"/>
                  <a:gd name="connsiteX4" fmla="*/ 766709 w 1018070"/>
                  <a:gd name="connsiteY4" fmla="*/ 1377219 h 1395628"/>
                  <a:gd name="connsiteX5" fmla="*/ 56331 w 1018070"/>
                  <a:gd name="connsiteY5" fmla="*/ 934829 h 1395628"/>
                  <a:gd name="connsiteX6" fmla="*/ 39705 w 1018070"/>
                  <a:gd name="connsiteY6" fmla="*/ 23754 h 1395628"/>
                  <a:gd name="connsiteX0" fmla="*/ 37699 w 1016064"/>
                  <a:gd name="connsiteY0" fmla="*/ 23754 h 1395628"/>
                  <a:gd name="connsiteX1" fmla="*/ 372644 w 1016064"/>
                  <a:gd name="connsiteY1" fmla="*/ 0 h 1395628"/>
                  <a:gd name="connsiteX2" fmla="*/ 440033 w 1016064"/>
                  <a:gd name="connsiteY2" fmla="*/ 785201 h 1395628"/>
                  <a:gd name="connsiteX3" fmla="*/ 934584 w 1016064"/>
                  <a:gd name="connsiteY3" fmla="*/ 1077246 h 1395628"/>
                  <a:gd name="connsiteX4" fmla="*/ 764703 w 1016064"/>
                  <a:gd name="connsiteY4" fmla="*/ 1377219 h 1395628"/>
                  <a:gd name="connsiteX5" fmla="*/ 61450 w 1016064"/>
                  <a:gd name="connsiteY5" fmla="*/ 927704 h 1395628"/>
                  <a:gd name="connsiteX6" fmla="*/ 37699 w 1016064"/>
                  <a:gd name="connsiteY6" fmla="*/ 23754 h 1395628"/>
                  <a:gd name="connsiteX0" fmla="*/ 37699 w 1016064"/>
                  <a:gd name="connsiteY0" fmla="*/ 23754 h 1395628"/>
                  <a:gd name="connsiteX1" fmla="*/ 372644 w 1016064"/>
                  <a:gd name="connsiteY1" fmla="*/ 0 h 1395628"/>
                  <a:gd name="connsiteX2" fmla="*/ 440033 w 1016064"/>
                  <a:gd name="connsiteY2" fmla="*/ 785201 h 1395628"/>
                  <a:gd name="connsiteX3" fmla="*/ 934584 w 1016064"/>
                  <a:gd name="connsiteY3" fmla="*/ 1077246 h 1395628"/>
                  <a:gd name="connsiteX4" fmla="*/ 764703 w 1016064"/>
                  <a:gd name="connsiteY4" fmla="*/ 1377219 h 1395628"/>
                  <a:gd name="connsiteX5" fmla="*/ 61450 w 1016064"/>
                  <a:gd name="connsiteY5" fmla="*/ 927704 h 1395628"/>
                  <a:gd name="connsiteX6" fmla="*/ 37699 w 1016064"/>
                  <a:gd name="connsiteY6" fmla="*/ 23754 h 1395628"/>
                  <a:gd name="connsiteX0" fmla="*/ 37699 w 1016064"/>
                  <a:gd name="connsiteY0" fmla="*/ 23754 h 1395628"/>
                  <a:gd name="connsiteX1" fmla="*/ 372644 w 1016064"/>
                  <a:gd name="connsiteY1" fmla="*/ 0 h 1395628"/>
                  <a:gd name="connsiteX2" fmla="*/ 440033 w 1016064"/>
                  <a:gd name="connsiteY2" fmla="*/ 785201 h 1395628"/>
                  <a:gd name="connsiteX3" fmla="*/ 934584 w 1016064"/>
                  <a:gd name="connsiteY3" fmla="*/ 1077246 h 1395628"/>
                  <a:gd name="connsiteX4" fmla="*/ 764703 w 1016064"/>
                  <a:gd name="connsiteY4" fmla="*/ 1377219 h 1395628"/>
                  <a:gd name="connsiteX5" fmla="*/ 61450 w 1016064"/>
                  <a:gd name="connsiteY5" fmla="*/ 927704 h 1395628"/>
                  <a:gd name="connsiteX6" fmla="*/ 37699 w 1016064"/>
                  <a:gd name="connsiteY6" fmla="*/ 23754 h 1395628"/>
                  <a:gd name="connsiteX0" fmla="*/ 37699 w 1016064"/>
                  <a:gd name="connsiteY0" fmla="*/ 23754 h 1395628"/>
                  <a:gd name="connsiteX1" fmla="*/ 372644 w 1016064"/>
                  <a:gd name="connsiteY1" fmla="*/ 0 h 1395628"/>
                  <a:gd name="connsiteX2" fmla="*/ 440033 w 1016064"/>
                  <a:gd name="connsiteY2" fmla="*/ 785201 h 1395628"/>
                  <a:gd name="connsiteX3" fmla="*/ 934584 w 1016064"/>
                  <a:gd name="connsiteY3" fmla="*/ 1077246 h 1395628"/>
                  <a:gd name="connsiteX4" fmla="*/ 764703 w 1016064"/>
                  <a:gd name="connsiteY4" fmla="*/ 1377219 h 1395628"/>
                  <a:gd name="connsiteX5" fmla="*/ 61450 w 1016064"/>
                  <a:gd name="connsiteY5" fmla="*/ 927704 h 1395628"/>
                  <a:gd name="connsiteX6" fmla="*/ 37699 w 1016064"/>
                  <a:gd name="connsiteY6" fmla="*/ 23754 h 1395628"/>
                  <a:gd name="connsiteX0" fmla="*/ 37699 w 1014256"/>
                  <a:gd name="connsiteY0" fmla="*/ 23754 h 1399017"/>
                  <a:gd name="connsiteX1" fmla="*/ 372644 w 1014256"/>
                  <a:gd name="connsiteY1" fmla="*/ 0 h 1399017"/>
                  <a:gd name="connsiteX2" fmla="*/ 440033 w 1014256"/>
                  <a:gd name="connsiteY2" fmla="*/ 785201 h 1399017"/>
                  <a:gd name="connsiteX3" fmla="*/ 934584 w 1014256"/>
                  <a:gd name="connsiteY3" fmla="*/ 1077246 h 1399017"/>
                  <a:gd name="connsiteX4" fmla="*/ 757579 w 1014256"/>
                  <a:gd name="connsiteY4" fmla="*/ 1380781 h 1399017"/>
                  <a:gd name="connsiteX5" fmla="*/ 61450 w 1014256"/>
                  <a:gd name="connsiteY5" fmla="*/ 927704 h 1399017"/>
                  <a:gd name="connsiteX6" fmla="*/ 37699 w 1014256"/>
                  <a:gd name="connsiteY6" fmla="*/ 23754 h 1399017"/>
                  <a:gd name="connsiteX0" fmla="*/ 37699 w 1014256"/>
                  <a:gd name="connsiteY0" fmla="*/ 23754 h 1399017"/>
                  <a:gd name="connsiteX1" fmla="*/ 372644 w 1014256"/>
                  <a:gd name="connsiteY1" fmla="*/ 0 h 1399017"/>
                  <a:gd name="connsiteX2" fmla="*/ 440033 w 1014256"/>
                  <a:gd name="connsiteY2" fmla="*/ 785201 h 1399017"/>
                  <a:gd name="connsiteX3" fmla="*/ 934584 w 1014256"/>
                  <a:gd name="connsiteY3" fmla="*/ 1077246 h 1399017"/>
                  <a:gd name="connsiteX4" fmla="*/ 757579 w 1014256"/>
                  <a:gd name="connsiteY4" fmla="*/ 1380781 h 1399017"/>
                  <a:gd name="connsiteX5" fmla="*/ 61450 w 1014256"/>
                  <a:gd name="connsiteY5" fmla="*/ 927704 h 1399017"/>
                  <a:gd name="connsiteX6" fmla="*/ 37699 w 1014256"/>
                  <a:gd name="connsiteY6" fmla="*/ 23754 h 1399017"/>
                  <a:gd name="connsiteX0" fmla="*/ 29786 w 1006343"/>
                  <a:gd name="connsiteY0" fmla="*/ 23754 h 1399017"/>
                  <a:gd name="connsiteX1" fmla="*/ 364731 w 1006343"/>
                  <a:gd name="connsiteY1" fmla="*/ 0 h 1399017"/>
                  <a:gd name="connsiteX2" fmla="*/ 432120 w 1006343"/>
                  <a:gd name="connsiteY2" fmla="*/ 785201 h 1399017"/>
                  <a:gd name="connsiteX3" fmla="*/ 926671 w 1006343"/>
                  <a:gd name="connsiteY3" fmla="*/ 1077246 h 1399017"/>
                  <a:gd name="connsiteX4" fmla="*/ 749666 w 1006343"/>
                  <a:gd name="connsiteY4" fmla="*/ 1380781 h 1399017"/>
                  <a:gd name="connsiteX5" fmla="*/ 53537 w 1006343"/>
                  <a:gd name="connsiteY5" fmla="*/ 927704 h 1399017"/>
                  <a:gd name="connsiteX6" fmla="*/ 29786 w 1006343"/>
                  <a:gd name="connsiteY6" fmla="*/ 23754 h 1399017"/>
                  <a:gd name="connsiteX0" fmla="*/ 26728 w 1003285"/>
                  <a:gd name="connsiteY0" fmla="*/ 23754 h 1399017"/>
                  <a:gd name="connsiteX1" fmla="*/ 361673 w 1003285"/>
                  <a:gd name="connsiteY1" fmla="*/ 0 h 1399017"/>
                  <a:gd name="connsiteX2" fmla="*/ 429062 w 1003285"/>
                  <a:gd name="connsiteY2" fmla="*/ 785201 h 1399017"/>
                  <a:gd name="connsiteX3" fmla="*/ 923613 w 1003285"/>
                  <a:gd name="connsiteY3" fmla="*/ 1077246 h 1399017"/>
                  <a:gd name="connsiteX4" fmla="*/ 746608 w 1003285"/>
                  <a:gd name="connsiteY4" fmla="*/ 1380781 h 1399017"/>
                  <a:gd name="connsiteX5" fmla="*/ 50479 w 1003285"/>
                  <a:gd name="connsiteY5" fmla="*/ 927704 h 1399017"/>
                  <a:gd name="connsiteX6" fmla="*/ 26728 w 1003285"/>
                  <a:gd name="connsiteY6" fmla="*/ 23754 h 1399017"/>
                  <a:gd name="connsiteX0" fmla="*/ 26728 w 1003285"/>
                  <a:gd name="connsiteY0" fmla="*/ 23754 h 1399017"/>
                  <a:gd name="connsiteX1" fmla="*/ 361673 w 1003285"/>
                  <a:gd name="connsiteY1" fmla="*/ 0 h 1399017"/>
                  <a:gd name="connsiteX2" fmla="*/ 429062 w 1003285"/>
                  <a:gd name="connsiteY2" fmla="*/ 785201 h 1399017"/>
                  <a:gd name="connsiteX3" fmla="*/ 923613 w 1003285"/>
                  <a:gd name="connsiteY3" fmla="*/ 1077246 h 1399017"/>
                  <a:gd name="connsiteX4" fmla="*/ 746608 w 1003285"/>
                  <a:gd name="connsiteY4" fmla="*/ 1380781 h 1399017"/>
                  <a:gd name="connsiteX5" fmla="*/ 50479 w 1003285"/>
                  <a:gd name="connsiteY5" fmla="*/ 927704 h 1399017"/>
                  <a:gd name="connsiteX6" fmla="*/ 26728 w 1003285"/>
                  <a:gd name="connsiteY6" fmla="*/ 23754 h 1399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3285" h="1399017">
                    <a:moveTo>
                      <a:pt x="26728" y="23754"/>
                    </a:moveTo>
                    <a:cubicBezTo>
                      <a:pt x="138376" y="1587"/>
                      <a:pt x="250025" y="22167"/>
                      <a:pt x="361673" y="0"/>
                    </a:cubicBezTo>
                    <a:cubicBezTo>
                      <a:pt x="370835" y="275983"/>
                      <a:pt x="406599" y="509218"/>
                      <a:pt x="429062" y="785201"/>
                    </a:cubicBezTo>
                    <a:lnTo>
                      <a:pt x="923613" y="1077246"/>
                    </a:lnTo>
                    <a:cubicBezTo>
                      <a:pt x="1093252" y="1172329"/>
                      <a:pt x="972184" y="1475941"/>
                      <a:pt x="746608" y="1380781"/>
                    </a:cubicBezTo>
                    <a:cubicBezTo>
                      <a:pt x="660382" y="1337101"/>
                      <a:pt x="78503" y="1106281"/>
                      <a:pt x="50479" y="927704"/>
                    </a:cubicBezTo>
                    <a:cubicBezTo>
                      <a:pt x="29260" y="836480"/>
                      <a:pt x="-36372" y="272902"/>
                      <a:pt x="26728" y="23754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32">
                <a:extLst>
                  <a:ext uri="{FF2B5EF4-FFF2-40B4-BE49-F238E27FC236}">
                    <a16:creationId xmlns:a16="http://schemas.microsoft.com/office/drawing/2014/main" id="{3C268442-8837-4605-9480-E7F079564761}"/>
                  </a:ext>
                </a:extLst>
              </p:cNvPr>
              <p:cNvSpPr/>
              <p:nvPr/>
            </p:nvSpPr>
            <p:spPr>
              <a:xfrm flipH="1">
                <a:off x="1607427" y="3428323"/>
                <a:ext cx="1252720" cy="2928166"/>
              </a:xfrm>
              <a:custGeom>
                <a:avLst/>
                <a:gdLst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149302 w 1499347"/>
                  <a:gd name="connsiteY4" fmla="*/ 1019866 h 1948953"/>
                  <a:gd name="connsiteX5" fmla="*/ 1281854 w 1499347"/>
                  <a:gd name="connsiteY5" fmla="*/ 1422881 h 1948953"/>
                  <a:gd name="connsiteX6" fmla="*/ 1460162 w 1499347"/>
                  <a:gd name="connsiteY6" fmla="*/ 1861793 h 1948953"/>
                  <a:gd name="connsiteX7" fmla="*/ 1080686 w 1499347"/>
                  <a:gd name="connsiteY7" fmla="*/ 1715489 h 1948953"/>
                  <a:gd name="connsiteX8" fmla="*/ 834013 w 1499347"/>
                  <a:gd name="connsiteY8" fmla="*/ 1255360 h 1948953"/>
                  <a:gd name="connsiteX9" fmla="*/ 828890 w 1499347"/>
                  <a:gd name="connsiteY9" fmla="*/ 1232262 h 1948953"/>
                  <a:gd name="connsiteX10" fmla="*/ 790706 w 1499347"/>
                  <a:gd name="connsiteY10" fmla="*/ 1245564 h 1948953"/>
                  <a:gd name="connsiteX11" fmla="*/ 582338 w 1499347"/>
                  <a:gd name="connsiteY11" fmla="*/ 1331440 h 1948953"/>
                  <a:gd name="connsiteX12" fmla="*/ 509186 w 1499347"/>
                  <a:gd name="connsiteY12" fmla="*/ 1884653 h 1948953"/>
                  <a:gd name="connsiteX13" fmla="*/ 157141 w 1499347"/>
                  <a:gd name="connsiteY13" fmla="*/ 1944090 h 1948953"/>
                  <a:gd name="connsiteX14" fmla="*/ 234864 w 1499347"/>
                  <a:gd name="connsiteY14" fmla="*/ 1665198 h 1948953"/>
                  <a:gd name="connsiteX15" fmla="*/ 253154 w 1499347"/>
                  <a:gd name="connsiteY15" fmla="*/ 1281148 h 1948953"/>
                  <a:gd name="connsiteX16" fmla="*/ 586907 w 1499347"/>
                  <a:gd name="connsiteY16" fmla="*/ 933679 h 1948953"/>
                  <a:gd name="connsiteX17" fmla="*/ 560591 w 1499347"/>
                  <a:gd name="connsiteY17" fmla="*/ 353242 h 1948953"/>
                  <a:gd name="connsiteX18" fmla="*/ 878920 w 1499347"/>
                  <a:gd name="connsiteY18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34013 w 1499347"/>
                  <a:gd name="connsiteY7" fmla="*/ 1255360 h 1948953"/>
                  <a:gd name="connsiteX8" fmla="*/ 828890 w 1499347"/>
                  <a:gd name="connsiteY8" fmla="*/ 1232262 h 1948953"/>
                  <a:gd name="connsiteX9" fmla="*/ 790706 w 1499347"/>
                  <a:gd name="connsiteY9" fmla="*/ 1245564 h 1948953"/>
                  <a:gd name="connsiteX10" fmla="*/ 582338 w 1499347"/>
                  <a:gd name="connsiteY10" fmla="*/ 1331440 h 1948953"/>
                  <a:gd name="connsiteX11" fmla="*/ 509186 w 1499347"/>
                  <a:gd name="connsiteY11" fmla="*/ 1884653 h 1948953"/>
                  <a:gd name="connsiteX12" fmla="*/ 157141 w 1499347"/>
                  <a:gd name="connsiteY12" fmla="*/ 1944090 h 1948953"/>
                  <a:gd name="connsiteX13" fmla="*/ 234864 w 1499347"/>
                  <a:gd name="connsiteY13" fmla="*/ 1665198 h 1948953"/>
                  <a:gd name="connsiteX14" fmla="*/ 253154 w 1499347"/>
                  <a:gd name="connsiteY14" fmla="*/ 1281148 h 1948953"/>
                  <a:gd name="connsiteX15" fmla="*/ 586907 w 1499347"/>
                  <a:gd name="connsiteY15" fmla="*/ 933679 h 1948953"/>
                  <a:gd name="connsiteX16" fmla="*/ 560591 w 1499347"/>
                  <a:gd name="connsiteY16" fmla="*/ 353242 h 1948953"/>
                  <a:gd name="connsiteX17" fmla="*/ 878920 w 1499347"/>
                  <a:gd name="connsiteY17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34013 w 1499347"/>
                  <a:gd name="connsiteY7" fmla="*/ 1255360 h 1948953"/>
                  <a:gd name="connsiteX8" fmla="*/ 828890 w 1499347"/>
                  <a:gd name="connsiteY8" fmla="*/ 1232262 h 1948953"/>
                  <a:gd name="connsiteX9" fmla="*/ 582338 w 1499347"/>
                  <a:gd name="connsiteY9" fmla="*/ 1331440 h 1948953"/>
                  <a:gd name="connsiteX10" fmla="*/ 509186 w 1499347"/>
                  <a:gd name="connsiteY10" fmla="*/ 1884653 h 1948953"/>
                  <a:gd name="connsiteX11" fmla="*/ 157141 w 1499347"/>
                  <a:gd name="connsiteY11" fmla="*/ 1944090 h 1948953"/>
                  <a:gd name="connsiteX12" fmla="*/ 234864 w 1499347"/>
                  <a:gd name="connsiteY12" fmla="*/ 1665198 h 1948953"/>
                  <a:gd name="connsiteX13" fmla="*/ 253154 w 1499347"/>
                  <a:gd name="connsiteY13" fmla="*/ 1281148 h 1948953"/>
                  <a:gd name="connsiteX14" fmla="*/ 586907 w 1499347"/>
                  <a:gd name="connsiteY14" fmla="*/ 933679 h 1948953"/>
                  <a:gd name="connsiteX15" fmla="*/ 560591 w 1499347"/>
                  <a:gd name="connsiteY15" fmla="*/ 353242 h 1948953"/>
                  <a:gd name="connsiteX16" fmla="*/ 878920 w 1499347"/>
                  <a:gd name="connsiteY16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28890 w 1499347"/>
                  <a:gd name="connsiteY7" fmla="*/ 1232262 h 1948953"/>
                  <a:gd name="connsiteX8" fmla="*/ 582338 w 1499347"/>
                  <a:gd name="connsiteY8" fmla="*/ 1331440 h 1948953"/>
                  <a:gd name="connsiteX9" fmla="*/ 509186 w 1499347"/>
                  <a:gd name="connsiteY9" fmla="*/ 1884653 h 1948953"/>
                  <a:gd name="connsiteX10" fmla="*/ 157141 w 1499347"/>
                  <a:gd name="connsiteY10" fmla="*/ 1944090 h 1948953"/>
                  <a:gd name="connsiteX11" fmla="*/ 234864 w 1499347"/>
                  <a:gd name="connsiteY11" fmla="*/ 1665198 h 1948953"/>
                  <a:gd name="connsiteX12" fmla="*/ 253154 w 1499347"/>
                  <a:gd name="connsiteY12" fmla="*/ 1281148 h 1948953"/>
                  <a:gd name="connsiteX13" fmla="*/ 586907 w 1499347"/>
                  <a:gd name="connsiteY13" fmla="*/ 933679 h 1948953"/>
                  <a:gd name="connsiteX14" fmla="*/ 560591 w 1499347"/>
                  <a:gd name="connsiteY14" fmla="*/ 353242 h 1948953"/>
                  <a:gd name="connsiteX15" fmla="*/ 878920 w 1499347"/>
                  <a:gd name="connsiteY15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28890 w 1499347"/>
                  <a:gd name="connsiteY7" fmla="*/ 1227690 h 1948953"/>
                  <a:gd name="connsiteX8" fmla="*/ 582338 w 1499347"/>
                  <a:gd name="connsiteY8" fmla="*/ 1331440 h 1948953"/>
                  <a:gd name="connsiteX9" fmla="*/ 509186 w 1499347"/>
                  <a:gd name="connsiteY9" fmla="*/ 1884653 h 1948953"/>
                  <a:gd name="connsiteX10" fmla="*/ 157141 w 1499347"/>
                  <a:gd name="connsiteY10" fmla="*/ 1944090 h 1948953"/>
                  <a:gd name="connsiteX11" fmla="*/ 234864 w 1499347"/>
                  <a:gd name="connsiteY11" fmla="*/ 1665198 h 1948953"/>
                  <a:gd name="connsiteX12" fmla="*/ 253154 w 1499347"/>
                  <a:gd name="connsiteY12" fmla="*/ 1281148 h 1948953"/>
                  <a:gd name="connsiteX13" fmla="*/ 586907 w 1499347"/>
                  <a:gd name="connsiteY13" fmla="*/ 933679 h 1948953"/>
                  <a:gd name="connsiteX14" fmla="*/ 560591 w 1499347"/>
                  <a:gd name="connsiteY14" fmla="*/ 353242 h 1948953"/>
                  <a:gd name="connsiteX15" fmla="*/ 878920 w 1499347"/>
                  <a:gd name="connsiteY15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28890 w 1499347"/>
                  <a:gd name="connsiteY7" fmla="*/ 1227690 h 1948953"/>
                  <a:gd name="connsiteX8" fmla="*/ 582338 w 1499347"/>
                  <a:gd name="connsiteY8" fmla="*/ 1331440 h 1948953"/>
                  <a:gd name="connsiteX9" fmla="*/ 509186 w 1499347"/>
                  <a:gd name="connsiteY9" fmla="*/ 1884653 h 1948953"/>
                  <a:gd name="connsiteX10" fmla="*/ 157141 w 1499347"/>
                  <a:gd name="connsiteY10" fmla="*/ 1944090 h 1948953"/>
                  <a:gd name="connsiteX11" fmla="*/ 234864 w 1499347"/>
                  <a:gd name="connsiteY11" fmla="*/ 1665198 h 1948953"/>
                  <a:gd name="connsiteX12" fmla="*/ 253154 w 1499347"/>
                  <a:gd name="connsiteY12" fmla="*/ 1281148 h 1948953"/>
                  <a:gd name="connsiteX13" fmla="*/ 586907 w 1499347"/>
                  <a:gd name="connsiteY13" fmla="*/ 933679 h 1948953"/>
                  <a:gd name="connsiteX14" fmla="*/ 560591 w 1499347"/>
                  <a:gd name="connsiteY14" fmla="*/ 353242 h 1948953"/>
                  <a:gd name="connsiteX15" fmla="*/ 878920 w 1499347"/>
                  <a:gd name="connsiteY15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145383 w 1499347"/>
                  <a:gd name="connsiteY3" fmla="*/ 1004549 h 1948953"/>
                  <a:gd name="connsiteX4" fmla="*/ 1281854 w 1499347"/>
                  <a:gd name="connsiteY4" fmla="*/ 1422881 h 1948953"/>
                  <a:gd name="connsiteX5" fmla="*/ 1460162 w 1499347"/>
                  <a:gd name="connsiteY5" fmla="*/ 1861793 h 1948953"/>
                  <a:gd name="connsiteX6" fmla="*/ 1080686 w 1499347"/>
                  <a:gd name="connsiteY6" fmla="*/ 1715489 h 1948953"/>
                  <a:gd name="connsiteX7" fmla="*/ 828890 w 1499347"/>
                  <a:gd name="connsiteY7" fmla="*/ 1227690 h 1948953"/>
                  <a:gd name="connsiteX8" fmla="*/ 582338 w 1499347"/>
                  <a:gd name="connsiteY8" fmla="*/ 1331440 h 1948953"/>
                  <a:gd name="connsiteX9" fmla="*/ 509186 w 1499347"/>
                  <a:gd name="connsiteY9" fmla="*/ 1884653 h 1948953"/>
                  <a:gd name="connsiteX10" fmla="*/ 157141 w 1499347"/>
                  <a:gd name="connsiteY10" fmla="*/ 1944090 h 1948953"/>
                  <a:gd name="connsiteX11" fmla="*/ 234864 w 1499347"/>
                  <a:gd name="connsiteY11" fmla="*/ 1665198 h 1948953"/>
                  <a:gd name="connsiteX12" fmla="*/ 253154 w 1499347"/>
                  <a:gd name="connsiteY12" fmla="*/ 1281148 h 1948953"/>
                  <a:gd name="connsiteX13" fmla="*/ 586907 w 1499347"/>
                  <a:gd name="connsiteY13" fmla="*/ 933679 h 1948953"/>
                  <a:gd name="connsiteX14" fmla="*/ 560591 w 1499347"/>
                  <a:gd name="connsiteY14" fmla="*/ 353242 h 1948953"/>
                  <a:gd name="connsiteX15" fmla="*/ 878920 w 1499347"/>
                  <a:gd name="connsiteY15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281854 w 1499347"/>
                  <a:gd name="connsiteY3" fmla="*/ 1422881 h 1948953"/>
                  <a:gd name="connsiteX4" fmla="*/ 1460162 w 1499347"/>
                  <a:gd name="connsiteY4" fmla="*/ 1861793 h 1948953"/>
                  <a:gd name="connsiteX5" fmla="*/ 1080686 w 1499347"/>
                  <a:gd name="connsiteY5" fmla="*/ 1715489 h 1948953"/>
                  <a:gd name="connsiteX6" fmla="*/ 828890 w 1499347"/>
                  <a:gd name="connsiteY6" fmla="*/ 1227690 h 1948953"/>
                  <a:gd name="connsiteX7" fmla="*/ 582338 w 1499347"/>
                  <a:gd name="connsiteY7" fmla="*/ 1331440 h 1948953"/>
                  <a:gd name="connsiteX8" fmla="*/ 509186 w 1499347"/>
                  <a:gd name="connsiteY8" fmla="*/ 1884653 h 1948953"/>
                  <a:gd name="connsiteX9" fmla="*/ 157141 w 1499347"/>
                  <a:gd name="connsiteY9" fmla="*/ 1944090 h 1948953"/>
                  <a:gd name="connsiteX10" fmla="*/ 234864 w 1499347"/>
                  <a:gd name="connsiteY10" fmla="*/ 1665198 h 1948953"/>
                  <a:gd name="connsiteX11" fmla="*/ 253154 w 1499347"/>
                  <a:gd name="connsiteY11" fmla="*/ 1281148 h 1948953"/>
                  <a:gd name="connsiteX12" fmla="*/ 586907 w 1499347"/>
                  <a:gd name="connsiteY12" fmla="*/ 933679 h 1948953"/>
                  <a:gd name="connsiteX13" fmla="*/ 560591 w 1499347"/>
                  <a:gd name="connsiteY13" fmla="*/ 353242 h 1948953"/>
                  <a:gd name="connsiteX14" fmla="*/ 878920 w 1499347"/>
                  <a:gd name="connsiteY14" fmla="*/ 838 h 1948953"/>
                  <a:gd name="connsiteX0" fmla="*/ 878920 w 1499347"/>
                  <a:gd name="connsiteY0" fmla="*/ 838 h 1948953"/>
                  <a:gd name="connsiteX1" fmla="*/ 980322 w 1499347"/>
                  <a:gd name="connsiteY1" fmla="*/ 66433 h 1948953"/>
                  <a:gd name="connsiteX2" fmla="*/ 1167629 w 1499347"/>
                  <a:gd name="connsiteY2" fmla="*/ 949470 h 1948953"/>
                  <a:gd name="connsiteX3" fmla="*/ 1281854 w 1499347"/>
                  <a:gd name="connsiteY3" fmla="*/ 1422881 h 1948953"/>
                  <a:gd name="connsiteX4" fmla="*/ 1460162 w 1499347"/>
                  <a:gd name="connsiteY4" fmla="*/ 1861793 h 1948953"/>
                  <a:gd name="connsiteX5" fmla="*/ 1080686 w 1499347"/>
                  <a:gd name="connsiteY5" fmla="*/ 1715489 h 1948953"/>
                  <a:gd name="connsiteX6" fmla="*/ 828890 w 1499347"/>
                  <a:gd name="connsiteY6" fmla="*/ 1227690 h 1948953"/>
                  <a:gd name="connsiteX7" fmla="*/ 582338 w 1499347"/>
                  <a:gd name="connsiteY7" fmla="*/ 1331440 h 1948953"/>
                  <a:gd name="connsiteX8" fmla="*/ 509186 w 1499347"/>
                  <a:gd name="connsiteY8" fmla="*/ 1884653 h 1948953"/>
                  <a:gd name="connsiteX9" fmla="*/ 157141 w 1499347"/>
                  <a:gd name="connsiteY9" fmla="*/ 1944090 h 1948953"/>
                  <a:gd name="connsiteX10" fmla="*/ 234864 w 1499347"/>
                  <a:gd name="connsiteY10" fmla="*/ 1665198 h 1948953"/>
                  <a:gd name="connsiteX11" fmla="*/ 253154 w 1499347"/>
                  <a:gd name="connsiteY11" fmla="*/ 1281148 h 1948953"/>
                  <a:gd name="connsiteX12" fmla="*/ 586907 w 1499347"/>
                  <a:gd name="connsiteY12" fmla="*/ 933679 h 1948953"/>
                  <a:gd name="connsiteX13" fmla="*/ 560591 w 1499347"/>
                  <a:gd name="connsiteY13" fmla="*/ 353242 h 1948953"/>
                  <a:gd name="connsiteX14" fmla="*/ 878920 w 1499347"/>
                  <a:gd name="connsiteY14" fmla="*/ 838 h 1948953"/>
                  <a:gd name="connsiteX0" fmla="*/ 878920 w 1500358"/>
                  <a:gd name="connsiteY0" fmla="*/ 838 h 1948953"/>
                  <a:gd name="connsiteX1" fmla="*/ 980322 w 1500358"/>
                  <a:gd name="connsiteY1" fmla="*/ 66433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80322 w 1500358"/>
                  <a:gd name="connsiteY1" fmla="*/ 66433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1007754 w 1500358"/>
                  <a:gd name="connsiteY1" fmla="*/ 66433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98610 w 1500358"/>
                  <a:gd name="connsiteY1" fmla="*/ 66433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58128 w 1500358"/>
                  <a:gd name="connsiteY1" fmla="*/ 97390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79559 w 1500358"/>
                  <a:gd name="connsiteY1" fmla="*/ 33096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38 h 1948953"/>
                  <a:gd name="connsiteX1" fmla="*/ 986703 w 1500358"/>
                  <a:gd name="connsiteY1" fmla="*/ 54527 h 1948953"/>
                  <a:gd name="connsiteX2" fmla="*/ 1167629 w 1500358"/>
                  <a:gd name="connsiteY2" fmla="*/ 949470 h 1948953"/>
                  <a:gd name="connsiteX3" fmla="*/ 1290998 w 1500358"/>
                  <a:gd name="connsiteY3" fmla="*/ 1413737 h 1948953"/>
                  <a:gd name="connsiteX4" fmla="*/ 1460162 w 1500358"/>
                  <a:gd name="connsiteY4" fmla="*/ 1861793 h 1948953"/>
                  <a:gd name="connsiteX5" fmla="*/ 1080686 w 1500358"/>
                  <a:gd name="connsiteY5" fmla="*/ 1715489 h 1948953"/>
                  <a:gd name="connsiteX6" fmla="*/ 828890 w 1500358"/>
                  <a:gd name="connsiteY6" fmla="*/ 1227690 h 1948953"/>
                  <a:gd name="connsiteX7" fmla="*/ 582338 w 1500358"/>
                  <a:gd name="connsiteY7" fmla="*/ 1331440 h 1948953"/>
                  <a:gd name="connsiteX8" fmla="*/ 509186 w 1500358"/>
                  <a:gd name="connsiteY8" fmla="*/ 1884653 h 1948953"/>
                  <a:gd name="connsiteX9" fmla="*/ 157141 w 1500358"/>
                  <a:gd name="connsiteY9" fmla="*/ 1944090 h 1948953"/>
                  <a:gd name="connsiteX10" fmla="*/ 234864 w 1500358"/>
                  <a:gd name="connsiteY10" fmla="*/ 1665198 h 1948953"/>
                  <a:gd name="connsiteX11" fmla="*/ 253154 w 1500358"/>
                  <a:gd name="connsiteY11" fmla="*/ 1281148 h 1948953"/>
                  <a:gd name="connsiteX12" fmla="*/ 586907 w 1500358"/>
                  <a:gd name="connsiteY12" fmla="*/ 933679 h 1948953"/>
                  <a:gd name="connsiteX13" fmla="*/ 560591 w 1500358"/>
                  <a:gd name="connsiteY13" fmla="*/ 353242 h 1948953"/>
                  <a:gd name="connsiteX14" fmla="*/ 878920 w 1500358"/>
                  <a:gd name="connsiteY14" fmla="*/ 838 h 1948953"/>
                  <a:gd name="connsiteX0" fmla="*/ 878920 w 1500358"/>
                  <a:gd name="connsiteY0" fmla="*/ 827 h 1948942"/>
                  <a:gd name="connsiteX1" fmla="*/ 986703 w 1500358"/>
                  <a:gd name="connsiteY1" fmla="*/ 54516 h 1948942"/>
                  <a:gd name="connsiteX2" fmla="*/ 1167629 w 1500358"/>
                  <a:gd name="connsiteY2" fmla="*/ 949459 h 1948942"/>
                  <a:gd name="connsiteX3" fmla="*/ 1290998 w 1500358"/>
                  <a:gd name="connsiteY3" fmla="*/ 1413726 h 1948942"/>
                  <a:gd name="connsiteX4" fmla="*/ 1460162 w 1500358"/>
                  <a:gd name="connsiteY4" fmla="*/ 1861782 h 1948942"/>
                  <a:gd name="connsiteX5" fmla="*/ 1080686 w 1500358"/>
                  <a:gd name="connsiteY5" fmla="*/ 1715478 h 1948942"/>
                  <a:gd name="connsiteX6" fmla="*/ 828890 w 1500358"/>
                  <a:gd name="connsiteY6" fmla="*/ 1227679 h 1948942"/>
                  <a:gd name="connsiteX7" fmla="*/ 582338 w 1500358"/>
                  <a:gd name="connsiteY7" fmla="*/ 1331429 h 1948942"/>
                  <a:gd name="connsiteX8" fmla="*/ 509186 w 1500358"/>
                  <a:gd name="connsiteY8" fmla="*/ 1884642 h 1948942"/>
                  <a:gd name="connsiteX9" fmla="*/ 157141 w 1500358"/>
                  <a:gd name="connsiteY9" fmla="*/ 1944079 h 1948942"/>
                  <a:gd name="connsiteX10" fmla="*/ 234864 w 1500358"/>
                  <a:gd name="connsiteY10" fmla="*/ 1665187 h 1948942"/>
                  <a:gd name="connsiteX11" fmla="*/ 253154 w 1500358"/>
                  <a:gd name="connsiteY11" fmla="*/ 1281137 h 1948942"/>
                  <a:gd name="connsiteX12" fmla="*/ 586907 w 1500358"/>
                  <a:gd name="connsiteY12" fmla="*/ 933668 h 1948942"/>
                  <a:gd name="connsiteX13" fmla="*/ 560591 w 1500358"/>
                  <a:gd name="connsiteY13" fmla="*/ 353231 h 1948942"/>
                  <a:gd name="connsiteX14" fmla="*/ 878920 w 1500358"/>
                  <a:gd name="connsiteY14" fmla="*/ 827 h 1948942"/>
                  <a:gd name="connsiteX0" fmla="*/ 878920 w 1500358"/>
                  <a:gd name="connsiteY0" fmla="*/ 355 h 1948470"/>
                  <a:gd name="connsiteX1" fmla="*/ 986703 w 1500358"/>
                  <a:gd name="connsiteY1" fmla="*/ 54044 h 1948470"/>
                  <a:gd name="connsiteX2" fmla="*/ 1167629 w 1500358"/>
                  <a:gd name="connsiteY2" fmla="*/ 948987 h 1948470"/>
                  <a:gd name="connsiteX3" fmla="*/ 1290998 w 1500358"/>
                  <a:gd name="connsiteY3" fmla="*/ 1413254 h 1948470"/>
                  <a:gd name="connsiteX4" fmla="*/ 1460162 w 1500358"/>
                  <a:gd name="connsiteY4" fmla="*/ 1861310 h 1948470"/>
                  <a:gd name="connsiteX5" fmla="*/ 1080686 w 1500358"/>
                  <a:gd name="connsiteY5" fmla="*/ 1715006 h 1948470"/>
                  <a:gd name="connsiteX6" fmla="*/ 828890 w 1500358"/>
                  <a:gd name="connsiteY6" fmla="*/ 1227207 h 1948470"/>
                  <a:gd name="connsiteX7" fmla="*/ 582338 w 1500358"/>
                  <a:gd name="connsiteY7" fmla="*/ 1330957 h 1948470"/>
                  <a:gd name="connsiteX8" fmla="*/ 509186 w 1500358"/>
                  <a:gd name="connsiteY8" fmla="*/ 1884170 h 1948470"/>
                  <a:gd name="connsiteX9" fmla="*/ 157141 w 1500358"/>
                  <a:gd name="connsiteY9" fmla="*/ 1943607 h 1948470"/>
                  <a:gd name="connsiteX10" fmla="*/ 234864 w 1500358"/>
                  <a:gd name="connsiteY10" fmla="*/ 1664715 h 1948470"/>
                  <a:gd name="connsiteX11" fmla="*/ 253154 w 1500358"/>
                  <a:gd name="connsiteY11" fmla="*/ 1280665 h 1948470"/>
                  <a:gd name="connsiteX12" fmla="*/ 586907 w 1500358"/>
                  <a:gd name="connsiteY12" fmla="*/ 933196 h 1948470"/>
                  <a:gd name="connsiteX13" fmla="*/ 560591 w 1500358"/>
                  <a:gd name="connsiteY13" fmla="*/ 352759 h 1948470"/>
                  <a:gd name="connsiteX14" fmla="*/ 878920 w 1500358"/>
                  <a:gd name="connsiteY14" fmla="*/ 355 h 1948470"/>
                  <a:gd name="connsiteX0" fmla="*/ 876774 w 1500358"/>
                  <a:gd name="connsiteY0" fmla="*/ 346 h 1954899"/>
                  <a:gd name="connsiteX1" fmla="*/ 986703 w 1500358"/>
                  <a:gd name="connsiteY1" fmla="*/ 60473 h 1954899"/>
                  <a:gd name="connsiteX2" fmla="*/ 1167629 w 1500358"/>
                  <a:gd name="connsiteY2" fmla="*/ 955416 h 1954899"/>
                  <a:gd name="connsiteX3" fmla="*/ 1290998 w 1500358"/>
                  <a:gd name="connsiteY3" fmla="*/ 1419683 h 1954899"/>
                  <a:gd name="connsiteX4" fmla="*/ 1460162 w 1500358"/>
                  <a:gd name="connsiteY4" fmla="*/ 1867739 h 1954899"/>
                  <a:gd name="connsiteX5" fmla="*/ 1080686 w 1500358"/>
                  <a:gd name="connsiteY5" fmla="*/ 1721435 h 1954899"/>
                  <a:gd name="connsiteX6" fmla="*/ 828890 w 1500358"/>
                  <a:gd name="connsiteY6" fmla="*/ 1233636 h 1954899"/>
                  <a:gd name="connsiteX7" fmla="*/ 582338 w 1500358"/>
                  <a:gd name="connsiteY7" fmla="*/ 1337386 h 1954899"/>
                  <a:gd name="connsiteX8" fmla="*/ 509186 w 1500358"/>
                  <a:gd name="connsiteY8" fmla="*/ 1890599 h 1954899"/>
                  <a:gd name="connsiteX9" fmla="*/ 157141 w 1500358"/>
                  <a:gd name="connsiteY9" fmla="*/ 1950036 h 1954899"/>
                  <a:gd name="connsiteX10" fmla="*/ 234864 w 1500358"/>
                  <a:gd name="connsiteY10" fmla="*/ 1671144 h 1954899"/>
                  <a:gd name="connsiteX11" fmla="*/ 253154 w 1500358"/>
                  <a:gd name="connsiteY11" fmla="*/ 1287094 h 1954899"/>
                  <a:gd name="connsiteX12" fmla="*/ 586907 w 1500358"/>
                  <a:gd name="connsiteY12" fmla="*/ 939625 h 1954899"/>
                  <a:gd name="connsiteX13" fmla="*/ 560591 w 1500358"/>
                  <a:gd name="connsiteY13" fmla="*/ 359188 h 1954899"/>
                  <a:gd name="connsiteX14" fmla="*/ 876774 w 1500358"/>
                  <a:gd name="connsiteY14" fmla="*/ 346 h 1954899"/>
                  <a:gd name="connsiteX0" fmla="*/ 876774 w 1500358"/>
                  <a:gd name="connsiteY0" fmla="*/ 321 h 1954874"/>
                  <a:gd name="connsiteX1" fmla="*/ 986703 w 1500358"/>
                  <a:gd name="connsiteY1" fmla="*/ 60448 h 1954874"/>
                  <a:gd name="connsiteX2" fmla="*/ 1167629 w 1500358"/>
                  <a:gd name="connsiteY2" fmla="*/ 955391 h 1954874"/>
                  <a:gd name="connsiteX3" fmla="*/ 1290998 w 1500358"/>
                  <a:gd name="connsiteY3" fmla="*/ 1419658 h 1954874"/>
                  <a:gd name="connsiteX4" fmla="*/ 1460162 w 1500358"/>
                  <a:gd name="connsiteY4" fmla="*/ 1867714 h 1954874"/>
                  <a:gd name="connsiteX5" fmla="*/ 1080686 w 1500358"/>
                  <a:gd name="connsiteY5" fmla="*/ 1721410 h 1954874"/>
                  <a:gd name="connsiteX6" fmla="*/ 828890 w 1500358"/>
                  <a:gd name="connsiteY6" fmla="*/ 1233611 h 1954874"/>
                  <a:gd name="connsiteX7" fmla="*/ 582338 w 1500358"/>
                  <a:gd name="connsiteY7" fmla="*/ 1337361 h 1954874"/>
                  <a:gd name="connsiteX8" fmla="*/ 509186 w 1500358"/>
                  <a:gd name="connsiteY8" fmla="*/ 1890574 h 1954874"/>
                  <a:gd name="connsiteX9" fmla="*/ 157141 w 1500358"/>
                  <a:gd name="connsiteY9" fmla="*/ 1950011 h 1954874"/>
                  <a:gd name="connsiteX10" fmla="*/ 234864 w 1500358"/>
                  <a:gd name="connsiteY10" fmla="*/ 1671119 h 1954874"/>
                  <a:gd name="connsiteX11" fmla="*/ 253154 w 1500358"/>
                  <a:gd name="connsiteY11" fmla="*/ 1287069 h 1954874"/>
                  <a:gd name="connsiteX12" fmla="*/ 586907 w 1500358"/>
                  <a:gd name="connsiteY12" fmla="*/ 939600 h 1954874"/>
                  <a:gd name="connsiteX13" fmla="*/ 460248 w 1500358"/>
                  <a:gd name="connsiteY13" fmla="*/ 383028 h 1954874"/>
                  <a:gd name="connsiteX14" fmla="*/ 876774 w 1500358"/>
                  <a:gd name="connsiteY14" fmla="*/ 321 h 1954874"/>
                  <a:gd name="connsiteX0" fmla="*/ 618750 w 1500358"/>
                  <a:gd name="connsiteY0" fmla="*/ 13429 h 1913433"/>
                  <a:gd name="connsiteX1" fmla="*/ 986703 w 1500358"/>
                  <a:gd name="connsiteY1" fmla="*/ 19007 h 1913433"/>
                  <a:gd name="connsiteX2" fmla="*/ 1167629 w 1500358"/>
                  <a:gd name="connsiteY2" fmla="*/ 913950 h 1913433"/>
                  <a:gd name="connsiteX3" fmla="*/ 1290998 w 1500358"/>
                  <a:gd name="connsiteY3" fmla="*/ 1378217 h 1913433"/>
                  <a:gd name="connsiteX4" fmla="*/ 1460162 w 1500358"/>
                  <a:gd name="connsiteY4" fmla="*/ 1826273 h 1913433"/>
                  <a:gd name="connsiteX5" fmla="*/ 1080686 w 1500358"/>
                  <a:gd name="connsiteY5" fmla="*/ 1679969 h 1913433"/>
                  <a:gd name="connsiteX6" fmla="*/ 828890 w 1500358"/>
                  <a:gd name="connsiteY6" fmla="*/ 1192170 h 1913433"/>
                  <a:gd name="connsiteX7" fmla="*/ 582338 w 1500358"/>
                  <a:gd name="connsiteY7" fmla="*/ 1295920 h 1913433"/>
                  <a:gd name="connsiteX8" fmla="*/ 509186 w 1500358"/>
                  <a:gd name="connsiteY8" fmla="*/ 1849133 h 1913433"/>
                  <a:gd name="connsiteX9" fmla="*/ 157141 w 1500358"/>
                  <a:gd name="connsiteY9" fmla="*/ 1908570 h 1913433"/>
                  <a:gd name="connsiteX10" fmla="*/ 234864 w 1500358"/>
                  <a:gd name="connsiteY10" fmla="*/ 1629678 h 1913433"/>
                  <a:gd name="connsiteX11" fmla="*/ 253154 w 1500358"/>
                  <a:gd name="connsiteY11" fmla="*/ 1245628 h 1913433"/>
                  <a:gd name="connsiteX12" fmla="*/ 586907 w 1500358"/>
                  <a:gd name="connsiteY12" fmla="*/ 898159 h 1913433"/>
                  <a:gd name="connsiteX13" fmla="*/ 460248 w 1500358"/>
                  <a:gd name="connsiteY13" fmla="*/ 341587 h 1913433"/>
                  <a:gd name="connsiteX14" fmla="*/ 618750 w 1500358"/>
                  <a:gd name="connsiteY14" fmla="*/ 13429 h 1913433"/>
                  <a:gd name="connsiteX0" fmla="*/ 618750 w 1500358"/>
                  <a:gd name="connsiteY0" fmla="*/ 388 h 1900392"/>
                  <a:gd name="connsiteX1" fmla="*/ 891139 w 1500358"/>
                  <a:gd name="connsiteY1" fmla="*/ 94609 h 1900392"/>
                  <a:gd name="connsiteX2" fmla="*/ 1167629 w 1500358"/>
                  <a:gd name="connsiteY2" fmla="*/ 900909 h 1900392"/>
                  <a:gd name="connsiteX3" fmla="*/ 1290998 w 1500358"/>
                  <a:gd name="connsiteY3" fmla="*/ 1365176 h 1900392"/>
                  <a:gd name="connsiteX4" fmla="*/ 1460162 w 1500358"/>
                  <a:gd name="connsiteY4" fmla="*/ 1813232 h 1900392"/>
                  <a:gd name="connsiteX5" fmla="*/ 1080686 w 1500358"/>
                  <a:gd name="connsiteY5" fmla="*/ 1666928 h 1900392"/>
                  <a:gd name="connsiteX6" fmla="*/ 828890 w 1500358"/>
                  <a:gd name="connsiteY6" fmla="*/ 1179129 h 1900392"/>
                  <a:gd name="connsiteX7" fmla="*/ 582338 w 1500358"/>
                  <a:gd name="connsiteY7" fmla="*/ 1282879 h 1900392"/>
                  <a:gd name="connsiteX8" fmla="*/ 509186 w 1500358"/>
                  <a:gd name="connsiteY8" fmla="*/ 1836092 h 1900392"/>
                  <a:gd name="connsiteX9" fmla="*/ 157141 w 1500358"/>
                  <a:gd name="connsiteY9" fmla="*/ 1895529 h 1900392"/>
                  <a:gd name="connsiteX10" fmla="*/ 234864 w 1500358"/>
                  <a:gd name="connsiteY10" fmla="*/ 1616637 h 1900392"/>
                  <a:gd name="connsiteX11" fmla="*/ 253154 w 1500358"/>
                  <a:gd name="connsiteY11" fmla="*/ 1232587 h 1900392"/>
                  <a:gd name="connsiteX12" fmla="*/ 586907 w 1500358"/>
                  <a:gd name="connsiteY12" fmla="*/ 885118 h 1900392"/>
                  <a:gd name="connsiteX13" fmla="*/ 460248 w 1500358"/>
                  <a:gd name="connsiteY13" fmla="*/ 328546 h 1900392"/>
                  <a:gd name="connsiteX14" fmla="*/ 618750 w 1500358"/>
                  <a:gd name="connsiteY14" fmla="*/ 388 h 1900392"/>
                  <a:gd name="connsiteX0" fmla="*/ 618750 w 1500358"/>
                  <a:gd name="connsiteY0" fmla="*/ 382 h 1903795"/>
                  <a:gd name="connsiteX1" fmla="*/ 891139 w 1500358"/>
                  <a:gd name="connsiteY1" fmla="*/ 98012 h 1903795"/>
                  <a:gd name="connsiteX2" fmla="*/ 1167629 w 1500358"/>
                  <a:gd name="connsiteY2" fmla="*/ 904312 h 1903795"/>
                  <a:gd name="connsiteX3" fmla="*/ 1290998 w 1500358"/>
                  <a:gd name="connsiteY3" fmla="*/ 1368579 h 1903795"/>
                  <a:gd name="connsiteX4" fmla="*/ 1460162 w 1500358"/>
                  <a:gd name="connsiteY4" fmla="*/ 1816635 h 1903795"/>
                  <a:gd name="connsiteX5" fmla="*/ 1080686 w 1500358"/>
                  <a:gd name="connsiteY5" fmla="*/ 1670331 h 1903795"/>
                  <a:gd name="connsiteX6" fmla="*/ 828890 w 1500358"/>
                  <a:gd name="connsiteY6" fmla="*/ 1182532 h 1903795"/>
                  <a:gd name="connsiteX7" fmla="*/ 582338 w 1500358"/>
                  <a:gd name="connsiteY7" fmla="*/ 1286282 h 1903795"/>
                  <a:gd name="connsiteX8" fmla="*/ 509186 w 1500358"/>
                  <a:gd name="connsiteY8" fmla="*/ 1839495 h 1903795"/>
                  <a:gd name="connsiteX9" fmla="*/ 157141 w 1500358"/>
                  <a:gd name="connsiteY9" fmla="*/ 1898932 h 1903795"/>
                  <a:gd name="connsiteX10" fmla="*/ 234864 w 1500358"/>
                  <a:gd name="connsiteY10" fmla="*/ 1620040 h 1903795"/>
                  <a:gd name="connsiteX11" fmla="*/ 253154 w 1500358"/>
                  <a:gd name="connsiteY11" fmla="*/ 1235990 h 1903795"/>
                  <a:gd name="connsiteX12" fmla="*/ 586907 w 1500358"/>
                  <a:gd name="connsiteY12" fmla="*/ 888521 h 1903795"/>
                  <a:gd name="connsiteX13" fmla="*/ 460248 w 1500358"/>
                  <a:gd name="connsiteY13" fmla="*/ 331949 h 1903795"/>
                  <a:gd name="connsiteX14" fmla="*/ 618750 w 1500358"/>
                  <a:gd name="connsiteY14" fmla="*/ 382 h 1903795"/>
                  <a:gd name="connsiteX0" fmla="*/ 618750 w 1500358"/>
                  <a:gd name="connsiteY0" fmla="*/ 382 h 1903795"/>
                  <a:gd name="connsiteX1" fmla="*/ 891139 w 1500358"/>
                  <a:gd name="connsiteY1" fmla="*/ 98012 h 1903795"/>
                  <a:gd name="connsiteX2" fmla="*/ 1124626 w 1500358"/>
                  <a:gd name="connsiteY2" fmla="*/ 924768 h 1903795"/>
                  <a:gd name="connsiteX3" fmla="*/ 1290998 w 1500358"/>
                  <a:gd name="connsiteY3" fmla="*/ 1368579 h 1903795"/>
                  <a:gd name="connsiteX4" fmla="*/ 1460162 w 1500358"/>
                  <a:gd name="connsiteY4" fmla="*/ 1816635 h 1903795"/>
                  <a:gd name="connsiteX5" fmla="*/ 1080686 w 1500358"/>
                  <a:gd name="connsiteY5" fmla="*/ 1670331 h 1903795"/>
                  <a:gd name="connsiteX6" fmla="*/ 828890 w 1500358"/>
                  <a:gd name="connsiteY6" fmla="*/ 1182532 h 1903795"/>
                  <a:gd name="connsiteX7" fmla="*/ 582338 w 1500358"/>
                  <a:gd name="connsiteY7" fmla="*/ 1286282 h 1903795"/>
                  <a:gd name="connsiteX8" fmla="*/ 509186 w 1500358"/>
                  <a:gd name="connsiteY8" fmla="*/ 1839495 h 1903795"/>
                  <a:gd name="connsiteX9" fmla="*/ 157141 w 1500358"/>
                  <a:gd name="connsiteY9" fmla="*/ 1898932 h 1903795"/>
                  <a:gd name="connsiteX10" fmla="*/ 234864 w 1500358"/>
                  <a:gd name="connsiteY10" fmla="*/ 1620040 h 1903795"/>
                  <a:gd name="connsiteX11" fmla="*/ 253154 w 1500358"/>
                  <a:gd name="connsiteY11" fmla="*/ 1235990 h 1903795"/>
                  <a:gd name="connsiteX12" fmla="*/ 586907 w 1500358"/>
                  <a:gd name="connsiteY12" fmla="*/ 888521 h 1903795"/>
                  <a:gd name="connsiteX13" fmla="*/ 460248 w 1500358"/>
                  <a:gd name="connsiteY13" fmla="*/ 331949 h 1903795"/>
                  <a:gd name="connsiteX14" fmla="*/ 618750 w 1500358"/>
                  <a:gd name="connsiteY14" fmla="*/ 382 h 1903795"/>
                  <a:gd name="connsiteX0" fmla="*/ 618750 w 1500358"/>
                  <a:gd name="connsiteY0" fmla="*/ 382 h 1903795"/>
                  <a:gd name="connsiteX1" fmla="*/ 891139 w 1500358"/>
                  <a:gd name="connsiteY1" fmla="*/ 98012 h 1903795"/>
                  <a:gd name="connsiteX2" fmla="*/ 1124626 w 1500358"/>
                  <a:gd name="connsiteY2" fmla="*/ 924768 h 1903795"/>
                  <a:gd name="connsiteX3" fmla="*/ 1290998 w 1500358"/>
                  <a:gd name="connsiteY3" fmla="*/ 1368579 h 1903795"/>
                  <a:gd name="connsiteX4" fmla="*/ 1460162 w 1500358"/>
                  <a:gd name="connsiteY4" fmla="*/ 1816635 h 1903795"/>
                  <a:gd name="connsiteX5" fmla="*/ 1080686 w 1500358"/>
                  <a:gd name="connsiteY5" fmla="*/ 1670331 h 1903795"/>
                  <a:gd name="connsiteX6" fmla="*/ 828890 w 1500358"/>
                  <a:gd name="connsiteY6" fmla="*/ 1182532 h 1903795"/>
                  <a:gd name="connsiteX7" fmla="*/ 582338 w 1500358"/>
                  <a:gd name="connsiteY7" fmla="*/ 1286282 h 1903795"/>
                  <a:gd name="connsiteX8" fmla="*/ 509186 w 1500358"/>
                  <a:gd name="connsiteY8" fmla="*/ 1839495 h 1903795"/>
                  <a:gd name="connsiteX9" fmla="*/ 157141 w 1500358"/>
                  <a:gd name="connsiteY9" fmla="*/ 1898932 h 1903795"/>
                  <a:gd name="connsiteX10" fmla="*/ 234864 w 1500358"/>
                  <a:gd name="connsiteY10" fmla="*/ 1620040 h 1903795"/>
                  <a:gd name="connsiteX11" fmla="*/ 253154 w 1500358"/>
                  <a:gd name="connsiteY11" fmla="*/ 1235990 h 1903795"/>
                  <a:gd name="connsiteX12" fmla="*/ 586907 w 1500358"/>
                  <a:gd name="connsiteY12" fmla="*/ 888521 h 1903795"/>
                  <a:gd name="connsiteX13" fmla="*/ 460248 w 1500358"/>
                  <a:gd name="connsiteY13" fmla="*/ 331949 h 1903795"/>
                  <a:gd name="connsiteX14" fmla="*/ 618750 w 1500358"/>
                  <a:gd name="connsiteY14" fmla="*/ 382 h 1903795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24626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24626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43738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43738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162850 w 1500358"/>
                  <a:gd name="connsiteY2" fmla="*/ 930199 h 1909226"/>
                  <a:gd name="connsiteX3" fmla="*/ 1290998 w 1500358"/>
                  <a:gd name="connsiteY3" fmla="*/ 1374010 h 1909226"/>
                  <a:gd name="connsiteX4" fmla="*/ 1460162 w 1500358"/>
                  <a:gd name="connsiteY4" fmla="*/ 1822066 h 1909226"/>
                  <a:gd name="connsiteX5" fmla="*/ 1080686 w 1500358"/>
                  <a:gd name="connsiteY5" fmla="*/ 1675762 h 1909226"/>
                  <a:gd name="connsiteX6" fmla="*/ 828890 w 1500358"/>
                  <a:gd name="connsiteY6" fmla="*/ 1187963 h 1909226"/>
                  <a:gd name="connsiteX7" fmla="*/ 582338 w 1500358"/>
                  <a:gd name="connsiteY7" fmla="*/ 1291713 h 1909226"/>
                  <a:gd name="connsiteX8" fmla="*/ 509186 w 1500358"/>
                  <a:gd name="connsiteY8" fmla="*/ 1844926 h 1909226"/>
                  <a:gd name="connsiteX9" fmla="*/ 157141 w 1500358"/>
                  <a:gd name="connsiteY9" fmla="*/ 1904363 h 1909226"/>
                  <a:gd name="connsiteX10" fmla="*/ 234864 w 1500358"/>
                  <a:gd name="connsiteY10" fmla="*/ 1625471 h 1909226"/>
                  <a:gd name="connsiteX11" fmla="*/ 253154 w 1500358"/>
                  <a:gd name="connsiteY11" fmla="*/ 1241421 h 1909226"/>
                  <a:gd name="connsiteX12" fmla="*/ 586907 w 1500358"/>
                  <a:gd name="connsiteY12" fmla="*/ 893952 h 1909226"/>
                  <a:gd name="connsiteX13" fmla="*/ 460248 w 1500358"/>
                  <a:gd name="connsiteY13" fmla="*/ 337380 h 1909226"/>
                  <a:gd name="connsiteX14" fmla="*/ 618750 w 1500358"/>
                  <a:gd name="connsiteY14" fmla="*/ 5813 h 1909226"/>
                  <a:gd name="connsiteX0" fmla="*/ 618750 w 1500358"/>
                  <a:gd name="connsiteY0" fmla="*/ 5813 h 1909226"/>
                  <a:gd name="connsiteX1" fmla="*/ 891139 w 1500358"/>
                  <a:gd name="connsiteY1" fmla="*/ 103443 h 1909226"/>
                  <a:gd name="connsiteX2" fmla="*/ 1290998 w 1500358"/>
                  <a:gd name="connsiteY2" fmla="*/ 1374010 h 1909226"/>
                  <a:gd name="connsiteX3" fmla="*/ 1460162 w 1500358"/>
                  <a:gd name="connsiteY3" fmla="*/ 1822066 h 1909226"/>
                  <a:gd name="connsiteX4" fmla="*/ 1080686 w 1500358"/>
                  <a:gd name="connsiteY4" fmla="*/ 1675762 h 1909226"/>
                  <a:gd name="connsiteX5" fmla="*/ 828890 w 1500358"/>
                  <a:gd name="connsiteY5" fmla="*/ 1187963 h 1909226"/>
                  <a:gd name="connsiteX6" fmla="*/ 582338 w 1500358"/>
                  <a:gd name="connsiteY6" fmla="*/ 1291713 h 1909226"/>
                  <a:gd name="connsiteX7" fmla="*/ 509186 w 1500358"/>
                  <a:gd name="connsiteY7" fmla="*/ 1844926 h 1909226"/>
                  <a:gd name="connsiteX8" fmla="*/ 157141 w 1500358"/>
                  <a:gd name="connsiteY8" fmla="*/ 1904363 h 1909226"/>
                  <a:gd name="connsiteX9" fmla="*/ 234864 w 1500358"/>
                  <a:gd name="connsiteY9" fmla="*/ 1625471 h 1909226"/>
                  <a:gd name="connsiteX10" fmla="*/ 253154 w 1500358"/>
                  <a:gd name="connsiteY10" fmla="*/ 1241421 h 1909226"/>
                  <a:gd name="connsiteX11" fmla="*/ 586907 w 1500358"/>
                  <a:gd name="connsiteY11" fmla="*/ 893952 h 1909226"/>
                  <a:gd name="connsiteX12" fmla="*/ 460248 w 1500358"/>
                  <a:gd name="connsiteY12" fmla="*/ 337380 h 1909226"/>
                  <a:gd name="connsiteX13" fmla="*/ 618750 w 1500358"/>
                  <a:gd name="connsiteY13" fmla="*/ 5813 h 1909226"/>
                  <a:gd name="connsiteX0" fmla="*/ 618750 w 1491129"/>
                  <a:gd name="connsiteY0" fmla="*/ 5813 h 1909226"/>
                  <a:gd name="connsiteX1" fmla="*/ 891139 w 1491129"/>
                  <a:gd name="connsiteY1" fmla="*/ 103443 h 1909226"/>
                  <a:gd name="connsiteX2" fmla="*/ 1185878 w 1491129"/>
                  <a:gd name="connsiteY2" fmla="*/ 1275139 h 1909226"/>
                  <a:gd name="connsiteX3" fmla="*/ 1460162 w 1491129"/>
                  <a:gd name="connsiteY3" fmla="*/ 1822066 h 1909226"/>
                  <a:gd name="connsiteX4" fmla="*/ 1080686 w 1491129"/>
                  <a:gd name="connsiteY4" fmla="*/ 1675762 h 1909226"/>
                  <a:gd name="connsiteX5" fmla="*/ 828890 w 1491129"/>
                  <a:gd name="connsiteY5" fmla="*/ 1187963 h 1909226"/>
                  <a:gd name="connsiteX6" fmla="*/ 582338 w 1491129"/>
                  <a:gd name="connsiteY6" fmla="*/ 1291713 h 1909226"/>
                  <a:gd name="connsiteX7" fmla="*/ 509186 w 1491129"/>
                  <a:gd name="connsiteY7" fmla="*/ 1844926 h 1909226"/>
                  <a:gd name="connsiteX8" fmla="*/ 157141 w 1491129"/>
                  <a:gd name="connsiteY8" fmla="*/ 1904363 h 1909226"/>
                  <a:gd name="connsiteX9" fmla="*/ 234864 w 1491129"/>
                  <a:gd name="connsiteY9" fmla="*/ 1625471 h 1909226"/>
                  <a:gd name="connsiteX10" fmla="*/ 253154 w 1491129"/>
                  <a:gd name="connsiteY10" fmla="*/ 1241421 h 1909226"/>
                  <a:gd name="connsiteX11" fmla="*/ 586907 w 1491129"/>
                  <a:gd name="connsiteY11" fmla="*/ 893952 h 1909226"/>
                  <a:gd name="connsiteX12" fmla="*/ 460248 w 1491129"/>
                  <a:gd name="connsiteY12" fmla="*/ 337380 h 1909226"/>
                  <a:gd name="connsiteX13" fmla="*/ 618750 w 1491129"/>
                  <a:gd name="connsiteY13" fmla="*/ 5813 h 1909226"/>
                  <a:gd name="connsiteX0" fmla="*/ 618750 w 1491129"/>
                  <a:gd name="connsiteY0" fmla="*/ 5813 h 1909226"/>
                  <a:gd name="connsiteX1" fmla="*/ 891139 w 1491129"/>
                  <a:gd name="connsiteY1" fmla="*/ 103443 h 1909226"/>
                  <a:gd name="connsiteX2" fmla="*/ 1185878 w 1491129"/>
                  <a:gd name="connsiteY2" fmla="*/ 1275139 h 1909226"/>
                  <a:gd name="connsiteX3" fmla="*/ 1460162 w 1491129"/>
                  <a:gd name="connsiteY3" fmla="*/ 1822066 h 1909226"/>
                  <a:gd name="connsiteX4" fmla="*/ 1080686 w 1491129"/>
                  <a:gd name="connsiteY4" fmla="*/ 1675762 h 1909226"/>
                  <a:gd name="connsiteX5" fmla="*/ 828890 w 1491129"/>
                  <a:gd name="connsiteY5" fmla="*/ 1187963 h 1909226"/>
                  <a:gd name="connsiteX6" fmla="*/ 582338 w 1491129"/>
                  <a:gd name="connsiteY6" fmla="*/ 1291713 h 1909226"/>
                  <a:gd name="connsiteX7" fmla="*/ 509186 w 1491129"/>
                  <a:gd name="connsiteY7" fmla="*/ 1844926 h 1909226"/>
                  <a:gd name="connsiteX8" fmla="*/ 157141 w 1491129"/>
                  <a:gd name="connsiteY8" fmla="*/ 1904363 h 1909226"/>
                  <a:gd name="connsiteX9" fmla="*/ 234864 w 1491129"/>
                  <a:gd name="connsiteY9" fmla="*/ 1625471 h 1909226"/>
                  <a:gd name="connsiteX10" fmla="*/ 253154 w 1491129"/>
                  <a:gd name="connsiteY10" fmla="*/ 1241421 h 1909226"/>
                  <a:gd name="connsiteX11" fmla="*/ 586907 w 1491129"/>
                  <a:gd name="connsiteY11" fmla="*/ 893952 h 1909226"/>
                  <a:gd name="connsiteX12" fmla="*/ 460248 w 1491129"/>
                  <a:gd name="connsiteY12" fmla="*/ 337380 h 1909226"/>
                  <a:gd name="connsiteX13" fmla="*/ 618750 w 1491129"/>
                  <a:gd name="connsiteY13" fmla="*/ 5813 h 1909226"/>
                  <a:gd name="connsiteX0" fmla="*/ 618750 w 1488731"/>
                  <a:gd name="connsiteY0" fmla="*/ 5813 h 1909226"/>
                  <a:gd name="connsiteX1" fmla="*/ 891139 w 1488731"/>
                  <a:gd name="connsiteY1" fmla="*/ 103443 h 1909226"/>
                  <a:gd name="connsiteX2" fmla="*/ 1147652 w 1488731"/>
                  <a:gd name="connsiteY2" fmla="*/ 1148993 h 1909226"/>
                  <a:gd name="connsiteX3" fmla="*/ 1460162 w 1488731"/>
                  <a:gd name="connsiteY3" fmla="*/ 1822066 h 1909226"/>
                  <a:gd name="connsiteX4" fmla="*/ 1080686 w 1488731"/>
                  <a:gd name="connsiteY4" fmla="*/ 1675762 h 1909226"/>
                  <a:gd name="connsiteX5" fmla="*/ 828890 w 1488731"/>
                  <a:gd name="connsiteY5" fmla="*/ 1187963 h 1909226"/>
                  <a:gd name="connsiteX6" fmla="*/ 582338 w 1488731"/>
                  <a:gd name="connsiteY6" fmla="*/ 1291713 h 1909226"/>
                  <a:gd name="connsiteX7" fmla="*/ 509186 w 1488731"/>
                  <a:gd name="connsiteY7" fmla="*/ 1844926 h 1909226"/>
                  <a:gd name="connsiteX8" fmla="*/ 157141 w 1488731"/>
                  <a:gd name="connsiteY8" fmla="*/ 1904363 h 1909226"/>
                  <a:gd name="connsiteX9" fmla="*/ 234864 w 1488731"/>
                  <a:gd name="connsiteY9" fmla="*/ 1625471 h 1909226"/>
                  <a:gd name="connsiteX10" fmla="*/ 253154 w 1488731"/>
                  <a:gd name="connsiteY10" fmla="*/ 1241421 h 1909226"/>
                  <a:gd name="connsiteX11" fmla="*/ 586907 w 1488731"/>
                  <a:gd name="connsiteY11" fmla="*/ 893952 h 1909226"/>
                  <a:gd name="connsiteX12" fmla="*/ 460248 w 1488731"/>
                  <a:gd name="connsiteY12" fmla="*/ 337380 h 1909226"/>
                  <a:gd name="connsiteX13" fmla="*/ 618750 w 1488731"/>
                  <a:gd name="connsiteY13" fmla="*/ 5813 h 1909226"/>
                  <a:gd name="connsiteX0" fmla="*/ 618750 w 1488731"/>
                  <a:gd name="connsiteY0" fmla="*/ 5813 h 1909226"/>
                  <a:gd name="connsiteX1" fmla="*/ 891139 w 1488731"/>
                  <a:gd name="connsiteY1" fmla="*/ 103443 h 1909226"/>
                  <a:gd name="connsiteX2" fmla="*/ 1147652 w 1488731"/>
                  <a:gd name="connsiteY2" fmla="*/ 1148993 h 1909226"/>
                  <a:gd name="connsiteX3" fmla="*/ 1460162 w 1488731"/>
                  <a:gd name="connsiteY3" fmla="*/ 1822066 h 1909226"/>
                  <a:gd name="connsiteX4" fmla="*/ 1080686 w 1488731"/>
                  <a:gd name="connsiteY4" fmla="*/ 1675762 h 1909226"/>
                  <a:gd name="connsiteX5" fmla="*/ 828890 w 1488731"/>
                  <a:gd name="connsiteY5" fmla="*/ 1187963 h 1909226"/>
                  <a:gd name="connsiteX6" fmla="*/ 582338 w 1488731"/>
                  <a:gd name="connsiteY6" fmla="*/ 1291713 h 1909226"/>
                  <a:gd name="connsiteX7" fmla="*/ 509186 w 1488731"/>
                  <a:gd name="connsiteY7" fmla="*/ 1844926 h 1909226"/>
                  <a:gd name="connsiteX8" fmla="*/ 157141 w 1488731"/>
                  <a:gd name="connsiteY8" fmla="*/ 1904363 h 1909226"/>
                  <a:gd name="connsiteX9" fmla="*/ 234864 w 1488731"/>
                  <a:gd name="connsiteY9" fmla="*/ 1625471 h 1909226"/>
                  <a:gd name="connsiteX10" fmla="*/ 253154 w 1488731"/>
                  <a:gd name="connsiteY10" fmla="*/ 1241421 h 1909226"/>
                  <a:gd name="connsiteX11" fmla="*/ 586907 w 1488731"/>
                  <a:gd name="connsiteY11" fmla="*/ 893952 h 1909226"/>
                  <a:gd name="connsiteX12" fmla="*/ 460248 w 1488731"/>
                  <a:gd name="connsiteY12" fmla="*/ 337380 h 1909226"/>
                  <a:gd name="connsiteX13" fmla="*/ 618750 w 1488731"/>
                  <a:gd name="connsiteY13" fmla="*/ 5813 h 1909226"/>
                  <a:gd name="connsiteX0" fmla="*/ 618750 w 1464130"/>
                  <a:gd name="connsiteY0" fmla="*/ 5813 h 1909226"/>
                  <a:gd name="connsiteX1" fmla="*/ 891139 w 1464130"/>
                  <a:gd name="connsiteY1" fmla="*/ 103443 h 1909226"/>
                  <a:gd name="connsiteX2" fmla="*/ 1147652 w 1464130"/>
                  <a:gd name="connsiteY2" fmla="*/ 1148993 h 1909226"/>
                  <a:gd name="connsiteX3" fmla="*/ 1208888 w 1464130"/>
                  <a:gd name="connsiteY3" fmla="*/ 1413184 h 1909226"/>
                  <a:gd name="connsiteX4" fmla="*/ 1460162 w 1464130"/>
                  <a:gd name="connsiteY4" fmla="*/ 1822066 h 1909226"/>
                  <a:gd name="connsiteX5" fmla="*/ 1080686 w 1464130"/>
                  <a:gd name="connsiteY5" fmla="*/ 1675762 h 1909226"/>
                  <a:gd name="connsiteX6" fmla="*/ 828890 w 1464130"/>
                  <a:gd name="connsiteY6" fmla="*/ 1187963 h 1909226"/>
                  <a:gd name="connsiteX7" fmla="*/ 582338 w 1464130"/>
                  <a:gd name="connsiteY7" fmla="*/ 1291713 h 1909226"/>
                  <a:gd name="connsiteX8" fmla="*/ 509186 w 1464130"/>
                  <a:gd name="connsiteY8" fmla="*/ 1844926 h 1909226"/>
                  <a:gd name="connsiteX9" fmla="*/ 157141 w 1464130"/>
                  <a:gd name="connsiteY9" fmla="*/ 1904363 h 1909226"/>
                  <a:gd name="connsiteX10" fmla="*/ 234864 w 1464130"/>
                  <a:gd name="connsiteY10" fmla="*/ 1625471 h 1909226"/>
                  <a:gd name="connsiteX11" fmla="*/ 253154 w 1464130"/>
                  <a:gd name="connsiteY11" fmla="*/ 1241421 h 1909226"/>
                  <a:gd name="connsiteX12" fmla="*/ 586907 w 1464130"/>
                  <a:gd name="connsiteY12" fmla="*/ 893952 h 1909226"/>
                  <a:gd name="connsiteX13" fmla="*/ 460248 w 1464130"/>
                  <a:gd name="connsiteY13" fmla="*/ 337380 h 1909226"/>
                  <a:gd name="connsiteX14" fmla="*/ 618750 w 1464130"/>
                  <a:gd name="connsiteY14" fmla="*/ 5813 h 1909226"/>
                  <a:gd name="connsiteX0" fmla="*/ 618750 w 1464130"/>
                  <a:gd name="connsiteY0" fmla="*/ 5813 h 1909226"/>
                  <a:gd name="connsiteX1" fmla="*/ 891139 w 1464130"/>
                  <a:gd name="connsiteY1" fmla="*/ 103443 h 1909226"/>
                  <a:gd name="connsiteX2" fmla="*/ 1147652 w 1464130"/>
                  <a:gd name="connsiteY2" fmla="*/ 1148993 h 1909226"/>
                  <a:gd name="connsiteX3" fmla="*/ 1208888 w 1464130"/>
                  <a:gd name="connsiteY3" fmla="*/ 1413184 h 1909226"/>
                  <a:gd name="connsiteX4" fmla="*/ 1460162 w 1464130"/>
                  <a:gd name="connsiteY4" fmla="*/ 1822066 h 1909226"/>
                  <a:gd name="connsiteX5" fmla="*/ 1080686 w 1464130"/>
                  <a:gd name="connsiteY5" fmla="*/ 1675762 h 1909226"/>
                  <a:gd name="connsiteX6" fmla="*/ 828890 w 1464130"/>
                  <a:gd name="connsiteY6" fmla="*/ 1187963 h 1909226"/>
                  <a:gd name="connsiteX7" fmla="*/ 582338 w 1464130"/>
                  <a:gd name="connsiteY7" fmla="*/ 1291713 h 1909226"/>
                  <a:gd name="connsiteX8" fmla="*/ 509186 w 1464130"/>
                  <a:gd name="connsiteY8" fmla="*/ 1844926 h 1909226"/>
                  <a:gd name="connsiteX9" fmla="*/ 157141 w 1464130"/>
                  <a:gd name="connsiteY9" fmla="*/ 1904363 h 1909226"/>
                  <a:gd name="connsiteX10" fmla="*/ 234864 w 1464130"/>
                  <a:gd name="connsiteY10" fmla="*/ 1625471 h 1909226"/>
                  <a:gd name="connsiteX11" fmla="*/ 253154 w 1464130"/>
                  <a:gd name="connsiteY11" fmla="*/ 1241421 h 1909226"/>
                  <a:gd name="connsiteX12" fmla="*/ 586907 w 1464130"/>
                  <a:gd name="connsiteY12" fmla="*/ 893952 h 1909226"/>
                  <a:gd name="connsiteX13" fmla="*/ 460248 w 1464130"/>
                  <a:gd name="connsiteY13" fmla="*/ 337380 h 1909226"/>
                  <a:gd name="connsiteX14" fmla="*/ 618750 w 1464130"/>
                  <a:gd name="connsiteY14" fmla="*/ 5813 h 1909226"/>
                  <a:gd name="connsiteX0" fmla="*/ 618750 w 1464130"/>
                  <a:gd name="connsiteY0" fmla="*/ 5813 h 1909226"/>
                  <a:gd name="connsiteX1" fmla="*/ 891139 w 1464130"/>
                  <a:gd name="connsiteY1" fmla="*/ 103443 h 1909226"/>
                  <a:gd name="connsiteX2" fmla="*/ 1161987 w 1464130"/>
                  <a:gd name="connsiteY2" fmla="*/ 1145583 h 1909226"/>
                  <a:gd name="connsiteX3" fmla="*/ 1208888 w 1464130"/>
                  <a:gd name="connsiteY3" fmla="*/ 1413184 h 1909226"/>
                  <a:gd name="connsiteX4" fmla="*/ 1460162 w 1464130"/>
                  <a:gd name="connsiteY4" fmla="*/ 1822066 h 1909226"/>
                  <a:gd name="connsiteX5" fmla="*/ 1080686 w 1464130"/>
                  <a:gd name="connsiteY5" fmla="*/ 1675762 h 1909226"/>
                  <a:gd name="connsiteX6" fmla="*/ 828890 w 1464130"/>
                  <a:gd name="connsiteY6" fmla="*/ 1187963 h 1909226"/>
                  <a:gd name="connsiteX7" fmla="*/ 582338 w 1464130"/>
                  <a:gd name="connsiteY7" fmla="*/ 1291713 h 1909226"/>
                  <a:gd name="connsiteX8" fmla="*/ 509186 w 1464130"/>
                  <a:gd name="connsiteY8" fmla="*/ 1844926 h 1909226"/>
                  <a:gd name="connsiteX9" fmla="*/ 157141 w 1464130"/>
                  <a:gd name="connsiteY9" fmla="*/ 1904363 h 1909226"/>
                  <a:gd name="connsiteX10" fmla="*/ 234864 w 1464130"/>
                  <a:gd name="connsiteY10" fmla="*/ 1625471 h 1909226"/>
                  <a:gd name="connsiteX11" fmla="*/ 253154 w 1464130"/>
                  <a:gd name="connsiteY11" fmla="*/ 1241421 h 1909226"/>
                  <a:gd name="connsiteX12" fmla="*/ 586907 w 1464130"/>
                  <a:gd name="connsiteY12" fmla="*/ 893952 h 1909226"/>
                  <a:gd name="connsiteX13" fmla="*/ 460248 w 1464130"/>
                  <a:gd name="connsiteY13" fmla="*/ 337380 h 1909226"/>
                  <a:gd name="connsiteX14" fmla="*/ 618750 w 1464130"/>
                  <a:gd name="connsiteY14" fmla="*/ 5813 h 1909226"/>
                  <a:gd name="connsiteX0" fmla="*/ 618750 w 1782093"/>
                  <a:gd name="connsiteY0" fmla="*/ 5813 h 1909226"/>
                  <a:gd name="connsiteX1" fmla="*/ 891139 w 1782093"/>
                  <a:gd name="connsiteY1" fmla="*/ 103443 h 1909226"/>
                  <a:gd name="connsiteX2" fmla="*/ 1161987 w 1782093"/>
                  <a:gd name="connsiteY2" fmla="*/ 1145583 h 1909226"/>
                  <a:gd name="connsiteX3" fmla="*/ 1208888 w 1782093"/>
                  <a:gd name="connsiteY3" fmla="*/ 1413184 h 1909226"/>
                  <a:gd name="connsiteX4" fmla="*/ 1780302 w 1782093"/>
                  <a:gd name="connsiteY4" fmla="*/ 1702739 h 1909226"/>
                  <a:gd name="connsiteX5" fmla="*/ 1080686 w 1782093"/>
                  <a:gd name="connsiteY5" fmla="*/ 1675762 h 1909226"/>
                  <a:gd name="connsiteX6" fmla="*/ 828890 w 1782093"/>
                  <a:gd name="connsiteY6" fmla="*/ 1187963 h 1909226"/>
                  <a:gd name="connsiteX7" fmla="*/ 582338 w 1782093"/>
                  <a:gd name="connsiteY7" fmla="*/ 1291713 h 1909226"/>
                  <a:gd name="connsiteX8" fmla="*/ 509186 w 1782093"/>
                  <a:gd name="connsiteY8" fmla="*/ 1844926 h 1909226"/>
                  <a:gd name="connsiteX9" fmla="*/ 157141 w 1782093"/>
                  <a:gd name="connsiteY9" fmla="*/ 1904363 h 1909226"/>
                  <a:gd name="connsiteX10" fmla="*/ 234864 w 1782093"/>
                  <a:gd name="connsiteY10" fmla="*/ 1625471 h 1909226"/>
                  <a:gd name="connsiteX11" fmla="*/ 253154 w 1782093"/>
                  <a:gd name="connsiteY11" fmla="*/ 1241421 h 1909226"/>
                  <a:gd name="connsiteX12" fmla="*/ 586907 w 1782093"/>
                  <a:gd name="connsiteY12" fmla="*/ 893952 h 1909226"/>
                  <a:gd name="connsiteX13" fmla="*/ 460248 w 1782093"/>
                  <a:gd name="connsiteY13" fmla="*/ 337380 h 1909226"/>
                  <a:gd name="connsiteX14" fmla="*/ 618750 w 1782093"/>
                  <a:gd name="connsiteY14" fmla="*/ 5813 h 1909226"/>
                  <a:gd name="connsiteX0" fmla="*/ 618750 w 1782093"/>
                  <a:gd name="connsiteY0" fmla="*/ 5813 h 1950485"/>
                  <a:gd name="connsiteX1" fmla="*/ 891139 w 1782093"/>
                  <a:gd name="connsiteY1" fmla="*/ 103443 h 1950485"/>
                  <a:gd name="connsiteX2" fmla="*/ 1161987 w 1782093"/>
                  <a:gd name="connsiteY2" fmla="*/ 1145583 h 1950485"/>
                  <a:gd name="connsiteX3" fmla="*/ 1208888 w 1782093"/>
                  <a:gd name="connsiteY3" fmla="*/ 1413184 h 1950485"/>
                  <a:gd name="connsiteX4" fmla="*/ 1780302 w 1782093"/>
                  <a:gd name="connsiteY4" fmla="*/ 1702739 h 1950485"/>
                  <a:gd name="connsiteX5" fmla="*/ 1396047 w 1782093"/>
                  <a:gd name="connsiteY5" fmla="*/ 1853048 h 1950485"/>
                  <a:gd name="connsiteX6" fmla="*/ 828890 w 1782093"/>
                  <a:gd name="connsiteY6" fmla="*/ 1187963 h 1950485"/>
                  <a:gd name="connsiteX7" fmla="*/ 582338 w 1782093"/>
                  <a:gd name="connsiteY7" fmla="*/ 1291713 h 1950485"/>
                  <a:gd name="connsiteX8" fmla="*/ 509186 w 1782093"/>
                  <a:gd name="connsiteY8" fmla="*/ 1844926 h 1950485"/>
                  <a:gd name="connsiteX9" fmla="*/ 157141 w 1782093"/>
                  <a:gd name="connsiteY9" fmla="*/ 1904363 h 1950485"/>
                  <a:gd name="connsiteX10" fmla="*/ 234864 w 1782093"/>
                  <a:gd name="connsiteY10" fmla="*/ 1625471 h 1950485"/>
                  <a:gd name="connsiteX11" fmla="*/ 253154 w 1782093"/>
                  <a:gd name="connsiteY11" fmla="*/ 1241421 h 1950485"/>
                  <a:gd name="connsiteX12" fmla="*/ 586907 w 1782093"/>
                  <a:gd name="connsiteY12" fmla="*/ 893952 h 1950485"/>
                  <a:gd name="connsiteX13" fmla="*/ 460248 w 1782093"/>
                  <a:gd name="connsiteY13" fmla="*/ 337380 h 1950485"/>
                  <a:gd name="connsiteX14" fmla="*/ 618750 w 1782093"/>
                  <a:gd name="connsiteY14" fmla="*/ 5813 h 1950485"/>
                  <a:gd name="connsiteX0" fmla="*/ 618750 w 1782093"/>
                  <a:gd name="connsiteY0" fmla="*/ 5813 h 1946096"/>
                  <a:gd name="connsiteX1" fmla="*/ 891139 w 1782093"/>
                  <a:gd name="connsiteY1" fmla="*/ 103443 h 1946096"/>
                  <a:gd name="connsiteX2" fmla="*/ 1161987 w 1782093"/>
                  <a:gd name="connsiteY2" fmla="*/ 1145583 h 1946096"/>
                  <a:gd name="connsiteX3" fmla="*/ 1208888 w 1782093"/>
                  <a:gd name="connsiteY3" fmla="*/ 1413184 h 1946096"/>
                  <a:gd name="connsiteX4" fmla="*/ 1780302 w 1782093"/>
                  <a:gd name="connsiteY4" fmla="*/ 1702739 h 1946096"/>
                  <a:gd name="connsiteX5" fmla="*/ 1396047 w 1782093"/>
                  <a:gd name="connsiteY5" fmla="*/ 1853048 h 1946096"/>
                  <a:gd name="connsiteX6" fmla="*/ 828890 w 1782093"/>
                  <a:gd name="connsiteY6" fmla="*/ 1187963 h 1946096"/>
                  <a:gd name="connsiteX7" fmla="*/ 582338 w 1782093"/>
                  <a:gd name="connsiteY7" fmla="*/ 1291713 h 1946096"/>
                  <a:gd name="connsiteX8" fmla="*/ 509186 w 1782093"/>
                  <a:gd name="connsiteY8" fmla="*/ 1844926 h 1946096"/>
                  <a:gd name="connsiteX9" fmla="*/ 157141 w 1782093"/>
                  <a:gd name="connsiteY9" fmla="*/ 1904363 h 1946096"/>
                  <a:gd name="connsiteX10" fmla="*/ 234864 w 1782093"/>
                  <a:gd name="connsiteY10" fmla="*/ 1625471 h 1946096"/>
                  <a:gd name="connsiteX11" fmla="*/ 253154 w 1782093"/>
                  <a:gd name="connsiteY11" fmla="*/ 1241421 h 1946096"/>
                  <a:gd name="connsiteX12" fmla="*/ 586907 w 1782093"/>
                  <a:gd name="connsiteY12" fmla="*/ 893952 h 1946096"/>
                  <a:gd name="connsiteX13" fmla="*/ 460248 w 1782093"/>
                  <a:gd name="connsiteY13" fmla="*/ 337380 h 1946096"/>
                  <a:gd name="connsiteX14" fmla="*/ 618750 w 1782093"/>
                  <a:gd name="connsiteY14" fmla="*/ 5813 h 1946096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8890 w 1794829"/>
                  <a:gd name="connsiteY6" fmla="*/ 1187963 h 1954485"/>
                  <a:gd name="connsiteX7" fmla="*/ 582338 w 1794829"/>
                  <a:gd name="connsiteY7" fmla="*/ 1291713 h 1954485"/>
                  <a:gd name="connsiteX8" fmla="*/ 509186 w 1794829"/>
                  <a:gd name="connsiteY8" fmla="*/ 1844926 h 1954485"/>
                  <a:gd name="connsiteX9" fmla="*/ 157141 w 1794829"/>
                  <a:gd name="connsiteY9" fmla="*/ 1904363 h 1954485"/>
                  <a:gd name="connsiteX10" fmla="*/ 234864 w 1794829"/>
                  <a:gd name="connsiteY10" fmla="*/ 1625471 h 1954485"/>
                  <a:gd name="connsiteX11" fmla="*/ 253154 w 1794829"/>
                  <a:gd name="connsiteY11" fmla="*/ 1241421 h 1954485"/>
                  <a:gd name="connsiteX12" fmla="*/ 586907 w 1794829"/>
                  <a:gd name="connsiteY12" fmla="*/ 893952 h 1954485"/>
                  <a:gd name="connsiteX13" fmla="*/ 460248 w 1794829"/>
                  <a:gd name="connsiteY13" fmla="*/ 337380 h 1954485"/>
                  <a:gd name="connsiteX14" fmla="*/ 618750 w 1794829"/>
                  <a:gd name="connsiteY14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1055986 w 1794829"/>
                  <a:gd name="connsiteY6" fmla="*/ 1481371 h 1954485"/>
                  <a:gd name="connsiteX7" fmla="*/ 828890 w 1794829"/>
                  <a:gd name="connsiteY7" fmla="*/ 1187963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828890 w 1794829"/>
                  <a:gd name="connsiteY7" fmla="*/ 1187963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81107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81107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71551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71551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4829"/>
                  <a:gd name="connsiteY0" fmla="*/ 5813 h 1954485"/>
                  <a:gd name="connsiteX1" fmla="*/ 891139 w 1794829"/>
                  <a:gd name="connsiteY1" fmla="*/ 103443 h 1954485"/>
                  <a:gd name="connsiteX2" fmla="*/ 1161987 w 1794829"/>
                  <a:gd name="connsiteY2" fmla="*/ 1145583 h 1954485"/>
                  <a:gd name="connsiteX3" fmla="*/ 1208888 w 1794829"/>
                  <a:gd name="connsiteY3" fmla="*/ 1413184 h 1954485"/>
                  <a:gd name="connsiteX4" fmla="*/ 1780302 w 1794829"/>
                  <a:gd name="connsiteY4" fmla="*/ 1702739 h 1954485"/>
                  <a:gd name="connsiteX5" fmla="*/ 1396047 w 1794829"/>
                  <a:gd name="connsiteY5" fmla="*/ 1853048 h 1954485"/>
                  <a:gd name="connsiteX6" fmla="*/ 821853 w 1794829"/>
                  <a:gd name="connsiteY6" fmla="*/ 1508646 h 1954485"/>
                  <a:gd name="connsiteX7" fmla="*/ 771551 w 1794829"/>
                  <a:gd name="connsiteY7" fmla="*/ 1208419 h 1954485"/>
                  <a:gd name="connsiteX8" fmla="*/ 582338 w 1794829"/>
                  <a:gd name="connsiteY8" fmla="*/ 1291713 h 1954485"/>
                  <a:gd name="connsiteX9" fmla="*/ 509186 w 1794829"/>
                  <a:gd name="connsiteY9" fmla="*/ 1844926 h 1954485"/>
                  <a:gd name="connsiteX10" fmla="*/ 157141 w 1794829"/>
                  <a:gd name="connsiteY10" fmla="*/ 1904363 h 1954485"/>
                  <a:gd name="connsiteX11" fmla="*/ 234864 w 1794829"/>
                  <a:gd name="connsiteY11" fmla="*/ 1625471 h 1954485"/>
                  <a:gd name="connsiteX12" fmla="*/ 253154 w 1794829"/>
                  <a:gd name="connsiteY12" fmla="*/ 1241421 h 1954485"/>
                  <a:gd name="connsiteX13" fmla="*/ 586907 w 1794829"/>
                  <a:gd name="connsiteY13" fmla="*/ 893952 h 1954485"/>
                  <a:gd name="connsiteX14" fmla="*/ 460248 w 1794829"/>
                  <a:gd name="connsiteY14" fmla="*/ 337380 h 1954485"/>
                  <a:gd name="connsiteX15" fmla="*/ 618750 w 1794829"/>
                  <a:gd name="connsiteY15" fmla="*/ 5813 h 1954485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60248 w 1795820"/>
                  <a:gd name="connsiteY14" fmla="*/ 337380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253154 w 1795820"/>
                  <a:gd name="connsiteY12" fmla="*/ 1241421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143254 w 1795820"/>
                  <a:gd name="connsiteY12" fmla="*/ 1272105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143254 w 1795820"/>
                  <a:gd name="connsiteY12" fmla="*/ 1272105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95472 w 1795820"/>
                  <a:gd name="connsiteY12" fmla="*/ 1265287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95472 w 1795820"/>
                  <a:gd name="connsiteY12" fmla="*/ 1265287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18750 w 1795820"/>
                  <a:gd name="connsiteY0" fmla="*/ 5813 h 1943631"/>
                  <a:gd name="connsiteX1" fmla="*/ 891139 w 1795820"/>
                  <a:gd name="connsiteY1" fmla="*/ 103443 h 1943631"/>
                  <a:gd name="connsiteX2" fmla="*/ 1161987 w 1795820"/>
                  <a:gd name="connsiteY2" fmla="*/ 1145583 h 1943631"/>
                  <a:gd name="connsiteX3" fmla="*/ 1208888 w 1795820"/>
                  <a:gd name="connsiteY3" fmla="*/ 1413184 h 1943631"/>
                  <a:gd name="connsiteX4" fmla="*/ 1780302 w 1795820"/>
                  <a:gd name="connsiteY4" fmla="*/ 1702739 h 1943631"/>
                  <a:gd name="connsiteX5" fmla="*/ 1429495 w 1795820"/>
                  <a:gd name="connsiteY5" fmla="*/ 1839410 h 1943631"/>
                  <a:gd name="connsiteX6" fmla="*/ 821853 w 1795820"/>
                  <a:gd name="connsiteY6" fmla="*/ 1508646 h 1943631"/>
                  <a:gd name="connsiteX7" fmla="*/ 771551 w 1795820"/>
                  <a:gd name="connsiteY7" fmla="*/ 1208419 h 1943631"/>
                  <a:gd name="connsiteX8" fmla="*/ 582338 w 1795820"/>
                  <a:gd name="connsiteY8" fmla="*/ 1291713 h 1943631"/>
                  <a:gd name="connsiteX9" fmla="*/ 509186 w 1795820"/>
                  <a:gd name="connsiteY9" fmla="*/ 1844926 h 1943631"/>
                  <a:gd name="connsiteX10" fmla="*/ 157141 w 1795820"/>
                  <a:gd name="connsiteY10" fmla="*/ 1904363 h 1943631"/>
                  <a:gd name="connsiteX11" fmla="*/ 234864 w 1795820"/>
                  <a:gd name="connsiteY11" fmla="*/ 1625471 h 1943631"/>
                  <a:gd name="connsiteX12" fmla="*/ 95472 w 1795820"/>
                  <a:gd name="connsiteY12" fmla="*/ 1265287 h 1943631"/>
                  <a:gd name="connsiteX13" fmla="*/ 586907 w 1795820"/>
                  <a:gd name="connsiteY13" fmla="*/ 893952 h 1943631"/>
                  <a:gd name="connsiteX14" fmla="*/ 431580 w 1795820"/>
                  <a:gd name="connsiteY14" fmla="*/ 344199 h 1943631"/>
                  <a:gd name="connsiteX15" fmla="*/ 618750 w 1795820"/>
                  <a:gd name="connsiteY15" fmla="*/ 5813 h 1943631"/>
                  <a:gd name="connsiteX0" fmla="*/ 621248 w 1798318"/>
                  <a:gd name="connsiteY0" fmla="*/ 5813 h 1943631"/>
                  <a:gd name="connsiteX1" fmla="*/ 893637 w 1798318"/>
                  <a:gd name="connsiteY1" fmla="*/ 103443 h 1943631"/>
                  <a:gd name="connsiteX2" fmla="*/ 1164485 w 1798318"/>
                  <a:gd name="connsiteY2" fmla="*/ 1145583 h 1943631"/>
                  <a:gd name="connsiteX3" fmla="*/ 1211386 w 1798318"/>
                  <a:gd name="connsiteY3" fmla="*/ 1413184 h 1943631"/>
                  <a:gd name="connsiteX4" fmla="*/ 1782800 w 1798318"/>
                  <a:gd name="connsiteY4" fmla="*/ 1702739 h 1943631"/>
                  <a:gd name="connsiteX5" fmla="*/ 1431993 w 1798318"/>
                  <a:gd name="connsiteY5" fmla="*/ 1839410 h 1943631"/>
                  <a:gd name="connsiteX6" fmla="*/ 824351 w 1798318"/>
                  <a:gd name="connsiteY6" fmla="*/ 1508646 h 1943631"/>
                  <a:gd name="connsiteX7" fmla="*/ 774049 w 1798318"/>
                  <a:gd name="connsiteY7" fmla="*/ 1208419 h 1943631"/>
                  <a:gd name="connsiteX8" fmla="*/ 584836 w 1798318"/>
                  <a:gd name="connsiteY8" fmla="*/ 1291713 h 1943631"/>
                  <a:gd name="connsiteX9" fmla="*/ 511684 w 1798318"/>
                  <a:gd name="connsiteY9" fmla="*/ 1844926 h 1943631"/>
                  <a:gd name="connsiteX10" fmla="*/ 159639 w 1798318"/>
                  <a:gd name="connsiteY10" fmla="*/ 1904363 h 1943631"/>
                  <a:gd name="connsiteX11" fmla="*/ 31900 w 1798318"/>
                  <a:gd name="connsiteY11" fmla="*/ 1628880 h 1943631"/>
                  <a:gd name="connsiteX12" fmla="*/ 97970 w 1798318"/>
                  <a:gd name="connsiteY12" fmla="*/ 1265287 h 1943631"/>
                  <a:gd name="connsiteX13" fmla="*/ 589405 w 1798318"/>
                  <a:gd name="connsiteY13" fmla="*/ 893952 h 1943631"/>
                  <a:gd name="connsiteX14" fmla="*/ 434078 w 1798318"/>
                  <a:gd name="connsiteY14" fmla="*/ 344199 h 1943631"/>
                  <a:gd name="connsiteX15" fmla="*/ 621248 w 1798318"/>
                  <a:gd name="connsiteY15" fmla="*/ 5813 h 1943631"/>
                  <a:gd name="connsiteX0" fmla="*/ 674207 w 1851277"/>
                  <a:gd name="connsiteY0" fmla="*/ 5813 h 1943631"/>
                  <a:gd name="connsiteX1" fmla="*/ 946596 w 1851277"/>
                  <a:gd name="connsiteY1" fmla="*/ 103443 h 1943631"/>
                  <a:gd name="connsiteX2" fmla="*/ 1217444 w 1851277"/>
                  <a:gd name="connsiteY2" fmla="*/ 1145583 h 1943631"/>
                  <a:gd name="connsiteX3" fmla="*/ 1264345 w 1851277"/>
                  <a:gd name="connsiteY3" fmla="*/ 1413184 h 1943631"/>
                  <a:gd name="connsiteX4" fmla="*/ 1835759 w 1851277"/>
                  <a:gd name="connsiteY4" fmla="*/ 1702739 h 1943631"/>
                  <a:gd name="connsiteX5" fmla="*/ 1484952 w 1851277"/>
                  <a:gd name="connsiteY5" fmla="*/ 1839410 h 1943631"/>
                  <a:gd name="connsiteX6" fmla="*/ 877310 w 1851277"/>
                  <a:gd name="connsiteY6" fmla="*/ 1508646 h 1943631"/>
                  <a:gd name="connsiteX7" fmla="*/ 827008 w 1851277"/>
                  <a:gd name="connsiteY7" fmla="*/ 1208419 h 1943631"/>
                  <a:gd name="connsiteX8" fmla="*/ 637795 w 1851277"/>
                  <a:gd name="connsiteY8" fmla="*/ 1291713 h 1943631"/>
                  <a:gd name="connsiteX9" fmla="*/ 564643 w 1851277"/>
                  <a:gd name="connsiteY9" fmla="*/ 1844926 h 1943631"/>
                  <a:gd name="connsiteX10" fmla="*/ 50140 w 1851277"/>
                  <a:gd name="connsiteY10" fmla="*/ 1870269 h 1943631"/>
                  <a:gd name="connsiteX11" fmla="*/ 84859 w 1851277"/>
                  <a:gd name="connsiteY11" fmla="*/ 1628880 h 1943631"/>
                  <a:gd name="connsiteX12" fmla="*/ 150929 w 1851277"/>
                  <a:gd name="connsiteY12" fmla="*/ 1265287 h 1943631"/>
                  <a:gd name="connsiteX13" fmla="*/ 642364 w 1851277"/>
                  <a:gd name="connsiteY13" fmla="*/ 893952 h 1943631"/>
                  <a:gd name="connsiteX14" fmla="*/ 487037 w 1851277"/>
                  <a:gd name="connsiteY14" fmla="*/ 344199 h 1943631"/>
                  <a:gd name="connsiteX15" fmla="*/ 674207 w 1851277"/>
                  <a:gd name="connsiteY15" fmla="*/ 5813 h 1943631"/>
                  <a:gd name="connsiteX0" fmla="*/ 686185 w 1863255"/>
                  <a:gd name="connsiteY0" fmla="*/ 5813 h 1943631"/>
                  <a:gd name="connsiteX1" fmla="*/ 958574 w 1863255"/>
                  <a:gd name="connsiteY1" fmla="*/ 103443 h 1943631"/>
                  <a:gd name="connsiteX2" fmla="*/ 1229422 w 1863255"/>
                  <a:gd name="connsiteY2" fmla="*/ 1145583 h 1943631"/>
                  <a:gd name="connsiteX3" fmla="*/ 1276323 w 1863255"/>
                  <a:gd name="connsiteY3" fmla="*/ 1413184 h 1943631"/>
                  <a:gd name="connsiteX4" fmla="*/ 1847737 w 1863255"/>
                  <a:gd name="connsiteY4" fmla="*/ 1702739 h 1943631"/>
                  <a:gd name="connsiteX5" fmla="*/ 1496930 w 1863255"/>
                  <a:gd name="connsiteY5" fmla="*/ 1839410 h 1943631"/>
                  <a:gd name="connsiteX6" fmla="*/ 889288 w 1863255"/>
                  <a:gd name="connsiteY6" fmla="*/ 1508646 h 1943631"/>
                  <a:gd name="connsiteX7" fmla="*/ 838986 w 1863255"/>
                  <a:gd name="connsiteY7" fmla="*/ 1208419 h 1943631"/>
                  <a:gd name="connsiteX8" fmla="*/ 649773 w 1863255"/>
                  <a:gd name="connsiteY8" fmla="*/ 1291713 h 1943631"/>
                  <a:gd name="connsiteX9" fmla="*/ 576621 w 1863255"/>
                  <a:gd name="connsiteY9" fmla="*/ 1844926 h 1943631"/>
                  <a:gd name="connsiteX10" fmla="*/ 62118 w 1863255"/>
                  <a:gd name="connsiteY10" fmla="*/ 1870269 h 1943631"/>
                  <a:gd name="connsiteX11" fmla="*/ 72946 w 1863255"/>
                  <a:gd name="connsiteY11" fmla="*/ 1731160 h 1943631"/>
                  <a:gd name="connsiteX12" fmla="*/ 162907 w 1863255"/>
                  <a:gd name="connsiteY12" fmla="*/ 1265287 h 1943631"/>
                  <a:gd name="connsiteX13" fmla="*/ 654342 w 1863255"/>
                  <a:gd name="connsiteY13" fmla="*/ 893952 h 1943631"/>
                  <a:gd name="connsiteX14" fmla="*/ 499015 w 1863255"/>
                  <a:gd name="connsiteY14" fmla="*/ 344199 h 1943631"/>
                  <a:gd name="connsiteX15" fmla="*/ 686185 w 1863255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639477 w 1852959"/>
                  <a:gd name="connsiteY8" fmla="*/ 1291713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639477 w 1852959"/>
                  <a:gd name="connsiteY8" fmla="*/ 1291713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586917 w 1852959"/>
                  <a:gd name="connsiteY8" fmla="*/ 1336035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586917 w 1852959"/>
                  <a:gd name="connsiteY8" fmla="*/ 1336035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5889 w 1852959"/>
                  <a:gd name="connsiteY0" fmla="*/ 5813 h 1943631"/>
                  <a:gd name="connsiteX1" fmla="*/ 948278 w 1852959"/>
                  <a:gd name="connsiteY1" fmla="*/ 103443 h 1943631"/>
                  <a:gd name="connsiteX2" fmla="*/ 1219126 w 1852959"/>
                  <a:gd name="connsiteY2" fmla="*/ 1145583 h 1943631"/>
                  <a:gd name="connsiteX3" fmla="*/ 1266027 w 1852959"/>
                  <a:gd name="connsiteY3" fmla="*/ 1413184 h 1943631"/>
                  <a:gd name="connsiteX4" fmla="*/ 1837441 w 1852959"/>
                  <a:gd name="connsiteY4" fmla="*/ 1702739 h 1943631"/>
                  <a:gd name="connsiteX5" fmla="*/ 1486634 w 1852959"/>
                  <a:gd name="connsiteY5" fmla="*/ 1839410 h 1943631"/>
                  <a:gd name="connsiteX6" fmla="*/ 878992 w 1852959"/>
                  <a:gd name="connsiteY6" fmla="*/ 1508646 h 1943631"/>
                  <a:gd name="connsiteX7" fmla="*/ 828690 w 1852959"/>
                  <a:gd name="connsiteY7" fmla="*/ 1208419 h 1943631"/>
                  <a:gd name="connsiteX8" fmla="*/ 586917 w 1852959"/>
                  <a:gd name="connsiteY8" fmla="*/ 1336035 h 1943631"/>
                  <a:gd name="connsiteX9" fmla="*/ 399087 w 1852959"/>
                  <a:gd name="connsiteY9" fmla="*/ 1861973 h 1943631"/>
                  <a:gd name="connsiteX10" fmla="*/ 51822 w 1852959"/>
                  <a:gd name="connsiteY10" fmla="*/ 1870269 h 1943631"/>
                  <a:gd name="connsiteX11" fmla="*/ 62650 w 1852959"/>
                  <a:gd name="connsiteY11" fmla="*/ 1731160 h 1943631"/>
                  <a:gd name="connsiteX12" fmla="*/ 152611 w 1852959"/>
                  <a:gd name="connsiteY12" fmla="*/ 1265287 h 1943631"/>
                  <a:gd name="connsiteX13" fmla="*/ 644046 w 1852959"/>
                  <a:gd name="connsiteY13" fmla="*/ 893952 h 1943631"/>
                  <a:gd name="connsiteX14" fmla="*/ 488719 w 1852959"/>
                  <a:gd name="connsiteY14" fmla="*/ 344199 h 1943631"/>
                  <a:gd name="connsiteX15" fmla="*/ 675889 w 1852959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89185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89185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36035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78157 w 1855227"/>
                  <a:gd name="connsiteY0" fmla="*/ 5813 h 1943631"/>
                  <a:gd name="connsiteX1" fmla="*/ 950546 w 1855227"/>
                  <a:gd name="connsiteY1" fmla="*/ 103443 h 1943631"/>
                  <a:gd name="connsiteX2" fmla="*/ 1221394 w 1855227"/>
                  <a:gd name="connsiteY2" fmla="*/ 1145583 h 1943631"/>
                  <a:gd name="connsiteX3" fmla="*/ 1268295 w 1855227"/>
                  <a:gd name="connsiteY3" fmla="*/ 1413184 h 1943631"/>
                  <a:gd name="connsiteX4" fmla="*/ 1839709 w 1855227"/>
                  <a:gd name="connsiteY4" fmla="*/ 1702739 h 1943631"/>
                  <a:gd name="connsiteX5" fmla="*/ 1488902 w 1855227"/>
                  <a:gd name="connsiteY5" fmla="*/ 1839410 h 1943631"/>
                  <a:gd name="connsiteX6" fmla="*/ 881260 w 1855227"/>
                  <a:gd name="connsiteY6" fmla="*/ 1508646 h 1943631"/>
                  <a:gd name="connsiteX7" fmla="*/ 830958 w 1855227"/>
                  <a:gd name="connsiteY7" fmla="*/ 1208419 h 1943631"/>
                  <a:gd name="connsiteX8" fmla="*/ 560516 w 1855227"/>
                  <a:gd name="connsiteY8" fmla="*/ 1353082 h 1943631"/>
                  <a:gd name="connsiteX9" fmla="*/ 439580 w 1855227"/>
                  <a:gd name="connsiteY9" fmla="*/ 1838108 h 1943631"/>
                  <a:gd name="connsiteX10" fmla="*/ 54090 w 1855227"/>
                  <a:gd name="connsiteY10" fmla="*/ 1870269 h 1943631"/>
                  <a:gd name="connsiteX11" fmla="*/ 64918 w 1855227"/>
                  <a:gd name="connsiteY11" fmla="*/ 1731160 h 1943631"/>
                  <a:gd name="connsiteX12" fmla="*/ 154879 w 1855227"/>
                  <a:gd name="connsiteY12" fmla="*/ 1265287 h 1943631"/>
                  <a:gd name="connsiteX13" fmla="*/ 646314 w 1855227"/>
                  <a:gd name="connsiteY13" fmla="*/ 893952 h 1943631"/>
                  <a:gd name="connsiteX14" fmla="*/ 490987 w 1855227"/>
                  <a:gd name="connsiteY14" fmla="*/ 344199 h 1943631"/>
                  <a:gd name="connsiteX15" fmla="*/ 678157 w 1855227"/>
                  <a:gd name="connsiteY15" fmla="*/ 5813 h 1943631"/>
                  <a:gd name="connsiteX0" fmla="*/ 657730 w 1834800"/>
                  <a:gd name="connsiteY0" fmla="*/ 5813 h 1943631"/>
                  <a:gd name="connsiteX1" fmla="*/ 930119 w 1834800"/>
                  <a:gd name="connsiteY1" fmla="*/ 103443 h 1943631"/>
                  <a:gd name="connsiteX2" fmla="*/ 1200967 w 1834800"/>
                  <a:gd name="connsiteY2" fmla="*/ 1145583 h 1943631"/>
                  <a:gd name="connsiteX3" fmla="*/ 1247868 w 1834800"/>
                  <a:gd name="connsiteY3" fmla="*/ 1413184 h 1943631"/>
                  <a:gd name="connsiteX4" fmla="*/ 1819282 w 1834800"/>
                  <a:gd name="connsiteY4" fmla="*/ 1702739 h 1943631"/>
                  <a:gd name="connsiteX5" fmla="*/ 1468475 w 1834800"/>
                  <a:gd name="connsiteY5" fmla="*/ 1839410 h 1943631"/>
                  <a:gd name="connsiteX6" fmla="*/ 860833 w 1834800"/>
                  <a:gd name="connsiteY6" fmla="*/ 1508646 h 1943631"/>
                  <a:gd name="connsiteX7" fmla="*/ 810531 w 1834800"/>
                  <a:gd name="connsiteY7" fmla="*/ 1208419 h 1943631"/>
                  <a:gd name="connsiteX8" fmla="*/ 540089 w 1834800"/>
                  <a:gd name="connsiteY8" fmla="*/ 1353082 h 1943631"/>
                  <a:gd name="connsiteX9" fmla="*/ 419153 w 1834800"/>
                  <a:gd name="connsiteY9" fmla="*/ 1838108 h 1943631"/>
                  <a:gd name="connsiteX10" fmla="*/ 91001 w 1834800"/>
                  <a:gd name="connsiteY10" fmla="*/ 1894135 h 1943631"/>
                  <a:gd name="connsiteX11" fmla="*/ 44491 w 1834800"/>
                  <a:gd name="connsiteY11" fmla="*/ 1731160 h 1943631"/>
                  <a:gd name="connsiteX12" fmla="*/ 134452 w 1834800"/>
                  <a:gd name="connsiteY12" fmla="*/ 1265287 h 1943631"/>
                  <a:gd name="connsiteX13" fmla="*/ 625887 w 1834800"/>
                  <a:gd name="connsiteY13" fmla="*/ 893952 h 1943631"/>
                  <a:gd name="connsiteX14" fmla="*/ 470560 w 1834800"/>
                  <a:gd name="connsiteY14" fmla="*/ 344199 h 1943631"/>
                  <a:gd name="connsiteX15" fmla="*/ 657730 w 1834800"/>
                  <a:gd name="connsiteY15" fmla="*/ 5813 h 1943631"/>
                  <a:gd name="connsiteX0" fmla="*/ 639808 w 1816878"/>
                  <a:gd name="connsiteY0" fmla="*/ 5813 h 1943631"/>
                  <a:gd name="connsiteX1" fmla="*/ 912197 w 1816878"/>
                  <a:gd name="connsiteY1" fmla="*/ 103443 h 1943631"/>
                  <a:gd name="connsiteX2" fmla="*/ 1183045 w 1816878"/>
                  <a:gd name="connsiteY2" fmla="*/ 1145583 h 1943631"/>
                  <a:gd name="connsiteX3" fmla="*/ 1229946 w 1816878"/>
                  <a:gd name="connsiteY3" fmla="*/ 1413184 h 1943631"/>
                  <a:gd name="connsiteX4" fmla="*/ 1801360 w 1816878"/>
                  <a:gd name="connsiteY4" fmla="*/ 1702739 h 1943631"/>
                  <a:gd name="connsiteX5" fmla="*/ 1450553 w 1816878"/>
                  <a:gd name="connsiteY5" fmla="*/ 1839410 h 1943631"/>
                  <a:gd name="connsiteX6" fmla="*/ 842911 w 1816878"/>
                  <a:gd name="connsiteY6" fmla="*/ 1508646 h 1943631"/>
                  <a:gd name="connsiteX7" fmla="*/ 792609 w 1816878"/>
                  <a:gd name="connsiteY7" fmla="*/ 1208419 h 1943631"/>
                  <a:gd name="connsiteX8" fmla="*/ 522167 w 1816878"/>
                  <a:gd name="connsiteY8" fmla="*/ 1353082 h 1943631"/>
                  <a:gd name="connsiteX9" fmla="*/ 401231 w 1816878"/>
                  <a:gd name="connsiteY9" fmla="*/ 1838108 h 1943631"/>
                  <a:gd name="connsiteX10" fmla="*/ 73079 w 1816878"/>
                  <a:gd name="connsiteY10" fmla="*/ 1894135 h 1943631"/>
                  <a:gd name="connsiteX11" fmla="*/ 50460 w 1816878"/>
                  <a:gd name="connsiteY11" fmla="*/ 1765254 h 1943631"/>
                  <a:gd name="connsiteX12" fmla="*/ 116530 w 1816878"/>
                  <a:gd name="connsiteY12" fmla="*/ 1265287 h 1943631"/>
                  <a:gd name="connsiteX13" fmla="*/ 607965 w 1816878"/>
                  <a:gd name="connsiteY13" fmla="*/ 893952 h 1943631"/>
                  <a:gd name="connsiteX14" fmla="*/ 452638 w 1816878"/>
                  <a:gd name="connsiteY14" fmla="*/ 344199 h 1943631"/>
                  <a:gd name="connsiteX15" fmla="*/ 639808 w 1816878"/>
                  <a:gd name="connsiteY15" fmla="*/ 5813 h 1943631"/>
                  <a:gd name="connsiteX0" fmla="*/ 671390 w 1848460"/>
                  <a:gd name="connsiteY0" fmla="*/ 5813 h 1943631"/>
                  <a:gd name="connsiteX1" fmla="*/ 943779 w 1848460"/>
                  <a:gd name="connsiteY1" fmla="*/ 103443 h 1943631"/>
                  <a:gd name="connsiteX2" fmla="*/ 1214627 w 1848460"/>
                  <a:gd name="connsiteY2" fmla="*/ 1145583 h 1943631"/>
                  <a:gd name="connsiteX3" fmla="*/ 1261528 w 1848460"/>
                  <a:gd name="connsiteY3" fmla="*/ 1413184 h 1943631"/>
                  <a:gd name="connsiteX4" fmla="*/ 1832942 w 1848460"/>
                  <a:gd name="connsiteY4" fmla="*/ 1702739 h 1943631"/>
                  <a:gd name="connsiteX5" fmla="*/ 1482135 w 1848460"/>
                  <a:gd name="connsiteY5" fmla="*/ 1839410 h 1943631"/>
                  <a:gd name="connsiteX6" fmla="*/ 874493 w 1848460"/>
                  <a:gd name="connsiteY6" fmla="*/ 1508646 h 1943631"/>
                  <a:gd name="connsiteX7" fmla="*/ 824191 w 1848460"/>
                  <a:gd name="connsiteY7" fmla="*/ 1208419 h 1943631"/>
                  <a:gd name="connsiteX8" fmla="*/ 553749 w 1848460"/>
                  <a:gd name="connsiteY8" fmla="*/ 1353082 h 1943631"/>
                  <a:gd name="connsiteX9" fmla="*/ 432813 w 1848460"/>
                  <a:gd name="connsiteY9" fmla="*/ 1838108 h 1943631"/>
                  <a:gd name="connsiteX10" fmla="*/ 104661 w 1848460"/>
                  <a:gd name="connsiteY10" fmla="*/ 1894135 h 1943631"/>
                  <a:gd name="connsiteX11" fmla="*/ 82042 w 1848460"/>
                  <a:gd name="connsiteY11" fmla="*/ 1765254 h 1943631"/>
                  <a:gd name="connsiteX12" fmla="*/ 148112 w 1848460"/>
                  <a:gd name="connsiteY12" fmla="*/ 1265287 h 1943631"/>
                  <a:gd name="connsiteX13" fmla="*/ 639547 w 1848460"/>
                  <a:gd name="connsiteY13" fmla="*/ 893952 h 1943631"/>
                  <a:gd name="connsiteX14" fmla="*/ 484220 w 1848460"/>
                  <a:gd name="connsiteY14" fmla="*/ 344199 h 1943631"/>
                  <a:gd name="connsiteX15" fmla="*/ 671390 w 1848460"/>
                  <a:gd name="connsiteY15" fmla="*/ 5813 h 1943631"/>
                  <a:gd name="connsiteX0" fmla="*/ 669994 w 1847064"/>
                  <a:gd name="connsiteY0" fmla="*/ 5813 h 1943631"/>
                  <a:gd name="connsiteX1" fmla="*/ 942383 w 1847064"/>
                  <a:gd name="connsiteY1" fmla="*/ 103443 h 1943631"/>
                  <a:gd name="connsiteX2" fmla="*/ 1213231 w 1847064"/>
                  <a:gd name="connsiteY2" fmla="*/ 1145583 h 1943631"/>
                  <a:gd name="connsiteX3" fmla="*/ 1260132 w 1847064"/>
                  <a:gd name="connsiteY3" fmla="*/ 1413184 h 1943631"/>
                  <a:gd name="connsiteX4" fmla="*/ 1831546 w 1847064"/>
                  <a:gd name="connsiteY4" fmla="*/ 1702739 h 1943631"/>
                  <a:gd name="connsiteX5" fmla="*/ 1480739 w 1847064"/>
                  <a:gd name="connsiteY5" fmla="*/ 1839410 h 1943631"/>
                  <a:gd name="connsiteX6" fmla="*/ 873097 w 1847064"/>
                  <a:gd name="connsiteY6" fmla="*/ 1508646 h 1943631"/>
                  <a:gd name="connsiteX7" fmla="*/ 822795 w 1847064"/>
                  <a:gd name="connsiteY7" fmla="*/ 1208419 h 1943631"/>
                  <a:gd name="connsiteX8" fmla="*/ 552353 w 1847064"/>
                  <a:gd name="connsiteY8" fmla="*/ 1353082 h 1943631"/>
                  <a:gd name="connsiteX9" fmla="*/ 431417 w 1847064"/>
                  <a:gd name="connsiteY9" fmla="*/ 1838108 h 1943631"/>
                  <a:gd name="connsiteX10" fmla="*/ 108044 w 1847064"/>
                  <a:gd name="connsiteY10" fmla="*/ 1900954 h 1943631"/>
                  <a:gd name="connsiteX11" fmla="*/ 80646 w 1847064"/>
                  <a:gd name="connsiteY11" fmla="*/ 1765254 h 1943631"/>
                  <a:gd name="connsiteX12" fmla="*/ 146716 w 1847064"/>
                  <a:gd name="connsiteY12" fmla="*/ 1265287 h 1943631"/>
                  <a:gd name="connsiteX13" fmla="*/ 638151 w 1847064"/>
                  <a:gd name="connsiteY13" fmla="*/ 893952 h 1943631"/>
                  <a:gd name="connsiteX14" fmla="*/ 482824 w 1847064"/>
                  <a:gd name="connsiteY14" fmla="*/ 344199 h 1943631"/>
                  <a:gd name="connsiteX15" fmla="*/ 669994 w 1847064"/>
                  <a:gd name="connsiteY15" fmla="*/ 5813 h 1943631"/>
                  <a:gd name="connsiteX0" fmla="*/ 589348 w 1766418"/>
                  <a:gd name="connsiteY0" fmla="*/ 5813 h 1943631"/>
                  <a:gd name="connsiteX1" fmla="*/ 861737 w 1766418"/>
                  <a:gd name="connsiteY1" fmla="*/ 103443 h 1943631"/>
                  <a:gd name="connsiteX2" fmla="*/ 1132585 w 1766418"/>
                  <a:gd name="connsiteY2" fmla="*/ 1145583 h 1943631"/>
                  <a:gd name="connsiteX3" fmla="*/ 1179486 w 1766418"/>
                  <a:gd name="connsiteY3" fmla="*/ 1413184 h 1943631"/>
                  <a:gd name="connsiteX4" fmla="*/ 1750900 w 1766418"/>
                  <a:gd name="connsiteY4" fmla="*/ 1702739 h 1943631"/>
                  <a:gd name="connsiteX5" fmla="*/ 1400093 w 1766418"/>
                  <a:gd name="connsiteY5" fmla="*/ 1839410 h 1943631"/>
                  <a:gd name="connsiteX6" fmla="*/ 792451 w 1766418"/>
                  <a:gd name="connsiteY6" fmla="*/ 1508646 h 1943631"/>
                  <a:gd name="connsiteX7" fmla="*/ 742149 w 1766418"/>
                  <a:gd name="connsiteY7" fmla="*/ 1208419 h 1943631"/>
                  <a:gd name="connsiteX8" fmla="*/ 471707 w 1766418"/>
                  <a:gd name="connsiteY8" fmla="*/ 1353082 h 1943631"/>
                  <a:gd name="connsiteX9" fmla="*/ 350771 w 1766418"/>
                  <a:gd name="connsiteY9" fmla="*/ 1838108 h 1943631"/>
                  <a:gd name="connsiteX10" fmla="*/ 0 w 1766418"/>
                  <a:gd name="connsiteY10" fmla="*/ 1765254 h 1943631"/>
                  <a:gd name="connsiteX11" fmla="*/ 66070 w 1766418"/>
                  <a:gd name="connsiteY11" fmla="*/ 1265287 h 1943631"/>
                  <a:gd name="connsiteX12" fmla="*/ 557505 w 1766418"/>
                  <a:gd name="connsiteY12" fmla="*/ 893952 h 1943631"/>
                  <a:gd name="connsiteX13" fmla="*/ 402178 w 1766418"/>
                  <a:gd name="connsiteY13" fmla="*/ 344199 h 1943631"/>
                  <a:gd name="connsiteX14" fmla="*/ 589348 w 1766418"/>
                  <a:gd name="connsiteY14" fmla="*/ 5813 h 1943631"/>
                  <a:gd name="connsiteX0" fmla="*/ 589348 w 1766418"/>
                  <a:gd name="connsiteY0" fmla="*/ 5813 h 1943631"/>
                  <a:gd name="connsiteX1" fmla="*/ 861737 w 1766418"/>
                  <a:gd name="connsiteY1" fmla="*/ 103443 h 1943631"/>
                  <a:gd name="connsiteX2" fmla="*/ 1132585 w 1766418"/>
                  <a:gd name="connsiteY2" fmla="*/ 1145583 h 1943631"/>
                  <a:gd name="connsiteX3" fmla="*/ 1179486 w 1766418"/>
                  <a:gd name="connsiteY3" fmla="*/ 1413184 h 1943631"/>
                  <a:gd name="connsiteX4" fmla="*/ 1750900 w 1766418"/>
                  <a:gd name="connsiteY4" fmla="*/ 1702739 h 1943631"/>
                  <a:gd name="connsiteX5" fmla="*/ 1400093 w 1766418"/>
                  <a:gd name="connsiteY5" fmla="*/ 1839410 h 1943631"/>
                  <a:gd name="connsiteX6" fmla="*/ 792451 w 1766418"/>
                  <a:gd name="connsiteY6" fmla="*/ 1508646 h 1943631"/>
                  <a:gd name="connsiteX7" fmla="*/ 742149 w 1766418"/>
                  <a:gd name="connsiteY7" fmla="*/ 1208419 h 1943631"/>
                  <a:gd name="connsiteX8" fmla="*/ 471707 w 1766418"/>
                  <a:gd name="connsiteY8" fmla="*/ 1353082 h 1943631"/>
                  <a:gd name="connsiteX9" fmla="*/ 341215 w 1766418"/>
                  <a:gd name="connsiteY9" fmla="*/ 1831290 h 1943631"/>
                  <a:gd name="connsiteX10" fmla="*/ 0 w 1766418"/>
                  <a:gd name="connsiteY10" fmla="*/ 1765254 h 1943631"/>
                  <a:gd name="connsiteX11" fmla="*/ 66070 w 1766418"/>
                  <a:gd name="connsiteY11" fmla="*/ 1265287 h 1943631"/>
                  <a:gd name="connsiteX12" fmla="*/ 557505 w 1766418"/>
                  <a:gd name="connsiteY12" fmla="*/ 893952 h 1943631"/>
                  <a:gd name="connsiteX13" fmla="*/ 402178 w 1766418"/>
                  <a:gd name="connsiteY13" fmla="*/ 344199 h 1943631"/>
                  <a:gd name="connsiteX14" fmla="*/ 589348 w 1766418"/>
                  <a:gd name="connsiteY14" fmla="*/ 5813 h 1943631"/>
                  <a:gd name="connsiteX0" fmla="*/ 661021 w 1838091"/>
                  <a:gd name="connsiteY0" fmla="*/ 5813 h 1943631"/>
                  <a:gd name="connsiteX1" fmla="*/ 933410 w 1838091"/>
                  <a:gd name="connsiteY1" fmla="*/ 103443 h 1943631"/>
                  <a:gd name="connsiteX2" fmla="*/ 1204258 w 1838091"/>
                  <a:gd name="connsiteY2" fmla="*/ 1145583 h 1943631"/>
                  <a:gd name="connsiteX3" fmla="*/ 1251159 w 1838091"/>
                  <a:gd name="connsiteY3" fmla="*/ 1413184 h 1943631"/>
                  <a:gd name="connsiteX4" fmla="*/ 1822573 w 1838091"/>
                  <a:gd name="connsiteY4" fmla="*/ 1702739 h 1943631"/>
                  <a:gd name="connsiteX5" fmla="*/ 1471766 w 1838091"/>
                  <a:gd name="connsiteY5" fmla="*/ 1839410 h 1943631"/>
                  <a:gd name="connsiteX6" fmla="*/ 864124 w 1838091"/>
                  <a:gd name="connsiteY6" fmla="*/ 1508646 h 1943631"/>
                  <a:gd name="connsiteX7" fmla="*/ 813822 w 1838091"/>
                  <a:gd name="connsiteY7" fmla="*/ 1208419 h 1943631"/>
                  <a:gd name="connsiteX8" fmla="*/ 543380 w 1838091"/>
                  <a:gd name="connsiteY8" fmla="*/ 1353082 h 1943631"/>
                  <a:gd name="connsiteX9" fmla="*/ 412888 w 1838091"/>
                  <a:gd name="connsiteY9" fmla="*/ 1831290 h 1943631"/>
                  <a:gd name="connsiteX10" fmla="*/ 0 w 1838091"/>
                  <a:gd name="connsiteY10" fmla="*/ 1751617 h 1943631"/>
                  <a:gd name="connsiteX11" fmla="*/ 137743 w 1838091"/>
                  <a:gd name="connsiteY11" fmla="*/ 1265287 h 1943631"/>
                  <a:gd name="connsiteX12" fmla="*/ 629178 w 1838091"/>
                  <a:gd name="connsiteY12" fmla="*/ 893952 h 1943631"/>
                  <a:gd name="connsiteX13" fmla="*/ 473851 w 1838091"/>
                  <a:gd name="connsiteY13" fmla="*/ 344199 h 1943631"/>
                  <a:gd name="connsiteX14" fmla="*/ 661021 w 1838091"/>
                  <a:gd name="connsiteY14" fmla="*/ 5813 h 1943631"/>
                  <a:gd name="connsiteX0" fmla="*/ 685013 w 1862083"/>
                  <a:gd name="connsiteY0" fmla="*/ 5813 h 1943631"/>
                  <a:gd name="connsiteX1" fmla="*/ 957402 w 1862083"/>
                  <a:gd name="connsiteY1" fmla="*/ 103443 h 1943631"/>
                  <a:gd name="connsiteX2" fmla="*/ 1228250 w 1862083"/>
                  <a:gd name="connsiteY2" fmla="*/ 1145583 h 1943631"/>
                  <a:gd name="connsiteX3" fmla="*/ 1275151 w 1862083"/>
                  <a:gd name="connsiteY3" fmla="*/ 1413184 h 1943631"/>
                  <a:gd name="connsiteX4" fmla="*/ 1846565 w 1862083"/>
                  <a:gd name="connsiteY4" fmla="*/ 1702739 h 1943631"/>
                  <a:gd name="connsiteX5" fmla="*/ 1495758 w 1862083"/>
                  <a:gd name="connsiteY5" fmla="*/ 1839410 h 1943631"/>
                  <a:gd name="connsiteX6" fmla="*/ 888116 w 1862083"/>
                  <a:gd name="connsiteY6" fmla="*/ 1508646 h 1943631"/>
                  <a:gd name="connsiteX7" fmla="*/ 837814 w 1862083"/>
                  <a:gd name="connsiteY7" fmla="*/ 1208419 h 1943631"/>
                  <a:gd name="connsiteX8" fmla="*/ 567372 w 1862083"/>
                  <a:gd name="connsiteY8" fmla="*/ 1353082 h 1943631"/>
                  <a:gd name="connsiteX9" fmla="*/ 436880 w 1862083"/>
                  <a:gd name="connsiteY9" fmla="*/ 1831290 h 1943631"/>
                  <a:gd name="connsiteX10" fmla="*/ 23992 w 1862083"/>
                  <a:gd name="connsiteY10" fmla="*/ 1751617 h 1943631"/>
                  <a:gd name="connsiteX11" fmla="*/ 161735 w 1862083"/>
                  <a:gd name="connsiteY11" fmla="*/ 1265287 h 1943631"/>
                  <a:gd name="connsiteX12" fmla="*/ 653170 w 1862083"/>
                  <a:gd name="connsiteY12" fmla="*/ 893952 h 1943631"/>
                  <a:gd name="connsiteX13" fmla="*/ 497843 w 1862083"/>
                  <a:gd name="connsiteY13" fmla="*/ 344199 h 1943631"/>
                  <a:gd name="connsiteX14" fmla="*/ 685013 w 1862083"/>
                  <a:gd name="connsiteY14" fmla="*/ 5813 h 1943631"/>
                  <a:gd name="connsiteX0" fmla="*/ 687460 w 1864530"/>
                  <a:gd name="connsiteY0" fmla="*/ 5813 h 1943631"/>
                  <a:gd name="connsiteX1" fmla="*/ 959849 w 1864530"/>
                  <a:gd name="connsiteY1" fmla="*/ 103443 h 1943631"/>
                  <a:gd name="connsiteX2" fmla="*/ 1230697 w 1864530"/>
                  <a:gd name="connsiteY2" fmla="*/ 1145583 h 1943631"/>
                  <a:gd name="connsiteX3" fmla="*/ 1277598 w 1864530"/>
                  <a:gd name="connsiteY3" fmla="*/ 1413184 h 1943631"/>
                  <a:gd name="connsiteX4" fmla="*/ 1849012 w 1864530"/>
                  <a:gd name="connsiteY4" fmla="*/ 1702739 h 1943631"/>
                  <a:gd name="connsiteX5" fmla="*/ 1498205 w 1864530"/>
                  <a:gd name="connsiteY5" fmla="*/ 1839410 h 1943631"/>
                  <a:gd name="connsiteX6" fmla="*/ 890563 w 1864530"/>
                  <a:gd name="connsiteY6" fmla="*/ 1508646 h 1943631"/>
                  <a:gd name="connsiteX7" fmla="*/ 840261 w 1864530"/>
                  <a:gd name="connsiteY7" fmla="*/ 1208419 h 1943631"/>
                  <a:gd name="connsiteX8" fmla="*/ 569819 w 1864530"/>
                  <a:gd name="connsiteY8" fmla="*/ 1353082 h 1943631"/>
                  <a:gd name="connsiteX9" fmla="*/ 386766 w 1864530"/>
                  <a:gd name="connsiteY9" fmla="*/ 1858566 h 1943631"/>
                  <a:gd name="connsiteX10" fmla="*/ 26439 w 1864530"/>
                  <a:gd name="connsiteY10" fmla="*/ 1751617 h 1943631"/>
                  <a:gd name="connsiteX11" fmla="*/ 164182 w 1864530"/>
                  <a:gd name="connsiteY11" fmla="*/ 1265287 h 1943631"/>
                  <a:gd name="connsiteX12" fmla="*/ 655617 w 1864530"/>
                  <a:gd name="connsiteY12" fmla="*/ 893952 h 1943631"/>
                  <a:gd name="connsiteX13" fmla="*/ 500290 w 1864530"/>
                  <a:gd name="connsiteY13" fmla="*/ 344199 h 1943631"/>
                  <a:gd name="connsiteX14" fmla="*/ 687460 w 1864530"/>
                  <a:gd name="connsiteY14" fmla="*/ 5813 h 1943631"/>
                  <a:gd name="connsiteX0" fmla="*/ 686516 w 1863586"/>
                  <a:gd name="connsiteY0" fmla="*/ 5813 h 1943631"/>
                  <a:gd name="connsiteX1" fmla="*/ 958905 w 1863586"/>
                  <a:gd name="connsiteY1" fmla="*/ 103443 h 1943631"/>
                  <a:gd name="connsiteX2" fmla="*/ 1229753 w 1863586"/>
                  <a:gd name="connsiteY2" fmla="*/ 1145583 h 1943631"/>
                  <a:gd name="connsiteX3" fmla="*/ 1276654 w 1863586"/>
                  <a:gd name="connsiteY3" fmla="*/ 1413184 h 1943631"/>
                  <a:gd name="connsiteX4" fmla="*/ 1848068 w 1863586"/>
                  <a:gd name="connsiteY4" fmla="*/ 1702739 h 1943631"/>
                  <a:gd name="connsiteX5" fmla="*/ 1497261 w 1863586"/>
                  <a:gd name="connsiteY5" fmla="*/ 1839410 h 1943631"/>
                  <a:gd name="connsiteX6" fmla="*/ 889619 w 1863586"/>
                  <a:gd name="connsiteY6" fmla="*/ 1508646 h 1943631"/>
                  <a:gd name="connsiteX7" fmla="*/ 839317 w 1863586"/>
                  <a:gd name="connsiteY7" fmla="*/ 1208419 h 1943631"/>
                  <a:gd name="connsiteX8" fmla="*/ 568875 w 1863586"/>
                  <a:gd name="connsiteY8" fmla="*/ 1353082 h 1943631"/>
                  <a:gd name="connsiteX9" fmla="*/ 404935 w 1863586"/>
                  <a:gd name="connsiteY9" fmla="*/ 1841519 h 1943631"/>
                  <a:gd name="connsiteX10" fmla="*/ 25495 w 1863586"/>
                  <a:gd name="connsiteY10" fmla="*/ 1751617 h 1943631"/>
                  <a:gd name="connsiteX11" fmla="*/ 163238 w 1863586"/>
                  <a:gd name="connsiteY11" fmla="*/ 1265287 h 1943631"/>
                  <a:gd name="connsiteX12" fmla="*/ 654673 w 1863586"/>
                  <a:gd name="connsiteY12" fmla="*/ 893952 h 1943631"/>
                  <a:gd name="connsiteX13" fmla="*/ 499346 w 1863586"/>
                  <a:gd name="connsiteY13" fmla="*/ 344199 h 1943631"/>
                  <a:gd name="connsiteX14" fmla="*/ 686516 w 1863586"/>
                  <a:gd name="connsiteY14" fmla="*/ 5813 h 1943631"/>
                  <a:gd name="connsiteX0" fmla="*/ 561190 w 1738260"/>
                  <a:gd name="connsiteY0" fmla="*/ 5813 h 1943631"/>
                  <a:gd name="connsiteX1" fmla="*/ 833579 w 1738260"/>
                  <a:gd name="connsiteY1" fmla="*/ 103443 h 1943631"/>
                  <a:gd name="connsiteX2" fmla="*/ 1104427 w 1738260"/>
                  <a:gd name="connsiteY2" fmla="*/ 1145583 h 1943631"/>
                  <a:gd name="connsiteX3" fmla="*/ 1151328 w 1738260"/>
                  <a:gd name="connsiteY3" fmla="*/ 1413184 h 1943631"/>
                  <a:gd name="connsiteX4" fmla="*/ 1722742 w 1738260"/>
                  <a:gd name="connsiteY4" fmla="*/ 1702739 h 1943631"/>
                  <a:gd name="connsiteX5" fmla="*/ 1371935 w 1738260"/>
                  <a:gd name="connsiteY5" fmla="*/ 1839410 h 1943631"/>
                  <a:gd name="connsiteX6" fmla="*/ 764293 w 1738260"/>
                  <a:gd name="connsiteY6" fmla="*/ 1508646 h 1943631"/>
                  <a:gd name="connsiteX7" fmla="*/ 713991 w 1738260"/>
                  <a:gd name="connsiteY7" fmla="*/ 1208419 h 1943631"/>
                  <a:gd name="connsiteX8" fmla="*/ 443549 w 1738260"/>
                  <a:gd name="connsiteY8" fmla="*/ 1353082 h 1943631"/>
                  <a:gd name="connsiteX9" fmla="*/ 279609 w 1738260"/>
                  <a:gd name="connsiteY9" fmla="*/ 1841519 h 1943631"/>
                  <a:gd name="connsiteX10" fmla="*/ 33958 w 1738260"/>
                  <a:gd name="connsiteY10" fmla="*/ 1751617 h 1943631"/>
                  <a:gd name="connsiteX11" fmla="*/ 37912 w 1738260"/>
                  <a:gd name="connsiteY11" fmla="*/ 1265287 h 1943631"/>
                  <a:gd name="connsiteX12" fmla="*/ 529347 w 1738260"/>
                  <a:gd name="connsiteY12" fmla="*/ 893952 h 1943631"/>
                  <a:gd name="connsiteX13" fmla="*/ 374020 w 1738260"/>
                  <a:gd name="connsiteY13" fmla="*/ 344199 h 1943631"/>
                  <a:gd name="connsiteX14" fmla="*/ 561190 w 1738260"/>
                  <a:gd name="connsiteY14" fmla="*/ 5813 h 1943631"/>
                  <a:gd name="connsiteX0" fmla="*/ 695625 w 1872695"/>
                  <a:gd name="connsiteY0" fmla="*/ 5813 h 1943631"/>
                  <a:gd name="connsiteX1" fmla="*/ 968014 w 1872695"/>
                  <a:gd name="connsiteY1" fmla="*/ 103443 h 1943631"/>
                  <a:gd name="connsiteX2" fmla="*/ 1238862 w 1872695"/>
                  <a:gd name="connsiteY2" fmla="*/ 1145583 h 1943631"/>
                  <a:gd name="connsiteX3" fmla="*/ 1285763 w 1872695"/>
                  <a:gd name="connsiteY3" fmla="*/ 1413184 h 1943631"/>
                  <a:gd name="connsiteX4" fmla="*/ 1857177 w 1872695"/>
                  <a:gd name="connsiteY4" fmla="*/ 1702739 h 1943631"/>
                  <a:gd name="connsiteX5" fmla="*/ 1506370 w 1872695"/>
                  <a:gd name="connsiteY5" fmla="*/ 1839410 h 1943631"/>
                  <a:gd name="connsiteX6" fmla="*/ 898728 w 1872695"/>
                  <a:gd name="connsiteY6" fmla="*/ 1508646 h 1943631"/>
                  <a:gd name="connsiteX7" fmla="*/ 848426 w 1872695"/>
                  <a:gd name="connsiteY7" fmla="*/ 1208419 h 1943631"/>
                  <a:gd name="connsiteX8" fmla="*/ 577984 w 1872695"/>
                  <a:gd name="connsiteY8" fmla="*/ 1353082 h 1943631"/>
                  <a:gd name="connsiteX9" fmla="*/ 414044 w 1872695"/>
                  <a:gd name="connsiteY9" fmla="*/ 1841519 h 1943631"/>
                  <a:gd name="connsiteX10" fmla="*/ 25046 w 1872695"/>
                  <a:gd name="connsiteY10" fmla="*/ 1731161 h 1943631"/>
                  <a:gd name="connsiteX11" fmla="*/ 172347 w 1872695"/>
                  <a:gd name="connsiteY11" fmla="*/ 1265287 h 1943631"/>
                  <a:gd name="connsiteX12" fmla="*/ 663782 w 1872695"/>
                  <a:gd name="connsiteY12" fmla="*/ 893952 h 1943631"/>
                  <a:gd name="connsiteX13" fmla="*/ 508455 w 1872695"/>
                  <a:gd name="connsiteY13" fmla="*/ 344199 h 1943631"/>
                  <a:gd name="connsiteX14" fmla="*/ 695625 w 1872695"/>
                  <a:gd name="connsiteY14" fmla="*/ 5813 h 1943631"/>
                  <a:gd name="connsiteX0" fmla="*/ 727047 w 1904117"/>
                  <a:gd name="connsiteY0" fmla="*/ 5813 h 1943631"/>
                  <a:gd name="connsiteX1" fmla="*/ 999436 w 1904117"/>
                  <a:gd name="connsiteY1" fmla="*/ 103443 h 1943631"/>
                  <a:gd name="connsiteX2" fmla="*/ 1270284 w 1904117"/>
                  <a:gd name="connsiteY2" fmla="*/ 1145583 h 1943631"/>
                  <a:gd name="connsiteX3" fmla="*/ 1317185 w 1904117"/>
                  <a:gd name="connsiteY3" fmla="*/ 1413184 h 1943631"/>
                  <a:gd name="connsiteX4" fmla="*/ 1888599 w 1904117"/>
                  <a:gd name="connsiteY4" fmla="*/ 1702739 h 1943631"/>
                  <a:gd name="connsiteX5" fmla="*/ 1537792 w 1904117"/>
                  <a:gd name="connsiteY5" fmla="*/ 1839410 h 1943631"/>
                  <a:gd name="connsiteX6" fmla="*/ 930150 w 1904117"/>
                  <a:gd name="connsiteY6" fmla="*/ 1508646 h 1943631"/>
                  <a:gd name="connsiteX7" fmla="*/ 879848 w 1904117"/>
                  <a:gd name="connsiteY7" fmla="*/ 1208419 h 1943631"/>
                  <a:gd name="connsiteX8" fmla="*/ 609406 w 1904117"/>
                  <a:gd name="connsiteY8" fmla="*/ 1353082 h 1943631"/>
                  <a:gd name="connsiteX9" fmla="*/ 445466 w 1904117"/>
                  <a:gd name="connsiteY9" fmla="*/ 1841519 h 1943631"/>
                  <a:gd name="connsiteX10" fmla="*/ 56468 w 1904117"/>
                  <a:gd name="connsiteY10" fmla="*/ 1731161 h 1943631"/>
                  <a:gd name="connsiteX11" fmla="*/ 203769 w 1904117"/>
                  <a:gd name="connsiteY11" fmla="*/ 1265287 h 1943631"/>
                  <a:gd name="connsiteX12" fmla="*/ 695204 w 1904117"/>
                  <a:gd name="connsiteY12" fmla="*/ 893952 h 1943631"/>
                  <a:gd name="connsiteX13" fmla="*/ 539877 w 1904117"/>
                  <a:gd name="connsiteY13" fmla="*/ 344199 h 1943631"/>
                  <a:gd name="connsiteX14" fmla="*/ 727047 w 1904117"/>
                  <a:gd name="connsiteY14" fmla="*/ 5813 h 1943631"/>
                  <a:gd name="connsiteX0" fmla="*/ 726694 w 1903764"/>
                  <a:gd name="connsiteY0" fmla="*/ 5813 h 1943631"/>
                  <a:gd name="connsiteX1" fmla="*/ 999083 w 1903764"/>
                  <a:gd name="connsiteY1" fmla="*/ 103443 h 1943631"/>
                  <a:gd name="connsiteX2" fmla="*/ 1269931 w 1903764"/>
                  <a:gd name="connsiteY2" fmla="*/ 1145583 h 1943631"/>
                  <a:gd name="connsiteX3" fmla="*/ 1316832 w 1903764"/>
                  <a:gd name="connsiteY3" fmla="*/ 1413184 h 1943631"/>
                  <a:gd name="connsiteX4" fmla="*/ 1888246 w 1903764"/>
                  <a:gd name="connsiteY4" fmla="*/ 1702739 h 1943631"/>
                  <a:gd name="connsiteX5" fmla="*/ 1537439 w 1903764"/>
                  <a:gd name="connsiteY5" fmla="*/ 1839410 h 1943631"/>
                  <a:gd name="connsiteX6" fmla="*/ 929797 w 1903764"/>
                  <a:gd name="connsiteY6" fmla="*/ 1508646 h 1943631"/>
                  <a:gd name="connsiteX7" fmla="*/ 879495 w 1903764"/>
                  <a:gd name="connsiteY7" fmla="*/ 1208419 h 1943631"/>
                  <a:gd name="connsiteX8" fmla="*/ 609053 w 1903764"/>
                  <a:gd name="connsiteY8" fmla="*/ 1353082 h 1943631"/>
                  <a:gd name="connsiteX9" fmla="*/ 445113 w 1903764"/>
                  <a:gd name="connsiteY9" fmla="*/ 1841519 h 1943631"/>
                  <a:gd name="connsiteX10" fmla="*/ 56115 w 1903764"/>
                  <a:gd name="connsiteY10" fmla="*/ 1731161 h 1943631"/>
                  <a:gd name="connsiteX11" fmla="*/ 203416 w 1903764"/>
                  <a:gd name="connsiteY11" fmla="*/ 1265287 h 1943631"/>
                  <a:gd name="connsiteX12" fmla="*/ 694851 w 1903764"/>
                  <a:gd name="connsiteY12" fmla="*/ 893952 h 1943631"/>
                  <a:gd name="connsiteX13" fmla="*/ 539524 w 1903764"/>
                  <a:gd name="connsiteY13" fmla="*/ 344199 h 1943631"/>
                  <a:gd name="connsiteX14" fmla="*/ 726694 w 1903764"/>
                  <a:gd name="connsiteY14" fmla="*/ 5813 h 1943631"/>
                  <a:gd name="connsiteX0" fmla="*/ 726345 w 1903415"/>
                  <a:gd name="connsiteY0" fmla="*/ 5813 h 1943631"/>
                  <a:gd name="connsiteX1" fmla="*/ 998734 w 1903415"/>
                  <a:gd name="connsiteY1" fmla="*/ 103443 h 1943631"/>
                  <a:gd name="connsiteX2" fmla="*/ 1269582 w 1903415"/>
                  <a:gd name="connsiteY2" fmla="*/ 1145583 h 1943631"/>
                  <a:gd name="connsiteX3" fmla="*/ 1316483 w 1903415"/>
                  <a:gd name="connsiteY3" fmla="*/ 1413184 h 1943631"/>
                  <a:gd name="connsiteX4" fmla="*/ 1887897 w 1903415"/>
                  <a:gd name="connsiteY4" fmla="*/ 1702739 h 1943631"/>
                  <a:gd name="connsiteX5" fmla="*/ 1537090 w 1903415"/>
                  <a:gd name="connsiteY5" fmla="*/ 1839410 h 1943631"/>
                  <a:gd name="connsiteX6" fmla="*/ 929448 w 1903415"/>
                  <a:gd name="connsiteY6" fmla="*/ 1508646 h 1943631"/>
                  <a:gd name="connsiteX7" fmla="*/ 879146 w 1903415"/>
                  <a:gd name="connsiteY7" fmla="*/ 1208419 h 1943631"/>
                  <a:gd name="connsiteX8" fmla="*/ 608704 w 1903415"/>
                  <a:gd name="connsiteY8" fmla="*/ 1353082 h 1943631"/>
                  <a:gd name="connsiteX9" fmla="*/ 444764 w 1903415"/>
                  <a:gd name="connsiteY9" fmla="*/ 1841519 h 1943631"/>
                  <a:gd name="connsiteX10" fmla="*/ 55766 w 1903415"/>
                  <a:gd name="connsiteY10" fmla="*/ 1731161 h 1943631"/>
                  <a:gd name="connsiteX11" fmla="*/ 203067 w 1903415"/>
                  <a:gd name="connsiteY11" fmla="*/ 1265287 h 1943631"/>
                  <a:gd name="connsiteX12" fmla="*/ 694502 w 1903415"/>
                  <a:gd name="connsiteY12" fmla="*/ 893952 h 1943631"/>
                  <a:gd name="connsiteX13" fmla="*/ 539175 w 1903415"/>
                  <a:gd name="connsiteY13" fmla="*/ 344199 h 1943631"/>
                  <a:gd name="connsiteX14" fmla="*/ 726345 w 1903415"/>
                  <a:gd name="connsiteY14" fmla="*/ 5813 h 1943631"/>
                  <a:gd name="connsiteX0" fmla="*/ 686893 w 1863963"/>
                  <a:gd name="connsiteY0" fmla="*/ 5813 h 1943631"/>
                  <a:gd name="connsiteX1" fmla="*/ 959282 w 1863963"/>
                  <a:gd name="connsiteY1" fmla="*/ 103443 h 1943631"/>
                  <a:gd name="connsiteX2" fmla="*/ 1230130 w 1863963"/>
                  <a:gd name="connsiteY2" fmla="*/ 1145583 h 1943631"/>
                  <a:gd name="connsiteX3" fmla="*/ 1277031 w 1863963"/>
                  <a:gd name="connsiteY3" fmla="*/ 1413184 h 1943631"/>
                  <a:gd name="connsiteX4" fmla="*/ 1848445 w 1863963"/>
                  <a:gd name="connsiteY4" fmla="*/ 1702739 h 1943631"/>
                  <a:gd name="connsiteX5" fmla="*/ 1497638 w 1863963"/>
                  <a:gd name="connsiteY5" fmla="*/ 1839410 h 1943631"/>
                  <a:gd name="connsiteX6" fmla="*/ 889996 w 1863963"/>
                  <a:gd name="connsiteY6" fmla="*/ 1508646 h 1943631"/>
                  <a:gd name="connsiteX7" fmla="*/ 839694 w 1863963"/>
                  <a:gd name="connsiteY7" fmla="*/ 1208419 h 1943631"/>
                  <a:gd name="connsiteX8" fmla="*/ 569252 w 1863963"/>
                  <a:gd name="connsiteY8" fmla="*/ 1353082 h 1943631"/>
                  <a:gd name="connsiteX9" fmla="*/ 405312 w 1863963"/>
                  <a:gd name="connsiteY9" fmla="*/ 1841519 h 1943631"/>
                  <a:gd name="connsiteX10" fmla="*/ 59318 w 1863963"/>
                  <a:gd name="connsiteY10" fmla="*/ 1737979 h 1943631"/>
                  <a:gd name="connsiteX11" fmla="*/ 163615 w 1863963"/>
                  <a:gd name="connsiteY11" fmla="*/ 1265287 h 1943631"/>
                  <a:gd name="connsiteX12" fmla="*/ 655050 w 1863963"/>
                  <a:gd name="connsiteY12" fmla="*/ 893952 h 1943631"/>
                  <a:gd name="connsiteX13" fmla="*/ 499723 w 1863963"/>
                  <a:gd name="connsiteY13" fmla="*/ 344199 h 1943631"/>
                  <a:gd name="connsiteX14" fmla="*/ 686893 w 1863963"/>
                  <a:gd name="connsiteY14" fmla="*/ 5813 h 1943631"/>
                  <a:gd name="connsiteX0" fmla="*/ 686893 w 1863963"/>
                  <a:gd name="connsiteY0" fmla="*/ 5813 h 1943631"/>
                  <a:gd name="connsiteX1" fmla="*/ 959282 w 1863963"/>
                  <a:gd name="connsiteY1" fmla="*/ 103443 h 1943631"/>
                  <a:gd name="connsiteX2" fmla="*/ 1230130 w 1863963"/>
                  <a:gd name="connsiteY2" fmla="*/ 1145583 h 1943631"/>
                  <a:gd name="connsiteX3" fmla="*/ 1277031 w 1863963"/>
                  <a:gd name="connsiteY3" fmla="*/ 1413184 h 1943631"/>
                  <a:gd name="connsiteX4" fmla="*/ 1848445 w 1863963"/>
                  <a:gd name="connsiteY4" fmla="*/ 1702739 h 1943631"/>
                  <a:gd name="connsiteX5" fmla="*/ 1497638 w 1863963"/>
                  <a:gd name="connsiteY5" fmla="*/ 1839410 h 1943631"/>
                  <a:gd name="connsiteX6" fmla="*/ 889996 w 1863963"/>
                  <a:gd name="connsiteY6" fmla="*/ 1508646 h 1943631"/>
                  <a:gd name="connsiteX7" fmla="*/ 839694 w 1863963"/>
                  <a:gd name="connsiteY7" fmla="*/ 1208419 h 1943631"/>
                  <a:gd name="connsiteX8" fmla="*/ 569252 w 1863963"/>
                  <a:gd name="connsiteY8" fmla="*/ 1353082 h 1943631"/>
                  <a:gd name="connsiteX9" fmla="*/ 405312 w 1863963"/>
                  <a:gd name="connsiteY9" fmla="*/ 1841519 h 1943631"/>
                  <a:gd name="connsiteX10" fmla="*/ 59318 w 1863963"/>
                  <a:gd name="connsiteY10" fmla="*/ 1737979 h 1943631"/>
                  <a:gd name="connsiteX11" fmla="*/ 163615 w 1863963"/>
                  <a:gd name="connsiteY11" fmla="*/ 1265287 h 1943631"/>
                  <a:gd name="connsiteX12" fmla="*/ 655050 w 1863963"/>
                  <a:gd name="connsiteY12" fmla="*/ 893952 h 1943631"/>
                  <a:gd name="connsiteX13" fmla="*/ 499723 w 1863963"/>
                  <a:gd name="connsiteY13" fmla="*/ 344199 h 1943631"/>
                  <a:gd name="connsiteX14" fmla="*/ 686893 w 1863963"/>
                  <a:gd name="connsiteY14" fmla="*/ 5813 h 1943631"/>
                  <a:gd name="connsiteX0" fmla="*/ 702957 w 1880027"/>
                  <a:gd name="connsiteY0" fmla="*/ 5813 h 1943631"/>
                  <a:gd name="connsiteX1" fmla="*/ 975346 w 1880027"/>
                  <a:gd name="connsiteY1" fmla="*/ 103443 h 1943631"/>
                  <a:gd name="connsiteX2" fmla="*/ 1246194 w 1880027"/>
                  <a:gd name="connsiteY2" fmla="*/ 1145583 h 1943631"/>
                  <a:gd name="connsiteX3" fmla="*/ 1293095 w 1880027"/>
                  <a:gd name="connsiteY3" fmla="*/ 1413184 h 1943631"/>
                  <a:gd name="connsiteX4" fmla="*/ 1864509 w 1880027"/>
                  <a:gd name="connsiteY4" fmla="*/ 1702739 h 1943631"/>
                  <a:gd name="connsiteX5" fmla="*/ 1513702 w 1880027"/>
                  <a:gd name="connsiteY5" fmla="*/ 1839410 h 1943631"/>
                  <a:gd name="connsiteX6" fmla="*/ 906060 w 1880027"/>
                  <a:gd name="connsiteY6" fmla="*/ 1508646 h 1943631"/>
                  <a:gd name="connsiteX7" fmla="*/ 855758 w 1880027"/>
                  <a:gd name="connsiteY7" fmla="*/ 1208419 h 1943631"/>
                  <a:gd name="connsiteX8" fmla="*/ 585316 w 1880027"/>
                  <a:gd name="connsiteY8" fmla="*/ 1353082 h 1943631"/>
                  <a:gd name="connsiteX9" fmla="*/ 421376 w 1880027"/>
                  <a:gd name="connsiteY9" fmla="*/ 1841519 h 1943631"/>
                  <a:gd name="connsiteX10" fmla="*/ 75382 w 1880027"/>
                  <a:gd name="connsiteY10" fmla="*/ 1737979 h 1943631"/>
                  <a:gd name="connsiteX11" fmla="*/ 179679 w 1880027"/>
                  <a:gd name="connsiteY11" fmla="*/ 1265287 h 1943631"/>
                  <a:gd name="connsiteX12" fmla="*/ 671114 w 1880027"/>
                  <a:gd name="connsiteY12" fmla="*/ 893952 h 1943631"/>
                  <a:gd name="connsiteX13" fmla="*/ 515787 w 1880027"/>
                  <a:gd name="connsiteY13" fmla="*/ 344199 h 1943631"/>
                  <a:gd name="connsiteX14" fmla="*/ 702957 w 1880027"/>
                  <a:gd name="connsiteY14" fmla="*/ 5813 h 1943631"/>
                  <a:gd name="connsiteX0" fmla="*/ 702957 w 1880027"/>
                  <a:gd name="connsiteY0" fmla="*/ 5813 h 1943631"/>
                  <a:gd name="connsiteX1" fmla="*/ 975346 w 1880027"/>
                  <a:gd name="connsiteY1" fmla="*/ 103443 h 1943631"/>
                  <a:gd name="connsiteX2" fmla="*/ 1246194 w 1880027"/>
                  <a:gd name="connsiteY2" fmla="*/ 1145583 h 1943631"/>
                  <a:gd name="connsiteX3" fmla="*/ 1293095 w 1880027"/>
                  <a:gd name="connsiteY3" fmla="*/ 1413184 h 1943631"/>
                  <a:gd name="connsiteX4" fmla="*/ 1864509 w 1880027"/>
                  <a:gd name="connsiteY4" fmla="*/ 1702739 h 1943631"/>
                  <a:gd name="connsiteX5" fmla="*/ 1513702 w 1880027"/>
                  <a:gd name="connsiteY5" fmla="*/ 1839410 h 1943631"/>
                  <a:gd name="connsiteX6" fmla="*/ 906060 w 1880027"/>
                  <a:gd name="connsiteY6" fmla="*/ 1508646 h 1943631"/>
                  <a:gd name="connsiteX7" fmla="*/ 855758 w 1880027"/>
                  <a:gd name="connsiteY7" fmla="*/ 1208419 h 1943631"/>
                  <a:gd name="connsiteX8" fmla="*/ 585316 w 1880027"/>
                  <a:gd name="connsiteY8" fmla="*/ 1353082 h 1943631"/>
                  <a:gd name="connsiteX9" fmla="*/ 421376 w 1880027"/>
                  <a:gd name="connsiteY9" fmla="*/ 1841519 h 1943631"/>
                  <a:gd name="connsiteX10" fmla="*/ 75382 w 1880027"/>
                  <a:gd name="connsiteY10" fmla="*/ 1737979 h 1943631"/>
                  <a:gd name="connsiteX11" fmla="*/ 179679 w 1880027"/>
                  <a:gd name="connsiteY11" fmla="*/ 1265287 h 1943631"/>
                  <a:gd name="connsiteX12" fmla="*/ 671114 w 1880027"/>
                  <a:gd name="connsiteY12" fmla="*/ 893952 h 1943631"/>
                  <a:gd name="connsiteX13" fmla="*/ 515787 w 1880027"/>
                  <a:gd name="connsiteY13" fmla="*/ 344199 h 1943631"/>
                  <a:gd name="connsiteX14" fmla="*/ 702957 w 1880027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70678 w 1871026"/>
                  <a:gd name="connsiteY11" fmla="*/ 126528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70678 w 1871026"/>
                  <a:gd name="connsiteY11" fmla="*/ 126528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93956 w 1871026"/>
                  <a:gd name="connsiteY0" fmla="*/ 5813 h 1943631"/>
                  <a:gd name="connsiteX1" fmla="*/ 966345 w 1871026"/>
                  <a:gd name="connsiteY1" fmla="*/ 103443 h 1943631"/>
                  <a:gd name="connsiteX2" fmla="*/ 1237193 w 1871026"/>
                  <a:gd name="connsiteY2" fmla="*/ 1145583 h 1943631"/>
                  <a:gd name="connsiteX3" fmla="*/ 1284094 w 1871026"/>
                  <a:gd name="connsiteY3" fmla="*/ 1413184 h 1943631"/>
                  <a:gd name="connsiteX4" fmla="*/ 1855508 w 1871026"/>
                  <a:gd name="connsiteY4" fmla="*/ 1702739 h 1943631"/>
                  <a:gd name="connsiteX5" fmla="*/ 1504701 w 1871026"/>
                  <a:gd name="connsiteY5" fmla="*/ 1839410 h 1943631"/>
                  <a:gd name="connsiteX6" fmla="*/ 897059 w 1871026"/>
                  <a:gd name="connsiteY6" fmla="*/ 1508646 h 1943631"/>
                  <a:gd name="connsiteX7" fmla="*/ 846757 w 1871026"/>
                  <a:gd name="connsiteY7" fmla="*/ 1208419 h 1943631"/>
                  <a:gd name="connsiteX8" fmla="*/ 576315 w 1871026"/>
                  <a:gd name="connsiteY8" fmla="*/ 1353082 h 1943631"/>
                  <a:gd name="connsiteX9" fmla="*/ 412375 w 1871026"/>
                  <a:gd name="connsiteY9" fmla="*/ 1841519 h 1943631"/>
                  <a:gd name="connsiteX10" fmla="*/ 66381 w 1871026"/>
                  <a:gd name="connsiteY10" fmla="*/ 1737979 h 1943631"/>
                  <a:gd name="connsiteX11" fmla="*/ 165900 w 1871026"/>
                  <a:gd name="connsiteY11" fmla="*/ 1316427 h 1943631"/>
                  <a:gd name="connsiteX12" fmla="*/ 662113 w 1871026"/>
                  <a:gd name="connsiteY12" fmla="*/ 893952 h 1943631"/>
                  <a:gd name="connsiteX13" fmla="*/ 506786 w 1871026"/>
                  <a:gd name="connsiteY13" fmla="*/ 344199 h 1943631"/>
                  <a:gd name="connsiteX14" fmla="*/ 693956 w 1871026"/>
                  <a:gd name="connsiteY14" fmla="*/ 5813 h 1943631"/>
                  <a:gd name="connsiteX0" fmla="*/ 663793 w 1840863"/>
                  <a:gd name="connsiteY0" fmla="*/ 5813 h 1943631"/>
                  <a:gd name="connsiteX1" fmla="*/ 936182 w 1840863"/>
                  <a:gd name="connsiteY1" fmla="*/ 103443 h 1943631"/>
                  <a:gd name="connsiteX2" fmla="*/ 1207030 w 1840863"/>
                  <a:gd name="connsiteY2" fmla="*/ 1145583 h 1943631"/>
                  <a:gd name="connsiteX3" fmla="*/ 1253931 w 1840863"/>
                  <a:gd name="connsiteY3" fmla="*/ 1413184 h 1943631"/>
                  <a:gd name="connsiteX4" fmla="*/ 1825345 w 1840863"/>
                  <a:gd name="connsiteY4" fmla="*/ 1702739 h 1943631"/>
                  <a:gd name="connsiteX5" fmla="*/ 1474538 w 1840863"/>
                  <a:gd name="connsiteY5" fmla="*/ 1839410 h 1943631"/>
                  <a:gd name="connsiteX6" fmla="*/ 866896 w 1840863"/>
                  <a:gd name="connsiteY6" fmla="*/ 1508646 h 1943631"/>
                  <a:gd name="connsiteX7" fmla="*/ 816594 w 1840863"/>
                  <a:gd name="connsiteY7" fmla="*/ 1208419 h 1943631"/>
                  <a:gd name="connsiteX8" fmla="*/ 546152 w 1840863"/>
                  <a:gd name="connsiteY8" fmla="*/ 1353082 h 1943631"/>
                  <a:gd name="connsiteX9" fmla="*/ 382212 w 1840863"/>
                  <a:gd name="connsiteY9" fmla="*/ 1841519 h 1943631"/>
                  <a:gd name="connsiteX10" fmla="*/ 69666 w 1840863"/>
                  <a:gd name="connsiteY10" fmla="*/ 1737979 h 1943631"/>
                  <a:gd name="connsiteX11" fmla="*/ 135737 w 1840863"/>
                  <a:gd name="connsiteY11" fmla="*/ 1316427 h 1943631"/>
                  <a:gd name="connsiteX12" fmla="*/ 631950 w 1840863"/>
                  <a:gd name="connsiteY12" fmla="*/ 893952 h 1943631"/>
                  <a:gd name="connsiteX13" fmla="*/ 476623 w 1840863"/>
                  <a:gd name="connsiteY13" fmla="*/ 344199 h 1943631"/>
                  <a:gd name="connsiteX14" fmla="*/ 663793 w 1840863"/>
                  <a:gd name="connsiteY14" fmla="*/ 5813 h 1943631"/>
                  <a:gd name="connsiteX0" fmla="*/ 663793 w 1840863"/>
                  <a:gd name="connsiteY0" fmla="*/ 5813 h 1943631"/>
                  <a:gd name="connsiteX1" fmla="*/ 936182 w 1840863"/>
                  <a:gd name="connsiteY1" fmla="*/ 103443 h 1943631"/>
                  <a:gd name="connsiteX2" fmla="*/ 1207030 w 1840863"/>
                  <a:gd name="connsiteY2" fmla="*/ 1145583 h 1943631"/>
                  <a:gd name="connsiteX3" fmla="*/ 1253931 w 1840863"/>
                  <a:gd name="connsiteY3" fmla="*/ 1413184 h 1943631"/>
                  <a:gd name="connsiteX4" fmla="*/ 1825345 w 1840863"/>
                  <a:gd name="connsiteY4" fmla="*/ 1702739 h 1943631"/>
                  <a:gd name="connsiteX5" fmla="*/ 1474538 w 1840863"/>
                  <a:gd name="connsiteY5" fmla="*/ 1839410 h 1943631"/>
                  <a:gd name="connsiteX6" fmla="*/ 866896 w 1840863"/>
                  <a:gd name="connsiteY6" fmla="*/ 1508646 h 1943631"/>
                  <a:gd name="connsiteX7" fmla="*/ 816594 w 1840863"/>
                  <a:gd name="connsiteY7" fmla="*/ 1208419 h 1943631"/>
                  <a:gd name="connsiteX8" fmla="*/ 546152 w 1840863"/>
                  <a:gd name="connsiteY8" fmla="*/ 1353082 h 1943631"/>
                  <a:gd name="connsiteX9" fmla="*/ 382212 w 1840863"/>
                  <a:gd name="connsiteY9" fmla="*/ 1841519 h 1943631"/>
                  <a:gd name="connsiteX10" fmla="*/ 69666 w 1840863"/>
                  <a:gd name="connsiteY10" fmla="*/ 1737979 h 1943631"/>
                  <a:gd name="connsiteX11" fmla="*/ 135737 w 1840863"/>
                  <a:gd name="connsiteY11" fmla="*/ 1316427 h 1943631"/>
                  <a:gd name="connsiteX12" fmla="*/ 631950 w 1840863"/>
                  <a:gd name="connsiteY12" fmla="*/ 893952 h 1943631"/>
                  <a:gd name="connsiteX13" fmla="*/ 476623 w 1840863"/>
                  <a:gd name="connsiteY13" fmla="*/ 344199 h 1943631"/>
                  <a:gd name="connsiteX14" fmla="*/ 663793 w 1840863"/>
                  <a:gd name="connsiteY14" fmla="*/ 5813 h 1943631"/>
                  <a:gd name="connsiteX0" fmla="*/ 715680 w 1892750"/>
                  <a:gd name="connsiteY0" fmla="*/ 5813 h 1943631"/>
                  <a:gd name="connsiteX1" fmla="*/ 988069 w 1892750"/>
                  <a:gd name="connsiteY1" fmla="*/ 103443 h 1943631"/>
                  <a:gd name="connsiteX2" fmla="*/ 1258917 w 1892750"/>
                  <a:gd name="connsiteY2" fmla="*/ 1145583 h 1943631"/>
                  <a:gd name="connsiteX3" fmla="*/ 1305818 w 1892750"/>
                  <a:gd name="connsiteY3" fmla="*/ 1413184 h 1943631"/>
                  <a:gd name="connsiteX4" fmla="*/ 1877232 w 1892750"/>
                  <a:gd name="connsiteY4" fmla="*/ 1702739 h 1943631"/>
                  <a:gd name="connsiteX5" fmla="*/ 1526425 w 1892750"/>
                  <a:gd name="connsiteY5" fmla="*/ 1839410 h 1943631"/>
                  <a:gd name="connsiteX6" fmla="*/ 918783 w 1892750"/>
                  <a:gd name="connsiteY6" fmla="*/ 1508646 h 1943631"/>
                  <a:gd name="connsiteX7" fmla="*/ 868481 w 1892750"/>
                  <a:gd name="connsiteY7" fmla="*/ 1208419 h 1943631"/>
                  <a:gd name="connsiteX8" fmla="*/ 598039 w 1892750"/>
                  <a:gd name="connsiteY8" fmla="*/ 1353082 h 1943631"/>
                  <a:gd name="connsiteX9" fmla="*/ 434099 w 1892750"/>
                  <a:gd name="connsiteY9" fmla="*/ 1841519 h 1943631"/>
                  <a:gd name="connsiteX10" fmla="*/ 64214 w 1892750"/>
                  <a:gd name="connsiteY10" fmla="*/ 1737979 h 1943631"/>
                  <a:gd name="connsiteX11" fmla="*/ 187624 w 1892750"/>
                  <a:gd name="connsiteY11" fmla="*/ 1316427 h 1943631"/>
                  <a:gd name="connsiteX12" fmla="*/ 683837 w 1892750"/>
                  <a:gd name="connsiteY12" fmla="*/ 893952 h 1943631"/>
                  <a:gd name="connsiteX13" fmla="*/ 528510 w 1892750"/>
                  <a:gd name="connsiteY13" fmla="*/ 344199 h 1943631"/>
                  <a:gd name="connsiteX14" fmla="*/ 715680 w 1892750"/>
                  <a:gd name="connsiteY14" fmla="*/ 5813 h 1943631"/>
                  <a:gd name="connsiteX0" fmla="*/ 702629 w 1879699"/>
                  <a:gd name="connsiteY0" fmla="*/ 5813 h 1943631"/>
                  <a:gd name="connsiteX1" fmla="*/ 975018 w 1879699"/>
                  <a:gd name="connsiteY1" fmla="*/ 103443 h 1943631"/>
                  <a:gd name="connsiteX2" fmla="*/ 1245866 w 1879699"/>
                  <a:gd name="connsiteY2" fmla="*/ 1145583 h 1943631"/>
                  <a:gd name="connsiteX3" fmla="*/ 1292767 w 1879699"/>
                  <a:gd name="connsiteY3" fmla="*/ 1413184 h 1943631"/>
                  <a:gd name="connsiteX4" fmla="*/ 1864181 w 1879699"/>
                  <a:gd name="connsiteY4" fmla="*/ 1702739 h 1943631"/>
                  <a:gd name="connsiteX5" fmla="*/ 1513374 w 1879699"/>
                  <a:gd name="connsiteY5" fmla="*/ 1839410 h 1943631"/>
                  <a:gd name="connsiteX6" fmla="*/ 905732 w 1879699"/>
                  <a:gd name="connsiteY6" fmla="*/ 1508646 h 1943631"/>
                  <a:gd name="connsiteX7" fmla="*/ 855430 w 1879699"/>
                  <a:gd name="connsiteY7" fmla="*/ 1208419 h 1943631"/>
                  <a:gd name="connsiteX8" fmla="*/ 584988 w 1879699"/>
                  <a:gd name="connsiteY8" fmla="*/ 1353082 h 1943631"/>
                  <a:gd name="connsiteX9" fmla="*/ 421048 w 1879699"/>
                  <a:gd name="connsiteY9" fmla="*/ 1841519 h 1943631"/>
                  <a:gd name="connsiteX10" fmla="*/ 65498 w 1879699"/>
                  <a:gd name="connsiteY10" fmla="*/ 1748208 h 1943631"/>
                  <a:gd name="connsiteX11" fmla="*/ 174573 w 1879699"/>
                  <a:gd name="connsiteY11" fmla="*/ 1316427 h 1943631"/>
                  <a:gd name="connsiteX12" fmla="*/ 670786 w 1879699"/>
                  <a:gd name="connsiteY12" fmla="*/ 893952 h 1943631"/>
                  <a:gd name="connsiteX13" fmla="*/ 515459 w 1879699"/>
                  <a:gd name="connsiteY13" fmla="*/ 344199 h 1943631"/>
                  <a:gd name="connsiteX14" fmla="*/ 702629 w 1879699"/>
                  <a:gd name="connsiteY14" fmla="*/ 5813 h 1943631"/>
                  <a:gd name="connsiteX0" fmla="*/ 702629 w 1879699"/>
                  <a:gd name="connsiteY0" fmla="*/ 5813 h 1943631"/>
                  <a:gd name="connsiteX1" fmla="*/ 975018 w 1879699"/>
                  <a:gd name="connsiteY1" fmla="*/ 103443 h 1943631"/>
                  <a:gd name="connsiteX2" fmla="*/ 1245866 w 1879699"/>
                  <a:gd name="connsiteY2" fmla="*/ 1145583 h 1943631"/>
                  <a:gd name="connsiteX3" fmla="*/ 1292767 w 1879699"/>
                  <a:gd name="connsiteY3" fmla="*/ 1413184 h 1943631"/>
                  <a:gd name="connsiteX4" fmla="*/ 1864181 w 1879699"/>
                  <a:gd name="connsiteY4" fmla="*/ 1702739 h 1943631"/>
                  <a:gd name="connsiteX5" fmla="*/ 1513374 w 1879699"/>
                  <a:gd name="connsiteY5" fmla="*/ 1839410 h 1943631"/>
                  <a:gd name="connsiteX6" fmla="*/ 905732 w 1879699"/>
                  <a:gd name="connsiteY6" fmla="*/ 1508646 h 1943631"/>
                  <a:gd name="connsiteX7" fmla="*/ 855430 w 1879699"/>
                  <a:gd name="connsiteY7" fmla="*/ 1208419 h 1943631"/>
                  <a:gd name="connsiteX8" fmla="*/ 584988 w 1879699"/>
                  <a:gd name="connsiteY8" fmla="*/ 1353082 h 1943631"/>
                  <a:gd name="connsiteX9" fmla="*/ 421048 w 1879699"/>
                  <a:gd name="connsiteY9" fmla="*/ 1841519 h 1943631"/>
                  <a:gd name="connsiteX10" fmla="*/ 65498 w 1879699"/>
                  <a:gd name="connsiteY10" fmla="*/ 1748208 h 1943631"/>
                  <a:gd name="connsiteX11" fmla="*/ 174573 w 1879699"/>
                  <a:gd name="connsiteY11" fmla="*/ 1316427 h 1943631"/>
                  <a:gd name="connsiteX12" fmla="*/ 670786 w 1879699"/>
                  <a:gd name="connsiteY12" fmla="*/ 893952 h 1943631"/>
                  <a:gd name="connsiteX13" fmla="*/ 515459 w 1879699"/>
                  <a:gd name="connsiteY13" fmla="*/ 344199 h 1943631"/>
                  <a:gd name="connsiteX14" fmla="*/ 702629 w 1879699"/>
                  <a:gd name="connsiteY14" fmla="*/ 5813 h 1943631"/>
                  <a:gd name="connsiteX0" fmla="*/ 655235 w 1832305"/>
                  <a:gd name="connsiteY0" fmla="*/ 5813 h 1943631"/>
                  <a:gd name="connsiteX1" fmla="*/ 927624 w 1832305"/>
                  <a:gd name="connsiteY1" fmla="*/ 103443 h 1943631"/>
                  <a:gd name="connsiteX2" fmla="*/ 1198472 w 1832305"/>
                  <a:gd name="connsiteY2" fmla="*/ 1145583 h 1943631"/>
                  <a:gd name="connsiteX3" fmla="*/ 1245373 w 1832305"/>
                  <a:gd name="connsiteY3" fmla="*/ 1413184 h 1943631"/>
                  <a:gd name="connsiteX4" fmla="*/ 1816787 w 1832305"/>
                  <a:gd name="connsiteY4" fmla="*/ 1702739 h 1943631"/>
                  <a:gd name="connsiteX5" fmla="*/ 1465980 w 1832305"/>
                  <a:gd name="connsiteY5" fmla="*/ 1839410 h 1943631"/>
                  <a:gd name="connsiteX6" fmla="*/ 858338 w 1832305"/>
                  <a:gd name="connsiteY6" fmla="*/ 1508646 h 1943631"/>
                  <a:gd name="connsiteX7" fmla="*/ 808036 w 1832305"/>
                  <a:gd name="connsiteY7" fmla="*/ 1208419 h 1943631"/>
                  <a:gd name="connsiteX8" fmla="*/ 537594 w 1832305"/>
                  <a:gd name="connsiteY8" fmla="*/ 1353082 h 1943631"/>
                  <a:gd name="connsiteX9" fmla="*/ 373654 w 1832305"/>
                  <a:gd name="connsiteY9" fmla="*/ 1841519 h 1943631"/>
                  <a:gd name="connsiteX10" fmla="*/ 70665 w 1832305"/>
                  <a:gd name="connsiteY10" fmla="*/ 1755027 h 1943631"/>
                  <a:gd name="connsiteX11" fmla="*/ 127179 w 1832305"/>
                  <a:gd name="connsiteY11" fmla="*/ 1316427 h 1943631"/>
                  <a:gd name="connsiteX12" fmla="*/ 623392 w 1832305"/>
                  <a:gd name="connsiteY12" fmla="*/ 893952 h 1943631"/>
                  <a:gd name="connsiteX13" fmla="*/ 468065 w 1832305"/>
                  <a:gd name="connsiteY13" fmla="*/ 344199 h 1943631"/>
                  <a:gd name="connsiteX14" fmla="*/ 655235 w 1832305"/>
                  <a:gd name="connsiteY14" fmla="*/ 5813 h 1943631"/>
                  <a:gd name="connsiteX0" fmla="*/ 668081 w 1845151"/>
                  <a:gd name="connsiteY0" fmla="*/ 5813 h 1943631"/>
                  <a:gd name="connsiteX1" fmla="*/ 940470 w 1845151"/>
                  <a:gd name="connsiteY1" fmla="*/ 103443 h 1943631"/>
                  <a:gd name="connsiteX2" fmla="*/ 1211318 w 1845151"/>
                  <a:gd name="connsiteY2" fmla="*/ 1145583 h 1943631"/>
                  <a:gd name="connsiteX3" fmla="*/ 1258219 w 1845151"/>
                  <a:gd name="connsiteY3" fmla="*/ 1413184 h 1943631"/>
                  <a:gd name="connsiteX4" fmla="*/ 1829633 w 1845151"/>
                  <a:gd name="connsiteY4" fmla="*/ 1702739 h 1943631"/>
                  <a:gd name="connsiteX5" fmla="*/ 1478826 w 1845151"/>
                  <a:gd name="connsiteY5" fmla="*/ 1839410 h 1943631"/>
                  <a:gd name="connsiteX6" fmla="*/ 871184 w 1845151"/>
                  <a:gd name="connsiteY6" fmla="*/ 1508646 h 1943631"/>
                  <a:gd name="connsiteX7" fmla="*/ 820882 w 1845151"/>
                  <a:gd name="connsiteY7" fmla="*/ 1208419 h 1943631"/>
                  <a:gd name="connsiteX8" fmla="*/ 550440 w 1845151"/>
                  <a:gd name="connsiteY8" fmla="*/ 1353082 h 1943631"/>
                  <a:gd name="connsiteX9" fmla="*/ 386500 w 1845151"/>
                  <a:gd name="connsiteY9" fmla="*/ 1841519 h 1943631"/>
                  <a:gd name="connsiteX10" fmla="*/ 69177 w 1845151"/>
                  <a:gd name="connsiteY10" fmla="*/ 1755027 h 1943631"/>
                  <a:gd name="connsiteX11" fmla="*/ 140025 w 1845151"/>
                  <a:gd name="connsiteY11" fmla="*/ 1316427 h 1943631"/>
                  <a:gd name="connsiteX12" fmla="*/ 636238 w 1845151"/>
                  <a:gd name="connsiteY12" fmla="*/ 893952 h 1943631"/>
                  <a:gd name="connsiteX13" fmla="*/ 480911 w 1845151"/>
                  <a:gd name="connsiteY13" fmla="*/ 344199 h 1943631"/>
                  <a:gd name="connsiteX14" fmla="*/ 668081 w 1845151"/>
                  <a:gd name="connsiteY14" fmla="*/ 5813 h 1943631"/>
                  <a:gd name="connsiteX0" fmla="*/ 668081 w 1845151"/>
                  <a:gd name="connsiteY0" fmla="*/ 5813 h 1943631"/>
                  <a:gd name="connsiteX1" fmla="*/ 940470 w 1845151"/>
                  <a:gd name="connsiteY1" fmla="*/ 103443 h 1943631"/>
                  <a:gd name="connsiteX2" fmla="*/ 1211318 w 1845151"/>
                  <a:gd name="connsiteY2" fmla="*/ 1145583 h 1943631"/>
                  <a:gd name="connsiteX3" fmla="*/ 1258219 w 1845151"/>
                  <a:gd name="connsiteY3" fmla="*/ 1413184 h 1943631"/>
                  <a:gd name="connsiteX4" fmla="*/ 1829633 w 1845151"/>
                  <a:gd name="connsiteY4" fmla="*/ 1702739 h 1943631"/>
                  <a:gd name="connsiteX5" fmla="*/ 1478826 w 1845151"/>
                  <a:gd name="connsiteY5" fmla="*/ 1839410 h 1943631"/>
                  <a:gd name="connsiteX6" fmla="*/ 871184 w 1845151"/>
                  <a:gd name="connsiteY6" fmla="*/ 1508646 h 1943631"/>
                  <a:gd name="connsiteX7" fmla="*/ 820882 w 1845151"/>
                  <a:gd name="connsiteY7" fmla="*/ 1208419 h 1943631"/>
                  <a:gd name="connsiteX8" fmla="*/ 550440 w 1845151"/>
                  <a:gd name="connsiteY8" fmla="*/ 1353082 h 1943631"/>
                  <a:gd name="connsiteX9" fmla="*/ 386500 w 1845151"/>
                  <a:gd name="connsiteY9" fmla="*/ 1841519 h 1943631"/>
                  <a:gd name="connsiteX10" fmla="*/ 69177 w 1845151"/>
                  <a:gd name="connsiteY10" fmla="*/ 1755027 h 1943631"/>
                  <a:gd name="connsiteX11" fmla="*/ 140025 w 1845151"/>
                  <a:gd name="connsiteY11" fmla="*/ 1316427 h 1943631"/>
                  <a:gd name="connsiteX12" fmla="*/ 636238 w 1845151"/>
                  <a:gd name="connsiteY12" fmla="*/ 893952 h 1943631"/>
                  <a:gd name="connsiteX13" fmla="*/ 480911 w 1845151"/>
                  <a:gd name="connsiteY13" fmla="*/ 344199 h 1943631"/>
                  <a:gd name="connsiteX14" fmla="*/ 668081 w 1845151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72766 w 1867477"/>
                  <a:gd name="connsiteY8" fmla="*/ 135308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72766 w 1867477"/>
                  <a:gd name="connsiteY8" fmla="*/ 135308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72766 w 1867477"/>
                  <a:gd name="connsiteY8" fmla="*/ 135308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48875 w 1867477"/>
                  <a:gd name="connsiteY8" fmla="*/ 134967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690407 w 1867477"/>
                  <a:gd name="connsiteY0" fmla="*/ 5813 h 1943631"/>
                  <a:gd name="connsiteX1" fmla="*/ 962796 w 1867477"/>
                  <a:gd name="connsiteY1" fmla="*/ 103443 h 1943631"/>
                  <a:gd name="connsiteX2" fmla="*/ 1233644 w 1867477"/>
                  <a:gd name="connsiteY2" fmla="*/ 1145583 h 1943631"/>
                  <a:gd name="connsiteX3" fmla="*/ 1280545 w 1867477"/>
                  <a:gd name="connsiteY3" fmla="*/ 1413184 h 1943631"/>
                  <a:gd name="connsiteX4" fmla="*/ 1851959 w 1867477"/>
                  <a:gd name="connsiteY4" fmla="*/ 1702739 h 1943631"/>
                  <a:gd name="connsiteX5" fmla="*/ 1501152 w 1867477"/>
                  <a:gd name="connsiteY5" fmla="*/ 1839410 h 1943631"/>
                  <a:gd name="connsiteX6" fmla="*/ 893510 w 1867477"/>
                  <a:gd name="connsiteY6" fmla="*/ 1508646 h 1943631"/>
                  <a:gd name="connsiteX7" fmla="*/ 843208 w 1867477"/>
                  <a:gd name="connsiteY7" fmla="*/ 1208419 h 1943631"/>
                  <a:gd name="connsiteX8" fmla="*/ 548875 w 1867477"/>
                  <a:gd name="connsiteY8" fmla="*/ 1349672 h 1943631"/>
                  <a:gd name="connsiteX9" fmla="*/ 408826 w 1867477"/>
                  <a:gd name="connsiteY9" fmla="*/ 1841519 h 1943631"/>
                  <a:gd name="connsiteX10" fmla="*/ 91503 w 1867477"/>
                  <a:gd name="connsiteY10" fmla="*/ 1755027 h 1943631"/>
                  <a:gd name="connsiteX11" fmla="*/ 162351 w 1867477"/>
                  <a:gd name="connsiteY11" fmla="*/ 1316427 h 1943631"/>
                  <a:gd name="connsiteX12" fmla="*/ 658564 w 1867477"/>
                  <a:gd name="connsiteY12" fmla="*/ 893952 h 1943631"/>
                  <a:gd name="connsiteX13" fmla="*/ 503237 w 1867477"/>
                  <a:gd name="connsiteY13" fmla="*/ 344199 h 1943631"/>
                  <a:gd name="connsiteX14" fmla="*/ 690407 w 1867477"/>
                  <a:gd name="connsiteY14" fmla="*/ 5813 h 1943631"/>
                  <a:gd name="connsiteX0" fmla="*/ 503237 w 1867477"/>
                  <a:gd name="connsiteY0" fmla="*/ 279673 h 1879105"/>
                  <a:gd name="connsiteX1" fmla="*/ 962796 w 1867477"/>
                  <a:gd name="connsiteY1" fmla="*/ 38917 h 1879105"/>
                  <a:gd name="connsiteX2" fmla="*/ 1233644 w 1867477"/>
                  <a:gd name="connsiteY2" fmla="*/ 1081057 h 1879105"/>
                  <a:gd name="connsiteX3" fmla="*/ 1280545 w 1867477"/>
                  <a:gd name="connsiteY3" fmla="*/ 1348658 h 1879105"/>
                  <a:gd name="connsiteX4" fmla="*/ 1851959 w 1867477"/>
                  <a:gd name="connsiteY4" fmla="*/ 1638213 h 1879105"/>
                  <a:gd name="connsiteX5" fmla="*/ 1501152 w 1867477"/>
                  <a:gd name="connsiteY5" fmla="*/ 1774884 h 1879105"/>
                  <a:gd name="connsiteX6" fmla="*/ 893510 w 1867477"/>
                  <a:gd name="connsiteY6" fmla="*/ 1444120 h 1879105"/>
                  <a:gd name="connsiteX7" fmla="*/ 843208 w 1867477"/>
                  <a:gd name="connsiteY7" fmla="*/ 1143893 h 1879105"/>
                  <a:gd name="connsiteX8" fmla="*/ 548875 w 1867477"/>
                  <a:gd name="connsiteY8" fmla="*/ 1285146 h 1879105"/>
                  <a:gd name="connsiteX9" fmla="*/ 408826 w 1867477"/>
                  <a:gd name="connsiteY9" fmla="*/ 1776993 h 1879105"/>
                  <a:gd name="connsiteX10" fmla="*/ 91503 w 1867477"/>
                  <a:gd name="connsiteY10" fmla="*/ 1690501 h 1879105"/>
                  <a:gd name="connsiteX11" fmla="*/ 162351 w 1867477"/>
                  <a:gd name="connsiteY11" fmla="*/ 1251901 h 1879105"/>
                  <a:gd name="connsiteX12" fmla="*/ 658564 w 1867477"/>
                  <a:gd name="connsiteY12" fmla="*/ 829426 h 1879105"/>
                  <a:gd name="connsiteX13" fmla="*/ 503237 w 1867477"/>
                  <a:gd name="connsiteY13" fmla="*/ 279673 h 1879105"/>
                  <a:gd name="connsiteX0" fmla="*/ 503237 w 1867477"/>
                  <a:gd name="connsiteY0" fmla="*/ 331230 h 1930662"/>
                  <a:gd name="connsiteX1" fmla="*/ 962796 w 1867477"/>
                  <a:gd name="connsiteY1" fmla="*/ 90474 h 1930662"/>
                  <a:gd name="connsiteX2" fmla="*/ 1233644 w 1867477"/>
                  <a:gd name="connsiteY2" fmla="*/ 1132614 h 1930662"/>
                  <a:gd name="connsiteX3" fmla="*/ 1280545 w 1867477"/>
                  <a:gd name="connsiteY3" fmla="*/ 1400215 h 1930662"/>
                  <a:gd name="connsiteX4" fmla="*/ 1851959 w 1867477"/>
                  <a:gd name="connsiteY4" fmla="*/ 1689770 h 1930662"/>
                  <a:gd name="connsiteX5" fmla="*/ 1501152 w 1867477"/>
                  <a:gd name="connsiteY5" fmla="*/ 1826441 h 1930662"/>
                  <a:gd name="connsiteX6" fmla="*/ 893510 w 1867477"/>
                  <a:gd name="connsiteY6" fmla="*/ 1495677 h 1930662"/>
                  <a:gd name="connsiteX7" fmla="*/ 843208 w 1867477"/>
                  <a:gd name="connsiteY7" fmla="*/ 1195450 h 1930662"/>
                  <a:gd name="connsiteX8" fmla="*/ 548875 w 1867477"/>
                  <a:gd name="connsiteY8" fmla="*/ 1336703 h 1930662"/>
                  <a:gd name="connsiteX9" fmla="*/ 408826 w 1867477"/>
                  <a:gd name="connsiteY9" fmla="*/ 1828550 h 1930662"/>
                  <a:gd name="connsiteX10" fmla="*/ 91503 w 1867477"/>
                  <a:gd name="connsiteY10" fmla="*/ 1742058 h 1930662"/>
                  <a:gd name="connsiteX11" fmla="*/ 162351 w 1867477"/>
                  <a:gd name="connsiteY11" fmla="*/ 1303458 h 1930662"/>
                  <a:gd name="connsiteX12" fmla="*/ 658564 w 1867477"/>
                  <a:gd name="connsiteY12" fmla="*/ 880983 h 1930662"/>
                  <a:gd name="connsiteX13" fmla="*/ 503237 w 1867477"/>
                  <a:gd name="connsiteY13" fmla="*/ 331230 h 1930662"/>
                  <a:gd name="connsiteX0" fmla="*/ 503237 w 1867477"/>
                  <a:gd name="connsiteY0" fmla="*/ 339979 h 1939411"/>
                  <a:gd name="connsiteX1" fmla="*/ 962796 w 1867477"/>
                  <a:gd name="connsiteY1" fmla="*/ 99223 h 1939411"/>
                  <a:gd name="connsiteX2" fmla="*/ 1233644 w 1867477"/>
                  <a:gd name="connsiteY2" fmla="*/ 1141363 h 1939411"/>
                  <a:gd name="connsiteX3" fmla="*/ 1280545 w 1867477"/>
                  <a:gd name="connsiteY3" fmla="*/ 1408964 h 1939411"/>
                  <a:gd name="connsiteX4" fmla="*/ 1851959 w 1867477"/>
                  <a:gd name="connsiteY4" fmla="*/ 1698519 h 1939411"/>
                  <a:gd name="connsiteX5" fmla="*/ 1501152 w 1867477"/>
                  <a:gd name="connsiteY5" fmla="*/ 1835190 h 1939411"/>
                  <a:gd name="connsiteX6" fmla="*/ 893510 w 1867477"/>
                  <a:gd name="connsiteY6" fmla="*/ 1504426 h 1939411"/>
                  <a:gd name="connsiteX7" fmla="*/ 843208 w 1867477"/>
                  <a:gd name="connsiteY7" fmla="*/ 1204199 h 1939411"/>
                  <a:gd name="connsiteX8" fmla="*/ 548875 w 1867477"/>
                  <a:gd name="connsiteY8" fmla="*/ 1345452 h 1939411"/>
                  <a:gd name="connsiteX9" fmla="*/ 408826 w 1867477"/>
                  <a:gd name="connsiteY9" fmla="*/ 1837299 h 1939411"/>
                  <a:gd name="connsiteX10" fmla="*/ 91503 w 1867477"/>
                  <a:gd name="connsiteY10" fmla="*/ 1750807 h 1939411"/>
                  <a:gd name="connsiteX11" fmla="*/ 162351 w 1867477"/>
                  <a:gd name="connsiteY11" fmla="*/ 1312207 h 1939411"/>
                  <a:gd name="connsiteX12" fmla="*/ 658564 w 1867477"/>
                  <a:gd name="connsiteY12" fmla="*/ 889732 h 1939411"/>
                  <a:gd name="connsiteX13" fmla="*/ 503237 w 1867477"/>
                  <a:gd name="connsiteY13" fmla="*/ 339979 h 1939411"/>
                  <a:gd name="connsiteX0" fmla="*/ 503237 w 1867477"/>
                  <a:gd name="connsiteY0" fmla="*/ 340535 h 1939967"/>
                  <a:gd name="connsiteX1" fmla="*/ 962796 w 1867477"/>
                  <a:gd name="connsiteY1" fmla="*/ 99779 h 1939967"/>
                  <a:gd name="connsiteX2" fmla="*/ 1233644 w 1867477"/>
                  <a:gd name="connsiteY2" fmla="*/ 1141919 h 1939967"/>
                  <a:gd name="connsiteX3" fmla="*/ 1280545 w 1867477"/>
                  <a:gd name="connsiteY3" fmla="*/ 1409520 h 1939967"/>
                  <a:gd name="connsiteX4" fmla="*/ 1851959 w 1867477"/>
                  <a:gd name="connsiteY4" fmla="*/ 1699075 h 1939967"/>
                  <a:gd name="connsiteX5" fmla="*/ 1501152 w 1867477"/>
                  <a:gd name="connsiteY5" fmla="*/ 1835746 h 1939967"/>
                  <a:gd name="connsiteX6" fmla="*/ 893510 w 1867477"/>
                  <a:gd name="connsiteY6" fmla="*/ 1504982 h 1939967"/>
                  <a:gd name="connsiteX7" fmla="*/ 843208 w 1867477"/>
                  <a:gd name="connsiteY7" fmla="*/ 1204755 h 1939967"/>
                  <a:gd name="connsiteX8" fmla="*/ 548875 w 1867477"/>
                  <a:gd name="connsiteY8" fmla="*/ 1346008 h 1939967"/>
                  <a:gd name="connsiteX9" fmla="*/ 408826 w 1867477"/>
                  <a:gd name="connsiteY9" fmla="*/ 1837855 h 1939967"/>
                  <a:gd name="connsiteX10" fmla="*/ 91503 w 1867477"/>
                  <a:gd name="connsiteY10" fmla="*/ 1751363 h 1939967"/>
                  <a:gd name="connsiteX11" fmla="*/ 162351 w 1867477"/>
                  <a:gd name="connsiteY11" fmla="*/ 1312763 h 1939967"/>
                  <a:gd name="connsiteX12" fmla="*/ 658564 w 1867477"/>
                  <a:gd name="connsiteY12" fmla="*/ 890288 h 1939967"/>
                  <a:gd name="connsiteX13" fmla="*/ 503237 w 1867477"/>
                  <a:gd name="connsiteY13" fmla="*/ 340535 h 1939967"/>
                  <a:gd name="connsiteX0" fmla="*/ 503237 w 1867477"/>
                  <a:gd name="connsiteY0" fmla="*/ 327274 h 1926706"/>
                  <a:gd name="connsiteX1" fmla="*/ 962796 w 1867477"/>
                  <a:gd name="connsiteY1" fmla="*/ 86518 h 1926706"/>
                  <a:gd name="connsiteX2" fmla="*/ 1233644 w 1867477"/>
                  <a:gd name="connsiteY2" fmla="*/ 1128658 h 1926706"/>
                  <a:gd name="connsiteX3" fmla="*/ 1280545 w 1867477"/>
                  <a:gd name="connsiteY3" fmla="*/ 1396259 h 1926706"/>
                  <a:gd name="connsiteX4" fmla="*/ 1851959 w 1867477"/>
                  <a:gd name="connsiteY4" fmla="*/ 1685814 h 1926706"/>
                  <a:gd name="connsiteX5" fmla="*/ 1501152 w 1867477"/>
                  <a:gd name="connsiteY5" fmla="*/ 1822485 h 1926706"/>
                  <a:gd name="connsiteX6" fmla="*/ 893510 w 1867477"/>
                  <a:gd name="connsiteY6" fmla="*/ 1491721 h 1926706"/>
                  <a:gd name="connsiteX7" fmla="*/ 843208 w 1867477"/>
                  <a:gd name="connsiteY7" fmla="*/ 1191494 h 1926706"/>
                  <a:gd name="connsiteX8" fmla="*/ 548875 w 1867477"/>
                  <a:gd name="connsiteY8" fmla="*/ 1332747 h 1926706"/>
                  <a:gd name="connsiteX9" fmla="*/ 408826 w 1867477"/>
                  <a:gd name="connsiteY9" fmla="*/ 1824594 h 1926706"/>
                  <a:gd name="connsiteX10" fmla="*/ 91503 w 1867477"/>
                  <a:gd name="connsiteY10" fmla="*/ 1738102 h 1926706"/>
                  <a:gd name="connsiteX11" fmla="*/ 162351 w 1867477"/>
                  <a:gd name="connsiteY11" fmla="*/ 1299502 h 1926706"/>
                  <a:gd name="connsiteX12" fmla="*/ 658564 w 1867477"/>
                  <a:gd name="connsiteY12" fmla="*/ 877027 h 1926706"/>
                  <a:gd name="connsiteX13" fmla="*/ 503237 w 1867477"/>
                  <a:gd name="connsiteY13" fmla="*/ 327274 h 1926706"/>
                  <a:gd name="connsiteX0" fmla="*/ 503237 w 1867477"/>
                  <a:gd name="connsiteY0" fmla="*/ 334632 h 1934064"/>
                  <a:gd name="connsiteX1" fmla="*/ 962796 w 1867477"/>
                  <a:gd name="connsiteY1" fmla="*/ 93876 h 1934064"/>
                  <a:gd name="connsiteX2" fmla="*/ 1233644 w 1867477"/>
                  <a:gd name="connsiteY2" fmla="*/ 1136016 h 1934064"/>
                  <a:gd name="connsiteX3" fmla="*/ 1280545 w 1867477"/>
                  <a:gd name="connsiteY3" fmla="*/ 1403617 h 1934064"/>
                  <a:gd name="connsiteX4" fmla="*/ 1851959 w 1867477"/>
                  <a:gd name="connsiteY4" fmla="*/ 1693172 h 1934064"/>
                  <a:gd name="connsiteX5" fmla="*/ 1501152 w 1867477"/>
                  <a:gd name="connsiteY5" fmla="*/ 1829843 h 1934064"/>
                  <a:gd name="connsiteX6" fmla="*/ 893510 w 1867477"/>
                  <a:gd name="connsiteY6" fmla="*/ 1499079 h 1934064"/>
                  <a:gd name="connsiteX7" fmla="*/ 843208 w 1867477"/>
                  <a:gd name="connsiteY7" fmla="*/ 1198852 h 1934064"/>
                  <a:gd name="connsiteX8" fmla="*/ 548875 w 1867477"/>
                  <a:gd name="connsiteY8" fmla="*/ 1340105 h 1934064"/>
                  <a:gd name="connsiteX9" fmla="*/ 408826 w 1867477"/>
                  <a:gd name="connsiteY9" fmla="*/ 1831952 h 1934064"/>
                  <a:gd name="connsiteX10" fmla="*/ 91503 w 1867477"/>
                  <a:gd name="connsiteY10" fmla="*/ 1745460 h 1934064"/>
                  <a:gd name="connsiteX11" fmla="*/ 162351 w 1867477"/>
                  <a:gd name="connsiteY11" fmla="*/ 1306860 h 1934064"/>
                  <a:gd name="connsiteX12" fmla="*/ 658564 w 1867477"/>
                  <a:gd name="connsiteY12" fmla="*/ 884385 h 1934064"/>
                  <a:gd name="connsiteX13" fmla="*/ 503237 w 1867477"/>
                  <a:gd name="connsiteY13" fmla="*/ 334632 h 1934064"/>
                  <a:gd name="connsiteX0" fmla="*/ 503237 w 1874497"/>
                  <a:gd name="connsiteY0" fmla="*/ 334632 h 1919090"/>
                  <a:gd name="connsiteX1" fmla="*/ 962796 w 1874497"/>
                  <a:gd name="connsiteY1" fmla="*/ 93876 h 1919090"/>
                  <a:gd name="connsiteX2" fmla="*/ 1233644 w 1874497"/>
                  <a:gd name="connsiteY2" fmla="*/ 1136016 h 1919090"/>
                  <a:gd name="connsiteX3" fmla="*/ 1280545 w 1874497"/>
                  <a:gd name="connsiteY3" fmla="*/ 1403617 h 1919090"/>
                  <a:gd name="connsiteX4" fmla="*/ 1851959 w 1874497"/>
                  <a:gd name="connsiteY4" fmla="*/ 1693172 h 1919090"/>
                  <a:gd name="connsiteX5" fmla="*/ 1501152 w 1874497"/>
                  <a:gd name="connsiteY5" fmla="*/ 1829843 h 1919090"/>
                  <a:gd name="connsiteX6" fmla="*/ 893510 w 1874497"/>
                  <a:gd name="connsiteY6" fmla="*/ 1499079 h 1919090"/>
                  <a:gd name="connsiteX7" fmla="*/ 843208 w 1874497"/>
                  <a:gd name="connsiteY7" fmla="*/ 1198852 h 1919090"/>
                  <a:gd name="connsiteX8" fmla="*/ 548875 w 1874497"/>
                  <a:gd name="connsiteY8" fmla="*/ 1340105 h 1919090"/>
                  <a:gd name="connsiteX9" fmla="*/ 408826 w 1874497"/>
                  <a:gd name="connsiteY9" fmla="*/ 1831952 h 1919090"/>
                  <a:gd name="connsiteX10" fmla="*/ 91503 w 1874497"/>
                  <a:gd name="connsiteY10" fmla="*/ 1745460 h 1919090"/>
                  <a:gd name="connsiteX11" fmla="*/ 162351 w 1874497"/>
                  <a:gd name="connsiteY11" fmla="*/ 1306860 h 1919090"/>
                  <a:gd name="connsiteX12" fmla="*/ 658564 w 1874497"/>
                  <a:gd name="connsiteY12" fmla="*/ 884385 h 1919090"/>
                  <a:gd name="connsiteX13" fmla="*/ 503237 w 1874497"/>
                  <a:gd name="connsiteY13" fmla="*/ 334632 h 1919090"/>
                  <a:gd name="connsiteX0" fmla="*/ 503237 w 1871778"/>
                  <a:gd name="connsiteY0" fmla="*/ 334632 h 1921811"/>
                  <a:gd name="connsiteX1" fmla="*/ 962796 w 1871778"/>
                  <a:gd name="connsiteY1" fmla="*/ 93876 h 1921811"/>
                  <a:gd name="connsiteX2" fmla="*/ 1233644 w 1871778"/>
                  <a:gd name="connsiteY2" fmla="*/ 1136016 h 1921811"/>
                  <a:gd name="connsiteX3" fmla="*/ 1280545 w 1871778"/>
                  <a:gd name="connsiteY3" fmla="*/ 1403617 h 1921811"/>
                  <a:gd name="connsiteX4" fmla="*/ 1851959 w 1871778"/>
                  <a:gd name="connsiteY4" fmla="*/ 1693172 h 1921811"/>
                  <a:gd name="connsiteX5" fmla="*/ 1453370 w 1871778"/>
                  <a:gd name="connsiteY5" fmla="*/ 1833253 h 1921811"/>
                  <a:gd name="connsiteX6" fmla="*/ 893510 w 1871778"/>
                  <a:gd name="connsiteY6" fmla="*/ 1499079 h 1921811"/>
                  <a:gd name="connsiteX7" fmla="*/ 843208 w 1871778"/>
                  <a:gd name="connsiteY7" fmla="*/ 1198852 h 1921811"/>
                  <a:gd name="connsiteX8" fmla="*/ 548875 w 1871778"/>
                  <a:gd name="connsiteY8" fmla="*/ 1340105 h 1921811"/>
                  <a:gd name="connsiteX9" fmla="*/ 408826 w 1871778"/>
                  <a:gd name="connsiteY9" fmla="*/ 1831952 h 1921811"/>
                  <a:gd name="connsiteX10" fmla="*/ 91503 w 1871778"/>
                  <a:gd name="connsiteY10" fmla="*/ 1745460 h 1921811"/>
                  <a:gd name="connsiteX11" fmla="*/ 162351 w 1871778"/>
                  <a:gd name="connsiteY11" fmla="*/ 1306860 h 1921811"/>
                  <a:gd name="connsiteX12" fmla="*/ 658564 w 1871778"/>
                  <a:gd name="connsiteY12" fmla="*/ 884385 h 1921811"/>
                  <a:gd name="connsiteX13" fmla="*/ 503237 w 1871778"/>
                  <a:gd name="connsiteY13" fmla="*/ 334632 h 1921811"/>
                  <a:gd name="connsiteX0" fmla="*/ 503237 w 1871778"/>
                  <a:gd name="connsiteY0" fmla="*/ 334632 h 1921811"/>
                  <a:gd name="connsiteX1" fmla="*/ 962796 w 1871778"/>
                  <a:gd name="connsiteY1" fmla="*/ 93876 h 1921811"/>
                  <a:gd name="connsiteX2" fmla="*/ 1233644 w 1871778"/>
                  <a:gd name="connsiteY2" fmla="*/ 1136016 h 1921811"/>
                  <a:gd name="connsiteX3" fmla="*/ 1280545 w 1871778"/>
                  <a:gd name="connsiteY3" fmla="*/ 1403617 h 1921811"/>
                  <a:gd name="connsiteX4" fmla="*/ 1851959 w 1871778"/>
                  <a:gd name="connsiteY4" fmla="*/ 1693172 h 1921811"/>
                  <a:gd name="connsiteX5" fmla="*/ 1453370 w 1871778"/>
                  <a:gd name="connsiteY5" fmla="*/ 1833253 h 1921811"/>
                  <a:gd name="connsiteX6" fmla="*/ 893510 w 1871778"/>
                  <a:gd name="connsiteY6" fmla="*/ 1499079 h 1921811"/>
                  <a:gd name="connsiteX7" fmla="*/ 843208 w 1871778"/>
                  <a:gd name="connsiteY7" fmla="*/ 1198852 h 1921811"/>
                  <a:gd name="connsiteX8" fmla="*/ 548875 w 1871778"/>
                  <a:gd name="connsiteY8" fmla="*/ 1340105 h 1921811"/>
                  <a:gd name="connsiteX9" fmla="*/ 408826 w 1871778"/>
                  <a:gd name="connsiteY9" fmla="*/ 1831952 h 1921811"/>
                  <a:gd name="connsiteX10" fmla="*/ 91503 w 1871778"/>
                  <a:gd name="connsiteY10" fmla="*/ 1745460 h 1921811"/>
                  <a:gd name="connsiteX11" fmla="*/ 162351 w 1871778"/>
                  <a:gd name="connsiteY11" fmla="*/ 1306860 h 1921811"/>
                  <a:gd name="connsiteX12" fmla="*/ 658564 w 1871778"/>
                  <a:gd name="connsiteY12" fmla="*/ 884385 h 1921811"/>
                  <a:gd name="connsiteX13" fmla="*/ 503237 w 1871778"/>
                  <a:gd name="connsiteY13" fmla="*/ 334632 h 1921811"/>
                  <a:gd name="connsiteX0" fmla="*/ 503237 w 1872731"/>
                  <a:gd name="connsiteY0" fmla="*/ 334632 h 1900904"/>
                  <a:gd name="connsiteX1" fmla="*/ 962796 w 1872731"/>
                  <a:gd name="connsiteY1" fmla="*/ 93876 h 1900904"/>
                  <a:gd name="connsiteX2" fmla="*/ 1233644 w 1872731"/>
                  <a:gd name="connsiteY2" fmla="*/ 1136016 h 1900904"/>
                  <a:gd name="connsiteX3" fmla="*/ 1280545 w 1872731"/>
                  <a:gd name="connsiteY3" fmla="*/ 1403617 h 1900904"/>
                  <a:gd name="connsiteX4" fmla="*/ 1851959 w 1872731"/>
                  <a:gd name="connsiteY4" fmla="*/ 1693172 h 1900904"/>
                  <a:gd name="connsiteX5" fmla="*/ 1453370 w 1872731"/>
                  <a:gd name="connsiteY5" fmla="*/ 1833253 h 1900904"/>
                  <a:gd name="connsiteX6" fmla="*/ 893510 w 1872731"/>
                  <a:gd name="connsiteY6" fmla="*/ 1499079 h 1900904"/>
                  <a:gd name="connsiteX7" fmla="*/ 843208 w 1872731"/>
                  <a:gd name="connsiteY7" fmla="*/ 1198852 h 1900904"/>
                  <a:gd name="connsiteX8" fmla="*/ 548875 w 1872731"/>
                  <a:gd name="connsiteY8" fmla="*/ 1340105 h 1900904"/>
                  <a:gd name="connsiteX9" fmla="*/ 408826 w 1872731"/>
                  <a:gd name="connsiteY9" fmla="*/ 1831952 h 1900904"/>
                  <a:gd name="connsiteX10" fmla="*/ 91503 w 1872731"/>
                  <a:gd name="connsiteY10" fmla="*/ 1745460 h 1900904"/>
                  <a:gd name="connsiteX11" fmla="*/ 162351 w 1872731"/>
                  <a:gd name="connsiteY11" fmla="*/ 1306860 h 1900904"/>
                  <a:gd name="connsiteX12" fmla="*/ 658564 w 1872731"/>
                  <a:gd name="connsiteY12" fmla="*/ 884385 h 1900904"/>
                  <a:gd name="connsiteX13" fmla="*/ 503237 w 1872731"/>
                  <a:gd name="connsiteY13" fmla="*/ 334632 h 1900904"/>
                  <a:gd name="connsiteX0" fmla="*/ 503237 w 1872731"/>
                  <a:gd name="connsiteY0" fmla="*/ 334632 h 1900904"/>
                  <a:gd name="connsiteX1" fmla="*/ 962796 w 1872731"/>
                  <a:gd name="connsiteY1" fmla="*/ 93876 h 1900904"/>
                  <a:gd name="connsiteX2" fmla="*/ 1233644 w 1872731"/>
                  <a:gd name="connsiteY2" fmla="*/ 1136016 h 1900904"/>
                  <a:gd name="connsiteX3" fmla="*/ 1280545 w 1872731"/>
                  <a:gd name="connsiteY3" fmla="*/ 1403617 h 1900904"/>
                  <a:gd name="connsiteX4" fmla="*/ 1851959 w 1872731"/>
                  <a:gd name="connsiteY4" fmla="*/ 1693172 h 1900904"/>
                  <a:gd name="connsiteX5" fmla="*/ 1453370 w 1872731"/>
                  <a:gd name="connsiteY5" fmla="*/ 1833253 h 1900904"/>
                  <a:gd name="connsiteX6" fmla="*/ 893510 w 1872731"/>
                  <a:gd name="connsiteY6" fmla="*/ 1499079 h 1900904"/>
                  <a:gd name="connsiteX7" fmla="*/ 843208 w 1872731"/>
                  <a:gd name="connsiteY7" fmla="*/ 1198852 h 1900904"/>
                  <a:gd name="connsiteX8" fmla="*/ 548875 w 1872731"/>
                  <a:gd name="connsiteY8" fmla="*/ 1340105 h 1900904"/>
                  <a:gd name="connsiteX9" fmla="*/ 408826 w 1872731"/>
                  <a:gd name="connsiteY9" fmla="*/ 1831952 h 1900904"/>
                  <a:gd name="connsiteX10" fmla="*/ 91503 w 1872731"/>
                  <a:gd name="connsiteY10" fmla="*/ 1745460 h 1900904"/>
                  <a:gd name="connsiteX11" fmla="*/ 162351 w 1872731"/>
                  <a:gd name="connsiteY11" fmla="*/ 1306860 h 1900904"/>
                  <a:gd name="connsiteX12" fmla="*/ 658564 w 1872731"/>
                  <a:gd name="connsiteY12" fmla="*/ 884385 h 1900904"/>
                  <a:gd name="connsiteX13" fmla="*/ 503237 w 1872731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3644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3644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3644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8422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7250"/>
                  <a:gd name="connsiteY0" fmla="*/ 334632 h 1900904"/>
                  <a:gd name="connsiteX1" fmla="*/ 962796 w 1877250"/>
                  <a:gd name="connsiteY1" fmla="*/ 93876 h 1900904"/>
                  <a:gd name="connsiteX2" fmla="*/ 1238422 w 1877250"/>
                  <a:gd name="connsiteY2" fmla="*/ 1136016 h 1900904"/>
                  <a:gd name="connsiteX3" fmla="*/ 1280545 w 1877250"/>
                  <a:gd name="connsiteY3" fmla="*/ 1403617 h 1900904"/>
                  <a:gd name="connsiteX4" fmla="*/ 1856737 w 1877250"/>
                  <a:gd name="connsiteY4" fmla="*/ 1679535 h 1900904"/>
                  <a:gd name="connsiteX5" fmla="*/ 1453370 w 1877250"/>
                  <a:gd name="connsiteY5" fmla="*/ 1833253 h 1900904"/>
                  <a:gd name="connsiteX6" fmla="*/ 893510 w 1877250"/>
                  <a:gd name="connsiteY6" fmla="*/ 1499079 h 1900904"/>
                  <a:gd name="connsiteX7" fmla="*/ 843208 w 1877250"/>
                  <a:gd name="connsiteY7" fmla="*/ 1198852 h 1900904"/>
                  <a:gd name="connsiteX8" fmla="*/ 548875 w 1877250"/>
                  <a:gd name="connsiteY8" fmla="*/ 1340105 h 1900904"/>
                  <a:gd name="connsiteX9" fmla="*/ 408826 w 1877250"/>
                  <a:gd name="connsiteY9" fmla="*/ 1831952 h 1900904"/>
                  <a:gd name="connsiteX10" fmla="*/ 91503 w 1877250"/>
                  <a:gd name="connsiteY10" fmla="*/ 1745460 h 1900904"/>
                  <a:gd name="connsiteX11" fmla="*/ 162351 w 1877250"/>
                  <a:gd name="connsiteY11" fmla="*/ 1306860 h 1900904"/>
                  <a:gd name="connsiteX12" fmla="*/ 658564 w 1877250"/>
                  <a:gd name="connsiteY12" fmla="*/ 884385 h 1900904"/>
                  <a:gd name="connsiteX13" fmla="*/ 503237 w 1877250"/>
                  <a:gd name="connsiteY13" fmla="*/ 334632 h 1900904"/>
                  <a:gd name="connsiteX0" fmla="*/ 503237 w 1872731"/>
                  <a:gd name="connsiteY0" fmla="*/ 334632 h 1900904"/>
                  <a:gd name="connsiteX1" fmla="*/ 962796 w 1872731"/>
                  <a:gd name="connsiteY1" fmla="*/ 93876 h 1900904"/>
                  <a:gd name="connsiteX2" fmla="*/ 1238422 w 1872731"/>
                  <a:gd name="connsiteY2" fmla="*/ 1136016 h 1900904"/>
                  <a:gd name="connsiteX3" fmla="*/ 1280545 w 1872731"/>
                  <a:gd name="connsiteY3" fmla="*/ 1403617 h 1900904"/>
                  <a:gd name="connsiteX4" fmla="*/ 1851959 w 1872731"/>
                  <a:gd name="connsiteY4" fmla="*/ 1682944 h 1900904"/>
                  <a:gd name="connsiteX5" fmla="*/ 1453370 w 1872731"/>
                  <a:gd name="connsiteY5" fmla="*/ 1833253 h 1900904"/>
                  <a:gd name="connsiteX6" fmla="*/ 893510 w 1872731"/>
                  <a:gd name="connsiteY6" fmla="*/ 1499079 h 1900904"/>
                  <a:gd name="connsiteX7" fmla="*/ 843208 w 1872731"/>
                  <a:gd name="connsiteY7" fmla="*/ 1198852 h 1900904"/>
                  <a:gd name="connsiteX8" fmla="*/ 548875 w 1872731"/>
                  <a:gd name="connsiteY8" fmla="*/ 1340105 h 1900904"/>
                  <a:gd name="connsiteX9" fmla="*/ 408826 w 1872731"/>
                  <a:gd name="connsiteY9" fmla="*/ 1831952 h 1900904"/>
                  <a:gd name="connsiteX10" fmla="*/ 91503 w 1872731"/>
                  <a:gd name="connsiteY10" fmla="*/ 1745460 h 1900904"/>
                  <a:gd name="connsiteX11" fmla="*/ 162351 w 1872731"/>
                  <a:gd name="connsiteY11" fmla="*/ 1306860 h 1900904"/>
                  <a:gd name="connsiteX12" fmla="*/ 658564 w 1872731"/>
                  <a:gd name="connsiteY12" fmla="*/ 884385 h 1900904"/>
                  <a:gd name="connsiteX13" fmla="*/ 503237 w 1872731"/>
                  <a:gd name="connsiteY13" fmla="*/ 334632 h 1900904"/>
                  <a:gd name="connsiteX0" fmla="*/ 503237 w 1873833"/>
                  <a:gd name="connsiteY0" fmla="*/ 334632 h 1900904"/>
                  <a:gd name="connsiteX1" fmla="*/ 962796 w 1873833"/>
                  <a:gd name="connsiteY1" fmla="*/ 93876 h 1900904"/>
                  <a:gd name="connsiteX2" fmla="*/ 1238422 w 1873833"/>
                  <a:gd name="connsiteY2" fmla="*/ 1136016 h 1900904"/>
                  <a:gd name="connsiteX3" fmla="*/ 1280545 w 1873833"/>
                  <a:gd name="connsiteY3" fmla="*/ 1403617 h 1900904"/>
                  <a:gd name="connsiteX4" fmla="*/ 1851959 w 1873833"/>
                  <a:gd name="connsiteY4" fmla="*/ 1682944 h 1900904"/>
                  <a:gd name="connsiteX5" fmla="*/ 1472483 w 1873833"/>
                  <a:gd name="connsiteY5" fmla="*/ 1826434 h 1900904"/>
                  <a:gd name="connsiteX6" fmla="*/ 893510 w 1873833"/>
                  <a:gd name="connsiteY6" fmla="*/ 1499079 h 1900904"/>
                  <a:gd name="connsiteX7" fmla="*/ 843208 w 1873833"/>
                  <a:gd name="connsiteY7" fmla="*/ 1198852 h 1900904"/>
                  <a:gd name="connsiteX8" fmla="*/ 548875 w 1873833"/>
                  <a:gd name="connsiteY8" fmla="*/ 1340105 h 1900904"/>
                  <a:gd name="connsiteX9" fmla="*/ 408826 w 1873833"/>
                  <a:gd name="connsiteY9" fmla="*/ 1831952 h 1900904"/>
                  <a:gd name="connsiteX10" fmla="*/ 91503 w 1873833"/>
                  <a:gd name="connsiteY10" fmla="*/ 1745460 h 1900904"/>
                  <a:gd name="connsiteX11" fmla="*/ 162351 w 1873833"/>
                  <a:gd name="connsiteY11" fmla="*/ 1306860 h 1900904"/>
                  <a:gd name="connsiteX12" fmla="*/ 658564 w 1873833"/>
                  <a:gd name="connsiteY12" fmla="*/ 884385 h 1900904"/>
                  <a:gd name="connsiteX13" fmla="*/ 503237 w 1873833"/>
                  <a:gd name="connsiteY13" fmla="*/ 334632 h 1900904"/>
                  <a:gd name="connsiteX0" fmla="*/ 503237 w 1873833"/>
                  <a:gd name="connsiteY0" fmla="*/ 334632 h 1900904"/>
                  <a:gd name="connsiteX1" fmla="*/ 962796 w 1873833"/>
                  <a:gd name="connsiteY1" fmla="*/ 93876 h 1900904"/>
                  <a:gd name="connsiteX2" fmla="*/ 1238422 w 1873833"/>
                  <a:gd name="connsiteY2" fmla="*/ 1136016 h 1900904"/>
                  <a:gd name="connsiteX3" fmla="*/ 1280545 w 1873833"/>
                  <a:gd name="connsiteY3" fmla="*/ 1403617 h 1900904"/>
                  <a:gd name="connsiteX4" fmla="*/ 1851959 w 1873833"/>
                  <a:gd name="connsiteY4" fmla="*/ 1682944 h 1900904"/>
                  <a:gd name="connsiteX5" fmla="*/ 1472483 w 1873833"/>
                  <a:gd name="connsiteY5" fmla="*/ 1833253 h 1900904"/>
                  <a:gd name="connsiteX6" fmla="*/ 893510 w 1873833"/>
                  <a:gd name="connsiteY6" fmla="*/ 1499079 h 1900904"/>
                  <a:gd name="connsiteX7" fmla="*/ 843208 w 1873833"/>
                  <a:gd name="connsiteY7" fmla="*/ 1198852 h 1900904"/>
                  <a:gd name="connsiteX8" fmla="*/ 548875 w 1873833"/>
                  <a:gd name="connsiteY8" fmla="*/ 1340105 h 1900904"/>
                  <a:gd name="connsiteX9" fmla="*/ 408826 w 1873833"/>
                  <a:gd name="connsiteY9" fmla="*/ 1831952 h 1900904"/>
                  <a:gd name="connsiteX10" fmla="*/ 91503 w 1873833"/>
                  <a:gd name="connsiteY10" fmla="*/ 1745460 h 1900904"/>
                  <a:gd name="connsiteX11" fmla="*/ 162351 w 1873833"/>
                  <a:gd name="connsiteY11" fmla="*/ 1306860 h 1900904"/>
                  <a:gd name="connsiteX12" fmla="*/ 658564 w 1873833"/>
                  <a:gd name="connsiteY12" fmla="*/ 884385 h 1900904"/>
                  <a:gd name="connsiteX13" fmla="*/ 503237 w 1873833"/>
                  <a:gd name="connsiteY13" fmla="*/ 334632 h 1900904"/>
                  <a:gd name="connsiteX0" fmla="*/ 503237 w 1877969"/>
                  <a:gd name="connsiteY0" fmla="*/ 334632 h 1900904"/>
                  <a:gd name="connsiteX1" fmla="*/ 962796 w 1877969"/>
                  <a:gd name="connsiteY1" fmla="*/ 93876 h 1900904"/>
                  <a:gd name="connsiteX2" fmla="*/ 1238422 w 1877969"/>
                  <a:gd name="connsiteY2" fmla="*/ 1136016 h 1900904"/>
                  <a:gd name="connsiteX3" fmla="*/ 1280545 w 1877969"/>
                  <a:gd name="connsiteY3" fmla="*/ 1403617 h 1900904"/>
                  <a:gd name="connsiteX4" fmla="*/ 1851959 w 1877969"/>
                  <a:gd name="connsiteY4" fmla="*/ 1682944 h 1900904"/>
                  <a:gd name="connsiteX5" fmla="*/ 1472483 w 1877969"/>
                  <a:gd name="connsiteY5" fmla="*/ 1833253 h 1900904"/>
                  <a:gd name="connsiteX6" fmla="*/ 893510 w 1877969"/>
                  <a:gd name="connsiteY6" fmla="*/ 1499079 h 1900904"/>
                  <a:gd name="connsiteX7" fmla="*/ 843208 w 1877969"/>
                  <a:gd name="connsiteY7" fmla="*/ 1198852 h 1900904"/>
                  <a:gd name="connsiteX8" fmla="*/ 548875 w 1877969"/>
                  <a:gd name="connsiteY8" fmla="*/ 1340105 h 1900904"/>
                  <a:gd name="connsiteX9" fmla="*/ 408826 w 1877969"/>
                  <a:gd name="connsiteY9" fmla="*/ 1831952 h 1900904"/>
                  <a:gd name="connsiteX10" fmla="*/ 91503 w 1877969"/>
                  <a:gd name="connsiteY10" fmla="*/ 1745460 h 1900904"/>
                  <a:gd name="connsiteX11" fmla="*/ 162351 w 1877969"/>
                  <a:gd name="connsiteY11" fmla="*/ 1306860 h 1900904"/>
                  <a:gd name="connsiteX12" fmla="*/ 658564 w 1877969"/>
                  <a:gd name="connsiteY12" fmla="*/ 884385 h 1900904"/>
                  <a:gd name="connsiteX13" fmla="*/ 503237 w 1877969"/>
                  <a:gd name="connsiteY13" fmla="*/ 334632 h 1900904"/>
                  <a:gd name="connsiteX0" fmla="*/ 532920 w 1907652"/>
                  <a:gd name="connsiteY0" fmla="*/ 334632 h 1895319"/>
                  <a:gd name="connsiteX1" fmla="*/ 992479 w 1907652"/>
                  <a:gd name="connsiteY1" fmla="*/ 93876 h 1895319"/>
                  <a:gd name="connsiteX2" fmla="*/ 1268105 w 1907652"/>
                  <a:gd name="connsiteY2" fmla="*/ 1136016 h 1895319"/>
                  <a:gd name="connsiteX3" fmla="*/ 1310228 w 1907652"/>
                  <a:gd name="connsiteY3" fmla="*/ 1403617 h 1895319"/>
                  <a:gd name="connsiteX4" fmla="*/ 1881642 w 1907652"/>
                  <a:gd name="connsiteY4" fmla="*/ 1682944 h 1895319"/>
                  <a:gd name="connsiteX5" fmla="*/ 1502166 w 1907652"/>
                  <a:gd name="connsiteY5" fmla="*/ 1833253 h 1895319"/>
                  <a:gd name="connsiteX6" fmla="*/ 923193 w 1907652"/>
                  <a:gd name="connsiteY6" fmla="*/ 1499079 h 1895319"/>
                  <a:gd name="connsiteX7" fmla="*/ 872891 w 1907652"/>
                  <a:gd name="connsiteY7" fmla="*/ 1198852 h 1895319"/>
                  <a:gd name="connsiteX8" fmla="*/ 578558 w 1907652"/>
                  <a:gd name="connsiteY8" fmla="*/ 1340105 h 1895319"/>
                  <a:gd name="connsiteX9" fmla="*/ 438509 w 1907652"/>
                  <a:gd name="connsiteY9" fmla="*/ 1831952 h 1895319"/>
                  <a:gd name="connsiteX10" fmla="*/ 87738 w 1907652"/>
                  <a:gd name="connsiteY10" fmla="*/ 1728413 h 1895319"/>
                  <a:gd name="connsiteX11" fmla="*/ 192034 w 1907652"/>
                  <a:gd name="connsiteY11" fmla="*/ 1306860 h 1895319"/>
                  <a:gd name="connsiteX12" fmla="*/ 688247 w 1907652"/>
                  <a:gd name="connsiteY12" fmla="*/ 884385 h 1895319"/>
                  <a:gd name="connsiteX13" fmla="*/ 532920 w 1907652"/>
                  <a:gd name="connsiteY13" fmla="*/ 334632 h 1895319"/>
                  <a:gd name="connsiteX0" fmla="*/ 532920 w 1907652"/>
                  <a:gd name="connsiteY0" fmla="*/ 334632 h 1895319"/>
                  <a:gd name="connsiteX1" fmla="*/ 992479 w 1907652"/>
                  <a:gd name="connsiteY1" fmla="*/ 93876 h 1895319"/>
                  <a:gd name="connsiteX2" fmla="*/ 1268105 w 1907652"/>
                  <a:gd name="connsiteY2" fmla="*/ 1136016 h 1895319"/>
                  <a:gd name="connsiteX3" fmla="*/ 1310228 w 1907652"/>
                  <a:gd name="connsiteY3" fmla="*/ 1403617 h 1895319"/>
                  <a:gd name="connsiteX4" fmla="*/ 1881642 w 1907652"/>
                  <a:gd name="connsiteY4" fmla="*/ 1682944 h 1895319"/>
                  <a:gd name="connsiteX5" fmla="*/ 1502166 w 1907652"/>
                  <a:gd name="connsiteY5" fmla="*/ 1833253 h 1895319"/>
                  <a:gd name="connsiteX6" fmla="*/ 923193 w 1907652"/>
                  <a:gd name="connsiteY6" fmla="*/ 1499079 h 1895319"/>
                  <a:gd name="connsiteX7" fmla="*/ 872891 w 1907652"/>
                  <a:gd name="connsiteY7" fmla="*/ 1198852 h 1895319"/>
                  <a:gd name="connsiteX8" fmla="*/ 578558 w 1907652"/>
                  <a:gd name="connsiteY8" fmla="*/ 1340105 h 1895319"/>
                  <a:gd name="connsiteX9" fmla="*/ 438509 w 1907652"/>
                  <a:gd name="connsiteY9" fmla="*/ 1831952 h 1895319"/>
                  <a:gd name="connsiteX10" fmla="*/ 87738 w 1907652"/>
                  <a:gd name="connsiteY10" fmla="*/ 1728413 h 1895319"/>
                  <a:gd name="connsiteX11" fmla="*/ 192034 w 1907652"/>
                  <a:gd name="connsiteY11" fmla="*/ 1306860 h 1895319"/>
                  <a:gd name="connsiteX12" fmla="*/ 688247 w 1907652"/>
                  <a:gd name="connsiteY12" fmla="*/ 884385 h 1895319"/>
                  <a:gd name="connsiteX13" fmla="*/ 532920 w 1907652"/>
                  <a:gd name="connsiteY13" fmla="*/ 334632 h 1895319"/>
                  <a:gd name="connsiteX0" fmla="*/ 529449 w 1904181"/>
                  <a:gd name="connsiteY0" fmla="*/ 334632 h 1895319"/>
                  <a:gd name="connsiteX1" fmla="*/ 989008 w 1904181"/>
                  <a:gd name="connsiteY1" fmla="*/ 93876 h 1895319"/>
                  <a:gd name="connsiteX2" fmla="*/ 1264634 w 1904181"/>
                  <a:gd name="connsiteY2" fmla="*/ 1136016 h 1895319"/>
                  <a:gd name="connsiteX3" fmla="*/ 1306757 w 1904181"/>
                  <a:gd name="connsiteY3" fmla="*/ 1403617 h 1895319"/>
                  <a:gd name="connsiteX4" fmla="*/ 1878171 w 1904181"/>
                  <a:gd name="connsiteY4" fmla="*/ 1682944 h 1895319"/>
                  <a:gd name="connsiteX5" fmla="*/ 1498695 w 1904181"/>
                  <a:gd name="connsiteY5" fmla="*/ 1833253 h 1895319"/>
                  <a:gd name="connsiteX6" fmla="*/ 919722 w 1904181"/>
                  <a:gd name="connsiteY6" fmla="*/ 1499079 h 1895319"/>
                  <a:gd name="connsiteX7" fmla="*/ 869420 w 1904181"/>
                  <a:gd name="connsiteY7" fmla="*/ 1198852 h 1895319"/>
                  <a:gd name="connsiteX8" fmla="*/ 575087 w 1904181"/>
                  <a:gd name="connsiteY8" fmla="*/ 1340105 h 1895319"/>
                  <a:gd name="connsiteX9" fmla="*/ 468486 w 1904181"/>
                  <a:gd name="connsiteY9" fmla="*/ 1831952 h 1895319"/>
                  <a:gd name="connsiteX10" fmla="*/ 84267 w 1904181"/>
                  <a:gd name="connsiteY10" fmla="*/ 1728413 h 1895319"/>
                  <a:gd name="connsiteX11" fmla="*/ 188563 w 1904181"/>
                  <a:gd name="connsiteY11" fmla="*/ 1306860 h 1895319"/>
                  <a:gd name="connsiteX12" fmla="*/ 684776 w 1904181"/>
                  <a:gd name="connsiteY12" fmla="*/ 884385 h 1895319"/>
                  <a:gd name="connsiteX13" fmla="*/ 529449 w 1904181"/>
                  <a:gd name="connsiteY13" fmla="*/ 334632 h 1895319"/>
                  <a:gd name="connsiteX0" fmla="*/ 529449 w 1904181"/>
                  <a:gd name="connsiteY0" fmla="*/ 334632 h 1895319"/>
                  <a:gd name="connsiteX1" fmla="*/ 989008 w 1904181"/>
                  <a:gd name="connsiteY1" fmla="*/ 93876 h 1895319"/>
                  <a:gd name="connsiteX2" fmla="*/ 1264634 w 1904181"/>
                  <a:gd name="connsiteY2" fmla="*/ 1136016 h 1895319"/>
                  <a:gd name="connsiteX3" fmla="*/ 1306757 w 1904181"/>
                  <a:gd name="connsiteY3" fmla="*/ 1403617 h 1895319"/>
                  <a:gd name="connsiteX4" fmla="*/ 1878171 w 1904181"/>
                  <a:gd name="connsiteY4" fmla="*/ 1682944 h 1895319"/>
                  <a:gd name="connsiteX5" fmla="*/ 1498695 w 1904181"/>
                  <a:gd name="connsiteY5" fmla="*/ 1833253 h 1895319"/>
                  <a:gd name="connsiteX6" fmla="*/ 919722 w 1904181"/>
                  <a:gd name="connsiteY6" fmla="*/ 1499079 h 1895319"/>
                  <a:gd name="connsiteX7" fmla="*/ 869420 w 1904181"/>
                  <a:gd name="connsiteY7" fmla="*/ 1198852 h 1895319"/>
                  <a:gd name="connsiteX8" fmla="*/ 575087 w 1904181"/>
                  <a:gd name="connsiteY8" fmla="*/ 1340105 h 1895319"/>
                  <a:gd name="connsiteX9" fmla="*/ 468486 w 1904181"/>
                  <a:gd name="connsiteY9" fmla="*/ 1831952 h 1895319"/>
                  <a:gd name="connsiteX10" fmla="*/ 84267 w 1904181"/>
                  <a:gd name="connsiteY10" fmla="*/ 1728413 h 1895319"/>
                  <a:gd name="connsiteX11" fmla="*/ 188563 w 1904181"/>
                  <a:gd name="connsiteY11" fmla="*/ 1306860 h 1895319"/>
                  <a:gd name="connsiteX12" fmla="*/ 684776 w 1904181"/>
                  <a:gd name="connsiteY12" fmla="*/ 884385 h 1895319"/>
                  <a:gd name="connsiteX13" fmla="*/ 529449 w 1904181"/>
                  <a:gd name="connsiteY13" fmla="*/ 334632 h 1895319"/>
                  <a:gd name="connsiteX0" fmla="*/ 529449 w 1904181"/>
                  <a:gd name="connsiteY0" fmla="*/ 334632 h 1895319"/>
                  <a:gd name="connsiteX1" fmla="*/ 989008 w 1904181"/>
                  <a:gd name="connsiteY1" fmla="*/ 93876 h 1895319"/>
                  <a:gd name="connsiteX2" fmla="*/ 1264634 w 1904181"/>
                  <a:gd name="connsiteY2" fmla="*/ 1136016 h 1895319"/>
                  <a:gd name="connsiteX3" fmla="*/ 1306757 w 1904181"/>
                  <a:gd name="connsiteY3" fmla="*/ 1403617 h 1895319"/>
                  <a:gd name="connsiteX4" fmla="*/ 1878171 w 1904181"/>
                  <a:gd name="connsiteY4" fmla="*/ 1682944 h 1895319"/>
                  <a:gd name="connsiteX5" fmla="*/ 1498695 w 1904181"/>
                  <a:gd name="connsiteY5" fmla="*/ 1833253 h 1895319"/>
                  <a:gd name="connsiteX6" fmla="*/ 919722 w 1904181"/>
                  <a:gd name="connsiteY6" fmla="*/ 1499079 h 1895319"/>
                  <a:gd name="connsiteX7" fmla="*/ 869420 w 1904181"/>
                  <a:gd name="connsiteY7" fmla="*/ 1198852 h 1895319"/>
                  <a:gd name="connsiteX8" fmla="*/ 594200 w 1904181"/>
                  <a:gd name="connsiteY8" fmla="*/ 1353742 h 1895319"/>
                  <a:gd name="connsiteX9" fmla="*/ 468486 w 1904181"/>
                  <a:gd name="connsiteY9" fmla="*/ 1831952 h 1895319"/>
                  <a:gd name="connsiteX10" fmla="*/ 84267 w 1904181"/>
                  <a:gd name="connsiteY10" fmla="*/ 1728413 h 1895319"/>
                  <a:gd name="connsiteX11" fmla="*/ 188563 w 1904181"/>
                  <a:gd name="connsiteY11" fmla="*/ 1306860 h 1895319"/>
                  <a:gd name="connsiteX12" fmla="*/ 684776 w 1904181"/>
                  <a:gd name="connsiteY12" fmla="*/ 884385 h 1895319"/>
                  <a:gd name="connsiteX13" fmla="*/ 529449 w 1904181"/>
                  <a:gd name="connsiteY13" fmla="*/ 334632 h 1895319"/>
                  <a:gd name="connsiteX0" fmla="*/ 529449 w 1904181"/>
                  <a:gd name="connsiteY0" fmla="*/ 334632 h 1895319"/>
                  <a:gd name="connsiteX1" fmla="*/ 989008 w 1904181"/>
                  <a:gd name="connsiteY1" fmla="*/ 93876 h 1895319"/>
                  <a:gd name="connsiteX2" fmla="*/ 1264634 w 1904181"/>
                  <a:gd name="connsiteY2" fmla="*/ 1136016 h 1895319"/>
                  <a:gd name="connsiteX3" fmla="*/ 1306757 w 1904181"/>
                  <a:gd name="connsiteY3" fmla="*/ 1403617 h 1895319"/>
                  <a:gd name="connsiteX4" fmla="*/ 1878171 w 1904181"/>
                  <a:gd name="connsiteY4" fmla="*/ 1682944 h 1895319"/>
                  <a:gd name="connsiteX5" fmla="*/ 1498695 w 1904181"/>
                  <a:gd name="connsiteY5" fmla="*/ 1833253 h 1895319"/>
                  <a:gd name="connsiteX6" fmla="*/ 919722 w 1904181"/>
                  <a:gd name="connsiteY6" fmla="*/ 1499079 h 1895319"/>
                  <a:gd name="connsiteX7" fmla="*/ 869420 w 1904181"/>
                  <a:gd name="connsiteY7" fmla="*/ 1198852 h 1895319"/>
                  <a:gd name="connsiteX8" fmla="*/ 594200 w 1904181"/>
                  <a:gd name="connsiteY8" fmla="*/ 1353742 h 1895319"/>
                  <a:gd name="connsiteX9" fmla="*/ 468486 w 1904181"/>
                  <a:gd name="connsiteY9" fmla="*/ 1831952 h 1895319"/>
                  <a:gd name="connsiteX10" fmla="*/ 84267 w 1904181"/>
                  <a:gd name="connsiteY10" fmla="*/ 1728413 h 1895319"/>
                  <a:gd name="connsiteX11" fmla="*/ 188563 w 1904181"/>
                  <a:gd name="connsiteY11" fmla="*/ 1306860 h 1895319"/>
                  <a:gd name="connsiteX12" fmla="*/ 684776 w 1904181"/>
                  <a:gd name="connsiteY12" fmla="*/ 884385 h 1895319"/>
                  <a:gd name="connsiteX13" fmla="*/ 529449 w 1904181"/>
                  <a:gd name="connsiteY13" fmla="*/ 334632 h 1895319"/>
                  <a:gd name="connsiteX0" fmla="*/ 528975 w 1903707"/>
                  <a:gd name="connsiteY0" fmla="*/ 334632 h 1887369"/>
                  <a:gd name="connsiteX1" fmla="*/ 988534 w 1903707"/>
                  <a:gd name="connsiteY1" fmla="*/ 93876 h 1887369"/>
                  <a:gd name="connsiteX2" fmla="*/ 1264160 w 1903707"/>
                  <a:gd name="connsiteY2" fmla="*/ 1136016 h 1887369"/>
                  <a:gd name="connsiteX3" fmla="*/ 1306283 w 1903707"/>
                  <a:gd name="connsiteY3" fmla="*/ 1403617 h 1887369"/>
                  <a:gd name="connsiteX4" fmla="*/ 1877697 w 1903707"/>
                  <a:gd name="connsiteY4" fmla="*/ 1682944 h 1887369"/>
                  <a:gd name="connsiteX5" fmla="*/ 1498221 w 1903707"/>
                  <a:gd name="connsiteY5" fmla="*/ 1833253 h 1887369"/>
                  <a:gd name="connsiteX6" fmla="*/ 919248 w 1903707"/>
                  <a:gd name="connsiteY6" fmla="*/ 1499079 h 1887369"/>
                  <a:gd name="connsiteX7" fmla="*/ 868946 w 1903707"/>
                  <a:gd name="connsiteY7" fmla="*/ 1198852 h 1887369"/>
                  <a:gd name="connsiteX8" fmla="*/ 593726 w 1903707"/>
                  <a:gd name="connsiteY8" fmla="*/ 1353742 h 1887369"/>
                  <a:gd name="connsiteX9" fmla="*/ 472791 w 1903707"/>
                  <a:gd name="connsiteY9" fmla="*/ 1773993 h 1887369"/>
                  <a:gd name="connsiteX10" fmla="*/ 83793 w 1903707"/>
                  <a:gd name="connsiteY10" fmla="*/ 1728413 h 1887369"/>
                  <a:gd name="connsiteX11" fmla="*/ 188089 w 1903707"/>
                  <a:gd name="connsiteY11" fmla="*/ 1306860 h 1887369"/>
                  <a:gd name="connsiteX12" fmla="*/ 684302 w 1903707"/>
                  <a:gd name="connsiteY12" fmla="*/ 884385 h 1887369"/>
                  <a:gd name="connsiteX13" fmla="*/ 528975 w 1903707"/>
                  <a:gd name="connsiteY13" fmla="*/ 334632 h 1887369"/>
                  <a:gd name="connsiteX0" fmla="*/ 445400 w 1820132"/>
                  <a:gd name="connsiteY0" fmla="*/ 334632 h 1895405"/>
                  <a:gd name="connsiteX1" fmla="*/ 904959 w 1820132"/>
                  <a:gd name="connsiteY1" fmla="*/ 93876 h 1895405"/>
                  <a:gd name="connsiteX2" fmla="*/ 1180585 w 1820132"/>
                  <a:gd name="connsiteY2" fmla="*/ 1136016 h 1895405"/>
                  <a:gd name="connsiteX3" fmla="*/ 1222708 w 1820132"/>
                  <a:gd name="connsiteY3" fmla="*/ 1403617 h 1895405"/>
                  <a:gd name="connsiteX4" fmla="*/ 1794122 w 1820132"/>
                  <a:gd name="connsiteY4" fmla="*/ 1682944 h 1895405"/>
                  <a:gd name="connsiteX5" fmla="*/ 1414646 w 1820132"/>
                  <a:gd name="connsiteY5" fmla="*/ 1833253 h 1895405"/>
                  <a:gd name="connsiteX6" fmla="*/ 835673 w 1820132"/>
                  <a:gd name="connsiteY6" fmla="*/ 1499079 h 1895405"/>
                  <a:gd name="connsiteX7" fmla="*/ 785371 w 1820132"/>
                  <a:gd name="connsiteY7" fmla="*/ 1198852 h 1895405"/>
                  <a:gd name="connsiteX8" fmla="*/ 510151 w 1820132"/>
                  <a:gd name="connsiteY8" fmla="*/ 1353742 h 1895405"/>
                  <a:gd name="connsiteX9" fmla="*/ 389216 w 1820132"/>
                  <a:gd name="connsiteY9" fmla="*/ 1773993 h 1895405"/>
                  <a:gd name="connsiteX10" fmla="*/ 218 w 1820132"/>
                  <a:gd name="connsiteY10" fmla="*/ 1728413 h 1895405"/>
                  <a:gd name="connsiteX11" fmla="*/ 104514 w 1820132"/>
                  <a:gd name="connsiteY11" fmla="*/ 1306860 h 1895405"/>
                  <a:gd name="connsiteX12" fmla="*/ 600727 w 1820132"/>
                  <a:gd name="connsiteY12" fmla="*/ 884385 h 1895405"/>
                  <a:gd name="connsiteX13" fmla="*/ 445400 w 1820132"/>
                  <a:gd name="connsiteY13" fmla="*/ 334632 h 1895405"/>
                  <a:gd name="connsiteX0" fmla="*/ 445354 w 1820086"/>
                  <a:gd name="connsiteY0" fmla="*/ 334632 h 1898968"/>
                  <a:gd name="connsiteX1" fmla="*/ 904913 w 1820086"/>
                  <a:gd name="connsiteY1" fmla="*/ 93876 h 1898968"/>
                  <a:gd name="connsiteX2" fmla="*/ 1180539 w 1820086"/>
                  <a:gd name="connsiteY2" fmla="*/ 1136016 h 1898968"/>
                  <a:gd name="connsiteX3" fmla="*/ 1222662 w 1820086"/>
                  <a:gd name="connsiteY3" fmla="*/ 1403617 h 1898968"/>
                  <a:gd name="connsiteX4" fmla="*/ 1794076 w 1820086"/>
                  <a:gd name="connsiteY4" fmla="*/ 1682944 h 1898968"/>
                  <a:gd name="connsiteX5" fmla="*/ 1414600 w 1820086"/>
                  <a:gd name="connsiteY5" fmla="*/ 1833253 h 1898968"/>
                  <a:gd name="connsiteX6" fmla="*/ 835627 w 1820086"/>
                  <a:gd name="connsiteY6" fmla="*/ 1499079 h 1898968"/>
                  <a:gd name="connsiteX7" fmla="*/ 785325 w 1820086"/>
                  <a:gd name="connsiteY7" fmla="*/ 1198852 h 1898968"/>
                  <a:gd name="connsiteX8" fmla="*/ 510105 w 1820086"/>
                  <a:gd name="connsiteY8" fmla="*/ 1353742 h 1898968"/>
                  <a:gd name="connsiteX9" fmla="*/ 389170 w 1820086"/>
                  <a:gd name="connsiteY9" fmla="*/ 1773993 h 1898968"/>
                  <a:gd name="connsiteX10" fmla="*/ 172 w 1820086"/>
                  <a:gd name="connsiteY10" fmla="*/ 1728413 h 1898968"/>
                  <a:gd name="connsiteX11" fmla="*/ 104468 w 1820086"/>
                  <a:gd name="connsiteY11" fmla="*/ 1306860 h 1898968"/>
                  <a:gd name="connsiteX12" fmla="*/ 600681 w 1820086"/>
                  <a:gd name="connsiteY12" fmla="*/ 884385 h 1898968"/>
                  <a:gd name="connsiteX13" fmla="*/ 445354 w 1820086"/>
                  <a:gd name="connsiteY13" fmla="*/ 334632 h 1898968"/>
                  <a:gd name="connsiteX0" fmla="*/ 445352 w 1820084"/>
                  <a:gd name="connsiteY0" fmla="*/ 334632 h 1887369"/>
                  <a:gd name="connsiteX1" fmla="*/ 904911 w 1820084"/>
                  <a:gd name="connsiteY1" fmla="*/ 93876 h 1887369"/>
                  <a:gd name="connsiteX2" fmla="*/ 1180537 w 1820084"/>
                  <a:gd name="connsiteY2" fmla="*/ 1136016 h 1887369"/>
                  <a:gd name="connsiteX3" fmla="*/ 1222660 w 1820084"/>
                  <a:gd name="connsiteY3" fmla="*/ 1403617 h 1887369"/>
                  <a:gd name="connsiteX4" fmla="*/ 1794074 w 1820084"/>
                  <a:gd name="connsiteY4" fmla="*/ 1682944 h 1887369"/>
                  <a:gd name="connsiteX5" fmla="*/ 1414598 w 1820084"/>
                  <a:gd name="connsiteY5" fmla="*/ 1833253 h 1887369"/>
                  <a:gd name="connsiteX6" fmla="*/ 835625 w 1820084"/>
                  <a:gd name="connsiteY6" fmla="*/ 1499079 h 1887369"/>
                  <a:gd name="connsiteX7" fmla="*/ 785323 w 1820084"/>
                  <a:gd name="connsiteY7" fmla="*/ 1198852 h 1887369"/>
                  <a:gd name="connsiteX8" fmla="*/ 510103 w 1820084"/>
                  <a:gd name="connsiteY8" fmla="*/ 1353742 h 1887369"/>
                  <a:gd name="connsiteX9" fmla="*/ 393946 w 1820084"/>
                  <a:gd name="connsiteY9" fmla="*/ 1736490 h 1887369"/>
                  <a:gd name="connsiteX10" fmla="*/ 170 w 1820084"/>
                  <a:gd name="connsiteY10" fmla="*/ 1728413 h 1887369"/>
                  <a:gd name="connsiteX11" fmla="*/ 104466 w 1820084"/>
                  <a:gd name="connsiteY11" fmla="*/ 1306860 h 1887369"/>
                  <a:gd name="connsiteX12" fmla="*/ 600679 w 1820084"/>
                  <a:gd name="connsiteY12" fmla="*/ 884385 h 1887369"/>
                  <a:gd name="connsiteX13" fmla="*/ 445352 w 1820084"/>
                  <a:gd name="connsiteY13" fmla="*/ 334632 h 1887369"/>
                  <a:gd name="connsiteX0" fmla="*/ 445342 w 1820074"/>
                  <a:gd name="connsiteY0" fmla="*/ 334632 h 1894159"/>
                  <a:gd name="connsiteX1" fmla="*/ 904901 w 1820074"/>
                  <a:gd name="connsiteY1" fmla="*/ 93876 h 1894159"/>
                  <a:gd name="connsiteX2" fmla="*/ 1180527 w 1820074"/>
                  <a:gd name="connsiteY2" fmla="*/ 1136016 h 1894159"/>
                  <a:gd name="connsiteX3" fmla="*/ 1222650 w 1820074"/>
                  <a:gd name="connsiteY3" fmla="*/ 1403617 h 1894159"/>
                  <a:gd name="connsiteX4" fmla="*/ 1794064 w 1820074"/>
                  <a:gd name="connsiteY4" fmla="*/ 1682944 h 1894159"/>
                  <a:gd name="connsiteX5" fmla="*/ 1414588 w 1820074"/>
                  <a:gd name="connsiteY5" fmla="*/ 1833253 h 1894159"/>
                  <a:gd name="connsiteX6" fmla="*/ 835615 w 1820074"/>
                  <a:gd name="connsiteY6" fmla="*/ 1499079 h 1894159"/>
                  <a:gd name="connsiteX7" fmla="*/ 785313 w 1820074"/>
                  <a:gd name="connsiteY7" fmla="*/ 1198852 h 1894159"/>
                  <a:gd name="connsiteX8" fmla="*/ 510093 w 1820074"/>
                  <a:gd name="connsiteY8" fmla="*/ 1353742 h 1894159"/>
                  <a:gd name="connsiteX9" fmla="*/ 393936 w 1820074"/>
                  <a:gd name="connsiteY9" fmla="*/ 1736490 h 1894159"/>
                  <a:gd name="connsiteX10" fmla="*/ 160 w 1820074"/>
                  <a:gd name="connsiteY10" fmla="*/ 1728413 h 1894159"/>
                  <a:gd name="connsiteX11" fmla="*/ 104456 w 1820074"/>
                  <a:gd name="connsiteY11" fmla="*/ 1306860 h 1894159"/>
                  <a:gd name="connsiteX12" fmla="*/ 600669 w 1820074"/>
                  <a:gd name="connsiteY12" fmla="*/ 884385 h 1894159"/>
                  <a:gd name="connsiteX13" fmla="*/ 445342 w 1820074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19645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19645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38758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38758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894 w 1829626"/>
                  <a:gd name="connsiteY0" fmla="*/ 334632 h 1894159"/>
                  <a:gd name="connsiteX1" fmla="*/ 914453 w 1829626"/>
                  <a:gd name="connsiteY1" fmla="*/ 93876 h 1894159"/>
                  <a:gd name="connsiteX2" fmla="*/ 1190079 w 1829626"/>
                  <a:gd name="connsiteY2" fmla="*/ 1136016 h 1894159"/>
                  <a:gd name="connsiteX3" fmla="*/ 1232202 w 1829626"/>
                  <a:gd name="connsiteY3" fmla="*/ 1403617 h 1894159"/>
                  <a:gd name="connsiteX4" fmla="*/ 1803616 w 1829626"/>
                  <a:gd name="connsiteY4" fmla="*/ 1682944 h 1894159"/>
                  <a:gd name="connsiteX5" fmla="*/ 1424140 w 1829626"/>
                  <a:gd name="connsiteY5" fmla="*/ 1833253 h 1894159"/>
                  <a:gd name="connsiteX6" fmla="*/ 845167 w 1829626"/>
                  <a:gd name="connsiteY6" fmla="*/ 1499079 h 1894159"/>
                  <a:gd name="connsiteX7" fmla="*/ 794865 w 1829626"/>
                  <a:gd name="connsiteY7" fmla="*/ 1198852 h 1894159"/>
                  <a:gd name="connsiteX8" fmla="*/ 538758 w 1829626"/>
                  <a:gd name="connsiteY8" fmla="*/ 1353742 h 1894159"/>
                  <a:gd name="connsiteX9" fmla="*/ 403488 w 1829626"/>
                  <a:gd name="connsiteY9" fmla="*/ 1736490 h 1894159"/>
                  <a:gd name="connsiteX10" fmla="*/ 156 w 1829626"/>
                  <a:gd name="connsiteY10" fmla="*/ 1728413 h 1894159"/>
                  <a:gd name="connsiteX11" fmla="*/ 114008 w 1829626"/>
                  <a:gd name="connsiteY11" fmla="*/ 1306860 h 1894159"/>
                  <a:gd name="connsiteX12" fmla="*/ 610221 w 1829626"/>
                  <a:gd name="connsiteY12" fmla="*/ 884385 h 1894159"/>
                  <a:gd name="connsiteX13" fmla="*/ 454894 w 1829626"/>
                  <a:gd name="connsiteY13" fmla="*/ 334632 h 1894159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10236 w 1829641"/>
                  <a:gd name="connsiteY12" fmla="*/ 884385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552898 w 1829641"/>
                  <a:gd name="connsiteY12" fmla="*/ 932116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552898 w 1829641"/>
                  <a:gd name="connsiteY12" fmla="*/ 932116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552898 w 1829641"/>
                  <a:gd name="connsiteY12" fmla="*/ 932116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454909 w 1829641"/>
                  <a:gd name="connsiteY12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252684 w 1829641"/>
                  <a:gd name="connsiteY12" fmla="*/ 830847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20606 w 1829641"/>
                  <a:gd name="connsiteY12" fmla="*/ 902443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20606 w 1829641"/>
                  <a:gd name="connsiteY12" fmla="*/ 902443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73166 w 1829641"/>
                  <a:gd name="connsiteY12" fmla="*/ 851303 h 1902280"/>
                  <a:gd name="connsiteX13" fmla="*/ 454909 w 1829641"/>
                  <a:gd name="connsiteY13" fmla="*/ 334632 h 1902280"/>
                  <a:gd name="connsiteX0" fmla="*/ 454909 w 1829641"/>
                  <a:gd name="connsiteY0" fmla="*/ 334632 h 1902280"/>
                  <a:gd name="connsiteX1" fmla="*/ 914468 w 1829641"/>
                  <a:gd name="connsiteY1" fmla="*/ 93876 h 1902280"/>
                  <a:gd name="connsiteX2" fmla="*/ 1190094 w 1829641"/>
                  <a:gd name="connsiteY2" fmla="*/ 1136016 h 1902280"/>
                  <a:gd name="connsiteX3" fmla="*/ 1232217 w 1829641"/>
                  <a:gd name="connsiteY3" fmla="*/ 1403617 h 1902280"/>
                  <a:gd name="connsiteX4" fmla="*/ 1803631 w 1829641"/>
                  <a:gd name="connsiteY4" fmla="*/ 1682944 h 1902280"/>
                  <a:gd name="connsiteX5" fmla="*/ 1424155 w 1829641"/>
                  <a:gd name="connsiteY5" fmla="*/ 1833253 h 1902280"/>
                  <a:gd name="connsiteX6" fmla="*/ 845182 w 1829641"/>
                  <a:gd name="connsiteY6" fmla="*/ 1499079 h 1902280"/>
                  <a:gd name="connsiteX7" fmla="*/ 794880 w 1829641"/>
                  <a:gd name="connsiteY7" fmla="*/ 1198852 h 1902280"/>
                  <a:gd name="connsiteX8" fmla="*/ 538773 w 1829641"/>
                  <a:gd name="connsiteY8" fmla="*/ 1353742 h 1902280"/>
                  <a:gd name="connsiteX9" fmla="*/ 403503 w 1829641"/>
                  <a:gd name="connsiteY9" fmla="*/ 1736490 h 1902280"/>
                  <a:gd name="connsiteX10" fmla="*/ 171 w 1829641"/>
                  <a:gd name="connsiteY10" fmla="*/ 1728413 h 1902280"/>
                  <a:gd name="connsiteX11" fmla="*/ 114023 w 1829641"/>
                  <a:gd name="connsiteY11" fmla="*/ 1306860 h 1902280"/>
                  <a:gd name="connsiteX12" fmla="*/ 673166 w 1829641"/>
                  <a:gd name="connsiteY12" fmla="*/ 851303 h 1902280"/>
                  <a:gd name="connsiteX13" fmla="*/ 454909 w 1829641"/>
                  <a:gd name="connsiteY13" fmla="*/ 334632 h 1902280"/>
                  <a:gd name="connsiteX0" fmla="*/ 497913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97913 w 1829641"/>
                  <a:gd name="connsiteY13" fmla="*/ 331845 h 1902902"/>
                  <a:gd name="connsiteX0" fmla="*/ 497913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97913 w 1829641"/>
                  <a:gd name="connsiteY13" fmla="*/ 331845 h 1902902"/>
                  <a:gd name="connsiteX0" fmla="*/ 497913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97913 w 1829641"/>
                  <a:gd name="connsiteY13" fmla="*/ 331845 h 1902902"/>
                  <a:gd name="connsiteX0" fmla="*/ 488356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88356 w 1829641"/>
                  <a:gd name="connsiteY13" fmla="*/ 331845 h 1902902"/>
                  <a:gd name="connsiteX0" fmla="*/ 488356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88356 w 1829641"/>
                  <a:gd name="connsiteY13" fmla="*/ 331845 h 1902902"/>
                  <a:gd name="connsiteX0" fmla="*/ 488356 w 1829641"/>
                  <a:gd name="connsiteY0" fmla="*/ 331845 h 1902902"/>
                  <a:gd name="connsiteX1" fmla="*/ 914468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88356 w 1829641"/>
                  <a:gd name="connsiteY13" fmla="*/ 331845 h 1902902"/>
                  <a:gd name="connsiteX0" fmla="*/ 488356 w 1829641"/>
                  <a:gd name="connsiteY0" fmla="*/ 331845 h 1902902"/>
                  <a:gd name="connsiteX1" fmla="*/ 904912 w 1829641"/>
                  <a:gd name="connsiteY1" fmla="*/ 94498 h 1902902"/>
                  <a:gd name="connsiteX2" fmla="*/ 1190094 w 1829641"/>
                  <a:gd name="connsiteY2" fmla="*/ 1136638 h 1902902"/>
                  <a:gd name="connsiteX3" fmla="*/ 1232217 w 1829641"/>
                  <a:gd name="connsiteY3" fmla="*/ 1404239 h 1902902"/>
                  <a:gd name="connsiteX4" fmla="*/ 1803631 w 1829641"/>
                  <a:gd name="connsiteY4" fmla="*/ 1683566 h 1902902"/>
                  <a:gd name="connsiteX5" fmla="*/ 1424155 w 1829641"/>
                  <a:gd name="connsiteY5" fmla="*/ 1833875 h 1902902"/>
                  <a:gd name="connsiteX6" fmla="*/ 845182 w 1829641"/>
                  <a:gd name="connsiteY6" fmla="*/ 1499701 h 1902902"/>
                  <a:gd name="connsiteX7" fmla="*/ 794880 w 1829641"/>
                  <a:gd name="connsiteY7" fmla="*/ 1199474 h 1902902"/>
                  <a:gd name="connsiteX8" fmla="*/ 538773 w 1829641"/>
                  <a:gd name="connsiteY8" fmla="*/ 1354364 h 1902902"/>
                  <a:gd name="connsiteX9" fmla="*/ 403503 w 1829641"/>
                  <a:gd name="connsiteY9" fmla="*/ 1737112 h 1902902"/>
                  <a:gd name="connsiteX10" fmla="*/ 171 w 1829641"/>
                  <a:gd name="connsiteY10" fmla="*/ 1729035 h 1902902"/>
                  <a:gd name="connsiteX11" fmla="*/ 114023 w 1829641"/>
                  <a:gd name="connsiteY11" fmla="*/ 1307482 h 1902902"/>
                  <a:gd name="connsiteX12" fmla="*/ 673166 w 1829641"/>
                  <a:gd name="connsiteY12" fmla="*/ 851925 h 1902902"/>
                  <a:gd name="connsiteX13" fmla="*/ 488356 w 1829641"/>
                  <a:gd name="connsiteY13" fmla="*/ 331845 h 1902902"/>
                  <a:gd name="connsiteX0" fmla="*/ 488356 w 1829641"/>
                  <a:gd name="connsiteY0" fmla="*/ 345855 h 1916912"/>
                  <a:gd name="connsiteX1" fmla="*/ 900134 w 1829641"/>
                  <a:gd name="connsiteY1" fmla="*/ 91461 h 1916912"/>
                  <a:gd name="connsiteX2" fmla="*/ 1190094 w 1829641"/>
                  <a:gd name="connsiteY2" fmla="*/ 1150648 h 1916912"/>
                  <a:gd name="connsiteX3" fmla="*/ 1232217 w 1829641"/>
                  <a:gd name="connsiteY3" fmla="*/ 1418249 h 1916912"/>
                  <a:gd name="connsiteX4" fmla="*/ 1803631 w 1829641"/>
                  <a:gd name="connsiteY4" fmla="*/ 1697576 h 1916912"/>
                  <a:gd name="connsiteX5" fmla="*/ 1424155 w 1829641"/>
                  <a:gd name="connsiteY5" fmla="*/ 1847885 h 1916912"/>
                  <a:gd name="connsiteX6" fmla="*/ 845182 w 1829641"/>
                  <a:gd name="connsiteY6" fmla="*/ 1513711 h 1916912"/>
                  <a:gd name="connsiteX7" fmla="*/ 794880 w 1829641"/>
                  <a:gd name="connsiteY7" fmla="*/ 1213484 h 1916912"/>
                  <a:gd name="connsiteX8" fmla="*/ 538773 w 1829641"/>
                  <a:gd name="connsiteY8" fmla="*/ 1368374 h 1916912"/>
                  <a:gd name="connsiteX9" fmla="*/ 403503 w 1829641"/>
                  <a:gd name="connsiteY9" fmla="*/ 1751122 h 1916912"/>
                  <a:gd name="connsiteX10" fmla="*/ 171 w 1829641"/>
                  <a:gd name="connsiteY10" fmla="*/ 1743045 h 1916912"/>
                  <a:gd name="connsiteX11" fmla="*/ 114023 w 1829641"/>
                  <a:gd name="connsiteY11" fmla="*/ 1321492 h 1916912"/>
                  <a:gd name="connsiteX12" fmla="*/ 673166 w 1829641"/>
                  <a:gd name="connsiteY12" fmla="*/ 865935 h 1916912"/>
                  <a:gd name="connsiteX13" fmla="*/ 488356 w 1829641"/>
                  <a:gd name="connsiteY13" fmla="*/ 345855 h 1916912"/>
                  <a:gd name="connsiteX0" fmla="*/ 488356 w 1829641"/>
                  <a:gd name="connsiteY0" fmla="*/ 345855 h 1916912"/>
                  <a:gd name="connsiteX1" fmla="*/ 900134 w 1829641"/>
                  <a:gd name="connsiteY1" fmla="*/ 91461 h 1916912"/>
                  <a:gd name="connsiteX2" fmla="*/ 1190094 w 1829641"/>
                  <a:gd name="connsiteY2" fmla="*/ 1150648 h 1916912"/>
                  <a:gd name="connsiteX3" fmla="*/ 1232217 w 1829641"/>
                  <a:gd name="connsiteY3" fmla="*/ 1418249 h 1916912"/>
                  <a:gd name="connsiteX4" fmla="*/ 1803631 w 1829641"/>
                  <a:gd name="connsiteY4" fmla="*/ 1697576 h 1916912"/>
                  <a:gd name="connsiteX5" fmla="*/ 1424155 w 1829641"/>
                  <a:gd name="connsiteY5" fmla="*/ 1847885 h 1916912"/>
                  <a:gd name="connsiteX6" fmla="*/ 845182 w 1829641"/>
                  <a:gd name="connsiteY6" fmla="*/ 1513711 h 1916912"/>
                  <a:gd name="connsiteX7" fmla="*/ 794880 w 1829641"/>
                  <a:gd name="connsiteY7" fmla="*/ 1213484 h 1916912"/>
                  <a:gd name="connsiteX8" fmla="*/ 538773 w 1829641"/>
                  <a:gd name="connsiteY8" fmla="*/ 1368374 h 1916912"/>
                  <a:gd name="connsiteX9" fmla="*/ 403503 w 1829641"/>
                  <a:gd name="connsiteY9" fmla="*/ 1751122 h 1916912"/>
                  <a:gd name="connsiteX10" fmla="*/ 171 w 1829641"/>
                  <a:gd name="connsiteY10" fmla="*/ 1743045 h 1916912"/>
                  <a:gd name="connsiteX11" fmla="*/ 114023 w 1829641"/>
                  <a:gd name="connsiteY11" fmla="*/ 1321492 h 1916912"/>
                  <a:gd name="connsiteX12" fmla="*/ 673166 w 1829641"/>
                  <a:gd name="connsiteY12" fmla="*/ 865935 h 1916912"/>
                  <a:gd name="connsiteX13" fmla="*/ 488356 w 1829641"/>
                  <a:gd name="connsiteY13" fmla="*/ 345855 h 1916912"/>
                  <a:gd name="connsiteX0" fmla="*/ 488356 w 1829641"/>
                  <a:gd name="connsiteY0" fmla="*/ 350250 h 1921307"/>
                  <a:gd name="connsiteX1" fmla="*/ 900134 w 1829641"/>
                  <a:gd name="connsiteY1" fmla="*/ 95856 h 1921307"/>
                  <a:gd name="connsiteX2" fmla="*/ 1190094 w 1829641"/>
                  <a:gd name="connsiteY2" fmla="*/ 1155043 h 1921307"/>
                  <a:gd name="connsiteX3" fmla="*/ 1232217 w 1829641"/>
                  <a:gd name="connsiteY3" fmla="*/ 1422644 h 1921307"/>
                  <a:gd name="connsiteX4" fmla="*/ 1803631 w 1829641"/>
                  <a:gd name="connsiteY4" fmla="*/ 1701971 h 1921307"/>
                  <a:gd name="connsiteX5" fmla="*/ 1424155 w 1829641"/>
                  <a:gd name="connsiteY5" fmla="*/ 1852280 h 1921307"/>
                  <a:gd name="connsiteX6" fmla="*/ 845182 w 1829641"/>
                  <a:gd name="connsiteY6" fmla="*/ 1518106 h 1921307"/>
                  <a:gd name="connsiteX7" fmla="*/ 794880 w 1829641"/>
                  <a:gd name="connsiteY7" fmla="*/ 1217879 h 1921307"/>
                  <a:gd name="connsiteX8" fmla="*/ 538773 w 1829641"/>
                  <a:gd name="connsiteY8" fmla="*/ 1372769 h 1921307"/>
                  <a:gd name="connsiteX9" fmla="*/ 403503 w 1829641"/>
                  <a:gd name="connsiteY9" fmla="*/ 1755517 h 1921307"/>
                  <a:gd name="connsiteX10" fmla="*/ 171 w 1829641"/>
                  <a:gd name="connsiteY10" fmla="*/ 1747440 h 1921307"/>
                  <a:gd name="connsiteX11" fmla="*/ 114023 w 1829641"/>
                  <a:gd name="connsiteY11" fmla="*/ 1325887 h 1921307"/>
                  <a:gd name="connsiteX12" fmla="*/ 673166 w 1829641"/>
                  <a:gd name="connsiteY12" fmla="*/ 870330 h 1921307"/>
                  <a:gd name="connsiteX13" fmla="*/ 488356 w 1829641"/>
                  <a:gd name="connsiteY13" fmla="*/ 350250 h 1921307"/>
                  <a:gd name="connsiteX0" fmla="*/ 488356 w 1803631"/>
                  <a:gd name="connsiteY0" fmla="*/ 350250 h 1921307"/>
                  <a:gd name="connsiteX1" fmla="*/ 900134 w 1803631"/>
                  <a:gd name="connsiteY1" fmla="*/ 95856 h 1921307"/>
                  <a:gd name="connsiteX2" fmla="*/ 1190094 w 1803631"/>
                  <a:gd name="connsiteY2" fmla="*/ 1155043 h 1921307"/>
                  <a:gd name="connsiteX3" fmla="*/ 1232217 w 1803631"/>
                  <a:gd name="connsiteY3" fmla="*/ 1422644 h 1921307"/>
                  <a:gd name="connsiteX4" fmla="*/ 1803631 w 1803631"/>
                  <a:gd name="connsiteY4" fmla="*/ 1701971 h 1921307"/>
                  <a:gd name="connsiteX5" fmla="*/ 845182 w 1803631"/>
                  <a:gd name="connsiteY5" fmla="*/ 1518106 h 1921307"/>
                  <a:gd name="connsiteX6" fmla="*/ 794880 w 1803631"/>
                  <a:gd name="connsiteY6" fmla="*/ 1217879 h 1921307"/>
                  <a:gd name="connsiteX7" fmla="*/ 538773 w 1803631"/>
                  <a:gd name="connsiteY7" fmla="*/ 1372769 h 1921307"/>
                  <a:gd name="connsiteX8" fmla="*/ 403503 w 1803631"/>
                  <a:gd name="connsiteY8" fmla="*/ 1755517 h 1921307"/>
                  <a:gd name="connsiteX9" fmla="*/ 171 w 1803631"/>
                  <a:gd name="connsiteY9" fmla="*/ 1747440 h 1921307"/>
                  <a:gd name="connsiteX10" fmla="*/ 114023 w 1803631"/>
                  <a:gd name="connsiteY10" fmla="*/ 1325887 h 1921307"/>
                  <a:gd name="connsiteX11" fmla="*/ 673166 w 1803631"/>
                  <a:gd name="connsiteY11" fmla="*/ 870330 h 1921307"/>
                  <a:gd name="connsiteX12" fmla="*/ 488356 w 1803631"/>
                  <a:gd name="connsiteY12" fmla="*/ 350250 h 1921307"/>
                  <a:gd name="connsiteX0" fmla="*/ 488356 w 1232217"/>
                  <a:gd name="connsiteY0" fmla="*/ 350250 h 1921307"/>
                  <a:gd name="connsiteX1" fmla="*/ 900134 w 1232217"/>
                  <a:gd name="connsiteY1" fmla="*/ 95856 h 1921307"/>
                  <a:gd name="connsiteX2" fmla="*/ 1190094 w 1232217"/>
                  <a:gd name="connsiteY2" fmla="*/ 1155043 h 1921307"/>
                  <a:gd name="connsiteX3" fmla="*/ 1232217 w 1232217"/>
                  <a:gd name="connsiteY3" fmla="*/ 1422644 h 1921307"/>
                  <a:gd name="connsiteX4" fmla="*/ 845182 w 1232217"/>
                  <a:gd name="connsiteY4" fmla="*/ 1518106 h 1921307"/>
                  <a:gd name="connsiteX5" fmla="*/ 794880 w 1232217"/>
                  <a:gd name="connsiteY5" fmla="*/ 1217879 h 1921307"/>
                  <a:gd name="connsiteX6" fmla="*/ 538773 w 1232217"/>
                  <a:gd name="connsiteY6" fmla="*/ 1372769 h 1921307"/>
                  <a:gd name="connsiteX7" fmla="*/ 403503 w 1232217"/>
                  <a:gd name="connsiteY7" fmla="*/ 1755517 h 1921307"/>
                  <a:gd name="connsiteX8" fmla="*/ 171 w 1232217"/>
                  <a:gd name="connsiteY8" fmla="*/ 1747440 h 1921307"/>
                  <a:gd name="connsiteX9" fmla="*/ 114023 w 1232217"/>
                  <a:gd name="connsiteY9" fmla="*/ 1325887 h 1921307"/>
                  <a:gd name="connsiteX10" fmla="*/ 673166 w 1232217"/>
                  <a:gd name="connsiteY10" fmla="*/ 870330 h 1921307"/>
                  <a:gd name="connsiteX11" fmla="*/ 488356 w 1232217"/>
                  <a:gd name="connsiteY11" fmla="*/ 350250 h 1921307"/>
                  <a:gd name="connsiteX0" fmla="*/ 488356 w 1200392"/>
                  <a:gd name="connsiteY0" fmla="*/ 350250 h 1921307"/>
                  <a:gd name="connsiteX1" fmla="*/ 900134 w 1200392"/>
                  <a:gd name="connsiteY1" fmla="*/ 95856 h 1921307"/>
                  <a:gd name="connsiteX2" fmla="*/ 1190094 w 1200392"/>
                  <a:gd name="connsiteY2" fmla="*/ 1155043 h 1921307"/>
                  <a:gd name="connsiteX3" fmla="*/ 845182 w 1200392"/>
                  <a:gd name="connsiteY3" fmla="*/ 1518106 h 1921307"/>
                  <a:gd name="connsiteX4" fmla="*/ 794880 w 1200392"/>
                  <a:gd name="connsiteY4" fmla="*/ 1217879 h 1921307"/>
                  <a:gd name="connsiteX5" fmla="*/ 538773 w 1200392"/>
                  <a:gd name="connsiteY5" fmla="*/ 1372769 h 1921307"/>
                  <a:gd name="connsiteX6" fmla="*/ 403503 w 1200392"/>
                  <a:gd name="connsiteY6" fmla="*/ 1755517 h 1921307"/>
                  <a:gd name="connsiteX7" fmla="*/ 171 w 1200392"/>
                  <a:gd name="connsiteY7" fmla="*/ 1747440 h 1921307"/>
                  <a:gd name="connsiteX8" fmla="*/ 114023 w 1200392"/>
                  <a:gd name="connsiteY8" fmla="*/ 1325887 h 1921307"/>
                  <a:gd name="connsiteX9" fmla="*/ 673166 w 1200392"/>
                  <a:gd name="connsiteY9" fmla="*/ 870330 h 1921307"/>
                  <a:gd name="connsiteX10" fmla="*/ 488356 w 1200392"/>
                  <a:gd name="connsiteY10" fmla="*/ 350250 h 1921307"/>
                  <a:gd name="connsiteX0" fmla="*/ 488356 w 1200392"/>
                  <a:gd name="connsiteY0" fmla="*/ 350250 h 1921307"/>
                  <a:gd name="connsiteX1" fmla="*/ 900134 w 1200392"/>
                  <a:gd name="connsiteY1" fmla="*/ 95856 h 1921307"/>
                  <a:gd name="connsiteX2" fmla="*/ 1190094 w 1200392"/>
                  <a:gd name="connsiteY2" fmla="*/ 1155043 h 1921307"/>
                  <a:gd name="connsiteX3" fmla="*/ 794880 w 1200392"/>
                  <a:gd name="connsiteY3" fmla="*/ 1217879 h 1921307"/>
                  <a:gd name="connsiteX4" fmla="*/ 538773 w 1200392"/>
                  <a:gd name="connsiteY4" fmla="*/ 1372769 h 1921307"/>
                  <a:gd name="connsiteX5" fmla="*/ 403503 w 1200392"/>
                  <a:gd name="connsiteY5" fmla="*/ 1755517 h 1921307"/>
                  <a:gd name="connsiteX6" fmla="*/ 171 w 1200392"/>
                  <a:gd name="connsiteY6" fmla="*/ 1747440 h 1921307"/>
                  <a:gd name="connsiteX7" fmla="*/ 114023 w 1200392"/>
                  <a:gd name="connsiteY7" fmla="*/ 1325887 h 1921307"/>
                  <a:gd name="connsiteX8" fmla="*/ 673166 w 1200392"/>
                  <a:gd name="connsiteY8" fmla="*/ 870330 h 1921307"/>
                  <a:gd name="connsiteX9" fmla="*/ 488356 w 1200392"/>
                  <a:gd name="connsiteY9" fmla="*/ 350250 h 1921307"/>
                  <a:gd name="connsiteX0" fmla="*/ 488356 w 1166396"/>
                  <a:gd name="connsiteY0" fmla="*/ 350250 h 1921307"/>
                  <a:gd name="connsiteX1" fmla="*/ 900134 w 1166396"/>
                  <a:gd name="connsiteY1" fmla="*/ 95856 h 1921307"/>
                  <a:gd name="connsiteX2" fmla="*/ 1154689 w 1166396"/>
                  <a:gd name="connsiteY2" fmla="*/ 904716 h 1921307"/>
                  <a:gd name="connsiteX3" fmla="*/ 794880 w 1166396"/>
                  <a:gd name="connsiteY3" fmla="*/ 1217879 h 1921307"/>
                  <a:gd name="connsiteX4" fmla="*/ 538773 w 1166396"/>
                  <a:gd name="connsiteY4" fmla="*/ 1372769 h 1921307"/>
                  <a:gd name="connsiteX5" fmla="*/ 403503 w 1166396"/>
                  <a:gd name="connsiteY5" fmla="*/ 1755517 h 1921307"/>
                  <a:gd name="connsiteX6" fmla="*/ 171 w 1166396"/>
                  <a:gd name="connsiteY6" fmla="*/ 1747440 h 1921307"/>
                  <a:gd name="connsiteX7" fmla="*/ 114023 w 1166396"/>
                  <a:gd name="connsiteY7" fmla="*/ 1325887 h 1921307"/>
                  <a:gd name="connsiteX8" fmla="*/ 673166 w 1166396"/>
                  <a:gd name="connsiteY8" fmla="*/ 870330 h 1921307"/>
                  <a:gd name="connsiteX9" fmla="*/ 488356 w 1166396"/>
                  <a:gd name="connsiteY9" fmla="*/ 350250 h 1921307"/>
                  <a:gd name="connsiteX0" fmla="*/ 488356 w 1166396"/>
                  <a:gd name="connsiteY0" fmla="*/ 350250 h 1921307"/>
                  <a:gd name="connsiteX1" fmla="*/ 900134 w 1166396"/>
                  <a:gd name="connsiteY1" fmla="*/ 95856 h 1921307"/>
                  <a:gd name="connsiteX2" fmla="*/ 1154689 w 1166396"/>
                  <a:gd name="connsiteY2" fmla="*/ 904716 h 1921307"/>
                  <a:gd name="connsiteX3" fmla="*/ 794880 w 1166396"/>
                  <a:gd name="connsiteY3" fmla="*/ 1217879 h 1921307"/>
                  <a:gd name="connsiteX4" fmla="*/ 538773 w 1166396"/>
                  <a:gd name="connsiteY4" fmla="*/ 1372769 h 1921307"/>
                  <a:gd name="connsiteX5" fmla="*/ 403503 w 1166396"/>
                  <a:gd name="connsiteY5" fmla="*/ 1755517 h 1921307"/>
                  <a:gd name="connsiteX6" fmla="*/ 171 w 1166396"/>
                  <a:gd name="connsiteY6" fmla="*/ 1747440 h 1921307"/>
                  <a:gd name="connsiteX7" fmla="*/ 114023 w 1166396"/>
                  <a:gd name="connsiteY7" fmla="*/ 1325887 h 1921307"/>
                  <a:gd name="connsiteX8" fmla="*/ 673166 w 1166396"/>
                  <a:gd name="connsiteY8" fmla="*/ 870330 h 1921307"/>
                  <a:gd name="connsiteX9" fmla="*/ 488356 w 1166396"/>
                  <a:gd name="connsiteY9" fmla="*/ 350250 h 1921307"/>
                  <a:gd name="connsiteX0" fmla="*/ 488356 w 1166396"/>
                  <a:gd name="connsiteY0" fmla="*/ 350250 h 1921307"/>
                  <a:gd name="connsiteX1" fmla="*/ 900134 w 1166396"/>
                  <a:gd name="connsiteY1" fmla="*/ 95856 h 1921307"/>
                  <a:gd name="connsiteX2" fmla="*/ 1154689 w 1166396"/>
                  <a:gd name="connsiteY2" fmla="*/ 904716 h 1921307"/>
                  <a:gd name="connsiteX3" fmla="*/ 794880 w 1166396"/>
                  <a:gd name="connsiteY3" fmla="*/ 1217879 h 1921307"/>
                  <a:gd name="connsiteX4" fmla="*/ 538773 w 1166396"/>
                  <a:gd name="connsiteY4" fmla="*/ 1372769 h 1921307"/>
                  <a:gd name="connsiteX5" fmla="*/ 403503 w 1166396"/>
                  <a:gd name="connsiteY5" fmla="*/ 1755517 h 1921307"/>
                  <a:gd name="connsiteX6" fmla="*/ 171 w 1166396"/>
                  <a:gd name="connsiteY6" fmla="*/ 1747440 h 1921307"/>
                  <a:gd name="connsiteX7" fmla="*/ 114023 w 1166396"/>
                  <a:gd name="connsiteY7" fmla="*/ 1325887 h 1921307"/>
                  <a:gd name="connsiteX8" fmla="*/ 673166 w 1166396"/>
                  <a:gd name="connsiteY8" fmla="*/ 870330 h 1921307"/>
                  <a:gd name="connsiteX9" fmla="*/ 488356 w 1166396"/>
                  <a:gd name="connsiteY9" fmla="*/ 350250 h 1921307"/>
                  <a:gd name="connsiteX0" fmla="*/ 488356 w 1182536"/>
                  <a:gd name="connsiteY0" fmla="*/ 350250 h 1921307"/>
                  <a:gd name="connsiteX1" fmla="*/ 900134 w 1182536"/>
                  <a:gd name="connsiteY1" fmla="*/ 95856 h 1921307"/>
                  <a:gd name="connsiteX2" fmla="*/ 1171544 w 1182536"/>
                  <a:gd name="connsiteY2" fmla="*/ 907121 h 1921307"/>
                  <a:gd name="connsiteX3" fmla="*/ 794880 w 1182536"/>
                  <a:gd name="connsiteY3" fmla="*/ 1217879 h 1921307"/>
                  <a:gd name="connsiteX4" fmla="*/ 538773 w 1182536"/>
                  <a:gd name="connsiteY4" fmla="*/ 1372769 h 1921307"/>
                  <a:gd name="connsiteX5" fmla="*/ 403503 w 1182536"/>
                  <a:gd name="connsiteY5" fmla="*/ 1755517 h 1921307"/>
                  <a:gd name="connsiteX6" fmla="*/ 171 w 1182536"/>
                  <a:gd name="connsiteY6" fmla="*/ 1747440 h 1921307"/>
                  <a:gd name="connsiteX7" fmla="*/ 114023 w 1182536"/>
                  <a:gd name="connsiteY7" fmla="*/ 1325887 h 1921307"/>
                  <a:gd name="connsiteX8" fmla="*/ 673166 w 1182536"/>
                  <a:gd name="connsiteY8" fmla="*/ 870330 h 1921307"/>
                  <a:gd name="connsiteX9" fmla="*/ 488356 w 1182536"/>
                  <a:gd name="connsiteY9" fmla="*/ 350250 h 1921307"/>
                  <a:gd name="connsiteX0" fmla="*/ 488356 w 1171544"/>
                  <a:gd name="connsiteY0" fmla="*/ 350250 h 1921307"/>
                  <a:gd name="connsiteX1" fmla="*/ 900134 w 1171544"/>
                  <a:gd name="connsiteY1" fmla="*/ 95856 h 1921307"/>
                  <a:gd name="connsiteX2" fmla="*/ 1171544 w 1171544"/>
                  <a:gd name="connsiteY2" fmla="*/ 907121 h 1921307"/>
                  <a:gd name="connsiteX3" fmla="*/ 794880 w 1171544"/>
                  <a:gd name="connsiteY3" fmla="*/ 1217879 h 1921307"/>
                  <a:gd name="connsiteX4" fmla="*/ 538773 w 1171544"/>
                  <a:gd name="connsiteY4" fmla="*/ 1372769 h 1921307"/>
                  <a:gd name="connsiteX5" fmla="*/ 403503 w 1171544"/>
                  <a:gd name="connsiteY5" fmla="*/ 1755517 h 1921307"/>
                  <a:gd name="connsiteX6" fmla="*/ 171 w 1171544"/>
                  <a:gd name="connsiteY6" fmla="*/ 1747440 h 1921307"/>
                  <a:gd name="connsiteX7" fmla="*/ 114023 w 1171544"/>
                  <a:gd name="connsiteY7" fmla="*/ 1325887 h 1921307"/>
                  <a:gd name="connsiteX8" fmla="*/ 673166 w 1171544"/>
                  <a:gd name="connsiteY8" fmla="*/ 870330 h 1921307"/>
                  <a:gd name="connsiteX9" fmla="*/ 488356 w 1171544"/>
                  <a:gd name="connsiteY9" fmla="*/ 350250 h 1921307"/>
                  <a:gd name="connsiteX0" fmla="*/ 488356 w 1171544"/>
                  <a:gd name="connsiteY0" fmla="*/ 350250 h 1921307"/>
                  <a:gd name="connsiteX1" fmla="*/ 900134 w 1171544"/>
                  <a:gd name="connsiteY1" fmla="*/ 95856 h 1921307"/>
                  <a:gd name="connsiteX2" fmla="*/ 1171544 w 1171544"/>
                  <a:gd name="connsiteY2" fmla="*/ 907121 h 1921307"/>
                  <a:gd name="connsiteX3" fmla="*/ 791509 w 1171544"/>
                  <a:gd name="connsiteY3" fmla="*/ 1213069 h 1921307"/>
                  <a:gd name="connsiteX4" fmla="*/ 538773 w 1171544"/>
                  <a:gd name="connsiteY4" fmla="*/ 1372769 h 1921307"/>
                  <a:gd name="connsiteX5" fmla="*/ 403503 w 1171544"/>
                  <a:gd name="connsiteY5" fmla="*/ 1755517 h 1921307"/>
                  <a:gd name="connsiteX6" fmla="*/ 171 w 1171544"/>
                  <a:gd name="connsiteY6" fmla="*/ 1747440 h 1921307"/>
                  <a:gd name="connsiteX7" fmla="*/ 114023 w 1171544"/>
                  <a:gd name="connsiteY7" fmla="*/ 1325887 h 1921307"/>
                  <a:gd name="connsiteX8" fmla="*/ 673166 w 1171544"/>
                  <a:gd name="connsiteY8" fmla="*/ 870330 h 1921307"/>
                  <a:gd name="connsiteX9" fmla="*/ 488356 w 1171544"/>
                  <a:gd name="connsiteY9" fmla="*/ 350250 h 1921307"/>
                  <a:gd name="connsiteX0" fmla="*/ 488356 w 1171544"/>
                  <a:gd name="connsiteY0" fmla="*/ 350250 h 1921307"/>
                  <a:gd name="connsiteX1" fmla="*/ 900134 w 1171544"/>
                  <a:gd name="connsiteY1" fmla="*/ 95856 h 1921307"/>
                  <a:gd name="connsiteX2" fmla="*/ 1171544 w 1171544"/>
                  <a:gd name="connsiteY2" fmla="*/ 907121 h 1921307"/>
                  <a:gd name="connsiteX3" fmla="*/ 791509 w 1171544"/>
                  <a:gd name="connsiteY3" fmla="*/ 1213069 h 1921307"/>
                  <a:gd name="connsiteX4" fmla="*/ 538773 w 1171544"/>
                  <a:gd name="connsiteY4" fmla="*/ 1372769 h 1921307"/>
                  <a:gd name="connsiteX5" fmla="*/ 403503 w 1171544"/>
                  <a:gd name="connsiteY5" fmla="*/ 1755517 h 1921307"/>
                  <a:gd name="connsiteX6" fmla="*/ 171 w 1171544"/>
                  <a:gd name="connsiteY6" fmla="*/ 1747440 h 1921307"/>
                  <a:gd name="connsiteX7" fmla="*/ 114023 w 1171544"/>
                  <a:gd name="connsiteY7" fmla="*/ 1325887 h 1921307"/>
                  <a:gd name="connsiteX8" fmla="*/ 673166 w 1171544"/>
                  <a:gd name="connsiteY8" fmla="*/ 870330 h 1921307"/>
                  <a:gd name="connsiteX9" fmla="*/ 488356 w 1171544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791509 w 1185028"/>
                  <a:gd name="connsiteY3" fmla="*/ 1213069 h 1921307"/>
                  <a:gd name="connsiteX4" fmla="*/ 538773 w 1185028"/>
                  <a:gd name="connsiteY4" fmla="*/ 1372769 h 1921307"/>
                  <a:gd name="connsiteX5" fmla="*/ 403503 w 1185028"/>
                  <a:gd name="connsiteY5" fmla="*/ 1755517 h 1921307"/>
                  <a:gd name="connsiteX6" fmla="*/ 171 w 1185028"/>
                  <a:gd name="connsiteY6" fmla="*/ 1747440 h 1921307"/>
                  <a:gd name="connsiteX7" fmla="*/ 114023 w 1185028"/>
                  <a:gd name="connsiteY7" fmla="*/ 1325887 h 1921307"/>
                  <a:gd name="connsiteX8" fmla="*/ 673166 w 1185028"/>
                  <a:gd name="connsiteY8" fmla="*/ 870330 h 1921307"/>
                  <a:gd name="connsiteX9" fmla="*/ 488356 w 1185028"/>
                  <a:gd name="connsiteY9" fmla="*/ 350250 h 1921307"/>
                  <a:gd name="connsiteX0" fmla="*/ 488356 w 1186167"/>
                  <a:gd name="connsiteY0" fmla="*/ 350250 h 1921307"/>
                  <a:gd name="connsiteX1" fmla="*/ 900134 w 1186167"/>
                  <a:gd name="connsiteY1" fmla="*/ 95856 h 1921307"/>
                  <a:gd name="connsiteX2" fmla="*/ 1185028 w 1186167"/>
                  <a:gd name="connsiteY2" fmla="*/ 907121 h 1921307"/>
                  <a:gd name="connsiteX3" fmla="*/ 791509 w 1186167"/>
                  <a:gd name="connsiteY3" fmla="*/ 1213069 h 1921307"/>
                  <a:gd name="connsiteX4" fmla="*/ 538773 w 1186167"/>
                  <a:gd name="connsiteY4" fmla="*/ 1372769 h 1921307"/>
                  <a:gd name="connsiteX5" fmla="*/ 403503 w 1186167"/>
                  <a:gd name="connsiteY5" fmla="*/ 1755517 h 1921307"/>
                  <a:gd name="connsiteX6" fmla="*/ 171 w 1186167"/>
                  <a:gd name="connsiteY6" fmla="*/ 1747440 h 1921307"/>
                  <a:gd name="connsiteX7" fmla="*/ 114023 w 1186167"/>
                  <a:gd name="connsiteY7" fmla="*/ 1325887 h 1921307"/>
                  <a:gd name="connsiteX8" fmla="*/ 673166 w 1186167"/>
                  <a:gd name="connsiteY8" fmla="*/ 870330 h 1921307"/>
                  <a:gd name="connsiteX9" fmla="*/ 488356 w 1186167"/>
                  <a:gd name="connsiteY9" fmla="*/ 350250 h 1921307"/>
                  <a:gd name="connsiteX0" fmla="*/ 488356 w 1185028"/>
                  <a:gd name="connsiteY0" fmla="*/ 350250 h 1921307"/>
                  <a:gd name="connsiteX1" fmla="*/ 900134 w 1185028"/>
                  <a:gd name="connsiteY1" fmla="*/ 95856 h 1921307"/>
                  <a:gd name="connsiteX2" fmla="*/ 1185028 w 1185028"/>
                  <a:gd name="connsiteY2" fmla="*/ 907121 h 1921307"/>
                  <a:gd name="connsiteX3" fmla="*/ 538773 w 1185028"/>
                  <a:gd name="connsiteY3" fmla="*/ 1372769 h 1921307"/>
                  <a:gd name="connsiteX4" fmla="*/ 403503 w 1185028"/>
                  <a:gd name="connsiteY4" fmla="*/ 1755517 h 1921307"/>
                  <a:gd name="connsiteX5" fmla="*/ 171 w 1185028"/>
                  <a:gd name="connsiteY5" fmla="*/ 1747440 h 1921307"/>
                  <a:gd name="connsiteX6" fmla="*/ 114023 w 1185028"/>
                  <a:gd name="connsiteY6" fmla="*/ 1325887 h 1921307"/>
                  <a:gd name="connsiteX7" fmla="*/ 673166 w 1185028"/>
                  <a:gd name="connsiteY7" fmla="*/ 870330 h 1921307"/>
                  <a:gd name="connsiteX8" fmla="*/ 488356 w 1185028"/>
                  <a:gd name="connsiteY8" fmla="*/ 350250 h 1921307"/>
                  <a:gd name="connsiteX0" fmla="*/ 488356 w 1187930"/>
                  <a:gd name="connsiteY0" fmla="*/ 350250 h 1921307"/>
                  <a:gd name="connsiteX1" fmla="*/ 900134 w 1187930"/>
                  <a:gd name="connsiteY1" fmla="*/ 95856 h 1921307"/>
                  <a:gd name="connsiteX2" fmla="*/ 1185028 w 1187930"/>
                  <a:gd name="connsiteY2" fmla="*/ 907121 h 1921307"/>
                  <a:gd name="connsiteX3" fmla="*/ 538773 w 1187930"/>
                  <a:gd name="connsiteY3" fmla="*/ 1372769 h 1921307"/>
                  <a:gd name="connsiteX4" fmla="*/ 403503 w 1187930"/>
                  <a:gd name="connsiteY4" fmla="*/ 1755517 h 1921307"/>
                  <a:gd name="connsiteX5" fmla="*/ 171 w 1187930"/>
                  <a:gd name="connsiteY5" fmla="*/ 1747440 h 1921307"/>
                  <a:gd name="connsiteX6" fmla="*/ 114023 w 1187930"/>
                  <a:gd name="connsiteY6" fmla="*/ 1325887 h 1921307"/>
                  <a:gd name="connsiteX7" fmla="*/ 673166 w 1187930"/>
                  <a:gd name="connsiteY7" fmla="*/ 870330 h 1921307"/>
                  <a:gd name="connsiteX8" fmla="*/ 488356 w 1187930"/>
                  <a:gd name="connsiteY8" fmla="*/ 350250 h 1921307"/>
                  <a:gd name="connsiteX0" fmla="*/ 488356 w 1184336"/>
                  <a:gd name="connsiteY0" fmla="*/ 350250 h 1921307"/>
                  <a:gd name="connsiteX1" fmla="*/ 900134 w 1184336"/>
                  <a:gd name="connsiteY1" fmla="*/ 95856 h 1921307"/>
                  <a:gd name="connsiteX2" fmla="*/ 1181416 w 1184336"/>
                  <a:gd name="connsiteY2" fmla="*/ 950925 h 1921307"/>
                  <a:gd name="connsiteX3" fmla="*/ 538773 w 1184336"/>
                  <a:gd name="connsiteY3" fmla="*/ 1372769 h 1921307"/>
                  <a:gd name="connsiteX4" fmla="*/ 403503 w 1184336"/>
                  <a:gd name="connsiteY4" fmla="*/ 1755517 h 1921307"/>
                  <a:gd name="connsiteX5" fmla="*/ 171 w 1184336"/>
                  <a:gd name="connsiteY5" fmla="*/ 1747440 h 1921307"/>
                  <a:gd name="connsiteX6" fmla="*/ 114023 w 1184336"/>
                  <a:gd name="connsiteY6" fmla="*/ 1325887 h 1921307"/>
                  <a:gd name="connsiteX7" fmla="*/ 673166 w 1184336"/>
                  <a:gd name="connsiteY7" fmla="*/ 870330 h 1921307"/>
                  <a:gd name="connsiteX8" fmla="*/ 488356 w 1184336"/>
                  <a:gd name="connsiteY8" fmla="*/ 350250 h 1921307"/>
                  <a:gd name="connsiteX0" fmla="*/ 488356 w 1181416"/>
                  <a:gd name="connsiteY0" fmla="*/ 350250 h 1921307"/>
                  <a:gd name="connsiteX1" fmla="*/ 900134 w 1181416"/>
                  <a:gd name="connsiteY1" fmla="*/ 95856 h 1921307"/>
                  <a:gd name="connsiteX2" fmla="*/ 1181416 w 1181416"/>
                  <a:gd name="connsiteY2" fmla="*/ 950925 h 1921307"/>
                  <a:gd name="connsiteX3" fmla="*/ 538773 w 1181416"/>
                  <a:gd name="connsiteY3" fmla="*/ 1372769 h 1921307"/>
                  <a:gd name="connsiteX4" fmla="*/ 403503 w 1181416"/>
                  <a:gd name="connsiteY4" fmla="*/ 1755517 h 1921307"/>
                  <a:gd name="connsiteX5" fmla="*/ 171 w 1181416"/>
                  <a:gd name="connsiteY5" fmla="*/ 1747440 h 1921307"/>
                  <a:gd name="connsiteX6" fmla="*/ 114023 w 1181416"/>
                  <a:gd name="connsiteY6" fmla="*/ 1325887 h 1921307"/>
                  <a:gd name="connsiteX7" fmla="*/ 673166 w 1181416"/>
                  <a:gd name="connsiteY7" fmla="*/ 870330 h 1921307"/>
                  <a:gd name="connsiteX8" fmla="*/ 488356 w 1181416"/>
                  <a:gd name="connsiteY8" fmla="*/ 350250 h 1921307"/>
                  <a:gd name="connsiteX0" fmla="*/ 488356 w 1181416"/>
                  <a:gd name="connsiteY0" fmla="*/ 350250 h 1921307"/>
                  <a:gd name="connsiteX1" fmla="*/ 900134 w 1181416"/>
                  <a:gd name="connsiteY1" fmla="*/ 95856 h 1921307"/>
                  <a:gd name="connsiteX2" fmla="*/ 1181416 w 1181416"/>
                  <a:gd name="connsiteY2" fmla="*/ 950925 h 1921307"/>
                  <a:gd name="connsiteX3" fmla="*/ 527940 w 1181416"/>
                  <a:gd name="connsiteY3" fmla="*/ 1372769 h 1921307"/>
                  <a:gd name="connsiteX4" fmla="*/ 403503 w 1181416"/>
                  <a:gd name="connsiteY4" fmla="*/ 1755517 h 1921307"/>
                  <a:gd name="connsiteX5" fmla="*/ 171 w 1181416"/>
                  <a:gd name="connsiteY5" fmla="*/ 1747440 h 1921307"/>
                  <a:gd name="connsiteX6" fmla="*/ 114023 w 1181416"/>
                  <a:gd name="connsiteY6" fmla="*/ 1325887 h 1921307"/>
                  <a:gd name="connsiteX7" fmla="*/ 673166 w 1181416"/>
                  <a:gd name="connsiteY7" fmla="*/ 870330 h 1921307"/>
                  <a:gd name="connsiteX8" fmla="*/ 488356 w 1181416"/>
                  <a:gd name="connsiteY8" fmla="*/ 350250 h 1921307"/>
                  <a:gd name="connsiteX0" fmla="*/ 488356 w 1181416"/>
                  <a:gd name="connsiteY0" fmla="*/ 350250 h 1921307"/>
                  <a:gd name="connsiteX1" fmla="*/ 900134 w 1181416"/>
                  <a:gd name="connsiteY1" fmla="*/ 95856 h 1921307"/>
                  <a:gd name="connsiteX2" fmla="*/ 1181416 w 1181416"/>
                  <a:gd name="connsiteY2" fmla="*/ 950925 h 1921307"/>
                  <a:gd name="connsiteX3" fmla="*/ 527940 w 1181416"/>
                  <a:gd name="connsiteY3" fmla="*/ 1372769 h 1921307"/>
                  <a:gd name="connsiteX4" fmla="*/ 403503 w 1181416"/>
                  <a:gd name="connsiteY4" fmla="*/ 1755517 h 1921307"/>
                  <a:gd name="connsiteX5" fmla="*/ 171 w 1181416"/>
                  <a:gd name="connsiteY5" fmla="*/ 1747440 h 1921307"/>
                  <a:gd name="connsiteX6" fmla="*/ 114023 w 1181416"/>
                  <a:gd name="connsiteY6" fmla="*/ 1325887 h 1921307"/>
                  <a:gd name="connsiteX7" fmla="*/ 673166 w 1181416"/>
                  <a:gd name="connsiteY7" fmla="*/ 870330 h 1921307"/>
                  <a:gd name="connsiteX8" fmla="*/ 488356 w 1181416"/>
                  <a:gd name="connsiteY8" fmla="*/ 350250 h 1921307"/>
                  <a:gd name="connsiteX0" fmla="*/ 488356 w 1174194"/>
                  <a:gd name="connsiteY0" fmla="*/ 350250 h 1921307"/>
                  <a:gd name="connsiteX1" fmla="*/ 900134 w 1174194"/>
                  <a:gd name="connsiteY1" fmla="*/ 95856 h 1921307"/>
                  <a:gd name="connsiteX2" fmla="*/ 1174194 w 1174194"/>
                  <a:gd name="connsiteY2" fmla="*/ 1007613 h 1921307"/>
                  <a:gd name="connsiteX3" fmla="*/ 527940 w 1174194"/>
                  <a:gd name="connsiteY3" fmla="*/ 1372769 h 1921307"/>
                  <a:gd name="connsiteX4" fmla="*/ 403503 w 1174194"/>
                  <a:gd name="connsiteY4" fmla="*/ 1755517 h 1921307"/>
                  <a:gd name="connsiteX5" fmla="*/ 171 w 1174194"/>
                  <a:gd name="connsiteY5" fmla="*/ 1747440 h 1921307"/>
                  <a:gd name="connsiteX6" fmla="*/ 114023 w 1174194"/>
                  <a:gd name="connsiteY6" fmla="*/ 1325887 h 1921307"/>
                  <a:gd name="connsiteX7" fmla="*/ 673166 w 1174194"/>
                  <a:gd name="connsiteY7" fmla="*/ 870330 h 1921307"/>
                  <a:gd name="connsiteX8" fmla="*/ 488356 w 1174194"/>
                  <a:gd name="connsiteY8" fmla="*/ 350250 h 1921307"/>
                  <a:gd name="connsiteX0" fmla="*/ 488356 w 1174194"/>
                  <a:gd name="connsiteY0" fmla="*/ 350250 h 1921307"/>
                  <a:gd name="connsiteX1" fmla="*/ 900134 w 1174194"/>
                  <a:gd name="connsiteY1" fmla="*/ 95856 h 1921307"/>
                  <a:gd name="connsiteX2" fmla="*/ 1174194 w 1174194"/>
                  <a:gd name="connsiteY2" fmla="*/ 1007613 h 1921307"/>
                  <a:gd name="connsiteX3" fmla="*/ 527940 w 1174194"/>
                  <a:gd name="connsiteY3" fmla="*/ 1372769 h 1921307"/>
                  <a:gd name="connsiteX4" fmla="*/ 403503 w 1174194"/>
                  <a:gd name="connsiteY4" fmla="*/ 1755517 h 1921307"/>
                  <a:gd name="connsiteX5" fmla="*/ 171 w 1174194"/>
                  <a:gd name="connsiteY5" fmla="*/ 1747440 h 1921307"/>
                  <a:gd name="connsiteX6" fmla="*/ 114023 w 1174194"/>
                  <a:gd name="connsiteY6" fmla="*/ 1325887 h 1921307"/>
                  <a:gd name="connsiteX7" fmla="*/ 673166 w 1174194"/>
                  <a:gd name="connsiteY7" fmla="*/ 870330 h 1921307"/>
                  <a:gd name="connsiteX8" fmla="*/ 488356 w 1174194"/>
                  <a:gd name="connsiteY8" fmla="*/ 350250 h 1921307"/>
                  <a:gd name="connsiteX0" fmla="*/ 488356 w 1174194"/>
                  <a:gd name="connsiteY0" fmla="*/ 350250 h 1921307"/>
                  <a:gd name="connsiteX1" fmla="*/ 900134 w 1174194"/>
                  <a:gd name="connsiteY1" fmla="*/ 95856 h 1921307"/>
                  <a:gd name="connsiteX2" fmla="*/ 1174194 w 1174194"/>
                  <a:gd name="connsiteY2" fmla="*/ 1007613 h 1921307"/>
                  <a:gd name="connsiteX3" fmla="*/ 527940 w 1174194"/>
                  <a:gd name="connsiteY3" fmla="*/ 1372769 h 1921307"/>
                  <a:gd name="connsiteX4" fmla="*/ 403503 w 1174194"/>
                  <a:gd name="connsiteY4" fmla="*/ 1755517 h 1921307"/>
                  <a:gd name="connsiteX5" fmla="*/ 171 w 1174194"/>
                  <a:gd name="connsiteY5" fmla="*/ 1747440 h 1921307"/>
                  <a:gd name="connsiteX6" fmla="*/ 114023 w 1174194"/>
                  <a:gd name="connsiteY6" fmla="*/ 1325887 h 1921307"/>
                  <a:gd name="connsiteX7" fmla="*/ 673166 w 1174194"/>
                  <a:gd name="connsiteY7" fmla="*/ 870330 h 1921307"/>
                  <a:gd name="connsiteX8" fmla="*/ 488356 w 1174194"/>
                  <a:gd name="connsiteY8" fmla="*/ 350250 h 1921307"/>
                  <a:gd name="connsiteX0" fmla="*/ 488356 w 1174194"/>
                  <a:gd name="connsiteY0" fmla="*/ 361654 h 1932711"/>
                  <a:gd name="connsiteX1" fmla="*/ 900134 w 1174194"/>
                  <a:gd name="connsiteY1" fmla="*/ 107260 h 1932711"/>
                  <a:gd name="connsiteX2" fmla="*/ 1174194 w 1174194"/>
                  <a:gd name="connsiteY2" fmla="*/ 1019017 h 1932711"/>
                  <a:gd name="connsiteX3" fmla="*/ 527940 w 1174194"/>
                  <a:gd name="connsiteY3" fmla="*/ 1384173 h 1932711"/>
                  <a:gd name="connsiteX4" fmla="*/ 403503 w 1174194"/>
                  <a:gd name="connsiteY4" fmla="*/ 1766921 h 1932711"/>
                  <a:gd name="connsiteX5" fmla="*/ 171 w 1174194"/>
                  <a:gd name="connsiteY5" fmla="*/ 1758844 h 1932711"/>
                  <a:gd name="connsiteX6" fmla="*/ 114023 w 1174194"/>
                  <a:gd name="connsiteY6" fmla="*/ 1337291 h 1932711"/>
                  <a:gd name="connsiteX7" fmla="*/ 673166 w 1174194"/>
                  <a:gd name="connsiteY7" fmla="*/ 881734 h 1932711"/>
                  <a:gd name="connsiteX8" fmla="*/ 488356 w 1174194"/>
                  <a:gd name="connsiteY8" fmla="*/ 361654 h 1932711"/>
                  <a:gd name="connsiteX0" fmla="*/ 488356 w 1174194"/>
                  <a:gd name="connsiteY0" fmla="*/ 361654 h 1932711"/>
                  <a:gd name="connsiteX1" fmla="*/ 900134 w 1174194"/>
                  <a:gd name="connsiteY1" fmla="*/ 107260 h 1932711"/>
                  <a:gd name="connsiteX2" fmla="*/ 1174194 w 1174194"/>
                  <a:gd name="connsiteY2" fmla="*/ 1019017 h 1932711"/>
                  <a:gd name="connsiteX3" fmla="*/ 527940 w 1174194"/>
                  <a:gd name="connsiteY3" fmla="*/ 1384173 h 1932711"/>
                  <a:gd name="connsiteX4" fmla="*/ 403503 w 1174194"/>
                  <a:gd name="connsiteY4" fmla="*/ 1766921 h 1932711"/>
                  <a:gd name="connsiteX5" fmla="*/ 171 w 1174194"/>
                  <a:gd name="connsiteY5" fmla="*/ 1758844 h 1932711"/>
                  <a:gd name="connsiteX6" fmla="*/ 114023 w 1174194"/>
                  <a:gd name="connsiteY6" fmla="*/ 1337291 h 1932711"/>
                  <a:gd name="connsiteX7" fmla="*/ 673166 w 1174194"/>
                  <a:gd name="connsiteY7" fmla="*/ 881734 h 1932711"/>
                  <a:gd name="connsiteX8" fmla="*/ 488356 w 1174194"/>
                  <a:gd name="connsiteY8" fmla="*/ 361654 h 1932711"/>
                  <a:gd name="connsiteX0" fmla="*/ 488356 w 1174194"/>
                  <a:gd name="connsiteY0" fmla="*/ 354856 h 1925913"/>
                  <a:gd name="connsiteX1" fmla="*/ 900134 w 1174194"/>
                  <a:gd name="connsiteY1" fmla="*/ 100462 h 1925913"/>
                  <a:gd name="connsiteX2" fmla="*/ 1174194 w 1174194"/>
                  <a:gd name="connsiteY2" fmla="*/ 1012219 h 1925913"/>
                  <a:gd name="connsiteX3" fmla="*/ 527940 w 1174194"/>
                  <a:gd name="connsiteY3" fmla="*/ 1377375 h 1925913"/>
                  <a:gd name="connsiteX4" fmla="*/ 403503 w 1174194"/>
                  <a:gd name="connsiteY4" fmla="*/ 1760123 h 1925913"/>
                  <a:gd name="connsiteX5" fmla="*/ 171 w 1174194"/>
                  <a:gd name="connsiteY5" fmla="*/ 1752046 h 1925913"/>
                  <a:gd name="connsiteX6" fmla="*/ 114023 w 1174194"/>
                  <a:gd name="connsiteY6" fmla="*/ 1330493 h 1925913"/>
                  <a:gd name="connsiteX7" fmla="*/ 673166 w 1174194"/>
                  <a:gd name="connsiteY7" fmla="*/ 874936 h 1925913"/>
                  <a:gd name="connsiteX8" fmla="*/ 488356 w 1174194"/>
                  <a:gd name="connsiteY8" fmla="*/ 354856 h 1925913"/>
                  <a:gd name="connsiteX0" fmla="*/ 488356 w 1174194"/>
                  <a:gd name="connsiteY0" fmla="*/ 354856 h 1925913"/>
                  <a:gd name="connsiteX1" fmla="*/ 914580 w 1174194"/>
                  <a:gd name="connsiteY1" fmla="*/ 100462 h 1925913"/>
                  <a:gd name="connsiteX2" fmla="*/ 1174194 w 1174194"/>
                  <a:gd name="connsiteY2" fmla="*/ 1012219 h 1925913"/>
                  <a:gd name="connsiteX3" fmla="*/ 527940 w 1174194"/>
                  <a:gd name="connsiteY3" fmla="*/ 1377375 h 1925913"/>
                  <a:gd name="connsiteX4" fmla="*/ 403503 w 1174194"/>
                  <a:gd name="connsiteY4" fmla="*/ 1760123 h 1925913"/>
                  <a:gd name="connsiteX5" fmla="*/ 171 w 1174194"/>
                  <a:gd name="connsiteY5" fmla="*/ 1752046 h 1925913"/>
                  <a:gd name="connsiteX6" fmla="*/ 114023 w 1174194"/>
                  <a:gd name="connsiteY6" fmla="*/ 1330493 h 1925913"/>
                  <a:gd name="connsiteX7" fmla="*/ 673166 w 1174194"/>
                  <a:gd name="connsiteY7" fmla="*/ 874936 h 1925913"/>
                  <a:gd name="connsiteX8" fmla="*/ 488356 w 1174194"/>
                  <a:gd name="connsiteY8" fmla="*/ 354856 h 1925913"/>
                  <a:gd name="connsiteX0" fmla="*/ 488356 w 1174194"/>
                  <a:gd name="connsiteY0" fmla="*/ 355988 h 1927045"/>
                  <a:gd name="connsiteX1" fmla="*/ 914580 w 1174194"/>
                  <a:gd name="connsiteY1" fmla="*/ 101594 h 1927045"/>
                  <a:gd name="connsiteX2" fmla="*/ 1174194 w 1174194"/>
                  <a:gd name="connsiteY2" fmla="*/ 1013351 h 1927045"/>
                  <a:gd name="connsiteX3" fmla="*/ 527940 w 1174194"/>
                  <a:gd name="connsiteY3" fmla="*/ 1378507 h 1927045"/>
                  <a:gd name="connsiteX4" fmla="*/ 403503 w 1174194"/>
                  <a:gd name="connsiteY4" fmla="*/ 1761255 h 1927045"/>
                  <a:gd name="connsiteX5" fmla="*/ 171 w 1174194"/>
                  <a:gd name="connsiteY5" fmla="*/ 1753178 h 1927045"/>
                  <a:gd name="connsiteX6" fmla="*/ 114023 w 1174194"/>
                  <a:gd name="connsiteY6" fmla="*/ 1331625 h 1927045"/>
                  <a:gd name="connsiteX7" fmla="*/ 673166 w 1174194"/>
                  <a:gd name="connsiteY7" fmla="*/ 876068 h 1927045"/>
                  <a:gd name="connsiteX8" fmla="*/ 488356 w 1174194"/>
                  <a:gd name="connsiteY8" fmla="*/ 355988 h 1927045"/>
                  <a:gd name="connsiteX0" fmla="*/ 488356 w 1174194"/>
                  <a:gd name="connsiteY0" fmla="*/ 355988 h 1927045"/>
                  <a:gd name="connsiteX1" fmla="*/ 914580 w 1174194"/>
                  <a:gd name="connsiteY1" fmla="*/ 101594 h 1927045"/>
                  <a:gd name="connsiteX2" fmla="*/ 1174194 w 1174194"/>
                  <a:gd name="connsiteY2" fmla="*/ 1013351 h 1927045"/>
                  <a:gd name="connsiteX3" fmla="*/ 527940 w 1174194"/>
                  <a:gd name="connsiteY3" fmla="*/ 1378507 h 1927045"/>
                  <a:gd name="connsiteX4" fmla="*/ 403503 w 1174194"/>
                  <a:gd name="connsiteY4" fmla="*/ 1761255 h 1927045"/>
                  <a:gd name="connsiteX5" fmla="*/ 171 w 1174194"/>
                  <a:gd name="connsiteY5" fmla="*/ 1753178 h 1927045"/>
                  <a:gd name="connsiteX6" fmla="*/ 114023 w 1174194"/>
                  <a:gd name="connsiteY6" fmla="*/ 1331625 h 1927045"/>
                  <a:gd name="connsiteX7" fmla="*/ 673166 w 1174194"/>
                  <a:gd name="connsiteY7" fmla="*/ 876068 h 1927045"/>
                  <a:gd name="connsiteX8" fmla="*/ 488356 w 1174194"/>
                  <a:gd name="connsiteY8" fmla="*/ 355988 h 1927045"/>
                  <a:gd name="connsiteX0" fmla="*/ 488356 w 1174194"/>
                  <a:gd name="connsiteY0" fmla="*/ 355988 h 1927045"/>
                  <a:gd name="connsiteX1" fmla="*/ 914580 w 1174194"/>
                  <a:gd name="connsiteY1" fmla="*/ 101594 h 1927045"/>
                  <a:gd name="connsiteX2" fmla="*/ 1174194 w 1174194"/>
                  <a:gd name="connsiteY2" fmla="*/ 1013351 h 1927045"/>
                  <a:gd name="connsiteX3" fmla="*/ 527940 w 1174194"/>
                  <a:gd name="connsiteY3" fmla="*/ 1378507 h 1927045"/>
                  <a:gd name="connsiteX4" fmla="*/ 403503 w 1174194"/>
                  <a:gd name="connsiteY4" fmla="*/ 1761255 h 1927045"/>
                  <a:gd name="connsiteX5" fmla="*/ 171 w 1174194"/>
                  <a:gd name="connsiteY5" fmla="*/ 1753178 h 1927045"/>
                  <a:gd name="connsiteX6" fmla="*/ 114023 w 1174194"/>
                  <a:gd name="connsiteY6" fmla="*/ 1331625 h 1927045"/>
                  <a:gd name="connsiteX7" fmla="*/ 673166 w 1174194"/>
                  <a:gd name="connsiteY7" fmla="*/ 876068 h 1927045"/>
                  <a:gd name="connsiteX8" fmla="*/ 488356 w 1174194"/>
                  <a:gd name="connsiteY8" fmla="*/ 355988 h 1927045"/>
                  <a:gd name="connsiteX0" fmla="*/ 488374 w 1174212"/>
                  <a:gd name="connsiteY0" fmla="*/ 355988 h 1920012"/>
                  <a:gd name="connsiteX1" fmla="*/ 914598 w 1174212"/>
                  <a:gd name="connsiteY1" fmla="*/ 101594 h 1920012"/>
                  <a:gd name="connsiteX2" fmla="*/ 1174212 w 1174212"/>
                  <a:gd name="connsiteY2" fmla="*/ 1013351 h 1920012"/>
                  <a:gd name="connsiteX3" fmla="*/ 527958 w 1174212"/>
                  <a:gd name="connsiteY3" fmla="*/ 1378507 h 1920012"/>
                  <a:gd name="connsiteX4" fmla="*/ 403521 w 1174212"/>
                  <a:gd name="connsiteY4" fmla="*/ 1761255 h 1920012"/>
                  <a:gd name="connsiteX5" fmla="*/ 189 w 1174212"/>
                  <a:gd name="connsiteY5" fmla="*/ 1753178 h 1920012"/>
                  <a:gd name="connsiteX6" fmla="*/ 114041 w 1174212"/>
                  <a:gd name="connsiteY6" fmla="*/ 1331625 h 1920012"/>
                  <a:gd name="connsiteX7" fmla="*/ 673184 w 1174212"/>
                  <a:gd name="connsiteY7" fmla="*/ 876068 h 1920012"/>
                  <a:gd name="connsiteX8" fmla="*/ 488374 w 1174212"/>
                  <a:gd name="connsiteY8" fmla="*/ 355988 h 1920012"/>
                  <a:gd name="connsiteX0" fmla="*/ 488185 w 1174023"/>
                  <a:gd name="connsiteY0" fmla="*/ 355988 h 1909604"/>
                  <a:gd name="connsiteX1" fmla="*/ 914409 w 1174023"/>
                  <a:gd name="connsiteY1" fmla="*/ 101594 h 1909604"/>
                  <a:gd name="connsiteX2" fmla="*/ 1174023 w 1174023"/>
                  <a:gd name="connsiteY2" fmla="*/ 1013351 h 1909604"/>
                  <a:gd name="connsiteX3" fmla="*/ 527769 w 1174023"/>
                  <a:gd name="connsiteY3" fmla="*/ 1378507 h 1909604"/>
                  <a:gd name="connsiteX4" fmla="*/ 403332 w 1174023"/>
                  <a:gd name="connsiteY4" fmla="*/ 1761255 h 1909604"/>
                  <a:gd name="connsiteX5" fmla="*/ 0 w 1174023"/>
                  <a:gd name="connsiteY5" fmla="*/ 1753178 h 1909604"/>
                  <a:gd name="connsiteX6" fmla="*/ 113852 w 1174023"/>
                  <a:gd name="connsiteY6" fmla="*/ 1331625 h 1909604"/>
                  <a:gd name="connsiteX7" fmla="*/ 672995 w 1174023"/>
                  <a:gd name="connsiteY7" fmla="*/ 876068 h 1909604"/>
                  <a:gd name="connsiteX8" fmla="*/ 488185 w 1174023"/>
                  <a:gd name="connsiteY8" fmla="*/ 355988 h 1909604"/>
                  <a:gd name="connsiteX0" fmla="*/ 488185 w 1174023"/>
                  <a:gd name="connsiteY0" fmla="*/ 355988 h 1909604"/>
                  <a:gd name="connsiteX1" fmla="*/ 914409 w 1174023"/>
                  <a:gd name="connsiteY1" fmla="*/ 101594 h 1909604"/>
                  <a:gd name="connsiteX2" fmla="*/ 1174023 w 1174023"/>
                  <a:gd name="connsiteY2" fmla="*/ 1013351 h 1909604"/>
                  <a:gd name="connsiteX3" fmla="*/ 527769 w 1174023"/>
                  <a:gd name="connsiteY3" fmla="*/ 1378507 h 1909604"/>
                  <a:gd name="connsiteX4" fmla="*/ 403332 w 1174023"/>
                  <a:gd name="connsiteY4" fmla="*/ 1761255 h 1909604"/>
                  <a:gd name="connsiteX5" fmla="*/ 0 w 1174023"/>
                  <a:gd name="connsiteY5" fmla="*/ 1753178 h 1909604"/>
                  <a:gd name="connsiteX6" fmla="*/ 106630 w 1174023"/>
                  <a:gd name="connsiteY6" fmla="*/ 1331625 h 1909604"/>
                  <a:gd name="connsiteX7" fmla="*/ 672995 w 1174023"/>
                  <a:gd name="connsiteY7" fmla="*/ 876068 h 1909604"/>
                  <a:gd name="connsiteX8" fmla="*/ 488185 w 1174023"/>
                  <a:gd name="connsiteY8" fmla="*/ 355988 h 1909604"/>
                  <a:gd name="connsiteX0" fmla="*/ 488185 w 1174023"/>
                  <a:gd name="connsiteY0" fmla="*/ 355988 h 1909604"/>
                  <a:gd name="connsiteX1" fmla="*/ 914409 w 1174023"/>
                  <a:gd name="connsiteY1" fmla="*/ 101594 h 1909604"/>
                  <a:gd name="connsiteX2" fmla="*/ 1174023 w 1174023"/>
                  <a:gd name="connsiteY2" fmla="*/ 1013351 h 1909604"/>
                  <a:gd name="connsiteX3" fmla="*/ 527769 w 1174023"/>
                  <a:gd name="connsiteY3" fmla="*/ 1378507 h 1909604"/>
                  <a:gd name="connsiteX4" fmla="*/ 403332 w 1174023"/>
                  <a:gd name="connsiteY4" fmla="*/ 1761255 h 1909604"/>
                  <a:gd name="connsiteX5" fmla="*/ 0 w 1174023"/>
                  <a:gd name="connsiteY5" fmla="*/ 1753178 h 1909604"/>
                  <a:gd name="connsiteX6" fmla="*/ 106630 w 1174023"/>
                  <a:gd name="connsiteY6" fmla="*/ 1331625 h 1909604"/>
                  <a:gd name="connsiteX7" fmla="*/ 672995 w 1174023"/>
                  <a:gd name="connsiteY7" fmla="*/ 876068 h 1909604"/>
                  <a:gd name="connsiteX8" fmla="*/ 488185 w 1174023"/>
                  <a:gd name="connsiteY8" fmla="*/ 355988 h 1909604"/>
                  <a:gd name="connsiteX0" fmla="*/ 480963 w 1166801"/>
                  <a:gd name="connsiteY0" fmla="*/ 355988 h 1913943"/>
                  <a:gd name="connsiteX1" fmla="*/ 907187 w 1166801"/>
                  <a:gd name="connsiteY1" fmla="*/ 101594 h 1913943"/>
                  <a:gd name="connsiteX2" fmla="*/ 1166801 w 1166801"/>
                  <a:gd name="connsiteY2" fmla="*/ 1013351 h 1913943"/>
                  <a:gd name="connsiteX3" fmla="*/ 520547 w 1166801"/>
                  <a:gd name="connsiteY3" fmla="*/ 1378507 h 1913943"/>
                  <a:gd name="connsiteX4" fmla="*/ 396110 w 1166801"/>
                  <a:gd name="connsiteY4" fmla="*/ 1761255 h 1913943"/>
                  <a:gd name="connsiteX5" fmla="*/ 0 w 1166801"/>
                  <a:gd name="connsiteY5" fmla="*/ 1760908 h 1913943"/>
                  <a:gd name="connsiteX6" fmla="*/ 99408 w 1166801"/>
                  <a:gd name="connsiteY6" fmla="*/ 1331625 h 1913943"/>
                  <a:gd name="connsiteX7" fmla="*/ 665773 w 1166801"/>
                  <a:gd name="connsiteY7" fmla="*/ 876068 h 1913943"/>
                  <a:gd name="connsiteX8" fmla="*/ 480963 w 1166801"/>
                  <a:gd name="connsiteY8" fmla="*/ 355988 h 1913943"/>
                  <a:gd name="connsiteX0" fmla="*/ 480963 w 1166801"/>
                  <a:gd name="connsiteY0" fmla="*/ 355988 h 1913943"/>
                  <a:gd name="connsiteX1" fmla="*/ 907187 w 1166801"/>
                  <a:gd name="connsiteY1" fmla="*/ 101594 h 1913943"/>
                  <a:gd name="connsiteX2" fmla="*/ 1166801 w 1166801"/>
                  <a:gd name="connsiteY2" fmla="*/ 1013351 h 1913943"/>
                  <a:gd name="connsiteX3" fmla="*/ 520547 w 1166801"/>
                  <a:gd name="connsiteY3" fmla="*/ 1378507 h 1913943"/>
                  <a:gd name="connsiteX4" fmla="*/ 396110 w 1166801"/>
                  <a:gd name="connsiteY4" fmla="*/ 1761255 h 1913943"/>
                  <a:gd name="connsiteX5" fmla="*/ 0 w 1166801"/>
                  <a:gd name="connsiteY5" fmla="*/ 1760908 h 1913943"/>
                  <a:gd name="connsiteX6" fmla="*/ 99408 w 1166801"/>
                  <a:gd name="connsiteY6" fmla="*/ 1331625 h 1913943"/>
                  <a:gd name="connsiteX7" fmla="*/ 665773 w 1166801"/>
                  <a:gd name="connsiteY7" fmla="*/ 876068 h 1913943"/>
                  <a:gd name="connsiteX8" fmla="*/ 480963 w 1166801"/>
                  <a:gd name="connsiteY8" fmla="*/ 355988 h 1913943"/>
                  <a:gd name="connsiteX0" fmla="*/ 480963 w 1166801"/>
                  <a:gd name="connsiteY0" fmla="*/ 355988 h 1913943"/>
                  <a:gd name="connsiteX1" fmla="*/ 907187 w 1166801"/>
                  <a:gd name="connsiteY1" fmla="*/ 101594 h 1913943"/>
                  <a:gd name="connsiteX2" fmla="*/ 1166801 w 1166801"/>
                  <a:gd name="connsiteY2" fmla="*/ 1013351 h 1913943"/>
                  <a:gd name="connsiteX3" fmla="*/ 520547 w 1166801"/>
                  <a:gd name="connsiteY3" fmla="*/ 1378507 h 1913943"/>
                  <a:gd name="connsiteX4" fmla="*/ 396110 w 1166801"/>
                  <a:gd name="connsiteY4" fmla="*/ 1761255 h 1913943"/>
                  <a:gd name="connsiteX5" fmla="*/ 0 w 1166801"/>
                  <a:gd name="connsiteY5" fmla="*/ 1760908 h 1913943"/>
                  <a:gd name="connsiteX6" fmla="*/ 99408 w 1166801"/>
                  <a:gd name="connsiteY6" fmla="*/ 1331625 h 1913943"/>
                  <a:gd name="connsiteX7" fmla="*/ 665773 w 1166801"/>
                  <a:gd name="connsiteY7" fmla="*/ 876068 h 1913943"/>
                  <a:gd name="connsiteX8" fmla="*/ 480963 w 1166801"/>
                  <a:gd name="connsiteY8" fmla="*/ 355988 h 1913943"/>
                  <a:gd name="connsiteX0" fmla="*/ 477351 w 1163189"/>
                  <a:gd name="connsiteY0" fmla="*/ 355988 h 1912485"/>
                  <a:gd name="connsiteX1" fmla="*/ 903575 w 1163189"/>
                  <a:gd name="connsiteY1" fmla="*/ 101594 h 1912485"/>
                  <a:gd name="connsiteX2" fmla="*/ 1163189 w 1163189"/>
                  <a:gd name="connsiteY2" fmla="*/ 1013351 h 1912485"/>
                  <a:gd name="connsiteX3" fmla="*/ 516935 w 1163189"/>
                  <a:gd name="connsiteY3" fmla="*/ 1378507 h 1912485"/>
                  <a:gd name="connsiteX4" fmla="*/ 392498 w 1163189"/>
                  <a:gd name="connsiteY4" fmla="*/ 1761255 h 1912485"/>
                  <a:gd name="connsiteX5" fmla="*/ 0 w 1163189"/>
                  <a:gd name="connsiteY5" fmla="*/ 1758331 h 1912485"/>
                  <a:gd name="connsiteX6" fmla="*/ 95796 w 1163189"/>
                  <a:gd name="connsiteY6" fmla="*/ 1331625 h 1912485"/>
                  <a:gd name="connsiteX7" fmla="*/ 662161 w 1163189"/>
                  <a:gd name="connsiteY7" fmla="*/ 876068 h 1912485"/>
                  <a:gd name="connsiteX8" fmla="*/ 477351 w 1163189"/>
                  <a:gd name="connsiteY8" fmla="*/ 355988 h 1912485"/>
                  <a:gd name="connsiteX0" fmla="*/ 477351 w 1163189"/>
                  <a:gd name="connsiteY0" fmla="*/ 355988 h 1912485"/>
                  <a:gd name="connsiteX1" fmla="*/ 903575 w 1163189"/>
                  <a:gd name="connsiteY1" fmla="*/ 101594 h 1912485"/>
                  <a:gd name="connsiteX2" fmla="*/ 1163189 w 1163189"/>
                  <a:gd name="connsiteY2" fmla="*/ 1013351 h 1912485"/>
                  <a:gd name="connsiteX3" fmla="*/ 516935 w 1163189"/>
                  <a:gd name="connsiteY3" fmla="*/ 1378507 h 1912485"/>
                  <a:gd name="connsiteX4" fmla="*/ 392498 w 1163189"/>
                  <a:gd name="connsiteY4" fmla="*/ 1761255 h 1912485"/>
                  <a:gd name="connsiteX5" fmla="*/ 0 w 1163189"/>
                  <a:gd name="connsiteY5" fmla="*/ 1758331 h 1912485"/>
                  <a:gd name="connsiteX6" fmla="*/ 95796 w 1163189"/>
                  <a:gd name="connsiteY6" fmla="*/ 1331625 h 1912485"/>
                  <a:gd name="connsiteX7" fmla="*/ 662161 w 1163189"/>
                  <a:gd name="connsiteY7" fmla="*/ 876068 h 1912485"/>
                  <a:gd name="connsiteX8" fmla="*/ 477351 w 1163189"/>
                  <a:gd name="connsiteY8" fmla="*/ 355988 h 1912485"/>
                  <a:gd name="connsiteX0" fmla="*/ 477351 w 1163189"/>
                  <a:gd name="connsiteY0" fmla="*/ 355988 h 1912485"/>
                  <a:gd name="connsiteX1" fmla="*/ 903575 w 1163189"/>
                  <a:gd name="connsiteY1" fmla="*/ 101594 h 1912485"/>
                  <a:gd name="connsiteX2" fmla="*/ 1163189 w 1163189"/>
                  <a:gd name="connsiteY2" fmla="*/ 1013351 h 1912485"/>
                  <a:gd name="connsiteX3" fmla="*/ 516935 w 1163189"/>
                  <a:gd name="connsiteY3" fmla="*/ 1378507 h 1912485"/>
                  <a:gd name="connsiteX4" fmla="*/ 392498 w 1163189"/>
                  <a:gd name="connsiteY4" fmla="*/ 1761255 h 1912485"/>
                  <a:gd name="connsiteX5" fmla="*/ 0 w 1163189"/>
                  <a:gd name="connsiteY5" fmla="*/ 1758331 h 1912485"/>
                  <a:gd name="connsiteX6" fmla="*/ 95796 w 1163189"/>
                  <a:gd name="connsiteY6" fmla="*/ 1331625 h 1912485"/>
                  <a:gd name="connsiteX7" fmla="*/ 662161 w 1163189"/>
                  <a:gd name="connsiteY7" fmla="*/ 876068 h 1912485"/>
                  <a:gd name="connsiteX8" fmla="*/ 477351 w 1163189"/>
                  <a:gd name="connsiteY8" fmla="*/ 355988 h 1912485"/>
                  <a:gd name="connsiteX0" fmla="*/ 477351 w 1163189"/>
                  <a:gd name="connsiteY0" fmla="*/ 355988 h 1912485"/>
                  <a:gd name="connsiteX1" fmla="*/ 903575 w 1163189"/>
                  <a:gd name="connsiteY1" fmla="*/ 101594 h 1912485"/>
                  <a:gd name="connsiteX2" fmla="*/ 1163189 w 1163189"/>
                  <a:gd name="connsiteY2" fmla="*/ 1013351 h 1912485"/>
                  <a:gd name="connsiteX3" fmla="*/ 516935 w 1163189"/>
                  <a:gd name="connsiteY3" fmla="*/ 1378507 h 1912485"/>
                  <a:gd name="connsiteX4" fmla="*/ 392498 w 1163189"/>
                  <a:gd name="connsiteY4" fmla="*/ 1761255 h 1912485"/>
                  <a:gd name="connsiteX5" fmla="*/ 0 w 1163189"/>
                  <a:gd name="connsiteY5" fmla="*/ 1758331 h 1912485"/>
                  <a:gd name="connsiteX6" fmla="*/ 95796 w 1163189"/>
                  <a:gd name="connsiteY6" fmla="*/ 1331625 h 1912485"/>
                  <a:gd name="connsiteX7" fmla="*/ 662161 w 1163189"/>
                  <a:gd name="connsiteY7" fmla="*/ 876068 h 1912485"/>
                  <a:gd name="connsiteX8" fmla="*/ 477351 w 1163189"/>
                  <a:gd name="connsiteY8" fmla="*/ 355988 h 1912485"/>
                  <a:gd name="connsiteX0" fmla="*/ 477351 w 1163189"/>
                  <a:gd name="connsiteY0" fmla="*/ 355988 h 1906276"/>
                  <a:gd name="connsiteX1" fmla="*/ 903575 w 1163189"/>
                  <a:gd name="connsiteY1" fmla="*/ 101594 h 1906276"/>
                  <a:gd name="connsiteX2" fmla="*/ 1163189 w 1163189"/>
                  <a:gd name="connsiteY2" fmla="*/ 1013351 h 1906276"/>
                  <a:gd name="connsiteX3" fmla="*/ 516935 w 1163189"/>
                  <a:gd name="connsiteY3" fmla="*/ 1378507 h 1906276"/>
                  <a:gd name="connsiteX4" fmla="*/ 392498 w 1163189"/>
                  <a:gd name="connsiteY4" fmla="*/ 1761255 h 1906276"/>
                  <a:gd name="connsiteX5" fmla="*/ 0 w 1163189"/>
                  <a:gd name="connsiteY5" fmla="*/ 1758331 h 1906276"/>
                  <a:gd name="connsiteX6" fmla="*/ 95796 w 1163189"/>
                  <a:gd name="connsiteY6" fmla="*/ 1331625 h 1906276"/>
                  <a:gd name="connsiteX7" fmla="*/ 662161 w 1163189"/>
                  <a:gd name="connsiteY7" fmla="*/ 876068 h 1906276"/>
                  <a:gd name="connsiteX8" fmla="*/ 477351 w 1163189"/>
                  <a:gd name="connsiteY8" fmla="*/ 355988 h 1906276"/>
                  <a:gd name="connsiteX0" fmla="*/ 477351 w 1163189"/>
                  <a:gd name="connsiteY0" fmla="*/ 355988 h 1906276"/>
                  <a:gd name="connsiteX1" fmla="*/ 903575 w 1163189"/>
                  <a:gd name="connsiteY1" fmla="*/ 101594 h 1906276"/>
                  <a:gd name="connsiteX2" fmla="*/ 1163189 w 1163189"/>
                  <a:gd name="connsiteY2" fmla="*/ 1013351 h 1906276"/>
                  <a:gd name="connsiteX3" fmla="*/ 516935 w 1163189"/>
                  <a:gd name="connsiteY3" fmla="*/ 1378507 h 1906276"/>
                  <a:gd name="connsiteX4" fmla="*/ 392498 w 1163189"/>
                  <a:gd name="connsiteY4" fmla="*/ 1761255 h 1906276"/>
                  <a:gd name="connsiteX5" fmla="*/ 0 w 1163189"/>
                  <a:gd name="connsiteY5" fmla="*/ 1758331 h 1906276"/>
                  <a:gd name="connsiteX6" fmla="*/ 103019 w 1163189"/>
                  <a:gd name="connsiteY6" fmla="*/ 1339355 h 1906276"/>
                  <a:gd name="connsiteX7" fmla="*/ 662161 w 1163189"/>
                  <a:gd name="connsiteY7" fmla="*/ 876068 h 1906276"/>
                  <a:gd name="connsiteX8" fmla="*/ 477351 w 1163189"/>
                  <a:gd name="connsiteY8" fmla="*/ 355988 h 1906276"/>
                  <a:gd name="connsiteX0" fmla="*/ 477351 w 1163189"/>
                  <a:gd name="connsiteY0" fmla="*/ 355988 h 1906276"/>
                  <a:gd name="connsiteX1" fmla="*/ 903575 w 1163189"/>
                  <a:gd name="connsiteY1" fmla="*/ 101594 h 1906276"/>
                  <a:gd name="connsiteX2" fmla="*/ 1163189 w 1163189"/>
                  <a:gd name="connsiteY2" fmla="*/ 1013351 h 1906276"/>
                  <a:gd name="connsiteX3" fmla="*/ 516935 w 1163189"/>
                  <a:gd name="connsiteY3" fmla="*/ 1378507 h 1906276"/>
                  <a:gd name="connsiteX4" fmla="*/ 392498 w 1163189"/>
                  <a:gd name="connsiteY4" fmla="*/ 1761255 h 1906276"/>
                  <a:gd name="connsiteX5" fmla="*/ 0 w 1163189"/>
                  <a:gd name="connsiteY5" fmla="*/ 1758331 h 1906276"/>
                  <a:gd name="connsiteX6" fmla="*/ 103019 w 1163189"/>
                  <a:gd name="connsiteY6" fmla="*/ 1339355 h 1906276"/>
                  <a:gd name="connsiteX7" fmla="*/ 662161 w 1163189"/>
                  <a:gd name="connsiteY7" fmla="*/ 876068 h 1906276"/>
                  <a:gd name="connsiteX8" fmla="*/ 477351 w 1163189"/>
                  <a:gd name="connsiteY8" fmla="*/ 355988 h 1906276"/>
                  <a:gd name="connsiteX0" fmla="*/ 452072 w 1137910"/>
                  <a:gd name="connsiteY0" fmla="*/ 355988 h 1906276"/>
                  <a:gd name="connsiteX1" fmla="*/ 878296 w 1137910"/>
                  <a:gd name="connsiteY1" fmla="*/ 101594 h 1906276"/>
                  <a:gd name="connsiteX2" fmla="*/ 1137910 w 1137910"/>
                  <a:gd name="connsiteY2" fmla="*/ 1013351 h 1906276"/>
                  <a:gd name="connsiteX3" fmla="*/ 491656 w 1137910"/>
                  <a:gd name="connsiteY3" fmla="*/ 1378507 h 1906276"/>
                  <a:gd name="connsiteX4" fmla="*/ 367219 w 1137910"/>
                  <a:gd name="connsiteY4" fmla="*/ 1761255 h 1906276"/>
                  <a:gd name="connsiteX5" fmla="*/ 0 w 1137910"/>
                  <a:gd name="connsiteY5" fmla="*/ 1758331 h 1906276"/>
                  <a:gd name="connsiteX6" fmla="*/ 77740 w 1137910"/>
                  <a:gd name="connsiteY6" fmla="*/ 1339355 h 1906276"/>
                  <a:gd name="connsiteX7" fmla="*/ 636882 w 1137910"/>
                  <a:gd name="connsiteY7" fmla="*/ 876068 h 1906276"/>
                  <a:gd name="connsiteX8" fmla="*/ 452072 w 1137910"/>
                  <a:gd name="connsiteY8" fmla="*/ 355988 h 1906276"/>
                  <a:gd name="connsiteX0" fmla="*/ 452072 w 1137910"/>
                  <a:gd name="connsiteY0" fmla="*/ 355988 h 1906276"/>
                  <a:gd name="connsiteX1" fmla="*/ 878296 w 1137910"/>
                  <a:gd name="connsiteY1" fmla="*/ 101594 h 1906276"/>
                  <a:gd name="connsiteX2" fmla="*/ 1137910 w 1137910"/>
                  <a:gd name="connsiteY2" fmla="*/ 1013351 h 1906276"/>
                  <a:gd name="connsiteX3" fmla="*/ 491656 w 1137910"/>
                  <a:gd name="connsiteY3" fmla="*/ 1378507 h 1906276"/>
                  <a:gd name="connsiteX4" fmla="*/ 367219 w 1137910"/>
                  <a:gd name="connsiteY4" fmla="*/ 1761255 h 1906276"/>
                  <a:gd name="connsiteX5" fmla="*/ 0 w 1137910"/>
                  <a:gd name="connsiteY5" fmla="*/ 1758331 h 1906276"/>
                  <a:gd name="connsiteX6" fmla="*/ 77740 w 1137910"/>
                  <a:gd name="connsiteY6" fmla="*/ 1339355 h 1906276"/>
                  <a:gd name="connsiteX7" fmla="*/ 636882 w 1137910"/>
                  <a:gd name="connsiteY7" fmla="*/ 876068 h 1906276"/>
                  <a:gd name="connsiteX8" fmla="*/ 452072 w 1137910"/>
                  <a:gd name="connsiteY8" fmla="*/ 355988 h 1906276"/>
                  <a:gd name="connsiteX0" fmla="*/ 452072 w 1137910"/>
                  <a:gd name="connsiteY0" fmla="*/ 355988 h 1906276"/>
                  <a:gd name="connsiteX1" fmla="*/ 878296 w 1137910"/>
                  <a:gd name="connsiteY1" fmla="*/ 101594 h 1906276"/>
                  <a:gd name="connsiteX2" fmla="*/ 1137910 w 1137910"/>
                  <a:gd name="connsiteY2" fmla="*/ 1013351 h 1906276"/>
                  <a:gd name="connsiteX3" fmla="*/ 491656 w 1137910"/>
                  <a:gd name="connsiteY3" fmla="*/ 1378507 h 1906276"/>
                  <a:gd name="connsiteX4" fmla="*/ 367219 w 1137910"/>
                  <a:gd name="connsiteY4" fmla="*/ 1761255 h 1906276"/>
                  <a:gd name="connsiteX5" fmla="*/ 0 w 1137910"/>
                  <a:gd name="connsiteY5" fmla="*/ 1758331 h 1906276"/>
                  <a:gd name="connsiteX6" fmla="*/ 77740 w 1137910"/>
                  <a:gd name="connsiteY6" fmla="*/ 1339355 h 1906276"/>
                  <a:gd name="connsiteX7" fmla="*/ 636882 w 1137910"/>
                  <a:gd name="connsiteY7" fmla="*/ 876068 h 1906276"/>
                  <a:gd name="connsiteX8" fmla="*/ 452072 w 1137910"/>
                  <a:gd name="connsiteY8" fmla="*/ 355988 h 1906276"/>
                  <a:gd name="connsiteX0" fmla="*/ 452072 w 1137910"/>
                  <a:gd name="connsiteY0" fmla="*/ 355988 h 1911714"/>
                  <a:gd name="connsiteX1" fmla="*/ 878296 w 1137910"/>
                  <a:gd name="connsiteY1" fmla="*/ 101594 h 1911714"/>
                  <a:gd name="connsiteX2" fmla="*/ 1137910 w 1137910"/>
                  <a:gd name="connsiteY2" fmla="*/ 1013351 h 1911714"/>
                  <a:gd name="connsiteX3" fmla="*/ 491656 w 1137910"/>
                  <a:gd name="connsiteY3" fmla="*/ 1378507 h 1911714"/>
                  <a:gd name="connsiteX4" fmla="*/ 367219 w 1137910"/>
                  <a:gd name="connsiteY4" fmla="*/ 1761255 h 1911714"/>
                  <a:gd name="connsiteX5" fmla="*/ 0 w 1137910"/>
                  <a:gd name="connsiteY5" fmla="*/ 1758331 h 1911714"/>
                  <a:gd name="connsiteX6" fmla="*/ 77740 w 1137910"/>
                  <a:gd name="connsiteY6" fmla="*/ 1339355 h 1911714"/>
                  <a:gd name="connsiteX7" fmla="*/ 636882 w 1137910"/>
                  <a:gd name="connsiteY7" fmla="*/ 876068 h 1911714"/>
                  <a:gd name="connsiteX8" fmla="*/ 452072 w 1137910"/>
                  <a:gd name="connsiteY8" fmla="*/ 355988 h 1911714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91656 w 1137910"/>
                  <a:gd name="connsiteY3" fmla="*/ 1378507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77210 w 1137910"/>
                  <a:gd name="connsiteY3" fmla="*/ 1373354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77210 w 1137910"/>
                  <a:gd name="connsiteY3" fmla="*/ 1373354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77210 w 1137910"/>
                  <a:gd name="connsiteY3" fmla="*/ 1373354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  <a:gd name="connsiteX0" fmla="*/ 452072 w 1137910"/>
                  <a:gd name="connsiteY0" fmla="*/ 355988 h 1897831"/>
                  <a:gd name="connsiteX1" fmla="*/ 878296 w 1137910"/>
                  <a:gd name="connsiteY1" fmla="*/ 101594 h 1897831"/>
                  <a:gd name="connsiteX2" fmla="*/ 1137910 w 1137910"/>
                  <a:gd name="connsiteY2" fmla="*/ 1013351 h 1897831"/>
                  <a:gd name="connsiteX3" fmla="*/ 477210 w 1137910"/>
                  <a:gd name="connsiteY3" fmla="*/ 1373354 h 1897831"/>
                  <a:gd name="connsiteX4" fmla="*/ 367219 w 1137910"/>
                  <a:gd name="connsiteY4" fmla="*/ 1761255 h 1897831"/>
                  <a:gd name="connsiteX5" fmla="*/ 0 w 1137910"/>
                  <a:gd name="connsiteY5" fmla="*/ 1758331 h 1897831"/>
                  <a:gd name="connsiteX6" fmla="*/ 77740 w 1137910"/>
                  <a:gd name="connsiteY6" fmla="*/ 1339355 h 1897831"/>
                  <a:gd name="connsiteX7" fmla="*/ 636882 w 1137910"/>
                  <a:gd name="connsiteY7" fmla="*/ 876068 h 1897831"/>
                  <a:gd name="connsiteX8" fmla="*/ 452072 w 1137910"/>
                  <a:gd name="connsiteY8" fmla="*/ 355988 h 1897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7910" h="1897831">
                    <a:moveTo>
                      <a:pt x="452072" y="355988"/>
                    </a:moveTo>
                    <a:cubicBezTo>
                      <a:pt x="389709" y="95874"/>
                      <a:pt x="722278" y="-141824"/>
                      <a:pt x="878296" y="101594"/>
                    </a:cubicBezTo>
                    <a:cubicBezTo>
                      <a:pt x="973242" y="241675"/>
                      <a:pt x="1122263" y="613745"/>
                      <a:pt x="1137910" y="1013351"/>
                    </a:cubicBezTo>
                    <a:cubicBezTo>
                      <a:pt x="1106573" y="1239054"/>
                      <a:pt x="560518" y="1172691"/>
                      <a:pt x="477210" y="1373354"/>
                    </a:cubicBezTo>
                    <a:cubicBezTo>
                      <a:pt x="411954" y="1532128"/>
                      <a:pt x="426836" y="1559796"/>
                      <a:pt x="367219" y="1761255"/>
                    </a:cubicBezTo>
                    <a:cubicBezTo>
                      <a:pt x="316829" y="1940714"/>
                      <a:pt x="942" y="1946966"/>
                      <a:pt x="0" y="1758331"/>
                    </a:cubicBezTo>
                    <a:cubicBezTo>
                      <a:pt x="16494" y="1612664"/>
                      <a:pt x="57768" y="1400847"/>
                      <a:pt x="77740" y="1339355"/>
                    </a:cubicBezTo>
                    <a:cubicBezTo>
                      <a:pt x="117418" y="1112460"/>
                      <a:pt x="474948" y="1004013"/>
                      <a:pt x="636882" y="876068"/>
                    </a:cubicBezTo>
                    <a:cubicBezTo>
                      <a:pt x="675859" y="682434"/>
                      <a:pt x="435005" y="492455"/>
                      <a:pt x="452072" y="355988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2B106F5-CE05-46C0-B04B-BAF62C5C81B3}"/>
                </a:ext>
              </a:extLst>
            </p:cNvPr>
            <p:cNvSpPr/>
            <p:nvPr/>
          </p:nvSpPr>
          <p:spPr>
            <a:xfrm>
              <a:off x="7096042" y="3953895"/>
              <a:ext cx="1541429" cy="139006"/>
            </a:xfrm>
            <a:prstGeom prst="ellipse">
              <a:avLst/>
            </a:prstGeom>
            <a:gradFill>
              <a:gsLst>
                <a:gs pos="0">
                  <a:schemeClr val="tx2">
                    <a:alpha val="48000"/>
                  </a:schemeClr>
                </a:gs>
                <a:gs pos="100000">
                  <a:schemeClr val="tx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886C3C-E793-45EE-B207-AAF5A95B7E3B}"/>
                </a:ext>
              </a:extLst>
            </p:cNvPr>
            <p:cNvSpPr/>
            <p:nvPr/>
          </p:nvSpPr>
          <p:spPr>
            <a:xfrm>
              <a:off x="6516817" y="2927353"/>
              <a:ext cx="66236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Easy 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6D6097E2-CE4F-4678-9A03-78B15B1118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09752" y="2004102"/>
            <a:ext cx="2324643" cy="400840"/>
            <a:chOff x="1447800" y="1840676"/>
            <a:chExt cx="2324643" cy="400840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4CBC9AF-EF21-45AF-BF84-44DA138872E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371603" y="1840676"/>
              <a:ext cx="400840" cy="40084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5568CC79-974F-418E-8BD4-DB04D4368B57}"/>
                </a:ext>
              </a:extLst>
            </p:cNvPr>
            <p:cNvCxnSpPr/>
            <p:nvPr/>
          </p:nvCxnSpPr>
          <p:spPr>
            <a:xfrm>
              <a:off x="1447800" y="1840676"/>
              <a:ext cx="1922814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8743E2EA-02A7-406A-AC50-244A65123A3D}"/>
              </a:ext>
            </a:extLst>
          </p:cNvPr>
          <p:cNvSpPr/>
          <p:nvPr/>
        </p:nvSpPr>
        <p:spPr>
          <a:xfrm>
            <a:off x="839416" y="1014408"/>
            <a:ext cx="2911523" cy="1046440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ardo" panose="02020600000000000000" pitchFamily="18" charset="-79"/>
              </a:rPr>
              <a:t>Time, Time, More Time</a:t>
            </a: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ardo" panose="02020600000000000000" pitchFamily="18" charset="-79"/>
              </a:rPr>
              <a:t>Additional work requires additional time. To provide full context and improve reusability, time is needed to make a record of all related information.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11732B8-24D2-45F3-9414-E2CDBD16B4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6457759" y="1751553"/>
            <a:ext cx="2304803" cy="381000"/>
            <a:chOff x="1447800" y="1840676"/>
            <a:chExt cx="2304803" cy="381000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2C3AB5E7-AF98-4C3C-AB12-BCBDF759C5C7}"/>
                </a:ext>
              </a:extLst>
            </p:cNvPr>
            <p:cNvCxnSpPr/>
            <p:nvPr/>
          </p:nvCxnSpPr>
          <p:spPr>
            <a:xfrm flipH="1" flipV="1">
              <a:off x="3371603" y="1840676"/>
              <a:ext cx="381000" cy="38100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18553D88-92F6-4C76-BF6A-23558A5C1C04}"/>
                </a:ext>
              </a:extLst>
            </p:cNvPr>
            <p:cNvCxnSpPr/>
            <p:nvPr/>
          </p:nvCxnSpPr>
          <p:spPr>
            <a:xfrm>
              <a:off x="1447800" y="1840676"/>
              <a:ext cx="1922814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B472B749-4B50-42C5-865C-80A06A8A9106}"/>
              </a:ext>
            </a:extLst>
          </p:cNvPr>
          <p:cNvSpPr/>
          <p:nvPr/>
        </p:nvSpPr>
        <p:spPr>
          <a:xfrm flipH="1">
            <a:off x="6744072" y="764704"/>
            <a:ext cx="3298117" cy="1046440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ardo" panose="02020600000000000000" pitchFamily="18" charset="-79"/>
              </a:rPr>
              <a:t>New skills</a:t>
            </a: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cs typeface="Cardo" panose="02020600000000000000" pitchFamily="18" charset="-79"/>
              </a:rPr>
              <a:t>The development process requires knowledge about metadata, PIDs, repos, licensing, attribution, open file formats in addition to the typical learning materials design stuff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41E190E-484A-47BD-B0E7-45E40D2403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8295268" y="3967885"/>
            <a:ext cx="2304803" cy="381000"/>
            <a:chOff x="1447800" y="1840676"/>
            <a:chExt cx="2304803" cy="381000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91761F8-3F82-4C08-A697-EFDC75830725}"/>
                </a:ext>
              </a:extLst>
            </p:cNvPr>
            <p:cNvCxnSpPr/>
            <p:nvPr/>
          </p:nvCxnSpPr>
          <p:spPr>
            <a:xfrm flipH="1" flipV="1">
              <a:off x="3371603" y="1840676"/>
              <a:ext cx="381000" cy="38100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0A6EEFCA-2645-4C39-9312-7A7531FCF9D9}"/>
                </a:ext>
              </a:extLst>
            </p:cNvPr>
            <p:cNvCxnSpPr/>
            <p:nvPr/>
          </p:nvCxnSpPr>
          <p:spPr>
            <a:xfrm>
              <a:off x="1447800" y="1840676"/>
              <a:ext cx="1922814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1043EAF4-B1F1-4615-B8E3-AEC6EB0FDF6E}"/>
              </a:ext>
            </a:extLst>
          </p:cNvPr>
          <p:cNvSpPr/>
          <p:nvPr/>
        </p:nvSpPr>
        <p:spPr>
          <a:xfrm flipH="1">
            <a:off x="8591140" y="3143290"/>
            <a:ext cx="2578310" cy="861774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ardo" panose="02020600000000000000" pitchFamily="18" charset="-79"/>
              </a:rPr>
              <a:t>Devil is in the details</a:t>
            </a: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ardo" panose="02020600000000000000" pitchFamily="18" charset="-79"/>
              </a:rPr>
              <a:t>To be able to really reuse the materials they need to be accompanied with an instructor kit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75461AF0-4107-4255-845C-505646D9B7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flipV="1">
            <a:off x="1246911" y="4678820"/>
            <a:ext cx="4226072" cy="680298"/>
            <a:chOff x="-174171" y="1840676"/>
            <a:chExt cx="4226072" cy="680298"/>
          </a:xfrm>
        </p:grpSpPr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6033460-F5DA-4101-8540-4639AA3A2DA8}"/>
                </a:ext>
              </a:extLst>
            </p:cNvPr>
            <p:cNvCxnSpPr/>
            <p:nvPr/>
          </p:nvCxnSpPr>
          <p:spPr>
            <a:xfrm flipH="1" flipV="1">
              <a:off x="3371603" y="1840676"/>
              <a:ext cx="680298" cy="680298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671D5935-037D-4739-97E0-6C27658EB4B0}"/>
                </a:ext>
              </a:extLst>
            </p:cNvPr>
            <p:cNvCxnSpPr/>
            <p:nvPr/>
          </p:nvCxnSpPr>
          <p:spPr>
            <a:xfrm flipV="1">
              <a:off x="-174171" y="1840676"/>
              <a:ext cx="3544785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1DA78B0F-1632-4314-A6C6-39EEB76C213B}"/>
              </a:ext>
            </a:extLst>
          </p:cNvPr>
          <p:cNvSpPr/>
          <p:nvPr/>
        </p:nvSpPr>
        <p:spPr>
          <a:xfrm>
            <a:off x="1199456" y="4677750"/>
            <a:ext cx="3160221" cy="677108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ardo" panose="02020600000000000000" pitchFamily="18" charset="-79"/>
              </a:rPr>
              <a:t>From the start</a:t>
            </a: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ardo" panose="02020600000000000000" pitchFamily="18" charset="-79"/>
              </a:rPr>
              <a:t>FAIR as an afterthought may require substantial redo, aim to think FAIR-by-Design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A978A286-BF91-411E-AC78-B685CF4196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16632"/>
            <a:ext cx="1296226" cy="591368"/>
          </a:xfrm>
          <a:custGeom>
            <a:avLst/>
            <a:gdLst>
              <a:gd name="connsiteX0" fmla="*/ 1547084 w 2004284"/>
              <a:gd name="connsiteY0" fmla="*/ 0 h 914400"/>
              <a:gd name="connsiteX1" fmla="*/ 2004284 w 2004284"/>
              <a:gd name="connsiteY1" fmla="*/ 457200 h 914400"/>
              <a:gd name="connsiteX2" fmla="*/ 1547084 w 2004284"/>
              <a:gd name="connsiteY2" fmla="*/ 914400 h 914400"/>
              <a:gd name="connsiteX3" fmla="*/ 1167966 w 2004284"/>
              <a:gd name="connsiteY3" fmla="*/ 712825 h 914400"/>
              <a:gd name="connsiteX4" fmla="*/ 1146373 w 2004284"/>
              <a:gd name="connsiteY4" fmla="*/ 673042 h 914400"/>
              <a:gd name="connsiteX5" fmla="*/ 0 w 2004284"/>
              <a:gd name="connsiteY5" fmla="*/ 673042 h 914400"/>
              <a:gd name="connsiteX6" fmla="*/ 0 w 2004284"/>
              <a:gd name="connsiteY6" fmla="*/ 241359 h 914400"/>
              <a:gd name="connsiteX7" fmla="*/ 1146372 w 2004284"/>
              <a:gd name="connsiteY7" fmla="*/ 241359 h 914400"/>
              <a:gd name="connsiteX8" fmla="*/ 1167966 w 2004284"/>
              <a:gd name="connsiteY8" fmla="*/ 201575 h 914400"/>
              <a:gd name="connsiteX9" fmla="*/ 1547084 w 2004284"/>
              <a:gd name="connsiteY9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4284" h="914400">
                <a:moveTo>
                  <a:pt x="1547084" y="0"/>
                </a:moveTo>
                <a:cubicBezTo>
                  <a:pt x="1799589" y="0"/>
                  <a:pt x="2004284" y="204695"/>
                  <a:pt x="2004284" y="457200"/>
                </a:cubicBezTo>
                <a:cubicBezTo>
                  <a:pt x="2004284" y="709705"/>
                  <a:pt x="1799589" y="914400"/>
                  <a:pt x="1547084" y="914400"/>
                </a:cubicBezTo>
                <a:cubicBezTo>
                  <a:pt x="1389268" y="914400"/>
                  <a:pt x="1250129" y="834441"/>
                  <a:pt x="1167966" y="712825"/>
                </a:cubicBezTo>
                <a:lnTo>
                  <a:pt x="1146373" y="673042"/>
                </a:lnTo>
                <a:lnTo>
                  <a:pt x="0" y="673042"/>
                </a:lnTo>
                <a:lnTo>
                  <a:pt x="0" y="241359"/>
                </a:lnTo>
                <a:lnTo>
                  <a:pt x="1146372" y="241359"/>
                </a:lnTo>
                <a:lnTo>
                  <a:pt x="1167966" y="201575"/>
                </a:lnTo>
                <a:cubicBezTo>
                  <a:pt x="1250129" y="79959"/>
                  <a:pt x="1389268" y="0"/>
                  <a:pt x="1547084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0B3EEE-0D05-A348-9916-D894F0AA4F8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57064" y="-200819"/>
            <a:ext cx="10515600" cy="1325563"/>
          </a:xfrm>
        </p:spPr>
        <p:txBody>
          <a:bodyPr/>
          <a:lstStyle/>
          <a:p>
            <a:r>
              <a:rPr lang="en-GB" dirty="0"/>
              <a:t>FAIR requires commitment</a:t>
            </a:r>
          </a:p>
        </p:txBody>
      </p:sp>
    </p:spTree>
    <p:extLst>
      <p:ext uri="{BB962C8B-B14F-4D97-AF65-F5344CB8AC3E}">
        <p14:creationId xmlns:p14="http://schemas.microsoft.com/office/powerpoint/2010/main" val="1257539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B78435-E326-4E35-803C-820CE6366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800">
                <a:solidFill>
                  <a:srgbClr val="0070C0"/>
                </a:solidFill>
                <a:latin typeface="Century Gothic" panose="020B0502020202020204" pitchFamily="34" charset="0"/>
              </a:rPr>
              <a:t>FAIR-by-Design </a:t>
            </a:r>
            <a:r>
              <a:rPr lang="en-GB" sz="4800" dirty="0">
                <a:solidFill>
                  <a:srgbClr val="0070C0"/>
                </a:solidFill>
                <a:latin typeface="Century Gothic" panose="020B0502020202020204" pitchFamily="34" charset="0"/>
              </a:rPr>
              <a:t>Methodology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BFA6D61-2401-41C4-88F6-33AD945E3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89200" y="6452869"/>
            <a:ext cx="5664200" cy="400051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FAIR-by-design Methodology for Learning Materials</a:t>
            </a:r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pSp>
        <p:nvGrpSpPr>
          <p:cNvPr id="3" name="Group 2" descr="FAIR-by-Design Methodology workflow based on the backward instructional design process extended with FAIR principles with the stages: prepare, discover, design, produce, publish and verify">
            <a:extLst>
              <a:ext uri="{FF2B5EF4-FFF2-40B4-BE49-F238E27FC236}">
                <a16:creationId xmlns:a16="http://schemas.microsoft.com/office/drawing/2014/main" id="{555389BB-9D20-194F-9490-CF90559AFB9A}"/>
              </a:ext>
            </a:extLst>
          </p:cNvPr>
          <p:cNvGrpSpPr/>
          <p:nvPr/>
        </p:nvGrpSpPr>
        <p:grpSpPr>
          <a:xfrm>
            <a:off x="192664" y="1830546"/>
            <a:ext cx="12103762" cy="4642779"/>
            <a:chOff x="192664" y="1830546"/>
            <a:chExt cx="12103762" cy="4642779"/>
          </a:xfrm>
        </p:grpSpPr>
        <p:sp>
          <p:nvSpPr>
            <p:cNvPr id="66" name="Oval 13">
              <a:extLst>
                <a:ext uri="{FF2B5EF4-FFF2-40B4-BE49-F238E27FC236}">
                  <a16:creationId xmlns:a16="http://schemas.microsoft.com/office/drawing/2014/main" id="{325E8E3C-38B7-8B4A-A1F1-8183459A43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559193" y="4322217"/>
              <a:ext cx="566192" cy="566192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사각형: 둥근 위쪽 모서리 130" descr="Discover">
              <a:extLst>
                <a:ext uri="{FF2B5EF4-FFF2-40B4-BE49-F238E27FC236}">
                  <a16:creationId xmlns:a16="http://schemas.microsoft.com/office/drawing/2014/main" id="{C83FCABD-2763-1542-9892-7F2365FDCA4B}"/>
                </a:ext>
              </a:extLst>
            </p:cNvPr>
            <p:cNvSpPr/>
            <p:nvPr/>
          </p:nvSpPr>
          <p:spPr>
            <a:xfrm rot="16200000">
              <a:off x="2844279" y="2413817"/>
              <a:ext cx="874800" cy="1900800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ight Arrow 6" descr="Verify">
              <a:extLst>
                <a:ext uri="{FF2B5EF4-FFF2-40B4-BE49-F238E27FC236}">
                  <a16:creationId xmlns:a16="http://schemas.microsoft.com/office/drawing/2014/main" id="{BCE86500-73BB-9441-B213-812BCFE9892D}"/>
                </a:ext>
              </a:extLst>
            </p:cNvPr>
            <p:cNvSpPr/>
            <p:nvPr/>
          </p:nvSpPr>
          <p:spPr>
            <a:xfrm>
              <a:off x="8969318" y="2490393"/>
              <a:ext cx="2240049" cy="1745697"/>
            </a:xfrm>
            <a:prstGeom prst="rightArrow">
              <a:avLst>
                <a:gd name="adj1" fmla="val 50000"/>
                <a:gd name="adj2" fmla="val 4953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7" descr="Publish">
              <a:extLst>
                <a:ext uri="{FF2B5EF4-FFF2-40B4-BE49-F238E27FC236}">
                  <a16:creationId xmlns:a16="http://schemas.microsoft.com/office/drawing/2014/main" id="{407A2BEA-7440-354C-B669-32B2CF0B101E}"/>
                </a:ext>
              </a:extLst>
            </p:cNvPr>
            <p:cNvSpPr/>
            <p:nvPr/>
          </p:nvSpPr>
          <p:spPr>
            <a:xfrm>
              <a:off x="7389783" y="2926817"/>
              <a:ext cx="1579534" cy="8728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8" descr="Produce">
              <a:extLst>
                <a:ext uri="{FF2B5EF4-FFF2-40B4-BE49-F238E27FC236}">
                  <a16:creationId xmlns:a16="http://schemas.microsoft.com/office/drawing/2014/main" id="{B3EA1A8D-ACC9-0F43-8EAB-74FC4EEF15D6}"/>
                </a:ext>
              </a:extLst>
            </p:cNvPr>
            <p:cNvSpPr/>
            <p:nvPr/>
          </p:nvSpPr>
          <p:spPr>
            <a:xfrm>
              <a:off x="5810250" y="2926817"/>
              <a:ext cx="1579534" cy="8728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9" descr="Design">
              <a:extLst>
                <a:ext uri="{FF2B5EF4-FFF2-40B4-BE49-F238E27FC236}">
                  <a16:creationId xmlns:a16="http://schemas.microsoft.com/office/drawing/2014/main" id="{FE493263-70BB-5C4A-A475-E579EE608507}"/>
                </a:ext>
              </a:extLst>
            </p:cNvPr>
            <p:cNvSpPr/>
            <p:nvPr/>
          </p:nvSpPr>
          <p:spPr>
            <a:xfrm>
              <a:off x="4230716" y="2926817"/>
              <a:ext cx="1579534" cy="8728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CBBDFF1-0CBA-6A41-A27C-F1BDC17526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747663" y="4309217"/>
              <a:ext cx="566192" cy="5661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C0E584C-6237-9140-8E09-2D00062AC3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175051" y="4309217"/>
              <a:ext cx="566192" cy="5661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E8652C6-EB27-C641-AE59-FBFCF89F9138}"/>
                </a:ext>
              </a:extLst>
            </p:cNvPr>
            <p:cNvSpPr/>
            <p:nvPr/>
          </p:nvSpPr>
          <p:spPr>
            <a:xfrm>
              <a:off x="7892887" y="4309217"/>
              <a:ext cx="566192" cy="5661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885D600-B386-E544-BB57-85E530EE270D}"/>
                </a:ext>
              </a:extLst>
            </p:cNvPr>
            <p:cNvSpPr/>
            <p:nvPr/>
          </p:nvSpPr>
          <p:spPr>
            <a:xfrm>
              <a:off x="9465498" y="4309217"/>
              <a:ext cx="566192" cy="5661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563C999-674C-5A43-B96D-EA44A66A3987}"/>
                </a:ext>
              </a:extLst>
            </p:cNvPr>
            <p:cNvSpPr/>
            <p:nvPr/>
          </p:nvSpPr>
          <p:spPr>
            <a:xfrm>
              <a:off x="6320275" y="4309217"/>
              <a:ext cx="566192" cy="5661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7821FED-FBA7-D04D-8419-EFED753046ED}"/>
                </a:ext>
              </a:extLst>
            </p:cNvPr>
            <p:cNvSpPr txBox="1"/>
            <p:nvPr/>
          </p:nvSpPr>
          <p:spPr>
            <a:xfrm>
              <a:off x="3007364" y="4890665"/>
              <a:ext cx="143827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1. Find existing resources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2. Identify potential for reuse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-"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attribution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-"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tools &amp; formats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50B5FD2-E454-954F-9C41-D8EA79306174}"/>
                </a:ext>
              </a:extLst>
            </p:cNvPr>
            <p:cNvSpPr txBox="1"/>
            <p:nvPr/>
          </p:nvSpPr>
          <p:spPr>
            <a:xfrm>
              <a:off x="4579976" y="4890665"/>
              <a:ext cx="143827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1. Define syllabus and structure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- facilitation materials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- granularity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2. Decide on license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6D8CC9C-B55B-544E-A9E0-B218AC39FD71}"/>
                </a:ext>
              </a:extLst>
            </p:cNvPr>
            <p:cNvSpPr txBox="1"/>
            <p:nvPr/>
          </p:nvSpPr>
          <p:spPr>
            <a:xfrm>
              <a:off x="6152588" y="4890665"/>
              <a:ext cx="143827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1. Develop content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- compatibility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2. Define metadata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3. Internal QA check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EAC7259-C830-0347-93A6-5D5FC4000E66}"/>
                </a:ext>
              </a:extLst>
            </p:cNvPr>
            <p:cNvSpPr txBox="1"/>
            <p:nvPr/>
          </p:nvSpPr>
          <p:spPr>
            <a:xfrm>
              <a:off x="7551331" y="4890665"/>
              <a:ext cx="199614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1. Release to public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- for learners &amp; instructors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2. Ensure accessibility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- define attribution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3. Enable feedback gathering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913D29E-5F25-D942-97DC-A8465A862CF9}"/>
                </a:ext>
              </a:extLst>
            </p:cNvPr>
            <p:cNvSpPr txBox="1"/>
            <p:nvPr/>
          </p:nvSpPr>
          <p:spPr>
            <a:xfrm>
              <a:off x="9456306" y="4890665"/>
              <a:ext cx="190926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1. Final QA check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2. Add to training catalogue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3. Use gathered feedback for continuous improvement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33" name="그룹 155">
              <a:extLst>
                <a:ext uri="{FF2B5EF4-FFF2-40B4-BE49-F238E27FC236}">
                  <a16:creationId xmlns:a16="http://schemas.microsoft.com/office/drawing/2014/main" id="{90A79812-2772-594D-A75E-3197F554DC31}"/>
                </a:ext>
              </a:extLst>
            </p:cNvPr>
            <p:cNvGrpSpPr/>
            <p:nvPr/>
          </p:nvGrpSpPr>
          <p:grpSpPr>
            <a:xfrm>
              <a:off x="2906555" y="1830546"/>
              <a:ext cx="6206747" cy="676176"/>
              <a:chOff x="3872378" y="1401441"/>
              <a:chExt cx="4392488" cy="676176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D01C283-BCF9-8E4F-ABEF-13A44BAF640F}"/>
                  </a:ext>
                </a:extLst>
              </p:cNvPr>
              <p:cNvSpPr txBox="1"/>
              <p:nvPr/>
            </p:nvSpPr>
            <p:spPr>
              <a:xfrm>
                <a:off x="3872378" y="1800618"/>
                <a:ext cx="43924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focusing on both learners and peer instructors</a:t>
                </a:r>
              </a:p>
            </p:txBody>
          </p:sp>
          <p:sp>
            <p:nvSpPr>
              <p:cNvPr id="35" name="Text Placeholder 10">
                <a:extLst>
                  <a:ext uri="{FF2B5EF4-FFF2-40B4-BE49-F238E27FC236}">
                    <a16:creationId xmlns:a16="http://schemas.microsoft.com/office/drawing/2014/main" id="{6F201268-B15E-0C47-8738-99DA22844B7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72378" y="1401441"/>
                <a:ext cx="4392488" cy="399176"/>
              </a:xfrm>
              <a:prstGeom prst="rect">
                <a:avLst/>
              </a:prstGeom>
              <a:no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1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ko-KR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92D050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Backward Instructional Design Empowered with FAIR principles</a:t>
                </a:r>
              </a:p>
            </p:txBody>
          </p:sp>
        </p:grpSp>
        <p:sp>
          <p:nvSpPr>
            <p:cNvPr id="36" name="Bent Arrow 3">
              <a:extLst>
                <a:ext uri="{FF2B5EF4-FFF2-40B4-BE49-F238E27FC236}">
                  <a16:creationId xmlns:a16="http://schemas.microsoft.com/office/drawing/2014/main" id="{0820CBE6-B94E-684D-9EE3-B7281026CCB7}"/>
                </a:ext>
              </a:extLst>
            </p:cNvPr>
            <p:cNvSpPr/>
            <p:nvPr/>
          </p:nvSpPr>
          <p:spPr>
            <a:xfrm rot="5400000" flipH="1">
              <a:off x="10591938" y="3415264"/>
              <a:ext cx="1288584" cy="1380829"/>
            </a:xfrm>
            <a:custGeom>
              <a:avLst/>
              <a:gdLst/>
              <a:ahLst/>
              <a:cxnLst/>
              <a:rect l="l" t="t" r="r" b="b"/>
              <a:pathLst>
                <a:path w="1440111" h="1380829">
                  <a:moveTo>
                    <a:pt x="1440111" y="138902"/>
                  </a:moveTo>
                  <a:lnTo>
                    <a:pt x="1241357" y="0"/>
                  </a:lnTo>
                  <a:lnTo>
                    <a:pt x="1241357" y="84353"/>
                  </a:lnTo>
                  <a:lnTo>
                    <a:pt x="783117" y="84353"/>
                  </a:lnTo>
                  <a:cubicBezTo>
                    <a:pt x="359541" y="84353"/>
                    <a:pt x="14508" y="420645"/>
                    <a:pt x="1347" y="840829"/>
                  </a:cubicBezTo>
                  <a:lnTo>
                    <a:pt x="0" y="840829"/>
                  </a:lnTo>
                  <a:lnTo>
                    <a:pt x="0" y="1380829"/>
                  </a:lnTo>
                  <a:lnTo>
                    <a:pt x="108001" y="1380829"/>
                  </a:lnTo>
                  <a:lnTo>
                    <a:pt x="108001" y="868680"/>
                  </a:lnTo>
                  <a:lnTo>
                    <a:pt x="109100" y="868680"/>
                  </a:lnTo>
                  <a:lnTo>
                    <a:pt x="109100" y="867468"/>
                  </a:lnTo>
                  <a:cubicBezTo>
                    <a:pt x="109100" y="495219"/>
                    <a:pt x="410868" y="193451"/>
                    <a:pt x="783117" y="193451"/>
                  </a:cubicBezTo>
                  <a:lnTo>
                    <a:pt x="1241357" y="193451"/>
                  </a:lnTo>
                  <a:lnTo>
                    <a:pt x="1241357" y="27780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Bent Arrow 35">
              <a:extLst>
                <a:ext uri="{FF2B5EF4-FFF2-40B4-BE49-F238E27FC236}">
                  <a16:creationId xmlns:a16="http://schemas.microsoft.com/office/drawing/2014/main" id="{35ADD54D-8012-6649-94F3-F71186EEF07F}"/>
                </a:ext>
              </a:extLst>
            </p:cNvPr>
            <p:cNvSpPr/>
            <p:nvPr/>
          </p:nvSpPr>
          <p:spPr>
            <a:xfrm rot="16200000" flipH="1">
              <a:off x="502559" y="1890491"/>
              <a:ext cx="1288583" cy="1908374"/>
            </a:xfrm>
            <a:custGeom>
              <a:avLst/>
              <a:gdLst/>
              <a:ahLst/>
              <a:cxnLst/>
              <a:rect l="l" t="t" r="r" b="b"/>
              <a:pathLst>
                <a:path w="1440110" h="1908374">
                  <a:moveTo>
                    <a:pt x="0" y="856459"/>
                  </a:moveTo>
                  <a:lnTo>
                    <a:pt x="0" y="1908374"/>
                  </a:lnTo>
                  <a:lnTo>
                    <a:pt x="108001" y="1908374"/>
                  </a:lnTo>
                  <a:lnTo>
                    <a:pt x="108001" y="868680"/>
                  </a:lnTo>
                  <a:lnTo>
                    <a:pt x="109099" y="868680"/>
                  </a:lnTo>
                  <a:lnTo>
                    <a:pt x="109099" y="867468"/>
                  </a:lnTo>
                  <a:cubicBezTo>
                    <a:pt x="109099" y="495219"/>
                    <a:pt x="410867" y="193451"/>
                    <a:pt x="783116" y="193451"/>
                  </a:cubicBezTo>
                  <a:lnTo>
                    <a:pt x="1241356" y="193451"/>
                  </a:lnTo>
                  <a:lnTo>
                    <a:pt x="1241356" y="277804"/>
                  </a:lnTo>
                  <a:lnTo>
                    <a:pt x="1440110" y="138902"/>
                  </a:lnTo>
                  <a:lnTo>
                    <a:pt x="1241356" y="0"/>
                  </a:lnTo>
                  <a:lnTo>
                    <a:pt x="1241356" y="84353"/>
                  </a:lnTo>
                  <a:lnTo>
                    <a:pt x="783116" y="84353"/>
                  </a:lnTo>
                  <a:cubicBezTo>
                    <a:pt x="354292" y="84353"/>
                    <a:pt x="5970" y="429028"/>
                    <a:pt x="557" y="8564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Bent Arrow 38">
              <a:extLst>
                <a:ext uri="{FF2B5EF4-FFF2-40B4-BE49-F238E27FC236}">
                  <a16:creationId xmlns:a16="http://schemas.microsoft.com/office/drawing/2014/main" id="{DD6AA870-EEC9-294D-9387-F62573CB214B}"/>
                </a:ext>
              </a:extLst>
            </p:cNvPr>
            <p:cNvSpPr/>
            <p:nvPr/>
          </p:nvSpPr>
          <p:spPr>
            <a:xfrm flipH="1">
              <a:off x="9903069" y="2118626"/>
              <a:ext cx="1938914" cy="1112590"/>
            </a:xfrm>
            <a:custGeom>
              <a:avLst/>
              <a:gdLst/>
              <a:ahLst/>
              <a:cxnLst/>
              <a:rect l="l" t="t" r="r" b="b"/>
              <a:pathLst>
                <a:path w="1938914" h="1243421">
                  <a:moveTo>
                    <a:pt x="1740160" y="0"/>
                  </a:moveTo>
                  <a:lnTo>
                    <a:pt x="1740160" y="84353"/>
                  </a:lnTo>
                  <a:lnTo>
                    <a:pt x="783115" y="84353"/>
                  </a:lnTo>
                  <a:cubicBezTo>
                    <a:pt x="361590" y="84353"/>
                    <a:pt x="17849" y="417396"/>
                    <a:pt x="1653" y="834742"/>
                  </a:cubicBezTo>
                  <a:lnTo>
                    <a:pt x="1" y="834742"/>
                  </a:lnTo>
                  <a:lnTo>
                    <a:pt x="1" y="867448"/>
                  </a:lnTo>
                  <a:lnTo>
                    <a:pt x="0" y="867468"/>
                  </a:lnTo>
                  <a:lnTo>
                    <a:pt x="0" y="868680"/>
                  </a:lnTo>
                  <a:lnTo>
                    <a:pt x="1" y="868680"/>
                  </a:lnTo>
                  <a:lnTo>
                    <a:pt x="1" y="1243421"/>
                  </a:lnTo>
                  <a:lnTo>
                    <a:pt x="108001" y="1243421"/>
                  </a:lnTo>
                  <a:lnTo>
                    <a:pt x="108001" y="868680"/>
                  </a:lnTo>
                  <a:lnTo>
                    <a:pt x="109098" y="868680"/>
                  </a:lnTo>
                  <a:lnTo>
                    <a:pt x="109098" y="867468"/>
                  </a:lnTo>
                  <a:cubicBezTo>
                    <a:pt x="109098" y="495219"/>
                    <a:pt x="410866" y="193451"/>
                    <a:pt x="783115" y="193451"/>
                  </a:cubicBezTo>
                  <a:lnTo>
                    <a:pt x="1740160" y="193451"/>
                  </a:lnTo>
                  <a:lnTo>
                    <a:pt x="1740160" y="277804"/>
                  </a:lnTo>
                  <a:lnTo>
                    <a:pt x="1938914" y="13890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Bent Arrow 41">
              <a:extLst>
                <a:ext uri="{FF2B5EF4-FFF2-40B4-BE49-F238E27FC236}">
                  <a16:creationId xmlns:a16="http://schemas.microsoft.com/office/drawing/2014/main" id="{76F8D37C-1824-AA4D-ACB0-CE8DA3A21C74}"/>
                </a:ext>
              </a:extLst>
            </p:cNvPr>
            <p:cNvSpPr/>
            <p:nvPr/>
          </p:nvSpPr>
          <p:spPr>
            <a:xfrm rot="10800000" flipH="1">
              <a:off x="278949" y="3617875"/>
              <a:ext cx="1187561" cy="1112590"/>
            </a:xfrm>
            <a:custGeom>
              <a:avLst/>
              <a:gdLst/>
              <a:ahLst/>
              <a:cxnLst/>
              <a:rect l="l" t="t" r="r" b="b"/>
              <a:pathLst>
                <a:path w="1187561" h="1243421">
                  <a:moveTo>
                    <a:pt x="1" y="1243421"/>
                  </a:moveTo>
                  <a:lnTo>
                    <a:pt x="108001" y="1243421"/>
                  </a:lnTo>
                  <a:lnTo>
                    <a:pt x="108001" y="868680"/>
                  </a:lnTo>
                  <a:lnTo>
                    <a:pt x="109098" y="868680"/>
                  </a:lnTo>
                  <a:lnTo>
                    <a:pt x="109098" y="867468"/>
                  </a:lnTo>
                  <a:cubicBezTo>
                    <a:pt x="109098" y="495219"/>
                    <a:pt x="410866" y="193451"/>
                    <a:pt x="783115" y="193451"/>
                  </a:cubicBezTo>
                  <a:lnTo>
                    <a:pt x="988807" y="193451"/>
                  </a:lnTo>
                  <a:lnTo>
                    <a:pt x="988807" y="277804"/>
                  </a:lnTo>
                  <a:lnTo>
                    <a:pt x="1187561" y="138902"/>
                  </a:lnTo>
                  <a:lnTo>
                    <a:pt x="988807" y="0"/>
                  </a:lnTo>
                  <a:lnTo>
                    <a:pt x="988807" y="84353"/>
                  </a:lnTo>
                  <a:lnTo>
                    <a:pt x="783115" y="84353"/>
                  </a:lnTo>
                  <a:cubicBezTo>
                    <a:pt x="361590" y="84353"/>
                    <a:pt x="17849" y="417396"/>
                    <a:pt x="1653" y="834742"/>
                  </a:cubicBezTo>
                  <a:lnTo>
                    <a:pt x="1" y="834742"/>
                  </a:lnTo>
                  <a:lnTo>
                    <a:pt x="1" y="867458"/>
                  </a:lnTo>
                  <a:lnTo>
                    <a:pt x="0" y="867468"/>
                  </a:lnTo>
                  <a:lnTo>
                    <a:pt x="0" y="868680"/>
                  </a:lnTo>
                  <a:lnTo>
                    <a:pt x="1" y="8686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0" name="Straight Connector 48">
              <a:extLst>
                <a:ext uri="{FF2B5EF4-FFF2-40B4-BE49-F238E27FC236}">
                  <a16:creationId xmlns:a16="http://schemas.microsoft.com/office/drawing/2014/main" id="{7EDCE5B9-DB84-F249-A273-ACBA57C132D0}"/>
                </a:ext>
              </a:extLst>
            </p:cNvPr>
            <p:cNvCxnSpPr/>
            <p:nvPr/>
          </p:nvCxnSpPr>
          <p:spPr>
            <a:xfrm>
              <a:off x="3458147" y="3876727"/>
              <a:ext cx="0" cy="427219"/>
            </a:xfrm>
            <a:prstGeom prst="line">
              <a:avLst/>
            </a:prstGeom>
            <a:ln w="25400">
              <a:solidFill>
                <a:schemeClr val="accent1"/>
              </a:solidFill>
              <a:prstDash val="sysDot"/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9">
              <a:extLst>
                <a:ext uri="{FF2B5EF4-FFF2-40B4-BE49-F238E27FC236}">
                  <a16:creationId xmlns:a16="http://schemas.microsoft.com/office/drawing/2014/main" id="{B5A49A8C-25E8-4544-95A1-84233442A178}"/>
                </a:ext>
              </a:extLst>
            </p:cNvPr>
            <p:cNvCxnSpPr/>
            <p:nvPr/>
          </p:nvCxnSpPr>
          <p:spPr>
            <a:xfrm>
              <a:off x="5030759" y="3876727"/>
              <a:ext cx="0" cy="427219"/>
            </a:xfrm>
            <a:prstGeom prst="line">
              <a:avLst/>
            </a:prstGeom>
            <a:ln w="25400">
              <a:solidFill>
                <a:schemeClr val="accent2"/>
              </a:solidFill>
              <a:prstDash val="sysDot"/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50">
              <a:extLst>
                <a:ext uri="{FF2B5EF4-FFF2-40B4-BE49-F238E27FC236}">
                  <a16:creationId xmlns:a16="http://schemas.microsoft.com/office/drawing/2014/main" id="{40F30573-9FF3-7346-B53F-33BE62271722}"/>
                </a:ext>
              </a:extLst>
            </p:cNvPr>
            <p:cNvCxnSpPr/>
            <p:nvPr/>
          </p:nvCxnSpPr>
          <p:spPr>
            <a:xfrm>
              <a:off x="6603371" y="3876727"/>
              <a:ext cx="0" cy="427219"/>
            </a:xfrm>
            <a:prstGeom prst="line">
              <a:avLst/>
            </a:prstGeom>
            <a:ln w="25400">
              <a:solidFill>
                <a:schemeClr val="accent3"/>
              </a:solidFill>
              <a:prstDash val="sysDot"/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51">
              <a:extLst>
                <a:ext uri="{FF2B5EF4-FFF2-40B4-BE49-F238E27FC236}">
                  <a16:creationId xmlns:a16="http://schemas.microsoft.com/office/drawing/2014/main" id="{14B93700-62CF-BE48-8FA8-955B7031D0A1}"/>
                </a:ext>
              </a:extLst>
            </p:cNvPr>
            <p:cNvCxnSpPr/>
            <p:nvPr/>
          </p:nvCxnSpPr>
          <p:spPr>
            <a:xfrm>
              <a:off x="8175983" y="3876727"/>
              <a:ext cx="0" cy="427219"/>
            </a:xfrm>
            <a:prstGeom prst="line">
              <a:avLst/>
            </a:prstGeom>
            <a:ln w="25400">
              <a:solidFill>
                <a:schemeClr val="accent4"/>
              </a:solidFill>
              <a:prstDash val="sysDot"/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52">
              <a:extLst>
                <a:ext uri="{FF2B5EF4-FFF2-40B4-BE49-F238E27FC236}">
                  <a16:creationId xmlns:a16="http://schemas.microsoft.com/office/drawing/2014/main" id="{70ED3249-36F4-9643-82FB-96B17E688F44}"/>
                </a:ext>
              </a:extLst>
            </p:cNvPr>
            <p:cNvCxnSpPr/>
            <p:nvPr/>
          </p:nvCxnSpPr>
          <p:spPr>
            <a:xfrm>
              <a:off x="9748594" y="3876727"/>
              <a:ext cx="0" cy="427219"/>
            </a:xfrm>
            <a:prstGeom prst="line">
              <a:avLst/>
            </a:prstGeom>
            <a:ln w="25400">
              <a:solidFill>
                <a:schemeClr val="accent5"/>
              </a:solidFill>
              <a:prstDash val="sysDot"/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BBEDE87-3A9E-0043-BF75-F5298FD35D9F}"/>
                </a:ext>
              </a:extLst>
            </p:cNvPr>
            <p:cNvSpPr txBox="1"/>
            <p:nvPr/>
          </p:nvSpPr>
          <p:spPr>
            <a:xfrm>
              <a:off x="2851379" y="3148214"/>
              <a:ext cx="1199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Discover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ED491DB-55E3-D84F-BC3A-D8DEF282342F}"/>
                </a:ext>
              </a:extLst>
            </p:cNvPr>
            <p:cNvSpPr txBox="1"/>
            <p:nvPr/>
          </p:nvSpPr>
          <p:spPr>
            <a:xfrm>
              <a:off x="4397093" y="3156102"/>
              <a:ext cx="1199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Design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ED09FEC-CC62-5443-831C-A6AF3A5284B1}"/>
                </a:ext>
              </a:extLst>
            </p:cNvPr>
            <p:cNvSpPr txBox="1"/>
            <p:nvPr/>
          </p:nvSpPr>
          <p:spPr>
            <a:xfrm>
              <a:off x="5976625" y="3156102"/>
              <a:ext cx="1199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Produce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8F1A82E-C421-B84A-B8CA-C738D836B08F}"/>
                </a:ext>
              </a:extLst>
            </p:cNvPr>
            <p:cNvSpPr txBox="1"/>
            <p:nvPr/>
          </p:nvSpPr>
          <p:spPr>
            <a:xfrm>
              <a:off x="7556159" y="3156102"/>
              <a:ext cx="1199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Publish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08199D14-3F48-A44A-9A00-62DBE97A9C71}"/>
                </a:ext>
              </a:extLst>
            </p:cNvPr>
            <p:cNvSpPr txBox="1"/>
            <p:nvPr/>
          </p:nvSpPr>
          <p:spPr>
            <a:xfrm>
              <a:off x="9129302" y="3156102"/>
              <a:ext cx="1199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Verify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60" name="Rectangle 7">
              <a:extLst>
                <a:ext uri="{FF2B5EF4-FFF2-40B4-BE49-F238E27FC236}">
                  <a16:creationId xmlns:a16="http://schemas.microsoft.com/office/drawing/2014/main" id="{337F6651-D376-B34B-8D1C-616371989768}"/>
                </a:ext>
              </a:extLst>
            </p:cNvPr>
            <p:cNvSpPr/>
            <p:nvPr/>
          </p:nvSpPr>
          <p:spPr>
            <a:xfrm>
              <a:off x="3328739" y="4449071"/>
              <a:ext cx="258816" cy="258816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01869" y="2055482"/>
                  </a:moveTo>
                  <a:lnTo>
                    <a:pt x="869869" y="2055482"/>
                  </a:lnTo>
                  <a:lnTo>
                    <a:pt x="869869" y="2919482"/>
                  </a:lnTo>
                  <a:lnTo>
                    <a:pt x="401869" y="2919482"/>
                  </a:lnTo>
                  <a:close/>
                  <a:moveTo>
                    <a:pt x="1121949" y="1695482"/>
                  </a:moveTo>
                  <a:lnTo>
                    <a:pt x="1589949" y="1695482"/>
                  </a:lnTo>
                  <a:lnTo>
                    <a:pt x="1589949" y="2919482"/>
                  </a:lnTo>
                  <a:lnTo>
                    <a:pt x="1121949" y="2919482"/>
                  </a:lnTo>
                  <a:close/>
                  <a:moveTo>
                    <a:pt x="1842029" y="1335482"/>
                  </a:moveTo>
                  <a:lnTo>
                    <a:pt x="2310029" y="1335482"/>
                  </a:lnTo>
                  <a:lnTo>
                    <a:pt x="2310029" y="2919482"/>
                  </a:lnTo>
                  <a:lnTo>
                    <a:pt x="1842029" y="2919482"/>
                  </a:lnTo>
                  <a:close/>
                  <a:moveTo>
                    <a:pt x="2562109" y="975482"/>
                  </a:moveTo>
                  <a:lnTo>
                    <a:pt x="3030109" y="975482"/>
                  </a:lnTo>
                  <a:lnTo>
                    <a:pt x="3030109" y="2919482"/>
                  </a:lnTo>
                  <a:lnTo>
                    <a:pt x="2562109" y="2919482"/>
                  </a:lnTo>
                  <a:close/>
                  <a:moveTo>
                    <a:pt x="2321888" y="224805"/>
                  </a:moveTo>
                  <a:lnTo>
                    <a:pt x="2880631" y="247420"/>
                  </a:lnTo>
                  <a:lnTo>
                    <a:pt x="2620844" y="742612"/>
                  </a:lnTo>
                  <a:lnTo>
                    <a:pt x="2546105" y="613161"/>
                  </a:lnTo>
                  <a:lnTo>
                    <a:pt x="541555" y="1770488"/>
                  </a:lnTo>
                  <a:lnTo>
                    <a:pt x="392077" y="1511585"/>
                  </a:lnTo>
                  <a:lnTo>
                    <a:pt x="2396627" y="354257"/>
                  </a:lnTo>
                  <a:close/>
                  <a:moveTo>
                    <a:pt x="0" y="0"/>
                  </a:moveTo>
                  <a:lnTo>
                    <a:pt x="180000" y="0"/>
                  </a:lnTo>
                  <a:lnTo>
                    <a:pt x="180000" y="3059999"/>
                  </a:lnTo>
                  <a:lnTo>
                    <a:pt x="3240000" y="3059999"/>
                  </a:lnTo>
                  <a:lnTo>
                    <a:pt x="3240000" y="3239999"/>
                  </a:lnTo>
                  <a:lnTo>
                    <a:pt x="180000" y="3239999"/>
                  </a:lnTo>
                  <a:lnTo>
                    <a:pt x="180000" y="3240000"/>
                  </a:lnTo>
                  <a:lnTo>
                    <a:pt x="0" y="3240000"/>
                  </a:lnTo>
                  <a:lnTo>
                    <a:pt x="0" y="3239999"/>
                  </a:lnTo>
                  <a:lnTo>
                    <a:pt x="0" y="30599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Rounded Rectangle 10">
              <a:extLst>
                <a:ext uri="{FF2B5EF4-FFF2-40B4-BE49-F238E27FC236}">
                  <a16:creationId xmlns:a16="http://schemas.microsoft.com/office/drawing/2014/main" id="{BF5499E6-B800-8447-9D93-0F0087DF75DF}"/>
                </a:ext>
              </a:extLst>
            </p:cNvPr>
            <p:cNvSpPr/>
            <p:nvPr/>
          </p:nvSpPr>
          <p:spPr>
            <a:xfrm>
              <a:off x="4925134" y="4437982"/>
              <a:ext cx="204262" cy="270318"/>
            </a:xfrm>
            <a:custGeom>
              <a:avLst/>
              <a:gdLst/>
              <a:ahLst/>
              <a:cxnLst/>
              <a:rect l="l" t="t" r="r" b="b"/>
              <a:pathLst>
                <a:path w="2448272" h="3240000">
                  <a:moveTo>
                    <a:pt x="1358676" y="2676152"/>
                  </a:moveTo>
                  <a:cubicBezTo>
                    <a:pt x="1327753" y="2676152"/>
                    <a:pt x="1302685" y="2701220"/>
                    <a:pt x="1302685" y="2732143"/>
                  </a:cubicBezTo>
                  <a:lnTo>
                    <a:pt x="1302685" y="2956101"/>
                  </a:lnTo>
                  <a:cubicBezTo>
                    <a:pt x="1302685" y="2987024"/>
                    <a:pt x="1327753" y="3012092"/>
                    <a:pt x="1358676" y="3012092"/>
                  </a:cubicBezTo>
                  <a:lnTo>
                    <a:pt x="1582634" y="3012092"/>
                  </a:lnTo>
                  <a:cubicBezTo>
                    <a:pt x="1613557" y="3012092"/>
                    <a:pt x="1638625" y="2987024"/>
                    <a:pt x="1638625" y="2956101"/>
                  </a:cubicBezTo>
                  <a:lnTo>
                    <a:pt x="1638625" y="2732143"/>
                  </a:lnTo>
                  <a:cubicBezTo>
                    <a:pt x="1638625" y="2701220"/>
                    <a:pt x="1613557" y="2676152"/>
                    <a:pt x="1582634" y="2676152"/>
                  </a:cubicBezTo>
                  <a:close/>
                  <a:moveTo>
                    <a:pt x="837062" y="2676152"/>
                  </a:moveTo>
                  <a:cubicBezTo>
                    <a:pt x="806139" y="2676152"/>
                    <a:pt x="781071" y="2701220"/>
                    <a:pt x="781071" y="2732143"/>
                  </a:cubicBezTo>
                  <a:lnTo>
                    <a:pt x="781071" y="2956101"/>
                  </a:lnTo>
                  <a:cubicBezTo>
                    <a:pt x="781071" y="2987024"/>
                    <a:pt x="806139" y="3012092"/>
                    <a:pt x="837062" y="3012092"/>
                  </a:cubicBezTo>
                  <a:lnTo>
                    <a:pt x="1061020" y="3012092"/>
                  </a:lnTo>
                  <a:cubicBezTo>
                    <a:pt x="1091943" y="3012092"/>
                    <a:pt x="1117011" y="2987024"/>
                    <a:pt x="1117011" y="2956101"/>
                  </a:cubicBezTo>
                  <a:lnTo>
                    <a:pt x="1117011" y="2732143"/>
                  </a:lnTo>
                  <a:cubicBezTo>
                    <a:pt x="1117011" y="2701220"/>
                    <a:pt x="1091943" y="2676152"/>
                    <a:pt x="1061020" y="2676152"/>
                  </a:cubicBezTo>
                  <a:close/>
                  <a:moveTo>
                    <a:pt x="315448" y="2676152"/>
                  </a:moveTo>
                  <a:cubicBezTo>
                    <a:pt x="284525" y="2676152"/>
                    <a:pt x="259457" y="2701220"/>
                    <a:pt x="259457" y="2732143"/>
                  </a:cubicBezTo>
                  <a:lnTo>
                    <a:pt x="259457" y="2956101"/>
                  </a:lnTo>
                  <a:cubicBezTo>
                    <a:pt x="259457" y="2987024"/>
                    <a:pt x="284525" y="3012092"/>
                    <a:pt x="315448" y="3012092"/>
                  </a:cubicBezTo>
                  <a:lnTo>
                    <a:pt x="539406" y="3012092"/>
                  </a:lnTo>
                  <a:cubicBezTo>
                    <a:pt x="570329" y="3012092"/>
                    <a:pt x="595397" y="2987024"/>
                    <a:pt x="595397" y="2956101"/>
                  </a:cubicBezTo>
                  <a:lnTo>
                    <a:pt x="595397" y="2732143"/>
                  </a:lnTo>
                  <a:cubicBezTo>
                    <a:pt x="595397" y="2701220"/>
                    <a:pt x="570329" y="2676152"/>
                    <a:pt x="539406" y="2676152"/>
                  </a:cubicBezTo>
                  <a:close/>
                  <a:moveTo>
                    <a:pt x="1880291" y="2179832"/>
                  </a:moveTo>
                  <a:cubicBezTo>
                    <a:pt x="1849368" y="2179832"/>
                    <a:pt x="1824300" y="2204900"/>
                    <a:pt x="1824300" y="2235823"/>
                  </a:cubicBezTo>
                  <a:lnTo>
                    <a:pt x="1824300" y="2956101"/>
                  </a:lnTo>
                  <a:cubicBezTo>
                    <a:pt x="1824300" y="2987024"/>
                    <a:pt x="1849368" y="3012092"/>
                    <a:pt x="1880291" y="3012092"/>
                  </a:cubicBezTo>
                  <a:lnTo>
                    <a:pt x="2104249" y="3012092"/>
                  </a:lnTo>
                  <a:cubicBezTo>
                    <a:pt x="2135172" y="3012092"/>
                    <a:pt x="2160240" y="2987024"/>
                    <a:pt x="2160240" y="2956101"/>
                  </a:cubicBezTo>
                  <a:lnTo>
                    <a:pt x="2160240" y="2235823"/>
                  </a:lnTo>
                  <a:cubicBezTo>
                    <a:pt x="2160240" y="2204900"/>
                    <a:pt x="2135172" y="2179832"/>
                    <a:pt x="2104249" y="2179832"/>
                  </a:cubicBezTo>
                  <a:close/>
                  <a:moveTo>
                    <a:pt x="1358676" y="2179832"/>
                  </a:moveTo>
                  <a:cubicBezTo>
                    <a:pt x="1327753" y="2179832"/>
                    <a:pt x="1302685" y="2204900"/>
                    <a:pt x="1302685" y="2235823"/>
                  </a:cubicBezTo>
                  <a:lnTo>
                    <a:pt x="1302685" y="2459781"/>
                  </a:lnTo>
                  <a:cubicBezTo>
                    <a:pt x="1302685" y="2490704"/>
                    <a:pt x="1327753" y="2515772"/>
                    <a:pt x="1358676" y="2515772"/>
                  </a:cubicBezTo>
                  <a:lnTo>
                    <a:pt x="1582634" y="2515772"/>
                  </a:lnTo>
                  <a:cubicBezTo>
                    <a:pt x="1613557" y="2515772"/>
                    <a:pt x="1638625" y="2490704"/>
                    <a:pt x="1638625" y="2459781"/>
                  </a:cubicBezTo>
                  <a:lnTo>
                    <a:pt x="1638625" y="2235823"/>
                  </a:lnTo>
                  <a:cubicBezTo>
                    <a:pt x="1638625" y="2204900"/>
                    <a:pt x="1613557" y="2179832"/>
                    <a:pt x="1582634" y="2179832"/>
                  </a:cubicBezTo>
                  <a:close/>
                  <a:moveTo>
                    <a:pt x="837062" y="2179832"/>
                  </a:moveTo>
                  <a:cubicBezTo>
                    <a:pt x="806139" y="2179832"/>
                    <a:pt x="781071" y="2204900"/>
                    <a:pt x="781071" y="2235823"/>
                  </a:cubicBezTo>
                  <a:lnTo>
                    <a:pt x="781071" y="2459781"/>
                  </a:lnTo>
                  <a:cubicBezTo>
                    <a:pt x="781071" y="2490704"/>
                    <a:pt x="806139" y="2515772"/>
                    <a:pt x="837062" y="2515772"/>
                  </a:cubicBezTo>
                  <a:lnTo>
                    <a:pt x="1061020" y="2515772"/>
                  </a:lnTo>
                  <a:cubicBezTo>
                    <a:pt x="1091943" y="2515772"/>
                    <a:pt x="1117011" y="2490704"/>
                    <a:pt x="1117011" y="2459781"/>
                  </a:cubicBezTo>
                  <a:lnTo>
                    <a:pt x="1117011" y="2235823"/>
                  </a:lnTo>
                  <a:cubicBezTo>
                    <a:pt x="1117011" y="2204900"/>
                    <a:pt x="1091943" y="2179832"/>
                    <a:pt x="1061020" y="2179832"/>
                  </a:cubicBezTo>
                  <a:close/>
                  <a:moveTo>
                    <a:pt x="315448" y="2179832"/>
                  </a:moveTo>
                  <a:cubicBezTo>
                    <a:pt x="284525" y="2179832"/>
                    <a:pt x="259457" y="2204900"/>
                    <a:pt x="259457" y="2235823"/>
                  </a:cubicBezTo>
                  <a:lnTo>
                    <a:pt x="259457" y="2459781"/>
                  </a:lnTo>
                  <a:cubicBezTo>
                    <a:pt x="259457" y="2490704"/>
                    <a:pt x="284525" y="2515772"/>
                    <a:pt x="315448" y="2515772"/>
                  </a:cubicBezTo>
                  <a:lnTo>
                    <a:pt x="539406" y="2515772"/>
                  </a:lnTo>
                  <a:cubicBezTo>
                    <a:pt x="570329" y="2515772"/>
                    <a:pt x="595397" y="2490704"/>
                    <a:pt x="595397" y="2459781"/>
                  </a:cubicBezTo>
                  <a:lnTo>
                    <a:pt x="595397" y="2235823"/>
                  </a:lnTo>
                  <a:cubicBezTo>
                    <a:pt x="595397" y="2204900"/>
                    <a:pt x="570329" y="2179832"/>
                    <a:pt x="539406" y="2179832"/>
                  </a:cubicBezTo>
                  <a:close/>
                  <a:moveTo>
                    <a:pt x="1880291" y="1683512"/>
                  </a:moveTo>
                  <a:cubicBezTo>
                    <a:pt x="1849368" y="1683512"/>
                    <a:pt x="1824300" y="1708580"/>
                    <a:pt x="1824300" y="1739503"/>
                  </a:cubicBezTo>
                  <a:lnTo>
                    <a:pt x="1824300" y="1963461"/>
                  </a:lnTo>
                  <a:cubicBezTo>
                    <a:pt x="1824300" y="1994384"/>
                    <a:pt x="1849368" y="2019452"/>
                    <a:pt x="1880291" y="2019452"/>
                  </a:cubicBezTo>
                  <a:lnTo>
                    <a:pt x="2104249" y="2019452"/>
                  </a:lnTo>
                  <a:cubicBezTo>
                    <a:pt x="2135172" y="2019452"/>
                    <a:pt x="2160240" y="1994384"/>
                    <a:pt x="2160240" y="1963461"/>
                  </a:cubicBezTo>
                  <a:lnTo>
                    <a:pt x="2160240" y="1739503"/>
                  </a:lnTo>
                  <a:cubicBezTo>
                    <a:pt x="2160240" y="1708580"/>
                    <a:pt x="2135172" y="1683512"/>
                    <a:pt x="2104249" y="1683512"/>
                  </a:cubicBezTo>
                  <a:close/>
                  <a:moveTo>
                    <a:pt x="1358676" y="1683512"/>
                  </a:moveTo>
                  <a:cubicBezTo>
                    <a:pt x="1327753" y="1683512"/>
                    <a:pt x="1302685" y="1708580"/>
                    <a:pt x="1302685" y="1739503"/>
                  </a:cubicBezTo>
                  <a:lnTo>
                    <a:pt x="1302685" y="1963461"/>
                  </a:lnTo>
                  <a:cubicBezTo>
                    <a:pt x="1302685" y="1994384"/>
                    <a:pt x="1327753" y="2019452"/>
                    <a:pt x="1358676" y="2019452"/>
                  </a:cubicBezTo>
                  <a:lnTo>
                    <a:pt x="1582634" y="2019452"/>
                  </a:lnTo>
                  <a:cubicBezTo>
                    <a:pt x="1613557" y="2019452"/>
                    <a:pt x="1638625" y="1994384"/>
                    <a:pt x="1638625" y="1963461"/>
                  </a:cubicBezTo>
                  <a:lnTo>
                    <a:pt x="1638625" y="1739503"/>
                  </a:lnTo>
                  <a:cubicBezTo>
                    <a:pt x="1638625" y="1708580"/>
                    <a:pt x="1613557" y="1683512"/>
                    <a:pt x="1582634" y="1683512"/>
                  </a:cubicBezTo>
                  <a:close/>
                  <a:moveTo>
                    <a:pt x="837062" y="1683512"/>
                  </a:moveTo>
                  <a:cubicBezTo>
                    <a:pt x="806139" y="1683512"/>
                    <a:pt x="781071" y="1708580"/>
                    <a:pt x="781071" y="1739503"/>
                  </a:cubicBezTo>
                  <a:lnTo>
                    <a:pt x="781071" y="1963461"/>
                  </a:lnTo>
                  <a:cubicBezTo>
                    <a:pt x="781071" y="1994384"/>
                    <a:pt x="806139" y="2019452"/>
                    <a:pt x="837062" y="2019452"/>
                  </a:cubicBezTo>
                  <a:lnTo>
                    <a:pt x="1061020" y="2019452"/>
                  </a:lnTo>
                  <a:cubicBezTo>
                    <a:pt x="1091943" y="2019452"/>
                    <a:pt x="1117011" y="1994384"/>
                    <a:pt x="1117011" y="1963461"/>
                  </a:cubicBezTo>
                  <a:lnTo>
                    <a:pt x="1117011" y="1739503"/>
                  </a:lnTo>
                  <a:cubicBezTo>
                    <a:pt x="1117011" y="1708580"/>
                    <a:pt x="1091943" y="1683512"/>
                    <a:pt x="1061020" y="1683512"/>
                  </a:cubicBezTo>
                  <a:close/>
                  <a:moveTo>
                    <a:pt x="315448" y="1683512"/>
                  </a:moveTo>
                  <a:cubicBezTo>
                    <a:pt x="284525" y="1683512"/>
                    <a:pt x="259457" y="1708580"/>
                    <a:pt x="259457" y="1739503"/>
                  </a:cubicBezTo>
                  <a:lnTo>
                    <a:pt x="259457" y="1963461"/>
                  </a:lnTo>
                  <a:cubicBezTo>
                    <a:pt x="259457" y="1994384"/>
                    <a:pt x="284525" y="2019452"/>
                    <a:pt x="315448" y="2019452"/>
                  </a:cubicBezTo>
                  <a:lnTo>
                    <a:pt x="539406" y="2019452"/>
                  </a:lnTo>
                  <a:cubicBezTo>
                    <a:pt x="570329" y="2019452"/>
                    <a:pt x="595397" y="1994384"/>
                    <a:pt x="595397" y="1963461"/>
                  </a:cubicBezTo>
                  <a:lnTo>
                    <a:pt x="595397" y="1739503"/>
                  </a:lnTo>
                  <a:cubicBezTo>
                    <a:pt x="595397" y="1708580"/>
                    <a:pt x="570329" y="1683512"/>
                    <a:pt x="539406" y="1683512"/>
                  </a:cubicBezTo>
                  <a:close/>
                  <a:moveTo>
                    <a:pt x="1880291" y="1187192"/>
                  </a:moveTo>
                  <a:cubicBezTo>
                    <a:pt x="1849368" y="1187192"/>
                    <a:pt x="1824300" y="1212260"/>
                    <a:pt x="1824300" y="1243183"/>
                  </a:cubicBezTo>
                  <a:lnTo>
                    <a:pt x="1824300" y="1467141"/>
                  </a:lnTo>
                  <a:cubicBezTo>
                    <a:pt x="1824300" y="1498064"/>
                    <a:pt x="1849368" y="1523132"/>
                    <a:pt x="1880291" y="1523132"/>
                  </a:cubicBezTo>
                  <a:lnTo>
                    <a:pt x="2104249" y="1523132"/>
                  </a:lnTo>
                  <a:cubicBezTo>
                    <a:pt x="2135172" y="1523132"/>
                    <a:pt x="2160240" y="1498064"/>
                    <a:pt x="2160240" y="1467141"/>
                  </a:cubicBezTo>
                  <a:lnTo>
                    <a:pt x="2160240" y="1243183"/>
                  </a:lnTo>
                  <a:cubicBezTo>
                    <a:pt x="2160240" y="1212260"/>
                    <a:pt x="2135172" y="1187192"/>
                    <a:pt x="2104249" y="1187192"/>
                  </a:cubicBezTo>
                  <a:close/>
                  <a:moveTo>
                    <a:pt x="1358676" y="1187192"/>
                  </a:moveTo>
                  <a:cubicBezTo>
                    <a:pt x="1327753" y="1187192"/>
                    <a:pt x="1302685" y="1212260"/>
                    <a:pt x="1302685" y="1243183"/>
                  </a:cubicBezTo>
                  <a:lnTo>
                    <a:pt x="1302685" y="1467141"/>
                  </a:lnTo>
                  <a:cubicBezTo>
                    <a:pt x="1302685" y="1498064"/>
                    <a:pt x="1327753" y="1523132"/>
                    <a:pt x="1358676" y="1523132"/>
                  </a:cubicBezTo>
                  <a:lnTo>
                    <a:pt x="1582634" y="1523132"/>
                  </a:lnTo>
                  <a:cubicBezTo>
                    <a:pt x="1613557" y="1523132"/>
                    <a:pt x="1638625" y="1498064"/>
                    <a:pt x="1638625" y="1467141"/>
                  </a:cubicBezTo>
                  <a:lnTo>
                    <a:pt x="1638625" y="1243183"/>
                  </a:lnTo>
                  <a:cubicBezTo>
                    <a:pt x="1638625" y="1212260"/>
                    <a:pt x="1613557" y="1187192"/>
                    <a:pt x="1582634" y="1187192"/>
                  </a:cubicBezTo>
                  <a:close/>
                  <a:moveTo>
                    <a:pt x="837062" y="1187192"/>
                  </a:moveTo>
                  <a:cubicBezTo>
                    <a:pt x="806139" y="1187192"/>
                    <a:pt x="781071" y="1212260"/>
                    <a:pt x="781071" y="1243183"/>
                  </a:cubicBezTo>
                  <a:lnTo>
                    <a:pt x="781071" y="1467141"/>
                  </a:lnTo>
                  <a:cubicBezTo>
                    <a:pt x="781071" y="1498064"/>
                    <a:pt x="806139" y="1523132"/>
                    <a:pt x="837062" y="1523132"/>
                  </a:cubicBezTo>
                  <a:lnTo>
                    <a:pt x="1061020" y="1523132"/>
                  </a:lnTo>
                  <a:cubicBezTo>
                    <a:pt x="1091943" y="1523132"/>
                    <a:pt x="1117011" y="1498064"/>
                    <a:pt x="1117011" y="1467141"/>
                  </a:cubicBezTo>
                  <a:lnTo>
                    <a:pt x="1117011" y="1243183"/>
                  </a:lnTo>
                  <a:cubicBezTo>
                    <a:pt x="1117011" y="1212260"/>
                    <a:pt x="1091943" y="1187192"/>
                    <a:pt x="1061020" y="1187192"/>
                  </a:cubicBezTo>
                  <a:close/>
                  <a:moveTo>
                    <a:pt x="315448" y="1187192"/>
                  </a:moveTo>
                  <a:cubicBezTo>
                    <a:pt x="284525" y="1187192"/>
                    <a:pt x="259457" y="1212260"/>
                    <a:pt x="259457" y="1243183"/>
                  </a:cubicBezTo>
                  <a:lnTo>
                    <a:pt x="259457" y="1467141"/>
                  </a:lnTo>
                  <a:cubicBezTo>
                    <a:pt x="259457" y="1498064"/>
                    <a:pt x="284525" y="1523132"/>
                    <a:pt x="315448" y="1523132"/>
                  </a:cubicBezTo>
                  <a:lnTo>
                    <a:pt x="539406" y="1523132"/>
                  </a:lnTo>
                  <a:cubicBezTo>
                    <a:pt x="570329" y="1523132"/>
                    <a:pt x="595397" y="1498064"/>
                    <a:pt x="595397" y="1467141"/>
                  </a:cubicBezTo>
                  <a:lnTo>
                    <a:pt x="595397" y="1243183"/>
                  </a:lnTo>
                  <a:cubicBezTo>
                    <a:pt x="595397" y="1212260"/>
                    <a:pt x="570329" y="1187192"/>
                    <a:pt x="539406" y="1187192"/>
                  </a:cubicBezTo>
                  <a:close/>
                  <a:moveTo>
                    <a:pt x="348041" y="163575"/>
                  </a:moveTo>
                  <a:cubicBezTo>
                    <a:pt x="275130" y="163575"/>
                    <a:pt x="216024" y="222681"/>
                    <a:pt x="216024" y="295592"/>
                  </a:cubicBezTo>
                  <a:lnTo>
                    <a:pt x="216024" y="823646"/>
                  </a:lnTo>
                  <a:cubicBezTo>
                    <a:pt x="216024" y="896557"/>
                    <a:pt x="275130" y="955663"/>
                    <a:pt x="348041" y="955663"/>
                  </a:cubicBezTo>
                  <a:lnTo>
                    <a:pt x="2100231" y="955663"/>
                  </a:lnTo>
                  <a:cubicBezTo>
                    <a:pt x="2173142" y="955663"/>
                    <a:pt x="2232248" y="896557"/>
                    <a:pt x="2232248" y="823646"/>
                  </a:cubicBezTo>
                  <a:lnTo>
                    <a:pt x="2232248" y="295592"/>
                  </a:lnTo>
                  <a:cubicBezTo>
                    <a:pt x="2232248" y="222681"/>
                    <a:pt x="2173142" y="163575"/>
                    <a:pt x="2100231" y="163575"/>
                  </a:cubicBezTo>
                  <a:close/>
                  <a:moveTo>
                    <a:pt x="265172" y="0"/>
                  </a:moveTo>
                  <a:lnTo>
                    <a:pt x="2183100" y="0"/>
                  </a:lnTo>
                  <a:cubicBezTo>
                    <a:pt x="2329550" y="0"/>
                    <a:pt x="2448272" y="118722"/>
                    <a:pt x="2448272" y="265172"/>
                  </a:cubicBezTo>
                  <a:lnTo>
                    <a:pt x="2448272" y="2974828"/>
                  </a:lnTo>
                  <a:cubicBezTo>
                    <a:pt x="2448272" y="3121278"/>
                    <a:pt x="2329550" y="3240000"/>
                    <a:pt x="2183100" y="3240000"/>
                  </a:cubicBezTo>
                  <a:lnTo>
                    <a:pt x="265172" y="3240000"/>
                  </a:lnTo>
                  <a:cubicBezTo>
                    <a:pt x="118722" y="3240000"/>
                    <a:pt x="0" y="3121278"/>
                    <a:pt x="0" y="2974828"/>
                  </a:cubicBezTo>
                  <a:lnTo>
                    <a:pt x="0" y="265172"/>
                  </a:lnTo>
                  <a:cubicBezTo>
                    <a:pt x="0" y="118722"/>
                    <a:pt x="118722" y="0"/>
                    <a:pt x="2651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Rounded Rectangle 5">
              <a:extLst>
                <a:ext uri="{FF2B5EF4-FFF2-40B4-BE49-F238E27FC236}">
                  <a16:creationId xmlns:a16="http://schemas.microsoft.com/office/drawing/2014/main" id="{0034F44D-CF39-5C44-8BBA-713EC3CBCEFB}"/>
                </a:ext>
              </a:extLst>
            </p:cNvPr>
            <p:cNvSpPr/>
            <p:nvPr/>
          </p:nvSpPr>
          <p:spPr>
            <a:xfrm flipH="1">
              <a:off x="6445978" y="4467529"/>
              <a:ext cx="314785" cy="259679"/>
            </a:xfrm>
            <a:custGeom>
              <a:avLst/>
              <a:gdLst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17557" h="2654282">
                  <a:moveTo>
                    <a:pt x="1384251" y="661544"/>
                  </a:moveTo>
                  <a:cubicBezTo>
                    <a:pt x="1489083" y="661544"/>
                    <a:pt x="1574067" y="746528"/>
                    <a:pt x="1574067" y="851360"/>
                  </a:cubicBezTo>
                  <a:cubicBezTo>
                    <a:pt x="1574067" y="956192"/>
                    <a:pt x="1489083" y="1041176"/>
                    <a:pt x="1384251" y="1041176"/>
                  </a:cubicBezTo>
                  <a:cubicBezTo>
                    <a:pt x="1279419" y="1041176"/>
                    <a:pt x="1194435" y="956192"/>
                    <a:pt x="1194435" y="851360"/>
                  </a:cubicBezTo>
                  <a:cubicBezTo>
                    <a:pt x="1194435" y="746528"/>
                    <a:pt x="1279419" y="661544"/>
                    <a:pt x="1384251" y="661544"/>
                  </a:cubicBezTo>
                  <a:close/>
                  <a:moveTo>
                    <a:pt x="1993421" y="661544"/>
                  </a:moveTo>
                  <a:cubicBezTo>
                    <a:pt x="2098253" y="661544"/>
                    <a:pt x="2183237" y="746528"/>
                    <a:pt x="2183237" y="851360"/>
                  </a:cubicBezTo>
                  <a:cubicBezTo>
                    <a:pt x="2183237" y="956192"/>
                    <a:pt x="2098253" y="1041176"/>
                    <a:pt x="1993421" y="1041176"/>
                  </a:cubicBezTo>
                  <a:cubicBezTo>
                    <a:pt x="1888589" y="1041176"/>
                    <a:pt x="1803605" y="956192"/>
                    <a:pt x="1803605" y="851360"/>
                  </a:cubicBezTo>
                  <a:cubicBezTo>
                    <a:pt x="1803605" y="746528"/>
                    <a:pt x="1888589" y="661544"/>
                    <a:pt x="1993421" y="661544"/>
                  </a:cubicBezTo>
                  <a:close/>
                  <a:moveTo>
                    <a:pt x="2602591" y="661544"/>
                  </a:moveTo>
                  <a:cubicBezTo>
                    <a:pt x="2707423" y="661544"/>
                    <a:pt x="2792407" y="746528"/>
                    <a:pt x="2792407" y="851360"/>
                  </a:cubicBezTo>
                  <a:cubicBezTo>
                    <a:pt x="2792407" y="956192"/>
                    <a:pt x="2707423" y="1041176"/>
                    <a:pt x="2602591" y="1041176"/>
                  </a:cubicBezTo>
                  <a:cubicBezTo>
                    <a:pt x="2497759" y="1041176"/>
                    <a:pt x="2412775" y="956192"/>
                    <a:pt x="2412775" y="851360"/>
                  </a:cubicBezTo>
                  <a:cubicBezTo>
                    <a:pt x="2412775" y="746528"/>
                    <a:pt x="2497759" y="661544"/>
                    <a:pt x="2602591" y="661544"/>
                  </a:cubicBezTo>
                  <a:close/>
                  <a:moveTo>
                    <a:pt x="677114" y="569491"/>
                  </a:moveTo>
                  <a:lnTo>
                    <a:pt x="330916" y="569491"/>
                  </a:lnTo>
                  <a:cubicBezTo>
                    <a:pt x="148156" y="569491"/>
                    <a:pt x="0" y="717647"/>
                    <a:pt x="0" y="900407"/>
                  </a:cubicBezTo>
                  <a:lnTo>
                    <a:pt x="0" y="1952009"/>
                  </a:lnTo>
                  <a:cubicBezTo>
                    <a:pt x="0" y="2134769"/>
                    <a:pt x="148156" y="2282925"/>
                    <a:pt x="330916" y="2282925"/>
                  </a:cubicBezTo>
                  <a:lnTo>
                    <a:pt x="711670" y="2282925"/>
                  </a:lnTo>
                  <a:cubicBezTo>
                    <a:pt x="639726" y="2394386"/>
                    <a:pt x="647101" y="2475544"/>
                    <a:pt x="275077" y="2654282"/>
                  </a:cubicBezTo>
                  <a:cubicBezTo>
                    <a:pt x="900998" y="2583693"/>
                    <a:pt x="998412" y="2552618"/>
                    <a:pt x="1294529" y="2282925"/>
                  </a:cubicBezTo>
                  <a:lnTo>
                    <a:pt x="2117356" y="2282925"/>
                  </a:lnTo>
                  <a:cubicBezTo>
                    <a:pt x="2251554" y="2282925"/>
                    <a:pt x="2367095" y="2203043"/>
                    <a:pt x="2418395" y="2087951"/>
                  </a:cubicBezTo>
                  <a:cubicBezTo>
                    <a:pt x="2205538" y="2022975"/>
                    <a:pt x="2032941" y="1932583"/>
                    <a:pt x="1830857" y="1799347"/>
                  </a:cubicBezTo>
                  <a:lnTo>
                    <a:pt x="1008030" y="1799347"/>
                  </a:lnTo>
                  <a:cubicBezTo>
                    <a:pt x="825270" y="1799347"/>
                    <a:pt x="677114" y="1651191"/>
                    <a:pt x="677114" y="1468431"/>
                  </a:cubicBezTo>
                  <a:lnTo>
                    <a:pt x="677114" y="569491"/>
                  </a:lnTo>
                  <a:close/>
                  <a:moveTo>
                    <a:pt x="2886641" y="0"/>
                  </a:moveTo>
                  <a:lnTo>
                    <a:pt x="1100201" y="0"/>
                  </a:lnTo>
                  <a:cubicBezTo>
                    <a:pt x="917441" y="0"/>
                    <a:pt x="769285" y="148156"/>
                    <a:pt x="769285" y="330916"/>
                  </a:cubicBezTo>
                  <a:lnTo>
                    <a:pt x="769285" y="1382518"/>
                  </a:lnTo>
                  <a:cubicBezTo>
                    <a:pt x="769285" y="1565278"/>
                    <a:pt x="917441" y="1713434"/>
                    <a:pt x="1100201" y="1713434"/>
                  </a:cubicBezTo>
                  <a:lnTo>
                    <a:pt x="1923028" y="1713434"/>
                  </a:lnTo>
                  <a:cubicBezTo>
                    <a:pt x="2301032" y="1962656"/>
                    <a:pt x="2453037" y="2007378"/>
                    <a:pt x="3078958" y="2077967"/>
                  </a:cubicBezTo>
                  <a:cubicBezTo>
                    <a:pt x="2713759" y="1878758"/>
                    <a:pt x="2673367" y="1899957"/>
                    <a:pt x="2505887" y="1713434"/>
                  </a:cubicBezTo>
                  <a:lnTo>
                    <a:pt x="2886641" y="1713434"/>
                  </a:lnTo>
                  <a:cubicBezTo>
                    <a:pt x="3069401" y="1713434"/>
                    <a:pt x="3217557" y="1565278"/>
                    <a:pt x="3217557" y="1382518"/>
                  </a:cubicBezTo>
                  <a:lnTo>
                    <a:pt x="3217557" y="330916"/>
                  </a:lnTo>
                  <a:cubicBezTo>
                    <a:pt x="3217557" y="148156"/>
                    <a:pt x="3069401" y="0"/>
                    <a:pt x="28866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Round Same Side Corner Rectangle 11">
              <a:extLst>
                <a:ext uri="{FF2B5EF4-FFF2-40B4-BE49-F238E27FC236}">
                  <a16:creationId xmlns:a16="http://schemas.microsoft.com/office/drawing/2014/main" id="{7F0AE7AA-54FA-424B-A4C8-66ED93E7837E}"/>
                </a:ext>
              </a:extLst>
            </p:cNvPr>
            <p:cNvSpPr>
              <a:spLocks noChangeAspect="1"/>
            </p:cNvSpPr>
            <p:nvPr/>
          </p:nvSpPr>
          <p:spPr>
            <a:xfrm rot="9900000">
              <a:off x="9610708" y="4461302"/>
              <a:ext cx="318256" cy="270297"/>
            </a:xfrm>
            <a:custGeom>
              <a:avLst/>
              <a:gdLst/>
              <a:ahLst/>
              <a:cxnLst/>
              <a:rect l="l" t="t" r="r" b="b"/>
              <a:pathLst>
                <a:path w="2911009" h="2472345">
                  <a:moveTo>
                    <a:pt x="2219598" y="1335309"/>
                  </a:moveTo>
                  <a:lnTo>
                    <a:pt x="2219598" y="1222573"/>
                  </a:lnTo>
                  <a:cubicBezTo>
                    <a:pt x="2219598" y="1176944"/>
                    <a:pt x="2241926" y="1136530"/>
                    <a:pt x="2277694" y="1113650"/>
                  </a:cubicBezTo>
                  <a:lnTo>
                    <a:pt x="2277694" y="137786"/>
                  </a:lnTo>
                  <a:cubicBezTo>
                    <a:pt x="2277694" y="61689"/>
                    <a:pt x="2339383" y="0"/>
                    <a:pt x="2415480" y="0"/>
                  </a:cubicBezTo>
                  <a:lnTo>
                    <a:pt x="2545196" y="0"/>
                  </a:lnTo>
                  <a:cubicBezTo>
                    <a:pt x="2621293" y="0"/>
                    <a:pt x="2682982" y="61689"/>
                    <a:pt x="2682982" y="137786"/>
                  </a:cubicBezTo>
                  <a:lnTo>
                    <a:pt x="2682982" y="1099067"/>
                  </a:lnTo>
                  <a:cubicBezTo>
                    <a:pt x="2730197" y="1120049"/>
                    <a:pt x="2762708" y="1167515"/>
                    <a:pt x="2762708" y="1222573"/>
                  </a:cubicBezTo>
                  <a:lnTo>
                    <a:pt x="2762708" y="1480834"/>
                  </a:lnTo>
                  <a:close/>
                  <a:moveTo>
                    <a:pt x="241900" y="1676361"/>
                  </a:moveTo>
                  <a:cubicBezTo>
                    <a:pt x="69371" y="1631107"/>
                    <a:pt x="-34146" y="1454930"/>
                    <a:pt x="10296" y="1282189"/>
                  </a:cubicBezTo>
                  <a:cubicBezTo>
                    <a:pt x="54739" y="1109449"/>
                    <a:pt x="230428" y="1005105"/>
                    <a:pt x="403375" y="1048736"/>
                  </a:cubicBezTo>
                  <a:cubicBezTo>
                    <a:pt x="349550" y="1257945"/>
                    <a:pt x="295726" y="1467153"/>
                    <a:pt x="241900" y="1676361"/>
                  </a:cubicBezTo>
                  <a:close/>
                  <a:moveTo>
                    <a:pt x="2578947" y="2467929"/>
                  </a:moveTo>
                  <a:lnTo>
                    <a:pt x="1957545" y="2301425"/>
                  </a:lnTo>
                  <a:lnTo>
                    <a:pt x="2194209" y="1418183"/>
                  </a:lnTo>
                  <a:lnTo>
                    <a:pt x="2815611" y="1584687"/>
                  </a:lnTo>
                  <a:cubicBezTo>
                    <a:pt x="2884250" y="1603079"/>
                    <a:pt x="2924985" y="1673632"/>
                    <a:pt x="2906593" y="1742272"/>
                  </a:cubicBezTo>
                  <a:lnTo>
                    <a:pt x="2736532" y="2376947"/>
                  </a:lnTo>
                  <a:cubicBezTo>
                    <a:pt x="2718140" y="2445587"/>
                    <a:pt x="2647586" y="2486321"/>
                    <a:pt x="2578947" y="2467929"/>
                  </a:cubicBezTo>
                  <a:close/>
                  <a:moveTo>
                    <a:pt x="610249" y="2287120"/>
                  </a:moveTo>
                  <a:lnTo>
                    <a:pt x="1020264" y="756923"/>
                  </a:lnTo>
                  <a:lnTo>
                    <a:pt x="2107356" y="1398691"/>
                  </a:lnTo>
                  <a:lnTo>
                    <a:pt x="1872582" y="2274879"/>
                  </a:lnTo>
                  <a:close/>
                  <a:moveTo>
                    <a:pt x="426016" y="2349577"/>
                  </a:moveTo>
                  <a:lnTo>
                    <a:pt x="243978" y="2300800"/>
                  </a:lnTo>
                  <a:cubicBezTo>
                    <a:pt x="205115" y="2290387"/>
                    <a:pt x="182051" y="2250439"/>
                    <a:pt x="192464" y="2211576"/>
                  </a:cubicBezTo>
                  <a:lnTo>
                    <a:pt x="620679" y="613455"/>
                  </a:lnTo>
                  <a:cubicBezTo>
                    <a:pt x="631093" y="574592"/>
                    <a:pt x="671040" y="551528"/>
                    <a:pt x="709903" y="561941"/>
                  </a:cubicBezTo>
                  <a:lnTo>
                    <a:pt x="891942" y="610718"/>
                  </a:lnTo>
                  <a:cubicBezTo>
                    <a:pt x="930805" y="621132"/>
                    <a:pt x="953869" y="661079"/>
                    <a:pt x="943455" y="699942"/>
                  </a:cubicBezTo>
                  <a:lnTo>
                    <a:pt x="515240" y="2298064"/>
                  </a:lnTo>
                  <a:cubicBezTo>
                    <a:pt x="504827" y="2336927"/>
                    <a:pt x="464879" y="2359990"/>
                    <a:pt x="426016" y="23495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Block Arc 10">
              <a:extLst>
                <a:ext uri="{FF2B5EF4-FFF2-40B4-BE49-F238E27FC236}">
                  <a16:creationId xmlns:a16="http://schemas.microsoft.com/office/drawing/2014/main" id="{51BF784A-F7A9-B642-A31F-6EB263CE278D}"/>
                </a:ext>
              </a:extLst>
            </p:cNvPr>
            <p:cNvSpPr/>
            <p:nvPr/>
          </p:nvSpPr>
          <p:spPr>
            <a:xfrm>
              <a:off x="1668048" y="4474377"/>
              <a:ext cx="346793" cy="234899"/>
            </a:xfrm>
            <a:custGeom>
              <a:avLst/>
              <a:gdLst/>
              <a:ahLst/>
              <a:cxnLst/>
              <a:rect l="l" t="t" r="r" b="b"/>
              <a:pathLst>
                <a:path w="3219104" h="2180445">
                  <a:moveTo>
                    <a:pt x="631935" y="660566"/>
                  </a:moveTo>
                  <a:cubicBezTo>
                    <a:pt x="582229" y="660566"/>
                    <a:pt x="541935" y="700860"/>
                    <a:pt x="541935" y="750566"/>
                  </a:cubicBezTo>
                  <a:cubicBezTo>
                    <a:pt x="541935" y="800272"/>
                    <a:pt x="582229" y="840566"/>
                    <a:pt x="631935" y="840566"/>
                  </a:cubicBezTo>
                  <a:cubicBezTo>
                    <a:pt x="681641" y="840566"/>
                    <a:pt x="721935" y="800272"/>
                    <a:pt x="721935" y="750566"/>
                  </a:cubicBezTo>
                  <a:cubicBezTo>
                    <a:pt x="721935" y="700860"/>
                    <a:pt x="681641" y="660566"/>
                    <a:pt x="631935" y="660566"/>
                  </a:cubicBezTo>
                  <a:close/>
                  <a:moveTo>
                    <a:pt x="2920524" y="132986"/>
                  </a:moveTo>
                  <a:cubicBezTo>
                    <a:pt x="2884582" y="132986"/>
                    <a:pt x="2855445" y="171564"/>
                    <a:pt x="2855445" y="219152"/>
                  </a:cubicBezTo>
                  <a:cubicBezTo>
                    <a:pt x="2855445" y="266740"/>
                    <a:pt x="2884582" y="305318"/>
                    <a:pt x="2920524" y="305318"/>
                  </a:cubicBezTo>
                  <a:cubicBezTo>
                    <a:pt x="2956466" y="305318"/>
                    <a:pt x="2985603" y="266740"/>
                    <a:pt x="2985603" y="219152"/>
                  </a:cubicBezTo>
                  <a:cubicBezTo>
                    <a:pt x="2985603" y="171564"/>
                    <a:pt x="2956466" y="132986"/>
                    <a:pt x="2920524" y="132986"/>
                  </a:cubicBezTo>
                  <a:close/>
                  <a:moveTo>
                    <a:pt x="1840097" y="123357"/>
                  </a:moveTo>
                  <a:cubicBezTo>
                    <a:pt x="1690593" y="125267"/>
                    <a:pt x="1541569" y="163386"/>
                    <a:pt x="1407089" y="237534"/>
                  </a:cubicBezTo>
                  <a:lnTo>
                    <a:pt x="1442443" y="299445"/>
                  </a:lnTo>
                  <a:cubicBezTo>
                    <a:pt x="1690026" y="162934"/>
                    <a:pt x="1991162" y="159087"/>
                    <a:pt x="2242273" y="289227"/>
                  </a:cubicBezTo>
                  <a:lnTo>
                    <a:pt x="2275978" y="226435"/>
                  </a:lnTo>
                  <a:cubicBezTo>
                    <a:pt x="2139582" y="155746"/>
                    <a:pt x="1989600" y="121447"/>
                    <a:pt x="1840097" y="123357"/>
                  </a:cubicBezTo>
                  <a:close/>
                  <a:moveTo>
                    <a:pt x="1808744" y="1233"/>
                  </a:moveTo>
                  <a:cubicBezTo>
                    <a:pt x="2156106" y="-14520"/>
                    <a:pt x="2554236" y="122009"/>
                    <a:pt x="2727916" y="332053"/>
                  </a:cubicBezTo>
                  <a:lnTo>
                    <a:pt x="2797407" y="426906"/>
                  </a:lnTo>
                  <a:cubicBezTo>
                    <a:pt x="2816730" y="407744"/>
                    <a:pt x="2822914" y="396798"/>
                    <a:pt x="2848347" y="374270"/>
                  </a:cubicBezTo>
                  <a:cubicBezTo>
                    <a:pt x="2789714" y="335227"/>
                    <a:pt x="2770554" y="301522"/>
                    <a:pt x="2770554" y="211287"/>
                  </a:cubicBezTo>
                  <a:cubicBezTo>
                    <a:pt x="2770554" y="109060"/>
                    <a:pt x="2826850" y="34523"/>
                    <a:pt x="2918697" y="33333"/>
                  </a:cubicBezTo>
                  <a:cubicBezTo>
                    <a:pt x="3010544" y="32143"/>
                    <a:pt x="3068737" y="122977"/>
                    <a:pt x="3064459" y="218431"/>
                  </a:cubicBezTo>
                  <a:cubicBezTo>
                    <a:pt x="3062319" y="266188"/>
                    <a:pt x="3063213" y="242475"/>
                    <a:pt x="3054577" y="285936"/>
                  </a:cubicBezTo>
                  <a:cubicBezTo>
                    <a:pt x="3088600" y="260795"/>
                    <a:pt x="3146396" y="297212"/>
                    <a:pt x="3198377" y="27802"/>
                  </a:cubicBezTo>
                  <a:cubicBezTo>
                    <a:pt x="3270974" y="270322"/>
                    <a:pt x="3142267" y="378871"/>
                    <a:pt x="2977023" y="405424"/>
                  </a:cubicBezTo>
                  <a:cubicBezTo>
                    <a:pt x="2937650" y="455263"/>
                    <a:pt x="2906651" y="507366"/>
                    <a:pt x="2854455" y="531728"/>
                  </a:cubicBezTo>
                  <a:cubicBezTo>
                    <a:pt x="2854593" y="531917"/>
                    <a:pt x="2854687" y="532126"/>
                    <a:pt x="2854781" y="532336"/>
                  </a:cubicBezTo>
                  <a:lnTo>
                    <a:pt x="2914835" y="719911"/>
                  </a:lnTo>
                  <a:cubicBezTo>
                    <a:pt x="2982387" y="1030651"/>
                    <a:pt x="2875068" y="1334999"/>
                    <a:pt x="2751965" y="1458417"/>
                  </a:cubicBezTo>
                  <a:cubicBezTo>
                    <a:pt x="2718119" y="1752479"/>
                    <a:pt x="2636178" y="1904762"/>
                    <a:pt x="2564924" y="2133185"/>
                  </a:cubicBezTo>
                  <a:cubicBezTo>
                    <a:pt x="2548001" y="2174319"/>
                    <a:pt x="2290597" y="2162941"/>
                    <a:pt x="2284362" y="2130560"/>
                  </a:cubicBezTo>
                  <a:cubicBezTo>
                    <a:pt x="2253189" y="1989654"/>
                    <a:pt x="2205984" y="1832997"/>
                    <a:pt x="2190842" y="1681589"/>
                  </a:cubicBezTo>
                  <a:cubicBezTo>
                    <a:pt x="1937891" y="1727975"/>
                    <a:pt x="1628829" y="1727099"/>
                    <a:pt x="1429318" y="1710471"/>
                  </a:cubicBezTo>
                  <a:cubicBezTo>
                    <a:pt x="1387456" y="1891634"/>
                    <a:pt x="1268107" y="2057044"/>
                    <a:pt x="1143413" y="2180445"/>
                  </a:cubicBezTo>
                  <a:lnTo>
                    <a:pt x="943012" y="2180445"/>
                  </a:lnTo>
                  <a:cubicBezTo>
                    <a:pt x="894916" y="2170818"/>
                    <a:pt x="902932" y="1825120"/>
                    <a:pt x="910948" y="1650083"/>
                  </a:cubicBezTo>
                  <a:cubicBezTo>
                    <a:pt x="600994" y="1508303"/>
                    <a:pt x="-80369" y="1319263"/>
                    <a:pt x="7807" y="838786"/>
                  </a:cubicBezTo>
                  <a:cubicBezTo>
                    <a:pt x="13151" y="796777"/>
                    <a:pt x="184160" y="802028"/>
                    <a:pt x="275009" y="799402"/>
                  </a:cubicBezTo>
                  <a:cubicBezTo>
                    <a:pt x="369419" y="659373"/>
                    <a:pt x="418407" y="582356"/>
                    <a:pt x="555570" y="465957"/>
                  </a:cubicBezTo>
                  <a:cubicBezTo>
                    <a:pt x="547554" y="374062"/>
                    <a:pt x="496786" y="206026"/>
                    <a:pt x="531522" y="190273"/>
                  </a:cubicBezTo>
                  <a:cubicBezTo>
                    <a:pt x="764877" y="64246"/>
                    <a:pt x="803177" y="250661"/>
                    <a:pt x="924308" y="355683"/>
                  </a:cubicBezTo>
                  <a:cubicBezTo>
                    <a:pt x="1130053" y="143013"/>
                    <a:pt x="1554903" y="11735"/>
                    <a:pt x="1808744" y="12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사각형: 둥근 위쪽 모서리 130">
              <a:extLst>
                <a:ext uri="{FF2B5EF4-FFF2-40B4-BE49-F238E27FC236}">
                  <a16:creationId xmlns:a16="http://schemas.microsoft.com/office/drawing/2014/main" id="{09931423-687B-0144-805D-5585BE31CC47}"/>
                </a:ext>
              </a:extLst>
            </p:cNvPr>
            <p:cNvSpPr/>
            <p:nvPr/>
          </p:nvSpPr>
          <p:spPr>
            <a:xfrm rot="16200000">
              <a:off x="1434000" y="2500021"/>
              <a:ext cx="874800" cy="173521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83DFF5B9-B5DA-CC45-BD42-D4AAF3B8D327}"/>
                </a:ext>
              </a:extLst>
            </p:cNvPr>
            <p:cNvSpPr txBox="1"/>
            <p:nvPr/>
          </p:nvSpPr>
          <p:spPr>
            <a:xfrm>
              <a:off x="1391506" y="4903665"/>
              <a:ext cx="143827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1. Do you understand FAIR and its implications?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2. Define purpose, learning objectives, target audience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cxnSp>
          <p:nvCxnSpPr>
            <p:cNvPr id="70" name="Straight Connector 48">
              <a:extLst>
                <a:ext uri="{FF2B5EF4-FFF2-40B4-BE49-F238E27FC236}">
                  <a16:creationId xmlns:a16="http://schemas.microsoft.com/office/drawing/2014/main" id="{BEDB88C0-A8A0-834A-8D34-D9E33E0326EF}"/>
                </a:ext>
              </a:extLst>
            </p:cNvPr>
            <p:cNvCxnSpPr/>
            <p:nvPr/>
          </p:nvCxnSpPr>
          <p:spPr>
            <a:xfrm>
              <a:off x="1842289" y="3889727"/>
              <a:ext cx="0" cy="427219"/>
            </a:xfrm>
            <a:prstGeom prst="line">
              <a:avLst/>
            </a:prstGeom>
            <a:ln w="25400">
              <a:solidFill>
                <a:srgbClr val="7030A0"/>
              </a:solidFill>
              <a:prstDash val="sysDot"/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A1603E44-E8BD-A74B-8BD5-D1EDFE45D9E9}"/>
                </a:ext>
              </a:extLst>
            </p:cNvPr>
            <p:cNvSpPr txBox="1"/>
            <p:nvPr/>
          </p:nvSpPr>
          <p:spPr>
            <a:xfrm>
              <a:off x="1242683" y="3151284"/>
              <a:ext cx="1199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Prepare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9B467EDA-6B11-EE4B-9720-C0EBE2A7528B}"/>
                </a:ext>
              </a:extLst>
            </p:cNvPr>
            <p:cNvSpPr txBox="1"/>
            <p:nvPr/>
          </p:nvSpPr>
          <p:spPr>
            <a:xfrm>
              <a:off x="11097215" y="3148214"/>
              <a:ext cx="1199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Deliver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75" name="Google Shape;1225;p40">
              <a:extLst>
                <a:ext uri="{FF2B5EF4-FFF2-40B4-BE49-F238E27FC236}">
                  <a16:creationId xmlns:a16="http://schemas.microsoft.com/office/drawing/2014/main" id="{48599E71-E27B-B54D-8F9B-D00B044FD8E3}"/>
                </a:ext>
              </a:extLst>
            </p:cNvPr>
            <p:cNvGrpSpPr/>
            <p:nvPr/>
          </p:nvGrpSpPr>
          <p:grpSpPr>
            <a:xfrm>
              <a:off x="7998690" y="4414534"/>
              <a:ext cx="354586" cy="355557"/>
              <a:chOff x="-33645475" y="3944800"/>
              <a:chExt cx="292225" cy="293025"/>
            </a:xfrm>
            <a:solidFill>
              <a:schemeClr val="bg1"/>
            </a:solidFill>
          </p:grpSpPr>
          <p:sp>
            <p:nvSpPr>
              <p:cNvPr id="76" name="Google Shape;1226;p40">
                <a:extLst>
                  <a:ext uri="{FF2B5EF4-FFF2-40B4-BE49-F238E27FC236}">
                    <a16:creationId xmlns:a16="http://schemas.microsoft.com/office/drawing/2014/main" id="{5F2F43A0-3090-6648-BB5E-30D5DA8AED48}"/>
                  </a:ext>
                </a:extLst>
              </p:cNvPr>
              <p:cNvSpPr/>
              <p:nvPr/>
            </p:nvSpPr>
            <p:spPr>
              <a:xfrm>
                <a:off x="-33549375" y="3944800"/>
                <a:ext cx="98475" cy="70900"/>
              </a:xfrm>
              <a:custGeom>
                <a:avLst/>
                <a:gdLst/>
                <a:ahLst/>
                <a:cxnLst/>
                <a:rect l="l" t="t" r="r" b="b"/>
                <a:pathLst>
                  <a:path w="3939" h="2836" extrusionOk="0">
                    <a:moveTo>
                      <a:pt x="1985" y="0"/>
                    </a:moveTo>
                    <a:cubicBezTo>
                      <a:pt x="1260" y="0"/>
                      <a:pt x="473" y="946"/>
                      <a:pt x="0" y="2521"/>
                    </a:cubicBezTo>
                    <a:cubicBezTo>
                      <a:pt x="158" y="2615"/>
                      <a:pt x="284" y="2710"/>
                      <a:pt x="410" y="2836"/>
                    </a:cubicBezTo>
                    <a:cubicBezTo>
                      <a:pt x="914" y="2773"/>
                      <a:pt x="1481" y="2773"/>
                      <a:pt x="1985" y="2773"/>
                    </a:cubicBezTo>
                    <a:cubicBezTo>
                      <a:pt x="2489" y="2773"/>
                      <a:pt x="3056" y="2804"/>
                      <a:pt x="3560" y="2836"/>
                    </a:cubicBezTo>
                    <a:cubicBezTo>
                      <a:pt x="3623" y="2678"/>
                      <a:pt x="3781" y="2584"/>
                      <a:pt x="3938" y="2521"/>
                    </a:cubicBezTo>
                    <a:cubicBezTo>
                      <a:pt x="3529" y="946"/>
                      <a:pt x="2741" y="0"/>
                      <a:pt x="198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Google Shape;1227;p40">
                <a:extLst>
                  <a:ext uri="{FF2B5EF4-FFF2-40B4-BE49-F238E27FC236}">
                    <a16:creationId xmlns:a16="http://schemas.microsoft.com/office/drawing/2014/main" id="{E6298AD4-A57F-1248-9B2D-7519A465B4B2}"/>
                  </a:ext>
                </a:extLst>
              </p:cNvPr>
              <p:cNvSpPr/>
              <p:nvPr/>
            </p:nvSpPr>
            <p:spPr>
              <a:xfrm>
                <a:off x="-33645475" y="4041675"/>
                <a:ext cx="70900" cy="98475"/>
              </a:xfrm>
              <a:custGeom>
                <a:avLst/>
                <a:gdLst/>
                <a:ahLst/>
                <a:cxnLst/>
                <a:rect l="l" t="t" r="r" b="b"/>
                <a:pathLst>
                  <a:path w="2836" h="3939" extrusionOk="0">
                    <a:moveTo>
                      <a:pt x="2521" y="0"/>
                    </a:moveTo>
                    <a:cubicBezTo>
                      <a:pt x="946" y="473"/>
                      <a:pt x="32" y="1229"/>
                      <a:pt x="32" y="1954"/>
                    </a:cubicBezTo>
                    <a:cubicBezTo>
                      <a:pt x="1" y="2710"/>
                      <a:pt x="946" y="3466"/>
                      <a:pt x="2521" y="3939"/>
                    </a:cubicBezTo>
                    <a:cubicBezTo>
                      <a:pt x="2584" y="3781"/>
                      <a:pt x="2710" y="3655"/>
                      <a:pt x="2836" y="3529"/>
                    </a:cubicBezTo>
                    <a:cubicBezTo>
                      <a:pt x="2773" y="3025"/>
                      <a:pt x="2773" y="2521"/>
                      <a:pt x="2773" y="1954"/>
                    </a:cubicBezTo>
                    <a:cubicBezTo>
                      <a:pt x="2773" y="1418"/>
                      <a:pt x="2805" y="914"/>
                      <a:pt x="2836" y="379"/>
                    </a:cubicBezTo>
                    <a:cubicBezTo>
                      <a:pt x="2679" y="316"/>
                      <a:pt x="2553" y="158"/>
                      <a:pt x="25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Google Shape;1228;p40">
                <a:extLst>
                  <a:ext uri="{FF2B5EF4-FFF2-40B4-BE49-F238E27FC236}">
                    <a16:creationId xmlns:a16="http://schemas.microsoft.com/office/drawing/2014/main" id="{FC5404C2-447B-CB49-BDF8-5776EFD28871}"/>
                  </a:ext>
                </a:extLst>
              </p:cNvPr>
              <p:cNvSpPr/>
              <p:nvPr/>
            </p:nvSpPr>
            <p:spPr>
              <a:xfrm>
                <a:off x="-33424150" y="4042450"/>
                <a:ext cx="70900" cy="52025"/>
              </a:xfrm>
              <a:custGeom>
                <a:avLst/>
                <a:gdLst/>
                <a:ahLst/>
                <a:cxnLst/>
                <a:rect l="l" t="t" r="r" b="b"/>
                <a:pathLst>
                  <a:path w="2836" h="2081" extrusionOk="0">
                    <a:moveTo>
                      <a:pt x="316" y="1"/>
                    </a:moveTo>
                    <a:cubicBezTo>
                      <a:pt x="253" y="159"/>
                      <a:pt x="127" y="285"/>
                      <a:pt x="1" y="379"/>
                    </a:cubicBezTo>
                    <a:cubicBezTo>
                      <a:pt x="32" y="600"/>
                      <a:pt x="32" y="789"/>
                      <a:pt x="32" y="978"/>
                    </a:cubicBezTo>
                    <a:cubicBezTo>
                      <a:pt x="158" y="978"/>
                      <a:pt x="284" y="946"/>
                      <a:pt x="442" y="946"/>
                    </a:cubicBezTo>
                    <a:cubicBezTo>
                      <a:pt x="1387" y="946"/>
                      <a:pt x="2237" y="1387"/>
                      <a:pt x="2804" y="2080"/>
                    </a:cubicBezTo>
                    <a:lnTo>
                      <a:pt x="2804" y="1954"/>
                    </a:lnTo>
                    <a:cubicBezTo>
                      <a:pt x="2836" y="1230"/>
                      <a:pt x="1891" y="474"/>
                      <a:pt x="31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Google Shape;1229;p40">
                <a:extLst>
                  <a:ext uri="{FF2B5EF4-FFF2-40B4-BE49-F238E27FC236}">
                    <a16:creationId xmlns:a16="http://schemas.microsoft.com/office/drawing/2014/main" id="{25AF71EE-A6AF-6A4B-AA90-902D2E62E624}"/>
                  </a:ext>
                </a:extLst>
              </p:cNvPr>
              <p:cNvSpPr/>
              <p:nvPr/>
            </p:nvSpPr>
            <p:spPr>
              <a:xfrm>
                <a:off x="-33549375" y="4165325"/>
                <a:ext cx="86650" cy="70925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2837" extrusionOk="0">
                    <a:moveTo>
                      <a:pt x="410" y="1"/>
                    </a:moveTo>
                    <a:cubicBezTo>
                      <a:pt x="315" y="158"/>
                      <a:pt x="158" y="284"/>
                      <a:pt x="0" y="316"/>
                    </a:cubicBezTo>
                    <a:cubicBezTo>
                      <a:pt x="473" y="1891"/>
                      <a:pt x="1260" y="2836"/>
                      <a:pt x="1985" y="2836"/>
                    </a:cubicBezTo>
                    <a:cubicBezTo>
                      <a:pt x="2489" y="2836"/>
                      <a:pt x="3056" y="2364"/>
                      <a:pt x="3466" y="1544"/>
                    </a:cubicBezTo>
                    <a:lnTo>
                      <a:pt x="3119" y="1072"/>
                    </a:lnTo>
                    <a:cubicBezTo>
                      <a:pt x="2836" y="851"/>
                      <a:pt x="2678" y="473"/>
                      <a:pt x="2521" y="95"/>
                    </a:cubicBezTo>
                    <a:lnTo>
                      <a:pt x="1985" y="95"/>
                    </a:lnTo>
                    <a:cubicBezTo>
                      <a:pt x="1418" y="95"/>
                      <a:pt x="882" y="64"/>
                      <a:pt x="41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Google Shape;1230;p40">
                <a:extLst>
                  <a:ext uri="{FF2B5EF4-FFF2-40B4-BE49-F238E27FC236}">
                    <a16:creationId xmlns:a16="http://schemas.microsoft.com/office/drawing/2014/main" id="{D1771923-8F7A-AB49-8546-4D29695A9BEB}"/>
                  </a:ext>
                </a:extLst>
              </p:cNvPr>
              <p:cNvSpPr/>
              <p:nvPr/>
            </p:nvSpPr>
            <p:spPr>
              <a:xfrm>
                <a:off x="-33558825" y="4030650"/>
                <a:ext cx="118950" cy="120525"/>
              </a:xfrm>
              <a:custGeom>
                <a:avLst/>
                <a:gdLst/>
                <a:ahLst/>
                <a:cxnLst/>
                <a:rect l="l" t="t" r="r" b="b"/>
                <a:pathLst>
                  <a:path w="4758" h="4821" extrusionOk="0">
                    <a:moveTo>
                      <a:pt x="2395" y="0"/>
                    </a:moveTo>
                    <a:cubicBezTo>
                      <a:pt x="1922" y="0"/>
                      <a:pt x="1418" y="32"/>
                      <a:pt x="1008" y="95"/>
                    </a:cubicBezTo>
                    <a:cubicBezTo>
                      <a:pt x="977" y="599"/>
                      <a:pt x="599" y="977"/>
                      <a:pt x="63" y="1040"/>
                    </a:cubicBezTo>
                    <a:cubicBezTo>
                      <a:pt x="32" y="1450"/>
                      <a:pt x="0" y="1922"/>
                      <a:pt x="0" y="2395"/>
                    </a:cubicBezTo>
                    <a:cubicBezTo>
                      <a:pt x="0" y="2867"/>
                      <a:pt x="32" y="3340"/>
                      <a:pt x="63" y="3781"/>
                    </a:cubicBezTo>
                    <a:cubicBezTo>
                      <a:pt x="599" y="3812"/>
                      <a:pt x="977" y="4222"/>
                      <a:pt x="1008" y="4726"/>
                    </a:cubicBezTo>
                    <a:cubicBezTo>
                      <a:pt x="1449" y="4758"/>
                      <a:pt x="1922" y="4821"/>
                      <a:pt x="2395" y="4821"/>
                    </a:cubicBezTo>
                    <a:lnTo>
                      <a:pt x="2804" y="4821"/>
                    </a:lnTo>
                    <a:cubicBezTo>
                      <a:pt x="2804" y="4695"/>
                      <a:pt x="2741" y="4569"/>
                      <a:pt x="2741" y="4506"/>
                    </a:cubicBezTo>
                    <a:cubicBezTo>
                      <a:pt x="2741" y="3151"/>
                      <a:pt x="3592" y="2017"/>
                      <a:pt x="4757" y="1576"/>
                    </a:cubicBezTo>
                    <a:cubicBezTo>
                      <a:pt x="4757" y="1387"/>
                      <a:pt x="4726" y="1229"/>
                      <a:pt x="4726" y="1040"/>
                    </a:cubicBezTo>
                    <a:cubicBezTo>
                      <a:pt x="4222" y="977"/>
                      <a:pt x="3812" y="599"/>
                      <a:pt x="3781" y="95"/>
                    </a:cubicBezTo>
                    <a:cubicBezTo>
                      <a:pt x="3340" y="32"/>
                      <a:pt x="2867" y="0"/>
                      <a:pt x="239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Google Shape;1231;p40">
                <a:extLst>
                  <a:ext uri="{FF2B5EF4-FFF2-40B4-BE49-F238E27FC236}">
                    <a16:creationId xmlns:a16="http://schemas.microsoft.com/office/drawing/2014/main" id="{7FC58EB1-051E-C247-A1FA-E18D26A8AA8D}"/>
                  </a:ext>
                </a:extLst>
              </p:cNvPr>
              <p:cNvSpPr/>
              <p:nvPr/>
            </p:nvSpPr>
            <p:spPr>
              <a:xfrm>
                <a:off x="-33639950" y="4129900"/>
                <a:ext cx="100825" cy="100825"/>
              </a:xfrm>
              <a:custGeom>
                <a:avLst/>
                <a:gdLst/>
                <a:ahLst/>
                <a:cxnLst/>
                <a:rect l="l" t="t" r="r" b="b"/>
                <a:pathLst>
                  <a:path w="4033" h="4033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567" y="1953"/>
                      <a:pt x="2111" y="3466"/>
                      <a:pt x="4033" y="4033"/>
                    </a:cubicBezTo>
                    <a:cubicBezTo>
                      <a:pt x="3592" y="3466"/>
                      <a:pt x="3245" y="2741"/>
                      <a:pt x="2962" y="1827"/>
                    </a:cubicBezTo>
                    <a:cubicBezTo>
                      <a:pt x="2584" y="1733"/>
                      <a:pt x="2300" y="1481"/>
                      <a:pt x="2206" y="1071"/>
                    </a:cubicBezTo>
                    <a:cubicBezTo>
                      <a:pt x="1323" y="851"/>
                      <a:pt x="567" y="44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Google Shape;1232;p40">
                <a:extLst>
                  <a:ext uri="{FF2B5EF4-FFF2-40B4-BE49-F238E27FC236}">
                    <a16:creationId xmlns:a16="http://schemas.microsoft.com/office/drawing/2014/main" id="{272F349D-FF1D-B842-9B4B-47E9BF9AEE3E}"/>
                  </a:ext>
                </a:extLst>
              </p:cNvPr>
              <p:cNvSpPr/>
              <p:nvPr/>
            </p:nvSpPr>
            <p:spPr>
              <a:xfrm>
                <a:off x="-33459600" y="3951875"/>
                <a:ext cx="100850" cy="100075"/>
              </a:xfrm>
              <a:custGeom>
                <a:avLst/>
                <a:gdLst/>
                <a:ahLst/>
                <a:cxnLst/>
                <a:rect l="l" t="t" r="r" b="b"/>
                <a:pathLst>
                  <a:path w="4034" h="4003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442" y="537"/>
                      <a:pt x="788" y="1293"/>
                      <a:pt x="1072" y="2206"/>
                    </a:cubicBezTo>
                    <a:cubicBezTo>
                      <a:pt x="1419" y="2238"/>
                      <a:pt x="1734" y="2553"/>
                      <a:pt x="1828" y="2962"/>
                    </a:cubicBezTo>
                    <a:cubicBezTo>
                      <a:pt x="2710" y="3183"/>
                      <a:pt x="3466" y="3592"/>
                      <a:pt x="4033" y="4002"/>
                    </a:cubicBezTo>
                    <a:cubicBezTo>
                      <a:pt x="3466" y="2080"/>
                      <a:pt x="1923" y="537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Google Shape;1233;p40">
                <a:extLst>
                  <a:ext uri="{FF2B5EF4-FFF2-40B4-BE49-F238E27FC236}">
                    <a16:creationId xmlns:a16="http://schemas.microsoft.com/office/drawing/2014/main" id="{6DBFC6DB-69F5-4E4D-9F50-A2B8E58E49F4}"/>
                  </a:ext>
                </a:extLst>
              </p:cNvPr>
              <p:cNvSpPr/>
              <p:nvPr/>
            </p:nvSpPr>
            <p:spPr>
              <a:xfrm>
                <a:off x="-33639950" y="3951100"/>
                <a:ext cx="100825" cy="100050"/>
              </a:xfrm>
              <a:custGeom>
                <a:avLst/>
                <a:gdLst/>
                <a:ahLst/>
                <a:cxnLst/>
                <a:rect l="l" t="t" r="r" b="b"/>
                <a:pathLst>
                  <a:path w="4033" h="4002" extrusionOk="0">
                    <a:moveTo>
                      <a:pt x="4033" y="0"/>
                    </a:moveTo>
                    <a:lnTo>
                      <a:pt x="4033" y="0"/>
                    </a:lnTo>
                    <a:cubicBezTo>
                      <a:pt x="2111" y="536"/>
                      <a:pt x="567" y="2080"/>
                      <a:pt x="0" y="4002"/>
                    </a:cubicBezTo>
                    <a:cubicBezTo>
                      <a:pt x="567" y="3592"/>
                      <a:pt x="1323" y="3214"/>
                      <a:pt x="2206" y="2962"/>
                    </a:cubicBezTo>
                    <a:cubicBezTo>
                      <a:pt x="2300" y="2552"/>
                      <a:pt x="2615" y="2269"/>
                      <a:pt x="2962" y="2206"/>
                    </a:cubicBezTo>
                    <a:cubicBezTo>
                      <a:pt x="3214" y="1292"/>
                      <a:pt x="3592" y="505"/>
                      <a:pt x="40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Google Shape;1234;p40">
                <a:extLst>
                  <a:ext uri="{FF2B5EF4-FFF2-40B4-BE49-F238E27FC236}">
                    <a16:creationId xmlns:a16="http://schemas.microsoft.com/office/drawing/2014/main" id="{E8C627AD-E81D-5445-B95A-C94E248D513D}"/>
                  </a:ext>
                </a:extLst>
              </p:cNvPr>
              <p:cNvSpPr/>
              <p:nvPr/>
            </p:nvSpPr>
            <p:spPr>
              <a:xfrm>
                <a:off x="-33472975" y="4082625"/>
                <a:ext cx="119725" cy="155200"/>
              </a:xfrm>
              <a:custGeom>
                <a:avLst/>
                <a:gdLst/>
                <a:ahLst/>
                <a:cxnLst/>
                <a:rect l="l" t="t" r="r" b="b"/>
                <a:pathLst>
                  <a:path w="4789" h="6208" extrusionOk="0">
                    <a:moveTo>
                      <a:pt x="2395" y="1355"/>
                    </a:moveTo>
                    <a:cubicBezTo>
                      <a:pt x="2930" y="1355"/>
                      <a:pt x="3403" y="1828"/>
                      <a:pt x="3403" y="2364"/>
                    </a:cubicBezTo>
                    <a:cubicBezTo>
                      <a:pt x="3403" y="2962"/>
                      <a:pt x="2930" y="3403"/>
                      <a:pt x="2395" y="3403"/>
                    </a:cubicBezTo>
                    <a:cubicBezTo>
                      <a:pt x="1827" y="3403"/>
                      <a:pt x="1355" y="2931"/>
                      <a:pt x="1355" y="2364"/>
                    </a:cubicBezTo>
                    <a:cubicBezTo>
                      <a:pt x="1355" y="1828"/>
                      <a:pt x="1827" y="1355"/>
                      <a:pt x="2395" y="1355"/>
                    </a:cubicBezTo>
                    <a:close/>
                    <a:moveTo>
                      <a:pt x="2395" y="1"/>
                    </a:moveTo>
                    <a:cubicBezTo>
                      <a:pt x="1040" y="1"/>
                      <a:pt x="0" y="1072"/>
                      <a:pt x="0" y="2427"/>
                    </a:cubicBezTo>
                    <a:cubicBezTo>
                      <a:pt x="0" y="2994"/>
                      <a:pt x="221" y="3592"/>
                      <a:pt x="630" y="4002"/>
                    </a:cubicBezTo>
                    <a:lnTo>
                      <a:pt x="2111" y="6050"/>
                    </a:lnTo>
                    <a:cubicBezTo>
                      <a:pt x="2206" y="6113"/>
                      <a:pt x="2269" y="6207"/>
                      <a:pt x="2395" y="6207"/>
                    </a:cubicBezTo>
                    <a:cubicBezTo>
                      <a:pt x="2521" y="6207"/>
                      <a:pt x="2584" y="6144"/>
                      <a:pt x="2678" y="6050"/>
                    </a:cubicBezTo>
                    <a:lnTo>
                      <a:pt x="4442" y="3592"/>
                    </a:lnTo>
                    <a:cubicBezTo>
                      <a:pt x="4663" y="3246"/>
                      <a:pt x="4757" y="2805"/>
                      <a:pt x="4757" y="2364"/>
                    </a:cubicBezTo>
                    <a:cubicBezTo>
                      <a:pt x="4789" y="1072"/>
                      <a:pt x="3686" y="1"/>
                      <a:pt x="239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Google Shape;1235;p40">
                <a:extLst>
                  <a:ext uri="{FF2B5EF4-FFF2-40B4-BE49-F238E27FC236}">
                    <a16:creationId xmlns:a16="http://schemas.microsoft.com/office/drawing/2014/main" id="{F63F3BBC-9F46-854A-B676-FD14DE8938F7}"/>
                  </a:ext>
                </a:extLst>
              </p:cNvPr>
              <p:cNvSpPr/>
              <p:nvPr/>
            </p:nvSpPr>
            <p:spPr>
              <a:xfrm>
                <a:off x="-33421775" y="4133825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79"/>
                    </a:cubicBezTo>
                    <a:cubicBezTo>
                      <a:pt x="0" y="568"/>
                      <a:pt x="158" y="725"/>
                      <a:pt x="347" y="725"/>
                    </a:cubicBezTo>
                    <a:cubicBezTo>
                      <a:pt x="536" y="725"/>
                      <a:pt x="693" y="568"/>
                      <a:pt x="693" y="379"/>
                    </a:cubicBezTo>
                    <a:cubicBezTo>
                      <a:pt x="693" y="158"/>
                      <a:pt x="536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60164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 descr="Learn FAIR&#10;Define FAIR learning objects&#10;Start Backward Instructional Design&#10;Ideate&#10;Formulate Learning Objectives">
            <a:extLst>
              <a:ext uri="{FF2B5EF4-FFF2-40B4-BE49-F238E27FC236}">
                <a16:creationId xmlns:a16="http://schemas.microsoft.com/office/drawing/2014/main" id="{B6555238-588E-7555-B09A-BA3392FAE700}"/>
              </a:ext>
            </a:extLst>
          </p:cNvPr>
          <p:cNvGrpSpPr/>
          <p:nvPr/>
        </p:nvGrpSpPr>
        <p:grpSpPr>
          <a:xfrm>
            <a:off x="911479" y="1340768"/>
            <a:ext cx="10369097" cy="4880302"/>
            <a:chOff x="911479" y="1340768"/>
            <a:chExt cx="10369097" cy="4880302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46ABE312-0B8C-485E-B973-FBC347F373CE}"/>
                </a:ext>
              </a:extLst>
            </p:cNvPr>
            <p:cNvGrpSpPr/>
            <p:nvPr/>
          </p:nvGrpSpPr>
          <p:grpSpPr>
            <a:xfrm>
              <a:off x="911479" y="1377538"/>
              <a:ext cx="10369042" cy="4832434"/>
              <a:chOff x="1215489" y="1269838"/>
              <a:chExt cx="9761022" cy="4549071"/>
            </a:xfrm>
          </p:grpSpPr>
          <p:sp>
            <p:nvSpPr>
              <p:cNvPr id="4" name="Google Shape;2386;p43">
                <a:extLst>
                  <a:ext uri="{FF2B5EF4-FFF2-40B4-BE49-F238E27FC236}">
                    <a16:creationId xmlns:a16="http://schemas.microsoft.com/office/drawing/2014/main" id="{13BF551E-003F-4103-96BC-C0BDBF922368}"/>
                  </a:ext>
                </a:extLst>
              </p:cNvPr>
              <p:cNvSpPr/>
              <p:nvPr/>
            </p:nvSpPr>
            <p:spPr>
              <a:xfrm>
                <a:off x="3329887" y="3558566"/>
                <a:ext cx="0" cy="38"/>
              </a:xfrm>
              <a:custGeom>
                <a:avLst/>
                <a:gdLst/>
                <a:ahLst/>
                <a:cxnLst/>
                <a:rect l="l" t="t" r="r" b="b"/>
                <a:pathLst>
                  <a:path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12115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6" name="Google Shape;2388;p43">
                <a:extLst>
                  <a:ext uri="{FF2B5EF4-FFF2-40B4-BE49-F238E27FC236}">
                    <a16:creationId xmlns:a16="http://schemas.microsoft.com/office/drawing/2014/main" id="{191AC287-90B2-4306-B262-6ACE9CEABE94}"/>
                  </a:ext>
                </a:extLst>
              </p:cNvPr>
              <p:cNvSpPr/>
              <p:nvPr/>
            </p:nvSpPr>
            <p:spPr>
              <a:xfrm>
                <a:off x="1383804" y="3465866"/>
                <a:ext cx="2047823" cy="1107495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12" extrusionOk="0">
                    <a:moveTo>
                      <a:pt x="2663" y="0"/>
                    </a:moveTo>
                    <a:cubicBezTo>
                      <a:pt x="2042" y="0"/>
                      <a:pt x="1423" y="236"/>
                      <a:pt x="953" y="706"/>
                    </a:cubicBezTo>
                    <a:cubicBezTo>
                      <a:pt x="0" y="1658"/>
                      <a:pt x="0" y="3194"/>
                      <a:pt x="953" y="4135"/>
                    </a:cubicBezTo>
                    <a:lnTo>
                      <a:pt x="25015" y="28209"/>
                    </a:lnTo>
                    <a:cubicBezTo>
                      <a:pt x="25491" y="28674"/>
                      <a:pt x="26111" y="28912"/>
                      <a:pt x="26730" y="28912"/>
                    </a:cubicBezTo>
                    <a:cubicBezTo>
                      <a:pt x="27349" y="28912"/>
                      <a:pt x="27968" y="28674"/>
                      <a:pt x="28444" y="28209"/>
                    </a:cubicBezTo>
                    <a:lnTo>
                      <a:pt x="52519" y="4135"/>
                    </a:lnTo>
                    <a:cubicBezTo>
                      <a:pt x="53459" y="3194"/>
                      <a:pt x="53459" y="1658"/>
                      <a:pt x="52519" y="706"/>
                    </a:cubicBezTo>
                    <a:cubicBezTo>
                      <a:pt x="52042" y="236"/>
                      <a:pt x="51423" y="0"/>
                      <a:pt x="50804" y="0"/>
                    </a:cubicBezTo>
                    <a:cubicBezTo>
                      <a:pt x="50185" y="0"/>
                      <a:pt x="49566" y="236"/>
                      <a:pt x="49090" y="706"/>
                    </a:cubicBezTo>
                    <a:lnTo>
                      <a:pt x="26730" y="23066"/>
                    </a:lnTo>
                    <a:lnTo>
                      <a:pt x="4382" y="706"/>
                    </a:lnTo>
                    <a:cubicBezTo>
                      <a:pt x="3905" y="236"/>
                      <a:pt x="3283" y="0"/>
                      <a:pt x="266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7" name="Google Shape;2389;p43">
                <a:extLst>
                  <a:ext uri="{FF2B5EF4-FFF2-40B4-BE49-F238E27FC236}">
                    <a16:creationId xmlns:a16="http://schemas.microsoft.com/office/drawing/2014/main" id="{31746829-7AA1-4B89-A68F-BC3297E3B72F}"/>
                  </a:ext>
                </a:extLst>
              </p:cNvPr>
              <p:cNvSpPr/>
              <p:nvPr/>
            </p:nvSpPr>
            <p:spPr>
              <a:xfrm>
                <a:off x="1215489" y="1650444"/>
                <a:ext cx="2384875" cy="2360934"/>
              </a:xfrm>
              <a:custGeom>
                <a:avLst/>
                <a:gdLst/>
                <a:ahLst/>
                <a:cxnLst/>
                <a:rect l="l" t="t" r="r" b="b"/>
                <a:pathLst>
                  <a:path w="62259" h="61634" extrusionOk="0">
                    <a:moveTo>
                      <a:pt x="31130" y="1"/>
                    </a:moveTo>
                    <a:cubicBezTo>
                      <a:pt x="30308" y="1"/>
                      <a:pt x="29487" y="313"/>
                      <a:pt x="28861" y="938"/>
                    </a:cubicBezTo>
                    <a:lnTo>
                      <a:pt x="1251" y="28549"/>
                    </a:lnTo>
                    <a:cubicBezTo>
                      <a:pt x="1" y="29799"/>
                      <a:pt x="1" y="31823"/>
                      <a:pt x="1251" y="33073"/>
                    </a:cubicBezTo>
                    <a:lnTo>
                      <a:pt x="28861" y="60696"/>
                    </a:lnTo>
                    <a:cubicBezTo>
                      <a:pt x="29487" y="61321"/>
                      <a:pt x="30308" y="61633"/>
                      <a:pt x="31130" y="61633"/>
                    </a:cubicBezTo>
                    <a:cubicBezTo>
                      <a:pt x="31951" y="61633"/>
                      <a:pt x="32773" y="61321"/>
                      <a:pt x="33398" y="60696"/>
                    </a:cubicBezTo>
                    <a:lnTo>
                      <a:pt x="61008" y="33073"/>
                    </a:lnTo>
                    <a:cubicBezTo>
                      <a:pt x="62258" y="31823"/>
                      <a:pt x="62258" y="29799"/>
                      <a:pt x="61008" y="28549"/>
                    </a:cubicBezTo>
                    <a:lnTo>
                      <a:pt x="33398" y="938"/>
                    </a:lnTo>
                    <a:cubicBezTo>
                      <a:pt x="32773" y="313"/>
                      <a:pt x="31951" y="1"/>
                      <a:pt x="31130" y="1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8" name="Google Shape;2390;p43">
                <a:extLst>
                  <a:ext uri="{FF2B5EF4-FFF2-40B4-BE49-F238E27FC236}">
                    <a16:creationId xmlns:a16="http://schemas.microsoft.com/office/drawing/2014/main" id="{9111E85F-83A9-465D-B137-4B419266F17A}"/>
                  </a:ext>
                </a:extLst>
              </p:cNvPr>
              <p:cNvSpPr/>
              <p:nvPr/>
            </p:nvSpPr>
            <p:spPr>
              <a:xfrm>
                <a:off x="1378327" y="1800832"/>
                <a:ext cx="2059200" cy="2058779"/>
              </a:xfrm>
              <a:custGeom>
                <a:avLst/>
                <a:gdLst/>
                <a:ahLst/>
                <a:cxnLst/>
                <a:rect l="l" t="t" r="r" b="b"/>
                <a:pathLst>
                  <a:path w="53757" h="53746" extrusionOk="0">
                    <a:moveTo>
                      <a:pt x="26885" y="1"/>
                    </a:moveTo>
                    <a:lnTo>
                      <a:pt x="0" y="26873"/>
                    </a:lnTo>
                    <a:lnTo>
                      <a:pt x="26885" y="53745"/>
                    </a:lnTo>
                    <a:lnTo>
                      <a:pt x="53757" y="26873"/>
                    </a:lnTo>
                    <a:lnTo>
                      <a:pt x="2688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>
                  <a:defRPr/>
                </a:pPr>
                <a:r>
                  <a:rPr lang="en-US" altLang="ko-KR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ora" pitchFamily="2" charset="0"/>
                    <a:cs typeface="Arial" pitchFamily="34" charset="0"/>
                  </a:rPr>
                  <a:t>Learn FAIR</a:t>
                </a:r>
              </a:p>
            </p:txBody>
          </p:sp>
          <p:sp>
            <p:nvSpPr>
              <p:cNvPr id="9" name="Google Shape;2391;p43">
                <a:extLst>
                  <a:ext uri="{FF2B5EF4-FFF2-40B4-BE49-F238E27FC236}">
                    <a16:creationId xmlns:a16="http://schemas.microsoft.com/office/drawing/2014/main" id="{2E1BFAA2-7617-4CAA-AD18-34F7C8FCCF41}"/>
                  </a:ext>
                </a:extLst>
              </p:cNvPr>
              <p:cNvSpPr/>
              <p:nvPr/>
            </p:nvSpPr>
            <p:spPr>
              <a:xfrm>
                <a:off x="1911465" y="1269838"/>
                <a:ext cx="992463" cy="980741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3" extrusionOk="0">
                    <a:moveTo>
                      <a:pt x="12961" y="1"/>
                    </a:moveTo>
                    <a:cubicBezTo>
                      <a:pt x="12559" y="1"/>
                      <a:pt x="12157" y="153"/>
                      <a:pt x="11847" y="456"/>
                    </a:cubicBezTo>
                    <a:lnTo>
                      <a:pt x="620" y="11696"/>
                    </a:lnTo>
                    <a:cubicBezTo>
                      <a:pt x="1" y="12303"/>
                      <a:pt x="1" y="13303"/>
                      <a:pt x="620" y="13910"/>
                    </a:cubicBezTo>
                    <a:lnTo>
                      <a:pt x="11847" y="25138"/>
                    </a:lnTo>
                    <a:cubicBezTo>
                      <a:pt x="12157" y="25448"/>
                      <a:pt x="12559" y="25602"/>
                      <a:pt x="12961" y="25602"/>
                    </a:cubicBezTo>
                    <a:cubicBezTo>
                      <a:pt x="13362" y="25602"/>
                      <a:pt x="13764" y="25448"/>
                      <a:pt x="14074" y="25138"/>
                    </a:cubicBezTo>
                    <a:lnTo>
                      <a:pt x="25301" y="13910"/>
                    </a:lnTo>
                    <a:cubicBezTo>
                      <a:pt x="25909" y="13303"/>
                      <a:pt x="25909" y="12303"/>
                      <a:pt x="25301" y="11696"/>
                    </a:cubicBezTo>
                    <a:lnTo>
                      <a:pt x="14074" y="456"/>
                    </a:lnTo>
                    <a:cubicBezTo>
                      <a:pt x="13764" y="153"/>
                      <a:pt x="13362" y="1"/>
                      <a:pt x="1296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14" name="Google Shape;2396;p43">
                <a:extLst>
                  <a:ext uri="{FF2B5EF4-FFF2-40B4-BE49-F238E27FC236}">
                    <a16:creationId xmlns:a16="http://schemas.microsoft.com/office/drawing/2014/main" id="{7D89E391-3B23-47BC-AEEF-16CF2A1EE03F}"/>
                  </a:ext>
                </a:extLst>
              </p:cNvPr>
              <p:cNvSpPr/>
              <p:nvPr/>
            </p:nvSpPr>
            <p:spPr>
              <a:xfrm>
                <a:off x="5072070" y="3465866"/>
                <a:ext cx="2047823" cy="1107495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12" extrusionOk="0">
                    <a:moveTo>
                      <a:pt x="2662" y="0"/>
                    </a:moveTo>
                    <a:cubicBezTo>
                      <a:pt x="2043" y="0"/>
                      <a:pt x="1424" y="236"/>
                      <a:pt x="953" y="706"/>
                    </a:cubicBezTo>
                    <a:cubicBezTo>
                      <a:pt x="1" y="1658"/>
                      <a:pt x="1" y="3194"/>
                      <a:pt x="953" y="4135"/>
                    </a:cubicBezTo>
                    <a:lnTo>
                      <a:pt x="25016" y="28209"/>
                    </a:lnTo>
                    <a:cubicBezTo>
                      <a:pt x="25492" y="28674"/>
                      <a:pt x="26111" y="28912"/>
                      <a:pt x="26730" y="28912"/>
                    </a:cubicBezTo>
                    <a:cubicBezTo>
                      <a:pt x="27350" y="28912"/>
                      <a:pt x="27969" y="28674"/>
                      <a:pt x="28445" y="28209"/>
                    </a:cubicBezTo>
                    <a:lnTo>
                      <a:pt x="52519" y="4135"/>
                    </a:lnTo>
                    <a:cubicBezTo>
                      <a:pt x="53460" y="3194"/>
                      <a:pt x="53460" y="1658"/>
                      <a:pt x="52519" y="706"/>
                    </a:cubicBezTo>
                    <a:cubicBezTo>
                      <a:pt x="52043" y="236"/>
                      <a:pt x="51421" y="0"/>
                      <a:pt x="50800" y="0"/>
                    </a:cubicBezTo>
                    <a:cubicBezTo>
                      <a:pt x="50180" y="0"/>
                      <a:pt x="49561" y="236"/>
                      <a:pt x="49090" y="706"/>
                    </a:cubicBezTo>
                    <a:lnTo>
                      <a:pt x="26730" y="23066"/>
                    </a:lnTo>
                    <a:lnTo>
                      <a:pt x="4371" y="706"/>
                    </a:lnTo>
                    <a:cubicBezTo>
                      <a:pt x="3900" y="236"/>
                      <a:pt x="3281" y="0"/>
                      <a:pt x="266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15" name="Google Shape;2397;p43">
                <a:extLst>
                  <a:ext uri="{FF2B5EF4-FFF2-40B4-BE49-F238E27FC236}">
                    <a16:creationId xmlns:a16="http://schemas.microsoft.com/office/drawing/2014/main" id="{53FE6085-F225-4911-8765-7AF5A6745141}"/>
                  </a:ext>
                </a:extLst>
              </p:cNvPr>
              <p:cNvSpPr/>
              <p:nvPr/>
            </p:nvSpPr>
            <p:spPr>
              <a:xfrm>
                <a:off x="4903333" y="1650444"/>
                <a:ext cx="2385335" cy="2360934"/>
              </a:xfrm>
              <a:custGeom>
                <a:avLst/>
                <a:gdLst/>
                <a:ahLst/>
                <a:cxnLst/>
                <a:rect l="l" t="t" r="r" b="b"/>
                <a:pathLst>
                  <a:path w="62271" h="61634" extrusionOk="0">
                    <a:moveTo>
                      <a:pt x="31135" y="1"/>
                    </a:moveTo>
                    <a:cubicBezTo>
                      <a:pt x="30317" y="1"/>
                      <a:pt x="29498" y="313"/>
                      <a:pt x="28873" y="938"/>
                    </a:cubicBezTo>
                    <a:lnTo>
                      <a:pt x="1263" y="28549"/>
                    </a:lnTo>
                    <a:cubicBezTo>
                      <a:pt x="1" y="29799"/>
                      <a:pt x="1" y="31823"/>
                      <a:pt x="1263" y="33073"/>
                    </a:cubicBezTo>
                    <a:lnTo>
                      <a:pt x="28873" y="60696"/>
                    </a:lnTo>
                    <a:cubicBezTo>
                      <a:pt x="29498" y="61321"/>
                      <a:pt x="30317" y="61633"/>
                      <a:pt x="31135" y="61633"/>
                    </a:cubicBezTo>
                    <a:cubicBezTo>
                      <a:pt x="31954" y="61633"/>
                      <a:pt x="32773" y="61321"/>
                      <a:pt x="33398" y="60696"/>
                    </a:cubicBezTo>
                    <a:lnTo>
                      <a:pt x="61020" y="33073"/>
                    </a:lnTo>
                    <a:cubicBezTo>
                      <a:pt x="62270" y="31823"/>
                      <a:pt x="62270" y="29799"/>
                      <a:pt x="61020" y="28549"/>
                    </a:cubicBezTo>
                    <a:lnTo>
                      <a:pt x="33398" y="938"/>
                    </a:lnTo>
                    <a:cubicBezTo>
                      <a:pt x="32773" y="313"/>
                      <a:pt x="31954" y="1"/>
                      <a:pt x="31135" y="1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16" name="Google Shape;2398;p43">
                <a:extLst>
                  <a:ext uri="{FF2B5EF4-FFF2-40B4-BE49-F238E27FC236}">
                    <a16:creationId xmlns:a16="http://schemas.microsoft.com/office/drawing/2014/main" id="{D1AAA70A-EED5-41DB-8279-F5FAECFC71C2}"/>
                  </a:ext>
                </a:extLst>
              </p:cNvPr>
              <p:cNvSpPr/>
              <p:nvPr/>
            </p:nvSpPr>
            <p:spPr>
              <a:xfrm>
                <a:off x="5066630" y="1800832"/>
                <a:ext cx="2058740" cy="2058779"/>
              </a:xfrm>
              <a:custGeom>
                <a:avLst/>
                <a:gdLst/>
                <a:ahLst/>
                <a:cxnLst/>
                <a:rect l="l" t="t" r="r" b="b"/>
                <a:pathLst>
                  <a:path w="53745" h="53746" extrusionOk="0">
                    <a:moveTo>
                      <a:pt x="26872" y="1"/>
                    </a:moveTo>
                    <a:lnTo>
                      <a:pt x="0" y="26873"/>
                    </a:lnTo>
                    <a:lnTo>
                      <a:pt x="26872" y="53745"/>
                    </a:lnTo>
                    <a:lnTo>
                      <a:pt x="53745" y="26873"/>
                    </a:lnTo>
                    <a:lnTo>
                      <a:pt x="2687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>
                  <a:defRPr/>
                </a:pPr>
                <a:r>
                  <a:rPr lang="en-US" altLang="ko-KR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ora" pitchFamily="2" charset="0"/>
                    <a:cs typeface="Arial" pitchFamily="34" charset="0"/>
                  </a:rPr>
                  <a:t>Start Backward Instructional Design</a:t>
                </a:r>
              </a:p>
            </p:txBody>
          </p:sp>
          <p:sp>
            <p:nvSpPr>
              <p:cNvPr id="17" name="Google Shape;2399;p43">
                <a:extLst>
                  <a:ext uri="{FF2B5EF4-FFF2-40B4-BE49-F238E27FC236}">
                    <a16:creationId xmlns:a16="http://schemas.microsoft.com/office/drawing/2014/main" id="{52EBD158-55E9-4231-93E2-8D598D2C1590}"/>
                  </a:ext>
                </a:extLst>
              </p:cNvPr>
              <p:cNvSpPr/>
              <p:nvPr/>
            </p:nvSpPr>
            <p:spPr>
              <a:xfrm>
                <a:off x="5599769" y="1269838"/>
                <a:ext cx="992463" cy="980741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3" extrusionOk="0">
                    <a:moveTo>
                      <a:pt x="12954" y="1"/>
                    </a:moveTo>
                    <a:cubicBezTo>
                      <a:pt x="12553" y="1"/>
                      <a:pt x="12151" y="153"/>
                      <a:pt x="11847" y="456"/>
                    </a:cubicBezTo>
                    <a:lnTo>
                      <a:pt x="620" y="11696"/>
                    </a:lnTo>
                    <a:cubicBezTo>
                      <a:pt x="0" y="12303"/>
                      <a:pt x="0" y="13303"/>
                      <a:pt x="620" y="13910"/>
                    </a:cubicBezTo>
                    <a:lnTo>
                      <a:pt x="11847" y="25138"/>
                    </a:lnTo>
                    <a:cubicBezTo>
                      <a:pt x="12151" y="25448"/>
                      <a:pt x="12553" y="25602"/>
                      <a:pt x="12954" y="25602"/>
                    </a:cubicBezTo>
                    <a:cubicBezTo>
                      <a:pt x="13356" y="25602"/>
                      <a:pt x="13758" y="25448"/>
                      <a:pt x="14062" y="25138"/>
                    </a:cubicBezTo>
                    <a:lnTo>
                      <a:pt x="25301" y="13910"/>
                    </a:lnTo>
                    <a:cubicBezTo>
                      <a:pt x="25908" y="13303"/>
                      <a:pt x="25908" y="12303"/>
                      <a:pt x="25301" y="11696"/>
                    </a:cubicBezTo>
                    <a:lnTo>
                      <a:pt x="14062" y="456"/>
                    </a:lnTo>
                    <a:cubicBezTo>
                      <a:pt x="13758" y="153"/>
                      <a:pt x="13356" y="1"/>
                      <a:pt x="129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21" name="Google Shape;2403;p43">
                <a:extLst>
                  <a:ext uri="{FF2B5EF4-FFF2-40B4-BE49-F238E27FC236}">
                    <a16:creationId xmlns:a16="http://schemas.microsoft.com/office/drawing/2014/main" id="{3D39B524-E9A3-4993-B1F0-DCCFECA0B9FB}"/>
                  </a:ext>
                </a:extLst>
              </p:cNvPr>
              <p:cNvSpPr/>
              <p:nvPr/>
            </p:nvSpPr>
            <p:spPr>
              <a:xfrm>
                <a:off x="8760373" y="3465866"/>
                <a:ext cx="2047823" cy="1107495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12" extrusionOk="0">
                    <a:moveTo>
                      <a:pt x="2660" y="0"/>
                    </a:moveTo>
                    <a:cubicBezTo>
                      <a:pt x="2040" y="0"/>
                      <a:pt x="1418" y="236"/>
                      <a:pt x="941" y="706"/>
                    </a:cubicBezTo>
                    <a:cubicBezTo>
                      <a:pt x="1" y="1658"/>
                      <a:pt x="1" y="3194"/>
                      <a:pt x="941" y="4135"/>
                    </a:cubicBezTo>
                    <a:lnTo>
                      <a:pt x="25016" y="28209"/>
                    </a:lnTo>
                    <a:cubicBezTo>
                      <a:pt x="25492" y="28674"/>
                      <a:pt x="26111" y="28912"/>
                      <a:pt x="26730" y="28912"/>
                    </a:cubicBezTo>
                    <a:cubicBezTo>
                      <a:pt x="27349" y="28912"/>
                      <a:pt x="27969" y="28674"/>
                      <a:pt x="28445" y="28209"/>
                    </a:cubicBezTo>
                    <a:lnTo>
                      <a:pt x="52507" y="4135"/>
                    </a:lnTo>
                    <a:cubicBezTo>
                      <a:pt x="53460" y="3194"/>
                      <a:pt x="53460" y="1658"/>
                      <a:pt x="52507" y="706"/>
                    </a:cubicBezTo>
                    <a:cubicBezTo>
                      <a:pt x="52037" y="236"/>
                      <a:pt x="51418" y="0"/>
                      <a:pt x="50799" y="0"/>
                    </a:cubicBezTo>
                    <a:cubicBezTo>
                      <a:pt x="50180" y="0"/>
                      <a:pt x="49561" y="236"/>
                      <a:pt x="49090" y="706"/>
                    </a:cubicBezTo>
                    <a:lnTo>
                      <a:pt x="26730" y="23066"/>
                    </a:lnTo>
                    <a:lnTo>
                      <a:pt x="4370" y="706"/>
                    </a:lnTo>
                    <a:cubicBezTo>
                      <a:pt x="3900" y="236"/>
                      <a:pt x="3281" y="0"/>
                      <a:pt x="266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22" name="Google Shape;2404;p43">
                <a:extLst>
                  <a:ext uri="{FF2B5EF4-FFF2-40B4-BE49-F238E27FC236}">
                    <a16:creationId xmlns:a16="http://schemas.microsoft.com/office/drawing/2014/main" id="{ADDA8E7D-DB08-4338-AD9F-F114B36B40B8}"/>
                  </a:ext>
                </a:extLst>
              </p:cNvPr>
              <p:cNvSpPr/>
              <p:nvPr/>
            </p:nvSpPr>
            <p:spPr>
              <a:xfrm>
                <a:off x="8591636" y="1650444"/>
                <a:ext cx="2384875" cy="2360934"/>
              </a:xfrm>
              <a:custGeom>
                <a:avLst/>
                <a:gdLst/>
                <a:ahLst/>
                <a:cxnLst/>
                <a:rect l="l" t="t" r="r" b="b"/>
                <a:pathLst>
                  <a:path w="62259" h="61634" extrusionOk="0">
                    <a:moveTo>
                      <a:pt x="31135" y="1"/>
                    </a:moveTo>
                    <a:cubicBezTo>
                      <a:pt x="30317" y="1"/>
                      <a:pt x="29498" y="313"/>
                      <a:pt x="28873" y="938"/>
                    </a:cubicBezTo>
                    <a:lnTo>
                      <a:pt x="1251" y="28549"/>
                    </a:lnTo>
                    <a:cubicBezTo>
                      <a:pt x="0" y="29799"/>
                      <a:pt x="0" y="31823"/>
                      <a:pt x="1251" y="33073"/>
                    </a:cubicBezTo>
                    <a:lnTo>
                      <a:pt x="28873" y="60696"/>
                    </a:lnTo>
                    <a:cubicBezTo>
                      <a:pt x="29498" y="61321"/>
                      <a:pt x="30317" y="61633"/>
                      <a:pt x="31135" y="61633"/>
                    </a:cubicBezTo>
                    <a:cubicBezTo>
                      <a:pt x="31954" y="61633"/>
                      <a:pt x="32772" y="61321"/>
                      <a:pt x="33398" y="60696"/>
                    </a:cubicBezTo>
                    <a:lnTo>
                      <a:pt x="61008" y="33073"/>
                    </a:lnTo>
                    <a:cubicBezTo>
                      <a:pt x="62258" y="31823"/>
                      <a:pt x="62258" y="29799"/>
                      <a:pt x="61008" y="28549"/>
                    </a:cubicBezTo>
                    <a:lnTo>
                      <a:pt x="33398" y="938"/>
                    </a:lnTo>
                    <a:cubicBezTo>
                      <a:pt x="32772" y="313"/>
                      <a:pt x="31954" y="1"/>
                      <a:pt x="31135" y="1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23" name="Google Shape;2405;p43">
                <a:extLst>
                  <a:ext uri="{FF2B5EF4-FFF2-40B4-BE49-F238E27FC236}">
                    <a16:creationId xmlns:a16="http://schemas.microsoft.com/office/drawing/2014/main" id="{9672BC67-4B38-4F0F-B158-7072EDBD4AED}"/>
                  </a:ext>
                </a:extLst>
              </p:cNvPr>
              <p:cNvSpPr/>
              <p:nvPr/>
            </p:nvSpPr>
            <p:spPr>
              <a:xfrm>
                <a:off x="8754895" y="1800832"/>
                <a:ext cx="2059238" cy="2059238"/>
              </a:xfrm>
              <a:custGeom>
                <a:avLst/>
                <a:gdLst/>
                <a:ahLst/>
                <a:cxnLst/>
                <a:rect l="l" t="t" r="r" b="b"/>
                <a:pathLst>
                  <a:path w="53758" h="53758" extrusionOk="0">
                    <a:moveTo>
                      <a:pt x="26885" y="1"/>
                    </a:moveTo>
                    <a:lnTo>
                      <a:pt x="1" y="26873"/>
                    </a:lnTo>
                    <a:lnTo>
                      <a:pt x="26885" y="53757"/>
                    </a:lnTo>
                    <a:lnTo>
                      <a:pt x="53758" y="26873"/>
                    </a:lnTo>
                    <a:lnTo>
                      <a:pt x="2688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>
                  <a:defRPr/>
                </a:pPr>
                <a:r>
                  <a:rPr lang="en-US" altLang="ko-KR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ora" pitchFamily="2" charset="0"/>
                    <a:cs typeface="Arial" pitchFamily="34" charset="0"/>
                  </a:rPr>
                  <a:t>Formulate Learning Objectives</a:t>
                </a:r>
              </a:p>
            </p:txBody>
          </p:sp>
          <p:sp>
            <p:nvSpPr>
              <p:cNvPr id="24" name="Google Shape;2406;p43">
                <a:extLst>
                  <a:ext uri="{FF2B5EF4-FFF2-40B4-BE49-F238E27FC236}">
                    <a16:creationId xmlns:a16="http://schemas.microsoft.com/office/drawing/2014/main" id="{C023FB89-5E7E-4E27-A3FB-43B6BA1A0F5E}"/>
                  </a:ext>
                </a:extLst>
              </p:cNvPr>
              <p:cNvSpPr/>
              <p:nvPr/>
            </p:nvSpPr>
            <p:spPr>
              <a:xfrm>
                <a:off x="9288072" y="1269838"/>
                <a:ext cx="992463" cy="980741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3" extrusionOk="0">
                    <a:moveTo>
                      <a:pt x="12954" y="1"/>
                    </a:moveTo>
                    <a:cubicBezTo>
                      <a:pt x="12552" y="1"/>
                      <a:pt x="12151" y="153"/>
                      <a:pt x="11847" y="456"/>
                    </a:cubicBezTo>
                    <a:lnTo>
                      <a:pt x="608" y="11696"/>
                    </a:lnTo>
                    <a:cubicBezTo>
                      <a:pt x="0" y="12303"/>
                      <a:pt x="0" y="13303"/>
                      <a:pt x="608" y="13910"/>
                    </a:cubicBezTo>
                    <a:lnTo>
                      <a:pt x="11847" y="25138"/>
                    </a:lnTo>
                    <a:cubicBezTo>
                      <a:pt x="12151" y="25448"/>
                      <a:pt x="12552" y="25602"/>
                      <a:pt x="12954" y="25602"/>
                    </a:cubicBezTo>
                    <a:cubicBezTo>
                      <a:pt x="13356" y="25602"/>
                      <a:pt x="13758" y="25448"/>
                      <a:pt x="14062" y="25138"/>
                    </a:cubicBezTo>
                    <a:lnTo>
                      <a:pt x="25289" y="13910"/>
                    </a:lnTo>
                    <a:cubicBezTo>
                      <a:pt x="25908" y="13303"/>
                      <a:pt x="25908" y="12303"/>
                      <a:pt x="25289" y="11696"/>
                    </a:cubicBezTo>
                    <a:lnTo>
                      <a:pt x="14062" y="456"/>
                    </a:lnTo>
                    <a:cubicBezTo>
                      <a:pt x="13758" y="153"/>
                      <a:pt x="13356" y="1"/>
                      <a:pt x="1295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28" name="Google Shape;2410;p43">
                <a:extLst>
                  <a:ext uri="{FF2B5EF4-FFF2-40B4-BE49-F238E27FC236}">
                    <a16:creationId xmlns:a16="http://schemas.microsoft.com/office/drawing/2014/main" id="{C15C3AF5-C712-4C28-8B87-A80058BDE1D2}"/>
                  </a:ext>
                </a:extLst>
              </p:cNvPr>
              <p:cNvSpPr/>
              <p:nvPr/>
            </p:nvSpPr>
            <p:spPr>
              <a:xfrm>
                <a:off x="3228148" y="2543809"/>
                <a:ext cx="2047823" cy="1107839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21" extrusionOk="0">
                    <a:moveTo>
                      <a:pt x="26731" y="0"/>
                    </a:moveTo>
                    <a:cubicBezTo>
                      <a:pt x="26088" y="0"/>
                      <a:pt x="25468" y="262"/>
                      <a:pt x="25016" y="714"/>
                    </a:cubicBezTo>
                    <a:lnTo>
                      <a:pt x="942" y="24777"/>
                    </a:lnTo>
                    <a:cubicBezTo>
                      <a:pt x="1" y="25729"/>
                      <a:pt x="1" y="27265"/>
                      <a:pt x="942" y="28206"/>
                    </a:cubicBezTo>
                    <a:cubicBezTo>
                      <a:pt x="1418" y="28676"/>
                      <a:pt x="2037" y="28911"/>
                      <a:pt x="2656" y="28911"/>
                    </a:cubicBezTo>
                    <a:cubicBezTo>
                      <a:pt x="3275" y="28911"/>
                      <a:pt x="3894" y="28676"/>
                      <a:pt x="4371" y="28206"/>
                    </a:cubicBezTo>
                    <a:lnTo>
                      <a:pt x="26731" y="5846"/>
                    </a:lnTo>
                    <a:lnTo>
                      <a:pt x="49090" y="28206"/>
                    </a:lnTo>
                    <a:cubicBezTo>
                      <a:pt x="49555" y="28682"/>
                      <a:pt x="50174" y="28920"/>
                      <a:pt x="50793" y="28920"/>
                    </a:cubicBezTo>
                    <a:cubicBezTo>
                      <a:pt x="51412" y="28920"/>
                      <a:pt x="52043" y="28682"/>
                      <a:pt x="52508" y="28206"/>
                    </a:cubicBezTo>
                    <a:cubicBezTo>
                      <a:pt x="53460" y="27265"/>
                      <a:pt x="53460" y="25729"/>
                      <a:pt x="52508" y="24777"/>
                    </a:cubicBezTo>
                    <a:lnTo>
                      <a:pt x="28445" y="714"/>
                    </a:lnTo>
                    <a:cubicBezTo>
                      <a:pt x="27981" y="262"/>
                      <a:pt x="27373" y="0"/>
                      <a:pt x="2673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29" name="Google Shape;2411;p43">
                <a:extLst>
                  <a:ext uri="{FF2B5EF4-FFF2-40B4-BE49-F238E27FC236}">
                    <a16:creationId xmlns:a16="http://schemas.microsoft.com/office/drawing/2014/main" id="{503FB8F7-774E-45D1-8735-1D754B418463}"/>
                  </a:ext>
                </a:extLst>
              </p:cNvPr>
              <p:cNvSpPr/>
              <p:nvPr/>
            </p:nvSpPr>
            <p:spPr>
              <a:xfrm>
                <a:off x="3059411" y="3106252"/>
                <a:ext cx="2384875" cy="2360896"/>
              </a:xfrm>
              <a:custGeom>
                <a:avLst/>
                <a:gdLst/>
                <a:ahLst/>
                <a:cxnLst/>
                <a:rect l="l" t="t" r="r" b="b"/>
                <a:pathLst>
                  <a:path w="62259" h="61633" extrusionOk="0">
                    <a:moveTo>
                      <a:pt x="31134" y="0"/>
                    </a:moveTo>
                    <a:cubicBezTo>
                      <a:pt x="30314" y="0"/>
                      <a:pt x="29492" y="313"/>
                      <a:pt x="28861" y="938"/>
                    </a:cubicBezTo>
                    <a:lnTo>
                      <a:pt x="1251" y="28549"/>
                    </a:lnTo>
                    <a:cubicBezTo>
                      <a:pt x="1" y="29799"/>
                      <a:pt x="1" y="31823"/>
                      <a:pt x="1251" y="33085"/>
                    </a:cubicBezTo>
                    <a:lnTo>
                      <a:pt x="28861" y="60695"/>
                    </a:lnTo>
                    <a:cubicBezTo>
                      <a:pt x="29486" y="61320"/>
                      <a:pt x="30308" y="61633"/>
                      <a:pt x="31130" y="61633"/>
                    </a:cubicBezTo>
                    <a:cubicBezTo>
                      <a:pt x="31951" y="61633"/>
                      <a:pt x="32773" y="61320"/>
                      <a:pt x="33398" y="60695"/>
                    </a:cubicBezTo>
                    <a:lnTo>
                      <a:pt x="61008" y="33085"/>
                    </a:lnTo>
                    <a:cubicBezTo>
                      <a:pt x="62258" y="31823"/>
                      <a:pt x="62258" y="29799"/>
                      <a:pt x="61008" y="28549"/>
                    </a:cubicBezTo>
                    <a:lnTo>
                      <a:pt x="33398" y="938"/>
                    </a:lnTo>
                    <a:cubicBezTo>
                      <a:pt x="32773" y="313"/>
                      <a:pt x="31954" y="0"/>
                      <a:pt x="31134" y="0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30" name="Google Shape;2412;p43">
                <a:extLst>
                  <a:ext uri="{FF2B5EF4-FFF2-40B4-BE49-F238E27FC236}">
                    <a16:creationId xmlns:a16="http://schemas.microsoft.com/office/drawing/2014/main" id="{44B295EC-401F-47AD-8F71-C355E6DD4D2D}"/>
                  </a:ext>
                </a:extLst>
              </p:cNvPr>
              <p:cNvSpPr/>
              <p:nvPr/>
            </p:nvSpPr>
            <p:spPr>
              <a:xfrm>
                <a:off x="3222708" y="3243582"/>
                <a:ext cx="2058740" cy="2058779"/>
              </a:xfrm>
              <a:custGeom>
                <a:avLst/>
                <a:gdLst/>
                <a:ahLst/>
                <a:cxnLst/>
                <a:rect l="l" t="t" r="r" b="b"/>
                <a:pathLst>
                  <a:path w="53745" h="53746" extrusionOk="0">
                    <a:moveTo>
                      <a:pt x="26873" y="0"/>
                    </a:moveTo>
                    <a:lnTo>
                      <a:pt x="0" y="26873"/>
                    </a:lnTo>
                    <a:lnTo>
                      <a:pt x="26873" y="53745"/>
                    </a:lnTo>
                    <a:lnTo>
                      <a:pt x="53745" y="26873"/>
                    </a:lnTo>
                    <a:lnTo>
                      <a:pt x="2687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>
                  <a:defRPr/>
                </a:pPr>
                <a:r>
                  <a:rPr lang="en-US" altLang="ko-KR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ora" pitchFamily="2" charset="0"/>
                    <a:cs typeface="Arial" pitchFamily="34" charset="0"/>
                  </a:rPr>
                  <a:t>Define FAIR Learning Objects</a:t>
                </a:r>
              </a:p>
            </p:txBody>
          </p:sp>
          <p:sp>
            <p:nvSpPr>
              <p:cNvPr id="31" name="Google Shape;2413;p43">
                <a:extLst>
                  <a:ext uri="{FF2B5EF4-FFF2-40B4-BE49-F238E27FC236}">
                    <a16:creationId xmlns:a16="http://schemas.microsoft.com/office/drawing/2014/main" id="{5FDD5484-CC0E-40DC-ACB7-FDD222BFA8D4}"/>
                  </a:ext>
                </a:extLst>
              </p:cNvPr>
              <p:cNvSpPr/>
              <p:nvPr/>
            </p:nvSpPr>
            <p:spPr>
              <a:xfrm>
                <a:off x="3755847" y="4838206"/>
                <a:ext cx="992463" cy="980703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2" extrusionOk="0">
                    <a:moveTo>
                      <a:pt x="12949" y="0"/>
                    </a:moveTo>
                    <a:cubicBezTo>
                      <a:pt x="12547" y="0"/>
                      <a:pt x="12145" y="152"/>
                      <a:pt x="11835" y="456"/>
                    </a:cubicBezTo>
                    <a:lnTo>
                      <a:pt x="608" y="11695"/>
                    </a:lnTo>
                    <a:cubicBezTo>
                      <a:pt x="1" y="12302"/>
                      <a:pt x="1" y="13303"/>
                      <a:pt x="608" y="13910"/>
                    </a:cubicBezTo>
                    <a:lnTo>
                      <a:pt x="11835" y="25137"/>
                    </a:lnTo>
                    <a:cubicBezTo>
                      <a:pt x="12145" y="25447"/>
                      <a:pt x="12547" y="25602"/>
                      <a:pt x="12949" y="25602"/>
                    </a:cubicBezTo>
                    <a:cubicBezTo>
                      <a:pt x="13350" y="25602"/>
                      <a:pt x="13752" y="25447"/>
                      <a:pt x="14062" y="25137"/>
                    </a:cubicBezTo>
                    <a:lnTo>
                      <a:pt x="25289" y="13910"/>
                    </a:lnTo>
                    <a:cubicBezTo>
                      <a:pt x="25909" y="13303"/>
                      <a:pt x="25909" y="12302"/>
                      <a:pt x="25289" y="11695"/>
                    </a:cubicBezTo>
                    <a:lnTo>
                      <a:pt x="14062" y="456"/>
                    </a:lnTo>
                    <a:cubicBezTo>
                      <a:pt x="13752" y="152"/>
                      <a:pt x="13350" y="0"/>
                      <a:pt x="1294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35" name="Google Shape;2417;p43">
                <a:extLst>
                  <a:ext uri="{FF2B5EF4-FFF2-40B4-BE49-F238E27FC236}">
                    <a16:creationId xmlns:a16="http://schemas.microsoft.com/office/drawing/2014/main" id="{3E175927-7B83-4508-AA1C-4B2396FFDA4D}"/>
                  </a:ext>
                </a:extLst>
              </p:cNvPr>
              <p:cNvSpPr/>
              <p:nvPr/>
            </p:nvSpPr>
            <p:spPr>
              <a:xfrm>
                <a:off x="6915991" y="2543809"/>
                <a:ext cx="2047823" cy="1107839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21" extrusionOk="0">
                    <a:moveTo>
                      <a:pt x="26730" y="0"/>
                    </a:moveTo>
                    <a:cubicBezTo>
                      <a:pt x="26088" y="0"/>
                      <a:pt x="25480" y="262"/>
                      <a:pt x="25028" y="714"/>
                    </a:cubicBezTo>
                    <a:lnTo>
                      <a:pt x="953" y="24777"/>
                    </a:lnTo>
                    <a:cubicBezTo>
                      <a:pt x="1" y="25729"/>
                      <a:pt x="1" y="27265"/>
                      <a:pt x="953" y="28206"/>
                    </a:cubicBezTo>
                    <a:cubicBezTo>
                      <a:pt x="1425" y="28678"/>
                      <a:pt x="2047" y="28916"/>
                      <a:pt x="2669" y="28916"/>
                    </a:cubicBezTo>
                    <a:cubicBezTo>
                      <a:pt x="3288" y="28916"/>
                      <a:pt x="3908" y="28681"/>
                      <a:pt x="4382" y="28206"/>
                    </a:cubicBezTo>
                    <a:lnTo>
                      <a:pt x="26730" y="5846"/>
                    </a:lnTo>
                    <a:lnTo>
                      <a:pt x="49090" y="28206"/>
                    </a:lnTo>
                    <a:cubicBezTo>
                      <a:pt x="49567" y="28682"/>
                      <a:pt x="50186" y="28920"/>
                      <a:pt x="50805" y="28920"/>
                    </a:cubicBezTo>
                    <a:cubicBezTo>
                      <a:pt x="51424" y="28920"/>
                      <a:pt x="52043" y="28682"/>
                      <a:pt x="52519" y="28206"/>
                    </a:cubicBezTo>
                    <a:cubicBezTo>
                      <a:pt x="53460" y="27265"/>
                      <a:pt x="53460" y="25729"/>
                      <a:pt x="52519" y="24777"/>
                    </a:cubicBezTo>
                    <a:lnTo>
                      <a:pt x="28445" y="714"/>
                    </a:lnTo>
                    <a:cubicBezTo>
                      <a:pt x="27993" y="262"/>
                      <a:pt x="27373" y="0"/>
                      <a:pt x="2673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36" name="Google Shape;2418;p43">
                <a:extLst>
                  <a:ext uri="{FF2B5EF4-FFF2-40B4-BE49-F238E27FC236}">
                    <a16:creationId xmlns:a16="http://schemas.microsoft.com/office/drawing/2014/main" id="{7BE8BEDF-CEA4-4FDA-A487-F69E01A3F03E}"/>
                  </a:ext>
                </a:extLst>
              </p:cNvPr>
              <p:cNvSpPr/>
              <p:nvPr/>
            </p:nvSpPr>
            <p:spPr>
              <a:xfrm>
                <a:off x="6747714" y="3106252"/>
                <a:ext cx="2384875" cy="2360896"/>
              </a:xfrm>
              <a:custGeom>
                <a:avLst/>
                <a:gdLst/>
                <a:ahLst/>
                <a:cxnLst/>
                <a:rect l="l" t="t" r="r" b="b"/>
                <a:pathLst>
                  <a:path w="62259" h="61633" extrusionOk="0">
                    <a:moveTo>
                      <a:pt x="31129" y="0"/>
                    </a:moveTo>
                    <a:cubicBezTo>
                      <a:pt x="30308" y="0"/>
                      <a:pt x="29486" y="313"/>
                      <a:pt x="28861" y="938"/>
                    </a:cubicBezTo>
                    <a:lnTo>
                      <a:pt x="1251" y="28549"/>
                    </a:lnTo>
                    <a:cubicBezTo>
                      <a:pt x="1" y="29799"/>
                      <a:pt x="1" y="31823"/>
                      <a:pt x="1251" y="33085"/>
                    </a:cubicBezTo>
                    <a:lnTo>
                      <a:pt x="28861" y="60695"/>
                    </a:lnTo>
                    <a:cubicBezTo>
                      <a:pt x="29486" y="61320"/>
                      <a:pt x="30308" y="61633"/>
                      <a:pt x="31129" y="61633"/>
                    </a:cubicBezTo>
                    <a:cubicBezTo>
                      <a:pt x="31951" y="61633"/>
                      <a:pt x="32772" y="61320"/>
                      <a:pt x="33398" y="60695"/>
                    </a:cubicBezTo>
                    <a:lnTo>
                      <a:pt x="61008" y="33085"/>
                    </a:lnTo>
                    <a:cubicBezTo>
                      <a:pt x="62258" y="31823"/>
                      <a:pt x="62258" y="29799"/>
                      <a:pt x="61008" y="28549"/>
                    </a:cubicBezTo>
                    <a:lnTo>
                      <a:pt x="33398" y="938"/>
                    </a:lnTo>
                    <a:cubicBezTo>
                      <a:pt x="32772" y="313"/>
                      <a:pt x="31951" y="0"/>
                      <a:pt x="31129" y="0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37" name="Google Shape;2419;p43">
                <a:extLst>
                  <a:ext uri="{FF2B5EF4-FFF2-40B4-BE49-F238E27FC236}">
                    <a16:creationId xmlns:a16="http://schemas.microsoft.com/office/drawing/2014/main" id="{48182ED6-C200-4B61-82CB-B4E7E2E2BE27}"/>
                  </a:ext>
                </a:extLst>
              </p:cNvPr>
              <p:cNvSpPr/>
              <p:nvPr/>
            </p:nvSpPr>
            <p:spPr>
              <a:xfrm>
                <a:off x="6910973" y="3256640"/>
                <a:ext cx="2058779" cy="2059238"/>
              </a:xfrm>
              <a:custGeom>
                <a:avLst/>
                <a:gdLst/>
                <a:ahLst/>
                <a:cxnLst/>
                <a:rect l="l" t="t" r="r" b="b"/>
                <a:pathLst>
                  <a:path w="53746" h="53758" extrusionOk="0">
                    <a:moveTo>
                      <a:pt x="26873" y="0"/>
                    </a:moveTo>
                    <a:lnTo>
                      <a:pt x="1" y="26885"/>
                    </a:lnTo>
                    <a:lnTo>
                      <a:pt x="26873" y="53757"/>
                    </a:lnTo>
                    <a:lnTo>
                      <a:pt x="53746" y="26885"/>
                    </a:lnTo>
                    <a:lnTo>
                      <a:pt x="2687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>
                  <a:defRPr/>
                </a:pPr>
                <a:r>
                  <a:rPr lang="en-US" altLang="ko-KR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ora" pitchFamily="2" charset="0"/>
                    <a:cs typeface="Arial" pitchFamily="34" charset="0"/>
                  </a:rPr>
                  <a:t>Ideate</a:t>
                </a:r>
              </a:p>
            </p:txBody>
          </p:sp>
          <p:sp>
            <p:nvSpPr>
              <p:cNvPr id="38" name="Google Shape;2420;p43">
                <a:extLst>
                  <a:ext uri="{FF2B5EF4-FFF2-40B4-BE49-F238E27FC236}">
                    <a16:creationId xmlns:a16="http://schemas.microsoft.com/office/drawing/2014/main" id="{9DB7433E-36F4-467E-B445-015255032507}"/>
                  </a:ext>
                </a:extLst>
              </p:cNvPr>
              <p:cNvSpPr/>
              <p:nvPr/>
            </p:nvSpPr>
            <p:spPr>
              <a:xfrm>
                <a:off x="7443690" y="4838206"/>
                <a:ext cx="992463" cy="980703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2" extrusionOk="0">
                    <a:moveTo>
                      <a:pt x="12960" y="0"/>
                    </a:moveTo>
                    <a:cubicBezTo>
                      <a:pt x="12559" y="0"/>
                      <a:pt x="12157" y="152"/>
                      <a:pt x="11847" y="456"/>
                    </a:cubicBezTo>
                    <a:lnTo>
                      <a:pt x="620" y="11695"/>
                    </a:lnTo>
                    <a:cubicBezTo>
                      <a:pt x="0" y="12302"/>
                      <a:pt x="0" y="13303"/>
                      <a:pt x="620" y="13910"/>
                    </a:cubicBezTo>
                    <a:lnTo>
                      <a:pt x="11847" y="25137"/>
                    </a:lnTo>
                    <a:cubicBezTo>
                      <a:pt x="12157" y="25447"/>
                      <a:pt x="12559" y="25602"/>
                      <a:pt x="12960" y="25602"/>
                    </a:cubicBezTo>
                    <a:cubicBezTo>
                      <a:pt x="13362" y="25602"/>
                      <a:pt x="13764" y="25447"/>
                      <a:pt x="14074" y="25137"/>
                    </a:cubicBezTo>
                    <a:lnTo>
                      <a:pt x="25301" y="13910"/>
                    </a:lnTo>
                    <a:cubicBezTo>
                      <a:pt x="25908" y="13303"/>
                      <a:pt x="25908" y="12302"/>
                      <a:pt x="25301" y="11695"/>
                    </a:cubicBezTo>
                    <a:lnTo>
                      <a:pt x="14074" y="456"/>
                    </a:lnTo>
                    <a:cubicBezTo>
                      <a:pt x="13764" y="152"/>
                      <a:pt x="13362" y="0"/>
                      <a:pt x="1296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86" name="Shape 3619">
                <a:extLst>
                  <a:ext uri="{FF2B5EF4-FFF2-40B4-BE49-F238E27FC236}">
                    <a16:creationId xmlns:a16="http://schemas.microsoft.com/office/drawing/2014/main" id="{F229F745-4711-4532-9A9D-752ECA9C18B1}"/>
                  </a:ext>
                </a:extLst>
              </p:cNvPr>
              <p:cNvSpPr/>
              <p:nvPr/>
            </p:nvSpPr>
            <p:spPr>
              <a:xfrm>
                <a:off x="7728576" y="5176492"/>
                <a:ext cx="371717" cy="3041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200"/>
                    </a:lnTo>
                    <a:lnTo>
                      <a:pt x="20618" y="1200"/>
                    </a:lnTo>
                    <a:cubicBezTo>
                      <a:pt x="20618" y="1200"/>
                      <a:pt x="20618" y="20400"/>
                      <a:pt x="20618" y="20400"/>
                    </a:cubicBezTo>
                    <a:close/>
                    <a:moveTo>
                      <a:pt x="21109" y="0"/>
                    </a:moveTo>
                    <a:lnTo>
                      <a:pt x="18164" y="0"/>
                    </a:lnTo>
                    <a:cubicBezTo>
                      <a:pt x="17893" y="0"/>
                      <a:pt x="17673" y="269"/>
                      <a:pt x="17673" y="600"/>
                    </a:cubicBezTo>
                    <a:lnTo>
                      <a:pt x="17673" y="21000"/>
                    </a:lnTo>
                    <a:cubicBezTo>
                      <a:pt x="17673" y="21332"/>
                      <a:pt x="17893" y="21600"/>
                      <a:pt x="18164" y="21600"/>
                    </a:cubicBezTo>
                    <a:lnTo>
                      <a:pt x="21109" y="21600"/>
                    </a:lnTo>
                    <a:cubicBezTo>
                      <a:pt x="21380" y="21600"/>
                      <a:pt x="21600" y="21332"/>
                      <a:pt x="21600" y="21000"/>
                    </a:cubicBezTo>
                    <a:lnTo>
                      <a:pt x="21600" y="600"/>
                    </a:lnTo>
                    <a:cubicBezTo>
                      <a:pt x="21600" y="269"/>
                      <a:pt x="21380" y="0"/>
                      <a:pt x="21109" y="0"/>
                    </a:cubicBezTo>
                    <a:moveTo>
                      <a:pt x="8836" y="20400"/>
                    </a:moveTo>
                    <a:lnTo>
                      <a:pt x="6873" y="20400"/>
                    </a:lnTo>
                    <a:lnTo>
                      <a:pt x="6873" y="3600"/>
                    </a:lnTo>
                    <a:lnTo>
                      <a:pt x="8836" y="3600"/>
                    </a:lnTo>
                    <a:cubicBezTo>
                      <a:pt x="8836" y="3600"/>
                      <a:pt x="8836" y="20400"/>
                      <a:pt x="8836" y="20400"/>
                    </a:cubicBezTo>
                    <a:close/>
                    <a:moveTo>
                      <a:pt x="9327" y="2400"/>
                    </a:moveTo>
                    <a:lnTo>
                      <a:pt x="6382" y="2400"/>
                    </a:lnTo>
                    <a:cubicBezTo>
                      <a:pt x="6111" y="2400"/>
                      <a:pt x="5891" y="2669"/>
                      <a:pt x="5891" y="3000"/>
                    </a:cubicBezTo>
                    <a:lnTo>
                      <a:pt x="5891" y="21000"/>
                    </a:lnTo>
                    <a:cubicBezTo>
                      <a:pt x="5891" y="21332"/>
                      <a:pt x="6111" y="21600"/>
                      <a:pt x="6382" y="21600"/>
                    </a:cubicBezTo>
                    <a:lnTo>
                      <a:pt x="9327" y="21600"/>
                    </a:lnTo>
                    <a:cubicBezTo>
                      <a:pt x="9598" y="21600"/>
                      <a:pt x="9818" y="21332"/>
                      <a:pt x="9818" y="21000"/>
                    </a:cubicBezTo>
                    <a:lnTo>
                      <a:pt x="9818" y="3000"/>
                    </a:lnTo>
                    <a:cubicBezTo>
                      <a:pt x="9818" y="2669"/>
                      <a:pt x="9598" y="2400"/>
                      <a:pt x="9327" y="2400"/>
                    </a:cubicBezTo>
                    <a:moveTo>
                      <a:pt x="14727" y="20400"/>
                    </a:moveTo>
                    <a:lnTo>
                      <a:pt x="12764" y="20400"/>
                    </a:lnTo>
                    <a:lnTo>
                      <a:pt x="12764" y="10800"/>
                    </a:lnTo>
                    <a:lnTo>
                      <a:pt x="14727" y="10800"/>
                    </a:lnTo>
                    <a:cubicBezTo>
                      <a:pt x="14727" y="10800"/>
                      <a:pt x="14727" y="20400"/>
                      <a:pt x="14727" y="20400"/>
                    </a:cubicBezTo>
                    <a:close/>
                    <a:moveTo>
                      <a:pt x="15218" y="9600"/>
                    </a:moveTo>
                    <a:lnTo>
                      <a:pt x="12273" y="9600"/>
                    </a:lnTo>
                    <a:cubicBezTo>
                      <a:pt x="12002" y="9600"/>
                      <a:pt x="11782" y="9869"/>
                      <a:pt x="11782" y="10200"/>
                    </a:cubicBezTo>
                    <a:lnTo>
                      <a:pt x="11782" y="21000"/>
                    </a:lnTo>
                    <a:cubicBezTo>
                      <a:pt x="11782" y="21332"/>
                      <a:pt x="12002" y="21600"/>
                      <a:pt x="12273" y="21600"/>
                    </a:cubicBezTo>
                    <a:lnTo>
                      <a:pt x="15218" y="21600"/>
                    </a:lnTo>
                    <a:cubicBezTo>
                      <a:pt x="15489" y="21600"/>
                      <a:pt x="15709" y="21332"/>
                      <a:pt x="15709" y="21000"/>
                    </a:cubicBezTo>
                    <a:lnTo>
                      <a:pt x="15709" y="10200"/>
                    </a:lnTo>
                    <a:cubicBezTo>
                      <a:pt x="15709" y="9869"/>
                      <a:pt x="15489" y="9600"/>
                      <a:pt x="15218" y="9600"/>
                    </a:cubicBezTo>
                    <a:moveTo>
                      <a:pt x="2945" y="20400"/>
                    </a:moveTo>
                    <a:lnTo>
                      <a:pt x="982" y="20400"/>
                    </a:lnTo>
                    <a:lnTo>
                      <a:pt x="982" y="14400"/>
                    </a:lnTo>
                    <a:lnTo>
                      <a:pt x="2945" y="14400"/>
                    </a:lnTo>
                    <a:cubicBezTo>
                      <a:pt x="2945" y="14400"/>
                      <a:pt x="2945" y="20400"/>
                      <a:pt x="2945" y="20400"/>
                    </a:cubicBezTo>
                    <a:close/>
                    <a:moveTo>
                      <a:pt x="3436" y="13200"/>
                    </a:moveTo>
                    <a:lnTo>
                      <a:pt x="491" y="13200"/>
                    </a:lnTo>
                    <a:cubicBezTo>
                      <a:pt x="220" y="13200"/>
                      <a:pt x="0" y="13469"/>
                      <a:pt x="0" y="13800"/>
                    </a:cubicBezTo>
                    <a:lnTo>
                      <a:pt x="0" y="21000"/>
                    </a:lnTo>
                    <a:cubicBezTo>
                      <a:pt x="0" y="21332"/>
                      <a:pt x="220" y="21600"/>
                      <a:pt x="491" y="21600"/>
                    </a:cubicBezTo>
                    <a:lnTo>
                      <a:pt x="3436" y="21600"/>
                    </a:lnTo>
                    <a:cubicBezTo>
                      <a:pt x="3707" y="21600"/>
                      <a:pt x="3927" y="21332"/>
                      <a:pt x="3927" y="21000"/>
                    </a:cubicBezTo>
                    <a:lnTo>
                      <a:pt x="3927" y="13800"/>
                    </a:lnTo>
                    <a:cubicBezTo>
                      <a:pt x="3927" y="13469"/>
                      <a:pt x="3707" y="13200"/>
                      <a:pt x="3436" y="132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87" name="Shape 3660">
                <a:extLst>
                  <a:ext uri="{FF2B5EF4-FFF2-40B4-BE49-F238E27FC236}">
                    <a16:creationId xmlns:a16="http://schemas.microsoft.com/office/drawing/2014/main" id="{F228DBBB-3439-4EB2-86B9-1909911E8D0D}"/>
                  </a:ext>
                </a:extLst>
              </p:cNvPr>
              <p:cNvSpPr/>
              <p:nvPr/>
            </p:nvSpPr>
            <p:spPr>
              <a:xfrm>
                <a:off x="9612791" y="1574349"/>
                <a:ext cx="371717" cy="3717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81" y="19846"/>
                    </a:moveTo>
                    <a:lnTo>
                      <a:pt x="9413" y="12882"/>
                    </a:lnTo>
                    <a:lnTo>
                      <a:pt x="19655" y="2641"/>
                    </a:lnTo>
                    <a:cubicBezTo>
                      <a:pt x="19655" y="2641"/>
                      <a:pt x="12281" y="19846"/>
                      <a:pt x="12281" y="19846"/>
                    </a:cubicBezTo>
                    <a:close/>
                    <a:moveTo>
                      <a:pt x="1755" y="9320"/>
                    </a:moveTo>
                    <a:lnTo>
                      <a:pt x="18960" y="1945"/>
                    </a:lnTo>
                    <a:lnTo>
                      <a:pt x="8719" y="12187"/>
                    </a:lnTo>
                    <a:cubicBezTo>
                      <a:pt x="8719" y="12187"/>
                      <a:pt x="1755" y="9320"/>
                      <a:pt x="1755" y="9320"/>
                    </a:cubicBezTo>
                    <a:close/>
                    <a:moveTo>
                      <a:pt x="21600" y="491"/>
                    </a:moveTo>
                    <a:cubicBezTo>
                      <a:pt x="21600" y="221"/>
                      <a:pt x="21380" y="0"/>
                      <a:pt x="21109" y="0"/>
                    </a:cubicBezTo>
                    <a:cubicBezTo>
                      <a:pt x="21034" y="0"/>
                      <a:pt x="20964" y="20"/>
                      <a:pt x="20900" y="52"/>
                    </a:cubicBezTo>
                    <a:lnTo>
                      <a:pt x="20898" y="48"/>
                    </a:lnTo>
                    <a:lnTo>
                      <a:pt x="302" y="8875"/>
                    </a:lnTo>
                    <a:cubicBezTo>
                      <a:pt x="301" y="8876"/>
                      <a:pt x="299" y="8876"/>
                      <a:pt x="297" y="8877"/>
                    </a:cubicBezTo>
                    <a:lnTo>
                      <a:pt x="280" y="8884"/>
                    </a:lnTo>
                    <a:lnTo>
                      <a:pt x="281" y="8887"/>
                    </a:lnTo>
                    <a:cubicBezTo>
                      <a:pt x="116" y="8967"/>
                      <a:pt x="0" y="9133"/>
                      <a:pt x="0" y="9327"/>
                    </a:cubicBezTo>
                    <a:cubicBezTo>
                      <a:pt x="0" y="9551"/>
                      <a:pt x="151" y="9732"/>
                      <a:pt x="355" y="9791"/>
                    </a:cubicBezTo>
                    <a:lnTo>
                      <a:pt x="353" y="9799"/>
                    </a:lnTo>
                    <a:lnTo>
                      <a:pt x="8462" y="13138"/>
                    </a:lnTo>
                    <a:lnTo>
                      <a:pt x="11801" y="21248"/>
                    </a:lnTo>
                    <a:lnTo>
                      <a:pt x="11809" y="21245"/>
                    </a:lnTo>
                    <a:cubicBezTo>
                      <a:pt x="11869" y="21449"/>
                      <a:pt x="12050" y="21600"/>
                      <a:pt x="12273" y="21600"/>
                    </a:cubicBezTo>
                    <a:cubicBezTo>
                      <a:pt x="12468" y="21600"/>
                      <a:pt x="12634" y="21484"/>
                      <a:pt x="12713" y="21319"/>
                    </a:cubicBezTo>
                    <a:lnTo>
                      <a:pt x="12716" y="21320"/>
                    </a:lnTo>
                    <a:lnTo>
                      <a:pt x="12723" y="21303"/>
                    </a:lnTo>
                    <a:cubicBezTo>
                      <a:pt x="12724" y="21301"/>
                      <a:pt x="12725" y="21300"/>
                      <a:pt x="12725" y="21298"/>
                    </a:cubicBezTo>
                    <a:lnTo>
                      <a:pt x="21553" y="702"/>
                    </a:lnTo>
                    <a:lnTo>
                      <a:pt x="21547" y="700"/>
                    </a:lnTo>
                    <a:cubicBezTo>
                      <a:pt x="21578" y="637"/>
                      <a:pt x="21600" y="567"/>
                      <a:pt x="21600" y="491"/>
                    </a:cubicBezTo>
                    <a:moveTo>
                      <a:pt x="7855" y="16200"/>
                    </a:moveTo>
                    <a:cubicBezTo>
                      <a:pt x="7719" y="16200"/>
                      <a:pt x="7596" y="16256"/>
                      <a:pt x="7507" y="16344"/>
                    </a:cubicBezTo>
                    <a:lnTo>
                      <a:pt x="6035" y="17817"/>
                    </a:lnTo>
                    <a:cubicBezTo>
                      <a:pt x="5946" y="17906"/>
                      <a:pt x="5891" y="18028"/>
                      <a:pt x="5891" y="18164"/>
                    </a:cubicBezTo>
                    <a:cubicBezTo>
                      <a:pt x="5891" y="18435"/>
                      <a:pt x="6111" y="18655"/>
                      <a:pt x="6382" y="18655"/>
                    </a:cubicBezTo>
                    <a:cubicBezTo>
                      <a:pt x="6517" y="18655"/>
                      <a:pt x="6640" y="18600"/>
                      <a:pt x="6729" y="18511"/>
                    </a:cubicBezTo>
                    <a:lnTo>
                      <a:pt x="8202" y="17038"/>
                    </a:lnTo>
                    <a:cubicBezTo>
                      <a:pt x="8291" y="16950"/>
                      <a:pt x="8345" y="16827"/>
                      <a:pt x="8345" y="16691"/>
                    </a:cubicBezTo>
                    <a:cubicBezTo>
                      <a:pt x="8345" y="16421"/>
                      <a:pt x="8126" y="16200"/>
                      <a:pt x="7855" y="16200"/>
                    </a:cubicBezTo>
                    <a:moveTo>
                      <a:pt x="7855" y="14237"/>
                    </a:moveTo>
                    <a:cubicBezTo>
                      <a:pt x="7855" y="13966"/>
                      <a:pt x="7635" y="13745"/>
                      <a:pt x="7364" y="13745"/>
                    </a:cubicBezTo>
                    <a:cubicBezTo>
                      <a:pt x="7228" y="13745"/>
                      <a:pt x="7105" y="13801"/>
                      <a:pt x="7017" y="13889"/>
                    </a:cubicBezTo>
                    <a:lnTo>
                      <a:pt x="2107" y="18798"/>
                    </a:lnTo>
                    <a:cubicBezTo>
                      <a:pt x="2019" y="18888"/>
                      <a:pt x="1964" y="19010"/>
                      <a:pt x="1964" y="19145"/>
                    </a:cubicBezTo>
                    <a:cubicBezTo>
                      <a:pt x="1964" y="19417"/>
                      <a:pt x="2184" y="19636"/>
                      <a:pt x="2455" y="19636"/>
                    </a:cubicBezTo>
                    <a:cubicBezTo>
                      <a:pt x="2590" y="19636"/>
                      <a:pt x="2713" y="19582"/>
                      <a:pt x="2802" y="19493"/>
                    </a:cubicBezTo>
                    <a:lnTo>
                      <a:pt x="7711" y="14583"/>
                    </a:lnTo>
                    <a:cubicBezTo>
                      <a:pt x="7800" y="14495"/>
                      <a:pt x="7855" y="14373"/>
                      <a:pt x="7855" y="14237"/>
                    </a:cubicBezTo>
                    <a:moveTo>
                      <a:pt x="4765" y="14583"/>
                    </a:moveTo>
                    <a:lnTo>
                      <a:pt x="5256" y="14093"/>
                    </a:lnTo>
                    <a:cubicBezTo>
                      <a:pt x="5345" y="14004"/>
                      <a:pt x="5400" y="13882"/>
                      <a:pt x="5400" y="13745"/>
                    </a:cubicBezTo>
                    <a:cubicBezTo>
                      <a:pt x="5400" y="13475"/>
                      <a:pt x="5180" y="13255"/>
                      <a:pt x="4909" y="13255"/>
                    </a:cubicBezTo>
                    <a:cubicBezTo>
                      <a:pt x="4774" y="13255"/>
                      <a:pt x="4651" y="13310"/>
                      <a:pt x="4562" y="13398"/>
                    </a:cubicBezTo>
                    <a:lnTo>
                      <a:pt x="4071" y="13889"/>
                    </a:lnTo>
                    <a:cubicBezTo>
                      <a:pt x="3982" y="13978"/>
                      <a:pt x="3927" y="14101"/>
                      <a:pt x="3927" y="14237"/>
                    </a:cubicBezTo>
                    <a:cubicBezTo>
                      <a:pt x="3927" y="14508"/>
                      <a:pt x="4147" y="14727"/>
                      <a:pt x="4418" y="14727"/>
                    </a:cubicBezTo>
                    <a:cubicBezTo>
                      <a:pt x="4554" y="14727"/>
                      <a:pt x="4676" y="14673"/>
                      <a:pt x="4765" y="14583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  <p:sp>
            <p:nvSpPr>
              <p:cNvPr id="88" name="Shape 3664">
                <a:extLst>
                  <a:ext uri="{FF2B5EF4-FFF2-40B4-BE49-F238E27FC236}">
                    <a16:creationId xmlns:a16="http://schemas.microsoft.com/office/drawing/2014/main" id="{63F5E282-39B9-4FCF-9B0C-A98346959830}"/>
                  </a:ext>
                </a:extLst>
              </p:cNvPr>
              <p:cNvSpPr/>
              <p:nvPr/>
            </p:nvSpPr>
            <p:spPr>
              <a:xfrm>
                <a:off x="5918930" y="1574349"/>
                <a:ext cx="371717" cy="3717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4727"/>
                    </a:moveTo>
                    <a:cubicBezTo>
                      <a:pt x="8631" y="14727"/>
                      <a:pt x="6873" y="12969"/>
                      <a:pt x="6873" y="10800"/>
                    </a:cubicBezTo>
                    <a:cubicBezTo>
                      <a:pt x="6873" y="8631"/>
                      <a:pt x="8631" y="6873"/>
                      <a:pt x="10800" y="6873"/>
                    </a:cubicBezTo>
                    <a:cubicBezTo>
                      <a:pt x="12969" y="6873"/>
                      <a:pt x="14727" y="8631"/>
                      <a:pt x="14727" y="10800"/>
                    </a:cubicBezTo>
                    <a:cubicBezTo>
                      <a:pt x="14727" y="12969"/>
                      <a:pt x="12969" y="14727"/>
                      <a:pt x="10800" y="14727"/>
                    </a:cubicBezTo>
                    <a:moveTo>
                      <a:pt x="10800" y="5891"/>
                    </a:moveTo>
                    <a:cubicBezTo>
                      <a:pt x="8088" y="5891"/>
                      <a:pt x="5891" y="8089"/>
                      <a:pt x="5891" y="10800"/>
                    </a:cubicBezTo>
                    <a:cubicBezTo>
                      <a:pt x="5891" y="13512"/>
                      <a:pt x="8088" y="15709"/>
                      <a:pt x="10800" y="15709"/>
                    </a:cubicBezTo>
                    <a:cubicBezTo>
                      <a:pt x="13512" y="15709"/>
                      <a:pt x="15709" y="13512"/>
                      <a:pt x="15709" y="10800"/>
                    </a:cubicBezTo>
                    <a:cubicBezTo>
                      <a:pt x="15709" y="8089"/>
                      <a:pt x="13512" y="5891"/>
                      <a:pt x="10800" y="5891"/>
                    </a:cubicBezTo>
                    <a:moveTo>
                      <a:pt x="20618" y="12013"/>
                    </a:moveTo>
                    <a:cubicBezTo>
                      <a:pt x="20614" y="12014"/>
                      <a:pt x="20611" y="12016"/>
                      <a:pt x="20607" y="12017"/>
                    </a:cubicBezTo>
                    <a:lnTo>
                      <a:pt x="19602" y="12268"/>
                    </a:lnTo>
                    <a:cubicBezTo>
                      <a:pt x="19256" y="12354"/>
                      <a:pt x="18984" y="12622"/>
                      <a:pt x="18892" y="12966"/>
                    </a:cubicBezTo>
                    <a:cubicBezTo>
                      <a:pt x="18703" y="13673"/>
                      <a:pt x="18421" y="14351"/>
                      <a:pt x="18053" y="14986"/>
                    </a:cubicBezTo>
                    <a:cubicBezTo>
                      <a:pt x="17873" y="15295"/>
                      <a:pt x="17876" y="15677"/>
                      <a:pt x="18060" y="15984"/>
                    </a:cubicBezTo>
                    <a:lnTo>
                      <a:pt x="18601" y="16885"/>
                    </a:lnTo>
                    <a:lnTo>
                      <a:pt x="16886" y="18600"/>
                    </a:lnTo>
                    <a:cubicBezTo>
                      <a:pt x="16882" y="18599"/>
                      <a:pt x="16878" y="18597"/>
                      <a:pt x="16875" y="18595"/>
                    </a:cubicBezTo>
                    <a:lnTo>
                      <a:pt x="15978" y="18057"/>
                    </a:lnTo>
                    <a:cubicBezTo>
                      <a:pt x="15822" y="17964"/>
                      <a:pt x="15648" y="17917"/>
                      <a:pt x="15473" y="17917"/>
                    </a:cubicBezTo>
                    <a:cubicBezTo>
                      <a:pt x="15304" y="17917"/>
                      <a:pt x="15134" y="17961"/>
                      <a:pt x="14982" y="18049"/>
                    </a:cubicBezTo>
                    <a:cubicBezTo>
                      <a:pt x="14348" y="18415"/>
                      <a:pt x="13671" y="18696"/>
                      <a:pt x="12968" y="18884"/>
                    </a:cubicBezTo>
                    <a:cubicBezTo>
                      <a:pt x="12624" y="18976"/>
                      <a:pt x="12356" y="19248"/>
                      <a:pt x="12269" y="19594"/>
                    </a:cubicBezTo>
                    <a:lnTo>
                      <a:pt x="12016" y="20608"/>
                    </a:lnTo>
                    <a:cubicBezTo>
                      <a:pt x="12015" y="20611"/>
                      <a:pt x="12014" y="20614"/>
                      <a:pt x="12012" y="20619"/>
                    </a:cubicBezTo>
                    <a:lnTo>
                      <a:pt x="9587" y="20619"/>
                    </a:lnTo>
                    <a:lnTo>
                      <a:pt x="9331" y="19594"/>
                    </a:lnTo>
                    <a:cubicBezTo>
                      <a:pt x="9244" y="19248"/>
                      <a:pt x="8976" y="18976"/>
                      <a:pt x="8632" y="18884"/>
                    </a:cubicBezTo>
                    <a:cubicBezTo>
                      <a:pt x="7929" y="18696"/>
                      <a:pt x="7251" y="18415"/>
                      <a:pt x="6617" y="18049"/>
                    </a:cubicBezTo>
                    <a:cubicBezTo>
                      <a:pt x="6465" y="17961"/>
                      <a:pt x="6296" y="17917"/>
                      <a:pt x="6127" y="17917"/>
                    </a:cubicBezTo>
                    <a:cubicBezTo>
                      <a:pt x="5951" y="17917"/>
                      <a:pt x="5777" y="17964"/>
                      <a:pt x="5621" y="18057"/>
                    </a:cubicBezTo>
                    <a:lnTo>
                      <a:pt x="4725" y="18595"/>
                    </a:lnTo>
                    <a:cubicBezTo>
                      <a:pt x="4722" y="18597"/>
                      <a:pt x="4718" y="18599"/>
                      <a:pt x="4714" y="18600"/>
                    </a:cubicBezTo>
                    <a:lnTo>
                      <a:pt x="3000" y="16885"/>
                    </a:lnTo>
                    <a:lnTo>
                      <a:pt x="3540" y="15983"/>
                    </a:lnTo>
                    <a:cubicBezTo>
                      <a:pt x="3724" y="15677"/>
                      <a:pt x="3727" y="15295"/>
                      <a:pt x="3548" y="14986"/>
                    </a:cubicBezTo>
                    <a:cubicBezTo>
                      <a:pt x="3179" y="14351"/>
                      <a:pt x="2897" y="13672"/>
                      <a:pt x="2708" y="12966"/>
                    </a:cubicBezTo>
                    <a:cubicBezTo>
                      <a:pt x="2616" y="12622"/>
                      <a:pt x="2343" y="12354"/>
                      <a:pt x="1998" y="12268"/>
                    </a:cubicBezTo>
                    <a:lnTo>
                      <a:pt x="993" y="12017"/>
                    </a:lnTo>
                    <a:cubicBezTo>
                      <a:pt x="989" y="12016"/>
                      <a:pt x="986" y="12014"/>
                      <a:pt x="982" y="12013"/>
                    </a:cubicBezTo>
                    <a:lnTo>
                      <a:pt x="982" y="9587"/>
                    </a:lnTo>
                    <a:lnTo>
                      <a:pt x="1998" y="9333"/>
                    </a:lnTo>
                    <a:cubicBezTo>
                      <a:pt x="2343" y="9247"/>
                      <a:pt x="2616" y="8979"/>
                      <a:pt x="2708" y="8634"/>
                    </a:cubicBezTo>
                    <a:cubicBezTo>
                      <a:pt x="2897" y="7928"/>
                      <a:pt x="3179" y="7250"/>
                      <a:pt x="3548" y="6615"/>
                    </a:cubicBezTo>
                    <a:cubicBezTo>
                      <a:pt x="3727" y="6305"/>
                      <a:pt x="3724" y="5924"/>
                      <a:pt x="3540" y="5617"/>
                    </a:cubicBezTo>
                    <a:lnTo>
                      <a:pt x="3005" y="4725"/>
                    </a:lnTo>
                    <a:cubicBezTo>
                      <a:pt x="3004" y="4722"/>
                      <a:pt x="3002" y="4718"/>
                      <a:pt x="3000" y="4714"/>
                    </a:cubicBezTo>
                    <a:lnTo>
                      <a:pt x="4715" y="3000"/>
                    </a:lnTo>
                    <a:lnTo>
                      <a:pt x="5621" y="3544"/>
                    </a:lnTo>
                    <a:cubicBezTo>
                      <a:pt x="5777" y="3637"/>
                      <a:pt x="5951" y="3683"/>
                      <a:pt x="6127" y="3683"/>
                    </a:cubicBezTo>
                    <a:cubicBezTo>
                      <a:pt x="6296" y="3683"/>
                      <a:pt x="6465" y="3640"/>
                      <a:pt x="6618" y="3551"/>
                    </a:cubicBezTo>
                    <a:cubicBezTo>
                      <a:pt x="7251" y="3185"/>
                      <a:pt x="7929" y="2904"/>
                      <a:pt x="8632" y="2717"/>
                    </a:cubicBezTo>
                    <a:cubicBezTo>
                      <a:pt x="8976" y="2624"/>
                      <a:pt x="9244" y="2353"/>
                      <a:pt x="9331" y="2007"/>
                    </a:cubicBezTo>
                    <a:lnTo>
                      <a:pt x="9587" y="982"/>
                    </a:lnTo>
                    <a:lnTo>
                      <a:pt x="12012" y="982"/>
                    </a:lnTo>
                    <a:cubicBezTo>
                      <a:pt x="12014" y="986"/>
                      <a:pt x="12015" y="989"/>
                      <a:pt x="12016" y="993"/>
                    </a:cubicBezTo>
                    <a:lnTo>
                      <a:pt x="12269" y="2007"/>
                    </a:lnTo>
                    <a:cubicBezTo>
                      <a:pt x="12356" y="2353"/>
                      <a:pt x="12624" y="2624"/>
                      <a:pt x="12968" y="2717"/>
                    </a:cubicBezTo>
                    <a:cubicBezTo>
                      <a:pt x="13671" y="2904"/>
                      <a:pt x="14348" y="3185"/>
                      <a:pt x="14982" y="3551"/>
                    </a:cubicBezTo>
                    <a:cubicBezTo>
                      <a:pt x="15134" y="3640"/>
                      <a:pt x="15304" y="3683"/>
                      <a:pt x="15473" y="3683"/>
                    </a:cubicBezTo>
                    <a:cubicBezTo>
                      <a:pt x="15648" y="3683"/>
                      <a:pt x="15822" y="3637"/>
                      <a:pt x="15978" y="3544"/>
                    </a:cubicBezTo>
                    <a:lnTo>
                      <a:pt x="16884" y="3000"/>
                    </a:lnTo>
                    <a:lnTo>
                      <a:pt x="18600" y="4714"/>
                    </a:lnTo>
                    <a:cubicBezTo>
                      <a:pt x="18598" y="4718"/>
                      <a:pt x="18597" y="4722"/>
                      <a:pt x="18595" y="4726"/>
                    </a:cubicBezTo>
                    <a:lnTo>
                      <a:pt x="18060" y="5617"/>
                    </a:lnTo>
                    <a:cubicBezTo>
                      <a:pt x="17876" y="5924"/>
                      <a:pt x="17873" y="6305"/>
                      <a:pt x="18053" y="6615"/>
                    </a:cubicBezTo>
                    <a:cubicBezTo>
                      <a:pt x="18421" y="7249"/>
                      <a:pt x="18703" y="7928"/>
                      <a:pt x="18892" y="8634"/>
                    </a:cubicBezTo>
                    <a:cubicBezTo>
                      <a:pt x="18984" y="8979"/>
                      <a:pt x="19256" y="9247"/>
                      <a:pt x="19602" y="9333"/>
                    </a:cubicBezTo>
                    <a:lnTo>
                      <a:pt x="20618" y="9587"/>
                    </a:lnTo>
                    <a:cubicBezTo>
                      <a:pt x="20618" y="9587"/>
                      <a:pt x="20618" y="12013"/>
                      <a:pt x="20618" y="12013"/>
                    </a:cubicBezTo>
                    <a:close/>
                    <a:moveTo>
                      <a:pt x="20880" y="8641"/>
                    </a:moveTo>
                    <a:lnTo>
                      <a:pt x="19841" y="8380"/>
                    </a:lnTo>
                    <a:cubicBezTo>
                      <a:pt x="19626" y="7580"/>
                      <a:pt x="19308" y="6822"/>
                      <a:pt x="18902" y="6122"/>
                    </a:cubicBezTo>
                    <a:lnTo>
                      <a:pt x="19455" y="5201"/>
                    </a:lnTo>
                    <a:cubicBezTo>
                      <a:pt x="19625" y="4871"/>
                      <a:pt x="19736" y="4463"/>
                      <a:pt x="19455" y="4182"/>
                    </a:cubicBezTo>
                    <a:lnTo>
                      <a:pt x="17419" y="2146"/>
                    </a:lnTo>
                    <a:cubicBezTo>
                      <a:pt x="17292" y="2018"/>
                      <a:pt x="17136" y="1968"/>
                      <a:pt x="16975" y="1968"/>
                    </a:cubicBezTo>
                    <a:cubicBezTo>
                      <a:pt x="16778" y="1968"/>
                      <a:pt x="16572" y="2043"/>
                      <a:pt x="16400" y="2146"/>
                    </a:cubicBezTo>
                    <a:lnTo>
                      <a:pt x="15473" y="2702"/>
                    </a:lnTo>
                    <a:cubicBezTo>
                      <a:pt x="14775" y="2298"/>
                      <a:pt x="14020" y="1982"/>
                      <a:pt x="13222" y="1768"/>
                    </a:cubicBezTo>
                    <a:lnTo>
                      <a:pt x="12960" y="720"/>
                    </a:lnTo>
                    <a:cubicBezTo>
                      <a:pt x="12848" y="367"/>
                      <a:pt x="12638" y="0"/>
                      <a:pt x="12240" y="0"/>
                    </a:cubicBezTo>
                    <a:lnTo>
                      <a:pt x="9360" y="0"/>
                    </a:lnTo>
                    <a:cubicBezTo>
                      <a:pt x="8962" y="0"/>
                      <a:pt x="8730" y="367"/>
                      <a:pt x="8640" y="720"/>
                    </a:cubicBezTo>
                    <a:lnTo>
                      <a:pt x="8378" y="1768"/>
                    </a:lnTo>
                    <a:cubicBezTo>
                      <a:pt x="7580" y="1982"/>
                      <a:pt x="6825" y="2298"/>
                      <a:pt x="6127" y="2702"/>
                    </a:cubicBezTo>
                    <a:lnTo>
                      <a:pt x="5200" y="2146"/>
                    </a:lnTo>
                    <a:cubicBezTo>
                      <a:pt x="5028" y="2043"/>
                      <a:pt x="4822" y="1968"/>
                      <a:pt x="4625" y="1968"/>
                    </a:cubicBezTo>
                    <a:cubicBezTo>
                      <a:pt x="4464" y="1968"/>
                      <a:pt x="4308" y="2018"/>
                      <a:pt x="4181" y="2146"/>
                    </a:cubicBezTo>
                    <a:lnTo>
                      <a:pt x="2145" y="4182"/>
                    </a:lnTo>
                    <a:cubicBezTo>
                      <a:pt x="1864" y="4463"/>
                      <a:pt x="1975" y="4871"/>
                      <a:pt x="2145" y="5201"/>
                    </a:cubicBezTo>
                    <a:lnTo>
                      <a:pt x="2698" y="6122"/>
                    </a:lnTo>
                    <a:cubicBezTo>
                      <a:pt x="2292" y="6822"/>
                      <a:pt x="1973" y="7580"/>
                      <a:pt x="1759" y="8380"/>
                    </a:cubicBezTo>
                    <a:lnTo>
                      <a:pt x="720" y="8641"/>
                    </a:lnTo>
                    <a:cubicBezTo>
                      <a:pt x="367" y="8730"/>
                      <a:pt x="0" y="8963"/>
                      <a:pt x="0" y="9361"/>
                    </a:cubicBezTo>
                    <a:lnTo>
                      <a:pt x="0" y="12240"/>
                    </a:lnTo>
                    <a:cubicBezTo>
                      <a:pt x="0" y="12638"/>
                      <a:pt x="367" y="12848"/>
                      <a:pt x="720" y="12960"/>
                    </a:cubicBezTo>
                    <a:lnTo>
                      <a:pt x="1759" y="13220"/>
                    </a:lnTo>
                    <a:cubicBezTo>
                      <a:pt x="1973" y="14021"/>
                      <a:pt x="2292" y="14778"/>
                      <a:pt x="2698" y="15479"/>
                    </a:cubicBezTo>
                    <a:lnTo>
                      <a:pt x="2145" y="16400"/>
                    </a:lnTo>
                    <a:cubicBezTo>
                      <a:pt x="1959" y="16714"/>
                      <a:pt x="1864" y="17138"/>
                      <a:pt x="2145" y="17419"/>
                    </a:cubicBezTo>
                    <a:lnTo>
                      <a:pt x="4181" y="19455"/>
                    </a:lnTo>
                    <a:cubicBezTo>
                      <a:pt x="4305" y="19579"/>
                      <a:pt x="4454" y="19627"/>
                      <a:pt x="4610" y="19627"/>
                    </a:cubicBezTo>
                    <a:cubicBezTo>
                      <a:pt x="4807" y="19627"/>
                      <a:pt x="5016" y="19550"/>
                      <a:pt x="5200" y="19455"/>
                    </a:cubicBezTo>
                    <a:lnTo>
                      <a:pt x="6127" y="18899"/>
                    </a:lnTo>
                    <a:cubicBezTo>
                      <a:pt x="6825" y="19303"/>
                      <a:pt x="7580" y="19619"/>
                      <a:pt x="8378" y="19832"/>
                    </a:cubicBezTo>
                    <a:lnTo>
                      <a:pt x="8640" y="20880"/>
                    </a:lnTo>
                    <a:cubicBezTo>
                      <a:pt x="8730" y="21233"/>
                      <a:pt x="8962" y="21600"/>
                      <a:pt x="9360" y="21600"/>
                    </a:cubicBezTo>
                    <a:lnTo>
                      <a:pt x="12240" y="21600"/>
                    </a:lnTo>
                    <a:cubicBezTo>
                      <a:pt x="12638" y="21600"/>
                      <a:pt x="12848" y="21233"/>
                      <a:pt x="12960" y="20880"/>
                    </a:cubicBezTo>
                    <a:lnTo>
                      <a:pt x="13222" y="19832"/>
                    </a:lnTo>
                    <a:cubicBezTo>
                      <a:pt x="14020" y="19619"/>
                      <a:pt x="14775" y="19303"/>
                      <a:pt x="15473" y="18899"/>
                    </a:cubicBezTo>
                    <a:lnTo>
                      <a:pt x="16400" y="19455"/>
                    </a:lnTo>
                    <a:cubicBezTo>
                      <a:pt x="16584" y="19550"/>
                      <a:pt x="16793" y="19627"/>
                      <a:pt x="16990" y="19627"/>
                    </a:cubicBezTo>
                    <a:cubicBezTo>
                      <a:pt x="17146" y="19627"/>
                      <a:pt x="17294" y="19579"/>
                      <a:pt x="17419" y="19455"/>
                    </a:cubicBezTo>
                    <a:lnTo>
                      <a:pt x="19455" y="17419"/>
                    </a:lnTo>
                    <a:cubicBezTo>
                      <a:pt x="19736" y="17138"/>
                      <a:pt x="19641" y="16714"/>
                      <a:pt x="19455" y="16400"/>
                    </a:cubicBezTo>
                    <a:lnTo>
                      <a:pt x="18902" y="15479"/>
                    </a:lnTo>
                    <a:cubicBezTo>
                      <a:pt x="19308" y="14778"/>
                      <a:pt x="19626" y="14021"/>
                      <a:pt x="19841" y="13220"/>
                    </a:cubicBezTo>
                    <a:lnTo>
                      <a:pt x="20880" y="12960"/>
                    </a:lnTo>
                    <a:cubicBezTo>
                      <a:pt x="21233" y="12848"/>
                      <a:pt x="21600" y="12638"/>
                      <a:pt x="21600" y="12240"/>
                    </a:cubicBezTo>
                    <a:lnTo>
                      <a:pt x="21600" y="9361"/>
                    </a:lnTo>
                    <a:cubicBezTo>
                      <a:pt x="21600" y="8963"/>
                      <a:pt x="21233" y="8730"/>
                      <a:pt x="20880" y="8641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ora" pitchFamily="2" charset="0"/>
                </a:endParaRPr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92E49FF-7FC0-3CCA-EDD5-73F52CC3E76C}"/>
                </a:ext>
              </a:extLst>
            </p:cNvPr>
            <p:cNvSpPr txBox="1"/>
            <p:nvPr/>
          </p:nvSpPr>
          <p:spPr>
            <a:xfrm>
              <a:off x="3215680" y="1340768"/>
              <a:ext cx="1840162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Package of: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min 1 learning outcome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lesson plan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lesson content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min 1 activity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assessment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facilitation guide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201C08D-624D-8B19-600B-5A09739C160D}"/>
                </a:ext>
              </a:extLst>
            </p:cNvPr>
            <p:cNvSpPr txBox="1"/>
            <p:nvPr/>
          </p:nvSpPr>
          <p:spPr>
            <a:xfrm>
              <a:off x="1277935" y="5020741"/>
              <a:ext cx="1865737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Lora" pitchFamily="2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Know how to curate and share FAIR data 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Lora" pitchFamily="2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Have legal IPR expertise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RDA min metadata schema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Lora" pitchFamily="2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Lora" pitchFamily="2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562C7CA-AE22-E981-F818-9E7E150D3ADB}"/>
                </a:ext>
              </a:extLst>
            </p:cNvPr>
            <p:cNvSpPr txBox="1"/>
            <p:nvPr/>
          </p:nvSpPr>
          <p:spPr>
            <a:xfrm>
              <a:off x="5125065" y="4941168"/>
              <a:ext cx="1979047" cy="12693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Bef>
                  <a:spcPts val="1200"/>
                </a:spcBef>
                <a:spcAft>
                  <a:spcPts val="1200"/>
                </a:spcAft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Times New Roman" panose="02020603050405020304" pitchFamily="18" charset="0"/>
                </a:rPr>
                <a:t>Focus on the learning outcomes that one wants to achieve. Work backward to the topics that need to be covered to achieve the learning objectives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E8E31CC-9389-CB5A-2352-F53A4524A767}"/>
                </a:ext>
              </a:extLst>
            </p:cNvPr>
            <p:cNvSpPr txBox="1"/>
            <p:nvPr/>
          </p:nvSpPr>
          <p:spPr>
            <a:xfrm>
              <a:off x="7297199" y="1844824"/>
              <a:ext cx="1556052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/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Lora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Define: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Lora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Purpose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Target audience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Lora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Prerequisites</a:t>
              </a:r>
            </a:p>
            <a:p>
              <a:pPr marL="171450" marR="0" indent="-171450" algn="ctr">
                <a:buFont typeface="Arial" panose="020B0604020202020204" pitchFamily="34" charset="0"/>
                <a:buChar char="•"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ora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Scope 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Lora" pitchFamily="2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3608935-C093-F4D5-32B1-CAA1099029A5}"/>
                </a:ext>
              </a:extLst>
            </p:cNvPr>
            <p:cNvSpPr txBox="1"/>
            <p:nvPr/>
          </p:nvSpPr>
          <p:spPr>
            <a:xfrm>
              <a:off x="8845199" y="5020741"/>
              <a:ext cx="2435377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Describe what new knowledge and skills will be obtained in a specific, measurable, attainable, relevant and time-bound (SMART) way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Use the Bloom’s Taxonomy</a:t>
              </a:r>
            </a:p>
          </p:txBody>
        </p:sp>
      </p:grpSp>
      <p:sp>
        <p:nvSpPr>
          <p:cNvPr id="18" name="Title 17">
            <a:extLst>
              <a:ext uri="{FF2B5EF4-FFF2-40B4-BE49-F238E27FC236}">
                <a16:creationId xmlns:a16="http://schemas.microsoft.com/office/drawing/2014/main" id="{19B309FD-7BA0-FC41-A8C6-A89861BCC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05"/>
            <a:ext cx="10515600" cy="1325563"/>
          </a:xfrm>
        </p:spPr>
        <p:txBody>
          <a:bodyPr/>
          <a:lstStyle/>
          <a:p>
            <a:r>
              <a:rPr lang="en-GB" dirty="0"/>
              <a:t>1 - Prepare</a:t>
            </a:r>
          </a:p>
        </p:txBody>
      </p:sp>
      <p:sp>
        <p:nvSpPr>
          <p:cNvPr id="39" name="Shape 3675">
            <a:extLst>
              <a:ext uri="{FF2B5EF4-FFF2-40B4-BE49-F238E27FC236}">
                <a16:creationId xmlns:a16="http://schemas.microsoft.com/office/drawing/2014/main" id="{4F7F82BB-5AEB-C945-B3EF-2D76FE0CE8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35760" y="5517232"/>
            <a:ext cx="394871" cy="323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70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70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70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70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70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70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70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70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ora" pitchFamily="2" charset="0"/>
            </a:endParaRPr>
          </a:p>
        </p:txBody>
      </p:sp>
      <p:sp>
        <p:nvSpPr>
          <p:cNvPr id="40" name="Google Shape;9301;p73">
            <a:extLst>
              <a:ext uri="{FF2B5EF4-FFF2-40B4-BE49-F238E27FC236}">
                <a16:creationId xmlns:a16="http://schemas.microsoft.com/office/drawing/2014/main" id="{F3A21D4F-FB6C-2844-951B-B670991BF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81885" y="1628800"/>
            <a:ext cx="541707" cy="533133"/>
          </a:xfrm>
          <a:custGeom>
            <a:avLst/>
            <a:gdLst/>
            <a:ahLst/>
            <a:cxnLst/>
            <a:rect l="l" t="t" r="r" b="b"/>
            <a:pathLst>
              <a:path w="12005" h="11815" extrusionOk="0">
                <a:moveTo>
                  <a:pt x="6003" y="693"/>
                </a:moveTo>
                <a:cubicBezTo>
                  <a:pt x="6089" y="693"/>
                  <a:pt x="6176" y="725"/>
                  <a:pt x="6239" y="788"/>
                </a:cubicBezTo>
                <a:lnTo>
                  <a:pt x="8444" y="2993"/>
                </a:lnTo>
                <a:lnTo>
                  <a:pt x="7972" y="3466"/>
                </a:lnTo>
                <a:lnTo>
                  <a:pt x="7751" y="3214"/>
                </a:lnTo>
                <a:cubicBezTo>
                  <a:pt x="7562" y="3025"/>
                  <a:pt x="7279" y="2899"/>
                  <a:pt x="6995" y="2899"/>
                </a:cubicBezTo>
                <a:cubicBezTo>
                  <a:pt x="6711" y="2899"/>
                  <a:pt x="6459" y="3025"/>
                  <a:pt x="6239" y="3214"/>
                </a:cubicBezTo>
                <a:cubicBezTo>
                  <a:pt x="5861" y="3623"/>
                  <a:pt x="5861" y="4285"/>
                  <a:pt x="6239" y="4663"/>
                </a:cubicBezTo>
                <a:lnTo>
                  <a:pt x="6491" y="4915"/>
                </a:lnTo>
                <a:lnTo>
                  <a:pt x="6018" y="5388"/>
                </a:lnTo>
                <a:lnTo>
                  <a:pt x="5262" y="4631"/>
                </a:lnTo>
                <a:cubicBezTo>
                  <a:pt x="5199" y="4568"/>
                  <a:pt x="5113" y="4537"/>
                  <a:pt x="5026" y="4537"/>
                </a:cubicBezTo>
                <a:cubicBezTo>
                  <a:pt x="4939" y="4537"/>
                  <a:pt x="4853" y="4568"/>
                  <a:pt x="4790" y="4631"/>
                </a:cubicBezTo>
                <a:lnTo>
                  <a:pt x="4317" y="5104"/>
                </a:lnTo>
                <a:cubicBezTo>
                  <a:pt x="4254" y="5167"/>
                  <a:pt x="4167" y="5198"/>
                  <a:pt x="4081" y="5198"/>
                </a:cubicBezTo>
                <a:cubicBezTo>
                  <a:pt x="3994" y="5198"/>
                  <a:pt x="3907" y="5167"/>
                  <a:pt x="3844" y="5104"/>
                </a:cubicBezTo>
                <a:cubicBezTo>
                  <a:pt x="3718" y="4978"/>
                  <a:pt x="3718" y="4757"/>
                  <a:pt x="3844" y="4631"/>
                </a:cubicBezTo>
                <a:lnTo>
                  <a:pt x="4317" y="4159"/>
                </a:lnTo>
                <a:cubicBezTo>
                  <a:pt x="4443" y="4033"/>
                  <a:pt x="4443" y="3812"/>
                  <a:pt x="4317" y="3686"/>
                </a:cubicBezTo>
                <a:lnTo>
                  <a:pt x="3624" y="2993"/>
                </a:lnTo>
                <a:lnTo>
                  <a:pt x="5766" y="788"/>
                </a:lnTo>
                <a:cubicBezTo>
                  <a:pt x="5829" y="725"/>
                  <a:pt x="5916" y="693"/>
                  <a:pt x="6003" y="693"/>
                </a:cubicBezTo>
                <a:close/>
                <a:moveTo>
                  <a:pt x="3088" y="3466"/>
                </a:moveTo>
                <a:lnTo>
                  <a:pt x="3561" y="3938"/>
                </a:lnTo>
                <a:lnTo>
                  <a:pt x="3340" y="4159"/>
                </a:lnTo>
                <a:cubicBezTo>
                  <a:pt x="2931" y="4568"/>
                  <a:pt x="2931" y="5230"/>
                  <a:pt x="3340" y="5608"/>
                </a:cubicBezTo>
                <a:cubicBezTo>
                  <a:pt x="3529" y="5813"/>
                  <a:pt x="3797" y="5915"/>
                  <a:pt x="4065" y="5915"/>
                </a:cubicBezTo>
                <a:cubicBezTo>
                  <a:pt x="4333" y="5915"/>
                  <a:pt x="4601" y="5813"/>
                  <a:pt x="4790" y="5608"/>
                </a:cubicBezTo>
                <a:lnTo>
                  <a:pt x="5042" y="5388"/>
                </a:lnTo>
                <a:lnTo>
                  <a:pt x="5514" y="5860"/>
                </a:lnTo>
                <a:lnTo>
                  <a:pt x="4758" y="6616"/>
                </a:lnTo>
                <a:cubicBezTo>
                  <a:pt x="4632" y="6711"/>
                  <a:pt x="4632" y="6963"/>
                  <a:pt x="4758" y="7089"/>
                </a:cubicBezTo>
                <a:lnTo>
                  <a:pt x="5231" y="7561"/>
                </a:lnTo>
                <a:cubicBezTo>
                  <a:pt x="5357" y="7656"/>
                  <a:pt x="5357" y="7908"/>
                  <a:pt x="5231" y="8002"/>
                </a:cubicBezTo>
                <a:cubicBezTo>
                  <a:pt x="5168" y="8065"/>
                  <a:pt x="5081" y="8097"/>
                  <a:pt x="4994" y="8097"/>
                </a:cubicBezTo>
                <a:cubicBezTo>
                  <a:pt x="4908" y="8097"/>
                  <a:pt x="4821" y="8065"/>
                  <a:pt x="4758" y="8002"/>
                </a:cubicBezTo>
                <a:lnTo>
                  <a:pt x="4286" y="7561"/>
                </a:lnTo>
                <a:cubicBezTo>
                  <a:pt x="4223" y="7498"/>
                  <a:pt x="4136" y="7467"/>
                  <a:pt x="4049" y="7467"/>
                </a:cubicBezTo>
                <a:cubicBezTo>
                  <a:pt x="3963" y="7467"/>
                  <a:pt x="3876" y="7498"/>
                  <a:pt x="3813" y="7561"/>
                </a:cubicBezTo>
                <a:lnTo>
                  <a:pt x="3088" y="8254"/>
                </a:lnTo>
                <a:lnTo>
                  <a:pt x="883" y="6049"/>
                </a:lnTo>
                <a:cubicBezTo>
                  <a:pt x="789" y="6018"/>
                  <a:pt x="789" y="5829"/>
                  <a:pt x="883" y="5671"/>
                </a:cubicBezTo>
                <a:lnTo>
                  <a:pt x="3088" y="3466"/>
                </a:lnTo>
                <a:close/>
                <a:moveTo>
                  <a:pt x="8917" y="3529"/>
                </a:moveTo>
                <a:lnTo>
                  <a:pt x="11122" y="5671"/>
                </a:lnTo>
                <a:cubicBezTo>
                  <a:pt x="11248" y="5766"/>
                  <a:pt x="11248" y="6018"/>
                  <a:pt x="11122" y="6144"/>
                </a:cubicBezTo>
                <a:lnTo>
                  <a:pt x="8917" y="8349"/>
                </a:lnTo>
                <a:lnTo>
                  <a:pt x="8444" y="7876"/>
                </a:lnTo>
                <a:lnTo>
                  <a:pt x="8696" y="7624"/>
                </a:lnTo>
                <a:cubicBezTo>
                  <a:pt x="9074" y="7246"/>
                  <a:pt x="9074" y="6553"/>
                  <a:pt x="8696" y="6175"/>
                </a:cubicBezTo>
                <a:cubicBezTo>
                  <a:pt x="8491" y="5970"/>
                  <a:pt x="8224" y="5868"/>
                  <a:pt x="7956" y="5868"/>
                </a:cubicBezTo>
                <a:cubicBezTo>
                  <a:pt x="7688" y="5868"/>
                  <a:pt x="7420" y="5970"/>
                  <a:pt x="7216" y="6175"/>
                </a:cubicBezTo>
                <a:lnTo>
                  <a:pt x="6995" y="6396"/>
                </a:lnTo>
                <a:lnTo>
                  <a:pt x="6522" y="5923"/>
                </a:lnTo>
                <a:lnTo>
                  <a:pt x="7279" y="5198"/>
                </a:lnTo>
                <a:cubicBezTo>
                  <a:pt x="7373" y="5072"/>
                  <a:pt x="7373" y="4820"/>
                  <a:pt x="7279" y="4726"/>
                </a:cubicBezTo>
                <a:lnTo>
                  <a:pt x="6806" y="4222"/>
                </a:lnTo>
                <a:cubicBezTo>
                  <a:pt x="6680" y="4127"/>
                  <a:pt x="6680" y="3875"/>
                  <a:pt x="6806" y="3749"/>
                </a:cubicBezTo>
                <a:cubicBezTo>
                  <a:pt x="6869" y="3686"/>
                  <a:pt x="6963" y="3655"/>
                  <a:pt x="7026" y="3655"/>
                </a:cubicBezTo>
                <a:cubicBezTo>
                  <a:pt x="7121" y="3655"/>
                  <a:pt x="7216" y="3686"/>
                  <a:pt x="7279" y="3749"/>
                </a:cubicBezTo>
                <a:lnTo>
                  <a:pt x="7751" y="4222"/>
                </a:lnTo>
                <a:cubicBezTo>
                  <a:pt x="7798" y="4285"/>
                  <a:pt x="7885" y="4316"/>
                  <a:pt x="7976" y="4316"/>
                </a:cubicBezTo>
                <a:cubicBezTo>
                  <a:pt x="8066" y="4316"/>
                  <a:pt x="8161" y="4285"/>
                  <a:pt x="8224" y="4222"/>
                </a:cubicBezTo>
                <a:lnTo>
                  <a:pt x="8917" y="3529"/>
                </a:lnTo>
                <a:close/>
                <a:moveTo>
                  <a:pt x="5987" y="6396"/>
                </a:moveTo>
                <a:lnTo>
                  <a:pt x="6711" y="7152"/>
                </a:lnTo>
                <a:cubicBezTo>
                  <a:pt x="6774" y="7215"/>
                  <a:pt x="6869" y="7246"/>
                  <a:pt x="6960" y="7246"/>
                </a:cubicBezTo>
                <a:cubicBezTo>
                  <a:pt x="7050" y="7246"/>
                  <a:pt x="7137" y="7215"/>
                  <a:pt x="7184" y="7152"/>
                </a:cubicBezTo>
                <a:lnTo>
                  <a:pt x="7657" y="6679"/>
                </a:lnTo>
                <a:cubicBezTo>
                  <a:pt x="7720" y="6616"/>
                  <a:pt x="7814" y="6585"/>
                  <a:pt x="7905" y="6585"/>
                </a:cubicBezTo>
                <a:cubicBezTo>
                  <a:pt x="7995" y="6585"/>
                  <a:pt x="8082" y="6616"/>
                  <a:pt x="8129" y="6679"/>
                </a:cubicBezTo>
                <a:cubicBezTo>
                  <a:pt x="8255" y="6805"/>
                  <a:pt x="8255" y="7026"/>
                  <a:pt x="8129" y="7152"/>
                </a:cubicBezTo>
                <a:lnTo>
                  <a:pt x="7657" y="7624"/>
                </a:lnTo>
                <a:cubicBezTo>
                  <a:pt x="7562" y="7750"/>
                  <a:pt x="7562" y="7971"/>
                  <a:pt x="7657" y="8097"/>
                </a:cubicBezTo>
                <a:lnTo>
                  <a:pt x="8381" y="8822"/>
                </a:lnTo>
                <a:lnTo>
                  <a:pt x="6239" y="11027"/>
                </a:lnTo>
                <a:cubicBezTo>
                  <a:pt x="6192" y="11074"/>
                  <a:pt x="6105" y="11098"/>
                  <a:pt x="6014" y="11098"/>
                </a:cubicBezTo>
                <a:cubicBezTo>
                  <a:pt x="5924" y="11098"/>
                  <a:pt x="5829" y="11074"/>
                  <a:pt x="5766" y="11027"/>
                </a:cubicBezTo>
                <a:lnTo>
                  <a:pt x="3561" y="8822"/>
                </a:lnTo>
                <a:lnTo>
                  <a:pt x="4034" y="8349"/>
                </a:lnTo>
                <a:lnTo>
                  <a:pt x="4286" y="8570"/>
                </a:lnTo>
                <a:cubicBezTo>
                  <a:pt x="4475" y="8774"/>
                  <a:pt x="4742" y="8877"/>
                  <a:pt x="5010" y="8877"/>
                </a:cubicBezTo>
                <a:cubicBezTo>
                  <a:pt x="5278" y="8877"/>
                  <a:pt x="5546" y="8774"/>
                  <a:pt x="5735" y="8570"/>
                </a:cubicBezTo>
                <a:cubicBezTo>
                  <a:pt x="6144" y="8191"/>
                  <a:pt x="6144" y="7498"/>
                  <a:pt x="5735" y="7120"/>
                </a:cubicBezTo>
                <a:lnTo>
                  <a:pt x="5514" y="6868"/>
                </a:lnTo>
                <a:lnTo>
                  <a:pt x="5987" y="6396"/>
                </a:lnTo>
                <a:close/>
                <a:moveTo>
                  <a:pt x="5999" y="0"/>
                </a:moveTo>
                <a:cubicBezTo>
                  <a:pt x="5735" y="0"/>
                  <a:pt x="5467" y="95"/>
                  <a:pt x="5262" y="284"/>
                </a:cubicBezTo>
                <a:lnTo>
                  <a:pt x="379" y="5167"/>
                </a:lnTo>
                <a:cubicBezTo>
                  <a:pt x="1" y="5577"/>
                  <a:pt x="1" y="6238"/>
                  <a:pt x="379" y="6648"/>
                </a:cubicBezTo>
                <a:lnTo>
                  <a:pt x="5262" y="11531"/>
                </a:lnTo>
                <a:cubicBezTo>
                  <a:pt x="5467" y="11720"/>
                  <a:pt x="5735" y="11814"/>
                  <a:pt x="5999" y="11814"/>
                </a:cubicBezTo>
                <a:cubicBezTo>
                  <a:pt x="6262" y="11814"/>
                  <a:pt x="6522" y="11720"/>
                  <a:pt x="6711" y="11531"/>
                </a:cubicBezTo>
                <a:lnTo>
                  <a:pt x="11595" y="6648"/>
                </a:lnTo>
                <a:cubicBezTo>
                  <a:pt x="12004" y="6238"/>
                  <a:pt x="12004" y="5577"/>
                  <a:pt x="11595" y="5167"/>
                </a:cubicBezTo>
                <a:lnTo>
                  <a:pt x="6711" y="284"/>
                </a:lnTo>
                <a:cubicBezTo>
                  <a:pt x="6522" y="95"/>
                  <a:pt x="6262" y="0"/>
                  <a:pt x="5999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3167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EFAB7E-9EB1-274F-9DEB-756EB5F24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967266"/>
            <a:ext cx="2628900" cy="2547257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 rtl="0">
              <a:spcBef>
                <a:spcPct val="0"/>
              </a:spcBef>
            </a:pPr>
            <a:r>
              <a:rPr lang="en-US" sz="36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Learn FAIR</a:t>
            </a:r>
          </a:p>
        </p:txBody>
      </p:sp>
      <p:pic>
        <p:nvPicPr>
          <p:cNvPr id="5" name="Picture 4" descr="list of FAIR principles and the related compliance rules">
            <a:extLst>
              <a:ext uri="{FF2B5EF4-FFF2-40B4-BE49-F238E27FC236}">
                <a16:creationId xmlns:a16="http://schemas.microsoft.com/office/drawing/2014/main" id="{EEDB32D1-69E6-8D4D-A551-12CA9EA657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6526" y="405214"/>
            <a:ext cx="7717788" cy="5904106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B3F0AA1-BB12-144D-B822-ACDED06F09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8" y="6525344"/>
            <a:ext cx="10515600" cy="365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400" dirty="0"/>
              <a:t>Image taken from </a:t>
            </a:r>
            <a:r>
              <a:rPr lang="en-GB" sz="1400" u="sng" dirty="0">
                <a:hlinkClick r:id="rId3"/>
              </a:rPr>
              <a:t>Climate Change, Agriculture and Food Security website</a:t>
            </a:r>
            <a:r>
              <a:rPr lang="en-GB" sz="1400" dirty="0"/>
              <a:t> licensed under the </a:t>
            </a:r>
            <a:r>
              <a:rPr lang="en-GB" sz="1400" u="sng" dirty="0">
                <a:hlinkClick r:id="rId4"/>
              </a:rPr>
              <a:t>CC BY NC 4.0 license</a:t>
            </a:r>
            <a:r>
              <a:rPr lang="en-GB" sz="1400" dirty="0"/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3FF756-E105-E049-9BCB-D2F3301D00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56240" y="4514523"/>
            <a:ext cx="504056" cy="138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B24C593-B1C2-DF4C-838C-9E7C829387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9912424" y="1916832"/>
            <a:ext cx="936104" cy="0"/>
          </a:xfrm>
          <a:prstGeom prst="line">
            <a:avLst/>
          </a:prstGeom>
          <a:ln w="28575">
            <a:solidFill>
              <a:srgbClr val="E601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9AE5F7A-943A-994A-886C-02C5A78F76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9840416" y="2204864"/>
            <a:ext cx="1656184" cy="0"/>
          </a:xfrm>
          <a:prstGeom prst="line">
            <a:avLst/>
          </a:prstGeom>
          <a:ln w="28575">
            <a:solidFill>
              <a:srgbClr val="E601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9080177-245F-FB41-88C8-A34A14F795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256240" y="2348880"/>
            <a:ext cx="576064" cy="0"/>
          </a:xfrm>
          <a:prstGeom prst="line">
            <a:avLst/>
          </a:prstGeom>
          <a:ln w="28575">
            <a:solidFill>
              <a:srgbClr val="E601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EEED337-A53B-2C43-9613-E9CB64D315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9696400" y="3140968"/>
            <a:ext cx="936104" cy="0"/>
          </a:xfrm>
          <a:prstGeom prst="line">
            <a:avLst/>
          </a:prstGeom>
          <a:ln w="28575">
            <a:solidFill>
              <a:srgbClr val="E601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E60A997-CD2B-CA47-8EFC-E3CF1B5491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256240" y="3140968"/>
            <a:ext cx="504056" cy="0"/>
          </a:xfrm>
          <a:prstGeom prst="line">
            <a:avLst/>
          </a:prstGeom>
          <a:ln w="28575">
            <a:solidFill>
              <a:srgbClr val="E601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E971828-73B8-4E42-B05B-99670F91B3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760296" y="4653136"/>
            <a:ext cx="1080120" cy="0"/>
          </a:xfrm>
          <a:prstGeom prst="line">
            <a:avLst/>
          </a:prstGeom>
          <a:ln w="28575">
            <a:solidFill>
              <a:srgbClr val="E601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6070AE6-FCE6-1544-B72B-36D985F96A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0128448" y="5373216"/>
            <a:ext cx="1512168" cy="0"/>
          </a:xfrm>
          <a:prstGeom prst="line">
            <a:avLst/>
          </a:prstGeom>
          <a:ln w="28575">
            <a:solidFill>
              <a:srgbClr val="E601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47B0352-A715-974D-AAAA-93FD633ED0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256240" y="5517232"/>
            <a:ext cx="504056" cy="0"/>
          </a:xfrm>
          <a:prstGeom prst="line">
            <a:avLst/>
          </a:prstGeom>
          <a:ln w="28575">
            <a:solidFill>
              <a:srgbClr val="E601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2044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E15A6-7BCA-E946-B009-E59C872D7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054" y="451881"/>
            <a:ext cx="2714297" cy="4616774"/>
          </a:xfrm>
        </p:spPr>
        <p:txBody>
          <a:bodyPr/>
          <a:lstStyle/>
          <a:p>
            <a:r>
              <a:rPr lang="en-GB" b="1" dirty="0"/>
              <a:t>The</a:t>
            </a:r>
            <a:br>
              <a:rPr lang="en-GB" b="1" dirty="0"/>
            </a:br>
            <a:r>
              <a:rPr lang="en-GB" b="1" dirty="0"/>
              <a:t>RDA Minimal Metadata for Learning Resources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C20C74-EBC7-3F4F-B80C-ADC5A39D7799}"/>
              </a:ext>
            </a:extLst>
          </p:cNvPr>
          <p:cNvSpPr txBox="1"/>
          <p:nvPr/>
        </p:nvSpPr>
        <p:spPr>
          <a:xfrm>
            <a:off x="105103" y="5517232"/>
            <a:ext cx="120028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Image: Minimum set of metadata for learning resources </a:t>
            </a:r>
          </a:p>
          <a:p>
            <a:r>
              <a:rPr lang="en-GB" sz="1200" dirty="0"/>
              <a:t>Taken from </a:t>
            </a:r>
            <a:r>
              <a:rPr lang="en-GB" sz="1200" dirty="0" err="1"/>
              <a:t>Hoebelheinrich</a:t>
            </a:r>
            <a:r>
              <a:rPr lang="en-GB" sz="1200" dirty="0"/>
              <a:t>, Nancy J, </a:t>
            </a:r>
            <a:r>
              <a:rPr lang="en-GB" sz="1200" dirty="0" err="1"/>
              <a:t>Biernacka</a:t>
            </a:r>
            <a:r>
              <a:rPr lang="en-GB" sz="1200" dirty="0"/>
              <a:t>, Katarzyna, </a:t>
            </a:r>
            <a:r>
              <a:rPr lang="en-GB" sz="1200" dirty="0" err="1"/>
              <a:t>Brazas</a:t>
            </a:r>
            <a:r>
              <a:rPr lang="en-GB" sz="1200" dirty="0"/>
              <a:t>, Michelle, Castro, Leyla Jael, Fiore, Nicola, </a:t>
            </a:r>
            <a:r>
              <a:rPr lang="en-GB" sz="1200" dirty="0" err="1"/>
              <a:t>Hellström</a:t>
            </a:r>
            <a:r>
              <a:rPr lang="en-GB" sz="1200" dirty="0"/>
              <a:t>, Margareta, </a:t>
            </a:r>
            <a:r>
              <a:rPr lang="en-GB" sz="1200" dirty="0" err="1"/>
              <a:t>Lazzeri</a:t>
            </a:r>
            <a:r>
              <a:rPr lang="en-GB" sz="1200" dirty="0"/>
              <a:t>, Emma, </a:t>
            </a:r>
            <a:r>
              <a:rPr lang="en-GB" sz="1200" dirty="0" err="1"/>
              <a:t>Leenarts</a:t>
            </a:r>
            <a:r>
              <a:rPr lang="en-GB" sz="1200" dirty="0"/>
              <a:t>, Ellen, Martinez </a:t>
            </a:r>
            <a:r>
              <a:rPr lang="en-GB" sz="1200" dirty="0" err="1"/>
              <a:t>Lavanchy</a:t>
            </a:r>
            <a:r>
              <a:rPr lang="en-GB" sz="1200" dirty="0"/>
              <a:t>, Paula Maria, Newbold, Elizabeth, </a:t>
            </a:r>
            <a:r>
              <a:rPr lang="en-GB" sz="1200" dirty="0" err="1"/>
              <a:t>Nurnberger</a:t>
            </a:r>
            <a:r>
              <a:rPr lang="en-GB" sz="1200" dirty="0"/>
              <a:t>, Amy, </a:t>
            </a:r>
            <a:r>
              <a:rPr lang="en-GB" sz="1200" dirty="0" err="1"/>
              <a:t>Plomp</a:t>
            </a:r>
            <a:r>
              <a:rPr lang="en-GB" sz="1200" dirty="0"/>
              <a:t>, Esther, Vaira, Lucia, van Gelder, Celia W G, &amp; Whyte, Angus. (2022). </a:t>
            </a:r>
            <a:r>
              <a:rPr lang="en-GB" sz="1200" dirty="0">
                <a:hlinkClick r:id="rId2"/>
              </a:rPr>
              <a:t>Recommendations for a minimal metadata set to aid harmonised discovery of learning resources</a:t>
            </a:r>
            <a:r>
              <a:rPr lang="en-GB" sz="1200" dirty="0"/>
              <a:t> on </a:t>
            </a:r>
            <a:r>
              <a:rPr lang="en-GB" sz="1200" dirty="0" err="1"/>
              <a:t>Zenodo</a:t>
            </a:r>
            <a:r>
              <a:rPr lang="en-GB" sz="1200" dirty="0"/>
              <a:t> licensed under </a:t>
            </a:r>
            <a:r>
              <a:rPr lang="en-GB" sz="1200" dirty="0">
                <a:hlinkClick r:id="rId3"/>
              </a:rPr>
              <a:t>CC BY 4.0</a:t>
            </a:r>
            <a:endParaRPr lang="en-GB" sz="1200" dirty="0"/>
          </a:p>
        </p:txBody>
      </p:sp>
      <p:pic>
        <p:nvPicPr>
          <p:cNvPr id="9" name="Picture 8" descr="14 fields of the RDA metadata schema">
            <a:extLst>
              <a:ext uri="{FF2B5EF4-FFF2-40B4-BE49-F238E27FC236}">
                <a16:creationId xmlns:a16="http://schemas.microsoft.com/office/drawing/2014/main" id="{EEB33763-8222-FA46-9B8E-CDEFE00663F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490" y="-83"/>
            <a:ext cx="8345213" cy="587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577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6ED9152-765C-2044-B287-D3DD08FA8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964" y="0"/>
            <a:ext cx="10515600" cy="1325563"/>
          </a:xfrm>
        </p:spPr>
        <p:txBody>
          <a:bodyPr/>
          <a:lstStyle/>
          <a:p>
            <a:r>
              <a:rPr lang="en-GB" dirty="0"/>
              <a:t>FAIR Learning Objects …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183E87-F6E4-AA4C-8A60-DADB42B86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" t="18254" r="60682" b="10493"/>
          <a:stretch/>
        </p:blipFill>
        <p:spPr>
          <a:xfrm>
            <a:off x="2602" y="1251814"/>
            <a:ext cx="3852000" cy="4439892"/>
          </a:xfrm>
          <a:prstGeom prst="rect">
            <a:avLst/>
          </a:prstGeom>
        </p:spPr>
      </p:pic>
      <p:graphicFrame>
        <p:nvGraphicFramePr>
          <p:cNvPr id="8" name="Diagram 7" descr="- Learning objects are digital&#10;- Learning objects contain learning content and information on tools and implementation resources&#10;- Learning objects have an explicit learning objective&#10;- Learning objects tend to be, but are not necessarily, small or granular in nature&#10;- Learning objects tend to be, but are not necessarily, disassociated from context&#10;- Learning objects are stored in a repository&#10;- Learning objects are described using a metadata specification&#10;- Learning objects are findable by searching a catalogue&#10;- Learning objects are interoperable in that they can be used in multiple learning environments&#10;- Learning objects are reusable by both other instructors and learners&#10;- Learning objects can be repurposed for different learning contexts&#10;- Learning objects are composable into aggregates.">
            <a:extLst>
              <a:ext uri="{FF2B5EF4-FFF2-40B4-BE49-F238E27FC236}">
                <a16:creationId xmlns:a16="http://schemas.microsoft.com/office/drawing/2014/main" id="{3972D864-336D-F646-8100-CB56A8DFAA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3992389"/>
              </p:ext>
            </p:extLst>
          </p:nvPr>
        </p:nvGraphicFramePr>
        <p:xfrm>
          <a:off x="3964413" y="899007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80604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i Office">
  <a:themeElements>
    <a:clrScheme name="Personalizzato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9933"/>
      </a:accent1>
      <a:accent2>
        <a:srgbClr val="0070C0"/>
      </a:accent2>
      <a:accent3>
        <a:srgbClr val="92D050"/>
      </a:accent3>
      <a:accent4>
        <a:srgbClr val="FF3399"/>
      </a:accent4>
      <a:accent5>
        <a:srgbClr val="3F3F3F"/>
      </a:accent5>
      <a:accent6>
        <a:srgbClr val="A5A5A5"/>
      </a:accent6>
      <a:hlink>
        <a:srgbClr val="0563C1"/>
      </a:hlink>
      <a:folHlink>
        <a:srgbClr val="1F3864"/>
      </a:folHlink>
    </a:clrScheme>
    <a:fontScheme name="Personalizzato 1">
      <a:majorFont>
        <a:latin typeface="Century Gothic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2215</Words>
  <Application>Microsoft Macintosh PowerPoint</Application>
  <PresentationFormat>Widescreen</PresentationFormat>
  <Paragraphs>471</Paragraphs>
  <Slides>33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3" baseType="lpstr">
      <vt:lpstr>微软雅黑</vt:lpstr>
      <vt:lpstr>Arial</vt:lpstr>
      <vt:lpstr>Calibri</vt:lpstr>
      <vt:lpstr>Calibri Light</vt:lpstr>
      <vt:lpstr>Cambria</vt:lpstr>
      <vt:lpstr>Century Gothic</vt:lpstr>
      <vt:lpstr>Georgia Pro Cond Semibold</vt:lpstr>
      <vt:lpstr>Lora</vt:lpstr>
      <vt:lpstr>Tema di Office</vt:lpstr>
      <vt:lpstr>1_Tema di Office</vt:lpstr>
      <vt:lpstr>FAIR-by-Design Methodology: How to Develop FAIR Materials</vt:lpstr>
      <vt:lpstr>Why FAIR Learning Materials?</vt:lpstr>
      <vt:lpstr>FAIR for ALL</vt:lpstr>
      <vt:lpstr>FAIR requires commitment</vt:lpstr>
      <vt:lpstr>FAIR-by-Design Methodology</vt:lpstr>
      <vt:lpstr>1 - Prepare</vt:lpstr>
      <vt:lpstr>Learn FAIR</vt:lpstr>
      <vt:lpstr>The RDA Minimal Metadata for Learning Resources</vt:lpstr>
      <vt:lpstr>FAIR Learning Objects …</vt:lpstr>
      <vt:lpstr>Backward Instructional Design</vt:lpstr>
      <vt:lpstr>Learning Objectives Verbs</vt:lpstr>
      <vt:lpstr>2 - Discover</vt:lpstr>
      <vt:lpstr>3 - Design</vt:lpstr>
      <vt:lpstr>Syllabus Elements</vt:lpstr>
      <vt:lpstr>HUNTER MODEL</vt:lpstr>
      <vt:lpstr>Learning Unit Plan Elements</vt:lpstr>
      <vt:lpstr>Learning Activities: Facilitation</vt:lpstr>
      <vt:lpstr>Facilitation Guide</vt:lpstr>
      <vt:lpstr>Logical organisation</vt:lpstr>
      <vt:lpstr>Templates Repository</vt:lpstr>
      <vt:lpstr>4 - Produce</vt:lpstr>
      <vt:lpstr>File Formats &amp; Tools Recommendations</vt:lpstr>
      <vt:lpstr>Accessibility tips</vt:lpstr>
      <vt:lpstr>5 - Publish</vt:lpstr>
      <vt:lpstr>https://zenodo.org/records/10063110 </vt:lpstr>
      <vt:lpstr>6 - Verify</vt:lpstr>
      <vt:lpstr>FAIR-by-Design QA Checklist 1/2</vt:lpstr>
      <vt:lpstr>FAIR-by-Design QA Checklist 2/2</vt:lpstr>
      <vt:lpstr>FAIR-by-Design Methodology</vt:lpstr>
      <vt:lpstr>Continuous Improvement</vt:lpstr>
      <vt:lpstr>FAIR-by-Design Methodology Details</vt:lpstr>
      <vt:lpstr>Help us improve</vt:lpstr>
      <vt:lpstr>Thank you! Questions?  Credit: Some of the slides in this presentation were created by SlideEgg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FAIR-by-Design Methodology: How to Develop FAIR Materials</dc:title>
  <dc:creator>Sonja Filiposka</dc:creator>
  <cp:lastModifiedBy>Sonja Filiposka</cp:lastModifiedBy>
  <cp:revision>3</cp:revision>
  <cp:lastPrinted>2023-12-04T13:42:03Z</cp:lastPrinted>
  <dcterms:created xsi:type="dcterms:W3CDTF">2023-12-04T10:44:48Z</dcterms:created>
  <dcterms:modified xsi:type="dcterms:W3CDTF">2023-12-04T15:14:34Z</dcterms:modified>
</cp:coreProperties>
</file>